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tags/tag1.xml" ContentType="application/vnd.openxmlformats-officedocument.presentationml.tags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B331FC-E7E7-4D33-B63D-40A121CF0802}" v="224" dt="2020-02-17T19:28:19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271" autoAdjust="0"/>
  </p:normalViewPr>
  <p:slideViewPr>
    <p:cSldViewPr snapToGrid="0">
      <p:cViewPr varScale="1">
        <p:scale>
          <a:sx n="24" d="100"/>
          <a:sy n="24" d="100"/>
        </p:scale>
        <p:origin x="3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BAB331FC-E7E7-4D33-B63D-40A121CF0802}"/>
    <pc:docChg chg="undo custSel delSld modSld">
      <pc:chgData name="Kimberly Brehm" userId="8c2b6ab9-3f19-41de-a892-34e3c36865ec" providerId="ADAL" clId="{BAB331FC-E7E7-4D33-B63D-40A121CF0802}" dt="2020-02-17T19:54:57.353" v="1044"/>
      <pc:docMkLst>
        <pc:docMk/>
      </pc:docMkLst>
      <pc:sldChg chg="addSp delSp modSp">
        <pc:chgData name="Kimberly Brehm" userId="8c2b6ab9-3f19-41de-a892-34e3c36865ec" providerId="ADAL" clId="{BAB331FC-E7E7-4D33-B63D-40A121CF0802}" dt="2020-02-17T19:54:57.353" v="1044"/>
        <pc:sldMkLst>
          <pc:docMk/>
          <pc:sldMk cId="3505249617" sldId="264"/>
        </pc:sldMkLst>
        <pc:spChg chg="mod">
          <ac:chgData name="Kimberly Brehm" userId="8c2b6ab9-3f19-41de-a892-34e3c36865ec" providerId="ADAL" clId="{BAB331FC-E7E7-4D33-B63D-40A121CF0802}" dt="2020-02-17T19:48:52.719" v="1041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BAB331FC-E7E7-4D33-B63D-40A121CF0802}" dt="2020-02-17T19:54:57.353" v="1044"/>
          <ac:picMkLst>
            <pc:docMk/>
            <pc:sldMk cId="3505249617" sldId="264"/>
            <ac:picMk id="4" creationId="{3209E4B1-2581-40AD-8BBA-3C99A2DE6512}"/>
          </ac:picMkLst>
        </pc:picChg>
        <pc:picChg chg="add mod">
          <ac:chgData name="Kimberly Brehm" userId="8c2b6ab9-3f19-41de-a892-34e3c36865ec" providerId="ADAL" clId="{BAB331FC-E7E7-4D33-B63D-40A121CF0802}" dt="2020-02-17T19:54:57.353" v="1044"/>
          <ac:picMkLst>
            <pc:docMk/>
            <pc:sldMk cId="3505249617" sldId="264"/>
            <ac:picMk id="5" creationId="{87E12D29-3B68-496F-9D6A-D6FA8728B2D6}"/>
          </ac:picMkLst>
        </pc:picChg>
        <pc:picChg chg="del">
          <ac:chgData name="Kimberly Brehm" userId="8c2b6ab9-3f19-41de-a892-34e3c36865ec" providerId="ADAL" clId="{BAB331FC-E7E7-4D33-B63D-40A121CF0802}" dt="2020-02-17T19:54:35.771" v="1043"/>
          <ac:picMkLst>
            <pc:docMk/>
            <pc:sldMk cId="3505249617" sldId="264"/>
            <ac:picMk id="6" creationId="{EA7AC492-CB82-4386-8D02-9E10DC75D6CC}"/>
          </ac:picMkLst>
        </pc:picChg>
      </pc:sldChg>
      <pc:sldChg chg="addSp delSp modSp modTransition modAnim">
        <pc:chgData name="Kimberly Brehm" userId="8c2b6ab9-3f19-41de-a892-34e3c36865ec" providerId="ADAL" clId="{BAB331FC-E7E7-4D33-B63D-40A121CF0802}" dt="2020-02-17T19:35:03.975" v="585"/>
        <pc:sldMkLst>
          <pc:docMk/>
          <pc:sldMk cId="1244350113" sldId="267"/>
        </pc:sldMkLst>
        <pc:spChg chg="add mod">
          <ac:chgData name="Kimberly Brehm" userId="8c2b6ab9-3f19-41de-a892-34e3c36865ec" providerId="ADAL" clId="{BAB331FC-E7E7-4D33-B63D-40A121CF0802}" dt="2020-02-17T19:29:47.351" v="573" actId="2085"/>
          <ac:spMkLst>
            <pc:docMk/>
            <pc:sldMk cId="1244350113" sldId="267"/>
            <ac:spMk id="508" creationId="{CAFB1253-E682-4856-AC93-896A3A35E3E4}"/>
          </ac:spMkLst>
        </pc:spChg>
        <pc:spChg chg="add mod">
          <ac:chgData name="Kimberly Brehm" userId="8c2b6ab9-3f19-41de-a892-34e3c36865ec" providerId="ADAL" clId="{BAB331FC-E7E7-4D33-B63D-40A121CF0802}" dt="2020-02-17T19:30:22.156" v="582" actId="14100"/>
          <ac:spMkLst>
            <pc:docMk/>
            <pc:sldMk cId="1244350113" sldId="267"/>
            <ac:spMk id="509" creationId="{68429EAF-5316-43FB-9C23-09B3AB6962EA}"/>
          </ac:spMkLst>
        </pc:spChg>
        <pc:spChg chg="add mod">
          <ac:chgData name="Kimberly Brehm" userId="8c2b6ab9-3f19-41de-a892-34e3c36865ec" providerId="ADAL" clId="{BAB331FC-E7E7-4D33-B63D-40A121CF0802}" dt="2020-02-17T19:30:19.043" v="581" actId="1076"/>
          <ac:spMkLst>
            <pc:docMk/>
            <pc:sldMk cId="1244350113" sldId="267"/>
            <ac:spMk id="510" creationId="{113EAA77-5F88-4096-8EED-3047012DF067}"/>
          </ac:spMkLst>
        </pc:spChg>
        <pc:grpChg chg="mod">
          <ac:chgData name="Kimberly Brehm" userId="8c2b6ab9-3f19-41de-a892-34e3c36865ec" providerId="ADAL" clId="{BAB331FC-E7E7-4D33-B63D-40A121CF0802}" dt="2020-02-17T19:16:20.909" v="13"/>
          <ac:grpSpMkLst>
            <pc:docMk/>
            <pc:sldMk cId="1244350113" sldId="267"/>
            <ac:grpSpMk id="15" creationId="{5F513C31-8C27-4248-8132-D24B7329A1F1}"/>
          </ac:grpSpMkLst>
        </pc:grpChg>
        <pc:grpChg chg="del mod">
          <ac:chgData name="Kimberly Brehm" userId="8c2b6ab9-3f19-41de-a892-34e3c36865ec" providerId="ADAL" clId="{BAB331FC-E7E7-4D33-B63D-40A121CF0802}" dt="2020-02-17T19:16:26.808" v="21"/>
          <ac:grpSpMkLst>
            <pc:docMk/>
            <pc:sldMk cId="1244350113" sldId="267"/>
            <ac:grpSpMk id="20" creationId="{D9185A17-605F-4C80-9A87-D3D314D85A56}"/>
          </ac:grpSpMkLst>
        </pc:grpChg>
        <pc:grpChg chg="mod">
          <ac:chgData name="Kimberly Brehm" userId="8c2b6ab9-3f19-41de-a892-34e3c36865ec" providerId="ADAL" clId="{BAB331FC-E7E7-4D33-B63D-40A121CF0802}" dt="2020-02-17T19:16:50.135" v="71"/>
          <ac:grpSpMkLst>
            <pc:docMk/>
            <pc:sldMk cId="1244350113" sldId="267"/>
            <ac:grpSpMk id="69" creationId="{87A828FD-9349-4FF6-B192-AE16D72DE773}"/>
          </ac:grpSpMkLst>
        </pc:grpChg>
        <pc:grpChg chg="mod">
          <ac:chgData name="Kimberly Brehm" userId="8c2b6ab9-3f19-41de-a892-34e3c36865ec" providerId="ADAL" clId="{BAB331FC-E7E7-4D33-B63D-40A121CF0802}" dt="2020-02-17T19:16:50.135" v="71"/>
          <ac:grpSpMkLst>
            <pc:docMk/>
            <pc:sldMk cId="1244350113" sldId="267"/>
            <ac:grpSpMk id="70" creationId="{702B13E7-9ECF-49D6-A903-27045AF0B8B5}"/>
          </ac:grpSpMkLst>
        </pc:grpChg>
        <pc:grpChg chg="mod">
          <ac:chgData name="Kimberly Brehm" userId="8c2b6ab9-3f19-41de-a892-34e3c36865ec" providerId="ADAL" clId="{BAB331FC-E7E7-4D33-B63D-40A121CF0802}" dt="2020-02-17T19:16:50.135" v="71"/>
          <ac:grpSpMkLst>
            <pc:docMk/>
            <pc:sldMk cId="1244350113" sldId="267"/>
            <ac:grpSpMk id="71" creationId="{A736514C-A679-4CFE-93E6-D4A523BDCD53}"/>
          </ac:grpSpMkLst>
        </pc:grpChg>
        <pc:grpChg chg="mod">
          <ac:chgData name="Kimberly Brehm" userId="8c2b6ab9-3f19-41de-a892-34e3c36865ec" providerId="ADAL" clId="{BAB331FC-E7E7-4D33-B63D-40A121CF0802}" dt="2020-02-17T19:16:50.135" v="71"/>
          <ac:grpSpMkLst>
            <pc:docMk/>
            <pc:sldMk cId="1244350113" sldId="267"/>
            <ac:grpSpMk id="72" creationId="{504E4C16-996F-47C4-8086-6AE940F527DA}"/>
          </ac:grpSpMkLst>
        </pc:grpChg>
        <pc:grpChg chg="mod">
          <ac:chgData name="Kimberly Brehm" userId="8c2b6ab9-3f19-41de-a892-34e3c36865ec" providerId="ADAL" clId="{BAB331FC-E7E7-4D33-B63D-40A121CF0802}" dt="2020-02-17T19:17:02.391" v="96"/>
          <ac:grpSpMkLst>
            <pc:docMk/>
            <pc:sldMk cId="1244350113" sldId="267"/>
            <ac:grpSpMk id="97" creationId="{E4E6F192-407F-4E10-A05A-CE6C5FC72497}"/>
          </ac:grpSpMkLst>
        </pc:grpChg>
        <pc:grpChg chg="mod">
          <ac:chgData name="Kimberly Brehm" userId="8c2b6ab9-3f19-41de-a892-34e3c36865ec" providerId="ADAL" clId="{BAB331FC-E7E7-4D33-B63D-40A121CF0802}" dt="2020-02-17T19:17:02.391" v="96"/>
          <ac:grpSpMkLst>
            <pc:docMk/>
            <pc:sldMk cId="1244350113" sldId="267"/>
            <ac:grpSpMk id="98" creationId="{E1945D07-97AB-4738-B4FF-16FA628409FA}"/>
          </ac:grpSpMkLst>
        </pc:grpChg>
        <pc:grpChg chg="mod">
          <ac:chgData name="Kimberly Brehm" userId="8c2b6ab9-3f19-41de-a892-34e3c36865ec" providerId="ADAL" clId="{BAB331FC-E7E7-4D33-B63D-40A121CF0802}" dt="2020-02-17T19:17:02.391" v="96"/>
          <ac:grpSpMkLst>
            <pc:docMk/>
            <pc:sldMk cId="1244350113" sldId="267"/>
            <ac:grpSpMk id="99" creationId="{1E658677-40F0-4698-B33D-5FC379871855}"/>
          </ac:grpSpMkLst>
        </pc:grpChg>
        <pc:grpChg chg="del mod">
          <ac:chgData name="Kimberly Brehm" userId="8c2b6ab9-3f19-41de-a892-34e3c36865ec" providerId="ADAL" clId="{BAB331FC-E7E7-4D33-B63D-40A121CF0802}" dt="2020-02-17T19:18:03.243" v="194"/>
          <ac:grpSpMkLst>
            <pc:docMk/>
            <pc:sldMk cId="1244350113" sldId="267"/>
            <ac:grpSpMk id="121" creationId="{20579620-455C-4A98-86E3-85B22987FFB0}"/>
          </ac:grpSpMkLst>
        </pc:grpChg>
        <pc:grpChg chg="del mod">
          <ac:chgData name="Kimberly Brehm" userId="8c2b6ab9-3f19-41de-a892-34e3c36865ec" providerId="ADAL" clId="{BAB331FC-E7E7-4D33-B63D-40A121CF0802}" dt="2020-02-17T19:18:03.227" v="177"/>
          <ac:grpSpMkLst>
            <pc:docMk/>
            <pc:sldMk cId="1244350113" sldId="267"/>
            <ac:grpSpMk id="122" creationId="{2B7B4FD7-0074-4F3A-B417-18E0B2E6062B}"/>
          </ac:grpSpMkLst>
        </pc:grpChg>
        <pc:grpChg chg="del mod">
          <ac:chgData name="Kimberly Brehm" userId="8c2b6ab9-3f19-41de-a892-34e3c36865ec" providerId="ADAL" clId="{BAB331FC-E7E7-4D33-B63D-40A121CF0802}" dt="2020-02-17T19:18:03.207" v="158"/>
          <ac:grpSpMkLst>
            <pc:docMk/>
            <pc:sldMk cId="1244350113" sldId="267"/>
            <ac:grpSpMk id="123" creationId="{0EA020D9-9823-42A1-82F3-744546286B9A}"/>
          </ac:grpSpMkLst>
        </pc:grpChg>
        <pc:grpChg chg="del mod">
          <ac:chgData name="Kimberly Brehm" userId="8c2b6ab9-3f19-41de-a892-34e3c36865ec" providerId="ADAL" clId="{BAB331FC-E7E7-4D33-B63D-40A121CF0802}" dt="2020-02-17T19:18:03.243" v="206"/>
          <ac:grpSpMkLst>
            <pc:docMk/>
            <pc:sldMk cId="1244350113" sldId="267"/>
            <ac:grpSpMk id="124" creationId="{A67D5E4A-A835-4ACD-ABE1-E9D37255573A}"/>
          </ac:grpSpMkLst>
        </pc:grpChg>
        <pc:grpChg chg="del mod">
          <ac:chgData name="Kimberly Brehm" userId="8c2b6ab9-3f19-41de-a892-34e3c36865ec" providerId="ADAL" clId="{BAB331FC-E7E7-4D33-B63D-40A121CF0802}" dt="2020-02-17T19:17:24.851" v="147"/>
          <ac:grpSpMkLst>
            <pc:docMk/>
            <pc:sldMk cId="1244350113" sldId="267"/>
            <ac:grpSpMk id="133" creationId="{A0D37A3D-A175-4069-8A68-6B1A7B503517}"/>
          </ac:grpSpMkLst>
        </pc:grpChg>
        <pc:grpChg chg="del mod">
          <ac:chgData name="Kimberly Brehm" userId="8c2b6ab9-3f19-41de-a892-34e3c36865ec" providerId="ADAL" clId="{BAB331FC-E7E7-4D33-B63D-40A121CF0802}" dt="2020-02-17T19:18:03.243" v="198"/>
          <ac:grpSpMkLst>
            <pc:docMk/>
            <pc:sldMk cId="1244350113" sldId="267"/>
            <ac:grpSpMk id="134" creationId="{D7853E07-8AFA-481C-B60F-1744E107B7A3}"/>
          </ac:grpSpMkLst>
        </pc:grpChg>
        <pc:grpChg chg="del mod">
          <ac:chgData name="Kimberly Brehm" userId="8c2b6ab9-3f19-41de-a892-34e3c36865ec" providerId="ADAL" clId="{BAB331FC-E7E7-4D33-B63D-40A121CF0802}" dt="2020-02-17T19:17:28.374" v="155"/>
          <ac:grpSpMkLst>
            <pc:docMk/>
            <pc:sldMk cId="1244350113" sldId="267"/>
            <ac:grpSpMk id="154" creationId="{919D7681-2F02-4584-A177-FC2A4AAB490A}"/>
          </ac:grpSpMkLst>
        </pc:grpChg>
        <pc:grpChg chg="del mod">
          <ac:chgData name="Kimberly Brehm" userId="8c2b6ab9-3f19-41de-a892-34e3c36865ec" providerId="ADAL" clId="{BAB331FC-E7E7-4D33-B63D-40A121CF0802}" dt="2020-02-17T19:18:03.258" v="208"/>
          <ac:grpSpMkLst>
            <pc:docMk/>
            <pc:sldMk cId="1244350113" sldId="267"/>
            <ac:grpSpMk id="155" creationId="{3C98BBED-A21D-4841-908F-D66C388ED227}"/>
          </ac:grpSpMkLst>
        </pc:grpChg>
        <pc:grpChg chg="del mod">
          <ac:chgData name="Kimberly Brehm" userId="8c2b6ab9-3f19-41de-a892-34e3c36865ec" providerId="ADAL" clId="{BAB331FC-E7E7-4D33-B63D-40A121CF0802}" dt="2020-02-17T19:18:03.243" v="199"/>
          <ac:grpSpMkLst>
            <pc:docMk/>
            <pc:sldMk cId="1244350113" sldId="267"/>
            <ac:grpSpMk id="156" creationId="{866E7004-840A-48F1-98A7-5AFC040B40CF}"/>
          </ac:grpSpMkLst>
        </pc:grpChg>
        <pc:grpChg chg="del mod">
          <ac:chgData name="Kimberly Brehm" userId="8c2b6ab9-3f19-41de-a892-34e3c36865ec" providerId="ADAL" clId="{BAB331FC-E7E7-4D33-B63D-40A121CF0802}" dt="2020-02-17T19:18:03.243" v="205"/>
          <ac:grpSpMkLst>
            <pc:docMk/>
            <pc:sldMk cId="1244350113" sldId="267"/>
            <ac:grpSpMk id="164" creationId="{7037440A-C2AD-4A35-9001-F4809D24ACF3}"/>
          </ac:grpSpMkLst>
        </pc:grpChg>
        <pc:grpChg chg="del 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181" creationId="{3FD2CD3C-F85F-444F-985F-4C4C24393D19}"/>
          </ac:grpSpMkLst>
        </pc:grpChg>
        <pc:grpChg chg="mod">
          <ac:chgData name="Kimberly Brehm" userId="8c2b6ab9-3f19-41de-a892-34e3c36865ec" providerId="ADAL" clId="{BAB331FC-E7E7-4D33-B63D-40A121CF0802}" dt="2020-02-17T19:18:14.557" v="228"/>
          <ac:grpSpMkLst>
            <pc:docMk/>
            <pc:sldMk cId="1244350113" sldId="267"/>
            <ac:grpSpMk id="182" creationId="{CA410309-C007-4CB7-BAEF-7906200E31E2}"/>
          </ac:grpSpMkLst>
        </pc:grpChg>
        <pc:grpChg chg="mod">
          <ac:chgData name="Kimberly Brehm" userId="8c2b6ab9-3f19-41de-a892-34e3c36865ec" providerId="ADAL" clId="{BAB331FC-E7E7-4D33-B63D-40A121CF0802}" dt="2020-02-17T19:18:14.557" v="228"/>
          <ac:grpSpMkLst>
            <pc:docMk/>
            <pc:sldMk cId="1244350113" sldId="267"/>
            <ac:grpSpMk id="183" creationId="{097A31BC-6C71-4DA9-9205-CA3271AF87B7}"/>
          </ac:grpSpMkLst>
        </pc:grpChg>
        <pc:grpChg chg="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211" creationId="{9F230053-4966-47DE-A715-5DBDBF18EDCA}"/>
          </ac:grpSpMkLst>
        </pc:grpChg>
        <pc:grpChg chg="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212" creationId="{9E22517D-7154-4C8B-A978-C39789D79684}"/>
          </ac:grpSpMkLst>
        </pc:grpChg>
        <pc:grpChg chg="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213" creationId="{530184F9-CD84-46AD-AADF-D019E16542CD}"/>
          </ac:grpSpMkLst>
        </pc:grpChg>
        <pc:grpChg chg="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214" creationId="{3A0E286A-737F-4679-848A-EAA87AB2EA18}"/>
          </ac:grpSpMkLst>
        </pc:grpChg>
        <pc:grpChg chg="mod">
          <ac:chgData name="Kimberly Brehm" userId="8c2b6ab9-3f19-41de-a892-34e3c36865ec" providerId="ADAL" clId="{BAB331FC-E7E7-4D33-B63D-40A121CF0802}" dt="2020-02-17T19:18:26.636" v="256"/>
          <ac:grpSpMkLst>
            <pc:docMk/>
            <pc:sldMk cId="1244350113" sldId="267"/>
            <ac:grpSpMk id="215" creationId="{0C553177-50F8-4B24-8101-637E9CF06DA0}"/>
          </ac:grpSpMkLst>
        </pc:grpChg>
        <pc:grpChg chg="mod">
          <ac:chgData name="Kimberly Brehm" userId="8c2b6ab9-3f19-41de-a892-34e3c36865ec" providerId="ADAL" clId="{BAB331FC-E7E7-4D33-B63D-40A121CF0802}" dt="2020-02-17T19:18:32.115" v="268"/>
          <ac:grpSpMkLst>
            <pc:docMk/>
            <pc:sldMk cId="1244350113" sldId="267"/>
            <ac:grpSpMk id="227" creationId="{6599EDAB-79E4-405C-99B4-08AD9F89FFD5}"/>
          </ac:grpSpMkLst>
        </pc:grpChg>
        <pc:grpChg chg="mod">
          <ac:chgData name="Kimberly Brehm" userId="8c2b6ab9-3f19-41de-a892-34e3c36865ec" providerId="ADAL" clId="{BAB331FC-E7E7-4D33-B63D-40A121CF0802}" dt="2020-02-17T19:24:20.683" v="274"/>
          <ac:grpSpMkLst>
            <pc:docMk/>
            <pc:sldMk cId="1244350113" sldId="267"/>
            <ac:grpSpMk id="232" creationId="{F458BF59-B3B1-496D-AC07-0011D6489026}"/>
          </ac:grpSpMkLst>
        </pc:grpChg>
        <pc:grpChg chg="del mod">
          <ac:chgData name="Kimberly Brehm" userId="8c2b6ab9-3f19-41de-a892-34e3c36865ec" providerId="ADAL" clId="{BAB331FC-E7E7-4D33-B63D-40A121CF0802}" dt="2020-02-17T19:24:33.572" v="286"/>
          <ac:grpSpMkLst>
            <pc:docMk/>
            <pc:sldMk cId="1244350113" sldId="267"/>
            <ac:grpSpMk id="239" creationId="{6A67CE04-633B-4AE1-BC08-363363A0072D}"/>
          </ac:grpSpMkLst>
        </pc:grpChg>
        <pc:grpChg chg="del mod">
          <ac:chgData name="Kimberly Brehm" userId="8c2b6ab9-3f19-41de-a892-34e3c36865ec" providerId="ADAL" clId="{BAB331FC-E7E7-4D33-B63D-40A121CF0802}" dt="2020-02-17T19:24:35.083" v="290"/>
          <ac:grpSpMkLst>
            <pc:docMk/>
            <pc:sldMk cId="1244350113" sldId="267"/>
            <ac:grpSpMk id="241" creationId="{F5576B76-D1A4-4A60-BE97-31ADE58D63CC}"/>
          </ac:grpSpMkLst>
        </pc:grpChg>
        <pc:grpChg chg="mod">
          <ac:chgData name="Kimberly Brehm" userId="8c2b6ab9-3f19-41de-a892-34e3c36865ec" providerId="ADAL" clId="{BAB331FC-E7E7-4D33-B63D-40A121CF0802}" dt="2020-02-17T19:24:35.083" v="290"/>
          <ac:grpSpMkLst>
            <pc:docMk/>
            <pc:sldMk cId="1244350113" sldId="267"/>
            <ac:grpSpMk id="245" creationId="{2236B73B-265D-4B40-A302-9CE4DF128DB9}"/>
          </ac:grpSpMkLst>
        </pc:grpChg>
        <pc:grpChg chg="mod">
          <ac:chgData name="Kimberly Brehm" userId="8c2b6ab9-3f19-41de-a892-34e3c36865ec" providerId="ADAL" clId="{BAB331FC-E7E7-4D33-B63D-40A121CF0802}" dt="2020-02-17T19:24:47.270" v="313"/>
          <ac:grpSpMkLst>
            <pc:docMk/>
            <pc:sldMk cId="1244350113" sldId="267"/>
            <ac:grpSpMk id="259" creationId="{C12032C1-79A5-4F9D-AE67-AC1E21A53F76}"/>
          </ac:grpSpMkLst>
        </pc:grpChg>
        <pc:grpChg chg="mod">
          <ac:chgData name="Kimberly Brehm" userId="8c2b6ab9-3f19-41de-a892-34e3c36865ec" providerId="ADAL" clId="{BAB331FC-E7E7-4D33-B63D-40A121CF0802}" dt="2020-02-17T19:24:50.175" v="317"/>
          <ac:grpSpMkLst>
            <pc:docMk/>
            <pc:sldMk cId="1244350113" sldId="267"/>
            <ac:grpSpMk id="263" creationId="{A0E5BAFE-9AEF-463B-B0D0-29670A8DA559}"/>
          </ac:grpSpMkLst>
        </pc:grpChg>
        <pc:grpChg chg="del mod">
          <ac:chgData name="Kimberly Brehm" userId="8c2b6ab9-3f19-41de-a892-34e3c36865ec" providerId="ADAL" clId="{BAB331FC-E7E7-4D33-B63D-40A121CF0802}" dt="2020-02-17T19:24:54.981" v="327"/>
          <ac:grpSpMkLst>
            <pc:docMk/>
            <pc:sldMk cId="1244350113" sldId="267"/>
            <ac:grpSpMk id="269" creationId="{A952BDB1-3412-4A61-8758-26E9A64BB950}"/>
          </ac:grpSpMkLst>
        </pc:grpChg>
        <pc:grpChg chg="del mod">
          <ac:chgData name="Kimberly Brehm" userId="8c2b6ab9-3f19-41de-a892-34e3c36865ec" providerId="ADAL" clId="{BAB331FC-E7E7-4D33-B63D-40A121CF0802}" dt="2020-02-17T19:25:16.358" v="376"/>
          <ac:grpSpMkLst>
            <pc:docMk/>
            <pc:sldMk cId="1244350113" sldId="267"/>
            <ac:grpSpMk id="294" creationId="{2D13AB79-CAD2-43A9-BE7C-A7B8455C4F73}"/>
          </ac:grpSpMkLst>
        </pc:grpChg>
        <pc:grpChg chg="mod">
          <ac:chgData name="Kimberly Brehm" userId="8c2b6ab9-3f19-41de-a892-34e3c36865ec" providerId="ADAL" clId="{BAB331FC-E7E7-4D33-B63D-40A121CF0802}" dt="2020-02-17T19:25:07.253" v="353"/>
          <ac:grpSpMkLst>
            <pc:docMk/>
            <pc:sldMk cId="1244350113" sldId="267"/>
            <ac:grpSpMk id="295" creationId="{550B0694-238D-4CFF-B602-B1D9F73918D4}"/>
          </ac:grpSpMkLst>
        </pc:grpChg>
        <pc:grpChg chg="mod">
          <ac:chgData name="Kimberly Brehm" userId="8c2b6ab9-3f19-41de-a892-34e3c36865ec" providerId="ADAL" clId="{BAB331FC-E7E7-4D33-B63D-40A121CF0802}" dt="2020-02-17T19:25:07.253" v="353"/>
          <ac:grpSpMkLst>
            <pc:docMk/>
            <pc:sldMk cId="1244350113" sldId="267"/>
            <ac:grpSpMk id="296" creationId="{BD3BD832-4507-43F5-B817-1C4E8CC8B5B9}"/>
          </ac:grpSpMkLst>
        </pc:grpChg>
        <pc:grpChg chg="mod">
          <ac:chgData name="Kimberly Brehm" userId="8c2b6ab9-3f19-41de-a892-34e3c36865ec" providerId="ADAL" clId="{BAB331FC-E7E7-4D33-B63D-40A121CF0802}" dt="2020-02-17T19:25:07.253" v="353"/>
          <ac:grpSpMkLst>
            <pc:docMk/>
            <pc:sldMk cId="1244350113" sldId="267"/>
            <ac:grpSpMk id="297" creationId="{67D7A654-8C3E-4497-82B2-2252EA36ACFD}"/>
          </ac:grpSpMkLst>
        </pc:grpChg>
        <pc:grpChg chg="mod">
          <ac:chgData name="Kimberly Brehm" userId="8c2b6ab9-3f19-41de-a892-34e3c36865ec" providerId="ADAL" clId="{BAB331FC-E7E7-4D33-B63D-40A121CF0802}" dt="2020-02-17T19:25:16.358" v="376"/>
          <ac:grpSpMkLst>
            <pc:docMk/>
            <pc:sldMk cId="1244350113" sldId="267"/>
            <ac:grpSpMk id="320" creationId="{CA8032BA-20CB-492A-93C1-888F3BDBE2DC}"/>
          </ac:grpSpMkLst>
        </pc:grpChg>
        <pc:grpChg chg="mod">
          <ac:chgData name="Kimberly Brehm" userId="8c2b6ab9-3f19-41de-a892-34e3c36865ec" providerId="ADAL" clId="{BAB331FC-E7E7-4D33-B63D-40A121CF0802}" dt="2020-02-17T19:25:16.358" v="376"/>
          <ac:grpSpMkLst>
            <pc:docMk/>
            <pc:sldMk cId="1244350113" sldId="267"/>
            <ac:grpSpMk id="321" creationId="{2A4806F5-96A1-4636-B39D-386D177A2035}"/>
          </ac:grpSpMkLst>
        </pc:grpChg>
        <pc:grpChg chg="mod">
          <ac:chgData name="Kimberly Brehm" userId="8c2b6ab9-3f19-41de-a892-34e3c36865ec" providerId="ADAL" clId="{BAB331FC-E7E7-4D33-B63D-40A121CF0802}" dt="2020-02-17T19:25:16.358" v="376"/>
          <ac:grpSpMkLst>
            <pc:docMk/>
            <pc:sldMk cId="1244350113" sldId="267"/>
            <ac:grpSpMk id="322" creationId="{29EB7BB0-491F-489C-9EE7-8B46B62E5857}"/>
          </ac:grpSpMkLst>
        </pc:grpChg>
        <pc:grpChg chg="mod">
          <ac:chgData name="Kimberly Brehm" userId="8c2b6ab9-3f19-41de-a892-34e3c36865ec" providerId="ADAL" clId="{BAB331FC-E7E7-4D33-B63D-40A121CF0802}" dt="2020-02-17T19:25:35.854" v="393"/>
          <ac:grpSpMkLst>
            <pc:docMk/>
            <pc:sldMk cId="1244350113" sldId="267"/>
            <ac:grpSpMk id="338" creationId="{9273C64E-6FD4-4233-9111-46EB2F4469F0}"/>
          </ac:grpSpMkLst>
        </pc:grpChg>
        <pc:grpChg chg="mod">
          <ac:chgData name="Kimberly Brehm" userId="8c2b6ab9-3f19-41de-a892-34e3c36865ec" providerId="ADAL" clId="{BAB331FC-E7E7-4D33-B63D-40A121CF0802}" dt="2020-02-17T19:25:35.854" v="393"/>
          <ac:grpSpMkLst>
            <pc:docMk/>
            <pc:sldMk cId="1244350113" sldId="267"/>
            <ac:grpSpMk id="339" creationId="{4F5EF67D-279C-4911-B485-6FB197DB100A}"/>
          </ac:grpSpMkLst>
        </pc:grpChg>
        <pc:grpChg chg="mod">
          <ac:chgData name="Kimberly Brehm" userId="8c2b6ab9-3f19-41de-a892-34e3c36865ec" providerId="ADAL" clId="{BAB331FC-E7E7-4D33-B63D-40A121CF0802}" dt="2020-02-17T19:25:39.616" v="398"/>
          <ac:grpSpMkLst>
            <pc:docMk/>
            <pc:sldMk cId="1244350113" sldId="267"/>
            <ac:grpSpMk id="344" creationId="{7FD714A7-6910-420E-A741-2512B9EF4477}"/>
          </ac:grpSpMkLst>
        </pc:grpChg>
        <pc:grpChg chg="del mod">
          <ac:chgData name="Kimberly Brehm" userId="8c2b6ab9-3f19-41de-a892-34e3c36865ec" providerId="ADAL" clId="{BAB331FC-E7E7-4D33-B63D-40A121CF0802}" dt="2020-02-17T19:25:58.900" v="437"/>
          <ac:grpSpMkLst>
            <pc:docMk/>
            <pc:sldMk cId="1244350113" sldId="267"/>
            <ac:grpSpMk id="372" creationId="{6C13E492-9865-42E4-8154-2411F9B3BEAA}"/>
          </ac:grpSpMkLst>
        </pc:grpChg>
        <pc:grpChg chg="mod">
          <ac:chgData name="Kimberly Brehm" userId="8c2b6ab9-3f19-41de-a892-34e3c36865ec" providerId="ADAL" clId="{BAB331FC-E7E7-4D33-B63D-40A121CF0802}" dt="2020-02-17T19:25:54.732" v="426"/>
          <ac:grpSpMkLst>
            <pc:docMk/>
            <pc:sldMk cId="1244350113" sldId="267"/>
            <ac:grpSpMk id="373" creationId="{307D5363-5BCC-496B-8997-BD0971645BCC}"/>
          </ac:grpSpMkLst>
        </pc:grpChg>
        <pc:grpChg chg="mod">
          <ac:chgData name="Kimberly Brehm" userId="8c2b6ab9-3f19-41de-a892-34e3c36865ec" providerId="ADAL" clId="{BAB331FC-E7E7-4D33-B63D-40A121CF0802}" dt="2020-02-17T19:25:54.732" v="426"/>
          <ac:grpSpMkLst>
            <pc:docMk/>
            <pc:sldMk cId="1244350113" sldId="267"/>
            <ac:grpSpMk id="374" creationId="{80474C72-3C67-4846-9867-50D549C14AB3}"/>
          </ac:grpSpMkLst>
        </pc:grpChg>
        <pc:grpChg chg="mod">
          <ac:chgData name="Kimberly Brehm" userId="8c2b6ab9-3f19-41de-a892-34e3c36865ec" providerId="ADAL" clId="{BAB331FC-E7E7-4D33-B63D-40A121CF0802}" dt="2020-02-17T19:25:54.732" v="426"/>
          <ac:grpSpMkLst>
            <pc:docMk/>
            <pc:sldMk cId="1244350113" sldId="267"/>
            <ac:grpSpMk id="375" creationId="{13640C1B-EE6F-437D-AD1F-4B5C190C1CC6}"/>
          </ac:grpSpMkLst>
        </pc:grpChg>
        <pc:grpChg chg="del mod">
          <ac:chgData name="Kimberly Brehm" userId="8c2b6ab9-3f19-41de-a892-34e3c36865ec" providerId="ADAL" clId="{BAB331FC-E7E7-4D33-B63D-40A121CF0802}" dt="2020-02-17T19:26:00.735" v="444"/>
          <ac:grpSpMkLst>
            <pc:docMk/>
            <pc:sldMk cId="1244350113" sldId="267"/>
            <ac:grpSpMk id="386" creationId="{6E6C7897-4B58-4955-BEBA-E8F72A6F2F2C}"/>
          </ac:grpSpMkLst>
        </pc:grpChg>
        <pc:grpChg chg="mod">
          <ac:chgData name="Kimberly Brehm" userId="8c2b6ab9-3f19-41de-a892-34e3c36865ec" providerId="ADAL" clId="{BAB331FC-E7E7-4D33-B63D-40A121CF0802}" dt="2020-02-17T19:25:58.900" v="437"/>
          <ac:grpSpMkLst>
            <pc:docMk/>
            <pc:sldMk cId="1244350113" sldId="267"/>
            <ac:grpSpMk id="387" creationId="{B2BE8427-5331-4AE2-A516-A079659DD4BF}"/>
          </ac:grpSpMkLst>
        </pc:grpChg>
        <pc:grpChg chg="mod">
          <ac:chgData name="Kimberly Brehm" userId="8c2b6ab9-3f19-41de-a892-34e3c36865ec" providerId="ADAL" clId="{BAB331FC-E7E7-4D33-B63D-40A121CF0802}" dt="2020-02-17T19:26:14.075" v="473"/>
          <ac:grpSpMkLst>
            <pc:docMk/>
            <pc:sldMk cId="1244350113" sldId="267"/>
            <ac:grpSpMk id="415" creationId="{4B0AF58D-944A-4112-A528-FB812BBE967A}"/>
          </ac:grpSpMkLst>
        </pc:grpChg>
        <pc:grpChg chg="mod">
          <ac:chgData name="Kimberly Brehm" userId="8c2b6ab9-3f19-41de-a892-34e3c36865ec" providerId="ADAL" clId="{BAB331FC-E7E7-4D33-B63D-40A121CF0802}" dt="2020-02-17T19:26:14.075" v="473"/>
          <ac:grpSpMkLst>
            <pc:docMk/>
            <pc:sldMk cId="1244350113" sldId="267"/>
            <ac:grpSpMk id="416" creationId="{14C469E0-4B86-4227-A4C3-F1E27F6A0CA3}"/>
          </ac:grpSpMkLst>
        </pc:grpChg>
        <pc:grpChg chg="mod">
          <ac:chgData name="Kimberly Brehm" userId="8c2b6ab9-3f19-41de-a892-34e3c36865ec" providerId="ADAL" clId="{BAB331FC-E7E7-4D33-B63D-40A121CF0802}" dt="2020-02-17T19:26:14.075" v="473"/>
          <ac:grpSpMkLst>
            <pc:docMk/>
            <pc:sldMk cId="1244350113" sldId="267"/>
            <ac:grpSpMk id="417" creationId="{8AEB2E67-FBBB-4DA5-A18B-06EA9DEDB8E7}"/>
          </ac:grpSpMkLst>
        </pc:grpChg>
        <pc:grpChg chg="mod">
          <ac:chgData name="Kimberly Brehm" userId="8c2b6ab9-3f19-41de-a892-34e3c36865ec" providerId="ADAL" clId="{BAB331FC-E7E7-4D33-B63D-40A121CF0802}" dt="2020-02-17T19:26:14.075" v="473"/>
          <ac:grpSpMkLst>
            <pc:docMk/>
            <pc:sldMk cId="1244350113" sldId="267"/>
            <ac:grpSpMk id="418" creationId="{3FB2054C-9D6A-4D50-8093-2E99B5B7D1BF}"/>
          </ac:grpSpMkLst>
        </pc:grpChg>
        <pc:grpChg chg="mod">
          <ac:chgData name="Kimberly Brehm" userId="8c2b6ab9-3f19-41de-a892-34e3c36865ec" providerId="ADAL" clId="{BAB331FC-E7E7-4D33-B63D-40A121CF0802}" dt="2020-02-17T19:26:28.035" v="495"/>
          <ac:grpSpMkLst>
            <pc:docMk/>
            <pc:sldMk cId="1244350113" sldId="267"/>
            <ac:grpSpMk id="440" creationId="{9A340FA5-8DDD-468E-A7BD-E25D3D6D299B}"/>
          </ac:grpSpMkLst>
        </pc:grpChg>
        <pc:grpChg chg="mod">
          <ac:chgData name="Kimberly Brehm" userId="8c2b6ab9-3f19-41de-a892-34e3c36865ec" providerId="ADAL" clId="{BAB331FC-E7E7-4D33-B63D-40A121CF0802}" dt="2020-02-17T19:26:28.035" v="495"/>
          <ac:grpSpMkLst>
            <pc:docMk/>
            <pc:sldMk cId="1244350113" sldId="267"/>
            <ac:grpSpMk id="441" creationId="{7A6D4C9E-0835-4620-807A-8C2C66839521}"/>
          </ac:grpSpMkLst>
        </pc:grpChg>
        <pc:grpChg chg="mod">
          <ac:chgData name="Kimberly Brehm" userId="8c2b6ab9-3f19-41de-a892-34e3c36865ec" providerId="ADAL" clId="{BAB331FC-E7E7-4D33-B63D-40A121CF0802}" dt="2020-02-17T19:26:47.349" v="532"/>
          <ac:grpSpMkLst>
            <pc:docMk/>
            <pc:sldMk cId="1244350113" sldId="267"/>
            <ac:grpSpMk id="478" creationId="{6AF6CEB8-1784-44FD-8B35-D4DF42256FE6}"/>
          </ac:grpSpMkLst>
        </pc:grpChg>
        <pc:grpChg chg="mod">
          <ac:chgData name="Kimberly Brehm" userId="8c2b6ab9-3f19-41de-a892-34e3c36865ec" providerId="ADAL" clId="{BAB331FC-E7E7-4D33-B63D-40A121CF0802}" dt="2020-02-17T19:26:47.349" v="532"/>
          <ac:grpSpMkLst>
            <pc:docMk/>
            <pc:sldMk cId="1244350113" sldId="267"/>
            <ac:grpSpMk id="479" creationId="{1ABEEDBF-25FE-4DC6-89C8-BBE40DF4C2FC}"/>
          </ac:grpSpMkLst>
        </pc:grpChg>
        <pc:grpChg chg="mod">
          <ac:chgData name="Kimberly Brehm" userId="8c2b6ab9-3f19-41de-a892-34e3c36865ec" providerId="ADAL" clId="{BAB331FC-E7E7-4D33-B63D-40A121CF0802}" dt="2020-02-17T19:26:47.349" v="532"/>
          <ac:grpSpMkLst>
            <pc:docMk/>
            <pc:sldMk cId="1244350113" sldId="267"/>
            <ac:grpSpMk id="480" creationId="{471E3544-69B7-4F0D-9143-DDFF170803A1}"/>
          </ac:grpSpMkLst>
        </pc:grpChg>
        <pc:grpChg chg="mod">
          <ac:chgData name="Kimberly Brehm" userId="8c2b6ab9-3f19-41de-a892-34e3c36865ec" providerId="ADAL" clId="{BAB331FC-E7E7-4D33-B63D-40A121CF0802}" dt="2020-02-17T19:26:47.349" v="532"/>
          <ac:grpSpMkLst>
            <pc:docMk/>
            <pc:sldMk cId="1244350113" sldId="267"/>
            <ac:grpSpMk id="481" creationId="{F81273AB-93F9-494C-8E30-2A8DDDC7A5F8}"/>
          </ac:grpSpMkLst>
        </pc:grpChg>
        <pc:grpChg chg="mod">
          <ac:chgData name="Kimberly Brehm" userId="8c2b6ab9-3f19-41de-a892-34e3c36865ec" providerId="ADAL" clId="{BAB331FC-E7E7-4D33-B63D-40A121CF0802}" dt="2020-02-17T19:26:56.452" v="554"/>
          <ac:grpSpMkLst>
            <pc:docMk/>
            <pc:sldMk cId="1244350113" sldId="267"/>
            <ac:grpSpMk id="503" creationId="{51E38975-8BB1-4F1A-B5AE-3E24C996A150}"/>
          </ac:grpSpMkLst>
        </pc:grpChg>
        <pc:grpChg chg="mod">
          <ac:chgData name="Kimberly Brehm" userId="8c2b6ab9-3f19-41de-a892-34e3c36865ec" providerId="ADAL" clId="{BAB331FC-E7E7-4D33-B63D-40A121CF0802}" dt="2020-02-17T19:26:56.452" v="554"/>
          <ac:grpSpMkLst>
            <pc:docMk/>
            <pc:sldMk cId="1244350113" sldId="267"/>
            <ac:grpSpMk id="504" creationId="{D43ECC88-DB19-496A-A479-47CE93B6E8B1}"/>
          </ac:grpSpMkLst>
        </pc:grpChg>
        <pc:grpChg chg="mod">
          <ac:chgData name="Kimberly Brehm" userId="8c2b6ab9-3f19-41de-a892-34e3c36865ec" providerId="ADAL" clId="{BAB331FC-E7E7-4D33-B63D-40A121CF0802}" dt="2020-02-17T19:26:56.452" v="554"/>
          <ac:grpSpMkLst>
            <pc:docMk/>
            <pc:sldMk cId="1244350113" sldId="267"/>
            <ac:grpSpMk id="505" creationId="{B85418B7-FC58-4543-8AFD-D81E492A818C}"/>
          </ac:grpSpMkLst>
        </pc:grpChg>
        <pc:picChg chg="add del mod">
          <ac:chgData name="Kimberly Brehm" userId="8c2b6ab9-3f19-41de-a892-34e3c36865ec" providerId="ADAL" clId="{BAB331FC-E7E7-4D33-B63D-40A121CF0802}" dt="2020-02-17T19:24:03.957" v="271"/>
          <ac:picMkLst>
            <pc:docMk/>
            <pc:sldMk cId="1244350113" sldId="267"/>
            <ac:picMk id="229" creationId="{F09AE180-4197-4C67-A437-2B9507C89C64}"/>
          </ac:picMkLst>
        </pc:picChg>
        <pc:picChg chg="add mod">
          <ac:chgData name="Kimberly Brehm" userId="8c2b6ab9-3f19-41de-a892-34e3c36865ec" providerId="ADAL" clId="{BAB331FC-E7E7-4D33-B63D-40A121CF0802}" dt="2020-02-17T19:28:19.686" v="564"/>
          <ac:picMkLst>
            <pc:docMk/>
            <pc:sldMk cId="1244350113" sldId="267"/>
            <ac:picMk id="507" creationId="{B4CC53CD-3832-492C-A18A-25E9767ADD94}"/>
          </ac:picMkLst>
        </pc:picChg>
        <pc:picChg chg="add del mod">
          <ac:chgData name="Kimberly Brehm" userId="8c2b6ab9-3f19-41de-a892-34e3c36865ec" providerId="ADAL" clId="{BAB331FC-E7E7-4D33-B63D-40A121CF0802}" dt="2020-02-17T19:32:39.036" v="584"/>
          <ac:picMkLst>
            <pc:docMk/>
            <pc:sldMk cId="1244350113" sldId="267"/>
            <ac:picMk id="511" creationId="{B74BC20E-A088-4A6E-8437-EFBDFEF9856D}"/>
          </ac:picMkLst>
        </pc:picChg>
        <pc:picChg chg="add del mod">
          <ac:chgData name="Kimberly Brehm" userId="8c2b6ab9-3f19-41de-a892-34e3c36865ec" providerId="ADAL" clId="{BAB331FC-E7E7-4D33-B63D-40A121CF0802}" dt="2020-02-17T19:35:03.975" v="585"/>
          <ac:picMkLst>
            <pc:docMk/>
            <pc:sldMk cId="1244350113" sldId="267"/>
            <ac:picMk id="513" creationId="{631EC495-2442-41CE-9F8C-0F17CD73C70F}"/>
          </ac:picMkLst>
        </pc:picChg>
        <pc:picChg chg="add mod">
          <ac:chgData name="Kimberly Brehm" userId="8c2b6ab9-3f19-41de-a892-34e3c36865ec" providerId="ADAL" clId="{BAB331FC-E7E7-4D33-B63D-40A121CF0802}" dt="2020-02-17T19:35:03.975" v="585"/>
          <ac:picMkLst>
            <pc:docMk/>
            <pc:sldMk cId="1244350113" sldId="267"/>
            <ac:picMk id="515" creationId="{2E2D2FB7-3470-41A0-8C5E-E8FD1808A45D}"/>
          </ac:picMkLst>
        </pc:pic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2" creationId="{0D85C630-37DF-4023-A905-3D557088FC84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3" creationId="{F1380DB3-D7F5-4752-BD09-EE5B25E396BF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4" creationId="{F0DA243F-D1CF-4343-BE46-0E17A9B58D39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5" creationId="{A0596243-3F3C-48DA-89F7-7D172E3F71E9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6" creationId="{B52A15CD-A24E-4AC1-9B00-8F27FFADA270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7" creationId="{C36BDA66-2FC5-4837-8E6E-2BCE95F881A8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8" creationId="{F820231F-62AF-4FFC-B0F7-1BA73697FBF9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9" creationId="{D1A6C3A0-A98E-461A-B039-C4857B8D83B2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10" creationId="{340C3D91-28E0-4DC8-82E7-1AA1E074BA31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11" creationId="{04375558-5E25-4771-A108-C2DDB62216D5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12" creationId="{1100FBE9-C011-4F4A-ABA1-F23BD2D6B848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13" creationId="{51936273-B3D1-4B06-ADBF-5A7F6FD113D5}"/>
          </ac:inkMkLst>
        </pc:inkChg>
        <pc:inkChg chg="add mod">
          <ac:chgData name="Kimberly Brehm" userId="8c2b6ab9-3f19-41de-a892-34e3c36865ec" providerId="ADAL" clId="{BAB331FC-E7E7-4D33-B63D-40A121CF0802}" dt="2020-02-17T19:16:20.909" v="13"/>
          <ac:inkMkLst>
            <pc:docMk/>
            <pc:sldMk cId="1244350113" sldId="267"/>
            <ac:inkMk id="14" creationId="{FFB3CAEB-7358-4BC2-A1FA-F317476851BA}"/>
          </ac:inkMkLst>
        </pc:inkChg>
        <pc:inkChg chg="add del mod">
          <ac:chgData name="Kimberly Brehm" userId="8c2b6ab9-3f19-41de-a892-34e3c36865ec" providerId="ADAL" clId="{BAB331FC-E7E7-4D33-B63D-40A121CF0802}" dt="2020-02-17T19:16:26.808" v="21"/>
          <ac:inkMkLst>
            <pc:docMk/>
            <pc:sldMk cId="1244350113" sldId="267"/>
            <ac:inkMk id="16" creationId="{310D7D2F-77B7-4FC4-91EF-3A0A660AC472}"/>
          </ac:inkMkLst>
        </pc:inkChg>
        <pc:inkChg chg="add del mod">
          <ac:chgData name="Kimberly Brehm" userId="8c2b6ab9-3f19-41de-a892-34e3c36865ec" providerId="ADAL" clId="{BAB331FC-E7E7-4D33-B63D-40A121CF0802}" dt="2020-02-17T19:16:26.808" v="20"/>
          <ac:inkMkLst>
            <pc:docMk/>
            <pc:sldMk cId="1244350113" sldId="267"/>
            <ac:inkMk id="17" creationId="{296F4B22-BAA8-4F7F-87CA-A2F170596309}"/>
          </ac:inkMkLst>
        </pc:inkChg>
        <pc:inkChg chg="add del mod">
          <ac:chgData name="Kimberly Brehm" userId="8c2b6ab9-3f19-41de-a892-34e3c36865ec" providerId="ADAL" clId="{BAB331FC-E7E7-4D33-B63D-40A121CF0802}" dt="2020-02-17T19:16:28.058" v="22"/>
          <ac:inkMkLst>
            <pc:docMk/>
            <pc:sldMk cId="1244350113" sldId="267"/>
            <ac:inkMk id="18" creationId="{44BBED81-6D4E-4D7A-9B2E-02D6C089BAE0}"/>
          </ac:inkMkLst>
        </pc:inkChg>
        <pc:inkChg chg="add del mod">
          <ac:chgData name="Kimberly Brehm" userId="8c2b6ab9-3f19-41de-a892-34e3c36865ec" providerId="ADAL" clId="{BAB331FC-E7E7-4D33-B63D-40A121CF0802}" dt="2020-02-17T19:16:26.808" v="19"/>
          <ac:inkMkLst>
            <pc:docMk/>
            <pc:sldMk cId="1244350113" sldId="267"/>
            <ac:inkMk id="19" creationId="{9AB069AA-A075-43A0-AEAE-5905A28A782E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1" creationId="{638B53F4-5015-4F62-BB28-7BCF22CABA06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2" creationId="{84E0E403-6A48-4EED-AEF2-0F2D91C2061F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3" creationId="{F43A6FF2-9FDF-45DB-BAFF-7E571DA09B0F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4" creationId="{2557A39F-B6E5-4912-9BEB-9077D93527CD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5" creationId="{45639F76-2DA6-4A1B-BB4B-BB07C4D39F40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6" creationId="{8B97A17A-32D7-412C-9B25-9807BC6E944C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7" creationId="{59A777D1-314C-4FD3-BA23-A2E5B2DE1DA0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8" creationId="{E864FDBF-3395-43BF-8EC5-01B7FDF9FFB1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29" creationId="{9656662B-D815-4D7A-8CF5-23C81195CF02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0" creationId="{2ADE4D26-7288-4B93-8F43-69F424017936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1" creationId="{0E962B4C-2C1A-4DC6-9BA0-510F200300E7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2" creationId="{F3D3BAB9-91E8-4A1C-8E7D-4A92E3A51A44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3" creationId="{D77D5692-9A75-4D93-8735-79E44663A814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4" creationId="{41DCB283-FB11-44C7-95CC-C39227AD2B7D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5" creationId="{6FF425EA-796B-4C1D-8F29-2767834F4D7F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6" creationId="{7E2240C4-09F0-49D3-99F5-66D27E3EBD42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7" creationId="{E2D99A2B-6B8A-47C5-9E49-85F262AC9BE2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8" creationId="{C5C787FB-FBA6-4B42-A703-559B98F2E0F5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39" creationId="{0D072659-C852-4589-AB3F-583C62A336D7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0" creationId="{99B338D9-9928-450C-A87F-B99FC07D8F20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1" creationId="{1BB2698C-F8D3-4C2C-92D9-D94BDC7E0B33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2" creationId="{31056FBB-5C7D-4506-9ED9-3D7137B05ED1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3" creationId="{86D0132E-5E51-470E-94DF-570695B7D39F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4" creationId="{B3F1B411-AE98-4205-99C3-2A27BB414EAE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5" creationId="{B6C312B9-3373-4CA5-B1EC-2F9B3B6CA8ED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6" creationId="{4E459A07-CDEC-4707-A518-FDA8002E3BE7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7" creationId="{08F885AE-48BC-439C-A1B5-56BD842A12D0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8" creationId="{17A56CDC-912C-4427-8144-C9C52C80D8CD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49" creationId="{C16EB674-C242-47F7-8F6A-8FC786A67B85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0" creationId="{FD3A5438-9AFA-460C-9BF0-7E1330DF884C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1" creationId="{A7ACFE57-64DA-42B5-A63C-B58ACEB72415}"/>
          </ac:inkMkLst>
        </pc:inkChg>
        <pc:inkChg chg="add">
          <ac:chgData name="Kimberly Brehm" userId="8c2b6ab9-3f19-41de-a892-34e3c36865ec" providerId="ADAL" clId="{BAB331FC-E7E7-4D33-B63D-40A121CF0802}" dt="2020-02-17T19:16:42.238" v="54" actId="9405"/>
          <ac:inkMkLst>
            <pc:docMk/>
            <pc:sldMk cId="1244350113" sldId="267"/>
            <ac:inkMk id="52" creationId="{98C1A342-7203-4745-9891-05913D5AF7D2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3" creationId="{46A2D3B7-C28A-4EC0-8C68-8E7D87DCE68C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4" creationId="{ABE6BF8B-455A-4CD2-A695-D5501AF35FF7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5" creationId="{C6C95EBB-3A0B-4510-9B20-D4CB2DCEDFB0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6" creationId="{3A4C8881-DA0D-4CCC-BF80-00599CC346BB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7" creationId="{E36922FF-4090-4BAB-AFDE-BF41EF4EA83B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8" creationId="{15C66854-76B6-4004-9C67-ED04E7C43D9B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59" creationId="{5FCE590E-D406-4C21-9373-5C2890A4C5B5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0" creationId="{2077F957-C355-4BED-85A6-48F2FDEBEA5A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1" creationId="{73326512-458F-4188-B2DF-C6E349816006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2" creationId="{CE64352D-3ABA-48F5-AD07-4AC0E890031E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3" creationId="{FC34DB77-1C96-4E9A-87C0-C24B20E195F5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4" creationId="{379FF6A3-9352-4094-B922-C476F58DB2FD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5" creationId="{E7C87AFC-F92D-4170-8AC9-58C3225C7806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6" creationId="{F6184FB6-F5E7-41FB-83B1-B84EB5225A5B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7" creationId="{0FAB0269-A8E2-4A80-8403-878940512D0A}"/>
          </ac:inkMkLst>
        </pc:inkChg>
        <pc:inkChg chg="add mod">
          <ac:chgData name="Kimberly Brehm" userId="8c2b6ab9-3f19-41de-a892-34e3c36865ec" providerId="ADAL" clId="{BAB331FC-E7E7-4D33-B63D-40A121CF0802}" dt="2020-02-17T19:16:50.135" v="71"/>
          <ac:inkMkLst>
            <pc:docMk/>
            <pc:sldMk cId="1244350113" sldId="267"/>
            <ac:inkMk id="68" creationId="{AF1F8587-0850-4D43-B032-10CB2B24F1CE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3" creationId="{79F31BB4-2454-4885-85DC-64952FC50603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4" creationId="{FAF58EE5-5C95-4AAB-BCB5-0C8934617984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5" creationId="{A0C9BC44-FDB4-43A6-B9B8-345F1E9C691D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6" creationId="{8E25F768-E843-473A-A551-FF186F91C479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7" creationId="{836B6DF3-9363-4CCF-89DF-0A623BAE1ADB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8" creationId="{032C9010-B0F6-4AEA-B944-083069025D8B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79" creationId="{084AF656-A430-414E-A842-942074A3F0A2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0" creationId="{6FC085CF-ABCE-496E-B894-A3E8C2645F57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1" creationId="{FE3933E0-62CA-408C-A5B4-BE17025A2640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2" creationId="{9AD8F97C-F39D-4044-B2B3-6BEDF0D4680D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3" creationId="{E3D4C7EA-2240-4131-8B0A-DA70A4FB28E7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4" creationId="{50B7102E-9D85-40CE-8B66-0991AF2BC9AB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5" creationId="{03C92FBF-3D11-414D-9C42-A1F2F52CEBD2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6" creationId="{55934314-6F1F-4E4F-8803-56D9208E32CA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7" creationId="{2355654C-1FF6-4E90-9353-56702BA11100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8" creationId="{6DD43BD1-8D6C-477A-9147-85F5B222F564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89" creationId="{882F9EAC-BB30-4B02-AAAC-C842F61EE8BC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90" creationId="{A3EDF1F4-5C41-42A5-8BF8-F0E4CB3F6DA7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91" creationId="{21F6A084-876B-46C4-AC55-8A902CCC3363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92" creationId="{9617AD0A-4A68-4DDA-AEA4-14720329BB1B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93" creationId="{60BB219F-8AF7-429F-A770-BB6E3904DD4A}"/>
          </ac:inkMkLst>
        </pc:inkChg>
        <pc:inkChg chg="add mod">
          <ac:chgData name="Kimberly Brehm" userId="8c2b6ab9-3f19-41de-a892-34e3c36865ec" providerId="ADAL" clId="{BAB331FC-E7E7-4D33-B63D-40A121CF0802}" dt="2020-02-17T19:17:02.391" v="96"/>
          <ac:inkMkLst>
            <pc:docMk/>
            <pc:sldMk cId="1244350113" sldId="267"/>
            <ac:inkMk id="94" creationId="{3F64EFF0-984B-46E3-BB38-A69ECEB608DB}"/>
          </ac:inkMkLst>
        </pc:inkChg>
        <pc:inkChg chg="add">
          <ac:chgData name="Kimberly Brehm" userId="8c2b6ab9-3f19-41de-a892-34e3c36865ec" providerId="ADAL" clId="{BAB331FC-E7E7-4D33-B63D-40A121CF0802}" dt="2020-02-17T19:17:01.405" v="94" actId="9405"/>
          <ac:inkMkLst>
            <pc:docMk/>
            <pc:sldMk cId="1244350113" sldId="267"/>
            <ac:inkMk id="95" creationId="{B379ABCC-4380-41ED-8D81-0454AB632841}"/>
          </ac:inkMkLst>
        </pc:inkChg>
        <pc:inkChg chg="add">
          <ac:chgData name="Kimberly Brehm" userId="8c2b6ab9-3f19-41de-a892-34e3c36865ec" providerId="ADAL" clId="{BAB331FC-E7E7-4D33-B63D-40A121CF0802}" dt="2020-02-17T19:17:01.764" v="95" actId="9405"/>
          <ac:inkMkLst>
            <pc:docMk/>
            <pc:sldMk cId="1244350113" sldId="267"/>
            <ac:inkMk id="96" creationId="{34A13BAC-50D0-4634-B9A1-7BD873CC1467}"/>
          </ac:inkMkLst>
        </pc:inkChg>
        <pc:inkChg chg="add del mod">
          <ac:chgData name="Kimberly Brehm" userId="8c2b6ab9-3f19-41de-a892-34e3c36865ec" providerId="ADAL" clId="{BAB331FC-E7E7-4D33-B63D-40A121CF0802}" dt="2020-02-17T19:18:03.243" v="206"/>
          <ac:inkMkLst>
            <pc:docMk/>
            <pc:sldMk cId="1244350113" sldId="267"/>
            <ac:inkMk id="100" creationId="{BF18820B-FBF3-4720-8F4A-30C1E3BFFA2C}"/>
          </ac:inkMkLst>
        </pc:inkChg>
        <pc:inkChg chg="add del mod">
          <ac:chgData name="Kimberly Brehm" userId="8c2b6ab9-3f19-41de-a892-34e3c36865ec" providerId="ADAL" clId="{BAB331FC-E7E7-4D33-B63D-40A121CF0802}" dt="2020-02-17T19:18:03.201" v="157"/>
          <ac:inkMkLst>
            <pc:docMk/>
            <pc:sldMk cId="1244350113" sldId="267"/>
            <ac:inkMk id="101" creationId="{EDD2A825-6193-416E-97B5-A944DAA3F064}"/>
          </ac:inkMkLst>
        </pc:inkChg>
        <pc:inkChg chg="add del mod">
          <ac:chgData name="Kimberly Brehm" userId="8c2b6ab9-3f19-41de-a892-34e3c36865ec" providerId="ADAL" clId="{BAB331FC-E7E7-4D33-B63D-40A121CF0802}" dt="2020-02-17T19:18:03.258" v="209"/>
          <ac:inkMkLst>
            <pc:docMk/>
            <pc:sldMk cId="1244350113" sldId="267"/>
            <ac:inkMk id="102" creationId="{579DB1BB-2450-444E-BA7B-FC3C1620DAA2}"/>
          </ac:inkMkLst>
        </pc:inkChg>
        <pc:inkChg chg="add del mod">
          <ac:chgData name="Kimberly Brehm" userId="8c2b6ab9-3f19-41de-a892-34e3c36865ec" providerId="ADAL" clId="{BAB331FC-E7E7-4D33-B63D-40A121CF0802}" dt="2020-02-17T19:18:03.243" v="197"/>
          <ac:inkMkLst>
            <pc:docMk/>
            <pc:sldMk cId="1244350113" sldId="267"/>
            <ac:inkMk id="103" creationId="{EC0A3DD0-CF8A-44D5-9A6F-8BA20A7E8CCD}"/>
          </ac:inkMkLst>
        </pc:inkChg>
        <pc:inkChg chg="add del mod">
          <ac:chgData name="Kimberly Brehm" userId="8c2b6ab9-3f19-41de-a892-34e3c36865ec" providerId="ADAL" clId="{BAB331FC-E7E7-4D33-B63D-40A121CF0802}" dt="2020-02-17T19:18:03.243" v="192"/>
          <ac:inkMkLst>
            <pc:docMk/>
            <pc:sldMk cId="1244350113" sldId="267"/>
            <ac:inkMk id="104" creationId="{70D976CB-E5F7-4924-BB38-55FC4A0EDDAF}"/>
          </ac:inkMkLst>
        </pc:inkChg>
        <pc:inkChg chg="add del mod">
          <ac:chgData name="Kimberly Brehm" userId="8c2b6ab9-3f19-41de-a892-34e3c36865ec" providerId="ADAL" clId="{BAB331FC-E7E7-4D33-B63D-40A121CF0802}" dt="2020-02-17T19:18:03.239" v="188"/>
          <ac:inkMkLst>
            <pc:docMk/>
            <pc:sldMk cId="1244350113" sldId="267"/>
            <ac:inkMk id="105" creationId="{DFE012D3-DBEB-4DDF-9173-B4752DDF1B73}"/>
          </ac:inkMkLst>
        </pc:inkChg>
        <pc:inkChg chg="add del mod">
          <ac:chgData name="Kimberly Brehm" userId="8c2b6ab9-3f19-41de-a892-34e3c36865ec" providerId="ADAL" clId="{BAB331FC-E7E7-4D33-B63D-40A121CF0802}" dt="2020-02-17T19:18:03.236" v="185"/>
          <ac:inkMkLst>
            <pc:docMk/>
            <pc:sldMk cId="1244350113" sldId="267"/>
            <ac:inkMk id="106" creationId="{B12D9346-486B-4746-8E88-29F82F05F2AD}"/>
          </ac:inkMkLst>
        </pc:inkChg>
        <pc:inkChg chg="add del mod">
          <ac:chgData name="Kimberly Brehm" userId="8c2b6ab9-3f19-41de-a892-34e3c36865ec" providerId="ADAL" clId="{BAB331FC-E7E7-4D33-B63D-40A121CF0802}" dt="2020-02-17T19:18:03.230" v="180"/>
          <ac:inkMkLst>
            <pc:docMk/>
            <pc:sldMk cId="1244350113" sldId="267"/>
            <ac:inkMk id="107" creationId="{B16384D1-31EF-43C6-9D92-40A4E7690C5B}"/>
          </ac:inkMkLst>
        </pc:inkChg>
        <pc:inkChg chg="add del mod">
          <ac:chgData name="Kimberly Brehm" userId="8c2b6ab9-3f19-41de-a892-34e3c36865ec" providerId="ADAL" clId="{BAB331FC-E7E7-4D33-B63D-40A121CF0802}" dt="2020-02-17T19:18:03.243" v="201"/>
          <ac:inkMkLst>
            <pc:docMk/>
            <pc:sldMk cId="1244350113" sldId="267"/>
            <ac:inkMk id="108" creationId="{06A6AFE0-4710-40DA-B92D-86450726BA25}"/>
          </ac:inkMkLst>
        </pc:inkChg>
        <pc:inkChg chg="add del mod">
          <ac:chgData name="Kimberly Brehm" userId="8c2b6ab9-3f19-41de-a892-34e3c36865ec" providerId="ADAL" clId="{BAB331FC-E7E7-4D33-B63D-40A121CF0802}" dt="2020-02-17T19:18:03.207" v="158"/>
          <ac:inkMkLst>
            <pc:docMk/>
            <pc:sldMk cId="1244350113" sldId="267"/>
            <ac:inkMk id="109" creationId="{A43BB8B2-031D-45E1-BF9F-E5C639AA2537}"/>
          </ac:inkMkLst>
        </pc:inkChg>
        <pc:inkChg chg="add del mod">
          <ac:chgData name="Kimberly Brehm" userId="8c2b6ab9-3f19-41de-a892-34e3c36865ec" providerId="ADAL" clId="{BAB331FC-E7E7-4D33-B63D-40A121CF0802}" dt="2020-02-17T19:18:03.243" v="204"/>
          <ac:inkMkLst>
            <pc:docMk/>
            <pc:sldMk cId="1244350113" sldId="267"/>
            <ac:inkMk id="110" creationId="{DA87947A-229F-4F5A-8284-9E364DC7E452}"/>
          </ac:inkMkLst>
        </pc:inkChg>
        <pc:inkChg chg="add del mod">
          <ac:chgData name="Kimberly Brehm" userId="8c2b6ab9-3f19-41de-a892-34e3c36865ec" providerId="ADAL" clId="{BAB331FC-E7E7-4D33-B63D-40A121CF0802}" dt="2020-02-17T19:18:03.227" v="177"/>
          <ac:inkMkLst>
            <pc:docMk/>
            <pc:sldMk cId="1244350113" sldId="267"/>
            <ac:inkMk id="111" creationId="{BC907E38-88B1-42CF-8E23-49D2A21A1476}"/>
          </ac:inkMkLst>
        </pc:inkChg>
        <pc:inkChg chg="add del mod">
          <ac:chgData name="Kimberly Brehm" userId="8c2b6ab9-3f19-41de-a892-34e3c36865ec" providerId="ADAL" clId="{BAB331FC-E7E7-4D33-B63D-40A121CF0802}" dt="2020-02-17T19:18:03.235" v="184"/>
          <ac:inkMkLst>
            <pc:docMk/>
            <pc:sldMk cId="1244350113" sldId="267"/>
            <ac:inkMk id="112" creationId="{5D845534-4977-40DB-9C55-8DC4EC8774FB}"/>
          </ac:inkMkLst>
        </pc:inkChg>
        <pc:inkChg chg="add del mod">
          <ac:chgData name="Kimberly Brehm" userId="8c2b6ab9-3f19-41de-a892-34e3c36865ec" providerId="ADAL" clId="{BAB331FC-E7E7-4D33-B63D-40A121CF0802}" dt="2020-02-17T19:18:03.207" v="168"/>
          <ac:inkMkLst>
            <pc:docMk/>
            <pc:sldMk cId="1244350113" sldId="267"/>
            <ac:inkMk id="113" creationId="{927D6A52-0FC6-4A97-A162-1761B31C32B1}"/>
          </ac:inkMkLst>
        </pc:inkChg>
        <pc:inkChg chg="add del mod">
          <ac:chgData name="Kimberly Brehm" userId="8c2b6ab9-3f19-41de-a892-34e3c36865ec" providerId="ADAL" clId="{BAB331FC-E7E7-4D33-B63D-40A121CF0802}" dt="2020-02-17T19:18:03.243" v="194"/>
          <ac:inkMkLst>
            <pc:docMk/>
            <pc:sldMk cId="1244350113" sldId="267"/>
            <ac:inkMk id="114" creationId="{552D38A1-63E0-4C15-9EDB-2F6D19754E9D}"/>
          </ac:inkMkLst>
        </pc:inkChg>
        <pc:inkChg chg="add del mod">
          <ac:chgData name="Kimberly Brehm" userId="8c2b6ab9-3f19-41de-a892-34e3c36865ec" providerId="ADAL" clId="{BAB331FC-E7E7-4D33-B63D-40A121CF0802}" dt="2020-02-17T19:18:03.243" v="195"/>
          <ac:inkMkLst>
            <pc:docMk/>
            <pc:sldMk cId="1244350113" sldId="267"/>
            <ac:inkMk id="115" creationId="{8BDE50DE-3583-4380-941C-28A888D12976}"/>
          </ac:inkMkLst>
        </pc:inkChg>
        <pc:inkChg chg="add del mod">
          <ac:chgData name="Kimberly Brehm" userId="8c2b6ab9-3f19-41de-a892-34e3c36865ec" providerId="ADAL" clId="{BAB331FC-E7E7-4D33-B63D-40A121CF0802}" dt="2020-02-17T19:18:03.207" v="169"/>
          <ac:inkMkLst>
            <pc:docMk/>
            <pc:sldMk cId="1244350113" sldId="267"/>
            <ac:inkMk id="116" creationId="{CAABA665-CACF-4A13-A97D-5880C46CEABD}"/>
          </ac:inkMkLst>
        </pc:inkChg>
        <pc:inkChg chg="add del mod">
          <ac:chgData name="Kimberly Brehm" userId="8c2b6ab9-3f19-41de-a892-34e3c36865ec" providerId="ADAL" clId="{BAB331FC-E7E7-4D33-B63D-40A121CF0802}" dt="2020-02-17T19:18:03.234" v="183"/>
          <ac:inkMkLst>
            <pc:docMk/>
            <pc:sldMk cId="1244350113" sldId="267"/>
            <ac:inkMk id="117" creationId="{7FB4AC58-1F49-4C97-9BC4-205587D80662}"/>
          </ac:inkMkLst>
        </pc:inkChg>
        <pc:inkChg chg="add del mod">
          <ac:chgData name="Kimberly Brehm" userId="8c2b6ab9-3f19-41de-a892-34e3c36865ec" providerId="ADAL" clId="{BAB331FC-E7E7-4D33-B63D-40A121CF0802}" dt="2020-02-17T19:18:03.225" v="175"/>
          <ac:inkMkLst>
            <pc:docMk/>
            <pc:sldMk cId="1244350113" sldId="267"/>
            <ac:inkMk id="118" creationId="{CCBBC70D-A64F-489B-947E-6890CDD87C9B}"/>
          </ac:inkMkLst>
        </pc:inkChg>
        <pc:inkChg chg="add del mod">
          <ac:chgData name="Kimberly Brehm" userId="8c2b6ab9-3f19-41de-a892-34e3c36865ec" providerId="ADAL" clId="{BAB331FC-E7E7-4D33-B63D-40A121CF0802}" dt="2020-02-17T19:18:03.240" v="189"/>
          <ac:inkMkLst>
            <pc:docMk/>
            <pc:sldMk cId="1244350113" sldId="267"/>
            <ac:inkMk id="119" creationId="{B342F274-CFA0-4132-A2DA-6163F09F9D90}"/>
          </ac:inkMkLst>
        </pc:inkChg>
        <pc:inkChg chg="add del mod">
          <ac:chgData name="Kimberly Brehm" userId="8c2b6ab9-3f19-41de-a892-34e3c36865ec" providerId="ADAL" clId="{BAB331FC-E7E7-4D33-B63D-40A121CF0802}" dt="2020-02-17T19:18:03.207" v="162"/>
          <ac:inkMkLst>
            <pc:docMk/>
            <pc:sldMk cId="1244350113" sldId="267"/>
            <ac:inkMk id="120" creationId="{B860D17B-77F7-452E-96EE-789EDF921EA1}"/>
          </ac:inkMkLst>
        </pc:inkChg>
        <pc:inkChg chg="add del mod">
          <ac:chgData name="Kimberly Brehm" userId="8c2b6ab9-3f19-41de-a892-34e3c36865ec" providerId="ADAL" clId="{BAB331FC-E7E7-4D33-B63D-40A121CF0802}" dt="2020-02-17T19:18:03.258" v="207"/>
          <ac:inkMkLst>
            <pc:docMk/>
            <pc:sldMk cId="1244350113" sldId="267"/>
            <ac:inkMk id="125" creationId="{4311A051-30A1-4987-8D59-E52423458B05}"/>
          </ac:inkMkLst>
        </pc:inkChg>
        <pc:inkChg chg="add del mod">
          <ac:chgData name="Kimberly Brehm" userId="8c2b6ab9-3f19-41de-a892-34e3c36865ec" providerId="ADAL" clId="{BAB331FC-E7E7-4D33-B63D-40A121CF0802}" dt="2020-02-17T19:18:03.229" v="179"/>
          <ac:inkMkLst>
            <pc:docMk/>
            <pc:sldMk cId="1244350113" sldId="267"/>
            <ac:inkMk id="126" creationId="{E08298FA-6740-4166-9EB3-3582008B1C56}"/>
          </ac:inkMkLst>
        </pc:inkChg>
        <pc:inkChg chg="add del mod">
          <ac:chgData name="Kimberly Brehm" userId="8c2b6ab9-3f19-41de-a892-34e3c36865ec" providerId="ADAL" clId="{BAB331FC-E7E7-4D33-B63D-40A121CF0802}" dt="2020-02-17T19:18:03.224" v="174"/>
          <ac:inkMkLst>
            <pc:docMk/>
            <pc:sldMk cId="1244350113" sldId="267"/>
            <ac:inkMk id="127" creationId="{15C4D120-78D0-4A3A-9058-DC269BD432F7}"/>
          </ac:inkMkLst>
        </pc:inkChg>
        <pc:inkChg chg="add del mod">
          <ac:chgData name="Kimberly Brehm" userId="8c2b6ab9-3f19-41de-a892-34e3c36865ec" providerId="ADAL" clId="{BAB331FC-E7E7-4D33-B63D-40A121CF0802}" dt="2020-02-17T19:18:03.226" v="176"/>
          <ac:inkMkLst>
            <pc:docMk/>
            <pc:sldMk cId="1244350113" sldId="267"/>
            <ac:inkMk id="128" creationId="{919900C2-E88B-4403-9C16-033F7448EF9B}"/>
          </ac:inkMkLst>
        </pc:inkChg>
        <pc:inkChg chg="add del mod">
          <ac:chgData name="Kimberly Brehm" userId="8c2b6ab9-3f19-41de-a892-34e3c36865ec" providerId="ADAL" clId="{BAB331FC-E7E7-4D33-B63D-40A121CF0802}" dt="2020-02-17T19:18:03.207" v="163"/>
          <ac:inkMkLst>
            <pc:docMk/>
            <pc:sldMk cId="1244350113" sldId="267"/>
            <ac:inkMk id="129" creationId="{54939355-6219-4AC6-A0DA-1903DA466B0F}"/>
          </ac:inkMkLst>
        </pc:inkChg>
        <pc:inkChg chg="add del mod">
          <ac:chgData name="Kimberly Brehm" userId="8c2b6ab9-3f19-41de-a892-34e3c36865ec" providerId="ADAL" clId="{BAB331FC-E7E7-4D33-B63D-40A121CF0802}" dt="2020-02-17T19:18:03.243" v="198"/>
          <ac:inkMkLst>
            <pc:docMk/>
            <pc:sldMk cId="1244350113" sldId="267"/>
            <ac:inkMk id="130" creationId="{D6C82F0A-0591-4048-BA25-514DC36C7A58}"/>
          </ac:inkMkLst>
        </pc:inkChg>
        <pc:inkChg chg="add del mod">
          <ac:chgData name="Kimberly Brehm" userId="8c2b6ab9-3f19-41de-a892-34e3c36865ec" providerId="ADAL" clId="{BAB331FC-E7E7-4D33-B63D-40A121CF0802}" dt="2020-02-17T19:18:03.243" v="199"/>
          <ac:inkMkLst>
            <pc:docMk/>
            <pc:sldMk cId="1244350113" sldId="267"/>
            <ac:inkMk id="131" creationId="{2823A5D4-DD1E-4DEC-BC76-8D49ADE43982}"/>
          </ac:inkMkLst>
        </pc:inkChg>
        <pc:inkChg chg="add del mod">
          <ac:chgData name="Kimberly Brehm" userId="8c2b6ab9-3f19-41de-a892-34e3c36865ec" providerId="ADAL" clId="{BAB331FC-E7E7-4D33-B63D-40A121CF0802}" dt="2020-02-17T19:18:03.231" v="181"/>
          <ac:inkMkLst>
            <pc:docMk/>
            <pc:sldMk cId="1244350113" sldId="267"/>
            <ac:inkMk id="132" creationId="{D505CC3E-6384-4C7E-86B8-CD5B43E817ED}"/>
          </ac:inkMkLst>
        </pc:inkChg>
        <pc:inkChg chg="add del mod">
          <ac:chgData name="Kimberly Brehm" userId="8c2b6ab9-3f19-41de-a892-34e3c36865ec" providerId="ADAL" clId="{BAB331FC-E7E7-4D33-B63D-40A121CF0802}" dt="2020-02-17T19:18:03.207" v="172"/>
          <ac:inkMkLst>
            <pc:docMk/>
            <pc:sldMk cId="1244350113" sldId="267"/>
            <ac:inkMk id="135" creationId="{D8345CE9-1E61-4FB8-8A00-7A3CC90087D4}"/>
          </ac:inkMkLst>
        </pc:inkChg>
        <pc:inkChg chg="add del mod">
          <ac:chgData name="Kimberly Brehm" userId="8c2b6ab9-3f19-41de-a892-34e3c36865ec" providerId="ADAL" clId="{BAB331FC-E7E7-4D33-B63D-40A121CF0802}" dt="2020-02-17T19:18:03.207" v="167"/>
          <ac:inkMkLst>
            <pc:docMk/>
            <pc:sldMk cId="1244350113" sldId="267"/>
            <ac:inkMk id="136" creationId="{099C4543-61DB-4C8A-8760-557E5ED00FFF}"/>
          </ac:inkMkLst>
        </pc:inkChg>
        <pc:inkChg chg="add del mod">
          <ac:chgData name="Kimberly Brehm" userId="8c2b6ab9-3f19-41de-a892-34e3c36865ec" providerId="ADAL" clId="{BAB331FC-E7E7-4D33-B63D-40A121CF0802}" dt="2020-02-17T19:18:03.207" v="166"/>
          <ac:inkMkLst>
            <pc:docMk/>
            <pc:sldMk cId="1244350113" sldId="267"/>
            <ac:inkMk id="137" creationId="{3A3985DA-2244-4A7D-8F66-8B94BD40314A}"/>
          </ac:inkMkLst>
        </pc:inkChg>
        <pc:inkChg chg="add del mod">
          <ac:chgData name="Kimberly Brehm" userId="8c2b6ab9-3f19-41de-a892-34e3c36865ec" providerId="ADAL" clId="{BAB331FC-E7E7-4D33-B63D-40A121CF0802}" dt="2020-02-17T19:18:03.207" v="160"/>
          <ac:inkMkLst>
            <pc:docMk/>
            <pc:sldMk cId="1244350113" sldId="267"/>
            <ac:inkMk id="138" creationId="{4B571A61-BB66-40AA-A7B2-7749F8FBF851}"/>
          </ac:inkMkLst>
        </pc:inkChg>
        <pc:inkChg chg="add del mod">
          <ac:chgData name="Kimberly Brehm" userId="8c2b6ab9-3f19-41de-a892-34e3c36865ec" providerId="ADAL" clId="{BAB331FC-E7E7-4D33-B63D-40A121CF0802}" dt="2020-02-17T19:18:03.207" v="159"/>
          <ac:inkMkLst>
            <pc:docMk/>
            <pc:sldMk cId="1244350113" sldId="267"/>
            <ac:inkMk id="139" creationId="{8404D053-BF16-4FF3-B29E-05176E820BD5}"/>
          </ac:inkMkLst>
        </pc:inkChg>
        <pc:inkChg chg="add del mod">
          <ac:chgData name="Kimberly Brehm" userId="8c2b6ab9-3f19-41de-a892-34e3c36865ec" providerId="ADAL" clId="{BAB331FC-E7E7-4D33-B63D-40A121CF0802}" dt="2020-02-17T19:18:03.228" v="178"/>
          <ac:inkMkLst>
            <pc:docMk/>
            <pc:sldMk cId="1244350113" sldId="267"/>
            <ac:inkMk id="140" creationId="{ACC40721-1C50-4B82-A22C-7CDB034F1A72}"/>
          </ac:inkMkLst>
        </pc:inkChg>
        <pc:inkChg chg="add del mod">
          <ac:chgData name="Kimberly Brehm" userId="8c2b6ab9-3f19-41de-a892-34e3c36865ec" providerId="ADAL" clId="{BAB331FC-E7E7-4D33-B63D-40A121CF0802}" dt="2020-02-17T19:18:03.207" v="164"/>
          <ac:inkMkLst>
            <pc:docMk/>
            <pc:sldMk cId="1244350113" sldId="267"/>
            <ac:inkMk id="141" creationId="{803C9750-3C9C-449E-BDFA-CCFDF5255FAD}"/>
          </ac:inkMkLst>
        </pc:inkChg>
        <pc:inkChg chg="add del mod">
          <ac:chgData name="Kimberly Brehm" userId="8c2b6ab9-3f19-41de-a892-34e3c36865ec" providerId="ADAL" clId="{BAB331FC-E7E7-4D33-B63D-40A121CF0802}" dt="2020-02-17T19:18:03.237" v="186"/>
          <ac:inkMkLst>
            <pc:docMk/>
            <pc:sldMk cId="1244350113" sldId="267"/>
            <ac:inkMk id="142" creationId="{BCD81470-3F0B-486A-8255-F0189264CF40}"/>
          </ac:inkMkLst>
        </pc:inkChg>
        <pc:inkChg chg="add del mod">
          <ac:chgData name="Kimberly Brehm" userId="8c2b6ab9-3f19-41de-a892-34e3c36865ec" providerId="ADAL" clId="{BAB331FC-E7E7-4D33-B63D-40A121CF0802}" dt="2020-02-17T19:18:03.243" v="202"/>
          <ac:inkMkLst>
            <pc:docMk/>
            <pc:sldMk cId="1244350113" sldId="267"/>
            <ac:inkMk id="143" creationId="{1DFD1D42-B107-4BA9-8764-5960CECF10F2}"/>
          </ac:inkMkLst>
        </pc:inkChg>
        <pc:inkChg chg="add del mod">
          <ac:chgData name="Kimberly Brehm" userId="8c2b6ab9-3f19-41de-a892-34e3c36865ec" providerId="ADAL" clId="{BAB331FC-E7E7-4D33-B63D-40A121CF0802}" dt="2020-02-17T19:18:03.207" v="170"/>
          <ac:inkMkLst>
            <pc:docMk/>
            <pc:sldMk cId="1244350113" sldId="267"/>
            <ac:inkMk id="144" creationId="{D32BE366-1B2B-4906-8CE9-C30AF22E748A}"/>
          </ac:inkMkLst>
        </pc:inkChg>
        <pc:inkChg chg="add del mod">
          <ac:chgData name="Kimberly Brehm" userId="8c2b6ab9-3f19-41de-a892-34e3c36865ec" providerId="ADAL" clId="{BAB331FC-E7E7-4D33-B63D-40A121CF0802}" dt="2020-02-17T19:18:03.223" v="173"/>
          <ac:inkMkLst>
            <pc:docMk/>
            <pc:sldMk cId="1244350113" sldId="267"/>
            <ac:inkMk id="145" creationId="{23FC9976-01DD-482F-8C84-2C84D8BAB1AF}"/>
          </ac:inkMkLst>
        </pc:inkChg>
        <pc:inkChg chg="add del mod">
          <ac:chgData name="Kimberly Brehm" userId="8c2b6ab9-3f19-41de-a892-34e3c36865ec" providerId="ADAL" clId="{BAB331FC-E7E7-4D33-B63D-40A121CF0802}" dt="2020-02-17T19:18:03.241" v="190"/>
          <ac:inkMkLst>
            <pc:docMk/>
            <pc:sldMk cId="1244350113" sldId="267"/>
            <ac:inkMk id="146" creationId="{FC4AE6BD-F0ED-4EF6-A726-9AD6B08CA417}"/>
          </ac:inkMkLst>
        </pc:inkChg>
        <pc:inkChg chg="add del mod">
          <ac:chgData name="Kimberly Brehm" userId="8c2b6ab9-3f19-41de-a892-34e3c36865ec" providerId="ADAL" clId="{BAB331FC-E7E7-4D33-B63D-40A121CF0802}" dt="2020-02-17T19:18:03.243" v="200"/>
          <ac:inkMkLst>
            <pc:docMk/>
            <pc:sldMk cId="1244350113" sldId="267"/>
            <ac:inkMk id="147" creationId="{1C45475E-C32F-49F2-B874-963DE46FA2BD}"/>
          </ac:inkMkLst>
        </pc:inkChg>
        <pc:inkChg chg="add del mod">
          <ac:chgData name="Kimberly Brehm" userId="8c2b6ab9-3f19-41de-a892-34e3c36865ec" providerId="ADAL" clId="{BAB331FC-E7E7-4D33-B63D-40A121CF0802}" dt="2020-02-17T19:18:03.258" v="208"/>
          <ac:inkMkLst>
            <pc:docMk/>
            <pc:sldMk cId="1244350113" sldId="267"/>
            <ac:inkMk id="148" creationId="{AC7A93BD-53DF-40D6-B3BC-45FCA9F84C9E}"/>
          </ac:inkMkLst>
        </pc:inkChg>
        <pc:inkChg chg="add del mod">
          <ac:chgData name="Kimberly Brehm" userId="8c2b6ab9-3f19-41de-a892-34e3c36865ec" providerId="ADAL" clId="{BAB331FC-E7E7-4D33-B63D-40A121CF0802}" dt="2020-02-17T19:18:03.207" v="165"/>
          <ac:inkMkLst>
            <pc:docMk/>
            <pc:sldMk cId="1244350113" sldId="267"/>
            <ac:inkMk id="149" creationId="{6F3B99A5-C4CF-400A-9F96-C8D480D88632}"/>
          </ac:inkMkLst>
        </pc:inkChg>
        <pc:inkChg chg="add del mod">
          <ac:chgData name="Kimberly Brehm" userId="8c2b6ab9-3f19-41de-a892-34e3c36865ec" providerId="ADAL" clId="{BAB331FC-E7E7-4D33-B63D-40A121CF0802}" dt="2020-02-17T19:18:03.258" v="211"/>
          <ac:inkMkLst>
            <pc:docMk/>
            <pc:sldMk cId="1244350113" sldId="267"/>
            <ac:inkMk id="150" creationId="{1313ECB4-BDE5-4FCD-8812-EC42137DD0D7}"/>
          </ac:inkMkLst>
        </pc:inkChg>
        <pc:inkChg chg="add del mod">
          <ac:chgData name="Kimberly Brehm" userId="8c2b6ab9-3f19-41de-a892-34e3c36865ec" providerId="ADAL" clId="{BAB331FC-E7E7-4D33-B63D-40A121CF0802}" dt="2020-02-17T19:18:03.243" v="193"/>
          <ac:inkMkLst>
            <pc:docMk/>
            <pc:sldMk cId="1244350113" sldId="267"/>
            <ac:inkMk id="151" creationId="{C38D9511-F4CB-4358-B5D0-684746F35E03}"/>
          </ac:inkMkLst>
        </pc:inkChg>
        <pc:inkChg chg="add del mod">
          <ac:chgData name="Kimberly Brehm" userId="8c2b6ab9-3f19-41de-a892-34e3c36865ec" providerId="ADAL" clId="{BAB331FC-E7E7-4D33-B63D-40A121CF0802}" dt="2020-02-17T19:18:03.243" v="203"/>
          <ac:inkMkLst>
            <pc:docMk/>
            <pc:sldMk cId="1244350113" sldId="267"/>
            <ac:inkMk id="152" creationId="{5F3374B0-FB74-47AE-BC1E-9AF30266AC72}"/>
          </ac:inkMkLst>
        </pc:inkChg>
        <pc:inkChg chg="add del mod">
          <ac:chgData name="Kimberly Brehm" userId="8c2b6ab9-3f19-41de-a892-34e3c36865ec" providerId="ADAL" clId="{BAB331FC-E7E7-4D33-B63D-40A121CF0802}" dt="2020-02-17T19:18:03.243" v="196"/>
          <ac:inkMkLst>
            <pc:docMk/>
            <pc:sldMk cId="1244350113" sldId="267"/>
            <ac:inkMk id="153" creationId="{46C5770D-F775-4865-B3F6-36418430B0BD}"/>
          </ac:inkMkLst>
        </pc:inkChg>
        <pc:inkChg chg="add del mod">
          <ac:chgData name="Kimberly Brehm" userId="8c2b6ab9-3f19-41de-a892-34e3c36865ec" providerId="ADAL" clId="{BAB331FC-E7E7-4D33-B63D-40A121CF0802}" dt="2020-02-17T19:18:03.243" v="191"/>
          <ac:inkMkLst>
            <pc:docMk/>
            <pc:sldMk cId="1244350113" sldId="267"/>
            <ac:inkMk id="157" creationId="{C9E47887-6347-4FC8-9ABA-67049AE84468}"/>
          </ac:inkMkLst>
        </pc:inkChg>
        <pc:inkChg chg="add del mod">
          <ac:chgData name="Kimberly Brehm" userId="8c2b6ab9-3f19-41de-a892-34e3c36865ec" providerId="ADAL" clId="{BAB331FC-E7E7-4D33-B63D-40A121CF0802}" dt="2020-02-17T19:18:03.207" v="171"/>
          <ac:inkMkLst>
            <pc:docMk/>
            <pc:sldMk cId="1244350113" sldId="267"/>
            <ac:inkMk id="158" creationId="{487831E2-DCF1-4505-A195-FED4F3AB64E5}"/>
          </ac:inkMkLst>
        </pc:inkChg>
        <pc:inkChg chg="add del mod">
          <ac:chgData name="Kimberly Brehm" userId="8c2b6ab9-3f19-41de-a892-34e3c36865ec" providerId="ADAL" clId="{BAB331FC-E7E7-4D33-B63D-40A121CF0802}" dt="2020-02-17T19:18:03.207" v="161"/>
          <ac:inkMkLst>
            <pc:docMk/>
            <pc:sldMk cId="1244350113" sldId="267"/>
            <ac:inkMk id="159" creationId="{2259A6F2-00C1-4FDE-9434-C59A4DDE1F5B}"/>
          </ac:inkMkLst>
        </pc:inkChg>
        <pc:inkChg chg="add del mod">
          <ac:chgData name="Kimberly Brehm" userId="8c2b6ab9-3f19-41de-a892-34e3c36865ec" providerId="ADAL" clId="{BAB331FC-E7E7-4D33-B63D-40A121CF0802}" dt="2020-02-17T19:18:03.243" v="205"/>
          <ac:inkMkLst>
            <pc:docMk/>
            <pc:sldMk cId="1244350113" sldId="267"/>
            <ac:inkMk id="160" creationId="{26992BC2-790B-41BF-A49F-C72625C6103F}"/>
          </ac:inkMkLst>
        </pc:inkChg>
        <pc:inkChg chg="add del mod">
          <ac:chgData name="Kimberly Brehm" userId="8c2b6ab9-3f19-41de-a892-34e3c36865ec" providerId="ADAL" clId="{BAB331FC-E7E7-4D33-B63D-40A121CF0802}" dt="2020-02-17T19:18:03.238" v="187"/>
          <ac:inkMkLst>
            <pc:docMk/>
            <pc:sldMk cId="1244350113" sldId="267"/>
            <ac:inkMk id="161" creationId="{9D17E8F1-FD42-4410-A4F2-88A94F2A9EEA}"/>
          </ac:inkMkLst>
        </pc:inkChg>
        <pc:inkChg chg="add del mod">
          <ac:chgData name="Kimberly Brehm" userId="8c2b6ab9-3f19-41de-a892-34e3c36865ec" providerId="ADAL" clId="{BAB331FC-E7E7-4D33-B63D-40A121CF0802}" dt="2020-02-17T19:18:03.233" v="182"/>
          <ac:inkMkLst>
            <pc:docMk/>
            <pc:sldMk cId="1244350113" sldId="267"/>
            <ac:inkMk id="162" creationId="{2BDB6937-AE22-40D1-B48F-2922AAAB7682}"/>
          </ac:inkMkLst>
        </pc:inkChg>
        <pc:inkChg chg="add del mod">
          <ac:chgData name="Kimberly Brehm" userId="8c2b6ab9-3f19-41de-a892-34e3c36865ec" providerId="ADAL" clId="{BAB331FC-E7E7-4D33-B63D-40A121CF0802}" dt="2020-02-17T19:18:03.258" v="210"/>
          <ac:inkMkLst>
            <pc:docMk/>
            <pc:sldMk cId="1244350113" sldId="267"/>
            <ac:inkMk id="163" creationId="{3DCF19FE-15C5-4DDC-A738-47D47A256031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65" creationId="{FBC9EC26-841D-4F5D-A127-167FD88CAF7C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66" creationId="{427BA5D0-1657-488A-B3EF-E988A72FDB26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67" creationId="{EDDC6455-0A33-4C25-BC74-002FFD1454D6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68" creationId="{0DABCE46-4B29-49D0-A9B9-8456F9AE3584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69" creationId="{E54928AE-337C-4605-9309-556C7CD981E2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70" creationId="{84225658-8EB6-4903-9CE9-7CBE03703469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71" creationId="{5738FD81-5861-4957-A725-075A107FAF87}"/>
          </ac:inkMkLst>
        </pc:inkChg>
        <pc:inkChg chg="add">
          <ac:chgData name="Kimberly Brehm" userId="8c2b6ab9-3f19-41de-a892-34e3c36865ec" providerId="ADAL" clId="{BAB331FC-E7E7-4D33-B63D-40A121CF0802}" dt="2020-02-17T19:18:10.579" v="219" actId="9405"/>
          <ac:inkMkLst>
            <pc:docMk/>
            <pc:sldMk cId="1244350113" sldId="267"/>
            <ac:inkMk id="172" creationId="{947FF38A-E516-40F2-9A9E-5EC902F65532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73" creationId="{C9FB27D1-5B37-44BD-BB81-D448F177AF77}"/>
          </ac:inkMkLst>
        </pc:inkChg>
        <pc:inkChg chg="add mod">
          <ac:chgData name="Kimberly Brehm" userId="8c2b6ab9-3f19-41de-a892-34e3c36865ec" providerId="ADAL" clId="{BAB331FC-E7E7-4D33-B63D-40A121CF0802}" dt="2020-02-17T19:18:14.557" v="228"/>
          <ac:inkMkLst>
            <pc:docMk/>
            <pc:sldMk cId="1244350113" sldId="267"/>
            <ac:inkMk id="174" creationId="{20F54806-84CC-46F6-8271-83E588AEC4D0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75" creationId="{BB67AC97-5B10-4D2B-833A-3D9ECAEC4809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76" creationId="{C1F64A40-13EF-492F-B41C-0C665CD7DA67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77" creationId="{65B22A09-35D3-4651-9984-A09550EFB3D6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78" creationId="{BB000044-893C-46F1-9CC3-64EED13689BB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79" creationId="{0CB299C8-F6DA-4B21-89BE-5A1C6482FDBD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0" creationId="{A804AB90-2E0D-42B7-ADFE-3CB7027C3137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4" creationId="{74E64CC3-FE8F-4AD3-910D-27FCC3E41B2D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5" creationId="{0ED07CB7-6D28-4DE5-9693-0FF6E49A332B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6" creationId="{36B0FA2B-16DC-4FFE-AA53-48D605459AAD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7" creationId="{2EE771CB-D00D-4ABA-8AF0-96D3752D52A3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8" creationId="{9127BD55-8453-4EE6-BC9A-AD80A56BD5A0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89" creationId="{D5618B6F-EB4C-4E37-B384-5EBE43BD76B1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0" creationId="{578BBA12-3A77-49FF-991F-9746975B2372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1" creationId="{3C4D4AA2-5AE5-4CBC-9069-FFAA4B9C1880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2" creationId="{AD24DA1C-2903-43DC-9905-B067087A2ABA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3" creationId="{F87FF600-3BD4-41F9-8B32-07102EB2F9A8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4" creationId="{8DEC5886-75F7-4661-ACBC-B9C4E30E281D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5" creationId="{08428D82-B4AC-495B-9D98-D21E0A3E5C8A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6" creationId="{12246AE7-E8A5-4643-BA24-406EF0E02FE5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7" creationId="{E0BFB060-78A0-4FA6-A191-F53E3D97B3FE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8" creationId="{8106EA4C-5808-44BF-8997-BBDAC99F1DCE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199" creationId="{1C5635E6-6192-4F30-A72C-3158200B1D8B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0" creationId="{9900E728-3207-44E3-B323-C49F27FD652A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1" creationId="{9A35CE0E-97AE-4E04-911C-7723A81FCEF3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2" creationId="{3CB18964-7454-4679-AA9D-1BB70BB9327F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3" creationId="{CA61E660-9F07-4AE5-B56A-F49008244485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4" creationId="{1D505562-8DFA-48ED-BB3E-E1A4A7392103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5" creationId="{A7ACEBA9-99B9-4D5D-AF2D-CC9C99AD9919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6" creationId="{73DB7EE1-4B8C-4331-906B-57A63E0B46AF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7" creationId="{E7D7E09B-FEA9-4F21-984E-ED1BBF51605D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8" creationId="{38C91AB3-A7BF-4A23-A25E-81B0B2C02D8F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09" creationId="{6DE8B152-C57C-48AD-9810-A9CF24E7FD1C}"/>
          </ac:inkMkLst>
        </pc:inkChg>
        <pc:inkChg chg="add mod">
          <ac:chgData name="Kimberly Brehm" userId="8c2b6ab9-3f19-41de-a892-34e3c36865ec" providerId="ADAL" clId="{BAB331FC-E7E7-4D33-B63D-40A121CF0802}" dt="2020-02-17T19:18:26.636" v="256"/>
          <ac:inkMkLst>
            <pc:docMk/>
            <pc:sldMk cId="1244350113" sldId="267"/>
            <ac:inkMk id="210" creationId="{F51434FA-9C71-43E9-BA90-08F283158273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16" creationId="{F22F83EB-8DE7-4D43-83E0-82C4BCA8C510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17" creationId="{227F451F-1F27-4883-9FBB-6124AFE837C1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18" creationId="{25874EFF-8742-4005-8AC5-EBDC7DA7C5CC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19" creationId="{3C24FE35-82CB-4C6D-B104-2CD65B6EFDDB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0" creationId="{836702D1-23B7-47B0-8337-FE9455C5C17D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1" creationId="{5EBEDAFD-935F-4E61-A3C7-FFAF929AA458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2" creationId="{46F08A51-D987-41A3-8030-620B57C0E783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3" creationId="{500447F2-7508-402C-AD4D-C8C69A3F7223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4" creationId="{9DC8C740-5E5F-46EB-9152-56193094122C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5" creationId="{0DDF3CFF-8F08-4E68-ADC7-5833D8C3B01F}"/>
          </ac:inkMkLst>
        </pc:inkChg>
        <pc:inkChg chg="add mod">
          <ac:chgData name="Kimberly Brehm" userId="8c2b6ab9-3f19-41de-a892-34e3c36865ec" providerId="ADAL" clId="{BAB331FC-E7E7-4D33-B63D-40A121CF0802}" dt="2020-02-17T19:18:32.115" v="268"/>
          <ac:inkMkLst>
            <pc:docMk/>
            <pc:sldMk cId="1244350113" sldId="267"/>
            <ac:inkMk id="226" creationId="{CEF0BD43-F74A-41BD-9617-823C289F4118}"/>
          </ac:inkMkLst>
        </pc:inkChg>
        <pc:inkChg chg="add del">
          <ac:chgData name="Kimberly Brehm" userId="8c2b6ab9-3f19-41de-a892-34e3c36865ec" providerId="ADAL" clId="{BAB331FC-E7E7-4D33-B63D-40A121CF0802}" dt="2020-02-17T19:24:03.957" v="271"/>
          <ac:inkMkLst>
            <pc:docMk/>
            <pc:sldMk cId="1244350113" sldId="267"/>
            <ac:inkMk id="228" creationId="{9196C73C-1733-4916-91C1-02CFE616B4E7}"/>
          </ac:inkMkLst>
        </pc:inkChg>
        <pc:inkChg chg="add mod">
          <ac:chgData name="Kimberly Brehm" userId="8c2b6ab9-3f19-41de-a892-34e3c36865ec" providerId="ADAL" clId="{BAB331FC-E7E7-4D33-B63D-40A121CF0802}" dt="2020-02-17T19:24:20.683" v="274"/>
          <ac:inkMkLst>
            <pc:docMk/>
            <pc:sldMk cId="1244350113" sldId="267"/>
            <ac:inkMk id="230" creationId="{EB372132-6E99-48C0-AF2E-4C1CBC82F35D}"/>
          </ac:inkMkLst>
        </pc:inkChg>
        <pc:inkChg chg="add mod">
          <ac:chgData name="Kimberly Brehm" userId="8c2b6ab9-3f19-41de-a892-34e3c36865ec" providerId="ADAL" clId="{BAB331FC-E7E7-4D33-B63D-40A121CF0802}" dt="2020-02-17T19:24:20.683" v="274"/>
          <ac:inkMkLst>
            <pc:docMk/>
            <pc:sldMk cId="1244350113" sldId="267"/>
            <ac:inkMk id="231" creationId="{CA854FEA-B1EC-4BC8-BD4E-868D54D0F9A1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33" creationId="{9970A966-2E93-48E8-9081-6312658F7E2C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34" creationId="{5BAC7651-AD6B-4500-9399-852B3DAE6B3B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35" creationId="{E9CCF9C3-94D7-4CEC-B6E6-4C706B8D60EB}"/>
          </ac:inkMkLst>
        </pc:inkChg>
        <pc:inkChg chg="add del mod">
          <ac:chgData name="Kimberly Brehm" userId="8c2b6ab9-3f19-41de-a892-34e3c36865ec" providerId="ADAL" clId="{BAB331FC-E7E7-4D33-B63D-40A121CF0802}" dt="2020-02-17T19:24:30.593" v="283"/>
          <ac:inkMkLst>
            <pc:docMk/>
            <pc:sldMk cId="1244350113" sldId="267"/>
            <ac:inkMk id="236" creationId="{580B459B-F9AB-44D6-902C-20D6106B7CE8}"/>
          </ac:inkMkLst>
        </pc:inkChg>
        <pc:inkChg chg="add del mod">
          <ac:chgData name="Kimberly Brehm" userId="8c2b6ab9-3f19-41de-a892-34e3c36865ec" providerId="ADAL" clId="{BAB331FC-E7E7-4D33-B63D-40A121CF0802}" dt="2020-02-17T19:24:29.109" v="282"/>
          <ac:inkMkLst>
            <pc:docMk/>
            <pc:sldMk cId="1244350113" sldId="267"/>
            <ac:inkMk id="237" creationId="{B8A7E698-0206-4F1C-84A9-9FBD64D9D3DD}"/>
          </ac:inkMkLst>
        </pc:inkChg>
        <pc:inkChg chg="add del mod">
          <ac:chgData name="Kimberly Brehm" userId="8c2b6ab9-3f19-41de-a892-34e3c36865ec" providerId="ADAL" clId="{BAB331FC-E7E7-4D33-B63D-40A121CF0802}" dt="2020-02-17T19:24:30.596" v="284"/>
          <ac:inkMkLst>
            <pc:docMk/>
            <pc:sldMk cId="1244350113" sldId="267"/>
            <ac:inkMk id="238" creationId="{8D6EB115-27A5-41B5-AA60-1D59381E2E80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40" creationId="{42CDE6FB-5139-4391-A224-8226AD39F7A3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42" creationId="{E58689EE-BA49-415E-8340-18439408FB4D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43" creationId="{B33BB426-44E5-4A52-9AE0-0DFDDC2FB38E}"/>
          </ac:inkMkLst>
        </pc:inkChg>
        <pc:inkChg chg="add mod">
          <ac:chgData name="Kimberly Brehm" userId="8c2b6ab9-3f19-41de-a892-34e3c36865ec" providerId="ADAL" clId="{BAB331FC-E7E7-4D33-B63D-40A121CF0802}" dt="2020-02-17T19:24:35.083" v="290"/>
          <ac:inkMkLst>
            <pc:docMk/>
            <pc:sldMk cId="1244350113" sldId="267"/>
            <ac:inkMk id="244" creationId="{189CD1A6-CF23-4075-8117-60D71A822178}"/>
          </ac:inkMkLst>
        </pc:inkChg>
        <pc:inkChg chg="add del">
          <ac:chgData name="Kimberly Brehm" userId="8c2b6ab9-3f19-41de-a892-34e3c36865ec" providerId="ADAL" clId="{BAB331FC-E7E7-4D33-B63D-40A121CF0802}" dt="2020-02-17T19:24:38.098" v="292"/>
          <ac:inkMkLst>
            <pc:docMk/>
            <pc:sldMk cId="1244350113" sldId="267"/>
            <ac:inkMk id="246" creationId="{F6FD0433-FDD4-482E-BE0C-497F72425EBE}"/>
          </ac:inkMkLst>
        </pc:inkChg>
        <pc:inkChg chg="add mod">
          <ac:chgData name="Kimberly Brehm" userId="8c2b6ab9-3f19-41de-a892-34e3c36865ec" providerId="ADAL" clId="{BAB331FC-E7E7-4D33-B63D-40A121CF0802}" dt="2020-02-17T19:24:47.270" v="313"/>
          <ac:inkMkLst>
            <pc:docMk/>
            <pc:sldMk cId="1244350113" sldId="267"/>
            <ac:inkMk id="247" creationId="{09CBF539-B6EE-4DF5-A6F6-FD85117ABC77}"/>
          </ac:inkMkLst>
        </pc:inkChg>
        <pc:inkChg chg="add mod">
          <ac:chgData name="Kimberly Brehm" userId="8c2b6ab9-3f19-41de-a892-34e3c36865ec" providerId="ADAL" clId="{BAB331FC-E7E7-4D33-B63D-40A121CF0802}" dt="2020-02-17T19:24:47.270" v="313"/>
          <ac:inkMkLst>
            <pc:docMk/>
            <pc:sldMk cId="1244350113" sldId="267"/>
            <ac:inkMk id="248" creationId="{5E48D6C0-D83E-4713-A4D5-7C41E6DFED88}"/>
          </ac:inkMkLst>
        </pc:inkChg>
        <pc:inkChg chg="add mod">
          <ac:chgData name="Kimberly Brehm" userId="8c2b6ab9-3f19-41de-a892-34e3c36865ec" providerId="ADAL" clId="{BAB331FC-E7E7-4D33-B63D-40A121CF0802}" dt="2020-02-17T19:24:47.270" v="313"/>
          <ac:inkMkLst>
            <pc:docMk/>
            <pc:sldMk cId="1244350113" sldId="267"/>
            <ac:inkMk id="249" creationId="{7BF88552-53E9-435C-AA72-C6B763BA5000}"/>
          </ac:inkMkLst>
        </pc:inkChg>
        <pc:inkChg chg="add">
          <ac:chgData name="Kimberly Brehm" userId="8c2b6ab9-3f19-41de-a892-34e3c36865ec" providerId="ADAL" clId="{BAB331FC-E7E7-4D33-B63D-40A121CF0802}" dt="2020-02-17T19:24:41.425" v="296" actId="9405"/>
          <ac:inkMkLst>
            <pc:docMk/>
            <pc:sldMk cId="1244350113" sldId="267"/>
            <ac:inkMk id="250" creationId="{FE5C77BF-FA87-49F2-AF48-963B6B9D624E}"/>
          </ac:inkMkLst>
        </pc:inkChg>
        <pc:inkChg chg="add del">
          <ac:chgData name="Kimberly Brehm" userId="8c2b6ab9-3f19-41de-a892-34e3c36865ec" providerId="ADAL" clId="{BAB331FC-E7E7-4D33-B63D-40A121CF0802}" dt="2020-02-17T19:24:46.882" v="305"/>
          <ac:inkMkLst>
            <pc:docMk/>
            <pc:sldMk cId="1244350113" sldId="267"/>
            <ac:inkMk id="251" creationId="{A6342245-C4FD-4D7A-906F-6D91D39BAF88}"/>
          </ac:inkMkLst>
        </pc:inkChg>
        <pc:inkChg chg="add del">
          <ac:chgData name="Kimberly Brehm" userId="8c2b6ab9-3f19-41de-a892-34e3c36865ec" providerId="ADAL" clId="{BAB331FC-E7E7-4D33-B63D-40A121CF0802}" dt="2020-02-17T19:24:46.897" v="309"/>
          <ac:inkMkLst>
            <pc:docMk/>
            <pc:sldMk cId="1244350113" sldId="267"/>
            <ac:inkMk id="252" creationId="{9B6E9E80-D043-4D6E-9161-3586772E1564}"/>
          </ac:inkMkLst>
        </pc:inkChg>
        <pc:inkChg chg="add del">
          <ac:chgData name="Kimberly Brehm" userId="8c2b6ab9-3f19-41de-a892-34e3c36865ec" providerId="ADAL" clId="{BAB331FC-E7E7-4D33-B63D-40A121CF0802}" dt="2020-02-17T19:24:46.897" v="310"/>
          <ac:inkMkLst>
            <pc:docMk/>
            <pc:sldMk cId="1244350113" sldId="267"/>
            <ac:inkMk id="253" creationId="{B5A2423A-86E2-4178-8B70-8DCF7309DD17}"/>
          </ac:inkMkLst>
        </pc:inkChg>
        <pc:inkChg chg="add del">
          <ac:chgData name="Kimberly Brehm" userId="8c2b6ab9-3f19-41de-a892-34e3c36865ec" providerId="ADAL" clId="{BAB331FC-E7E7-4D33-B63D-40A121CF0802}" dt="2020-02-17T19:24:46.897" v="308"/>
          <ac:inkMkLst>
            <pc:docMk/>
            <pc:sldMk cId="1244350113" sldId="267"/>
            <ac:inkMk id="254" creationId="{700DC26F-57D6-4C65-AC7A-361AF678DB75}"/>
          </ac:inkMkLst>
        </pc:inkChg>
        <pc:inkChg chg="add del">
          <ac:chgData name="Kimberly Brehm" userId="8c2b6ab9-3f19-41de-a892-34e3c36865ec" providerId="ADAL" clId="{BAB331FC-E7E7-4D33-B63D-40A121CF0802}" dt="2020-02-17T19:24:46.882" v="306"/>
          <ac:inkMkLst>
            <pc:docMk/>
            <pc:sldMk cId="1244350113" sldId="267"/>
            <ac:inkMk id="255" creationId="{D617F922-33EF-4840-AD1A-66A7BFFBB69E}"/>
          </ac:inkMkLst>
        </pc:inkChg>
        <pc:inkChg chg="add del">
          <ac:chgData name="Kimberly Brehm" userId="8c2b6ab9-3f19-41de-a892-34e3c36865ec" providerId="ADAL" clId="{BAB331FC-E7E7-4D33-B63D-40A121CF0802}" dt="2020-02-17T19:24:46.904" v="312"/>
          <ac:inkMkLst>
            <pc:docMk/>
            <pc:sldMk cId="1244350113" sldId="267"/>
            <ac:inkMk id="256" creationId="{4221FD20-D0CB-4FB1-AC09-42C091DD383C}"/>
          </ac:inkMkLst>
        </pc:inkChg>
        <pc:inkChg chg="add del">
          <ac:chgData name="Kimberly Brehm" userId="8c2b6ab9-3f19-41de-a892-34e3c36865ec" providerId="ADAL" clId="{BAB331FC-E7E7-4D33-B63D-40A121CF0802}" dt="2020-02-17T19:24:46.904" v="311"/>
          <ac:inkMkLst>
            <pc:docMk/>
            <pc:sldMk cId="1244350113" sldId="267"/>
            <ac:inkMk id="257" creationId="{0F34457B-1AB4-4F40-926D-0A123C81733D}"/>
          </ac:inkMkLst>
        </pc:inkChg>
        <pc:inkChg chg="add del">
          <ac:chgData name="Kimberly Brehm" userId="8c2b6ab9-3f19-41de-a892-34e3c36865ec" providerId="ADAL" clId="{BAB331FC-E7E7-4D33-B63D-40A121CF0802}" dt="2020-02-17T19:24:46.897" v="307"/>
          <ac:inkMkLst>
            <pc:docMk/>
            <pc:sldMk cId="1244350113" sldId="267"/>
            <ac:inkMk id="258" creationId="{551B825D-70B2-47C5-9F08-F02A56B7E2DB}"/>
          </ac:inkMkLst>
        </pc:inkChg>
        <pc:inkChg chg="add mod">
          <ac:chgData name="Kimberly Brehm" userId="8c2b6ab9-3f19-41de-a892-34e3c36865ec" providerId="ADAL" clId="{BAB331FC-E7E7-4D33-B63D-40A121CF0802}" dt="2020-02-17T19:24:50.175" v="317"/>
          <ac:inkMkLst>
            <pc:docMk/>
            <pc:sldMk cId="1244350113" sldId="267"/>
            <ac:inkMk id="260" creationId="{7539032B-F0B5-47C0-8D4B-3FFEC680DC54}"/>
          </ac:inkMkLst>
        </pc:inkChg>
        <pc:inkChg chg="add mod">
          <ac:chgData name="Kimberly Brehm" userId="8c2b6ab9-3f19-41de-a892-34e3c36865ec" providerId="ADAL" clId="{BAB331FC-E7E7-4D33-B63D-40A121CF0802}" dt="2020-02-17T19:24:50.175" v="317"/>
          <ac:inkMkLst>
            <pc:docMk/>
            <pc:sldMk cId="1244350113" sldId="267"/>
            <ac:inkMk id="261" creationId="{84B94454-9FF3-42F4-AFDB-2E454E033BAA}"/>
          </ac:inkMkLst>
        </pc:inkChg>
        <pc:inkChg chg="add mod">
          <ac:chgData name="Kimberly Brehm" userId="8c2b6ab9-3f19-41de-a892-34e3c36865ec" providerId="ADAL" clId="{BAB331FC-E7E7-4D33-B63D-40A121CF0802}" dt="2020-02-17T19:24:50.175" v="317"/>
          <ac:inkMkLst>
            <pc:docMk/>
            <pc:sldMk cId="1244350113" sldId="267"/>
            <ac:inkMk id="262" creationId="{6951A9C5-2A6F-47F4-B02C-FBF854F8DF04}"/>
          </ac:inkMkLst>
        </pc:inkChg>
        <pc:inkChg chg="add del mod">
          <ac:chgData name="Kimberly Brehm" userId="8c2b6ab9-3f19-41de-a892-34e3c36865ec" providerId="ADAL" clId="{BAB331FC-E7E7-4D33-B63D-40A121CF0802}" dt="2020-02-17T19:24:55.837" v="328"/>
          <ac:inkMkLst>
            <pc:docMk/>
            <pc:sldMk cId="1244350113" sldId="267"/>
            <ac:inkMk id="264" creationId="{E5D3FFC3-18F7-4D5C-8AA0-65A3E4FF2B18}"/>
          </ac:inkMkLst>
        </pc:inkChg>
        <pc:inkChg chg="add del mod">
          <ac:chgData name="Kimberly Brehm" userId="8c2b6ab9-3f19-41de-a892-34e3c36865ec" providerId="ADAL" clId="{BAB331FC-E7E7-4D33-B63D-40A121CF0802}" dt="2020-02-17T19:24:54.981" v="327"/>
          <ac:inkMkLst>
            <pc:docMk/>
            <pc:sldMk cId="1244350113" sldId="267"/>
            <ac:inkMk id="265" creationId="{3A13780B-367B-4F2B-AAA0-957351B848E4}"/>
          </ac:inkMkLst>
        </pc:inkChg>
        <pc:inkChg chg="add del mod">
          <ac:chgData name="Kimberly Brehm" userId="8c2b6ab9-3f19-41de-a892-34e3c36865ec" providerId="ADAL" clId="{BAB331FC-E7E7-4D33-B63D-40A121CF0802}" dt="2020-02-17T19:24:54.978" v="326"/>
          <ac:inkMkLst>
            <pc:docMk/>
            <pc:sldMk cId="1244350113" sldId="267"/>
            <ac:inkMk id="266" creationId="{B97CE5CB-1882-4A05-9A3D-9190A2DF104A}"/>
          </ac:inkMkLst>
        </pc:inkChg>
        <pc:inkChg chg="add del mod">
          <ac:chgData name="Kimberly Brehm" userId="8c2b6ab9-3f19-41de-a892-34e3c36865ec" providerId="ADAL" clId="{BAB331FC-E7E7-4D33-B63D-40A121CF0802}" dt="2020-02-17T19:24:54.976" v="325"/>
          <ac:inkMkLst>
            <pc:docMk/>
            <pc:sldMk cId="1244350113" sldId="267"/>
            <ac:inkMk id="267" creationId="{0631A3A1-1C3E-4272-B099-EFD7A96065E9}"/>
          </ac:inkMkLst>
        </pc:inkChg>
        <pc:inkChg chg="add del">
          <ac:chgData name="Kimberly Brehm" userId="8c2b6ab9-3f19-41de-a892-34e3c36865ec" providerId="ADAL" clId="{BAB331FC-E7E7-4D33-B63D-40A121CF0802}" dt="2020-02-17T19:24:54.954" v="324"/>
          <ac:inkMkLst>
            <pc:docMk/>
            <pc:sldMk cId="1244350113" sldId="267"/>
            <ac:inkMk id="268" creationId="{A0183D84-85A4-49E6-A074-579310C53703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0" creationId="{909D68DE-992D-49F4-AFFA-C4F207E078DD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1" creationId="{77D47E1F-8112-4980-90E9-FB601127CA61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2" creationId="{DFEE0322-E077-4CD1-8F45-44FB8F2B6C8F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3" creationId="{DD182B1E-BCF4-4BA9-906B-3808073A5A91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4" creationId="{5EBD8812-C04D-4695-A60A-93EC5312FEB5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5" creationId="{D7027BA3-668F-4A3D-BB50-A28849E7F1D7}"/>
          </ac:inkMkLst>
        </pc:inkChg>
        <pc:inkChg chg="add">
          <ac:chgData name="Kimberly Brehm" userId="8c2b6ab9-3f19-41de-a892-34e3c36865ec" providerId="ADAL" clId="{BAB331FC-E7E7-4D33-B63D-40A121CF0802}" dt="2020-02-17T19:25:00.044" v="335" actId="9405"/>
          <ac:inkMkLst>
            <pc:docMk/>
            <pc:sldMk cId="1244350113" sldId="267"/>
            <ac:inkMk id="276" creationId="{4D08CED9-4B50-42F3-A3D8-2B645C7C6AAA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7" creationId="{295651B5-4977-4652-9E5A-92D4F3DE7D8A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8" creationId="{106E001F-7E67-441C-A459-AEB86B3025E6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79" creationId="{A80A3824-DD66-43BD-873E-C5D1896A2BAA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0" creationId="{69D0845B-F07A-4D9B-8D61-A39ED37821EB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1" creationId="{41C2C345-FA9B-4F0A-BE92-782ED0124E97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2" creationId="{A830805A-C71B-4072-8583-349B498A1D42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3" creationId="{4FDB2EBD-39BC-453F-8EAE-58D1AB7D6EF8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4" creationId="{A2AA8CDB-B21E-4C4E-9689-C5DF04473B85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5" creationId="{9B38C88D-CFE0-439D-AA92-C1CB502C0FBC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6" creationId="{53281247-7729-417C-828E-2D41223BE25D}"/>
          </ac:inkMkLst>
        </pc:inkChg>
        <pc:inkChg chg="add mod">
          <ac:chgData name="Kimberly Brehm" userId="8c2b6ab9-3f19-41de-a892-34e3c36865ec" providerId="ADAL" clId="{BAB331FC-E7E7-4D33-B63D-40A121CF0802}" dt="2020-02-17T19:25:07.253" v="353"/>
          <ac:inkMkLst>
            <pc:docMk/>
            <pc:sldMk cId="1244350113" sldId="267"/>
            <ac:inkMk id="287" creationId="{523CB43A-B45C-40FE-A52C-30288D9F7A02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88" creationId="{EFFAE01A-9AA7-4938-A1F2-A99923612BB1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89" creationId="{D6CA48ED-EFEB-44A9-AAAB-CA6A4EBFDC04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0" creationId="{DB77CBC6-9E36-412D-9E6B-E33BBA976746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1" creationId="{A7CE3EE3-3A1A-48CA-8284-E6137F7C4923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2" creationId="{BC8BC57F-FB90-4E5B-8D76-56983305B700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3" creationId="{351D10EA-4341-4A76-950F-4FB15AEB67DE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8" creationId="{29A4C70B-81FA-44F2-A446-5E8EF77EE0B2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299" creationId="{04E67393-B220-4D51-9218-336B5D9BDC1E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0" creationId="{E92E6082-F96C-4B84-945E-7B24702F5706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1" creationId="{CEF8502A-1910-4950-A132-E31E7E3A6057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2" creationId="{014914EF-C077-4175-8147-6085383A8C17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3" creationId="{4F475F50-FF22-4E8B-9A5D-85011B6EA8F6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4" creationId="{9A8202FF-2C00-41D0-ABBE-43CB821703E7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5" creationId="{5182A6CA-50B7-491C-A9F7-2F5F8B3649E8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6" creationId="{0457BC0B-02E6-4CF5-B0CE-B6B2A1BA3F92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7" creationId="{0F3772FF-178C-47BE-982B-A729F61804F0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8" creationId="{C3976460-AC72-40BC-9DB1-BC5FFF93B1F7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09" creationId="{2F08CF3C-79B5-4B03-9B01-E0CD7A3CB8A4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0" creationId="{6892CA11-BED9-4C68-BB0C-CAB98C2B37A7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1" creationId="{8D6B08C3-55AE-413C-9CCD-1506FC0486F3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2" creationId="{316AE749-0C19-4061-812E-36EDAD76A9B8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3" creationId="{DE5C217E-8809-459B-A055-D593610A3669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4" creationId="{20BA30A2-A007-479E-972D-D5FFB7868E88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5" creationId="{0502B28C-2EAD-44E6-AA22-D1D4B61A56C5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6" creationId="{5E2F28E0-8904-4B99-BEDC-644BADDD190D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7" creationId="{74506263-31E3-4A43-8BBB-E5CAE0CDCE79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8" creationId="{304A2A80-6801-4D8B-ACF5-BF27FBA11390}"/>
          </ac:inkMkLst>
        </pc:inkChg>
        <pc:inkChg chg="add mod">
          <ac:chgData name="Kimberly Brehm" userId="8c2b6ab9-3f19-41de-a892-34e3c36865ec" providerId="ADAL" clId="{BAB331FC-E7E7-4D33-B63D-40A121CF0802}" dt="2020-02-17T19:25:16.358" v="376"/>
          <ac:inkMkLst>
            <pc:docMk/>
            <pc:sldMk cId="1244350113" sldId="267"/>
            <ac:inkMk id="319" creationId="{D12EFCB6-34AE-4584-B5AB-BF3AEF343AC1}"/>
          </ac:inkMkLst>
        </pc:inkChg>
        <pc:inkChg chg="add del">
          <ac:chgData name="Kimberly Brehm" userId="8c2b6ab9-3f19-41de-a892-34e3c36865ec" providerId="ADAL" clId="{BAB331FC-E7E7-4D33-B63D-40A121CF0802}" dt="2020-02-17T19:25:23.399" v="378"/>
          <ac:inkMkLst>
            <pc:docMk/>
            <pc:sldMk cId="1244350113" sldId="267"/>
            <ac:inkMk id="323" creationId="{F4A2D3E9-CCE7-47E8-B4E7-6A3B0F816AC6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4" creationId="{D55CCE31-41D7-48A2-B2FD-249F9A83455C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5" creationId="{7068C966-3742-4BAB-9AE6-2B4F38A09812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6" creationId="{10111415-34C6-4B1C-8591-417CBEBCEC27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7" creationId="{60D5698B-C3F6-4EC1-B6DE-E1C42E7DDE27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8" creationId="{76B9AC4B-6BDE-4202-850D-A54AA47548D8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29" creationId="{2FFE4CB1-6313-4E02-8F38-9DD8BEA46EFD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0" creationId="{BE80AEB4-B0AC-4B2B-8121-1C98EE54F08D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1" creationId="{FCBC0474-5A00-4715-9F25-2566F0380C20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2" creationId="{9AED75AE-EF73-4869-AAAB-9BC6FB3868E5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3" creationId="{12197A3F-2ABB-4013-A1B4-CDB19B11C521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4" creationId="{17507CB8-E6F7-47AB-BF71-9751EC331F9F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5" creationId="{5E682F53-FC54-443A-A755-15618AEBB6A6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6" creationId="{F4FBDA0F-CF65-408B-B056-0753C8A71452}"/>
          </ac:inkMkLst>
        </pc:inkChg>
        <pc:inkChg chg="add mod">
          <ac:chgData name="Kimberly Brehm" userId="8c2b6ab9-3f19-41de-a892-34e3c36865ec" providerId="ADAL" clId="{BAB331FC-E7E7-4D33-B63D-40A121CF0802}" dt="2020-02-17T19:25:35.854" v="393"/>
          <ac:inkMkLst>
            <pc:docMk/>
            <pc:sldMk cId="1244350113" sldId="267"/>
            <ac:inkMk id="337" creationId="{913FA04F-068C-47B2-B69D-6415B8329A44}"/>
          </ac:inkMkLst>
        </pc:inkChg>
        <pc:inkChg chg="add mod">
          <ac:chgData name="Kimberly Brehm" userId="8c2b6ab9-3f19-41de-a892-34e3c36865ec" providerId="ADAL" clId="{BAB331FC-E7E7-4D33-B63D-40A121CF0802}" dt="2020-02-17T19:25:39.616" v="398"/>
          <ac:inkMkLst>
            <pc:docMk/>
            <pc:sldMk cId="1244350113" sldId="267"/>
            <ac:inkMk id="340" creationId="{FDD9EBB8-36FD-467B-96C8-1A01857F1896}"/>
          </ac:inkMkLst>
        </pc:inkChg>
        <pc:inkChg chg="add mod">
          <ac:chgData name="Kimberly Brehm" userId="8c2b6ab9-3f19-41de-a892-34e3c36865ec" providerId="ADAL" clId="{BAB331FC-E7E7-4D33-B63D-40A121CF0802}" dt="2020-02-17T19:25:39.616" v="398"/>
          <ac:inkMkLst>
            <pc:docMk/>
            <pc:sldMk cId="1244350113" sldId="267"/>
            <ac:inkMk id="341" creationId="{B88D0256-EBDF-4572-A4DA-FC540C0EEBCA}"/>
          </ac:inkMkLst>
        </pc:inkChg>
        <pc:inkChg chg="add mod">
          <ac:chgData name="Kimberly Brehm" userId="8c2b6ab9-3f19-41de-a892-34e3c36865ec" providerId="ADAL" clId="{BAB331FC-E7E7-4D33-B63D-40A121CF0802}" dt="2020-02-17T19:25:39.616" v="398"/>
          <ac:inkMkLst>
            <pc:docMk/>
            <pc:sldMk cId="1244350113" sldId="267"/>
            <ac:inkMk id="342" creationId="{19F4D0C4-3F84-4130-8531-A2998D91B59D}"/>
          </ac:inkMkLst>
        </pc:inkChg>
        <pc:inkChg chg="add">
          <ac:chgData name="Kimberly Brehm" userId="8c2b6ab9-3f19-41de-a892-34e3c36865ec" providerId="ADAL" clId="{BAB331FC-E7E7-4D33-B63D-40A121CF0802}" dt="2020-02-17T19:25:38.871" v="397" actId="9405"/>
          <ac:inkMkLst>
            <pc:docMk/>
            <pc:sldMk cId="1244350113" sldId="267"/>
            <ac:inkMk id="343" creationId="{2B9D84FC-9BF8-434E-8D78-D0166EB3CCF9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45" creationId="{C36C8CC2-0051-4849-89F3-EFDD0FFB6DF7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46" creationId="{F16354C8-AD3B-4D6B-9991-F3C8C260FCF4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47" creationId="{C4826E85-3B9B-4C4E-ADA7-33CF828CFFBB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48" creationId="{D72EB5FC-1218-4A35-A0DD-F788199BAEFA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49" creationId="{240F862C-2D4B-4DC5-8C4C-1116B619B0A1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0" creationId="{E649514B-9561-4A28-82EA-EEF47A39AA38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1" creationId="{417FA74A-230E-4AA3-A8B1-943EF7FF0459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2" creationId="{AB278920-64E9-47A6-813B-5A835D0E5B03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3" creationId="{E4F13EA9-306B-4E2B-B323-1F136FC574C0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4" creationId="{4B7F5A5F-82EF-4F84-8877-C55261E5ED45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5" creationId="{32D21B54-EB81-41FD-9CAF-FD3413E0C7FB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6" creationId="{F567EBB4-3457-4D9F-A89E-3496B4958DC5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7" creationId="{0763D2AE-EEE8-4E94-B62C-B161381178EF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8" creationId="{6C492834-8A65-407C-8A07-8383BA576B9B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59" creationId="{A0D97F12-B01B-4C34-9544-E70C498292D5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60" creationId="{A377FD9A-A3E7-4D4E-B0CA-0CE61A4B014B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61" creationId="{67CE9177-69E1-440B-9FB6-6F8FE9A18836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62" creationId="{53A84739-E857-436C-A5D2-FA9A9A3D8CDF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63" creationId="{255A8301-AF0B-43E6-A4B7-79F9F1A91A2E}"/>
          </ac:inkMkLst>
        </pc:inkChg>
        <pc:inkChg chg="add mod">
          <ac:chgData name="Kimberly Brehm" userId="8c2b6ab9-3f19-41de-a892-34e3c36865ec" providerId="ADAL" clId="{BAB331FC-E7E7-4D33-B63D-40A121CF0802}" dt="2020-02-17T19:25:54.732" v="426"/>
          <ac:inkMkLst>
            <pc:docMk/>
            <pc:sldMk cId="1244350113" sldId="267"/>
            <ac:inkMk id="364" creationId="{3963CD55-A6C4-4A1A-A4E7-DB8465A59049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65" creationId="{69605ACD-8F29-4EE1-ADB6-2F9D2DB29FEE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66" creationId="{C25BB92A-667B-4817-BB6F-000248669FC9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67" creationId="{C223B892-25BC-4394-8001-5489C51C5FA2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68" creationId="{D375CA9F-0EDD-40C1-AE92-40282541773D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69" creationId="{E1674524-7E9A-47F6-806A-16C0BF6B1285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70" creationId="{AFFF3621-110A-485F-8490-01DA2C5B08C4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71" creationId="{9778E8FC-F4F1-4D3D-A07C-7A16475440A1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76" creationId="{42B9561E-597F-4A10-9737-3C2B62A673DB}"/>
          </ac:inkMkLst>
        </pc:inkChg>
        <pc:inkChg chg="add mod">
          <ac:chgData name="Kimberly Brehm" userId="8c2b6ab9-3f19-41de-a892-34e3c36865ec" providerId="ADAL" clId="{BAB331FC-E7E7-4D33-B63D-40A121CF0802}" dt="2020-02-17T19:25:58.900" v="437"/>
          <ac:inkMkLst>
            <pc:docMk/>
            <pc:sldMk cId="1244350113" sldId="267"/>
            <ac:inkMk id="377" creationId="{5FE75AEC-7497-4068-9F57-4C5113EEFEFD}"/>
          </ac:inkMkLst>
        </pc:inkChg>
        <pc:inkChg chg="add del mod">
          <ac:chgData name="Kimberly Brehm" userId="8c2b6ab9-3f19-41de-a892-34e3c36865ec" providerId="ADAL" clId="{BAB331FC-E7E7-4D33-B63D-40A121CF0802}" dt="2020-02-17T19:26:00.735" v="443"/>
          <ac:inkMkLst>
            <pc:docMk/>
            <pc:sldMk cId="1244350113" sldId="267"/>
            <ac:inkMk id="378" creationId="{E2931EA1-3819-4AF9-BD79-A8DEAC47FA81}"/>
          </ac:inkMkLst>
        </pc:inkChg>
        <pc:inkChg chg="add del mod">
          <ac:chgData name="Kimberly Brehm" userId="8c2b6ab9-3f19-41de-a892-34e3c36865ec" providerId="ADAL" clId="{BAB331FC-E7E7-4D33-B63D-40A121CF0802}" dt="2020-02-17T19:26:00.727" v="440"/>
          <ac:inkMkLst>
            <pc:docMk/>
            <pc:sldMk cId="1244350113" sldId="267"/>
            <ac:inkMk id="379" creationId="{4EC34D59-1259-4920-93C1-09C81B952288}"/>
          </ac:inkMkLst>
        </pc:inkChg>
        <pc:inkChg chg="add del mod">
          <ac:chgData name="Kimberly Brehm" userId="8c2b6ab9-3f19-41de-a892-34e3c36865ec" providerId="ADAL" clId="{BAB331FC-E7E7-4D33-B63D-40A121CF0802}" dt="2020-02-17T19:26:00.727" v="442"/>
          <ac:inkMkLst>
            <pc:docMk/>
            <pc:sldMk cId="1244350113" sldId="267"/>
            <ac:inkMk id="380" creationId="{257554DD-1746-45F8-94E4-E4FDB95978DA}"/>
          </ac:inkMkLst>
        </pc:inkChg>
        <pc:inkChg chg="add del mod">
          <ac:chgData name="Kimberly Brehm" userId="8c2b6ab9-3f19-41de-a892-34e3c36865ec" providerId="ADAL" clId="{BAB331FC-E7E7-4D33-B63D-40A121CF0802}" dt="2020-02-17T19:26:00.735" v="445"/>
          <ac:inkMkLst>
            <pc:docMk/>
            <pc:sldMk cId="1244350113" sldId="267"/>
            <ac:inkMk id="381" creationId="{F50807D7-8C88-49BE-9A5D-E7EB52F9C8CB}"/>
          </ac:inkMkLst>
        </pc:inkChg>
        <pc:inkChg chg="add del mod">
          <ac:chgData name="Kimberly Brehm" userId="8c2b6ab9-3f19-41de-a892-34e3c36865ec" providerId="ADAL" clId="{BAB331FC-E7E7-4D33-B63D-40A121CF0802}" dt="2020-02-17T19:26:00.727" v="439"/>
          <ac:inkMkLst>
            <pc:docMk/>
            <pc:sldMk cId="1244350113" sldId="267"/>
            <ac:inkMk id="382" creationId="{89F385CE-04B0-494C-A192-4913AA6A2AD6}"/>
          </ac:inkMkLst>
        </pc:inkChg>
        <pc:inkChg chg="add del mod">
          <ac:chgData name="Kimberly Brehm" userId="8c2b6ab9-3f19-41de-a892-34e3c36865ec" providerId="ADAL" clId="{BAB331FC-E7E7-4D33-B63D-40A121CF0802}" dt="2020-02-17T19:26:00.711" v="438"/>
          <ac:inkMkLst>
            <pc:docMk/>
            <pc:sldMk cId="1244350113" sldId="267"/>
            <ac:inkMk id="383" creationId="{85880589-9A59-413F-AE48-362C60DD9CB5}"/>
          </ac:inkMkLst>
        </pc:inkChg>
        <pc:inkChg chg="add del mod">
          <ac:chgData name="Kimberly Brehm" userId="8c2b6ab9-3f19-41de-a892-34e3c36865ec" providerId="ADAL" clId="{BAB331FC-E7E7-4D33-B63D-40A121CF0802}" dt="2020-02-17T19:26:00.735" v="444"/>
          <ac:inkMkLst>
            <pc:docMk/>
            <pc:sldMk cId="1244350113" sldId="267"/>
            <ac:inkMk id="384" creationId="{D87D93D2-ED56-4E88-8C15-B8A90848D3F6}"/>
          </ac:inkMkLst>
        </pc:inkChg>
        <pc:inkChg chg="add del">
          <ac:chgData name="Kimberly Brehm" userId="8c2b6ab9-3f19-41de-a892-34e3c36865ec" providerId="ADAL" clId="{BAB331FC-E7E7-4D33-B63D-40A121CF0802}" dt="2020-02-17T19:26:00.727" v="441"/>
          <ac:inkMkLst>
            <pc:docMk/>
            <pc:sldMk cId="1244350113" sldId="267"/>
            <ac:inkMk id="385" creationId="{4B8D0F14-0DA2-489D-B9CF-19952899A951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88" creationId="{51C23187-76D7-4D6A-A5E4-262445DAEF3A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89" creationId="{E276CD41-373D-4FA1-9AB2-A0A7FD3ED8E1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0" creationId="{A954C6F6-3D0E-4EB3-AC98-F33C727DDBCF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1" creationId="{714B51A1-07CF-47D6-A386-D41B49B4EAB7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2" creationId="{91C1F867-7876-4038-9322-91AE67164274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3" creationId="{5E926D6D-12DA-4C36-B89A-854C2E6C126B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4" creationId="{2E767486-A2DE-4AD1-AD9F-A9680E7C586C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5" creationId="{D45A39D9-4EE5-4860-99E8-39CD19C4457A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6" creationId="{EA137388-68E8-4DC9-9848-717353B61BDC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7" creationId="{E2ED92DC-04B8-4A60-B074-20377161E339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8" creationId="{C21F4346-589A-40BB-8BCF-9A5A640E8E4F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399" creationId="{582B3E4C-B575-4B25-9843-EC6B4BFA304E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0" creationId="{FD2A1481-9186-455F-BA6D-BC688E5882F9}"/>
          </ac:inkMkLst>
        </pc:inkChg>
        <pc:inkChg chg="add">
          <ac:chgData name="Kimberly Brehm" userId="8c2b6ab9-3f19-41de-a892-34e3c36865ec" providerId="ADAL" clId="{BAB331FC-E7E7-4D33-B63D-40A121CF0802}" dt="2020-02-17T19:26:07.910" v="459" actId="9405"/>
          <ac:inkMkLst>
            <pc:docMk/>
            <pc:sldMk cId="1244350113" sldId="267"/>
            <ac:inkMk id="401" creationId="{3320FAA2-9D7D-4C5B-90AD-F6854A3114E7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2" creationId="{214EFA99-4562-4B2F-BE5D-C3AD5A85C599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3" creationId="{75830BBD-CD75-4251-BBE4-D9F64576B15D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4" creationId="{302D86AF-A290-4378-B12F-AE7F001CBCD3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5" creationId="{71B81341-E769-4F0D-AF2C-E8E3006FF869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6" creationId="{AF5D9DE9-9EEE-4FC4-9546-CD9DF4DBABAB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7" creationId="{566894C8-8688-4709-B3C7-A424C3FE7EC6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8" creationId="{501E55B9-1091-4DA6-B308-20E7B4A4D200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09" creationId="{9EF47862-E64A-4B59-9912-140F29D1CFC1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10" creationId="{93729C27-91CB-47A6-B962-C5F6EF1FC51A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11" creationId="{6380890A-581F-4E43-8DD6-BC6F9F03DAA3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12" creationId="{021B3E64-B678-4FE3-8D86-466AA1C666B7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13" creationId="{F5BA3E17-BEC9-4E6C-A8A4-C4F7684958FE}"/>
          </ac:inkMkLst>
        </pc:inkChg>
        <pc:inkChg chg="add mod">
          <ac:chgData name="Kimberly Brehm" userId="8c2b6ab9-3f19-41de-a892-34e3c36865ec" providerId="ADAL" clId="{BAB331FC-E7E7-4D33-B63D-40A121CF0802}" dt="2020-02-17T19:26:14.075" v="473"/>
          <ac:inkMkLst>
            <pc:docMk/>
            <pc:sldMk cId="1244350113" sldId="267"/>
            <ac:inkMk id="414" creationId="{65463A01-37C2-46CC-89B7-152D03D6EA91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19" creationId="{161B4BB6-1171-469C-9A4F-408CF7187257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0" creationId="{FBA78C30-A397-45F5-B5FD-710DAF2D8BCC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1" creationId="{2240F355-3934-45C4-BF72-EE2BC7C021E5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2" creationId="{BAFDEC8C-C7EB-4C98-A944-CEBDEBDFFC81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3" creationId="{6B7F17DA-3862-4006-9566-E7E972A6C417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4" creationId="{95D244EF-B0B4-401B-AAD1-3A078FD78C9F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5" creationId="{5E871CA6-97EE-4239-B0E6-BDA71063D8C2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6" creationId="{00016A7E-BFD4-442F-A66E-9952B56E40F3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7" creationId="{DAE8CA1A-0093-4593-82C0-0C753D182A6D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8" creationId="{BB41A27B-6400-485E-A87C-F051B22A5277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29" creationId="{728F2378-E4FF-4B0D-B211-C47D20736E22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0" creationId="{5618D33C-DD48-413C-AD33-3F3F77568726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1" creationId="{5EFBCE18-F191-491E-B156-61F9E17CC0B2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2" creationId="{C7E73387-7A73-4AD3-A806-7E031247D2B3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3" creationId="{CA1309EA-EC13-4764-9936-02ADCFF4401D}"/>
          </ac:inkMkLst>
        </pc:inkChg>
        <pc:inkChg chg="add">
          <ac:chgData name="Kimberly Brehm" userId="8c2b6ab9-3f19-41de-a892-34e3c36865ec" providerId="ADAL" clId="{BAB331FC-E7E7-4D33-B63D-40A121CF0802}" dt="2020-02-17T19:26:24.747" v="489" actId="9405"/>
          <ac:inkMkLst>
            <pc:docMk/>
            <pc:sldMk cId="1244350113" sldId="267"/>
            <ac:inkMk id="434" creationId="{C27107ED-8A9A-4B28-9864-CD302CA3171D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5" creationId="{15D1F7D1-C85F-4263-8600-685DAB32BEF6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6" creationId="{CEF25E19-CCAF-4E21-9591-96A120A1656A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7" creationId="{BAFC5064-A413-4C4C-B53F-CECEC1088392}"/>
          </ac:inkMkLst>
        </pc:inkChg>
        <pc:inkChg chg="add mod">
          <ac:chgData name="Kimberly Brehm" userId="8c2b6ab9-3f19-41de-a892-34e3c36865ec" providerId="ADAL" clId="{BAB331FC-E7E7-4D33-B63D-40A121CF0802}" dt="2020-02-17T19:26:28.035" v="495"/>
          <ac:inkMkLst>
            <pc:docMk/>
            <pc:sldMk cId="1244350113" sldId="267"/>
            <ac:inkMk id="438" creationId="{95698ECE-EA12-4BA9-9A81-1E72099C7C79}"/>
          </ac:inkMkLst>
        </pc:inkChg>
        <pc:inkChg chg="add">
          <ac:chgData name="Kimberly Brehm" userId="8c2b6ab9-3f19-41de-a892-34e3c36865ec" providerId="ADAL" clId="{BAB331FC-E7E7-4D33-B63D-40A121CF0802}" dt="2020-02-17T19:26:27.292" v="494" actId="9405"/>
          <ac:inkMkLst>
            <pc:docMk/>
            <pc:sldMk cId="1244350113" sldId="267"/>
            <ac:inkMk id="439" creationId="{5A3EB0DD-DA9A-4EF7-B41C-55CEE501100F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2" creationId="{9528ACE7-7664-4F70-BB21-C707D8EE473A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3" creationId="{E99C7816-04A1-4D40-BBEC-E3DE02E832F9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4" creationId="{3727A299-7EE6-447A-96A3-23BA77209C2B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5" creationId="{B7E44C5F-7658-43F4-9303-C4E290B63F27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6" creationId="{66CC9C2E-A325-407A-99F2-E80D3DC0CB12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7" creationId="{7E4F16B2-1F7B-483A-91A2-4269A7AEA0C3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8" creationId="{37B868B5-917F-4BDE-BF89-81760EA85659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49" creationId="{025CF059-ED9C-4CB5-AA5E-A066830DB500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0" creationId="{FF800853-292C-473C-84E3-C6F86AD17C5E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1" creationId="{9ED4893A-6979-4A49-95B4-C0E29891F36E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2" creationId="{3036D47F-60DE-42FE-8A82-8204A7F6260C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3" creationId="{C260A6F1-F3AB-446C-ABE2-3548AD2037D9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4" creationId="{031F4AB8-3B0F-40C4-8459-D83E92540C39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5" creationId="{0F901780-D20D-4912-ACEB-21768E7E9A7E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6" creationId="{E0304F39-BA95-42BB-9D80-2F7155F2AC68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7" creationId="{414D83CF-F6CE-4359-83BA-810F81CE1177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8" creationId="{CA4030E8-F7AC-4E22-89B2-069CBF00F233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59" creationId="{D921E9C5-0D0E-41BB-A232-E87FEDAF6EEE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0" creationId="{21B4AF6E-2AE9-4238-A79C-67024BCE3725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1" creationId="{BCE93B87-AB24-439E-BD6E-F572C337AE67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2" creationId="{DC66C9EA-D093-4EF9-B1A5-59CCF1714F0A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3" creationId="{CAD055DE-B759-4BBC-98CA-54DE42DFFDEB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4" creationId="{E73CC95F-D1C0-44E4-9C0F-3681652E4A30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5" creationId="{DC8B5D78-216E-4106-98A5-CAB56633F202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6" creationId="{182E56B3-EA53-4C00-B686-61073C2B817B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7" creationId="{26F9343C-0EB1-4110-B7FB-5E6C3DF457DD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8" creationId="{65C1608B-EC35-4AFA-9ACA-D2F2ED64EAB4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69" creationId="{18CDE703-D2E4-42E5-BA6C-63B3D222357E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0" creationId="{8A8096CC-F058-4DF1-8E3D-E816E820F1BA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1" creationId="{DEC02F6A-AB24-4382-AC9C-988D64BB7B59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2" creationId="{761ED427-9D20-4BF3-A283-3580008E61BC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3" creationId="{E71B7E95-D830-448D-A8C9-5BA97BB4F733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4" creationId="{05DE0535-D0F6-41AE-8610-81D65F93CF56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5" creationId="{7AF800DB-4393-449C-BA7E-93AD217DD05A}"/>
          </ac:inkMkLst>
        </pc:inkChg>
        <pc:inkChg chg="add mod">
          <ac:chgData name="Kimberly Brehm" userId="8c2b6ab9-3f19-41de-a892-34e3c36865ec" providerId="ADAL" clId="{BAB331FC-E7E7-4D33-B63D-40A121CF0802}" dt="2020-02-17T19:26:47.349" v="532"/>
          <ac:inkMkLst>
            <pc:docMk/>
            <pc:sldMk cId="1244350113" sldId="267"/>
            <ac:inkMk id="476" creationId="{2F1E771A-DD39-4663-ABF7-4D66CD77534B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77" creationId="{D943BE32-D80F-4D96-8B1C-36A174EF3E3B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2" creationId="{18970708-E9AB-419D-B902-FBE39AE4EB60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3" creationId="{73B9D3B1-DDDE-4A2D-B4FC-2DB1D94729C4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4" creationId="{C17991E7-4B91-4E50-A775-7A345F19BC8B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5" creationId="{F7688065-9DA1-49AA-A977-230D72C99FD1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6" creationId="{54D91D52-DA64-4E63-AF7E-D301C1155881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7" creationId="{844C8235-A334-4B30-AAAB-E85F1590BDF8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8" creationId="{E328208C-C0ED-4040-BBDF-6981DB24D8B9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89" creationId="{D88AAFC5-ED86-4328-834C-28F43544C1C8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0" creationId="{90DC4922-CB64-4532-8084-631E4C88BC15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1" creationId="{B19DDDF0-47BC-4F35-AD69-25E70C0109B2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2" creationId="{BCF3D030-6A28-4E48-82FA-252498C461A6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3" creationId="{6AC9C37E-5E79-4BC6-BA14-85B871070C50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4" creationId="{1EB745C1-8E9C-4313-ACEE-1F3C54233C1F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5" creationId="{B74B15F7-2856-45B1-9A25-8EBF63B608CC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6" creationId="{996367F3-82B8-4FB8-910B-1E565D552AE6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7" creationId="{FBBF2E1B-D13A-4DC0-B427-FDF5B4FDF829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8" creationId="{38BB38A0-F941-4947-B802-709B1B63280A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499" creationId="{253F8F91-3AFF-4DCF-9ED5-F0218CD7AADC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500" creationId="{B2E1F7A3-A65A-406E-B231-5EE8DBC9F432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501" creationId="{1D4016F2-AD68-46DA-9666-94FB085E5D98}"/>
          </ac:inkMkLst>
        </pc:inkChg>
        <pc:inkChg chg="add mod">
          <ac:chgData name="Kimberly Brehm" userId="8c2b6ab9-3f19-41de-a892-34e3c36865ec" providerId="ADAL" clId="{BAB331FC-E7E7-4D33-B63D-40A121CF0802}" dt="2020-02-17T19:26:56.452" v="554"/>
          <ac:inkMkLst>
            <pc:docMk/>
            <pc:sldMk cId="1244350113" sldId="267"/>
            <ac:inkMk id="502" creationId="{17DCAC16-DFEC-4528-9DF7-178D214A7D32}"/>
          </ac:inkMkLst>
        </pc:inkChg>
        <pc:inkChg chg="add del">
          <ac:chgData name="Kimberly Brehm" userId="8c2b6ab9-3f19-41de-a892-34e3c36865ec" providerId="ADAL" clId="{BAB331FC-E7E7-4D33-B63D-40A121CF0802}" dt="2020-02-17T19:27:23.150" v="558" actId="9405"/>
          <ac:inkMkLst>
            <pc:docMk/>
            <pc:sldMk cId="1244350113" sldId="267"/>
            <ac:inkMk id="506" creationId="{C6EA5694-5B22-49B4-A32A-39A5638952EC}"/>
          </ac:inkMkLst>
        </pc:inkChg>
        <pc:inkChg chg="add del">
          <ac:chgData name="Kimberly Brehm" userId="8c2b6ab9-3f19-41de-a892-34e3c36865ec" providerId="ADAL" clId="{BAB331FC-E7E7-4D33-B63D-40A121CF0802}" dt="2020-02-17T19:35:03.975" v="585"/>
          <ac:inkMkLst>
            <pc:docMk/>
            <pc:sldMk cId="1244350113" sldId="267"/>
            <ac:inkMk id="512" creationId="{6CA158F4-959E-4B9E-94D2-4B2A94BB3341}"/>
          </ac:inkMkLst>
        </pc:inkChg>
        <pc:inkChg chg="add">
          <ac:chgData name="Kimberly Brehm" userId="8c2b6ab9-3f19-41de-a892-34e3c36865ec" providerId="ADAL" clId="{BAB331FC-E7E7-4D33-B63D-40A121CF0802}" dt="2020-02-17T19:35:03.975" v="585"/>
          <ac:inkMkLst>
            <pc:docMk/>
            <pc:sldMk cId="1244350113" sldId="267"/>
            <ac:inkMk id="514" creationId="{D9C8865A-0AF5-4DEB-A94F-06A8C64756DA}"/>
          </ac:inkMkLst>
        </pc:inkChg>
      </pc:sldChg>
      <pc:sldChg chg="addSp delSp modSp">
        <pc:chgData name="Kimberly Brehm" userId="8c2b6ab9-3f19-41de-a892-34e3c36865ec" providerId="ADAL" clId="{BAB331FC-E7E7-4D33-B63D-40A121CF0802}" dt="2020-02-17T19:42:36.033" v="820"/>
        <pc:sldMkLst>
          <pc:docMk/>
          <pc:sldMk cId="795749686" sldId="268"/>
        </pc:sldMkLst>
        <pc:grpChg chg="mod">
          <ac:chgData name="Kimberly Brehm" userId="8c2b6ab9-3f19-41de-a892-34e3c36865ec" providerId="ADAL" clId="{BAB331FC-E7E7-4D33-B63D-40A121CF0802}" dt="2020-02-17T19:35:46.817" v="601"/>
          <ac:grpSpMkLst>
            <pc:docMk/>
            <pc:sldMk cId="795749686" sldId="268"/>
            <ac:grpSpMk id="19" creationId="{E59F3FB8-0867-4633-AA78-792054A74B71}"/>
          </ac:grpSpMkLst>
        </pc:grpChg>
        <pc:grpChg chg="del mod">
          <ac:chgData name="Kimberly Brehm" userId="8c2b6ab9-3f19-41de-a892-34e3c36865ec" providerId="ADAL" clId="{BAB331FC-E7E7-4D33-B63D-40A121CF0802}" dt="2020-02-17T19:36:25.828" v="645"/>
          <ac:grpSpMkLst>
            <pc:docMk/>
            <pc:sldMk cId="795749686" sldId="268"/>
            <ac:grpSpMk id="37" creationId="{1573DCDA-B71A-4693-BF04-2FFCB48994DD}"/>
          </ac:grpSpMkLst>
        </pc:grpChg>
        <pc:grpChg chg="mod">
          <ac:chgData name="Kimberly Brehm" userId="8c2b6ab9-3f19-41de-a892-34e3c36865ec" providerId="ADAL" clId="{BAB331FC-E7E7-4D33-B63D-40A121CF0802}" dt="2020-02-17T19:36:14.439" v="619"/>
          <ac:grpSpMkLst>
            <pc:docMk/>
            <pc:sldMk cId="795749686" sldId="268"/>
            <ac:grpSpMk id="38" creationId="{BEE25832-F703-49FE-8E38-38404201581E}"/>
          </ac:grpSpMkLst>
        </pc:grpChg>
        <pc:grpChg chg="mod">
          <ac:chgData name="Kimberly Brehm" userId="8c2b6ab9-3f19-41de-a892-34e3c36865ec" providerId="ADAL" clId="{BAB331FC-E7E7-4D33-B63D-40A121CF0802}" dt="2020-02-17T19:36:25.828" v="645"/>
          <ac:grpSpMkLst>
            <pc:docMk/>
            <pc:sldMk cId="795749686" sldId="268"/>
            <ac:grpSpMk id="64" creationId="{4CC59D59-4366-4CB2-B399-0BDBD92C397C}"/>
          </ac:grpSpMkLst>
        </pc:grpChg>
        <pc:grpChg chg="mod">
          <ac:chgData name="Kimberly Brehm" userId="8c2b6ab9-3f19-41de-a892-34e3c36865ec" providerId="ADAL" clId="{BAB331FC-E7E7-4D33-B63D-40A121CF0802}" dt="2020-02-17T19:36:25.828" v="645"/>
          <ac:grpSpMkLst>
            <pc:docMk/>
            <pc:sldMk cId="795749686" sldId="268"/>
            <ac:grpSpMk id="65" creationId="{1F05DAC3-6A4B-4E3A-8648-E9E33ECE7E7B}"/>
          </ac:grpSpMkLst>
        </pc:grpChg>
        <pc:grpChg chg="mod">
          <ac:chgData name="Kimberly Brehm" userId="8c2b6ab9-3f19-41de-a892-34e3c36865ec" providerId="ADAL" clId="{BAB331FC-E7E7-4D33-B63D-40A121CF0802}" dt="2020-02-17T19:36:25.828" v="645"/>
          <ac:grpSpMkLst>
            <pc:docMk/>
            <pc:sldMk cId="795749686" sldId="268"/>
            <ac:grpSpMk id="66" creationId="{6CF7B219-0D7E-4FB3-9EB4-9F259A668106}"/>
          </ac:grpSpMkLst>
        </pc:grpChg>
        <pc:grpChg chg="mod">
          <ac:chgData name="Kimberly Brehm" userId="8c2b6ab9-3f19-41de-a892-34e3c36865ec" providerId="ADAL" clId="{BAB331FC-E7E7-4D33-B63D-40A121CF0802}" dt="2020-02-17T19:36:25.828" v="645"/>
          <ac:grpSpMkLst>
            <pc:docMk/>
            <pc:sldMk cId="795749686" sldId="268"/>
            <ac:grpSpMk id="67" creationId="{3657E2B6-90D2-4813-8BF8-0EB5831A1471}"/>
          </ac:grpSpMkLst>
        </pc:grpChg>
        <pc:grpChg chg="mod">
          <ac:chgData name="Kimberly Brehm" userId="8c2b6ab9-3f19-41de-a892-34e3c36865ec" providerId="ADAL" clId="{BAB331FC-E7E7-4D33-B63D-40A121CF0802}" dt="2020-02-17T19:36:33.690" v="648"/>
          <ac:grpSpMkLst>
            <pc:docMk/>
            <pc:sldMk cId="795749686" sldId="268"/>
            <ac:grpSpMk id="70" creationId="{BCEA4A30-0938-4833-9BFD-6BF67842ABB1}"/>
          </ac:grpSpMkLst>
        </pc:grpChg>
        <pc:grpChg chg="mod">
          <ac:chgData name="Kimberly Brehm" userId="8c2b6ab9-3f19-41de-a892-34e3c36865ec" providerId="ADAL" clId="{BAB331FC-E7E7-4D33-B63D-40A121CF0802}" dt="2020-02-17T19:36:37.900" v="658"/>
          <ac:grpSpMkLst>
            <pc:docMk/>
            <pc:sldMk cId="795749686" sldId="268"/>
            <ac:grpSpMk id="80" creationId="{2DD6E21F-7208-46FF-8596-83B7A64D0186}"/>
          </ac:grpSpMkLst>
        </pc:grpChg>
        <pc:grpChg chg="mod">
          <ac:chgData name="Kimberly Brehm" userId="8c2b6ab9-3f19-41de-a892-34e3c36865ec" providerId="ADAL" clId="{BAB331FC-E7E7-4D33-B63D-40A121CF0802}" dt="2020-02-17T19:36:43.083" v="666"/>
          <ac:grpSpMkLst>
            <pc:docMk/>
            <pc:sldMk cId="795749686" sldId="268"/>
            <ac:grpSpMk id="86" creationId="{1E9D6C56-9F6F-4F86-B5CF-41820EA38C16}"/>
          </ac:grpSpMkLst>
        </pc:grpChg>
        <pc:grpChg chg="mod">
          <ac:chgData name="Kimberly Brehm" userId="8c2b6ab9-3f19-41de-a892-34e3c36865ec" providerId="ADAL" clId="{BAB331FC-E7E7-4D33-B63D-40A121CF0802}" dt="2020-02-17T19:36:47.099" v="670"/>
          <ac:grpSpMkLst>
            <pc:docMk/>
            <pc:sldMk cId="795749686" sldId="268"/>
            <ac:grpSpMk id="90" creationId="{5186C081-50CE-49BD-B33D-C3A952C92279}"/>
          </ac:grpSpMkLst>
        </pc:grpChg>
        <pc:grpChg chg="mod">
          <ac:chgData name="Kimberly Brehm" userId="8c2b6ab9-3f19-41de-a892-34e3c36865ec" providerId="ADAL" clId="{BAB331FC-E7E7-4D33-B63D-40A121CF0802}" dt="2020-02-17T19:37:14.935" v="674"/>
          <ac:grpSpMkLst>
            <pc:docMk/>
            <pc:sldMk cId="795749686" sldId="268"/>
            <ac:grpSpMk id="94" creationId="{AF5A7547-9101-407E-ABB7-35128F26589A}"/>
          </ac:grpSpMkLst>
        </pc:grpChg>
        <pc:grpChg chg="mod">
          <ac:chgData name="Kimberly Brehm" userId="8c2b6ab9-3f19-41de-a892-34e3c36865ec" providerId="ADAL" clId="{BAB331FC-E7E7-4D33-B63D-40A121CF0802}" dt="2020-02-17T19:38:48.527" v="681"/>
          <ac:grpSpMkLst>
            <pc:docMk/>
            <pc:sldMk cId="795749686" sldId="268"/>
            <ac:grpSpMk id="101" creationId="{B1FA758F-ED9F-41D3-B05F-B68DA62FEC75}"/>
          </ac:grpSpMkLst>
        </pc:grpChg>
        <pc:grpChg chg="del mod">
          <ac:chgData name="Kimberly Brehm" userId="8c2b6ab9-3f19-41de-a892-34e3c36865ec" providerId="ADAL" clId="{BAB331FC-E7E7-4D33-B63D-40A121CF0802}" dt="2020-02-17T19:38:59.216" v="698"/>
          <ac:grpSpMkLst>
            <pc:docMk/>
            <pc:sldMk cId="795749686" sldId="268"/>
            <ac:grpSpMk id="109" creationId="{69A1CF71-F4A4-4AAF-89C2-E1E7793541C9}"/>
          </ac:grpSpMkLst>
        </pc:grpChg>
        <pc:grpChg chg="mod">
          <ac:chgData name="Kimberly Brehm" userId="8c2b6ab9-3f19-41de-a892-34e3c36865ec" providerId="ADAL" clId="{BAB331FC-E7E7-4D33-B63D-40A121CF0802}" dt="2020-02-17T19:38:56.226" v="689"/>
          <ac:grpSpMkLst>
            <pc:docMk/>
            <pc:sldMk cId="795749686" sldId="268"/>
            <ac:grpSpMk id="110" creationId="{87EA182E-7A43-477C-89BB-9D882C14F6C0}"/>
          </ac:grpSpMkLst>
        </pc:grpChg>
        <pc:grpChg chg="del mod">
          <ac:chgData name="Kimberly Brehm" userId="8c2b6ab9-3f19-41de-a892-34e3c36865ec" providerId="ADAL" clId="{BAB331FC-E7E7-4D33-B63D-40A121CF0802}" dt="2020-02-17T19:38:59.209" v="694"/>
          <ac:grpSpMkLst>
            <pc:docMk/>
            <pc:sldMk cId="795749686" sldId="268"/>
            <ac:grpSpMk id="113" creationId="{5BA65656-1245-446E-B80D-9BF5BCB58294}"/>
          </ac:grpSpMkLst>
        </pc:grpChg>
        <pc:grpChg chg="mod">
          <ac:chgData name="Kimberly Brehm" userId="8c2b6ab9-3f19-41de-a892-34e3c36865ec" providerId="ADAL" clId="{BAB331FC-E7E7-4D33-B63D-40A121CF0802}" dt="2020-02-17T19:39:05.339" v="708"/>
          <ac:grpSpMkLst>
            <pc:docMk/>
            <pc:sldMk cId="795749686" sldId="268"/>
            <ac:grpSpMk id="120" creationId="{D50EF07F-EBCE-4A32-BCFF-AA8CD7E1EC87}"/>
          </ac:grpSpMkLst>
        </pc:grpChg>
        <pc:grpChg chg="mod">
          <ac:chgData name="Kimberly Brehm" userId="8c2b6ab9-3f19-41de-a892-34e3c36865ec" providerId="ADAL" clId="{BAB331FC-E7E7-4D33-B63D-40A121CF0802}" dt="2020-02-17T19:39:14.120" v="723"/>
          <ac:grpSpMkLst>
            <pc:docMk/>
            <pc:sldMk cId="795749686" sldId="268"/>
            <ac:grpSpMk id="135" creationId="{D8F28CFC-E832-441B-A5CA-4EC84E1C64E8}"/>
          </ac:grpSpMkLst>
        </pc:grpChg>
        <pc:grpChg chg="mod">
          <ac:chgData name="Kimberly Brehm" userId="8c2b6ab9-3f19-41de-a892-34e3c36865ec" providerId="ADAL" clId="{BAB331FC-E7E7-4D33-B63D-40A121CF0802}" dt="2020-02-17T19:39:14.120" v="723"/>
          <ac:grpSpMkLst>
            <pc:docMk/>
            <pc:sldMk cId="795749686" sldId="268"/>
            <ac:grpSpMk id="136" creationId="{4F9BFE77-D7F6-4971-9FE3-94DE96D9DBA6}"/>
          </ac:grpSpMkLst>
        </pc:grpChg>
        <pc:grpChg chg="mod">
          <ac:chgData name="Kimberly Brehm" userId="8c2b6ab9-3f19-41de-a892-34e3c36865ec" providerId="ADAL" clId="{BAB331FC-E7E7-4D33-B63D-40A121CF0802}" dt="2020-02-17T19:39:14.120" v="723"/>
          <ac:grpSpMkLst>
            <pc:docMk/>
            <pc:sldMk cId="795749686" sldId="268"/>
            <ac:grpSpMk id="137" creationId="{FE75BB2E-CD47-456E-B120-1E6C69DCD7AD}"/>
          </ac:grpSpMkLst>
        </pc:grpChg>
        <pc:grpChg chg="mod">
          <ac:chgData name="Kimberly Brehm" userId="8c2b6ab9-3f19-41de-a892-34e3c36865ec" providerId="ADAL" clId="{BAB331FC-E7E7-4D33-B63D-40A121CF0802}" dt="2020-02-17T19:39:14.120" v="723"/>
          <ac:grpSpMkLst>
            <pc:docMk/>
            <pc:sldMk cId="795749686" sldId="268"/>
            <ac:grpSpMk id="138" creationId="{B95D52DD-4D1D-4DF8-BD22-CA34C1E136DD}"/>
          </ac:grpSpMkLst>
        </pc:grpChg>
        <pc:grpChg chg="mod">
          <ac:chgData name="Kimberly Brehm" userId="8c2b6ab9-3f19-41de-a892-34e3c36865ec" providerId="ADAL" clId="{BAB331FC-E7E7-4D33-B63D-40A121CF0802}" dt="2020-02-17T19:39:37.567" v="747"/>
          <ac:grpSpMkLst>
            <pc:docMk/>
            <pc:sldMk cId="795749686" sldId="268"/>
            <ac:grpSpMk id="161" creationId="{6B849A22-1832-47C3-8C34-58851EEFF159}"/>
          </ac:grpSpMkLst>
        </pc:grpChg>
        <pc:grpChg chg="mod">
          <ac:chgData name="Kimberly Brehm" userId="8c2b6ab9-3f19-41de-a892-34e3c36865ec" providerId="ADAL" clId="{BAB331FC-E7E7-4D33-B63D-40A121CF0802}" dt="2020-02-17T19:39:37.567" v="747"/>
          <ac:grpSpMkLst>
            <pc:docMk/>
            <pc:sldMk cId="795749686" sldId="268"/>
            <ac:grpSpMk id="162" creationId="{DA0D5224-8B2A-4E22-9B85-3292BE176F09}"/>
          </ac:grpSpMkLst>
        </pc:grpChg>
        <pc:grpChg chg="mod">
          <ac:chgData name="Kimberly Brehm" userId="8c2b6ab9-3f19-41de-a892-34e3c36865ec" providerId="ADAL" clId="{BAB331FC-E7E7-4D33-B63D-40A121CF0802}" dt="2020-02-17T19:39:37.567" v="747"/>
          <ac:grpSpMkLst>
            <pc:docMk/>
            <pc:sldMk cId="795749686" sldId="268"/>
            <ac:grpSpMk id="163" creationId="{9A58A565-89A4-418E-8ABE-1EEE417A8E34}"/>
          </ac:grpSpMkLst>
        </pc:grpChg>
        <pc:grpChg chg="mod">
          <ac:chgData name="Kimberly Brehm" userId="8c2b6ab9-3f19-41de-a892-34e3c36865ec" providerId="ADAL" clId="{BAB331FC-E7E7-4D33-B63D-40A121CF0802}" dt="2020-02-17T19:39:38.572" v="749"/>
          <ac:grpSpMkLst>
            <pc:docMk/>
            <pc:sldMk cId="795749686" sldId="268"/>
            <ac:grpSpMk id="165" creationId="{1D114892-736B-4218-9BFA-3E412C4A426B}"/>
          </ac:grpSpMkLst>
        </pc:grpChg>
        <pc:grpChg chg="mod">
          <ac:chgData name="Kimberly Brehm" userId="8c2b6ab9-3f19-41de-a892-34e3c36865ec" providerId="ADAL" clId="{BAB331FC-E7E7-4D33-B63D-40A121CF0802}" dt="2020-02-17T19:39:42.582" v="759"/>
          <ac:grpSpMkLst>
            <pc:docMk/>
            <pc:sldMk cId="795749686" sldId="268"/>
            <ac:grpSpMk id="175" creationId="{DB4420C6-4A46-4CE3-933E-89DD3C829B23}"/>
          </ac:grpSpMkLst>
        </pc:grpChg>
        <pc:grpChg chg="mod">
          <ac:chgData name="Kimberly Brehm" userId="8c2b6ab9-3f19-41de-a892-34e3c36865ec" providerId="ADAL" clId="{BAB331FC-E7E7-4D33-B63D-40A121CF0802}" dt="2020-02-17T19:39:42.582" v="759"/>
          <ac:grpSpMkLst>
            <pc:docMk/>
            <pc:sldMk cId="795749686" sldId="268"/>
            <ac:grpSpMk id="176" creationId="{AF39AD21-B573-4165-8D70-5CDD167A35E9}"/>
          </ac:grpSpMkLst>
        </pc:grpChg>
        <pc:grpChg chg="del 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188" creationId="{440FC0D1-CD5A-4153-AF0C-3AEBC32504F4}"/>
          </ac:grpSpMkLst>
        </pc:grpChg>
        <pc:grpChg chg="mod">
          <ac:chgData name="Kimberly Brehm" userId="8c2b6ab9-3f19-41de-a892-34e3c36865ec" providerId="ADAL" clId="{BAB331FC-E7E7-4D33-B63D-40A121CF0802}" dt="2020-02-17T19:39:50.655" v="771"/>
          <ac:grpSpMkLst>
            <pc:docMk/>
            <pc:sldMk cId="795749686" sldId="268"/>
            <ac:grpSpMk id="189" creationId="{D1C12AFA-D576-433B-86F9-67236C1276FB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37" creationId="{D7C07A50-394E-4D4B-8F96-5A78E0970E2F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38" creationId="{77BE9BA3-2A77-4C4A-9F5D-FEAF8F82BA1B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39" creationId="{7AAFCB78-4C6A-41E3-8C5A-6D06836C960F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40" creationId="{FEDC941C-8DEA-4334-A65E-C4A22F74759C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41" creationId="{D82FC470-755D-4956-8B3C-7F0FCDEB66DD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42" creationId="{E9B7A51D-AD21-4410-B242-03AEAB47096B}"/>
          </ac:grpSpMkLst>
        </pc:grpChg>
        <pc:grpChg chg="mod">
          <ac:chgData name="Kimberly Brehm" userId="8c2b6ab9-3f19-41de-a892-34e3c36865ec" providerId="ADAL" clId="{BAB331FC-E7E7-4D33-B63D-40A121CF0802}" dt="2020-02-17T19:40:12.287" v="819"/>
          <ac:grpSpMkLst>
            <pc:docMk/>
            <pc:sldMk cId="795749686" sldId="268"/>
            <ac:grpSpMk id="243" creationId="{9473C59B-9AF4-4039-84D0-FA09E514507C}"/>
          </ac:grpSpMkLst>
        </pc:grpChg>
        <pc:picChg chg="add del mod">
          <ac:chgData name="Kimberly Brehm" userId="8c2b6ab9-3f19-41de-a892-34e3c36865ec" providerId="ADAL" clId="{BAB331FC-E7E7-4D33-B63D-40A121CF0802}" dt="2020-02-17T19:23:50.701" v="270"/>
          <ac:picMkLst>
            <pc:docMk/>
            <pc:sldMk cId="795749686" sldId="268"/>
            <ac:picMk id="2" creationId="{B7646B62-3F3D-4011-B5FA-957A5459A513}"/>
          </ac:picMkLst>
        </pc:picChg>
        <pc:picChg chg="add del mod">
          <ac:chgData name="Kimberly Brehm" userId="8c2b6ab9-3f19-41de-a892-34e3c36865ec" providerId="ADAL" clId="{BAB331FC-E7E7-4D33-B63D-40A121CF0802}" dt="2020-02-17T19:42:36.033" v="820"/>
          <ac:picMkLst>
            <pc:docMk/>
            <pc:sldMk cId="795749686" sldId="268"/>
            <ac:picMk id="3" creationId="{FEDC7713-5B07-480D-81D3-9138E7B0BD14}"/>
          </ac:picMkLst>
        </pc:picChg>
        <pc:picChg chg="add mod">
          <ac:chgData name="Kimberly Brehm" userId="8c2b6ab9-3f19-41de-a892-34e3c36865ec" providerId="ADAL" clId="{BAB331FC-E7E7-4D33-B63D-40A121CF0802}" dt="2020-02-17T19:42:36.033" v="820"/>
          <ac:picMkLst>
            <pc:docMk/>
            <pc:sldMk cId="795749686" sldId="268"/>
            <ac:picMk id="245" creationId="{CB7466C9-251D-4E1A-A910-2E4DAA969A21}"/>
          </ac:picMkLst>
        </pc:pic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4" creationId="{161DFA54-16C4-45F7-953F-5C05A9768566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5" creationId="{3B95EE83-C513-45A0-ABF1-CC80320A1D27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6" creationId="{1543AB2C-4AD5-49B9-BE54-F6AC48B5BF26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7" creationId="{AAAA512B-D7B6-446F-A17A-8EC6E1ADA4D4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8" creationId="{B70704EF-5CAE-4418-BCCA-70324E2E4421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9" creationId="{E1E071B1-038B-4CB7-A59F-8AD66B3B0B08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0" creationId="{5B7A77D3-46E1-4E5B-9B28-FAC68C575096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1" creationId="{A68F98A7-E526-4518-8A60-F7BAA640EFCD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2" creationId="{E4EDC25C-3825-4859-A6CE-C4AA89F0AD93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3" creationId="{B12DF057-08EC-4825-9B7E-80534BDE6EED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4" creationId="{E4DCCD57-21BD-4085-BEFD-8E5322175811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5" creationId="{844A4E32-B00E-4A6D-95CD-4FA445A36F1F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6" creationId="{0F8A9A57-B4A5-46BD-8A95-0461D794D3AC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7" creationId="{0C4D26BA-28C5-4032-86D6-0705668F85A2}"/>
          </ac:inkMkLst>
        </pc:inkChg>
        <pc:inkChg chg="add mod">
          <ac:chgData name="Kimberly Brehm" userId="8c2b6ab9-3f19-41de-a892-34e3c36865ec" providerId="ADAL" clId="{BAB331FC-E7E7-4D33-B63D-40A121CF0802}" dt="2020-02-17T19:35:46.817" v="601"/>
          <ac:inkMkLst>
            <pc:docMk/>
            <pc:sldMk cId="795749686" sldId="268"/>
            <ac:inkMk id="18" creationId="{8130E744-8360-4EA7-8121-1484EAAF165B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0" creationId="{B1F7800C-4555-4E94-A3A3-EC3D0BAB09BB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1" creationId="{53417771-7F3D-4190-8C5C-DB679C306EAF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2" creationId="{99CB550B-FCD5-4B2C-969E-8BE393A316A4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3" creationId="{A91BD880-52CA-4368-B05C-56092E6E558E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4" creationId="{4867D877-5F03-4A29-9A96-830D68572189}"/>
          </ac:inkMkLst>
        </pc:inkChg>
        <pc:inkChg chg="add mod">
          <ac:chgData name="Kimberly Brehm" userId="8c2b6ab9-3f19-41de-a892-34e3c36865ec" providerId="ADAL" clId="{BAB331FC-E7E7-4D33-B63D-40A121CF0802}" dt="2020-02-17T19:36:14.439" v="619"/>
          <ac:inkMkLst>
            <pc:docMk/>
            <pc:sldMk cId="795749686" sldId="268"/>
            <ac:inkMk id="25" creationId="{5F1B8EE2-CB73-4132-8817-56A079771616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26" creationId="{3F62BF00-9377-4034-959E-1CF0532B125E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27" creationId="{55A88254-87BD-42B5-8AE5-ACDC1286850F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28" creationId="{6EA3DE81-3396-4A5A-8FD1-81348E7564F3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29" creationId="{3D746C87-83E4-4A5E-B5AB-EFC35AA039C0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0" creationId="{17BB23D1-EF55-4DE5-BDD1-7380134C1F01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1" creationId="{EEFACA70-31E0-4F83-9FE3-10BCB17D724A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2" creationId="{B93E3C0B-DE24-4909-9759-BFE270BFC3DF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3" creationId="{72A357E1-3C66-46D5-87A0-C354926F5E9F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4" creationId="{263BDC71-67C0-4646-9E88-E417799D39C8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5" creationId="{D13880C5-910C-4B4C-B772-302C5EF880D8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6" creationId="{4D5357E2-7644-481F-A38D-CEB242942EDE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39" creationId="{CFB8A898-B09A-45EB-AB66-AE31F4B84E51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0" creationId="{7FDF3A45-662F-47FA-8B33-E38E6FB097BE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1" creationId="{49CA5803-064A-451A-9243-BA7B939B24D6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2" creationId="{77BB3EEA-D0DA-4491-9842-C39C6E8F88E7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3" creationId="{20E1E82B-AFBB-4C51-9804-0F558798430B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4" creationId="{4B9FA29A-1110-40A9-8DDC-E8263856FAD5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5" creationId="{3781048A-0948-4092-B734-058CEA593AC0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6" creationId="{4082A7C8-7905-424B-9AE6-3CB2149EA003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7" creationId="{8F8A664C-4623-43BB-8F41-2BC1CCE4DC49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8" creationId="{78F4AE51-17E6-4EE8-A5F7-8E5CBA0AC355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49" creationId="{5E114283-5BA7-4F08-85CD-7E053309A972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0" creationId="{12FD45BE-BAC6-4452-B441-0D8BCD67D0A0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1" creationId="{0EE0A0D6-5ECD-448C-9887-27A3B7B02C50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2" creationId="{B4BE698D-5CE5-4B40-9E96-99D735CB45DB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3" creationId="{1157C4AA-9379-408E-A902-F5F93DCA32ED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4" creationId="{EBF45055-B67C-47D7-83E8-755078E08FC6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5" creationId="{66A377CD-F178-4579-B515-BE6A0652570E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6" creationId="{8D3BE422-A38D-475C-9355-CC71D820777E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7" creationId="{578A452E-0159-47C9-847B-320BB4334B64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58" creationId="{C9EE0743-EB87-48F6-B4EE-F88F80774C97}"/>
          </ac:inkMkLst>
        </pc:inkChg>
        <pc:inkChg chg="add">
          <ac:chgData name="Kimberly Brehm" userId="8c2b6ab9-3f19-41de-a892-34e3c36865ec" providerId="ADAL" clId="{BAB331FC-E7E7-4D33-B63D-40A121CF0802}" dt="2020-02-17T19:36:22.626" v="640" actId="9405"/>
          <ac:inkMkLst>
            <pc:docMk/>
            <pc:sldMk cId="795749686" sldId="268"/>
            <ac:inkMk id="59" creationId="{47863DA8-F24D-43B0-90D8-AF33129CADC9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60" creationId="{51856A0E-950A-40ED-96C0-9209B4D5DEE5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61" creationId="{12853780-D417-4613-A5A2-54E0FB489CB6}"/>
          </ac:inkMkLst>
        </pc:inkChg>
        <pc:inkChg chg="add mod">
          <ac:chgData name="Kimberly Brehm" userId="8c2b6ab9-3f19-41de-a892-34e3c36865ec" providerId="ADAL" clId="{BAB331FC-E7E7-4D33-B63D-40A121CF0802}" dt="2020-02-17T19:36:25.828" v="645"/>
          <ac:inkMkLst>
            <pc:docMk/>
            <pc:sldMk cId="795749686" sldId="268"/>
            <ac:inkMk id="62" creationId="{8B1F7EFC-EB6A-44D6-8F9D-4BBCE7DA3218}"/>
          </ac:inkMkLst>
        </pc:inkChg>
        <pc:inkChg chg="add">
          <ac:chgData name="Kimberly Brehm" userId="8c2b6ab9-3f19-41de-a892-34e3c36865ec" providerId="ADAL" clId="{BAB331FC-E7E7-4D33-B63D-40A121CF0802}" dt="2020-02-17T19:36:25.228" v="644" actId="9405"/>
          <ac:inkMkLst>
            <pc:docMk/>
            <pc:sldMk cId="795749686" sldId="268"/>
            <ac:inkMk id="63" creationId="{0668AC8F-DD41-49B2-969E-0FE9760C3AF5}"/>
          </ac:inkMkLst>
        </pc:inkChg>
        <pc:inkChg chg="add mod">
          <ac:chgData name="Kimberly Brehm" userId="8c2b6ab9-3f19-41de-a892-34e3c36865ec" providerId="ADAL" clId="{BAB331FC-E7E7-4D33-B63D-40A121CF0802}" dt="2020-02-17T19:36:33.690" v="648"/>
          <ac:inkMkLst>
            <pc:docMk/>
            <pc:sldMk cId="795749686" sldId="268"/>
            <ac:inkMk id="68" creationId="{8A87511E-8955-4199-BB24-4F05CC8C6BF3}"/>
          </ac:inkMkLst>
        </pc:inkChg>
        <pc:inkChg chg="add mod">
          <ac:chgData name="Kimberly Brehm" userId="8c2b6ab9-3f19-41de-a892-34e3c36865ec" providerId="ADAL" clId="{BAB331FC-E7E7-4D33-B63D-40A121CF0802}" dt="2020-02-17T19:36:33.690" v="648"/>
          <ac:inkMkLst>
            <pc:docMk/>
            <pc:sldMk cId="795749686" sldId="268"/>
            <ac:inkMk id="69" creationId="{2D52856A-FAC1-4D9A-8DB9-6AE893C52AB9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1" creationId="{EB9A0FBC-4922-4C85-9E19-74BA8E277008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2" creationId="{C55E8FB3-718E-460E-9630-9BE638C385D7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3" creationId="{DFBBC9E0-DDDA-49C5-972A-8A0FEA77DCFD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4" creationId="{8E60F899-1FCE-48E4-A3E7-6868C6E9F117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5" creationId="{07A680EA-20E8-4E03-BCE3-828A5EDA1323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6" creationId="{530D9612-16D7-4449-87B4-69F783DE6D88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7" creationId="{212B8C57-8C3F-48A9-8324-5AB8BAABB3AB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8" creationId="{0399E9C1-9CC6-4430-9945-EBA638517026}"/>
          </ac:inkMkLst>
        </pc:inkChg>
        <pc:inkChg chg="add mod">
          <ac:chgData name="Kimberly Brehm" userId="8c2b6ab9-3f19-41de-a892-34e3c36865ec" providerId="ADAL" clId="{BAB331FC-E7E7-4D33-B63D-40A121CF0802}" dt="2020-02-17T19:36:37.900" v="658"/>
          <ac:inkMkLst>
            <pc:docMk/>
            <pc:sldMk cId="795749686" sldId="268"/>
            <ac:inkMk id="79" creationId="{95842FA9-A359-4950-96F0-C70E0F809E3C}"/>
          </ac:inkMkLst>
        </pc:inkChg>
        <pc:inkChg chg="add mod">
          <ac:chgData name="Kimberly Brehm" userId="8c2b6ab9-3f19-41de-a892-34e3c36865ec" providerId="ADAL" clId="{BAB331FC-E7E7-4D33-B63D-40A121CF0802}" dt="2020-02-17T19:36:43.083" v="666"/>
          <ac:inkMkLst>
            <pc:docMk/>
            <pc:sldMk cId="795749686" sldId="268"/>
            <ac:inkMk id="81" creationId="{2933A4CA-A3F0-451D-959C-DD8B48DAE046}"/>
          </ac:inkMkLst>
        </pc:inkChg>
        <pc:inkChg chg="add mod">
          <ac:chgData name="Kimberly Brehm" userId="8c2b6ab9-3f19-41de-a892-34e3c36865ec" providerId="ADAL" clId="{BAB331FC-E7E7-4D33-B63D-40A121CF0802}" dt="2020-02-17T19:36:43.083" v="666"/>
          <ac:inkMkLst>
            <pc:docMk/>
            <pc:sldMk cId="795749686" sldId="268"/>
            <ac:inkMk id="82" creationId="{7F9CF09D-5A91-4EE3-8B37-3481BA70CB06}"/>
          </ac:inkMkLst>
        </pc:inkChg>
        <pc:inkChg chg="add del">
          <ac:chgData name="Kimberly Brehm" userId="8c2b6ab9-3f19-41de-a892-34e3c36865ec" providerId="ADAL" clId="{BAB331FC-E7E7-4D33-B63D-40A121CF0802}" dt="2020-02-17T19:36:43.057" v="665"/>
          <ac:inkMkLst>
            <pc:docMk/>
            <pc:sldMk cId="795749686" sldId="268"/>
            <ac:inkMk id="83" creationId="{624876B6-E132-455C-9C7F-4A1CF7BCBEB4}"/>
          </ac:inkMkLst>
        </pc:inkChg>
        <pc:inkChg chg="add del">
          <ac:chgData name="Kimberly Brehm" userId="8c2b6ab9-3f19-41de-a892-34e3c36865ec" providerId="ADAL" clId="{BAB331FC-E7E7-4D33-B63D-40A121CF0802}" dt="2020-02-17T19:36:43.057" v="664"/>
          <ac:inkMkLst>
            <pc:docMk/>
            <pc:sldMk cId="795749686" sldId="268"/>
            <ac:inkMk id="84" creationId="{D4C572DF-E6A7-420E-94B1-65A7E7E69961}"/>
          </ac:inkMkLst>
        </pc:inkChg>
        <pc:inkChg chg="add">
          <ac:chgData name="Kimberly Brehm" userId="8c2b6ab9-3f19-41de-a892-34e3c36865ec" providerId="ADAL" clId="{BAB331FC-E7E7-4D33-B63D-40A121CF0802}" dt="2020-02-17T19:36:41.600" v="663" actId="9405"/>
          <ac:inkMkLst>
            <pc:docMk/>
            <pc:sldMk cId="795749686" sldId="268"/>
            <ac:inkMk id="85" creationId="{8C7AC3EE-24CC-438C-965E-6F8D108AD867}"/>
          </ac:inkMkLst>
        </pc:inkChg>
        <pc:inkChg chg="add mod">
          <ac:chgData name="Kimberly Brehm" userId="8c2b6ab9-3f19-41de-a892-34e3c36865ec" providerId="ADAL" clId="{BAB331FC-E7E7-4D33-B63D-40A121CF0802}" dt="2020-02-17T19:36:47.099" v="670"/>
          <ac:inkMkLst>
            <pc:docMk/>
            <pc:sldMk cId="795749686" sldId="268"/>
            <ac:inkMk id="87" creationId="{3C20C0DF-61C6-49DE-AD52-47C0532D9489}"/>
          </ac:inkMkLst>
        </pc:inkChg>
        <pc:inkChg chg="add mod">
          <ac:chgData name="Kimberly Brehm" userId="8c2b6ab9-3f19-41de-a892-34e3c36865ec" providerId="ADAL" clId="{BAB331FC-E7E7-4D33-B63D-40A121CF0802}" dt="2020-02-17T19:36:47.099" v="670"/>
          <ac:inkMkLst>
            <pc:docMk/>
            <pc:sldMk cId="795749686" sldId="268"/>
            <ac:inkMk id="88" creationId="{86CB3F98-D756-4049-87DE-F67DD0B95992}"/>
          </ac:inkMkLst>
        </pc:inkChg>
        <pc:inkChg chg="add">
          <ac:chgData name="Kimberly Brehm" userId="8c2b6ab9-3f19-41de-a892-34e3c36865ec" providerId="ADAL" clId="{BAB331FC-E7E7-4D33-B63D-40A121CF0802}" dt="2020-02-17T19:36:46.265" v="669" actId="9405"/>
          <ac:inkMkLst>
            <pc:docMk/>
            <pc:sldMk cId="795749686" sldId="268"/>
            <ac:inkMk id="89" creationId="{80595607-9F21-4561-9AA2-2CCA4E0DDEF1}"/>
          </ac:inkMkLst>
        </pc:inkChg>
        <pc:inkChg chg="add mod">
          <ac:chgData name="Kimberly Brehm" userId="8c2b6ab9-3f19-41de-a892-34e3c36865ec" providerId="ADAL" clId="{BAB331FC-E7E7-4D33-B63D-40A121CF0802}" dt="2020-02-17T19:37:14.935" v="674"/>
          <ac:inkMkLst>
            <pc:docMk/>
            <pc:sldMk cId="795749686" sldId="268"/>
            <ac:inkMk id="91" creationId="{8491E2BF-29FE-44E6-A2BF-3363339076DB}"/>
          </ac:inkMkLst>
        </pc:inkChg>
        <pc:inkChg chg="add mod">
          <ac:chgData name="Kimberly Brehm" userId="8c2b6ab9-3f19-41de-a892-34e3c36865ec" providerId="ADAL" clId="{BAB331FC-E7E7-4D33-B63D-40A121CF0802}" dt="2020-02-17T19:37:14.935" v="674"/>
          <ac:inkMkLst>
            <pc:docMk/>
            <pc:sldMk cId="795749686" sldId="268"/>
            <ac:inkMk id="92" creationId="{68875588-D25B-488F-B768-9DD5AA0571F4}"/>
          </ac:inkMkLst>
        </pc:inkChg>
        <pc:inkChg chg="add mod">
          <ac:chgData name="Kimberly Brehm" userId="8c2b6ab9-3f19-41de-a892-34e3c36865ec" providerId="ADAL" clId="{BAB331FC-E7E7-4D33-B63D-40A121CF0802}" dt="2020-02-17T19:37:14.935" v="674"/>
          <ac:inkMkLst>
            <pc:docMk/>
            <pc:sldMk cId="795749686" sldId="268"/>
            <ac:inkMk id="93" creationId="{0F01B359-AD14-4D8B-840D-F62FBECBD980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95" creationId="{0044C8A9-BF65-4145-874D-C6ACA6065370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96" creationId="{7F2A6413-001D-44FC-8ECC-2A51B744F237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97" creationId="{888B76BC-656C-46BA-8C34-694EEAEC3D3E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98" creationId="{00A2DD4B-9286-4C71-B238-4CB8DDAC4CEA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99" creationId="{71284C7D-B3FB-4165-A741-D7B4E1CACDBD}"/>
          </ac:inkMkLst>
        </pc:inkChg>
        <pc:inkChg chg="add mod">
          <ac:chgData name="Kimberly Brehm" userId="8c2b6ab9-3f19-41de-a892-34e3c36865ec" providerId="ADAL" clId="{BAB331FC-E7E7-4D33-B63D-40A121CF0802}" dt="2020-02-17T19:38:48.527" v="681"/>
          <ac:inkMkLst>
            <pc:docMk/>
            <pc:sldMk cId="795749686" sldId="268"/>
            <ac:inkMk id="100" creationId="{D72A80B1-A688-48E0-A785-A368B38B1753}"/>
          </ac:inkMkLst>
        </pc:inkChg>
        <pc:inkChg chg="add mod">
          <ac:chgData name="Kimberly Brehm" userId="8c2b6ab9-3f19-41de-a892-34e3c36865ec" providerId="ADAL" clId="{BAB331FC-E7E7-4D33-B63D-40A121CF0802}" dt="2020-02-17T19:38:56.226" v="689"/>
          <ac:inkMkLst>
            <pc:docMk/>
            <pc:sldMk cId="795749686" sldId="268"/>
            <ac:inkMk id="102" creationId="{B0489924-1586-4E69-BFE4-7D034AB06DD1}"/>
          </ac:inkMkLst>
        </pc:inkChg>
        <pc:inkChg chg="add mod">
          <ac:chgData name="Kimberly Brehm" userId="8c2b6ab9-3f19-41de-a892-34e3c36865ec" providerId="ADAL" clId="{BAB331FC-E7E7-4D33-B63D-40A121CF0802}" dt="2020-02-17T19:38:56.226" v="689"/>
          <ac:inkMkLst>
            <pc:docMk/>
            <pc:sldMk cId="795749686" sldId="268"/>
            <ac:inkMk id="103" creationId="{CE1C5CA6-44BA-4E4C-8DD8-D8F7AA42637F}"/>
          </ac:inkMkLst>
        </pc:inkChg>
        <pc:inkChg chg="add mod">
          <ac:chgData name="Kimberly Brehm" userId="8c2b6ab9-3f19-41de-a892-34e3c36865ec" providerId="ADAL" clId="{BAB331FC-E7E7-4D33-B63D-40A121CF0802}" dt="2020-02-17T19:38:56.226" v="689"/>
          <ac:inkMkLst>
            <pc:docMk/>
            <pc:sldMk cId="795749686" sldId="268"/>
            <ac:inkMk id="104" creationId="{2060887C-51B7-4AF0-8D07-F85C6BA601F5}"/>
          </ac:inkMkLst>
        </pc:inkChg>
        <pc:inkChg chg="add del mod">
          <ac:chgData name="Kimberly Brehm" userId="8c2b6ab9-3f19-41de-a892-34e3c36865ec" providerId="ADAL" clId="{BAB331FC-E7E7-4D33-B63D-40A121CF0802}" dt="2020-02-17T19:38:59.216" v="698"/>
          <ac:inkMkLst>
            <pc:docMk/>
            <pc:sldMk cId="795749686" sldId="268"/>
            <ac:inkMk id="105" creationId="{8693023C-6B51-4868-93AA-ABE047F8D89F}"/>
          </ac:inkMkLst>
        </pc:inkChg>
        <pc:inkChg chg="add del mod">
          <ac:chgData name="Kimberly Brehm" userId="8c2b6ab9-3f19-41de-a892-34e3c36865ec" providerId="ADAL" clId="{BAB331FC-E7E7-4D33-B63D-40A121CF0802}" dt="2020-02-17T19:38:59.784" v="700"/>
          <ac:inkMkLst>
            <pc:docMk/>
            <pc:sldMk cId="795749686" sldId="268"/>
            <ac:inkMk id="106" creationId="{DFA1A7E6-0540-46C6-8C0B-9F2114F1954A}"/>
          </ac:inkMkLst>
        </pc:inkChg>
        <pc:inkChg chg="add del mod">
          <ac:chgData name="Kimberly Brehm" userId="8c2b6ab9-3f19-41de-a892-34e3c36865ec" providerId="ADAL" clId="{BAB331FC-E7E7-4D33-B63D-40A121CF0802}" dt="2020-02-17T19:38:59.212" v="696"/>
          <ac:inkMkLst>
            <pc:docMk/>
            <pc:sldMk cId="795749686" sldId="268"/>
            <ac:inkMk id="107" creationId="{660A7872-E1CF-40AE-A1CA-746B05413EDE}"/>
          </ac:inkMkLst>
        </pc:inkChg>
        <pc:inkChg chg="add del mod">
          <ac:chgData name="Kimberly Brehm" userId="8c2b6ab9-3f19-41de-a892-34e3c36865ec" providerId="ADAL" clId="{BAB331FC-E7E7-4D33-B63D-40A121CF0802}" dt="2020-02-17T19:38:59.214" v="697"/>
          <ac:inkMkLst>
            <pc:docMk/>
            <pc:sldMk cId="795749686" sldId="268"/>
            <ac:inkMk id="108" creationId="{DFDCB00E-EF9B-4930-8BC4-A0034F53A915}"/>
          </ac:inkMkLst>
        </pc:inkChg>
        <pc:inkChg chg="add del mod">
          <ac:chgData name="Kimberly Brehm" userId="8c2b6ab9-3f19-41de-a892-34e3c36865ec" providerId="ADAL" clId="{BAB331FC-E7E7-4D33-B63D-40A121CF0802}" dt="2020-02-17T19:38:59.209" v="694"/>
          <ac:inkMkLst>
            <pc:docMk/>
            <pc:sldMk cId="795749686" sldId="268"/>
            <ac:inkMk id="111" creationId="{5E664663-6883-417E-B4B4-C54669BE35D8}"/>
          </ac:inkMkLst>
        </pc:inkChg>
        <pc:inkChg chg="add del mod">
          <ac:chgData name="Kimberly Brehm" userId="8c2b6ab9-3f19-41de-a892-34e3c36865ec" providerId="ADAL" clId="{BAB331FC-E7E7-4D33-B63D-40A121CF0802}" dt="2020-02-17T19:38:59.217" v="699"/>
          <ac:inkMkLst>
            <pc:docMk/>
            <pc:sldMk cId="795749686" sldId="268"/>
            <ac:inkMk id="112" creationId="{D5360BBC-7ECE-44CF-8309-F9ADD305B5F2}"/>
          </ac:inkMkLst>
        </pc:inkChg>
        <pc:inkChg chg="add del">
          <ac:chgData name="Kimberly Brehm" userId="8c2b6ab9-3f19-41de-a892-34e3c36865ec" providerId="ADAL" clId="{BAB331FC-E7E7-4D33-B63D-40A121CF0802}" dt="2020-02-17T19:38:59.211" v="695"/>
          <ac:inkMkLst>
            <pc:docMk/>
            <pc:sldMk cId="795749686" sldId="268"/>
            <ac:inkMk id="114" creationId="{D9A0823E-E8C0-4554-B3F5-3A71F48E5CC8}"/>
          </ac:inkMkLst>
        </pc:inkChg>
        <pc:inkChg chg="add mod">
          <ac:chgData name="Kimberly Brehm" userId="8c2b6ab9-3f19-41de-a892-34e3c36865ec" providerId="ADAL" clId="{BAB331FC-E7E7-4D33-B63D-40A121CF0802}" dt="2020-02-17T19:39:04.602" v="706"/>
          <ac:inkMkLst>
            <pc:docMk/>
            <pc:sldMk cId="795749686" sldId="268"/>
            <ac:inkMk id="115" creationId="{742F83E5-F375-47D3-AE35-9E601A3CF561}"/>
          </ac:inkMkLst>
        </pc:inkChg>
        <pc:inkChg chg="add mod">
          <ac:chgData name="Kimberly Brehm" userId="8c2b6ab9-3f19-41de-a892-34e3c36865ec" providerId="ADAL" clId="{BAB331FC-E7E7-4D33-B63D-40A121CF0802}" dt="2020-02-17T19:39:04.602" v="706"/>
          <ac:inkMkLst>
            <pc:docMk/>
            <pc:sldMk cId="795749686" sldId="268"/>
            <ac:inkMk id="116" creationId="{E47D59F3-04D9-4292-82EC-B82F061C29CC}"/>
          </ac:inkMkLst>
        </pc:inkChg>
        <pc:inkChg chg="add mod">
          <ac:chgData name="Kimberly Brehm" userId="8c2b6ab9-3f19-41de-a892-34e3c36865ec" providerId="ADAL" clId="{BAB331FC-E7E7-4D33-B63D-40A121CF0802}" dt="2020-02-17T19:39:04.602" v="706"/>
          <ac:inkMkLst>
            <pc:docMk/>
            <pc:sldMk cId="795749686" sldId="268"/>
            <ac:inkMk id="117" creationId="{812CAB0F-C83A-4728-98A5-D3FD5259AE1C}"/>
          </ac:inkMkLst>
        </pc:inkChg>
        <pc:inkChg chg="add del mod">
          <ac:chgData name="Kimberly Brehm" userId="8c2b6ab9-3f19-41de-a892-34e3c36865ec" providerId="ADAL" clId="{BAB331FC-E7E7-4D33-B63D-40A121CF0802}" dt="2020-02-17T19:39:05.339" v="708"/>
          <ac:inkMkLst>
            <pc:docMk/>
            <pc:sldMk cId="795749686" sldId="268"/>
            <ac:inkMk id="118" creationId="{3D2F902E-77B8-44EA-9D79-4A69DF0C0959}"/>
          </ac:inkMkLst>
        </pc:inkChg>
        <pc:inkChg chg="add del mod">
          <ac:chgData name="Kimberly Brehm" userId="8c2b6ab9-3f19-41de-a892-34e3c36865ec" providerId="ADAL" clId="{BAB331FC-E7E7-4D33-B63D-40A121CF0802}" dt="2020-02-17T19:39:05.339" v="707"/>
          <ac:inkMkLst>
            <pc:docMk/>
            <pc:sldMk cId="795749686" sldId="268"/>
            <ac:inkMk id="119" creationId="{DEE5AE08-DF52-4113-85A3-FA1AE035BBED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1" creationId="{6C8D7EB1-E4BC-426B-8888-DDAE60835F25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2" creationId="{682083CA-3344-4AB3-86E2-0DF71ED4975C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3" creationId="{C9700890-CFB3-42C9-A4C5-75E650BDCA51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4" creationId="{517F3D36-37CC-48CE-869F-73858DFDC100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5" creationId="{502A27A6-4F0E-487B-926C-A5C894216E64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6" creationId="{2FEE8CA4-7723-405A-B74A-CCFA01AD8A21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7" creationId="{312C78BC-B7DF-455A-9562-BF590419A7EB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8" creationId="{63DA5F7B-3153-4BD3-914B-B5F5ED560D2E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29" creationId="{9C0D99A5-A878-44EF-9AB1-5792DCDE1C12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30" creationId="{4E67A6C4-C6DD-450F-B243-7B799207F25B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31" creationId="{77A2405B-3018-4739-AA09-DCA19FE657C0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32" creationId="{729558F3-A597-4F74-8BEE-8A4DDA016B9A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33" creationId="{84DBA43D-9DB3-443B-9532-13DA25897609}"/>
          </ac:inkMkLst>
        </pc:inkChg>
        <pc:inkChg chg="add mod">
          <ac:chgData name="Kimberly Brehm" userId="8c2b6ab9-3f19-41de-a892-34e3c36865ec" providerId="ADAL" clId="{BAB331FC-E7E7-4D33-B63D-40A121CF0802}" dt="2020-02-17T19:39:14.120" v="723"/>
          <ac:inkMkLst>
            <pc:docMk/>
            <pc:sldMk cId="795749686" sldId="268"/>
            <ac:inkMk id="134" creationId="{89EC3892-EE22-451E-8DCC-D57609AC7AAD}"/>
          </ac:inkMkLst>
        </pc:inkChg>
        <pc:inkChg chg="add del">
          <ac:chgData name="Kimberly Brehm" userId="8c2b6ab9-3f19-41de-a892-34e3c36865ec" providerId="ADAL" clId="{BAB331FC-E7E7-4D33-B63D-40A121CF0802}" dt="2020-02-17T19:39:17.167" v="725"/>
          <ac:inkMkLst>
            <pc:docMk/>
            <pc:sldMk cId="795749686" sldId="268"/>
            <ac:inkMk id="139" creationId="{CE828EF7-2AA2-493A-9648-FB84CC22B13C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0" creationId="{8F1F3B20-16AA-4E77-A955-AB86CA9AB78F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1" creationId="{F20AB44E-A63D-4029-AF5F-65026D308EEA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2" creationId="{A65579E2-9943-4183-A0D3-33AA9A7F2E25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3" creationId="{DE6BE20A-1B16-4183-9C2D-5558710DE292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4" creationId="{0F2BE53D-7F75-422E-9537-56FA4542EECF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5" creationId="{328EF9F8-28ED-49E6-8CCA-E4A3E628C7EE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6" creationId="{DD8AF511-2AD3-4425-9065-F4DE746050AA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7" creationId="{1E2C229E-CCEC-4BF0-AEF3-3FEE5AA35D7D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8" creationId="{779A5C31-B08C-419A-AB95-0885FB4E3438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49" creationId="{71B5AD41-2169-4D91-BDDC-C2320B5A1915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0" creationId="{BC5543B7-5C67-4EDC-8954-1D307D86AB72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1" creationId="{8906BC93-F4AF-4177-8828-9B3C3BDB99E5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2" creationId="{72FCF91B-05B7-4050-91ED-505D5C21941D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3" creationId="{551EE228-C427-49D5-BD30-D55F4DE52865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4" creationId="{7233B883-06C3-47B2-B08E-F69A5C2BF828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5" creationId="{FDF3264C-E024-49D3-8B6F-13CC5579A727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6" creationId="{D375F67E-CA0C-42D7-9736-3B8309EAA811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7" creationId="{B853F271-EB5F-4369-B598-8E740D1EB033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8" creationId="{FC1E7ED6-AFDE-45F0-B51C-C2E5E1748F72}"/>
          </ac:inkMkLst>
        </pc:inkChg>
        <pc:inkChg chg="add mod">
          <ac:chgData name="Kimberly Brehm" userId="8c2b6ab9-3f19-41de-a892-34e3c36865ec" providerId="ADAL" clId="{BAB331FC-E7E7-4D33-B63D-40A121CF0802}" dt="2020-02-17T19:39:37.567" v="747"/>
          <ac:inkMkLst>
            <pc:docMk/>
            <pc:sldMk cId="795749686" sldId="268"/>
            <ac:inkMk id="159" creationId="{850169BB-17E1-4894-B14D-CC570C349B10}"/>
          </ac:inkMkLst>
        </pc:inkChg>
        <pc:inkChg chg="add mod">
          <ac:chgData name="Kimberly Brehm" userId="8c2b6ab9-3f19-41de-a892-34e3c36865ec" providerId="ADAL" clId="{BAB331FC-E7E7-4D33-B63D-40A121CF0802}" dt="2020-02-17T19:39:38.572" v="749"/>
          <ac:inkMkLst>
            <pc:docMk/>
            <pc:sldMk cId="795749686" sldId="268"/>
            <ac:inkMk id="160" creationId="{A33A43EB-FBEC-4745-AE16-3578784FB631}"/>
          </ac:inkMkLst>
        </pc:inkChg>
        <pc:inkChg chg="add mod">
          <ac:chgData name="Kimberly Brehm" userId="8c2b6ab9-3f19-41de-a892-34e3c36865ec" providerId="ADAL" clId="{BAB331FC-E7E7-4D33-B63D-40A121CF0802}" dt="2020-02-17T19:39:38.572" v="749"/>
          <ac:inkMkLst>
            <pc:docMk/>
            <pc:sldMk cId="795749686" sldId="268"/>
            <ac:inkMk id="164" creationId="{9801ECB3-B15D-40F0-95AD-BBD515539604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66" creationId="{CE6DE8DD-0AEB-4F84-A994-64F2CD76A354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67" creationId="{3D4D79D0-2681-46AF-8CFB-2D58DEA856B0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68" creationId="{5D3D4204-47DB-471B-9C97-1A96089317E7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69" creationId="{FFA22721-1B6E-4D6A-9D46-EDDC7A3C7ABA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70" creationId="{7903D516-ED91-488F-AC3D-EBFA44E9F600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71" creationId="{645CA881-ED5D-4D5B-B79F-245D1BF0254C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72" creationId="{E8817A71-6E29-4A1B-B4BF-0B08BAC3EB7A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73" creationId="{EC37C522-10EA-4D39-BFAA-C028274BAC85}"/>
          </ac:inkMkLst>
        </pc:inkChg>
        <pc:inkChg chg="add mod">
          <ac:chgData name="Kimberly Brehm" userId="8c2b6ab9-3f19-41de-a892-34e3c36865ec" providerId="ADAL" clId="{BAB331FC-E7E7-4D33-B63D-40A121CF0802}" dt="2020-02-17T19:39:42.582" v="759"/>
          <ac:inkMkLst>
            <pc:docMk/>
            <pc:sldMk cId="795749686" sldId="268"/>
            <ac:inkMk id="174" creationId="{38C508CB-107D-46F0-99D9-D464D887A923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77" creationId="{F8FF6E49-AD93-4F8A-A993-C55240ABABA4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78" creationId="{AB78782B-B56A-49F0-B647-65B718889DBE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79" creationId="{C0C30542-43BC-4B7A-B76D-1F2EF5C58E4C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80" creationId="{3A6A1853-178C-4049-94AD-57863829110D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81" creationId="{35E5917B-5F0D-4C10-9341-AE9B6F6D9AFD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82" creationId="{A061E4BC-8459-49E2-8195-3072E8632D4E}"/>
          </ac:inkMkLst>
        </pc:inkChg>
        <pc:inkChg chg="add mod">
          <ac:chgData name="Kimberly Brehm" userId="8c2b6ab9-3f19-41de-a892-34e3c36865ec" providerId="ADAL" clId="{BAB331FC-E7E7-4D33-B63D-40A121CF0802}" dt="2020-02-17T19:39:50.655" v="771"/>
          <ac:inkMkLst>
            <pc:docMk/>
            <pc:sldMk cId="795749686" sldId="268"/>
            <ac:inkMk id="183" creationId="{711BD846-AA49-412D-B4C7-C013ECEA9DFD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84" creationId="{24F96163-9320-449F-A765-780584FDD0DD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85" creationId="{63734FAC-2280-4EBD-8B9A-96F85AAF5D0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86" creationId="{67C1F6D4-3114-45C4-906B-211E6EEB871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87" creationId="{2946154F-B74E-41C5-A361-A93D05B26C7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0" creationId="{AA8D49AD-ADD4-4D6D-A007-A1DB5227A49B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1" creationId="{C7EB3606-E837-459A-83CC-A56A8D6C4CE2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2" creationId="{7AAF7C87-0F0C-47AD-A2D1-47DD28A0921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3" creationId="{4C9B52AF-1D5D-4CF4-A680-122CA9392A76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4" creationId="{FF3D9AE9-92F8-450C-A961-BB9351E3716D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5" creationId="{6DDE6316-A155-4DA7-A132-D180A974EA03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6" creationId="{E5ED46CC-0AD5-4291-8F71-9AE6E584DB4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7" creationId="{5FC178BA-1E7A-411E-911F-7361F19164AC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8" creationId="{40BFEA3D-93F4-4830-829E-2648EEFE0F94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199" creationId="{BA34592D-33DA-490F-8878-A552B1640997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0" creationId="{BE755734-3088-4858-9062-CDF5F9F0DEB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1" creationId="{A087AA42-FD6F-45FE-BBC2-373F95696639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2" creationId="{81963A89-BF6A-493A-8E4B-F6521AAE1CE0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3" creationId="{FEAFEB4B-DF57-4CDA-B436-6C26A9456536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4" creationId="{94F3D11A-6944-4427-A7E1-80DC7716989D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5" creationId="{423AFFFD-FC91-4E21-8029-ED5AD78B36BC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6" creationId="{71B35E22-0E1C-45E1-AAB7-154EEEB0105D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7" creationId="{A2779527-388D-4ED3-99E7-EE36D3594824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8" creationId="{688607BA-5DE0-4BF0-81E4-9DA6A9921062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09" creationId="{9BDB164C-AEA3-4721-81A6-722E7692157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0" creationId="{520E5F2F-4638-4017-94F2-9E3B8ACC4386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1" creationId="{33811DFE-3EED-4312-9DBE-587F3879151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2" creationId="{A439CC05-7CA7-4AF3-996E-6988E20FB830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3" creationId="{3A179BCA-B822-4BCC-8210-279A76DBCC77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4" creationId="{F8CC9522-7066-4F9B-91FE-28E468233816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5" creationId="{AC6911F7-B0F5-4D94-8916-68545B7D20B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6" creationId="{13ECAAB7-8991-49E1-9B67-F0DBC220692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7" creationId="{89927E2C-42A7-43D3-A1DF-B58FC2875C14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8" creationId="{E98E7766-F7A1-41E3-8D62-A481DA731799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19" creationId="{5DE1A775-55F4-46A2-99A5-75BB707282D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0" creationId="{2AA48221-F22E-4260-99E2-74913C739FD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1" creationId="{7E9DC9C0-836A-4FA4-953D-6A14496EEB2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2" creationId="{C7E545A5-C4A5-4422-9117-58C28090E3C9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3" creationId="{DB327A33-27D1-4B1D-993F-4155265895B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4" creationId="{DA4CBBB8-7A7E-4480-A141-640EF6E72D92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5" creationId="{6D46CBBC-2F02-43D1-B511-2104312EF87C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6" creationId="{BE798AE7-DF10-4806-B553-4652E67FB49B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7" creationId="{16A421AD-6A77-44FF-ADDE-77EF0ABB79A7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8" creationId="{1305B4E6-14FF-4CFE-9A54-A9FE1A0A956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29" creationId="{64E03408-53E8-4E8C-A0A7-894A257BFB28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0" creationId="{8215DD9E-A5A9-49F4-9123-C3CDCAC9E34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1" creationId="{6B4D3890-B7B2-4229-8D60-0589AD76341E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2" creationId="{59466337-39E6-44B0-AFA9-E20313C07443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3" creationId="{EFE2A617-EBDC-49BA-927D-53C1B2D6B0B1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4" creationId="{67A05332-9611-406C-BA33-05C7FDBF5BFC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5" creationId="{CAD6205B-0FD7-46B5-BDC3-4F4835CD6365}"/>
          </ac:inkMkLst>
        </pc:inkChg>
        <pc:inkChg chg="add mod">
          <ac:chgData name="Kimberly Brehm" userId="8c2b6ab9-3f19-41de-a892-34e3c36865ec" providerId="ADAL" clId="{BAB331FC-E7E7-4D33-B63D-40A121CF0802}" dt="2020-02-17T19:40:12.287" v="819"/>
          <ac:inkMkLst>
            <pc:docMk/>
            <pc:sldMk cId="795749686" sldId="268"/>
            <ac:inkMk id="236" creationId="{E8FAEDF4-936C-498E-A444-9D6CA6D65C7C}"/>
          </ac:inkMkLst>
        </pc:inkChg>
        <pc:inkChg chg="add">
          <ac:chgData name="Kimberly Brehm" userId="8c2b6ab9-3f19-41de-a892-34e3c36865ec" providerId="ADAL" clId="{BAB331FC-E7E7-4D33-B63D-40A121CF0802}" dt="2020-02-17T19:42:36.033" v="820"/>
          <ac:inkMkLst>
            <pc:docMk/>
            <pc:sldMk cId="795749686" sldId="268"/>
            <ac:inkMk id="244" creationId="{2AEC696B-8B59-4ABA-93D5-1B6E9279BBAF}"/>
          </ac:inkMkLst>
        </pc:inkChg>
      </pc:sldChg>
      <pc:sldChg chg="addSp delSp modSp">
        <pc:chgData name="Kimberly Brehm" userId="8c2b6ab9-3f19-41de-a892-34e3c36865ec" providerId="ADAL" clId="{BAB331FC-E7E7-4D33-B63D-40A121CF0802}" dt="2020-02-17T19:54:09.883" v="1042"/>
        <pc:sldMkLst>
          <pc:docMk/>
          <pc:sldMk cId="663100509" sldId="269"/>
        </pc:sldMkLst>
        <pc:grpChg chg="mod">
          <ac:chgData name="Kimberly Brehm" userId="8c2b6ab9-3f19-41de-a892-34e3c36865ec" providerId="ADAL" clId="{BAB331FC-E7E7-4D33-B63D-40A121CF0802}" dt="2020-02-17T19:43:59.765" v="838"/>
          <ac:grpSpMkLst>
            <pc:docMk/>
            <pc:sldMk cId="663100509" sldId="269"/>
            <ac:grpSpMk id="19" creationId="{8364E354-91D3-4257-93DF-F937445A694A}"/>
          </ac:grpSpMkLst>
        </pc:grpChg>
        <pc:grpChg chg="mod">
          <ac:chgData name="Kimberly Brehm" userId="8c2b6ab9-3f19-41de-a892-34e3c36865ec" providerId="ADAL" clId="{BAB331FC-E7E7-4D33-B63D-40A121CF0802}" dt="2020-02-17T19:43:59.765" v="838"/>
          <ac:grpSpMkLst>
            <pc:docMk/>
            <pc:sldMk cId="663100509" sldId="269"/>
            <ac:grpSpMk id="20" creationId="{93F5841B-1727-4F46-9DE6-63854EFE7FA0}"/>
          </ac:grpSpMkLst>
        </pc:grpChg>
        <pc:grpChg chg="mod">
          <ac:chgData name="Kimberly Brehm" userId="8c2b6ab9-3f19-41de-a892-34e3c36865ec" providerId="ADAL" clId="{BAB331FC-E7E7-4D33-B63D-40A121CF0802}" dt="2020-02-17T19:43:59.765" v="838"/>
          <ac:grpSpMkLst>
            <pc:docMk/>
            <pc:sldMk cId="663100509" sldId="269"/>
            <ac:grpSpMk id="21" creationId="{D5510405-8305-4264-9F4B-D87ED3886C8F}"/>
          </ac:grpSpMkLst>
        </pc:grpChg>
        <pc:grpChg chg="mod">
          <ac:chgData name="Kimberly Brehm" userId="8c2b6ab9-3f19-41de-a892-34e3c36865ec" providerId="ADAL" clId="{BAB331FC-E7E7-4D33-B63D-40A121CF0802}" dt="2020-02-17T19:44:13.356" v="856"/>
          <ac:grpSpMkLst>
            <pc:docMk/>
            <pc:sldMk cId="663100509" sldId="269"/>
            <ac:grpSpMk id="39" creationId="{45E3D160-621F-4904-9C9D-0AFE13739709}"/>
          </ac:grpSpMkLst>
        </pc:grpChg>
        <pc:grpChg chg="mod">
          <ac:chgData name="Kimberly Brehm" userId="8c2b6ab9-3f19-41de-a892-34e3c36865ec" providerId="ADAL" clId="{BAB331FC-E7E7-4D33-B63D-40A121CF0802}" dt="2020-02-17T19:44:13.356" v="856"/>
          <ac:grpSpMkLst>
            <pc:docMk/>
            <pc:sldMk cId="663100509" sldId="269"/>
            <ac:grpSpMk id="40" creationId="{8F36FB91-2185-46EA-B3DB-6F47BA7103AD}"/>
          </ac:grpSpMkLst>
        </pc:grpChg>
        <pc:grpChg chg="del 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45" creationId="{5617079E-C384-4673-9053-EBC631B82A3F}"/>
          </ac:grpSpMkLst>
        </pc:grpChg>
        <pc:grpChg chg="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68" creationId="{0726BC9F-3DAC-48D4-BCED-FDC84DB2ED01}"/>
          </ac:grpSpMkLst>
        </pc:grpChg>
        <pc:grpChg chg="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69" creationId="{491A786D-1612-45D3-9CD5-9DB2C4508FB8}"/>
          </ac:grpSpMkLst>
        </pc:grpChg>
        <pc:grpChg chg="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70" creationId="{80FB61E6-0777-4BC3-85C4-7F23F7C8ADAD}"/>
          </ac:grpSpMkLst>
        </pc:grpChg>
        <pc:grpChg chg="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71" creationId="{81CD9CE3-6132-486C-9892-281872E28C93}"/>
          </ac:grpSpMkLst>
        </pc:grpChg>
        <pc:grpChg chg="mod">
          <ac:chgData name="Kimberly Brehm" userId="8c2b6ab9-3f19-41de-a892-34e3c36865ec" providerId="ADAL" clId="{BAB331FC-E7E7-4D33-B63D-40A121CF0802}" dt="2020-02-17T19:44:28.028" v="884"/>
          <ac:grpSpMkLst>
            <pc:docMk/>
            <pc:sldMk cId="663100509" sldId="269"/>
            <ac:grpSpMk id="72" creationId="{1B4A83FA-E558-4BBC-B417-4B1B943FFCC9}"/>
          </ac:grpSpMkLst>
        </pc:grpChg>
        <pc:grpChg chg="del mod">
          <ac:chgData name="Kimberly Brehm" userId="8c2b6ab9-3f19-41de-a892-34e3c36865ec" providerId="ADAL" clId="{BAB331FC-E7E7-4D33-B63D-40A121CF0802}" dt="2020-02-17T19:44:41.199" v="909"/>
          <ac:grpSpMkLst>
            <pc:docMk/>
            <pc:sldMk cId="663100509" sldId="269"/>
            <ac:grpSpMk id="80" creationId="{D761CA4B-7993-4AA8-BB51-CB61CE2DC475}"/>
          </ac:grpSpMkLst>
        </pc:grpChg>
        <pc:grpChg chg="mod">
          <ac:chgData name="Kimberly Brehm" userId="8c2b6ab9-3f19-41de-a892-34e3c36865ec" providerId="ADAL" clId="{BAB331FC-E7E7-4D33-B63D-40A121CF0802}" dt="2020-02-17T19:44:33.127" v="892"/>
          <ac:grpSpMkLst>
            <pc:docMk/>
            <pc:sldMk cId="663100509" sldId="269"/>
            <ac:grpSpMk id="81" creationId="{80AA13B8-2280-4A9D-93ED-10378F6CBF74}"/>
          </ac:grpSpMkLst>
        </pc:grpChg>
        <pc:grpChg chg="mod">
          <ac:chgData name="Kimberly Brehm" userId="8c2b6ab9-3f19-41de-a892-34e3c36865ec" providerId="ADAL" clId="{BAB331FC-E7E7-4D33-B63D-40A121CF0802}" dt="2020-02-17T19:44:33.127" v="892"/>
          <ac:grpSpMkLst>
            <pc:docMk/>
            <pc:sldMk cId="663100509" sldId="269"/>
            <ac:grpSpMk id="82" creationId="{26427856-F231-456B-BCF6-80BED766AB54}"/>
          </ac:grpSpMkLst>
        </pc:grpChg>
        <pc:grpChg chg="del mod">
          <ac:chgData name="Kimberly Brehm" userId="8c2b6ab9-3f19-41de-a892-34e3c36865ec" providerId="ADAL" clId="{BAB331FC-E7E7-4D33-B63D-40A121CF0802}" dt="2020-02-17T19:44:42.723" v="911"/>
          <ac:grpSpMkLst>
            <pc:docMk/>
            <pc:sldMk cId="663100509" sldId="269"/>
            <ac:grpSpMk id="99" creationId="{E5DEEEB6-3402-443E-BF50-A8030325C1E0}"/>
          </ac:grpSpMkLst>
        </pc:grpChg>
        <pc:grpChg chg="mod">
          <ac:chgData name="Kimberly Brehm" userId="8c2b6ab9-3f19-41de-a892-34e3c36865ec" providerId="ADAL" clId="{BAB331FC-E7E7-4D33-B63D-40A121CF0802}" dt="2020-02-17T19:44:41.199" v="909"/>
          <ac:grpSpMkLst>
            <pc:docMk/>
            <pc:sldMk cId="663100509" sldId="269"/>
            <ac:grpSpMk id="100" creationId="{77D9D4F7-BE31-446E-994E-6644BE84D35E}"/>
          </ac:grpSpMkLst>
        </pc:grpChg>
        <pc:grpChg chg="mod">
          <ac:chgData name="Kimberly Brehm" userId="8c2b6ab9-3f19-41de-a892-34e3c36865ec" providerId="ADAL" clId="{BAB331FC-E7E7-4D33-B63D-40A121CF0802}" dt="2020-02-17T19:44:42.723" v="911"/>
          <ac:grpSpMkLst>
            <pc:docMk/>
            <pc:sldMk cId="663100509" sldId="269"/>
            <ac:grpSpMk id="102" creationId="{53243DDF-A578-4F01-B153-37A57A5377DF}"/>
          </ac:grpSpMkLst>
        </pc:grpChg>
        <pc:grpChg chg="mod">
          <ac:chgData name="Kimberly Brehm" userId="8c2b6ab9-3f19-41de-a892-34e3c36865ec" providerId="ADAL" clId="{BAB331FC-E7E7-4D33-B63D-40A121CF0802}" dt="2020-02-17T19:44:45.514" v="916"/>
          <ac:grpSpMkLst>
            <pc:docMk/>
            <pc:sldMk cId="663100509" sldId="269"/>
            <ac:grpSpMk id="107" creationId="{864860B1-CA41-4CA6-AB9F-9B4AE3AD1BE5}"/>
          </ac:grpSpMkLst>
        </pc:grpChg>
        <pc:grpChg chg="mod">
          <ac:chgData name="Kimberly Brehm" userId="8c2b6ab9-3f19-41de-a892-34e3c36865ec" providerId="ADAL" clId="{BAB331FC-E7E7-4D33-B63D-40A121CF0802}" dt="2020-02-17T19:44:49.602" v="925"/>
          <ac:grpSpMkLst>
            <pc:docMk/>
            <pc:sldMk cId="663100509" sldId="269"/>
            <ac:grpSpMk id="116" creationId="{6ECA7199-2308-4851-8A73-CA21E1AFE1EE}"/>
          </ac:grpSpMkLst>
        </pc:grpChg>
        <pc:grpChg chg="mod">
          <ac:chgData name="Kimberly Brehm" userId="8c2b6ab9-3f19-41de-a892-34e3c36865ec" providerId="ADAL" clId="{BAB331FC-E7E7-4D33-B63D-40A121CF0802}" dt="2020-02-17T19:44:49.602" v="925"/>
          <ac:grpSpMkLst>
            <pc:docMk/>
            <pc:sldMk cId="663100509" sldId="269"/>
            <ac:grpSpMk id="117" creationId="{B30BC9D0-544E-475B-8457-B4ED198B4120}"/>
          </ac:grpSpMkLst>
        </pc:grpChg>
        <pc:grpChg chg="mod">
          <ac:chgData name="Kimberly Brehm" userId="8c2b6ab9-3f19-41de-a892-34e3c36865ec" providerId="ADAL" clId="{BAB331FC-E7E7-4D33-B63D-40A121CF0802}" dt="2020-02-17T19:44:49.602" v="925"/>
          <ac:grpSpMkLst>
            <pc:docMk/>
            <pc:sldMk cId="663100509" sldId="269"/>
            <ac:grpSpMk id="118" creationId="{2ADE9DD7-EE87-419F-818E-D16EDDC53AFA}"/>
          </ac:grpSpMkLst>
        </pc:grpChg>
        <pc:grpChg chg="del mod">
          <ac:chgData name="Kimberly Brehm" userId="8c2b6ab9-3f19-41de-a892-34e3c36865ec" providerId="ADAL" clId="{BAB331FC-E7E7-4D33-B63D-40A121CF0802}" dt="2020-02-17T19:44:59.225" v="934"/>
          <ac:grpSpMkLst>
            <pc:docMk/>
            <pc:sldMk cId="663100509" sldId="269"/>
            <ac:grpSpMk id="125" creationId="{72F9E22B-1A61-47AE-AAC4-9E0997667810}"/>
          </ac:grpSpMkLst>
        </pc:grpChg>
        <pc:grpChg chg="mod">
          <ac:chgData name="Kimberly Brehm" userId="8c2b6ab9-3f19-41de-a892-34e3c36865ec" providerId="ADAL" clId="{BAB331FC-E7E7-4D33-B63D-40A121CF0802}" dt="2020-02-17T19:44:56.826" v="932"/>
          <ac:grpSpMkLst>
            <pc:docMk/>
            <pc:sldMk cId="663100509" sldId="269"/>
            <ac:grpSpMk id="126" creationId="{D9A7A48B-C04C-4A84-9D94-2EC1F3BDFB7A}"/>
          </ac:grpSpMkLst>
        </pc:grpChg>
        <pc:grpChg chg="mod">
          <ac:chgData name="Kimberly Brehm" userId="8c2b6ab9-3f19-41de-a892-34e3c36865ec" providerId="ADAL" clId="{BAB331FC-E7E7-4D33-B63D-40A121CF0802}" dt="2020-02-17T19:44:59.225" v="934"/>
          <ac:grpSpMkLst>
            <pc:docMk/>
            <pc:sldMk cId="663100509" sldId="269"/>
            <ac:grpSpMk id="128" creationId="{4CF819A3-383D-4D60-818B-90C00F01E1A1}"/>
          </ac:grpSpMkLst>
        </pc:grpChg>
        <pc:grpChg chg="mod">
          <ac:chgData name="Kimberly Brehm" userId="8c2b6ab9-3f19-41de-a892-34e3c36865ec" providerId="ADAL" clId="{BAB331FC-E7E7-4D33-B63D-40A121CF0802}" dt="2020-02-17T19:45:05.551" v="941"/>
          <ac:grpSpMkLst>
            <pc:docMk/>
            <pc:sldMk cId="663100509" sldId="269"/>
            <ac:grpSpMk id="134" creationId="{A27F393E-5861-4BF9-8091-35DE0EDDB47A}"/>
          </ac:grpSpMkLst>
        </pc:grpChg>
        <pc:grpChg chg="mod">
          <ac:chgData name="Kimberly Brehm" userId="8c2b6ab9-3f19-41de-a892-34e3c36865ec" providerId="ADAL" clId="{BAB331FC-E7E7-4D33-B63D-40A121CF0802}" dt="2020-02-17T19:45:08.251" v="945"/>
          <ac:grpSpMkLst>
            <pc:docMk/>
            <pc:sldMk cId="663100509" sldId="269"/>
            <ac:grpSpMk id="138" creationId="{57139D8B-B142-4F2F-A356-63E692677469}"/>
          </ac:grpSpMkLst>
        </pc:grpChg>
        <pc:grpChg chg="del mod">
          <ac:chgData name="Kimberly Brehm" userId="8c2b6ab9-3f19-41de-a892-34e3c36865ec" providerId="ADAL" clId="{BAB331FC-E7E7-4D33-B63D-40A121CF0802}" dt="2020-02-17T19:45:53.678" v="951"/>
          <ac:grpSpMkLst>
            <pc:docMk/>
            <pc:sldMk cId="663100509" sldId="269"/>
            <ac:grpSpMk id="141" creationId="{3B302010-F76B-47D8-A120-F562DE34D870}"/>
          </ac:grpSpMkLst>
        </pc:grpChg>
        <pc:grpChg chg="mod">
          <ac:chgData name="Kimberly Brehm" userId="8c2b6ab9-3f19-41de-a892-34e3c36865ec" providerId="ADAL" clId="{BAB331FC-E7E7-4D33-B63D-40A121CF0802}" dt="2020-02-17T19:45:56.025" v="955"/>
          <ac:grpSpMkLst>
            <pc:docMk/>
            <pc:sldMk cId="663100509" sldId="269"/>
            <ac:grpSpMk id="145" creationId="{2056A091-6BB3-42D1-8153-70DDEC7EDE0D}"/>
          </ac:grpSpMkLst>
        </pc:grpChg>
        <pc:grpChg chg="mod">
          <ac:chgData name="Kimberly Brehm" userId="8c2b6ab9-3f19-41de-a892-34e3c36865ec" providerId="ADAL" clId="{BAB331FC-E7E7-4D33-B63D-40A121CF0802}" dt="2020-02-17T19:46:02.134" v="962"/>
          <ac:grpSpMkLst>
            <pc:docMk/>
            <pc:sldMk cId="663100509" sldId="269"/>
            <ac:grpSpMk id="152" creationId="{F826D0DE-E9E6-4689-931E-9DA4454F0FC9}"/>
          </ac:grpSpMkLst>
        </pc:grpChg>
        <pc:grpChg chg="mod">
          <ac:chgData name="Kimberly Brehm" userId="8c2b6ab9-3f19-41de-a892-34e3c36865ec" providerId="ADAL" clId="{BAB331FC-E7E7-4D33-B63D-40A121CF0802}" dt="2020-02-17T19:46:02.134" v="962"/>
          <ac:grpSpMkLst>
            <pc:docMk/>
            <pc:sldMk cId="663100509" sldId="269"/>
            <ac:grpSpMk id="153" creationId="{F27CDC1E-7152-46E4-9C3A-3082C8B1D916}"/>
          </ac:grpSpMkLst>
        </pc:grpChg>
        <pc:grpChg chg="mod">
          <ac:chgData name="Kimberly Brehm" userId="8c2b6ab9-3f19-41de-a892-34e3c36865ec" providerId="ADAL" clId="{BAB331FC-E7E7-4D33-B63D-40A121CF0802}" dt="2020-02-17T19:46:08.069" v="968"/>
          <ac:grpSpMkLst>
            <pc:docMk/>
            <pc:sldMk cId="663100509" sldId="269"/>
            <ac:grpSpMk id="159" creationId="{4344960A-7D85-447B-807E-15D6506B6F47}"/>
          </ac:grpSpMkLst>
        </pc:grpChg>
        <pc:grpChg chg="mod">
          <ac:chgData name="Kimberly Brehm" userId="8c2b6ab9-3f19-41de-a892-34e3c36865ec" providerId="ADAL" clId="{BAB331FC-E7E7-4D33-B63D-40A121CF0802}" dt="2020-02-17T19:46:08.069" v="968"/>
          <ac:grpSpMkLst>
            <pc:docMk/>
            <pc:sldMk cId="663100509" sldId="269"/>
            <ac:grpSpMk id="160" creationId="{E1BDBEB7-4DB4-4822-A657-964DF830374E}"/>
          </ac:grpSpMkLst>
        </pc:grpChg>
        <pc:grpChg chg="mod">
          <ac:chgData name="Kimberly Brehm" userId="8c2b6ab9-3f19-41de-a892-34e3c36865ec" providerId="ADAL" clId="{BAB331FC-E7E7-4D33-B63D-40A121CF0802}" dt="2020-02-17T19:46:20.994" v="982"/>
          <ac:grpSpMkLst>
            <pc:docMk/>
            <pc:sldMk cId="663100509" sldId="269"/>
            <ac:grpSpMk id="174" creationId="{88C6096E-F619-498A-8189-BDAE4B0FB6F6}"/>
          </ac:grpSpMkLst>
        </pc:grpChg>
        <pc:grpChg chg="mod">
          <ac:chgData name="Kimberly Brehm" userId="8c2b6ab9-3f19-41de-a892-34e3c36865ec" providerId="ADAL" clId="{BAB331FC-E7E7-4D33-B63D-40A121CF0802}" dt="2020-02-17T19:46:25.238" v="989"/>
          <ac:grpSpMkLst>
            <pc:docMk/>
            <pc:sldMk cId="663100509" sldId="269"/>
            <ac:grpSpMk id="181" creationId="{150E01CB-1464-4A50-B9BC-9EDB5AD30A48}"/>
          </ac:grpSpMkLst>
        </pc:grpChg>
        <pc:grpChg chg="del mod">
          <ac:chgData name="Kimberly Brehm" userId="8c2b6ab9-3f19-41de-a892-34e3c36865ec" providerId="ADAL" clId="{BAB331FC-E7E7-4D33-B63D-40A121CF0802}" dt="2020-02-17T19:46:30.829" v="993"/>
          <ac:grpSpMkLst>
            <pc:docMk/>
            <pc:sldMk cId="663100509" sldId="269"/>
            <ac:grpSpMk id="184" creationId="{0A04D6AB-A613-4EFE-9953-C29457B7DC6F}"/>
          </ac:grpSpMkLst>
        </pc:grpChg>
        <pc:picChg chg="add mod">
          <ac:chgData name="Kimberly Brehm" userId="8c2b6ab9-3f19-41de-a892-34e3c36865ec" providerId="ADAL" clId="{BAB331FC-E7E7-4D33-B63D-40A121CF0802}" dt="2020-02-17T19:54:09.883" v="1042"/>
          <ac:picMkLst>
            <pc:docMk/>
            <pc:sldMk cId="663100509" sldId="269"/>
            <ac:picMk id="199" creationId="{BECD074C-5BF3-45C3-9168-AFCA08982B84}"/>
          </ac:picMkLst>
        </pc:pic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2" creationId="{F8C3175B-F764-4E76-86D2-A0CDDFEA606D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3" creationId="{C0BBB457-CFB9-46D9-B117-7D8BF6FC6D4E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4" creationId="{61C4966B-D205-4490-AEC4-CB0C22BBCD26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5" creationId="{A3A8520F-96FB-4583-8866-89994D5DBA53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6" creationId="{7069A029-1D8D-4C5F-BFFA-F094E18B5ABE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7" creationId="{D54677FB-7ACF-48E6-A31A-7C2E1355A61E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8" creationId="{56F7EE73-CAC8-4E40-9902-EBBC6C5EE17D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9" creationId="{4BE9CACA-7CC8-4E8D-A832-6C55E3A2F172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0" creationId="{41FD10B2-D493-4227-AEE0-7B5A25395E3E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1" creationId="{57D3B30A-9893-47DF-809E-6231E0CB36AC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2" creationId="{F7C1AC83-837C-4670-A5D0-91764E6C354B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3" creationId="{F7917877-EE31-4671-AD7A-A4C3237914D1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4" creationId="{A7909A9B-8855-4397-9F64-D6F21275C29C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5" creationId="{A5C03EA7-A276-41BA-9525-1CED064A4650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6" creationId="{D0EB2D82-8C89-4304-B681-0CB37F8F95BE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7" creationId="{E7F8C1DB-F410-432E-855D-307080613259}"/>
          </ac:inkMkLst>
        </pc:inkChg>
        <pc:inkChg chg="add mod">
          <ac:chgData name="Kimberly Brehm" userId="8c2b6ab9-3f19-41de-a892-34e3c36865ec" providerId="ADAL" clId="{BAB331FC-E7E7-4D33-B63D-40A121CF0802}" dt="2020-02-17T19:43:59.765" v="838"/>
          <ac:inkMkLst>
            <pc:docMk/>
            <pc:sldMk cId="663100509" sldId="269"/>
            <ac:inkMk id="18" creationId="{43862156-ED92-4768-B97D-DC390ACE3872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2" creationId="{7B684CC4-ABDD-4462-B2F5-5ECF56DECD63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3" creationId="{D2675F95-40B7-43BD-804A-CAC2200357F1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4" creationId="{1FED4BA1-993E-4586-90A0-A1F080303217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5" creationId="{A3516955-58D7-4799-BD23-E19A93FF84A1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6" creationId="{9C49F380-9573-4D8D-A430-D18F21015868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7" creationId="{5458ED0E-E19D-46C4-8EC1-5A8978D898F2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8" creationId="{81585282-4FE8-4892-AAB8-488DFB2F0256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29" creationId="{4920120F-0405-4CA5-A098-91346E1AC797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0" creationId="{0E6A91F8-28C6-4BDB-AB3C-E8567B5F0237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1" creationId="{43F9432F-D638-4723-9047-F09E92EC78B9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2" creationId="{76D10BA6-8291-4F06-9E49-8AB2570EB9CB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3" creationId="{C059D870-029A-48C5-93A5-BC39591DC9E9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4" creationId="{07232867-C4EC-44CF-8AF3-A9DB36B5B032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5" creationId="{E1BEBD5D-787B-484C-9996-41D5D311472D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6" creationId="{2154000E-F114-42B2-88EC-DDE167BE4E6B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7" creationId="{6E6A2858-5DF6-47DB-B42F-C09DACC057C1}"/>
          </ac:inkMkLst>
        </pc:inkChg>
        <pc:inkChg chg="add mod">
          <ac:chgData name="Kimberly Brehm" userId="8c2b6ab9-3f19-41de-a892-34e3c36865ec" providerId="ADAL" clId="{BAB331FC-E7E7-4D33-B63D-40A121CF0802}" dt="2020-02-17T19:44:13.356" v="856"/>
          <ac:inkMkLst>
            <pc:docMk/>
            <pc:sldMk cId="663100509" sldId="269"/>
            <ac:inkMk id="38" creationId="{DA049071-96F2-4AF5-91D9-F01AF8BA5802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1" creationId="{E73F27D3-D552-4D9E-929E-7125FFEDACC3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2" creationId="{2526A497-E461-45EC-8AA0-702A9508DF37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3" creationId="{289B874B-A4B6-4B41-A333-41E5FA82180B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4" creationId="{9C903049-E682-4996-B7B3-C2AC658E91A0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6" creationId="{EED96540-9B98-4FDD-A850-E18B070E6D43}"/>
          </ac:inkMkLst>
        </pc:inkChg>
        <pc:inkChg chg="add">
          <ac:chgData name="Kimberly Brehm" userId="8c2b6ab9-3f19-41de-a892-34e3c36865ec" providerId="ADAL" clId="{BAB331FC-E7E7-4D33-B63D-40A121CF0802}" dt="2020-02-17T19:44:18.057" v="863" actId="9405"/>
          <ac:inkMkLst>
            <pc:docMk/>
            <pc:sldMk cId="663100509" sldId="269"/>
            <ac:inkMk id="47" creationId="{08C66C03-9DF9-4650-A37B-CAE531600D6F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8" creationId="{77E7942D-5758-4E33-AB36-81648A6C6746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49" creationId="{880AB979-F2E5-45EB-A517-78B479FBE8C3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0" creationId="{A5C154FF-4A63-4708-8674-117C7E42C6D5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1" creationId="{97307D77-2266-4CBC-A151-A454B452BCB5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2" creationId="{6240FF2D-4DB0-4CA7-8ED4-CE322B0EB08C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3" creationId="{A339ADCB-A27D-489B-82B7-0F070F31D64D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4" creationId="{1F78FF6C-33EA-4F3F-9369-B93EE2816540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5" creationId="{CD2CCCB2-AF9E-454A-B4E5-BFC7B30309DB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6" creationId="{AD883C77-3150-469E-918C-4EEE1681E1F0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7" creationId="{C9A48610-F107-40A4-A348-4F4ED9A1010C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8" creationId="{D1A78783-6939-4D2A-BD1B-3E770C852559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59" creationId="{8FF44249-55FD-409F-91FA-C88CC3A6F5D0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0" creationId="{63D0B098-8B00-49F9-9110-767C21C66A43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1" creationId="{8684F89F-DA15-4E23-B506-345114177CD3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2" creationId="{327B850C-6C56-4D0E-BAFF-51130554A027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3" creationId="{D7AA9ABF-1E0D-427D-83FE-462CDC04469F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4" creationId="{69C691C5-8D78-4A83-B63F-9D9E0AFC4552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5" creationId="{A2599E37-3BA8-4519-8D61-B609D1835C86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6" creationId="{93680157-3F8C-4D5F-8509-8FFBA2AF3C2F}"/>
          </ac:inkMkLst>
        </pc:inkChg>
        <pc:inkChg chg="add mod">
          <ac:chgData name="Kimberly Brehm" userId="8c2b6ab9-3f19-41de-a892-34e3c36865ec" providerId="ADAL" clId="{BAB331FC-E7E7-4D33-B63D-40A121CF0802}" dt="2020-02-17T19:44:28.028" v="884"/>
          <ac:inkMkLst>
            <pc:docMk/>
            <pc:sldMk cId="663100509" sldId="269"/>
            <ac:inkMk id="67" creationId="{642687F5-53B0-4FEE-BBDB-3DD75486FC91}"/>
          </ac:inkMkLst>
        </pc:inkChg>
        <pc:inkChg chg="add mod">
          <ac:chgData name="Kimberly Brehm" userId="8c2b6ab9-3f19-41de-a892-34e3c36865ec" providerId="ADAL" clId="{BAB331FC-E7E7-4D33-B63D-40A121CF0802}" dt="2020-02-17T19:44:33.127" v="892"/>
          <ac:inkMkLst>
            <pc:docMk/>
            <pc:sldMk cId="663100509" sldId="269"/>
            <ac:inkMk id="73" creationId="{C9821E8D-1F69-44F0-9F89-85B696184266}"/>
          </ac:inkMkLst>
        </pc:inkChg>
        <pc:inkChg chg="add mod">
          <ac:chgData name="Kimberly Brehm" userId="8c2b6ab9-3f19-41de-a892-34e3c36865ec" providerId="ADAL" clId="{BAB331FC-E7E7-4D33-B63D-40A121CF0802}" dt="2020-02-17T19:44:33.127" v="892"/>
          <ac:inkMkLst>
            <pc:docMk/>
            <pc:sldMk cId="663100509" sldId="269"/>
            <ac:inkMk id="74" creationId="{E83E05EF-E4F5-4BBD-9207-F975ACFDBE4A}"/>
          </ac:inkMkLst>
        </pc:inkChg>
        <pc:inkChg chg="add mod">
          <ac:chgData name="Kimberly Brehm" userId="8c2b6ab9-3f19-41de-a892-34e3c36865ec" providerId="ADAL" clId="{BAB331FC-E7E7-4D33-B63D-40A121CF0802}" dt="2020-02-17T19:44:33.127" v="892"/>
          <ac:inkMkLst>
            <pc:docMk/>
            <pc:sldMk cId="663100509" sldId="269"/>
            <ac:inkMk id="75" creationId="{3BBBD8FC-6C3D-4E66-B0E6-7CEE4AFDD9D6}"/>
          </ac:inkMkLst>
        </pc:inkChg>
        <pc:inkChg chg="add mod">
          <ac:chgData name="Kimberly Brehm" userId="8c2b6ab9-3f19-41de-a892-34e3c36865ec" providerId="ADAL" clId="{BAB331FC-E7E7-4D33-B63D-40A121CF0802}" dt="2020-02-17T19:44:33.127" v="892"/>
          <ac:inkMkLst>
            <pc:docMk/>
            <pc:sldMk cId="663100509" sldId="269"/>
            <ac:inkMk id="76" creationId="{09FB4016-896D-433F-95B1-DB33B311C8E1}"/>
          </ac:inkMkLst>
        </pc:inkChg>
        <pc:inkChg chg="add mod">
          <ac:chgData name="Kimberly Brehm" userId="8c2b6ab9-3f19-41de-a892-34e3c36865ec" providerId="ADAL" clId="{BAB331FC-E7E7-4D33-B63D-40A121CF0802}" dt="2020-02-17T19:44:33.127" v="892"/>
          <ac:inkMkLst>
            <pc:docMk/>
            <pc:sldMk cId="663100509" sldId="269"/>
            <ac:inkMk id="77" creationId="{89A3AAC1-443F-42D5-B89F-4C9C7177C888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78" creationId="{2572CA93-39D6-47AC-88A0-917C867A5FAF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79" creationId="{EE37812F-9A47-495D-9F8E-78C4C49AD8F0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3" creationId="{082E9AD2-E888-4E48-9EDA-04FD534B4427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4" creationId="{3931E738-2136-4A27-9416-6E9838372CE3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5" creationId="{CE50C4A9-4A30-4986-8E34-161818E542D7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6" creationId="{D991FC3B-2603-4605-AE70-4BE057502CFC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7" creationId="{B435B28C-3E4C-4656-B48F-02F730B49130}"/>
          </ac:inkMkLst>
        </pc:inkChg>
        <pc:inkChg chg="add mod">
          <ac:chgData name="Kimberly Brehm" userId="8c2b6ab9-3f19-41de-a892-34e3c36865ec" providerId="ADAL" clId="{BAB331FC-E7E7-4D33-B63D-40A121CF0802}" dt="2020-02-17T19:44:41.199" v="909"/>
          <ac:inkMkLst>
            <pc:docMk/>
            <pc:sldMk cId="663100509" sldId="269"/>
            <ac:inkMk id="88" creationId="{A2CAED5F-A203-4E91-A6BF-9807FDD2072C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89" creationId="{D3F8B511-8394-4A71-A502-42B5076AF587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0" creationId="{979B89A2-B58D-4CDD-ACC8-BF8A21279E7B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1" creationId="{B72F1119-676D-4C0D-B4EC-1B8CADA179B5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2" creationId="{D3E586C3-5746-4B92-AB1B-7831BDC8DFEE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3" creationId="{6A2D50DC-1C9C-49B5-8D6C-C2C12A86EB5A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4" creationId="{0E830BF3-3BF6-4E7E-873A-611578CB0214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5" creationId="{8337EBB3-CBE6-427C-87D8-40E35C71CC40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6" creationId="{50660279-41ED-437E-A340-21CC52373CCB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7" creationId="{CEA773AE-2DF3-410B-BD18-EA4EEFDB977B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98" creationId="{E76317F2-BB16-4FFA-AF19-2A8D5B853DE9}"/>
          </ac:inkMkLst>
        </pc:inkChg>
        <pc:inkChg chg="add mod">
          <ac:chgData name="Kimberly Brehm" userId="8c2b6ab9-3f19-41de-a892-34e3c36865ec" providerId="ADAL" clId="{BAB331FC-E7E7-4D33-B63D-40A121CF0802}" dt="2020-02-17T19:44:42.723" v="911"/>
          <ac:inkMkLst>
            <pc:docMk/>
            <pc:sldMk cId="663100509" sldId="269"/>
            <ac:inkMk id="101" creationId="{78345D2A-C9C1-4CF8-A686-C88F1A02BE39}"/>
          </ac:inkMkLst>
        </pc:inkChg>
        <pc:inkChg chg="add mod">
          <ac:chgData name="Kimberly Brehm" userId="8c2b6ab9-3f19-41de-a892-34e3c36865ec" providerId="ADAL" clId="{BAB331FC-E7E7-4D33-B63D-40A121CF0802}" dt="2020-02-17T19:44:45.514" v="916"/>
          <ac:inkMkLst>
            <pc:docMk/>
            <pc:sldMk cId="663100509" sldId="269"/>
            <ac:inkMk id="103" creationId="{89AEE9F3-EA13-40C6-976C-4252D1A5C1AD}"/>
          </ac:inkMkLst>
        </pc:inkChg>
        <pc:inkChg chg="add mod">
          <ac:chgData name="Kimberly Brehm" userId="8c2b6ab9-3f19-41de-a892-34e3c36865ec" providerId="ADAL" clId="{BAB331FC-E7E7-4D33-B63D-40A121CF0802}" dt="2020-02-17T19:44:45.514" v="916"/>
          <ac:inkMkLst>
            <pc:docMk/>
            <pc:sldMk cId="663100509" sldId="269"/>
            <ac:inkMk id="104" creationId="{C9B2085D-C502-48F7-A9C7-AADAD9032F85}"/>
          </ac:inkMkLst>
        </pc:inkChg>
        <pc:inkChg chg="add mod">
          <ac:chgData name="Kimberly Brehm" userId="8c2b6ab9-3f19-41de-a892-34e3c36865ec" providerId="ADAL" clId="{BAB331FC-E7E7-4D33-B63D-40A121CF0802}" dt="2020-02-17T19:44:45.514" v="916"/>
          <ac:inkMkLst>
            <pc:docMk/>
            <pc:sldMk cId="663100509" sldId="269"/>
            <ac:inkMk id="105" creationId="{990FA160-085E-4103-886C-D90E56A30733}"/>
          </ac:inkMkLst>
        </pc:inkChg>
        <pc:inkChg chg="add mod">
          <ac:chgData name="Kimberly Brehm" userId="8c2b6ab9-3f19-41de-a892-34e3c36865ec" providerId="ADAL" clId="{BAB331FC-E7E7-4D33-B63D-40A121CF0802}" dt="2020-02-17T19:44:45.514" v="916"/>
          <ac:inkMkLst>
            <pc:docMk/>
            <pc:sldMk cId="663100509" sldId="269"/>
            <ac:inkMk id="106" creationId="{3FC47408-C23A-498C-BEAE-88798CD816BB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08" creationId="{153E4138-7F52-4E6D-A888-80F772B7BAF6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09" creationId="{432C3733-984B-43FC-AF8F-0B417C7D9F0A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0" creationId="{EAA4118F-3AD0-4AC8-9722-07AE3B9C2824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1" creationId="{1DAEAAB6-73D4-4A3F-B3B6-F9CEEE60151B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2" creationId="{B5BF280A-02A4-4B8C-AD91-0105C05F633A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3" creationId="{B646C711-4063-4D9D-97FC-5875FBB9AD0E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4" creationId="{5A3763D1-722D-4EEA-BB1F-4EBAC327C634}"/>
          </ac:inkMkLst>
        </pc:inkChg>
        <pc:inkChg chg="add mod">
          <ac:chgData name="Kimberly Brehm" userId="8c2b6ab9-3f19-41de-a892-34e3c36865ec" providerId="ADAL" clId="{BAB331FC-E7E7-4D33-B63D-40A121CF0802}" dt="2020-02-17T19:44:49.602" v="925"/>
          <ac:inkMkLst>
            <pc:docMk/>
            <pc:sldMk cId="663100509" sldId="269"/>
            <ac:inkMk id="115" creationId="{4F617D43-FF48-436E-B1EC-2FBA78134DBD}"/>
          </ac:inkMkLst>
        </pc:inkChg>
        <pc:inkChg chg="add">
          <ac:chgData name="Kimberly Brehm" userId="8c2b6ab9-3f19-41de-a892-34e3c36865ec" providerId="ADAL" clId="{BAB331FC-E7E7-4D33-B63D-40A121CF0802}" dt="2020-02-17T19:44:51.274" v="926" actId="9405"/>
          <ac:inkMkLst>
            <pc:docMk/>
            <pc:sldMk cId="663100509" sldId="269"/>
            <ac:inkMk id="119" creationId="{396D9D85-2CDD-4960-887B-F5A5E163A3F7}"/>
          </ac:inkMkLst>
        </pc:inkChg>
        <pc:inkChg chg="add mod">
          <ac:chgData name="Kimberly Brehm" userId="8c2b6ab9-3f19-41de-a892-34e3c36865ec" providerId="ADAL" clId="{BAB331FC-E7E7-4D33-B63D-40A121CF0802}" dt="2020-02-17T19:44:56.826" v="932"/>
          <ac:inkMkLst>
            <pc:docMk/>
            <pc:sldMk cId="663100509" sldId="269"/>
            <ac:inkMk id="120" creationId="{126912D7-EA6D-44B1-8941-2B98E2E387E4}"/>
          </ac:inkMkLst>
        </pc:inkChg>
        <pc:inkChg chg="add mod">
          <ac:chgData name="Kimberly Brehm" userId="8c2b6ab9-3f19-41de-a892-34e3c36865ec" providerId="ADAL" clId="{BAB331FC-E7E7-4D33-B63D-40A121CF0802}" dt="2020-02-17T19:44:56.826" v="932"/>
          <ac:inkMkLst>
            <pc:docMk/>
            <pc:sldMk cId="663100509" sldId="269"/>
            <ac:inkMk id="121" creationId="{966A3AFC-45B0-42E3-9ACA-E2641B721792}"/>
          </ac:inkMkLst>
        </pc:inkChg>
        <pc:inkChg chg="add mod">
          <ac:chgData name="Kimberly Brehm" userId="8c2b6ab9-3f19-41de-a892-34e3c36865ec" providerId="ADAL" clId="{BAB331FC-E7E7-4D33-B63D-40A121CF0802}" dt="2020-02-17T19:44:56.826" v="932"/>
          <ac:inkMkLst>
            <pc:docMk/>
            <pc:sldMk cId="663100509" sldId="269"/>
            <ac:inkMk id="122" creationId="{D0BA88D7-13E9-4361-80C9-9F64F1CF9519}"/>
          </ac:inkMkLst>
        </pc:inkChg>
        <pc:inkChg chg="add mod">
          <ac:chgData name="Kimberly Brehm" userId="8c2b6ab9-3f19-41de-a892-34e3c36865ec" providerId="ADAL" clId="{BAB331FC-E7E7-4D33-B63D-40A121CF0802}" dt="2020-02-17T19:44:59.225" v="934"/>
          <ac:inkMkLst>
            <pc:docMk/>
            <pc:sldMk cId="663100509" sldId="269"/>
            <ac:inkMk id="123" creationId="{7391E985-4EFF-4DFB-9307-028D5581ED33}"/>
          </ac:inkMkLst>
        </pc:inkChg>
        <pc:inkChg chg="add mod">
          <ac:chgData name="Kimberly Brehm" userId="8c2b6ab9-3f19-41de-a892-34e3c36865ec" providerId="ADAL" clId="{BAB331FC-E7E7-4D33-B63D-40A121CF0802}" dt="2020-02-17T19:44:59.225" v="934"/>
          <ac:inkMkLst>
            <pc:docMk/>
            <pc:sldMk cId="663100509" sldId="269"/>
            <ac:inkMk id="124" creationId="{EF383ABE-3998-4D93-B7B2-0474CC293209}"/>
          </ac:inkMkLst>
        </pc:inkChg>
        <pc:inkChg chg="add mod">
          <ac:chgData name="Kimberly Brehm" userId="8c2b6ab9-3f19-41de-a892-34e3c36865ec" providerId="ADAL" clId="{BAB331FC-E7E7-4D33-B63D-40A121CF0802}" dt="2020-02-17T19:44:59.225" v="934"/>
          <ac:inkMkLst>
            <pc:docMk/>
            <pc:sldMk cId="663100509" sldId="269"/>
            <ac:inkMk id="127" creationId="{20E42EAD-2987-4612-B670-AD96189DE5E7}"/>
          </ac:inkMkLst>
        </pc:inkChg>
        <pc:inkChg chg="add mod">
          <ac:chgData name="Kimberly Brehm" userId="8c2b6ab9-3f19-41de-a892-34e3c36865ec" providerId="ADAL" clId="{BAB331FC-E7E7-4D33-B63D-40A121CF0802}" dt="2020-02-17T19:45:05.551" v="941"/>
          <ac:inkMkLst>
            <pc:docMk/>
            <pc:sldMk cId="663100509" sldId="269"/>
            <ac:inkMk id="129" creationId="{253DFE54-7147-4228-9E1D-470177D5AC04}"/>
          </ac:inkMkLst>
        </pc:inkChg>
        <pc:inkChg chg="add mod">
          <ac:chgData name="Kimberly Brehm" userId="8c2b6ab9-3f19-41de-a892-34e3c36865ec" providerId="ADAL" clId="{BAB331FC-E7E7-4D33-B63D-40A121CF0802}" dt="2020-02-17T19:45:05.551" v="941"/>
          <ac:inkMkLst>
            <pc:docMk/>
            <pc:sldMk cId="663100509" sldId="269"/>
            <ac:inkMk id="130" creationId="{E288B12E-B673-4839-8D43-AF6740D2CFE5}"/>
          </ac:inkMkLst>
        </pc:inkChg>
        <pc:inkChg chg="add mod">
          <ac:chgData name="Kimberly Brehm" userId="8c2b6ab9-3f19-41de-a892-34e3c36865ec" providerId="ADAL" clId="{BAB331FC-E7E7-4D33-B63D-40A121CF0802}" dt="2020-02-17T19:45:05.551" v="941"/>
          <ac:inkMkLst>
            <pc:docMk/>
            <pc:sldMk cId="663100509" sldId="269"/>
            <ac:inkMk id="131" creationId="{C4B35BA7-6D13-40B8-92EE-6604FCE8FFCC}"/>
          </ac:inkMkLst>
        </pc:inkChg>
        <pc:inkChg chg="add mod">
          <ac:chgData name="Kimberly Brehm" userId="8c2b6ab9-3f19-41de-a892-34e3c36865ec" providerId="ADAL" clId="{BAB331FC-E7E7-4D33-B63D-40A121CF0802}" dt="2020-02-17T19:45:05.551" v="941"/>
          <ac:inkMkLst>
            <pc:docMk/>
            <pc:sldMk cId="663100509" sldId="269"/>
            <ac:inkMk id="132" creationId="{245B4CD6-748C-40C3-A399-5C15E9487C00}"/>
          </ac:inkMkLst>
        </pc:inkChg>
        <pc:inkChg chg="add del">
          <ac:chgData name="Kimberly Brehm" userId="8c2b6ab9-3f19-41de-a892-34e3c36865ec" providerId="ADAL" clId="{BAB331FC-E7E7-4D33-B63D-40A121CF0802}" dt="2020-02-17T19:45:05.194" v="940"/>
          <ac:inkMkLst>
            <pc:docMk/>
            <pc:sldMk cId="663100509" sldId="269"/>
            <ac:inkMk id="133" creationId="{4EC80216-AE15-4031-99E6-A0FE2C0105FA}"/>
          </ac:inkMkLst>
        </pc:inkChg>
        <pc:inkChg chg="add mod">
          <ac:chgData name="Kimberly Brehm" userId="8c2b6ab9-3f19-41de-a892-34e3c36865ec" providerId="ADAL" clId="{BAB331FC-E7E7-4D33-B63D-40A121CF0802}" dt="2020-02-17T19:45:08.251" v="945"/>
          <ac:inkMkLst>
            <pc:docMk/>
            <pc:sldMk cId="663100509" sldId="269"/>
            <ac:inkMk id="135" creationId="{E7E73A8B-4AB1-4EAD-B511-574AE4A2773E}"/>
          </ac:inkMkLst>
        </pc:inkChg>
        <pc:inkChg chg="add mod">
          <ac:chgData name="Kimberly Brehm" userId="8c2b6ab9-3f19-41de-a892-34e3c36865ec" providerId="ADAL" clId="{BAB331FC-E7E7-4D33-B63D-40A121CF0802}" dt="2020-02-17T19:45:08.251" v="945"/>
          <ac:inkMkLst>
            <pc:docMk/>
            <pc:sldMk cId="663100509" sldId="269"/>
            <ac:inkMk id="136" creationId="{08F9D76D-368C-4162-86D6-86942181E5AA}"/>
          </ac:inkMkLst>
        </pc:inkChg>
        <pc:inkChg chg="add">
          <ac:chgData name="Kimberly Brehm" userId="8c2b6ab9-3f19-41de-a892-34e3c36865ec" providerId="ADAL" clId="{BAB331FC-E7E7-4D33-B63D-40A121CF0802}" dt="2020-02-17T19:45:07.689" v="944" actId="9405"/>
          <ac:inkMkLst>
            <pc:docMk/>
            <pc:sldMk cId="663100509" sldId="269"/>
            <ac:inkMk id="137" creationId="{A72100BE-5A9F-4044-AFB7-609174F89B4E}"/>
          </ac:inkMkLst>
        </pc:inkChg>
        <pc:inkChg chg="add del mod">
          <ac:chgData name="Kimberly Brehm" userId="8c2b6ab9-3f19-41de-a892-34e3c36865ec" providerId="ADAL" clId="{BAB331FC-E7E7-4D33-B63D-40A121CF0802}" dt="2020-02-17T19:45:53.679" v="952"/>
          <ac:inkMkLst>
            <pc:docMk/>
            <pc:sldMk cId="663100509" sldId="269"/>
            <ac:inkMk id="139" creationId="{B40FB8E5-BA62-488B-81A8-0E46191BAAC3}"/>
          </ac:inkMkLst>
        </pc:inkChg>
        <pc:inkChg chg="add del mod">
          <ac:chgData name="Kimberly Brehm" userId="8c2b6ab9-3f19-41de-a892-34e3c36865ec" providerId="ADAL" clId="{BAB331FC-E7E7-4D33-B63D-40A121CF0802}" dt="2020-02-17T19:45:53.678" v="951"/>
          <ac:inkMkLst>
            <pc:docMk/>
            <pc:sldMk cId="663100509" sldId="269"/>
            <ac:inkMk id="140" creationId="{0EB84E1B-B8B1-409A-9457-9FB89BEE0465}"/>
          </ac:inkMkLst>
        </pc:inkChg>
        <pc:inkChg chg="add del">
          <ac:chgData name="Kimberly Brehm" userId="8c2b6ab9-3f19-41de-a892-34e3c36865ec" providerId="ADAL" clId="{BAB331FC-E7E7-4D33-B63D-40A121CF0802}" dt="2020-02-17T19:45:53.676" v="950"/>
          <ac:inkMkLst>
            <pc:docMk/>
            <pc:sldMk cId="663100509" sldId="269"/>
            <ac:inkMk id="142" creationId="{51F712C4-3793-4AAC-A9C1-A46C387F5772}"/>
          </ac:inkMkLst>
        </pc:inkChg>
        <pc:inkChg chg="add mod">
          <ac:chgData name="Kimberly Brehm" userId="8c2b6ab9-3f19-41de-a892-34e3c36865ec" providerId="ADAL" clId="{BAB331FC-E7E7-4D33-B63D-40A121CF0802}" dt="2020-02-17T19:45:56.025" v="955"/>
          <ac:inkMkLst>
            <pc:docMk/>
            <pc:sldMk cId="663100509" sldId="269"/>
            <ac:inkMk id="143" creationId="{A15A6FA9-E111-4654-A1AA-186BD560F0FA}"/>
          </ac:inkMkLst>
        </pc:inkChg>
        <pc:inkChg chg="add mod">
          <ac:chgData name="Kimberly Brehm" userId="8c2b6ab9-3f19-41de-a892-34e3c36865ec" providerId="ADAL" clId="{BAB331FC-E7E7-4D33-B63D-40A121CF0802}" dt="2020-02-17T19:45:56.025" v="955"/>
          <ac:inkMkLst>
            <pc:docMk/>
            <pc:sldMk cId="663100509" sldId="269"/>
            <ac:inkMk id="144" creationId="{F64F7BC6-8476-4D52-A49C-243353B0448D}"/>
          </ac:inkMkLst>
        </pc:inkChg>
        <pc:inkChg chg="add">
          <ac:chgData name="Kimberly Brehm" userId="8c2b6ab9-3f19-41de-a892-34e3c36865ec" providerId="ADAL" clId="{BAB331FC-E7E7-4D33-B63D-40A121CF0802}" dt="2020-02-17T19:45:56.868" v="956" actId="9405"/>
          <ac:inkMkLst>
            <pc:docMk/>
            <pc:sldMk cId="663100509" sldId="269"/>
            <ac:inkMk id="146" creationId="{BAEE2DB5-74CB-4B9B-A614-ED49C8AE8FE5}"/>
          </ac:inkMkLst>
        </pc:inkChg>
        <pc:inkChg chg="add mod">
          <ac:chgData name="Kimberly Brehm" userId="8c2b6ab9-3f19-41de-a892-34e3c36865ec" providerId="ADAL" clId="{BAB331FC-E7E7-4D33-B63D-40A121CF0802}" dt="2020-02-17T19:46:02.134" v="962"/>
          <ac:inkMkLst>
            <pc:docMk/>
            <pc:sldMk cId="663100509" sldId="269"/>
            <ac:inkMk id="147" creationId="{B40464A3-BB74-4597-9DB7-A3CB0625B458}"/>
          </ac:inkMkLst>
        </pc:inkChg>
        <pc:inkChg chg="add mod">
          <ac:chgData name="Kimberly Brehm" userId="8c2b6ab9-3f19-41de-a892-34e3c36865ec" providerId="ADAL" clId="{BAB331FC-E7E7-4D33-B63D-40A121CF0802}" dt="2020-02-17T19:46:02.134" v="962"/>
          <ac:inkMkLst>
            <pc:docMk/>
            <pc:sldMk cId="663100509" sldId="269"/>
            <ac:inkMk id="148" creationId="{779A541E-BA34-41E3-8BA8-4282581A474C}"/>
          </ac:inkMkLst>
        </pc:inkChg>
        <pc:inkChg chg="add mod">
          <ac:chgData name="Kimberly Brehm" userId="8c2b6ab9-3f19-41de-a892-34e3c36865ec" providerId="ADAL" clId="{BAB331FC-E7E7-4D33-B63D-40A121CF0802}" dt="2020-02-17T19:46:02.134" v="962"/>
          <ac:inkMkLst>
            <pc:docMk/>
            <pc:sldMk cId="663100509" sldId="269"/>
            <ac:inkMk id="149" creationId="{48B83065-4255-476A-9140-756604FE5A78}"/>
          </ac:inkMkLst>
        </pc:inkChg>
        <pc:inkChg chg="add mod">
          <ac:chgData name="Kimberly Brehm" userId="8c2b6ab9-3f19-41de-a892-34e3c36865ec" providerId="ADAL" clId="{BAB331FC-E7E7-4D33-B63D-40A121CF0802}" dt="2020-02-17T19:46:02.134" v="962"/>
          <ac:inkMkLst>
            <pc:docMk/>
            <pc:sldMk cId="663100509" sldId="269"/>
            <ac:inkMk id="150" creationId="{DF523B09-EE41-44E6-B67E-18C835E61594}"/>
          </ac:inkMkLst>
        </pc:inkChg>
        <pc:inkChg chg="add">
          <ac:chgData name="Kimberly Brehm" userId="8c2b6ab9-3f19-41de-a892-34e3c36865ec" providerId="ADAL" clId="{BAB331FC-E7E7-4D33-B63D-40A121CF0802}" dt="2020-02-17T19:46:01.325" v="961" actId="9405"/>
          <ac:inkMkLst>
            <pc:docMk/>
            <pc:sldMk cId="663100509" sldId="269"/>
            <ac:inkMk id="151" creationId="{46B28897-A806-4965-BDDB-8B33839C2AE7}"/>
          </ac:inkMkLst>
        </pc:inkChg>
        <pc:inkChg chg="add mod">
          <ac:chgData name="Kimberly Brehm" userId="8c2b6ab9-3f19-41de-a892-34e3c36865ec" providerId="ADAL" clId="{BAB331FC-E7E7-4D33-B63D-40A121CF0802}" dt="2020-02-17T19:46:08.069" v="968"/>
          <ac:inkMkLst>
            <pc:docMk/>
            <pc:sldMk cId="663100509" sldId="269"/>
            <ac:inkMk id="154" creationId="{C8944592-F4CB-466B-8893-CAB7DF6CD01E}"/>
          </ac:inkMkLst>
        </pc:inkChg>
        <pc:inkChg chg="add mod">
          <ac:chgData name="Kimberly Brehm" userId="8c2b6ab9-3f19-41de-a892-34e3c36865ec" providerId="ADAL" clId="{BAB331FC-E7E7-4D33-B63D-40A121CF0802}" dt="2020-02-17T19:46:08.069" v="968"/>
          <ac:inkMkLst>
            <pc:docMk/>
            <pc:sldMk cId="663100509" sldId="269"/>
            <ac:inkMk id="155" creationId="{B2974540-FDDC-41D0-A672-BC8E6632352A}"/>
          </ac:inkMkLst>
        </pc:inkChg>
        <pc:inkChg chg="add mod">
          <ac:chgData name="Kimberly Brehm" userId="8c2b6ab9-3f19-41de-a892-34e3c36865ec" providerId="ADAL" clId="{BAB331FC-E7E7-4D33-B63D-40A121CF0802}" dt="2020-02-17T19:46:08.069" v="968"/>
          <ac:inkMkLst>
            <pc:docMk/>
            <pc:sldMk cId="663100509" sldId="269"/>
            <ac:inkMk id="156" creationId="{020B4D01-E24F-4619-B5C9-2F5AC6E3838B}"/>
          </ac:inkMkLst>
        </pc:inkChg>
        <pc:inkChg chg="add mod">
          <ac:chgData name="Kimberly Brehm" userId="8c2b6ab9-3f19-41de-a892-34e3c36865ec" providerId="ADAL" clId="{BAB331FC-E7E7-4D33-B63D-40A121CF0802}" dt="2020-02-17T19:46:08.069" v="968"/>
          <ac:inkMkLst>
            <pc:docMk/>
            <pc:sldMk cId="663100509" sldId="269"/>
            <ac:inkMk id="157" creationId="{CE9543BA-CDE0-47D2-9BA2-D9247A38FACA}"/>
          </ac:inkMkLst>
        </pc:inkChg>
        <pc:inkChg chg="add mod">
          <ac:chgData name="Kimberly Brehm" userId="8c2b6ab9-3f19-41de-a892-34e3c36865ec" providerId="ADAL" clId="{BAB331FC-E7E7-4D33-B63D-40A121CF0802}" dt="2020-02-17T19:46:08.069" v="968"/>
          <ac:inkMkLst>
            <pc:docMk/>
            <pc:sldMk cId="663100509" sldId="269"/>
            <ac:inkMk id="158" creationId="{771EC308-B06C-4236-B7AD-042AC3F8C474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1" creationId="{0CB549CA-740A-4E8E-9AB4-3ADFBD108CB1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2" creationId="{8176212A-F9D1-4226-A49A-BC9B2D2BF441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3" creationId="{BA937F1C-4608-4502-8024-B4DF536E3761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4" creationId="{D7DD5498-B7D4-471F-A944-3B414DB6D346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5" creationId="{2328FAF3-FB41-408B-8A8D-8745FA2C6874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6" creationId="{30B6D348-CDBF-4D34-A88C-FDF9CF637936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7" creationId="{B3897520-523B-46E3-8084-D233A54566BF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8" creationId="{DBDB9F4F-434E-4C47-AB7F-5EB450C00127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69" creationId="{BB5980E8-C339-4039-A2FE-271598F3CD10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70" creationId="{93F3BC68-30EC-4410-9F76-B8F8D86D7F70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71" creationId="{96C0C1F2-4562-406F-AA1C-D832A2FF28F8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72" creationId="{250047C5-E017-42C4-B7EC-7B8FFC1D8C1E}"/>
          </ac:inkMkLst>
        </pc:inkChg>
        <pc:inkChg chg="add mod">
          <ac:chgData name="Kimberly Brehm" userId="8c2b6ab9-3f19-41de-a892-34e3c36865ec" providerId="ADAL" clId="{BAB331FC-E7E7-4D33-B63D-40A121CF0802}" dt="2020-02-17T19:46:20.994" v="982"/>
          <ac:inkMkLst>
            <pc:docMk/>
            <pc:sldMk cId="663100509" sldId="269"/>
            <ac:inkMk id="173" creationId="{9283828A-B36C-4A3C-9495-8FA6D69016F5}"/>
          </ac:inkMkLst>
        </pc:inkChg>
        <pc:inkChg chg="add mod">
          <ac:chgData name="Kimberly Brehm" userId="8c2b6ab9-3f19-41de-a892-34e3c36865ec" providerId="ADAL" clId="{BAB331FC-E7E7-4D33-B63D-40A121CF0802}" dt="2020-02-17T19:46:25.238" v="989"/>
          <ac:inkMkLst>
            <pc:docMk/>
            <pc:sldMk cId="663100509" sldId="269"/>
            <ac:inkMk id="175" creationId="{CCE069F0-BDBD-495F-AA29-BC23C26D3529}"/>
          </ac:inkMkLst>
        </pc:inkChg>
        <pc:inkChg chg="add mod">
          <ac:chgData name="Kimberly Brehm" userId="8c2b6ab9-3f19-41de-a892-34e3c36865ec" providerId="ADAL" clId="{BAB331FC-E7E7-4D33-B63D-40A121CF0802}" dt="2020-02-17T19:46:25.238" v="989"/>
          <ac:inkMkLst>
            <pc:docMk/>
            <pc:sldMk cId="663100509" sldId="269"/>
            <ac:inkMk id="176" creationId="{E07EC227-0439-4AE8-81DD-EFBED7203A74}"/>
          </ac:inkMkLst>
        </pc:inkChg>
        <pc:inkChg chg="add mod">
          <ac:chgData name="Kimberly Brehm" userId="8c2b6ab9-3f19-41de-a892-34e3c36865ec" providerId="ADAL" clId="{BAB331FC-E7E7-4D33-B63D-40A121CF0802}" dt="2020-02-17T19:46:25.238" v="989"/>
          <ac:inkMkLst>
            <pc:docMk/>
            <pc:sldMk cId="663100509" sldId="269"/>
            <ac:inkMk id="177" creationId="{99421EE0-FE97-447E-AC67-D518C3E653E4}"/>
          </ac:inkMkLst>
        </pc:inkChg>
        <pc:inkChg chg="add mod">
          <ac:chgData name="Kimberly Brehm" userId="8c2b6ab9-3f19-41de-a892-34e3c36865ec" providerId="ADAL" clId="{BAB331FC-E7E7-4D33-B63D-40A121CF0802}" dt="2020-02-17T19:46:25.238" v="989"/>
          <ac:inkMkLst>
            <pc:docMk/>
            <pc:sldMk cId="663100509" sldId="269"/>
            <ac:inkMk id="178" creationId="{16874A2D-974F-41AC-90B7-0F6AF3FB948F}"/>
          </ac:inkMkLst>
        </pc:inkChg>
        <pc:inkChg chg="add mod">
          <ac:chgData name="Kimberly Brehm" userId="8c2b6ab9-3f19-41de-a892-34e3c36865ec" providerId="ADAL" clId="{BAB331FC-E7E7-4D33-B63D-40A121CF0802}" dt="2020-02-17T19:46:25.238" v="989"/>
          <ac:inkMkLst>
            <pc:docMk/>
            <pc:sldMk cId="663100509" sldId="269"/>
            <ac:inkMk id="179" creationId="{44DF7C63-EAFD-4F4C-B453-93D10CB5AF20}"/>
          </ac:inkMkLst>
        </pc:inkChg>
        <pc:inkChg chg="add">
          <ac:chgData name="Kimberly Brehm" userId="8c2b6ab9-3f19-41de-a892-34e3c36865ec" providerId="ADAL" clId="{BAB331FC-E7E7-4D33-B63D-40A121CF0802}" dt="2020-02-17T19:46:24.285" v="988" actId="9405"/>
          <ac:inkMkLst>
            <pc:docMk/>
            <pc:sldMk cId="663100509" sldId="269"/>
            <ac:inkMk id="180" creationId="{266D2AB7-E727-4C17-9353-C7604CE348BF}"/>
          </ac:inkMkLst>
        </pc:inkChg>
        <pc:inkChg chg="add del mod">
          <ac:chgData name="Kimberly Brehm" userId="8c2b6ab9-3f19-41de-a892-34e3c36865ec" providerId="ADAL" clId="{BAB331FC-E7E7-4D33-B63D-40A121CF0802}" dt="2020-02-17T19:46:30.829" v="993"/>
          <ac:inkMkLst>
            <pc:docMk/>
            <pc:sldMk cId="663100509" sldId="269"/>
            <ac:inkMk id="182" creationId="{B39F8EAF-7F93-4C25-A88E-F3B8433DBB10}"/>
          </ac:inkMkLst>
        </pc:inkChg>
        <pc:inkChg chg="add del mod">
          <ac:chgData name="Kimberly Brehm" userId="8c2b6ab9-3f19-41de-a892-34e3c36865ec" providerId="ADAL" clId="{BAB331FC-E7E7-4D33-B63D-40A121CF0802}" dt="2020-02-17T19:46:30.830" v="994"/>
          <ac:inkMkLst>
            <pc:docMk/>
            <pc:sldMk cId="663100509" sldId="269"/>
            <ac:inkMk id="183" creationId="{215E78C0-6D3F-43C9-8700-167085C0DCC2}"/>
          </ac:inkMkLst>
        </pc:inkChg>
        <pc:inkChg chg="add">
          <ac:chgData name="Kimberly Brehm" userId="8c2b6ab9-3f19-41de-a892-34e3c36865ec" providerId="ADAL" clId="{BAB331FC-E7E7-4D33-B63D-40A121CF0802}" dt="2020-02-17T19:46:40.162" v="995" actId="9405"/>
          <ac:inkMkLst>
            <pc:docMk/>
            <pc:sldMk cId="663100509" sldId="269"/>
            <ac:inkMk id="185" creationId="{5F085312-D129-4540-A32B-09BCCD3F4876}"/>
          </ac:inkMkLst>
        </pc:inkChg>
        <pc:inkChg chg="add">
          <ac:chgData name="Kimberly Brehm" userId="8c2b6ab9-3f19-41de-a892-34e3c36865ec" providerId="ADAL" clId="{BAB331FC-E7E7-4D33-B63D-40A121CF0802}" dt="2020-02-17T19:46:47.965" v="996" actId="9405"/>
          <ac:inkMkLst>
            <pc:docMk/>
            <pc:sldMk cId="663100509" sldId="269"/>
            <ac:inkMk id="186" creationId="{FD2E36BF-634C-4826-8593-BACC64F7B0A5}"/>
          </ac:inkMkLst>
        </pc:inkChg>
        <pc:inkChg chg="add">
          <ac:chgData name="Kimberly Brehm" userId="8c2b6ab9-3f19-41de-a892-34e3c36865ec" providerId="ADAL" clId="{BAB331FC-E7E7-4D33-B63D-40A121CF0802}" dt="2020-02-17T19:46:55.872" v="997" actId="9405"/>
          <ac:inkMkLst>
            <pc:docMk/>
            <pc:sldMk cId="663100509" sldId="269"/>
            <ac:inkMk id="187" creationId="{C7F92643-68C5-4244-9947-8D265022EB5C}"/>
          </ac:inkMkLst>
        </pc:inkChg>
        <pc:inkChg chg="add">
          <ac:chgData name="Kimberly Brehm" userId="8c2b6ab9-3f19-41de-a892-34e3c36865ec" providerId="ADAL" clId="{BAB331FC-E7E7-4D33-B63D-40A121CF0802}" dt="2020-02-17T19:47:02.485" v="998" actId="9405"/>
          <ac:inkMkLst>
            <pc:docMk/>
            <pc:sldMk cId="663100509" sldId="269"/>
            <ac:inkMk id="188" creationId="{8C8CA272-C7DD-4601-9CE6-FBAD5BFE15F8}"/>
          </ac:inkMkLst>
        </pc:inkChg>
        <pc:inkChg chg="add">
          <ac:chgData name="Kimberly Brehm" userId="8c2b6ab9-3f19-41de-a892-34e3c36865ec" providerId="ADAL" clId="{BAB331FC-E7E7-4D33-B63D-40A121CF0802}" dt="2020-02-17T19:47:21.543" v="999" actId="9405"/>
          <ac:inkMkLst>
            <pc:docMk/>
            <pc:sldMk cId="663100509" sldId="269"/>
            <ac:inkMk id="189" creationId="{BB845D16-0904-4CB4-AEEC-CCADFD07CCA9}"/>
          </ac:inkMkLst>
        </pc:inkChg>
        <pc:inkChg chg="add">
          <ac:chgData name="Kimberly Brehm" userId="8c2b6ab9-3f19-41de-a892-34e3c36865ec" providerId="ADAL" clId="{BAB331FC-E7E7-4D33-B63D-40A121CF0802}" dt="2020-02-17T19:47:29.870" v="1000" actId="9405"/>
          <ac:inkMkLst>
            <pc:docMk/>
            <pc:sldMk cId="663100509" sldId="269"/>
            <ac:inkMk id="190" creationId="{07264CAB-8AB3-4162-ADB0-4691F0A65C07}"/>
          </ac:inkMkLst>
        </pc:inkChg>
        <pc:inkChg chg="add">
          <ac:chgData name="Kimberly Brehm" userId="8c2b6ab9-3f19-41de-a892-34e3c36865ec" providerId="ADAL" clId="{BAB331FC-E7E7-4D33-B63D-40A121CF0802}" dt="2020-02-17T19:47:34.994" v="1001" actId="9405"/>
          <ac:inkMkLst>
            <pc:docMk/>
            <pc:sldMk cId="663100509" sldId="269"/>
            <ac:inkMk id="191" creationId="{C34044B1-EE31-4A7B-BEE9-02E5E89F6A4D}"/>
          </ac:inkMkLst>
        </pc:inkChg>
        <pc:inkChg chg="add">
          <ac:chgData name="Kimberly Brehm" userId="8c2b6ab9-3f19-41de-a892-34e3c36865ec" providerId="ADAL" clId="{BAB331FC-E7E7-4D33-B63D-40A121CF0802}" dt="2020-02-17T19:47:39.260" v="1002" actId="9405"/>
          <ac:inkMkLst>
            <pc:docMk/>
            <pc:sldMk cId="663100509" sldId="269"/>
            <ac:inkMk id="192" creationId="{9CBDBAD5-5D17-4FEC-ABE5-EF6630AE6B6C}"/>
          </ac:inkMkLst>
        </pc:inkChg>
        <pc:inkChg chg="add">
          <ac:chgData name="Kimberly Brehm" userId="8c2b6ab9-3f19-41de-a892-34e3c36865ec" providerId="ADAL" clId="{BAB331FC-E7E7-4D33-B63D-40A121CF0802}" dt="2020-02-17T19:47:42.639" v="1003" actId="9405"/>
          <ac:inkMkLst>
            <pc:docMk/>
            <pc:sldMk cId="663100509" sldId="269"/>
            <ac:inkMk id="193" creationId="{66D1F5E5-3AA9-4064-9336-ED5A9CBFA255}"/>
          </ac:inkMkLst>
        </pc:inkChg>
        <pc:inkChg chg="add">
          <ac:chgData name="Kimberly Brehm" userId="8c2b6ab9-3f19-41de-a892-34e3c36865ec" providerId="ADAL" clId="{BAB331FC-E7E7-4D33-B63D-40A121CF0802}" dt="2020-02-17T19:47:47.163" v="1004" actId="9405"/>
          <ac:inkMkLst>
            <pc:docMk/>
            <pc:sldMk cId="663100509" sldId="269"/>
            <ac:inkMk id="194" creationId="{F16930B1-1D55-4365-9C1D-C929F9500860}"/>
          </ac:inkMkLst>
        </pc:inkChg>
        <pc:inkChg chg="add">
          <ac:chgData name="Kimberly Brehm" userId="8c2b6ab9-3f19-41de-a892-34e3c36865ec" providerId="ADAL" clId="{BAB331FC-E7E7-4D33-B63D-40A121CF0802}" dt="2020-02-17T19:47:50.739" v="1005" actId="9405"/>
          <ac:inkMkLst>
            <pc:docMk/>
            <pc:sldMk cId="663100509" sldId="269"/>
            <ac:inkMk id="195" creationId="{4ACE6B61-A90B-4D0E-82FB-A34F1CC79967}"/>
          </ac:inkMkLst>
        </pc:inkChg>
        <pc:inkChg chg="add">
          <ac:chgData name="Kimberly Brehm" userId="8c2b6ab9-3f19-41de-a892-34e3c36865ec" providerId="ADAL" clId="{BAB331FC-E7E7-4D33-B63D-40A121CF0802}" dt="2020-02-17T19:47:55.695" v="1006" actId="9405"/>
          <ac:inkMkLst>
            <pc:docMk/>
            <pc:sldMk cId="663100509" sldId="269"/>
            <ac:inkMk id="196" creationId="{1C521988-F418-4C23-9D78-EA884454818B}"/>
          </ac:inkMkLst>
        </pc:inkChg>
        <pc:inkChg chg="add">
          <ac:chgData name="Kimberly Brehm" userId="8c2b6ab9-3f19-41de-a892-34e3c36865ec" providerId="ADAL" clId="{BAB331FC-E7E7-4D33-B63D-40A121CF0802}" dt="2020-02-17T19:47:58.744" v="1007" actId="9405"/>
          <ac:inkMkLst>
            <pc:docMk/>
            <pc:sldMk cId="663100509" sldId="269"/>
            <ac:inkMk id="197" creationId="{B089A8F7-9686-45C5-989D-487F3B076E97}"/>
          </ac:inkMkLst>
        </pc:inkChg>
        <pc:inkChg chg="add">
          <ac:chgData name="Kimberly Brehm" userId="8c2b6ab9-3f19-41de-a892-34e3c36865ec" providerId="ADAL" clId="{BAB331FC-E7E7-4D33-B63D-40A121CF0802}" dt="2020-02-17T19:54:09.883" v="1042"/>
          <ac:inkMkLst>
            <pc:docMk/>
            <pc:sldMk cId="663100509" sldId="269"/>
            <ac:inkMk id="198" creationId="{AADF95ED-274C-4B08-8265-68702A4FB846}"/>
          </ac:inkMkLst>
        </pc:inkChg>
      </pc:sldChg>
      <pc:sldChg chg="del">
        <pc:chgData name="Kimberly Brehm" userId="8c2b6ab9-3f19-41de-a892-34e3c36865ec" providerId="ADAL" clId="{BAB331FC-E7E7-4D33-B63D-40A121CF0802}" dt="2020-02-17T19:48:15.783" v="1008" actId="47"/>
        <pc:sldMkLst>
          <pc:docMk/>
          <pc:sldMk cId="321093200" sldId="270"/>
        </pc:sldMkLst>
      </pc:sldChg>
    </pc:docChg>
  </pc:docChgLst>
  <pc:docChgLst>
    <pc:chgData name="Kimberly" userId="8c2b6ab9-3f19-41de-a892-34e3c36865ec" providerId="ADAL" clId="{A6511A19-6A1C-477A-AF86-B25020D140C0}"/>
    <pc:docChg chg="undo custSel addSld delSld modSld">
      <pc:chgData name="Kimberly" userId="8c2b6ab9-3f19-41de-a892-34e3c36865ec" providerId="ADAL" clId="{A6511A19-6A1C-477A-AF86-B25020D140C0}" dt="2020-02-17T19:15:14.433" v="781"/>
      <pc:docMkLst>
        <pc:docMk/>
      </pc:docMkLst>
      <pc:sldChg chg="addSp delSp modSp">
        <pc:chgData name="Kimberly" userId="8c2b6ab9-3f19-41de-a892-34e3c36865ec" providerId="ADAL" clId="{A6511A19-6A1C-477A-AF86-B25020D140C0}" dt="2020-02-17T18:46:38.648" v="183"/>
        <pc:sldMkLst>
          <pc:docMk/>
          <pc:sldMk cId="4186269951" sldId="256"/>
        </pc:sldMkLst>
        <pc:spChg chg="mod">
          <ac:chgData name="Kimberly" userId="8c2b6ab9-3f19-41de-a892-34e3c36865ec" providerId="ADAL" clId="{A6511A19-6A1C-477A-AF86-B25020D140C0}" dt="2020-02-17T18:19:08.852" v="0"/>
          <ac:spMkLst>
            <pc:docMk/>
            <pc:sldMk cId="4186269951" sldId="256"/>
            <ac:spMk id="105" creationId="{D1DE2816-61E5-4F24-94C5-ADC024D6C6C2}"/>
          </ac:spMkLst>
        </pc:spChg>
        <pc:spChg chg="mod">
          <ac:chgData name="Kimberly" userId="8c2b6ab9-3f19-41de-a892-34e3c36865ec" providerId="ADAL" clId="{A6511A19-6A1C-477A-AF86-B25020D140C0}" dt="2020-02-17T18:19:11.525" v="2" actId="20577"/>
          <ac:spMkLst>
            <pc:docMk/>
            <pc:sldMk cId="4186269951" sldId="256"/>
            <ac:spMk id="113" creationId="{EB37F254-1F37-4D6F-B88B-E4B0ADE1D2AD}"/>
          </ac:spMkLst>
        </pc:spChg>
        <pc:picChg chg="del">
          <ac:chgData name="Kimberly" userId="8c2b6ab9-3f19-41de-a892-34e3c36865ec" providerId="ADAL" clId="{A6511A19-6A1C-477A-AF86-B25020D140C0}" dt="2020-02-17T18:21:13.751" v="48"/>
          <ac:picMkLst>
            <pc:docMk/>
            <pc:sldMk cId="4186269951" sldId="256"/>
            <ac:picMk id="115" creationId="{81670891-2B61-490B-AD84-F4E18C2AE3E3}"/>
          </ac:picMkLst>
        </pc:picChg>
        <pc:picChg chg="add del mod">
          <ac:chgData name="Kimberly" userId="8c2b6ab9-3f19-41de-a892-34e3c36865ec" providerId="ADAL" clId="{A6511A19-6A1C-477A-AF86-B25020D140C0}" dt="2020-02-17T18:21:33.790" v="49"/>
          <ac:picMkLst>
            <pc:docMk/>
            <pc:sldMk cId="4186269951" sldId="256"/>
            <ac:picMk id="116" creationId="{1FD46F96-A9B4-4833-9BBB-330A5D8A0FF7}"/>
          </ac:picMkLst>
        </pc:picChg>
        <pc:picChg chg="add del mod">
          <ac:chgData name="Kimberly" userId="8c2b6ab9-3f19-41de-a892-34e3c36865ec" providerId="ADAL" clId="{A6511A19-6A1C-477A-AF86-B25020D140C0}" dt="2020-02-17T18:28:50.777" v="51"/>
          <ac:picMkLst>
            <pc:docMk/>
            <pc:sldMk cId="4186269951" sldId="256"/>
            <ac:picMk id="117" creationId="{BFB822B0-DF5C-4C22-83E8-98F82DF0F0CD}"/>
          </ac:picMkLst>
        </pc:picChg>
        <pc:picChg chg="add del mod">
          <ac:chgData name="Kimberly" userId="8c2b6ab9-3f19-41de-a892-34e3c36865ec" providerId="ADAL" clId="{A6511A19-6A1C-477A-AF86-B25020D140C0}" dt="2020-02-17T18:45:21.572" v="181"/>
          <ac:picMkLst>
            <pc:docMk/>
            <pc:sldMk cId="4186269951" sldId="256"/>
            <ac:picMk id="118" creationId="{B234D041-7E1A-4634-85AB-B3E691953A4E}"/>
          </ac:picMkLst>
        </pc:picChg>
        <pc:picChg chg="add del mod">
          <ac:chgData name="Kimberly" userId="8c2b6ab9-3f19-41de-a892-34e3c36865ec" providerId="ADAL" clId="{A6511A19-6A1C-477A-AF86-B25020D140C0}" dt="2020-02-17T18:46:38.648" v="183"/>
          <ac:picMkLst>
            <pc:docMk/>
            <pc:sldMk cId="4186269951" sldId="256"/>
            <ac:picMk id="119" creationId="{96879A31-A978-4921-B1C9-C037C57BBD94}"/>
          </ac:picMkLst>
        </pc:picChg>
        <pc:picChg chg="add mod">
          <ac:chgData name="Kimberly" userId="8c2b6ab9-3f19-41de-a892-34e3c36865ec" providerId="ADAL" clId="{A6511A19-6A1C-477A-AF86-B25020D140C0}" dt="2020-02-17T18:46:38.648" v="183"/>
          <ac:picMkLst>
            <pc:docMk/>
            <pc:sldMk cId="4186269951" sldId="256"/>
            <ac:picMk id="120" creationId="{9C3E17ED-42DB-4AFE-A80B-58162F79DC76}"/>
          </ac:picMkLst>
        </pc:picChg>
      </pc:sldChg>
      <pc:sldChg chg="del">
        <pc:chgData name="Kimberly" userId="8c2b6ab9-3f19-41de-a892-34e3c36865ec" providerId="ADAL" clId="{A6511A19-6A1C-477A-AF86-B25020D140C0}" dt="2020-02-17T18:19:37.100" v="3" actId="47"/>
        <pc:sldMkLst>
          <pc:docMk/>
          <pc:sldMk cId="441530213" sldId="257"/>
        </pc:sldMkLst>
      </pc:sldChg>
      <pc:sldChg chg="addSp delSp modSp add del">
        <pc:chgData name="Kimberly" userId="8c2b6ab9-3f19-41de-a892-34e3c36865ec" providerId="ADAL" clId="{A6511A19-6A1C-477A-AF86-B25020D140C0}" dt="2020-02-17T18:47:32.903" v="184"/>
        <pc:sldMkLst>
          <pc:docMk/>
          <pc:sldMk cId="3524175431" sldId="258"/>
        </pc:sldMkLst>
        <pc:picChg chg="add del mod">
          <ac:chgData name="Kimberly" userId="8c2b6ab9-3f19-41de-a892-34e3c36865ec" providerId="ADAL" clId="{A6511A19-6A1C-477A-AF86-B25020D140C0}" dt="2020-02-17T18:46:38.648" v="183"/>
          <ac:picMkLst>
            <pc:docMk/>
            <pc:sldMk cId="3524175431" sldId="258"/>
            <ac:picMk id="3" creationId="{E9AC0CB0-34E7-4788-8FAA-EBF38773CB49}"/>
          </ac:picMkLst>
        </pc:picChg>
        <pc:picChg chg="add del mod">
          <ac:chgData name="Kimberly" userId="8c2b6ab9-3f19-41de-a892-34e3c36865ec" providerId="ADAL" clId="{A6511A19-6A1C-477A-AF86-B25020D140C0}" dt="2020-02-17T18:47:32.903" v="184"/>
          <ac:picMkLst>
            <pc:docMk/>
            <pc:sldMk cId="3524175431" sldId="258"/>
            <ac:picMk id="11" creationId="{C7742C2D-F1FE-4A26-B36F-8E880905D4A8}"/>
          </ac:picMkLst>
        </pc:picChg>
        <pc:picChg chg="del">
          <ac:chgData name="Kimberly" userId="8c2b6ab9-3f19-41de-a892-34e3c36865ec" providerId="ADAL" clId="{A6511A19-6A1C-477A-AF86-B25020D140C0}" dt="2020-02-17T18:45:30.606" v="182"/>
          <ac:picMkLst>
            <pc:docMk/>
            <pc:sldMk cId="3524175431" sldId="258"/>
            <ac:picMk id="13" creationId="{11138C4C-9416-4A7F-B08B-3DB8AA799321}"/>
          </ac:picMkLst>
        </pc:picChg>
        <pc:picChg chg="add mod">
          <ac:chgData name="Kimberly" userId="8c2b6ab9-3f19-41de-a892-34e3c36865ec" providerId="ADAL" clId="{A6511A19-6A1C-477A-AF86-B25020D140C0}" dt="2020-02-17T18:47:32.903" v="184"/>
          <ac:picMkLst>
            <pc:docMk/>
            <pc:sldMk cId="3524175431" sldId="258"/>
            <ac:picMk id="15" creationId="{6D9E5B87-2DF4-4E02-A246-1FB076240D0F}"/>
          </ac:picMkLst>
        </pc:picChg>
        <pc:inkChg chg="add del">
          <ac:chgData name="Kimberly" userId="8c2b6ab9-3f19-41de-a892-34e3c36865ec" providerId="ADAL" clId="{A6511A19-6A1C-477A-AF86-B25020D140C0}" dt="2020-02-17T18:43:28.440" v="163" actId="9405"/>
          <ac:inkMkLst>
            <pc:docMk/>
            <pc:sldMk cId="3524175431" sldId="258"/>
            <ac:inkMk id="2" creationId="{DB8603FA-C21D-4371-9C20-185220C1F1DF}"/>
          </ac:inkMkLst>
        </pc:inkChg>
        <pc:inkChg chg="add del">
          <ac:chgData name="Kimberly" userId="8c2b6ab9-3f19-41de-a892-34e3c36865ec" providerId="ADAL" clId="{A6511A19-6A1C-477A-AF86-B25020D140C0}" dt="2020-02-17T18:47:32.903" v="184"/>
          <ac:inkMkLst>
            <pc:docMk/>
            <pc:sldMk cId="3524175431" sldId="258"/>
            <ac:inkMk id="4" creationId="{66BB6200-C008-4E77-B166-8AB7C1EEC630}"/>
          </ac:inkMkLst>
        </pc:inkChg>
        <pc:inkChg chg="del">
          <ac:chgData name="Kimberly" userId="8c2b6ab9-3f19-41de-a892-34e3c36865ec" providerId="ADAL" clId="{A6511A19-6A1C-477A-AF86-B25020D140C0}" dt="2020-02-17T18:45:30.606" v="182"/>
          <ac:inkMkLst>
            <pc:docMk/>
            <pc:sldMk cId="3524175431" sldId="258"/>
            <ac:inkMk id="12" creationId="{E5658182-E8CE-4501-90CE-4F2EE6AAC92D}"/>
          </ac:inkMkLst>
        </pc:inkChg>
        <pc:inkChg chg="add">
          <ac:chgData name="Kimberly" userId="8c2b6ab9-3f19-41de-a892-34e3c36865ec" providerId="ADAL" clId="{A6511A19-6A1C-477A-AF86-B25020D140C0}" dt="2020-02-17T18:47:32.903" v="184"/>
          <ac:inkMkLst>
            <pc:docMk/>
            <pc:sldMk cId="3524175431" sldId="258"/>
            <ac:inkMk id="14" creationId="{B51B4F0C-CFF5-4158-A3F8-33212311A800}"/>
          </ac:inkMkLst>
        </pc:inkChg>
      </pc:sldChg>
      <pc:sldChg chg="del">
        <pc:chgData name="Kimberly" userId="8c2b6ab9-3f19-41de-a892-34e3c36865ec" providerId="ADAL" clId="{A6511A19-6A1C-477A-AF86-B25020D140C0}" dt="2020-02-17T18:19:42.852" v="4" actId="47"/>
        <pc:sldMkLst>
          <pc:docMk/>
          <pc:sldMk cId="1532994580" sldId="259"/>
        </pc:sldMkLst>
      </pc:sldChg>
      <pc:sldChg chg="del">
        <pc:chgData name="Kimberly" userId="8c2b6ab9-3f19-41de-a892-34e3c36865ec" providerId="ADAL" clId="{A6511A19-6A1C-477A-AF86-B25020D140C0}" dt="2020-02-17T18:19:42.852" v="4" actId="47"/>
        <pc:sldMkLst>
          <pc:docMk/>
          <pc:sldMk cId="1434018090" sldId="260"/>
        </pc:sldMkLst>
      </pc:sldChg>
      <pc:sldChg chg="del">
        <pc:chgData name="Kimberly" userId="8c2b6ab9-3f19-41de-a892-34e3c36865ec" providerId="ADAL" clId="{A6511A19-6A1C-477A-AF86-B25020D140C0}" dt="2020-02-17T18:19:42.852" v="4" actId="47"/>
        <pc:sldMkLst>
          <pc:docMk/>
          <pc:sldMk cId="1506714315" sldId="261"/>
        </pc:sldMkLst>
      </pc:sldChg>
      <pc:sldChg chg="del">
        <pc:chgData name="Kimberly" userId="8c2b6ab9-3f19-41de-a892-34e3c36865ec" providerId="ADAL" clId="{A6511A19-6A1C-477A-AF86-B25020D140C0}" dt="2020-02-17T18:19:42.852" v="4" actId="47"/>
        <pc:sldMkLst>
          <pc:docMk/>
          <pc:sldMk cId="1660769849" sldId="262"/>
        </pc:sldMkLst>
      </pc:sldChg>
      <pc:sldChg chg="del">
        <pc:chgData name="Kimberly" userId="8c2b6ab9-3f19-41de-a892-34e3c36865ec" providerId="ADAL" clId="{A6511A19-6A1C-477A-AF86-B25020D140C0}" dt="2020-02-17T18:19:42.852" v="4" actId="47"/>
        <pc:sldMkLst>
          <pc:docMk/>
          <pc:sldMk cId="54089361" sldId="263"/>
        </pc:sldMkLst>
      </pc:sldChg>
      <pc:sldChg chg="addSp delSp modSp">
        <pc:chgData name="Kimberly" userId="8c2b6ab9-3f19-41de-a892-34e3c36865ec" providerId="ADAL" clId="{A6511A19-6A1C-477A-AF86-B25020D140C0}" dt="2020-02-17T18:22:05.096" v="50"/>
        <pc:sldMkLst>
          <pc:docMk/>
          <pc:sldMk cId="3505249617" sldId="264"/>
        </pc:sldMkLst>
        <pc:spChg chg="mod">
          <ac:chgData name="Kimberly" userId="8c2b6ab9-3f19-41de-a892-34e3c36865ec" providerId="ADAL" clId="{A6511A19-6A1C-477A-AF86-B25020D140C0}" dt="2020-02-17T18:20:26.034" v="41" actId="1076"/>
          <ac:spMkLst>
            <pc:docMk/>
            <pc:sldMk cId="3505249617" sldId="264"/>
            <ac:spMk id="2" creationId="{E1F50E47-2DF8-46E4-A54E-B5A634162102}"/>
          </ac:spMkLst>
        </pc:spChg>
        <pc:picChg chg="del">
          <ac:chgData name="Kimberly" userId="8c2b6ab9-3f19-41de-a892-34e3c36865ec" providerId="ADAL" clId="{A6511A19-6A1C-477A-AF86-B25020D140C0}" dt="2020-02-17T18:22:05.096" v="50"/>
          <ac:picMkLst>
            <pc:docMk/>
            <pc:sldMk cId="3505249617" sldId="264"/>
            <ac:picMk id="5" creationId="{A54C0DB2-B7A9-4C2E-85FE-69B572D9F1AE}"/>
          </ac:picMkLst>
        </pc:picChg>
        <pc:picChg chg="add mod">
          <ac:chgData name="Kimberly" userId="8c2b6ab9-3f19-41de-a892-34e3c36865ec" providerId="ADAL" clId="{A6511A19-6A1C-477A-AF86-B25020D140C0}" dt="2020-02-17T18:22:05.096" v="50"/>
          <ac:picMkLst>
            <pc:docMk/>
            <pc:sldMk cId="3505249617" sldId="264"/>
            <ac:picMk id="6" creationId="{EA7AC492-CB82-4386-8D02-9E10DC75D6CC}"/>
          </ac:picMkLst>
        </pc:picChg>
      </pc:sldChg>
      <pc:sldChg chg="addSp delSp modSp add">
        <pc:chgData name="Kimberly" userId="8c2b6ab9-3f19-41de-a892-34e3c36865ec" providerId="ADAL" clId="{A6511A19-6A1C-477A-AF86-B25020D140C0}" dt="2020-02-17T19:05:56.848" v="475"/>
        <pc:sldMkLst>
          <pc:docMk/>
          <pc:sldMk cId="4053108751" sldId="265"/>
        </pc:sldMkLst>
        <pc:grpChg chg="del mod">
          <ac:chgData name="Kimberly" userId="8c2b6ab9-3f19-41de-a892-34e3c36865ec" providerId="ADAL" clId="{A6511A19-6A1C-477A-AF86-B25020D140C0}" dt="2020-02-17T18:38:03.226" v="60"/>
          <ac:grpSpMkLst>
            <pc:docMk/>
            <pc:sldMk cId="4053108751" sldId="265"/>
            <ac:grpSpMk id="4" creationId="{F689C8A0-3603-4F20-80B4-BF5ABBC5CD44}"/>
          </ac:grpSpMkLst>
        </pc:grpChg>
        <pc:grpChg chg="mod">
          <ac:chgData name="Kimberly" userId="8c2b6ab9-3f19-41de-a892-34e3c36865ec" providerId="ADAL" clId="{A6511A19-6A1C-477A-AF86-B25020D140C0}" dt="2020-02-17T18:38:03.226" v="60"/>
          <ac:grpSpMkLst>
            <pc:docMk/>
            <pc:sldMk cId="4053108751" sldId="265"/>
            <ac:grpSpMk id="10" creationId="{0EAD720B-D478-4E13-8155-DA88461359BE}"/>
          </ac:grpSpMkLst>
        </pc:grpChg>
        <pc:grpChg chg="mod">
          <ac:chgData name="Kimberly" userId="8c2b6ab9-3f19-41de-a892-34e3c36865ec" providerId="ADAL" clId="{A6511A19-6A1C-477A-AF86-B25020D140C0}" dt="2020-02-17T18:38:06.712" v="68"/>
          <ac:grpSpMkLst>
            <pc:docMk/>
            <pc:sldMk cId="4053108751" sldId="265"/>
            <ac:grpSpMk id="18" creationId="{69580408-9599-4C79-89C7-D15637DD8C88}"/>
          </ac:grpSpMkLst>
        </pc:grpChg>
        <pc:grpChg chg="mod">
          <ac:chgData name="Kimberly" userId="8c2b6ab9-3f19-41de-a892-34e3c36865ec" providerId="ADAL" clId="{A6511A19-6A1C-477A-AF86-B25020D140C0}" dt="2020-02-17T18:38:06.712" v="68"/>
          <ac:grpSpMkLst>
            <pc:docMk/>
            <pc:sldMk cId="4053108751" sldId="265"/>
            <ac:grpSpMk id="19" creationId="{14A465A9-1BC5-4CEB-8B1A-D35DF50B6FBF}"/>
          </ac:grpSpMkLst>
        </pc:grpChg>
        <pc:grpChg chg="mod">
          <ac:chgData name="Kimberly" userId="8c2b6ab9-3f19-41de-a892-34e3c36865ec" providerId="ADAL" clId="{A6511A19-6A1C-477A-AF86-B25020D140C0}" dt="2020-02-17T18:38:19.694" v="89"/>
          <ac:grpSpMkLst>
            <pc:docMk/>
            <pc:sldMk cId="4053108751" sldId="265"/>
            <ac:grpSpMk id="40" creationId="{EFF1A4A6-0204-4F7F-9874-C5763033E0CF}"/>
          </ac:grpSpMkLst>
        </pc:grpChg>
        <pc:grpChg chg="mod">
          <ac:chgData name="Kimberly" userId="8c2b6ab9-3f19-41de-a892-34e3c36865ec" providerId="ADAL" clId="{A6511A19-6A1C-477A-AF86-B25020D140C0}" dt="2020-02-17T18:38:19.694" v="89"/>
          <ac:grpSpMkLst>
            <pc:docMk/>
            <pc:sldMk cId="4053108751" sldId="265"/>
            <ac:grpSpMk id="41" creationId="{6F7509C2-51D5-4260-8CBA-1E67E51EF50B}"/>
          </ac:grpSpMkLst>
        </pc:grpChg>
        <pc:grpChg chg="del mod">
          <ac:chgData name="Kimberly" userId="8c2b6ab9-3f19-41de-a892-34e3c36865ec" providerId="ADAL" clId="{A6511A19-6A1C-477A-AF86-B25020D140C0}" dt="2020-02-17T18:42:53.722" v="104"/>
          <ac:grpSpMkLst>
            <pc:docMk/>
            <pc:sldMk cId="4053108751" sldId="265"/>
            <ac:grpSpMk id="51" creationId="{A29887A7-0C11-4684-B4D4-5DF679D81275}"/>
          </ac:grpSpMkLst>
        </pc:grpChg>
        <pc:grpChg chg="mod">
          <ac:chgData name="Kimberly" userId="8c2b6ab9-3f19-41de-a892-34e3c36865ec" providerId="ADAL" clId="{A6511A19-6A1C-477A-AF86-B25020D140C0}" dt="2020-02-17T18:42:52.624" v="101"/>
          <ac:grpSpMkLst>
            <pc:docMk/>
            <pc:sldMk cId="4053108751" sldId="265"/>
            <ac:grpSpMk id="52" creationId="{4A3CB226-0527-4599-A1C4-C84526912ACD}"/>
          </ac:grpSpMkLst>
        </pc:grpChg>
        <pc:grpChg chg="del mod">
          <ac:chgData name="Kimberly" userId="8c2b6ab9-3f19-41de-a892-34e3c36865ec" providerId="ADAL" clId="{A6511A19-6A1C-477A-AF86-B25020D140C0}" dt="2020-02-17T18:42:58.397" v="113"/>
          <ac:grpSpMkLst>
            <pc:docMk/>
            <pc:sldMk cId="4053108751" sldId="265"/>
            <ac:grpSpMk id="55" creationId="{5FAB8370-B717-49D7-904B-E48071F0B41D}"/>
          </ac:grpSpMkLst>
        </pc:grpChg>
        <pc:grpChg chg="mod">
          <ac:chgData name="Kimberly" userId="8c2b6ab9-3f19-41de-a892-34e3c36865ec" providerId="ADAL" clId="{A6511A19-6A1C-477A-AF86-B25020D140C0}" dt="2020-02-17T18:42:58.397" v="113"/>
          <ac:grpSpMkLst>
            <pc:docMk/>
            <pc:sldMk cId="4053108751" sldId="265"/>
            <ac:grpSpMk id="64" creationId="{9C9C6768-9066-416D-98AE-1E13FC9DEC88}"/>
          </ac:grpSpMkLst>
        </pc:grpChg>
        <pc:grpChg chg="del mod">
          <ac:chgData name="Kimberly" userId="8c2b6ab9-3f19-41de-a892-34e3c36865ec" providerId="ADAL" clId="{A6511A19-6A1C-477A-AF86-B25020D140C0}" dt="2020-02-17T18:43:00.154" v="116"/>
          <ac:grpSpMkLst>
            <pc:docMk/>
            <pc:sldMk cId="4053108751" sldId="265"/>
            <ac:grpSpMk id="66" creationId="{49E883E2-CA31-4EE2-BF95-80887C7CC00A}"/>
          </ac:grpSpMkLst>
        </pc:grpChg>
        <pc:grpChg chg="mod">
          <ac:chgData name="Kimberly" userId="8c2b6ab9-3f19-41de-a892-34e3c36865ec" providerId="ADAL" clId="{A6511A19-6A1C-477A-AF86-B25020D140C0}" dt="2020-02-17T18:43:10.292" v="128"/>
          <ac:grpSpMkLst>
            <pc:docMk/>
            <pc:sldMk cId="4053108751" sldId="265"/>
            <ac:grpSpMk id="76" creationId="{CDAF56B3-85B4-433A-BD24-7DEDCCA4E92A}"/>
          </ac:grpSpMkLst>
        </pc:grpChg>
        <pc:grpChg chg="mod">
          <ac:chgData name="Kimberly" userId="8c2b6ab9-3f19-41de-a892-34e3c36865ec" providerId="ADAL" clId="{A6511A19-6A1C-477A-AF86-B25020D140C0}" dt="2020-02-17T18:43:10.292" v="128"/>
          <ac:grpSpMkLst>
            <pc:docMk/>
            <pc:sldMk cId="4053108751" sldId="265"/>
            <ac:grpSpMk id="77" creationId="{BF987277-009B-49AD-8FED-FFE023C2F224}"/>
          </ac:grpSpMkLst>
        </pc:grpChg>
        <pc:grpChg chg="del mod">
          <ac:chgData name="Kimberly" userId="8c2b6ab9-3f19-41de-a892-34e3c36865ec" providerId="ADAL" clId="{A6511A19-6A1C-477A-AF86-B25020D140C0}" dt="2020-02-17T18:43:22.770" v="154"/>
          <ac:grpSpMkLst>
            <pc:docMk/>
            <pc:sldMk cId="4053108751" sldId="265"/>
            <ac:grpSpMk id="98" creationId="{A9192EBB-83C7-4C29-BEF5-36DCB8E57185}"/>
          </ac:grpSpMkLst>
        </pc:grpChg>
        <pc:grpChg chg="mod">
          <ac:chgData name="Kimberly" userId="8c2b6ab9-3f19-41de-a892-34e3c36865ec" providerId="ADAL" clId="{A6511A19-6A1C-477A-AF86-B25020D140C0}" dt="2020-02-17T18:43:20.758" v="149"/>
          <ac:grpSpMkLst>
            <pc:docMk/>
            <pc:sldMk cId="4053108751" sldId="265"/>
            <ac:grpSpMk id="99" creationId="{ACE1887B-B0BF-499A-A257-D82824087C7D}"/>
          </ac:grpSpMkLst>
        </pc:grpChg>
        <pc:grpChg chg="mod">
          <ac:chgData name="Kimberly" userId="8c2b6ab9-3f19-41de-a892-34e3c36865ec" providerId="ADAL" clId="{A6511A19-6A1C-477A-AF86-B25020D140C0}" dt="2020-02-17T18:43:20.758" v="149"/>
          <ac:grpSpMkLst>
            <pc:docMk/>
            <pc:sldMk cId="4053108751" sldId="265"/>
            <ac:grpSpMk id="100" creationId="{84495481-6F7C-4709-8E73-71A12EA95941}"/>
          </ac:grpSpMkLst>
        </pc:grpChg>
        <pc:grpChg chg="mod">
          <ac:chgData name="Kimberly" userId="8c2b6ab9-3f19-41de-a892-34e3c36865ec" providerId="ADAL" clId="{A6511A19-6A1C-477A-AF86-B25020D140C0}" dt="2020-02-17T18:43:20.758" v="149"/>
          <ac:grpSpMkLst>
            <pc:docMk/>
            <pc:sldMk cId="4053108751" sldId="265"/>
            <ac:grpSpMk id="101" creationId="{B2BD3A8B-A633-4FCD-856C-C1D790AD0E23}"/>
          </ac:grpSpMkLst>
        </pc:grpChg>
        <pc:grpChg chg="mod">
          <ac:chgData name="Kimberly" userId="8c2b6ab9-3f19-41de-a892-34e3c36865ec" providerId="ADAL" clId="{A6511A19-6A1C-477A-AF86-B25020D140C0}" dt="2020-02-17T18:43:22.770" v="154"/>
          <ac:grpSpMkLst>
            <pc:docMk/>
            <pc:sldMk cId="4053108751" sldId="265"/>
            <ac:grpSpMk id="106" creationId="{ED2D054D-7BA4-4C57-9D9D-912EF7469BFD}"/>
          </ac:grpSpMkLst>
        </pc:grpChg>
        <pc:grpChg chg="mod">
          <ac:chgData name="Kimberly" userId="8c2b6ab9-3f19-41de-a892-34e3c36865ec" providerId="ADAL" clId="{A6511A19-6A1C-477A-AF86-B25020D140C0}" dt="2020-02-17T18:43:25.428" v="161"/>
          <ac:grpSpMkLst>
            <pc:docMk/>
            <pc:sldMk cId="4053108751" sldId="265"/>
            <ac:grpSpMk id="111" creationId="{25C89A1E-551C-49FF-BB2F-4DD8D7BB8EDC}"/>
          </ac:grpSpMkLst>
        </pc:grpChg>
        <pc:grpChg chg="mod">
          <ac:chgData name="Kimberly" userId="8c2b6ab9-3f19-41de-a892-34e3c36865ec" providerId="ADAL" clId="{A6511A19-6A1C-477A-AF86-B25020D140C0}" dt="2020-02-17T18:43:32.815" v="167"/>
          <ac:grpSpMkLst>
            <pc:docMk/>
            <pc:sldMk cId="4053108751" sldId="265"/>
            <ac:grpSpMk id="115" creationId="{99A17E16-778C-481A-A716-DECE13D11526}"/>
          </ac:grpSpMkLst>
        </pc:grpChg>
        <pc:grpChg chg="mod">
          <ac:chgData name="Kimberly" userId="8c2b6ab9-3f19-41de-a892-34e3c36865ec" providerId="ADAL" clId="{A6511A19-6A1C-477A-AF86-B25020D140C0}" dt="2020-02-17T18:43:38.830" v="180"/>
          <ac:grpSpMkLst>
            <pc:docMk/>
            <pc:sldMk cId="4053108751" sldId="265"/>
            <ac:grpSpMk id="128" creationId="{63306FC8-6AD6-4FFF-A2F7-D4634FF2C387}"/>
          </ac:grpSpMkLst>
        </pc:grpChg>
        <pc:grpChg chg="mod">
          <ac:chgData name="Kimberly" userId="8c2b6ab9-3f19-41de-a892-34e3c36865ec" providerId="ADAL" clId="{A6511A19-6A1C-477A-AF86-B25020D140C0}" dt="2020-02-17T18:43:38.830" v="180"/>
          <ac:grpSpMkLst>
            <pc:docMk/>
            <pc:sldMk cId="4053108751" sldId="265"/>
            <ac:grpSpMk id="129" creationId="{EDD79E2D-67D4-4280-A751-20262349E2A1}"/>
          </ac:grpSpMkLst>
        </pc:grpChg>
        <pc:grpChg chg="mod">
          <ac:chgData name="Kimberly" userId="8c2b6ab9-3f19-41de-a892-34e3c36865ec" providerId="ADAL" clId="{A6511A19-6A1C-477A-AF86-B25020D140C0}" dt="2020-02-17T18:49:04.052" v="196"/>
          <ac:grpSpMkLst>
            <pc:docMk/>
            <pc:sldMk cId="4053108751" sldId="265"/>
            <ac:grpSpMk id="141" creationId="{901086F4-91B4-43D2-89D6-70F667EBE1BB}"/>
          </ac:grpSpMkLst>
        </pc:grpChg>
        <pc:grpChg chg="del mod">
          <ac:chgData name="Kimberly" userId="8c2b6ab9-3f19-41de-a892-34e3c36865ec" providerId="ADAL" clId="{A6511A19-6A1C-477A-AF86-B25020D140C0}" dt="2020-02-17T18:49:13.654" v="216"/>
          <ac:grpSpMkLst>
            <pc:docMk/>
            <pc:sldMk cId="4053108751" sldId="265"/>
            <ac:grpSpMk id="159" creationId="{6A0C2117-6E6C-46D0-B473-9494C339EA10}"/>
          </ac:grpSpMkLst>
        </pc:grpChg>
        <pc:grpChg chg="mod">
          <ac:chgData name="Kimberly" userId="8c2b6ab9-3f19-41de-a892-34e3c36865ec" providerId="ADAL" clId="{A6511A19-6A1C-477A-AF86-B25020D140C0}" dt="2020-02-17T18:49:11.501" v="214"/>
          <ac:grpSpMkLst>
            <pc:docMk/>
            <pc:sldMk cId="4053108751" sldId="265"/>
            <ac:grpSpMk id="160" creationId="{59AA84D9-0968-477C-B10C-B7B4A8C00943}"/>
          </ac:grpSpMkLst>
        </pc:grpChg>
        <pc:grpChg chg="mod">
          <ac:chgData name="Kimberly" userId="8c2b6ab9-3f19-41de-a892-34e3c36865ec" providerId="ADAL" clId="{A6511A19-6A1C-477A-AF86-B25020D140C0}" dt="2020-02-17T18:49:13.654" v="216"/>
          <ac:grpSpMkLst>
            <pc:docMk/>
            <pc:sldMk cId="4053108751" sldId="265"/>
            <ac:grpSpMk id="162" creationId="{ADFCC8C5-5DF9-4103-B50E-7D701B2C1CE3}"/>
          </ac:grpSpMkLst>
        </pc:grpChg>
        <pc:grpChg chg="mod">
          <ac:chgData name="Kimberly" userId="8c2b6ab9-3f19-41de-a892-34e3c36865ec" providerId="ADAL" clId="{A6511A19-6A1C-477A-AF86-B25020D140C0}" dt="2020-02-17T18:50:25.301" v="265"/>
          <ac:grpSpMkLst>
            <pc:docMk/>
            <pc:sldMk cId="4053108751" sldId="265"/>
            <ac:grpSpMk id="210" creationId="{962ADF2A-0483-4A97-8C3C-32F557DDCF09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1" creationId="{A4656D3D-8174-47FF-B089-5D8041E12E57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2" creationId="{F3277157-4ABC-4EF8-8353-771378337172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3" creationId="{D49F6687-8B93-4C7B-85E7-8148D05060A5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4" creationId="{D5E3EEEF-FA18-4993-936D-B9BFA075DFC9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5" creationId="{F4F96855-1E5F-41C0-BE40-00BFCCE59F21}"/>
          </ac:grpSpMkLst>
        </pc:grpChg>
        <pc:grpChg chg="mod">
          <ac:chgData name="Kimberly" userId="8c2b6ab9-3f19-41de-a892-34e3c36865ec" providerId="ADAL" clId="{A6511A19-6A1C-477A-AF86-B25020D140C0}" dt="2020-02-17T18:50:24.909" v="264"/>
          <ac:grpSpMkLst>
            <pc:docMk/>
            <pc:sldMk cId="4053108751" sldId="265"/>
            <ac:grpSpMk id="216" creationId="{6BCAB3AE-BE92-4D73-A25E-53149E24A8E6}"/>
          </ac:grpSpMkLst>
        </pc:grpChg>
        <pc:grpChg chg="mod">
          <ac:chgData name="Kimberly" userId="8c2b6ab9-3f19-41de-a892-34e3c36865ec" providerId="ADAL" clId="{A6511A19-6A1C-477A-AF86-B25020D140C0}" dt="2020-02-17T18:50:29.935" v="272"/>
          <ac:grpSpMkLst>
            <pc:docMk/>
            <pc:sldMk cId="4053108751" sldId="265"/>
            <ac:grpSpMk id="223" creationId="{3C235EB4-0FD7-4F9F-844E-610B6C56D93E}"/>
          </ac:grpSpMkLst>
        </pc:grpChg>
        <pc:grpChg chg="mod">
          <ac:chgData name="Kimberly" userId="8c2b6ab9-3f19-41de-a892-34e3c36865ec" providerId="ADAL" clId="{A6511A19-6A1C-477A-AF86-B25020D140C0}" dt="2020-02-17T18:50:34.304" v="278"/>
          <ac:grpSpMkLst>
            <pc:docMk/>
            <pc:sldMk cId="4053108751" sldId="265"/>
            <ac:grpSpMk id="229" creationId="{458F536A-2A1F-4DDA-B129-046797CDBEA9}"/>
          </ac:grpSpMkLst>
        </pc:grpChg>
        <pc:grpChg chg="mod">
          <ac:chgData name="Kimberly" userId="8c2b6ab9-3f19-41de-a892-34e3c36865ec" providerId="ADAL" clId="{A6511A19-6A1C-477A-AF86-B25020D140C0}" dt="2020-02-17T18:50:42.701" v="298"/>
          <ac:grpSpMkLst>
            <pc:docMk/>
            <pc:sldMk cId="4053108751" sldId="265"/>
            <ac:grpSpMk id="249" creationId="{04699205-417C-42FB-A0E7-0E59D72A89FE}"/>
          </ac:grpSpMkLst>
        </pc:grpChg>
        <pc:grpChg chg="mod">
          <ac:chgData name="Kimberly" userId="8c2b6ab9-3f19-41de-a892-34e3c36865ec" providerId="ADAL" clId="{A6511A19-6A1C-477A-AF86-B25020D140C0}" dt="2020-02-17T18:50:42.701" v="298"/>
          <ac:grpSpMkLst>
            <pc:docMk/>
            <pc:sldMk cId="4053108751" sldId="265"/>
            <ac:grpSpMk id="250" creationId="{76F85470-64C8-4378-9013-6DBE22F606A6}"/>
          </ac:grpSpMkLst>
        </pc:grpChg>
        <pc:grpChg chg="mod">
          <ac:chgData name="Kimberly" userId="8c2b6ab9-3f19-41de-a892-34e3c36865ec" providerId="ADAL" clId="{A6511A19-6A1C-477A-AF86-B25020D140C0}" dt="2020-02-17T18:50:42.701" v="298"/>
          <ac:grpSpMkLst>
            <pc:docMk/>
            <pc:sldMk cId="4053108751" sldId="265"/>
            <ac:grpSpMk id="251" creationId="{A82B0BC7-3BDA-4FA5-980C-48F373CF809A}"/>
          </ac:grpSpMkLst>
        </pc:grpChg>
        <pc:grpChg chg="mod">
          <ac:chgData name="Kimberly" userId="8c2b6ab9-3f19-41de-a892-34e3c36865ec" providerId="ADAL" clId="{A6511A19-6A1C-477A-AF86-B25020D140C0}" dt="2020-02-17T18:50:42.701" v="298"/>
          <ac:grpSpMkLst>
            <pc:docMk/>
            <pc:sldMk cId="4053108751" sldId="265"/>
            <ac:grpSpMk id="252" creationId="{3A5670BE-9669-4BAC-A9F6-CA259DE506B3}"/>
          </ac:grpSpMkLst>
        </pc:grpChg>
        <pc:grpChg chg="mod">
          <ac:chgData name="Kimberly" userId="8c2b6ab9-3f19-41de-a892-34e3c36865ec" providerId="ADAL" clId="{A6511A19-6A1C-477A-AF86-B25020D140C0}" dt="2020-02-17T18:50:55.466" v="323"/>
          <ac:grpSpMkLst>
            <pc:docMk/>
            <pc:sldMk cId="4053108751" sldId="265"/>
            <ac:grpSpMk id="277" creationId="{E95B3970-8ECD-462A-AB73-9290FC0757C4}"/>
          </ac:grpSpMkLst>
        </pc:grpChg>
        <pc:grpChg chg="mod">
          <ac:chgData name="Kimberly" userId="8c2b6ab9-3f19-41de-a892-34e3c36865ec" providerId="ADAL" clId="{A6511A19-6A1C-477A-AF86-B25020D140C0}" dt="2020-02-17T18:50:55.466" v="323"/>
          <ac:grpSpMkLst>
            <pc:docMk/>
            <pc:sldMk cId="4053108751" sldId="265"/>
            <ac:grpSpMk id="278" creationId="{AEE74D4A-7658-46C5-B657-D92EDDC0C4E8}"/>
          </ac:grpSpMkLst>
        </pc:grpChg>
        <pc:grpChg chg="mod">
          <ac:chgData name="Kimberly" userId="8c2b6ab9-3f19-41de-a892-34e3c36865ec" providerId="ADAL" clId="{A6511A19-6A1C-477A-AF86-B25020D140C0}" dt="2020-02-17T18:50:55.466" v="323"/>
          <ac:grpSpMkLst>
            <pc:docMk/>
            <pc:sldMk cId="4053108751" sldId="265"/>
            <ac:grpSpMk id="279" creationId="{4366CA5F-BCCD-46D1-96E0-80FD47CDA068}"/>
          </ac:grpSpMkLst>
        </pc:grpChg>
        <pc:grpChg chg="mod">
          <ac:chgData name="Kimberly" userId="8c2b6ab9-3f19-41de-a892-34e3c36865ec" providerId="ADAL" clId="{A6511A19-6A1C-477A-AF86-B25020D140C0}" dt="2020-02-17T18:50:55.466" v="323"/>
          <ac:grpSpMkLst>
            <pc:docMk/>
            <pc:sldMk cId="4053108751" sldId="265"/>
            <ac:grpSpMk id="280" creationId="{4D74C9A5-8F45-4633-8C9A-5C05E54419F5}"/>
          </ac:grpSpMkLst>
        </pc:grpChg>
        <pc:grpChg chg="mod">
          <ac:chgData name="Kimberly" userId="8c2b6ab9-3f19-41de-a892-34e3c36865ec" providerId="ADAL" clId="{A6511A19-6A1C-477A-AF86-B25020D140C0}" dt="2020-02-17T18:51:00.723" v="334"/>
          <ac:grpSpMkLst>
            <pc:docMk/>
            <pc:sldMk cId="4053108751" sldId="265"/>
            <ac:grpSpMk id="291" creationId="{2028430A-EEEE-434E-9BA3-AA075157DB3C}"/>
          </ac:grpSpMkLst>
        </pc:grpChg>
        <pc:grpChg chg="mod">
          <ac:chgData name="Kimberly" userId="8c2b6ab9-3f19-41de-a892-34e3c36865ec" providerId="ADAL" clId="{A6511A19-6A1C-477A-AF86-B25020D140C0}" dt="2020-02-17T18:51:00.723" v="334"/>
          <ac:grpSpMkLst>
            <pc:docMk/>
            <pc:sldMk cId="4053108751" sldId="265"/>
            <ac:grpSpMk id="292" creationId="{28D24145-210C-42D5-8F35-484D38EDA12C}"/>
          </ac:grpSpMkLst>
        </pc:grpChg>
        <pc:grpChg chg="mod">
          <ac:chgData name="Kimberly" userId="8c2b6ab9-3f19-41de-a892-34e3c36865ec" providerId="ADAL" clId="{A6511A19-6A1C-477A-AF86-B25020D140C0}" dt="2020-02-17T18:51:14.641" v="365"/>
          <ac:grpSpMkLst>
            <pc:docMk/>
            <pc:sldMk cId="4053108751" sldId="265"/>
            <ac:grpSpMk id="323" creationId="{E8AADDA5-D348-48A7-9B00-34BDFB77B07A}"/>
          </ac:grpSpMkLst>
        </pc:grpChg>
        <pc:grpChg chg="mod">
          <ac:chgData name="Kimberly" userId="8c2b6ab9-3f19-41de-a892-34e3c36865ec" providerId="ADAL" clId="{A6511A19-6A1C-477A-AF86-B25020D140C0}" dt="2020-02-17T18:51:14.641" v="365"/>
          <ac:grpSpMkLst>
            <pc:docMk/>
            <pc:sldMk cId="4053108751" sldId="265"/>
            <ac:grpSpMk id="324" creationId="{4554D55C-9722-4951-813D-BE38A9908C02}"/>
          </ac:grpSpMkLst>
        </pc:grpChg>
        <pc:grpChg chg="mod">
          <ac:chgData name="Kimberly" userId="8c2b6ab9-3f19-41de-a892-34e3c36865ec" providerId="ADAL" clId="{A6511A19-6A1C-477A-AF86-B25020D140C0}" dt="2020-02-17T18:51:14.641" v="365"/>
          <ac:grpSpMkLst>
            <pc:docMk/>
            <pc:sldMk cId="4053108751" sldId="265"/>
            <ac:grpSpMk id="325" creationId="{01798C18-CFEB-4FFE-B937-2D8A73C17693}"/>
          </ac:grpSpMkLst>
        </pc:grpChg>
        <pc:grpChg chg="mod">
          <ac:chgData name="Kimberly" userId="8c2b6ab9-3f19-41de-a892-34e3c36865ec" providerId="ADAL" clId="{A6511A19-6A1C-477A-AF86-B25020D140C0}" dt="2020-02-17T18:51:14.641" v="365"/>
          <ac:grpSpMkLst>
            <pc:docMk/>
            <pc:sldMk cId="4053108751" sldId="265"/>
            <ac:grpSpMk id="326" creationId="{DBD49D7D-A1B7-4FCC-ADD6-134B13C0D9F8}"/>
          </ac:grpSpMkLst>
        </pc:grpChg>
        <pc:grpChg chg="mod">
          <ac:chgData name="Kimberly" userId="8c2b6ab9-3f19-41de-a892-34e3c36865ec" providerId="ADAL" clId="{A6511A19-6A1C-477A-AF86-B25020D140C0}" dt="2020-02-17T18:51:14.641" v="365"/>
          <ac:grpSpMkLst>
            <pc:docMk/>
            <pc:sldMk cId="4053108751" sldId="265"/>
            <ac:grpSpMk id="327" creationId="{E6CC979C-FDDD-40DD-9B06-647C9492B3E1}"/>
          </ac:grpSpMkLst>
        </pc:grpChg>
        <pc:grpChg chg="mod">
          <ac:chgData name="Kimberly" userId="8c2b6ab9-3f19-41de-a892-34e3c36865ec" providerId="ADAL" clId="{A6511A19-6A1C-477A-AF86-B25020D140C0}" dt="2020-02-17T18:51:19.153" v="377"/>
          <ac:grpSpMkLst>
            <pc:docMk/>
            <pc:sldMk cId="4053108751" sldId="265"/>
            <ac:grpSpMk id="339" creationId="{4FFE4963-0D05-4275-9364-1CC742BDFCDC}"/>
          </ac:grpSpMkLst>
        </pc:grpChg>
        <pc:grpChg chg="mod">
          <ac:chgData name="Kimberly" userId="8c2b6ab9-3f19-41de-a892-34e3c36865ec" providerId="ADAL" clId="{A6511A19-6A1C-477A-AF86-B25020D140C0}" dt="2020-02-17T18:51:19.153" v="377"/>
          <ac:grpSpMkLst>
            <pc:docMk/>
            <pc:sldMk cId="4053108751" sldId="265"/>
            <ac:grpSpMk id="340" creationId="{701E55F3-00A9-4493-89B3-F7197B611826}"/>
          </ac:grpSpMkLst>
        </pc:grpChg>
        <pc:grpChg chg="del mod">
          <ac:chgData name="Kimberly" userId="8c2b6ab9-3f19-41de-a892-34e3c36865ec" providerId="ADAL" clId="{A6511A19-6A1C-477A-AF86-B25020D140C0}" dt="2020-02-17T18:51:27.538" v="386"/>
          <ac:grpSpMkLst>
            <pc:docMk/>
            <pc:sldMk cId="4053108751" sldId="265"/>
            <ac:grpSpMk id="343" creationId="{BA8C7377-E7DA-4006-B13C-0BE05CD0296E}"/>
          </ac:grpSpMkLst>
        </pc:grpChg>
        <pc:grpChg chg="mod">
          <ac:chgData name="Kimberly" userId="8c2b6ab9-3f19-41de-a892-34e3c36865ec" providerId="ADAL" clId="{A6511A19-6A1C-477A-AF86-B25020D140C0}" dt="2020-02-17T18:51:27.538" v="386"/>
          <ac:grpSpMkLst>
            <pc:docMk/>
            <pc:sldMk cId="4053108751" sldId="265"/>
            <ac:grpSpMk id="349" creationId="{607E8C55-8BEE-49F9-AB75-3373CC237D0B}"/>
          </ac:grpSpMkLst>
        </pc:grpChg>
        <pc:grpChg chg="mod">
          <ac:chgData name="Kimberly" userId="8c2b6ab9-3f19-41de-a892-34e3c36865ec" providerId="ADAL" clId="{A6511A19-6A1C-477A-AF86-B25020D140C0}" dt="2020-02-17T18:54:44.728" v="390"/>
          <ac:grpSpMkLst>
            <pc:docMk/>
            <pc:sldMk cId="4053108751" sldId="265"/>
            <ac:grpSpMk id="352" creationId="{CB17F902-8398-4297-A28F-0292529E321D}"/>
          </ac:grpSpMkLst>
        </pc:grpChg>
        <pc:grpChg chg="del mod">
          <ac:chgData name="Kimberly" userId="8c2b6ab9-3f19-41de-a892-34e3c36865ec" providerId="ADAL" clId="{A6511A19-6A1C-477A-AF86-B25020D140C0}" dt="2020-02-17T18:54:49.222" v="396"/>
          <ac:grpSpMkLst>
            <pc:docMk/>
            <pc:sldMk cId="4053108751" sldId="265"/>
            <ac:grpSpMk id="355" creationId="{CFD81254-7ECD-4F7A-8E96-02018EF68E00}"/>
          </ac:grpSpMkLst>
        </pc:grpChg>
        <pc:grpChg chg="mod">
          <ac:chgData name="Kimberly" userId="8c2b6ab9-3f19-41de-a892-34e3c36865ec" providerId="ADAL" clId="{A6511A19-6A1C-477A-AF86-B25020D140C0}" dt="2020-02-17T18:54:49.222" v="396"/>
          <ac:grpSpMkLst>
            <pc:docMk/>
            <pc:sldMk cId="4053108751" sldId="265"/>
            <ac:grpSpMk id="358" creationId="{B070296B-1B4F-4FCF-9061-0A4447509517}"/>
          </ac:grpSpMkLst>
        </pc:grpChg>
        <pc:grpChg chg="mod">
          <ac:chgData name="Kimberly" userId="8c2b6ab9-3f19-41de-a892-34e3c36865ec" providerId="ADAL" clId="{A6511A19-6A1C-477A-AF86-B25020D140C0}" dt="2020-02-17T18:54:56.359" v="409"/>
          <ac:grpSpMkLst>
            <pc:docMk/>
            <pc:sldMk cId="4053108751" sldId="265"/>
            <ac:grpSpMk id="371" creationId="{DE485968-93E7-4048-BB78-791B7E850525}"/>
          </ac:grpSpMkLst>
        </pc:grpChg>
        <pc:grpChg chg="mod">
          <ac:chgData name="Kimberly" userId="8c2b6ab9-3f19-41de-a892-34e3c36865ec" providerId="ADAL" clId="{A6511A19-6A1C-477A-AF86-B25020D140C0}" dt="2020-02-17T18:54:56.359" v="409"/>
          <ac:grpSpMkLst>
            <pc:docMk/>
            <pc:sldMk cId="4053108751" sldId="265"/>
            <ac:grpSpMk id="372" creationId="{C25B8E61-4BAD-4A3B-BEC3-8F7EC5210850}"/>
          </ac:grpSpMkLst>
        </pc:grpChg>
        <pc:grpChg chg="mod">
          <ac:chgData name="Kimberly" userId="8c2b6ab9-3f19-41de-a892-34e3c36865ec" providerId="ADAL" clId="{A6511A19-6A1C-477A-AF86-B25020D140C0}" dt="2020-02-17T19:00:10.108" v="412"/>
          <ac:grpSpMkLst>
            <pc:docMk/>
            <pc:sldMk cId="4053108751" sldId="265"/>
            <ac:grpSpMk id="375" creationId="{1611BD6C-0510-469D-BA99-FD1C8C43A52D}"/>
          </ac:grpSpMkLst>
        </pc:grpChg>
        <pc:grpChg chg="mod">
          <ac:chgData name="Kimberly" userId="8c2b6ab9-3f19-41de-a892-34e3c36865ec" providerId="ADAL" clId="{A6511A19-6A1C-477A-AF86-B25020D140C0}" dt="2020-02-17T19:00:21.713" v="438"/>
          <ac:grpSpMkLst>
            <pc:docMk/>
            <pc:sldMk cId="4053108751" sldId="265"/>
            <ac:grpSpMk id="401" creationId="{EAC7FA2D-9437-49B4-AA15-F0A9D4543634}"/>
          </ac:grpSpMkLst>
        </pc:grpChg>
        <pc:grpChg chg="mod">
          <ac:chgData name="Kimberly" userId="8c2b6ab9-3f19-41de-a892-34e3c36865ec" providerId="ADAL" clId="{A6511A19-6A1C-477A-AF86-B25020D140C0}" dt="2020-02-17T19:00:21.713" v="438"/>
          <ac:grpSpMkLst>
            <pc:docMk/>
            <pc:sldMk cId="4053108751" sldId="265"/>
            <ac:grpSpMk id="402" creationId="{0870830F-2EB8-4B5B-B270-53F2CC8AD37F}"/>
          </ac:grpSpMkLst>
        </pc:grpChg>
        <pc:grpChg chg="mod">
          <ac:chgData name="Kimberly" userId="8c2b6ab9-3f19-41de-a892-34e3c36865ec" providerId="ADAL" clId="{A6511A19-6A1C-477A-AF86-B25020D140C0}" dt="2020-02-17T19:00:21.713" v="438"/>
          <ac:grpSpMkLst>
            <pc:docMk/>
            <pc:sldMk cId="4053108751" sldId="265"/>
            <ac:grpSpMk id="403" creationId="{2B248BAA-D989-4DD2-8310-BB8E2071C5CB}"/>
          </ac:grpSpMkLst>
        </pc:grpChg>
        <pc:grpChg chg="mod">
          <ac:chgData name="Kimberly" userId="8c2b6ab9-3f19-41de-a892-34e3c36865ec" providerId="ADAL" clId="{A6511A19-6A1C-477A-AF86-B25020D140C0}" dt="2020-02-17T19:00:21.713" v="438"/>
          <ac:grpSpMkLst>
            <pc:docMk/>
            <pc:sldMk cId="4053108751" sldId="265"/>
            <ac:grpSpMk id="404" creationId="{19126724-3698-4D8D-AC4D-235AD7B78FAA}"/>
          </ac:grpSpMkLst>
        </pc:grpChg>
        <pc:grpChg chg="mod">
          <ac:chgData name="Kimberly" userId="8c2b6ab9-3f19-41de-a892-34e3c36865ec" providerId="ADAL" clId="{A6511A19-6A1C-477A-AF86-B25020D140C0}" dt="2020-02-17T19:00:21.713" v="438"/>
          <ac:grpSpMkLst>
            <pc:docMk/>
            <pc:sldMk cId="4053108751" sldId="265"/>
            <ac:grpSpMk id="405" creationId="{E3813A85-FE3A-48BB-AC77-CAB1568A1959}"/>
          </ac:grpSpMkLst>
        </pc:grpChg>
        <pc:grpChg chg="mod">
          <ac:chgData name="Kimberly" userId="8c2b6ab9-3f19-41de-a892-34e3c36865ec" providerId="ADAL" clId="{A6511A19-6A1C-477A-AF86-B25020D140C0}" dt="2020-02-17T19:00:23.025" v="441"/>
          <ac:grpSpMkLst>
            <pc:docMk/>
            <pc:sldMk cId="4053108751" sldId="265"/>
            <ac:grpSpMk id="408" creationId="{2B36E01A-F8FB-4BE3-892B-621079DBEDE6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39" creationId="{5936A197-1991-4D10-9811-2997747B2DF4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40" creationId="{E64F8383-28E2-4397-B9C3-43DCCED291BB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41" creationId="{D47D0288-F90B-447B-959E-72ECEA558C24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42" creationId="{8239C538-B7F1-43E4-9796-14232DCE2DAA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43" creationId="{8FCBB456-3A23-45C6-8818-BAC461CF5CED}"/>
          </ac:grpSpMkLst>
        </pc:grpChg>
        <pc:grpChg chg="mod">
          <ac:chgData name="Kimberly" userId="8c2b6ab9-3f19-41de-a892-34e3c36865ec" providerId="ADAL" clId="{A6511A19-6A1C-477A-AF86-B25020D140C0}" dt="2020-02-17T19:00:37.907" v="472"/>
          <ac:grpSpMkLst>
            <pc:docMk/>
            <pc:sldMk cId="4053108751" sldId="265"/>
            <ac:grpSpMk id="444" creationId="{162DC0B6-F86C-45B9-8008-9886698C9DFC}"/>
          </ac:grpSpMkLst>
        </pc:grpChg>
        <pc:picChg chg="add del mod">
          <ac:chgData name="Kimberly" userId="8c2b6ab9-3f19-41de-a892-34e3c36865ec" providerId="ADAL" clId="{A6511A19-6A1C-477A-AF86-B25020D140C0}" dt="2020-02-17T19:01:39.383" v="474"/>
          <ac:picMkLst>
            <pc:docMk/>
            <pc:sldMk cId="4053108751" sldId="265"/>
            <ac:picMk id="445" creationId="{3EE29187-83F7-4799-8D2B-41A473402022}"/>
          </ac:picMkLst>
        </pc:picChg>
        <pc:picChg chg="add del mod">
          <ac:chgData name="Kimberly" userId="8c2b6ab9-3f19-41de-a892-34e3c36865ec" providerId="ADAL" clId="{A6511A19-6A1C-477A-AF86-B25020D140C0}" dt="2020-02-17T19:05:56.848" v="475"/>
          <ac:picMkLst>
            <pc:docMk/>
            <pc:sldMk cId="4053108751" sldId="265"/>
            <ac:picMk id="446" creationId="{80C2347E-9E49-4353-A150-DCA96DF56EEE}"/>
          </ac:picMkLst>
        </pc:picChg>
        <pc:picChg chg="add mod">
          <ac:chgData name="Kimberly" userId="8c2b6ab9-3f19-41de-a892-34e3c36865ec" providerId="ADAL" clId="{A6511A19-6A1C-477A-AF86-B25020D140C0}" dt="2020-02-17T19:05:56.848" v="475"/>
          <ac:picMkLst>
            <pc:docMk/>
            <pc:sldMk cId="4053108751" sldId="265"/>
            <ac:picMk id="448" creationId="{30FEFE9B-0DEC-41B4-BD25-D6213E490E27}"/>
          </ac:picMkLst>
        </pc:pic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2" creationId="{71A1600D-E4E6-43AE-9A02-D26B7F3F554D}"/>
          </ac:inkMkLst>
        </pc:ink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3" creationId="{5F3FC298-B50C-45D1-BEE1-A8B48C93C8A5}"/>
          </ac:inkMkLst>
        </pc:ink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5" creationId="{B7E7901D-5B50-48EA-8191-6F153E30F2CF}"/>
          </ac:inkMkLst>
        </pc:ink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6" creationId="{8390243D-F283-4C17-96A1-EB8CC97347BA}"/>
          </ac:inkMkLst>
        </pc:ink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7" creationId="{730149F4-58A4-421E-81AA-C2471103BD85}"/>
          </ac:inkMkLst>
        </pc:inkChg>
        <pc:inkChg chg="add mod">
          <ac:chgData name="Kimberly" userId="8c2b6ab9-3f19-41de-a892-34e3c36865ec" providerId="ADAL" clId="{A6511A19-6A1C-477A-AF86-B25020D140C0}" dt="2020-02-17T18:38:03.226" v="60"/>
          <ac:inkMkLst>
            <pc:docMk/>
            <pc:sldMk cId="4053108751" sldId="265"/>
            <ac:inkMk id="8" creationId="{39C93A9C-CE31-43EF-8A43-45E678B6C9B1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9" creationId="{EA01FADD-F5A3-421B-96F5-DC7FA11BB2D8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1" creationId="{6AEA2FD3-023B-4419-B66E-395A96477A21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2" creationId="{D4F178AA-E093-4E18-9715-1ABF2213B6F6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3" creationId="{8E093A33-4AEB-421E-A41D-2AAE6259B599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4" creationId="{3AEBD653-38BB-4C41-995D-94FC8BBF6241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5" creationId="{D0635355-BCDF-4CFF-960F-6E70CC361E10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6" creationId="{D2B1E3E1-A26E-46B3-BF39-0EB3A7CB69DB}"/>
          </ac:inkMkLst>
        </pc:inkChg>
        <pc:inkChg chg="add mod">
          <ac:chgData name="Kimberly" userId="8c2b6ab9-3f19-41de-a892-34e3c36865ec" providerId="ADAL" clId="{A6511A19-6A1C-477A-AF86-B25020D140C0}" dt="2020-02-17T18:38:06.712" v="68"/>
          <ac:inkMkLst>
            <pc:docMk/>
            <pc:sldMk cId="4053108751" sldId="265"/>
            <ac:inkMk id="17" creationId="{1C0AD008-D7A8-4552-8DB7-2DE5FC1068AD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0" creationId="{56554634-3CF1-4704-A386-A19136B504D2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1" creationId="{689B1BE0-5521-4305-8488-CEDAAEF37C4A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2" creationId="{A7BBB221-107A-4C64-8129-D9338C6D756E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3" creationId="{C053F37B-246C-4B4F-AFAB-DCFC08CD25C7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4" creationId="{E22AF1EB-03EA-41ED-AC18-75F00AEB65A8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5" creationId="{98062B25-42A1-45DE-8D1F-56B866F78997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6" creationId="{B13603F2-A5D8-417B-BF61-62C56026E059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7" creationId="{1C0256D0-C724-4B22-992A-032D8020F52D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8" creationId="{257B3AAB-1E78-4AC4-B89B-19EC662D24B0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29" creationId="{AFB678BD-B6DF-405A-BD0A-24F618746339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0" creationId="{0228941D-871D-44BC-B18C-57C9F7DFA0C8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1" creationId="{E2418C3F-E9F1-47C6-9D67-CDB2E7148C40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2" creationId="{5C747E51-EB40-4697-91AA-908744132700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3" creationId="{65908E8E-7C9E-45CC-A5D0-B9ED86DDCEE7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4" creationId="{FF3CBE47-3149-405D-B6A8-B8AA4FA36101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5" creationId="{68F0E79D-E85E-40E0-9A96-652E4B77DFA9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6" creationId="{9FD27DB0-5E3A-4EC7-AEE5-EF7E6F864052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7" creationId="{81AF5149-0367-4055-A691-83C02152628E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8" creationId="{7B0C294B-60C1-41DE-B269-98685279958F}"/>
          </ac:inkMkLst>
        </pc:inkChg>
        <pc:inkChg chg="add mod">
          <ac:chgData name="Kimberly" userId="8c2b6ab9-3f19-41de-a892-34e3c36865ec" providerId="ADAL" clId="{A6511A19-6A1C-477A-AF86-B25020D140C0}" dt="2020-02-17T18:38:19.694" v="89"/>
          <ac:inkMkLst>
            <pc:docMk/>
            <pc:sldMk cId="4053108751" sldId="265"/>
            <ac:inkMk id="39" creationId="{001D5002-9648-4D2A-8E3C-5704189C15A9}"/>
          </ac:inkMkLst>
        </pc:inkChg>
        <pc:inkChg chg="add del">
          <ac:chgData name="Kimberly" userId="8c2b6ab9-3f19-41de-a892-34e3c36865ec" providerId="ADAL" clId="{A6511A19-6A1C-477A-AF86-B25020D140C0}" dt="2020-02-17T18:42:46.428" v="92"/>
          <ac:inkMkLst>
            <pc:docMk/>
            <pc:sldMk cId="4053108751" sldId="265"/>
            <ac:inkMk id="42" creationId="{7EF8613B-A641-4DCE-B3AD-46679E1455C7}"/>
          </ac:inkMkLst>
        </pc:inkChg>
        <pc:inkChg chg="add mod">
          <ac:chgData name="Kimberly" userId="8c2b6ab9-3f19-41de-a892-34e3c36865ec" providerId="ADAL" clId="{A6511A19-6A1C-477A-AF86-B25020D140C0}" dt="2020-02-17T18:42:52.624" v="101"/>
          <ac:inkMkLst>
            <pc:docMk/>
            <pc:sldMk cId="4053108751" sldId="265"/>
            <ac:inkMk id="43" creationId="{4906C77E-2D12-43A6-BB1F-364827F14542}"/>
          </ac:inkMkLst>
        </pc:inkChg>
        <pc:inkChg chg="add mod">
          <ac:chgData name="Kimberly" userId="8c2b6ab9-3f19-41de-a892-34e3c36865ec" providerId="ADAL" clId="{A6511A19-6A1C-477A-AF86-B25020D140C0}" dt="2020-02-17T18:42:52.624" v="101"/>
          <ac:inkMkLst>
            <pc:docMk/>
            <pc:sldMk cId="4053108751" sldId="265"/>
            <ac:inkMk id="44" creationId="{1B30B0E7-8EF0-40F4-9769-C8B38581668E}"/>
          </ac:inkMkLst>
        </pc:inkChg>
        <pc:inkChg chg="add mod">
          <ac:chgData name="Kimberly" userId="8c2b6ab9-3f19-41de-a892-34e3c36865ec" providerId="ADAL" clId="{A6511A19-6A1C-477A-AF86-B25020D140C0}" dt="2020-02-17T18:42:52.624" v="101"/>
          <ac:inkMkLst>
            <pc:docMk/>
            <pc:sldMk cId="4053108751" sldId="265"/>
            <ac:inkMk id="45" creationId="{DA984C13-7B05-4F37-8672-244D59A05995}"/>
          </ac:inkMkLst>
        </pc:inkChg>
        <pc:inkChg chg="add mod">
          <ac:chgData name="Kimberly" userId="8c2b6ab9-3f19-41de-a892-34e3c36865ec" providerId="ADAL" clId="{A6511A19-6A1C-477A-AF86-B25020D140C0}" dt="2020-02-17T18:42:52.624" v="101"/>
          <ac:inkMkLst>
            <pc:docMk/>
            <pc:sldMk cId="4053108751" sldId="265"/>
            <ac:inkMk id="46" creationId="{82AEE7CE-4773-4784-AAB1-FD638F319979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47" creationId="{9A8F33E3-0BEC-4A6E-8ABB-1542622F95F5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48" creationId="{897EA673-701A-403E-ABA3-D86F297C981E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49" creationId="{15AD71FD-CF29-47AB-93B2-F87B45B66A52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0" creationId="{F7023B6E-3EA7-432B-8D09-5A2A49C8570B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3" creationId="{765072D6-979B-4C05-8DA2-1163EDAD9833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4" creationId="{1E69D199-5323-468F-9DDC-83F106A4236C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6" creationId="{FBE8F46E-1B9E-4694-A984-1C266F861924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7" creationId="{A0AE025D-4F23-4EB7-A35C-A70BC71C1C8E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8" creationId="{491F8CDA-64CE-497E-91C5-4F00DBD92D3B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59" creationId="{FA656ABF-3047-45EB-AF2E-8EDC6B355DDD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60" creationId="{95379A8C-5BE7-438D-884F-01D0858F3377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61" creationId="{E73500CB-DEF7-4EEB-A8F1-696659523D64}"/>
          </ac:inkMkLst>
        </pc:inkChg>
        <pc:inkChg chg="add mod">
          <ac:chgData name="Kimberly" userId="8c2b6ab9-3f19-41de-a892-34e3c36865ec" providerId="ADAL" clId="{A6511A19-6A1C-477A-AF86-B25020D140C0}" dt="2020-02-17T18:42:58.397" v="113"/>
          <ac:inkMkLst>
            <pc:docMk/>
            <pc:sldMk cId="4053108751" sldId="265"/>
            <ac:inkMk id="62" creationId="{93A508FE-7C57-4C1F-8B05-33419759AD4A}"/>
          </ac:inkMkLst>
        </pc:inkChg>
        <pc:inkChg chg="add del mod">
          <ac:chgData name="Kimberly" userId="8c2b6ab9-3f19-41de-a892-34e3c36865ec" providerId="ADAL" clId="{A6511A19-6A1C-477A-AF86-B25020D140C0}" dt="2020-02-17T18:43:00.154" v="116"/>
          <ac:inkMkLst>
            <pc:docMk/>
            <pc:sldMk cId="4053108751" sldId="265"/>
            <ac:inkMk id="63" creationId="{89CB0232-11A5-4F4B-87D7-4A5CB5A6EE5E}"/>
          </ac:inkMkLst>
        </pc:inkChg>
        <pc:inkChg chg="add del mod">
          <ac:chgData name="Kimberly" userId="8c2b6ab9-3f19-41de-a892-34e3c36865ec" providerId="ADAL" clId="{A6511A19-6A1C-477A-AF86-B25020D140C0}" dt="2020-02-17T18:43:00.170" v="117"/>
          <ac:inkMkLst>
            <pc:docMk/>
            <pc:sldMk cId="4053108751" sldId="265"/>
            <ac:inkMk id="65" creationId="{A886FE08-6E9A-46CE-9485-3275F62B483A}"/>
          </ac:inkMkLst>
        </pc:inkChg>
        <pc:inkChg chg="add">
          <ac:chgData name="Kimberly" userId="8c2b6ab9-3f19-41de-a892-34e3c36865ec" providerId="ADAL" clId="{A6511A19-6A1C-477A-AF86-B25020D140C0}" dt="2020-02-17T18:43:02.249" v="118" actId="9405"/>
          <ac:inkMkLst>
            <pc:docMk/>
            <pc:sldMk cId="4053108751" sldId="265"/>
            <ac:inkMk id="67" creationId="{6D4A1013-F59E-46C1-BAD2-0EDF1408ECC0}"/>
          </ac:inkMkLst>
        </pc:inkChg>
        <pc:inkChg chg="add del">
          <ac:chgData name="Kimberly" userId="8c2b6ab9-3f19-41de-a892-34e3c36865ec" providerId="ADAL" clId="{A6511A19-6A1C-477A-AF86-B25020D140C0}" dt="2020-02-17T18:43:04.496" v="120"/>
          <ac:inkMkLst>
            <pc:docMk/>
            <pc:sldMk cId="4053108751" sldId="265"/>
            <ac:inkMk id="68" creationId="{B64F9FB6-FADD-4D54-9AF2-E202524306B5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69" creationId="{0EAE6B38-8604-4781-B9F8-F6CBE776F7DA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70" creationId="{53D4875C-689A-4FB7-AD9A-764736C58E7D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71" creationId="{BED5A775-8D73-44D9-8168-09FA3850924B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72" creationId="{17F8D0DA-D535-4883-A4C4-BFC1D8891646}"/>
          </ac:inkMkLst>
        </pc:inkChg>
        <pc:inkChg chg="add">
          <ac:chgData name="Kimberly" userId="8c2b6ab9-3f19-41de-a892-34e3c36865ec" providerId="ADAL" clId="{A6511A19-6A1C-477A-AF86-B25020D140C0}" dt="2020-02-17T18:43:08.420" v="125" actId="9405"/>
          <ac:inkMkLst>
            <pc:docMk/>
            <pc:sldMk cId="4053108751" sldId="265"/>
            <ac:inkMk id="73" creationId="{163887E1-D70D-4F7F-9DF4-658B54E57278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74" creationId="{B53BFE8C-48D4-4328-9088-B30E4B287780}"/>
          </ac:inkMkLst>
        </pc:inkChg>
        <pc:inkChg chg="add mod">
          <ac:chgData name="Kimberly" userId="8c2b6ab9-3f19-41de-a892-34e3c36865ec" providerId="ADAL" clId="{A6511A19-6A1C-477A-AF86-B25020D140C0}" dt="2020-02-17T18:43:10.292" v="128"/>
          <ac:inkMkLst>
            <pc:docMk/>
            <pc:sldMk cId="4053108751" sldId="265"/>
            <ac:inkMk id="75" creationId="{B71DE28A-8D03-44A9-950A-7EA1AE9E4872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78" creationId="{F99F0CFC-32BB-4A26-AAD8-D8817E223FE5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79" creationId="{EDD55AAA-EBA3-433C-B5B3-230ED430AC4B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0" creationId="{CD8FC4A3-F5A4-4DF0-AE73-14B371B40DA0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1" creationId="{C2F0839F-E2F8-493C-A59A-D7970BFCABBD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2" creationId="{0BB0B836-FF52-421C-9904-8C11B26C3E9D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3" creationId="{DAF00384-0C13-41D0-9B5A-0F95FAFC396D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4" creationId="{C696FB3F-E4E4-4E63-81BC-DC9465CEE0D3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5" creationId="{ECBAF788-40DD-4F82-B895-7A69B28132CA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6" creationId="{B3DB4CC9-E8F8-4A4E-BEF5-10152B7A81AB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7" creationId="{75D28CDA-94B8-4945-B3E3-E90C3577D3F3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8" creationId="{58CC6A9E-3AA7-45DF-849A-269080AF22A8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89" creationId="{D0829736-33B6-418C-8543-D69D27733A63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90" creationId="{193085F6-6B2D-46F1-8941-B3CB2213042D}"/>
          </ac:inkMkLst>
        </pc:inkChg>
        <pc:inkChg chg="add">
          <ac:chgData name="Kimberly" userId="8c2b6ab9-3f19-41de-a892-34e3c36865ec" providerId="ADAL" clId="{A6511A19-6A1C-477A-AF86-B25020D140C0}" dt="2020-02-17T18:43:16.835" v="142" actId="9405"/>
          <ac:inkMkLst>
            <pc:docMk/>
            <pc:sldMk cId="4053108751" sldId="265"/>
            <ac:inkMk id="91" creationId="{F722F86E-E0D0-4F71-B6CC-544331A3157A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92" creationId="{8A230DE5-41D7-4D42-BFFA-81FE4584CC27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93" creationId="{CEF3EABC-E529-4FAC-A417-E0A68A56A37D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94" creationId="{5C782C5A-C1DD-45D2-809D-A0815FEB25CE}"/>
          </ac:inkMkLst>
        </pc:inkChg>
        <pc:inkChg chg="add mod">
          <ac:chgData name="Kimberly" userId="8c2b6ab9-3f19-41de-a892-34e3c36865ec" providerId="ADAL" clId="{A6511A19-6A1C-477A-AF86-B25020D140C0}" dt="2020-02-17T18:43:20.758" v="149"/>
          <ac:inkMkLst>
            <pc:docMk/>
            <pc:sldMk cId="4053108751" sldId="265"/>
            <ac:inkMk id="95" creationId="{C49536F4-53DA-4EB9-8F1C-C0AE453021BD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96" creationId="{F2F7760C-B904-423C-B8C1-9702309A9694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97" creationId="{72FA069E-3A18-4A13-A370-5EAF378B6726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102" creationId="{943E514C-16CD-487C-A989-5C697F7ED166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103" creationId="{5764AF45-E177-4ADF-929B-26B4FDC225AF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104" creationId="{B06A231B-F635-4DA9-AD56-C766D90326A8}"/>
          </ac:inkMkLst>
        </pc:inkChg>
        <pc:inkChg chg="add mod">
          <ac:chgData name="Kimberly" userId="8c2b6ab9-3f19-41de-a892-34e3c36865ec" providerId="ADAL" clId="{A6511A19-6A1C-477A-AF86-B25020D140C0}" dt="2020-02-17T18:43:22.770" v="154"/>
          <ac:inkMkLst>
            <pc:docMk/>
            <pc:sldMk cId="4053108751" sldId="265"/>
            <ac:inkMk id="105" creationId="{F7F26CB7-C005-497D-BB46-6A11B205A256}"/>
          </ac:inkMkLst>
        </pc:inkChg>
        <pc:inkChg chg="add mod">
          <ac:chgData name="Kimberly" userId="8c2b6ab9-3f19-41de-a892-34e3c36865ec" providerId="ADAL" clId="{A6511A19-6A1C-477A-AF86-B25020D140C0}" dt="2020-02-17T18:43:25.428" v="161"/>
          <ac:inkMkLst>
            <pc:docMk/>
            <pc:sldMk cId="4053108751" sldId="265"/>
            <ac:inkMk id="107" creationId="{37A6FFE0-A8F1-452F-B2D8-4E1CD3366BC8}"/>
          </ac:inkMkLst>
        </pc:inkChg>
        <pc:inkChg chg="add mod">
          <ac:chgData name="Kimberly" userId="8c2b6ab9-3f19-41de-a892-34e3c36865ec" providerId="ADAL" clId="{A6511A19-6A1C-477A-AF86-B25020D140C0}" dt="2020-02-17T18:43:25.428" v="161"/>
          <ac:inkMkLst>
            <pc:docMk/>
            <pc:sldMk cId="4053108751" sldId="265"/>
            <ac:inkMk id="108" creationId="{BC313F04-7A43-4D45-9545-04948704F6C1}"/>
          </ac:inkMkLst>
        </pc:inkChg>
        <pc:inkChg chg="add del">
          <ac:chgData name="Kimberly" userId="8c2b6ab9-3f19-41de-a892-34e3c36865ec" providerId="ADAL" clId="{A6511A19-6A1C-477A-AF86-B25020D140C0}" dt="2020-02-17T18:43:25.413" v="160"/>
          <ac:inkMkLst>
            <pc:docMk/>
            <pc:sldMk cId="4053108751" sldId="265"/>
            <ac:inkMk id="109" creationId="{B5E4C16D-1D6F-47C8-BA63-2CF381E1212F}"/>
          </ac:inkMkLst>
        </pc:inkChg>
        <pc:inkChg chg="add del">
          <ac:chgData name="Kimberly" userId="8c2b6ab9-3f19-41de-a892-34e3c36865ec" providerId="ADAL" clId="{A6511A19-6A1C-477A-AF86-B25020D140C0}" dt="2020-02-17T18:43:25.413" v="159"/>
          <ac:inkMkLst>
            <pc:docMk/>
            <pc:sldMk cId="4053108751" sldId="265"/>
            <ac:inkMk id="110" creationId="{902065A5-2573-46E0-BE04-1A702037B646}"/>
          </ac:inkMkLst>
        </pc:inkChg>
        <pc:inkChg chg="add mod">
          <ac:chgData name="Kimberly" userId="8c2b6ab9-3f19-41de-a892-34e3c36865ec" providerId="ADAL" clId="{A6511A19-6A1C-477A-AF86-B25020D140C0}" dt="2020-02-17T18:43:32.815" v="167"/>
          <ac:inkMkLst>
            <pc:docMk/>
            <pc:sldMk cId="4053108751" sldId="265"/>
            <ac:inkMk id="112" creationId="{FC4B7B42-49A8-44B3-ADBF-E189CEB494A4}"/>
          </ac:inkMkLst>
        </pc:inkChg>
        <pc:inkChg chg="add mod">
          <ac:chgData name="Kimberly" userId="8c2b6ab9-3f19-41de-a892-34e3c36865ec" providerId="ADAL" clId="{A6511A19-6A1C-477A-AF86-B25020D140C0}" dt="2020-02-17T18:43:32.815" v="167"/>
          <ac:inkMkLst>
            <pc:docMk/>
            <pc:sldMk cId="4053108751" sldId="265"/>
            <ac:inkMk id="113" creationId="{4DE00C72-ED8E-4286-B091-B5AE2CB96638}"/>
          </ac:inkMkLst>
        </pc:inkChg>
        <pc:inkChg chg="add mod">
          <ac:chgData name="Kimberly" userId="8c2b6ab9-3f19-41de-a892-34e3c36865ec" providerId="ADAL" clId="{A6511A19-6A1C-477A-AF86-B25020D140C0}" dt="2020-02-17T18:43:32.815" v="167"/>
          <ac:inkMkLst>
            <pc:docMk/>
            <pc:sldMk cId="4053108751" sldId="265"/>
            <ac:inkMk id="114" creationId="{2BA795BE-605A-40DA-8127-E9A011454243}"/>
          </ac:inkMkLst>
        </pc:inkChg>
        <pc:inkChg chg="add">
          <ac:chgData name="Kimberly" userId="8c2b6ab9-3f19-41de-a892-34e3c36865ec" providerId="ADAL" clId="{A6511A19-6A1C-477A-AF86-B25020D140C0}" dt="2020-02-17T18:43:32.862" v="168" actId="9405"/>
          <ac:inkMkLst>
            <pc:docMk/>
            <pc:sldMk cId="4053108751" sldId="265"/>
            <ac:inkMk id="116" creationId="{03589554-C311-44BD-A7B4-24A0A62DE9DF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17" creationId="{292B898C-5F63-4750-A858-588E7FBF197F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18" creationId="{8C765018-A1E7-41C1-91AC-D818EB9975B9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19" creationId="{BE635FEB-19EF-4E60-B25B-F38DD69D5CFA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0" creationId="{F6CBA3E3-6935-49FA-97A5-607BDCF7DE64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1" creationId="{62DD61B6-07FD-46AB-97E8-AC9BDB4981BC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2" creationId="{F8E5B3E9-20EE-4D76-9083-F1D9FA0F8BB7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3" creationId="{33749746-1349-41B9-8D61-9D14AF9035A4}"/>
          </ac:inkMkLst>
        </pc:inkChg>
        <pc:inkChg chg="add">
          <ac:chgData name="Kimberly" userId="8c2b6ab9-3f19-41de-a892-34e3c36865ec" providerId="ADAL" clId="{A6511A19-6A1C-477A-AF86-B25020D140C0}" dt="2020-02-17T18:43:36.405" v="176" actId="9405"/>
          <ac:inkMkLst>
            <pc:docMk/>
            <pc:sldMk cId="4053108751" sldId="265"/>
            <ac:inkMk id="124" creationId="{9AFB060B-626C-4BCE-800F-3C867C7C7B3E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5" creationId="{64F7F597-CEEB-4D3D-9968-9CBC3D046FAD}"/>
          </ac:inkMkLst>
        </pc:inkChg>
        <pc:inkChg chg="add mod">
          <ac:chgData name="Kimberly" userId="8c2b6ab9-3f19-41de-a892-34e3c36865ec" providerId="ADAL" clId="{A6511A19-6A1C-477A-AF86-B25020D140C0}" dt="2020-02-17T18:43:38.830" v="180"/>
          <ac:inkMkLst>
            <pc:docMk/>
            <pc:sldMk cId="4053108751" sldId="265"/>
            <ac:inkMk id="126" creationId="{57FF4A2C-0AA9-4DB1-9BE6-19988FE0E91A}"/>
          </ac:inkMkLst>
        </pc:inkChg>
        <pc:inkChg chg="add del">
          <ac:chgData name="Kimberly" userId="8c2b6ab9-3f19-41de-a892-34e3c36865ec" providerId="ADAL" clId="{A6511A19-6A1C-477A-AF86-B25020D140C0}" dt="2020-02-17T18:54:41.460" v="387"/>
          <ac:inkMkLst>
            <pc:docMk/>
            <pc:sldMk cId="4053108751" sldId="265"/>
            <ac:inkMk id="127" creationId="{456DC2A0-1BC8-4F54-8ECC-4A8B5973EA62}"/>
          </ac:inkMkLst>
        </pc:inkChg>
        <pc:inkChg chg="add">
          <ac:chgData name="Kimberly" userId="8c2b6ab9-3f19-41de-a892-34e3c36865ec" providerId="ADAL" clId="{A6511A19-6A1C-477A-AF86-B25020D140C0}" dt="2020-02-17T18:48:58.587" v="185" actId="9405"/>
          <ac:inkMkLst>
            <pc:docMk/>
            <pc:sldMk cId="4053108751" sldId="265"/>
            <ac:inkMk id="130" creationId="{1CD6CB30-D3F7-4C20-9ECE-A641C63A1985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1" creationId="{2FF2B81A-E78E-4BAC-9D24-8DA9909E1090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2" creationId="{44728F5A-9A55-4A81-999C-DEA52BFA3BEA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3" creationId="{F91757C4-7D70-41F8-916A-373CF604A75C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4" creationId="{25263BF9-8B8D-4AD8-8AF2-AE12061523B4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5" creationId="{13EF9640-D67B-4279-ABF5-7A4F68397F76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6" creationId="{81D4DCB2-AD98-493E-A823-D2D5FC89A20E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7" creationId="{70F909B8-28F4-4278-B5FA-F795F97C90A7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8" creationId="{D8DFBB03-2A51-4716-B64D-0EAD633BBFA2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39" creationId="{5A1235BA-D8BC-46C1-8F0C-C3157346B9F2}"/>
          </ac:inkMkLst>
        </pc:inkChg>
        <pc:inkChg chg="add mod">
          <ac:chgData name="Kimberly" userId="8c2b6ab9-3f19-41de-a892-34e3c36865ec" providerId="ADAL" clId="{A6511A19-6A1C-477A-AF86-B25020D140C0}" dt="2020-02-17T18:49:04.052" v="196"/>
          <ac:inkMkLst>
            <pc:docMk/>
            <pc:sldMk cId="4053108751" sldId="265"/>
            <ac:inkMk id="140" creationId="{2AF7B5AF-5FFC-4BBE-99F4-416644E1E5E3}"/>
          </ac:inkMkLst>
        </pc:inkChg>
        <pc:inkChg chg="add mod">
          <ac:chgData name="Kimberly" userId="8c2b6ab9-3f19-41de-a892-34e3c36865ec" providerId="ADAL" clId="{A6511A19-6A1C-477A-AF86-B25020D140C0}" dt="2020-02-17T18:49:11.501" v="214"/>
          <ac:inkMkLst>
            <pc:docMk/>
            <pc:sldMk cId="4053108751" sldId="265"/>
            <ac:inkMk id="142" creationId="{853F8556-A718-4B37-82CB-173D5C1E3881}"/>
          </ac:inkMkLst>
        </pc:inkChg>
        <pc:inkChg chg="add mod">
          <ac:chgData name="Kimberly" userId="8c2b6ab9-3f19-41de-a892-34e3c36865ec" providerId="ADAL" clId="{A6511A19-6A1C-477A-AF86-B25020D140C0}" dt="2020-02-17T18:49:11.501" v="214"/>
          <ac:inkMkLst>
            <pc:docMk/>
            <pc:sldMk cId="4053108751" sldId="265"/>
            <ac:inkMk id="143" creationId="{98E41E6A-0DB7-498B-8A88-E72E19E417D0}"/>
          </ac:inkMkLst>
        </pc:inkChg>
        <pc:inkChg chg="add mod">
          <ac:chgData name="Kimberly" userId="8c2b6ab9-3f19-41de-a892-34e3c36865ec" providerId="ADAL" clId="{A6511A19-6A1C-477A-AF86-B25020D140C0}" dt="2020-02-17T18:49:11.501" v="214"/>
          <ac:inkMkLst>
            <pc:docMk/>
            <pc:sldMk cId="4053108751" sldId="265"/>
            <ac:inkMk id="144" creationId="{86536873-F433-458D-A041-0C4C361525CC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45" creationId="{D405BAE8-9791-47C1-AADB-3F247E6B31CE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46" creationId="{52022D8F-3907-4C11-B626-C6F4F54B1D6F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47" creationId="{6D79C08F-456F-48E8-862E-8B308FCB2156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48" creationId="{AE6B46CC-660E-493D-A9DF-684573D3A9A5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49" creationId="{673A6779-34A9-4497-9301-A77895E0751B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0" creationId="{86EF4685-4242-4C7A-A128-2944F7E09A2D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1" creationId="{38EEB8F1-1B10-4EE3-BB84-1EDF6239C52D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2" creationId="{F2A0F123-D8D1-45F4-B459-C0C65E8ACB00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3" creationId="{FE16423F-D77C-4246-9A80-A12D53C91226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4" creationId="{D7543B49-0A2E-41C5-BC85-4918DC12EBFD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5" creationId="{39848264-BA99-4A8F-9BFA-5B4772EC1590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6" creationId="{F5E0AC01-7B43-4D22-8592-D1554993BCC9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7" creationId="{C1092B10-9B8D-4AD7-8A5B-83927CB26820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58" creationId="{ECF4E268-72F8-433F-8557-BEF8852DAC74}"/>
          </ac:inkMkLst>
        </pc:inkChg>
        <pc:inkChg chg="add mod">
          <ac:chgData name="Kimberly" userId="8c2b6ab9-3f19-41de-a892-34e3c36865ec" providerId="ADAL" clId="{A6511A19-6A1C-477A-AF86-B25020D140C0}" dt="2020-02-17T18:49:13.654" v="216"/>
          <ac:inkMkLst>
            <pc:docMk/>
            <pc:sldMk cId="4053108751" sldId="265"/>
            <ac:inkMk id="161" creationId="{BAE0CB33-004E-43C9-BD0A-BD0094AD723D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3" creationId="{105DF1FD-7952-46B8-8BB4-FF5FFE662A96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4" creationId="{696BFD1B-A17B-4D0F-ACC8-F4400BA410AB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5" creationId="{689E5837-4DED-466B-B380-59D1BC45222E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6" creationId="{7C8455CE-4421-491E-AA4A-06C218A6403C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7" creationId="{EE2005F2-9559-467F-9F27-4434E3C55177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8" creationId="{A72CF9D3-4478-4402-A653-58D9EDBD6125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69" creationId="{D9398933-BC2E-4C3C-BA05-5E588E20CF62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0" creationId="{6A2FFD70-EAA8-4FF9-9022-4A3A5EAF3DD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1" creationId="{06DD4628-8BFF-418F-A749-996DB556C365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2" creationId="{1A10DEB6-8386-4405-B7D7-60065770A1B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3" creationId="{53077AEE-ED87-450A-B837-81AFCEF596F2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4" creationId="{350956C8-6BED-46D0-8DBC-C1DE6B485FE7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5" creationId="{840CAA84-62F7-4E14-BD32-E98D99C3987D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6" creationId="{C1574F91-1BE8-4C4A-BBC5-8DC89174CB9F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7" creationId="{7CE2DA89-9684-467A-AA3B-6C993296C458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8" creationId="{865C1740-6303-4F56-8509-6B953644EFE0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79" creationId="{AB46BEF1-CD98-4CE4-8A77-1898882BF1C1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0" creationId="{00ADE9FA-191E-454E-957A-D8D09BF36E01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1" creationId="{D2B0486B-FCA7-4046-A835-34DD513C3CD2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2" creationId="{1C602E98-B54B-47AE-8F69-0D1D4B791B39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3" creationId="{8CF3D31B-E72E-4D47-A0C8-47458D686197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4" creationId="{4D6847C9-085E-438F-90B1-84F48ECC2378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5" creationId="{83C30B3D-23C8-41CD-AABC-C03962CE2F65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6" creationId="{D2FA5E47-E773-4671-86D5-6419BACFFDA8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7" creationId="{30A8EB5B-4B06-42E8-8F38-D06DB6BE6E9E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8" creationId="{66214ED6-3584-4A3B-ACCB-34C25DBFA51F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89" creationId="{28B46AEC-AEA4-44E5-9586-9CF0A39F90E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0" creationId="{A44022F4-3FE7-40AD-A999-ED7E0EDC86CE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1" creationId="{C3F34A38-496E-419A-9EA2-5AFE985ED3DB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2" creationId="{D2F8EC9D-68B7-439D-AE7D-14C71506AA65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3" creationId="{2B13114D-F59A-408E-B8B0-CAB824A2B606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4" creationId="{5D730920-B305-4B4B-BDAC-EE1FCA5D663A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5" creationId="{AE561B38-28ED-4E8E-BB4C-7506C9FC04F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6" creationId="{1AA1B91E-1462-48E4-81DA-E1554803C576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7" creationId="{5CF4578A-EFA9-47A0-9C45-0768158F55FF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8" creationId="{04B48EB7-358B-4DE6-826C-0167DA516262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199" creationId="{AD036D38-4CB1-4B5F-83A9-062B5CA5773A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0" creationId="{6ED4B702-9A2D-4AB2-AB17-C5F798BC218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1" creationId="{EDFBE13B-5782-453C-92CA-9F01726BC5B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2" creationId="{2BA26B03-188C-4D81-91BC-B6E6387CA0DD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3" creationId="{290066E7-0CC1-4263-B5AF-B575375BA053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4" creationId="{83A4AEBA-AA2A-490F-BF6F-7BE8B5C46391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5" creationId="{876D74EF-A9D4-47BF-921F-CDBB7774C516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6" creationId="{BC7EE8CC-E877-47DE-A0E3-81551A88C368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7" creationId="{3864523B-8BDF-4E58-A002-AFBADA97575C}"/>
          </ac:inkMkLst>
        </pc:inkChg>
        <pc:inkChg chg="add mod">
          <ac:chgData name="Kimberly" userId="8c2b6ab9-3f19-41de-a892-34e3c36865ec" providerId="ADAL" clId="{A6511A19-6A1C-477A-AF86-B25020D140C0}" dt="2020-02-17T18:50:24.909" v="264"/>
          <ac:inkMkLst>
            <pc:docMk/>
            <pc:sldMk cId="4053108751" sldId="265"/>
            <ac:inkMk id="208" creationId="{5E653C48-73DC-48CE-94BC-A88E23B2B1E3}"/>
          </ac:inkMkLst>
        </pc:inkChg>
        <pc:inkChg chg="add del mod">
          <ac:chgData name="Kimberly" userId="8c2b6ab9-3f19-41de-a892-34e3c36865ec" providerId="ADAL" clId="{A6511A19-6A1C-477A-AF86-B25020D140C0}" dt="2020-02-17T18:50:25.301" v="265"/>
          <ac:inkMkLst>
            <pc:docMk/>
            <pc:sldMk cId="4053108751" sldId="265"/>
            <ac:inkMk id="209" creationId="{10CEB729-97CF-4EC5-B79A-FFD3FB59D570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17" creationId="{CD7F2C3B-4890-4108-AD82-9BD0F3D02DF7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18" creationId="{02600D2D-86EE-4130-9922-CA1E8A289B5B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19" creationId="{AB8DC5B5-C404-4F01-9904-047F10AC423A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20" creationId="{AB488950-BAC4-4705-B6A3-4F98074FF2FF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21" creationId="{B775BCF5-D720-42AF-A42B-C721E950F9DE}"/>
          </ac:inkMkLst>
        </pc:inkChg>
        <pc:inkChg chg="add mod">
          <ac:chgData name="Kimberly" userId="8c2b6ab9-3f19-41de-a892-34e3c36865ec" providerId="ADAL" clId="{A6511A19-6A1C-477A-AF86-B25020D140C0}" dt="2020-02-17T18:50:29.935" v="272"/>
          <ac:inkMkLst>
            <pc:docMk/>
            <pc:sldMk cId="4053108751" sldId="265"/>
            <ac:inkMk id="222" creationId="{44AA98D6-7962-499E-A440-37B3214B364B}"/>
          </ac:inkMkLst>
        </pc:inkChg>
        <pc:inkChg chg="add mod">
          <ac:chgData name="Kimberly" userId="8c2b6ab9-3f19-41de-a892-34e3c36865ec" providerId="ADAL" clId="{A6511A19-6A1C-477A-AF86-B25020D140C0}" dt="2020-02-17T18:50:34.304" v="278"/>
          <ac:inkMkLst>
            <pc:docMk/>
            <pc:sldMk cId="4053108751" sldId="265"/>
            <ac:inkMk id="224" creationId="{81B46400-14E5-4747-ADD5-C23FEB643711}"/>
          </ac:inkMkLst>
        </pc:inkChg>
        <pc:inkChg chg="add mod">
          <ac:chgData name="Kimberly" userId="8c2b6ab9-3f19-41de-a892-34e3c36865ec" providerId="ADAL" clId="{A6511A19-6A1C-477A-AF86-B25020D140C0}" dt="2020-02-17T18:50:34.304" v="278"/>
          <ac:inkMkLst>
            <pc:docMk/>
            <pc:sldMk cId="4053108751" sldId="265"/>
            <ac:inkMk id="225" creationId="{4B7EEB47-EDAA-4489-971E-168411C3FD80}"/>
          </ac:inkMkLst>
        </pc:inkChg>
        <pc:inkChg chg="add mod">
          <ac:chgData name="Kimberly" userId="8c2b6ab9-3f19-41de-a892-34e3c36865ec" providerId="ADAL" clId="{A6511A19-6A1C-477A-AF86-B25020D140C0}" dt="2020-02-17T18:50:34.304" v="278"/>
          <ac:inkMkLst>
            <pc:docMk/>
            <pc:sldMk cId="4053108751" sldId="265"/>
            <ac:inkMk id="226" creationId="{0DEF9970-489E-4FC7-8A40-77B28F72CF38}"/>
          </ac:inkMkLst>
        </pc:inkChg>
        <pc:inkChg chg="add mod">
          <ac:chgData name="Kimberly" userId="8c2b6ab9-3f19-41de-a892-34e3c36865ec" providerId="ADAL" clId="{A6511A19-6A1C-477A-AF86-B25020D140C0}" dt="2020-02-17T18:50:34.304" v="278"/>
          <ac:inkMkLst>
            <pc:docMk/>
            <pc:sldMk cId="4053108751" sldId="265"/>
            <ac:inkMk id="227" creationId="{245C39BD-41DD-471B-9EE2-E46848E6DD0D}"/>
          </ac:inkMkLst>
        </pc:inkChg>
        <pc:inkChg chg="add mod">
          <ac:chgData name="Kimberly" userId="8c2b6ab9-3f19-41de-a892-34e3c36865ec" providerId="ADAL" clId="{A6511A19-6A1C-477A-AF86-B25020D140C0}" dt="2020-02-17T18:50:34.304" v="278"/>
          <ac:inkMkLst>
            <pc:docMk/>
            <pc:sldMk cId="4053108751" sldId="265"/>
            <ac:inkMk id="228" creationId="{C858DC23-8EA8-41B4-8256-437AF6F2B729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0" creationId="{5DFD25C9-2C9E-4CE9-BF85-CE91C952352D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1" creationId="{05EF4620-C1F2-4425-B226-059C346C8155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2" creationId="{4A34B6D3-9CA4-4F04-8650-1EBD9426858C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3" creationId="{DB8F6027-0E78-4A3A-8037-BDD3DEDC0140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4" creationId="{9046B117-040F-4B8B-89BE-0B24C5B6B49B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5" creationId="{33AC3DAF-3CAA-4AF5-A7D0-ADC17E18C94B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6" creationId="{E7D72196-9BF0-424A-B739-06EB12188E06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7" creationId="{6E67D97A-DECD-4FB8-AB2C-C8B996C6C2A8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8" creationId="{CCC36730-327B-44C9-A73D-C166082C879D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39" creationId="{CFA79207-7FF7-4E09-A295-CC0745BF37DA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0" creationId="{A645258E-610C-45F7-8431-BB58CC813350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1" creationId="{FE16E073-36AF-4620-9ACB-3E8A489FD10A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2" creationId="{A0BD578B-C574-4E92-A44A-E6019CDAAC74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3" creationId="{E380B4FE-CE30-4B85-B862-2C90FC0245EC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4" creationId="{E4B976EB-E460-40A2-AA4C-576B8BCC9C08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5" creationId="{7FE43507-C400-48E5-934C-479EC45C3D4E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6" creationId="{B6A12563-1284-462F-9738-76ADFFD5A7CC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7" creationId="{F2603C87-0F4E-466B-8767-9BDDDD27320E}"/>
          </ac:inkMkLst>
        </pc:inkChg>
        <pc:inkChg chg="add mod">
          <ac:chgData name="Kimberly" userId="8c2b6ab9-3f19-41de-a892-34e3c36865ec" providerId="ADAL" clId="{A6511A19-6A1C-477A-AF86-B25020D140C0}" dt="2020-02-17T18:50:42.701" v="298"/>
          <ac:inkMkLst>
            <pc:docMk/>
            <pc:sldMk cId="4053108751" sldId="265"/>
            <ac:inkMk id="248" creationId="{F9A25BF1-D899-47A3-B302-736923672F5E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3" creationId="{FAE130C5-E2FE-4316-B207-46725E2BD03A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4" creationId="{294D83BF-074B-4B7A-A768-158D7DC95B9F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5" creationId="{721D6F3A-503E-4897-AAB0-2B438DA1FAE8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6" creationId="{332BC49A-CB1A-439C-8D0D-EDF4A20920F1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7" creationId="{65B648DE-76C9-4C33-809D-AB22566E6D6D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8" creationId="{85E333FB-E777-4136-85AB-68096C6E74FF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59" creationId="{B8080287-6658-4864-AAF5-C68AEECA4ED0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0" creationId="{DFE792C7-0B4C-4BAF-8F09-FCDB961ED2A6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1" creationId="{D5D02703-AACA-4967-9C5B-1C989F4981D0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2" creationId="{92BB9970-6B35-4E0D-A292-2D36072D7183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3" creationId="{862B329F-2BEF-4B21-AB4B-B17E539B597D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4" creationId="{736C5950-F575-4BC2-86BE-064B909DB22E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5" creationId="{3B8B757E-085F-4A3D-88F2-EBD3AAF038C5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6" creationId="{A0411D9F-99F4-4D5F-B593-2211F770B3A5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7" creationId="{42A5C390-D42B-46A6-B6BB-6AF8CA9B8C6C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8" creationId="{107122EB-E03A-41EB-A3F1-61B5694D83C7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69" creationId="{AF0C14A1-C6D6-4E24-A9C1-60F0061DC1E1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0" creationId="{EEADDFF1-A2FD-49F6-847D-AE8DC10FDB17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1" creationId="{F7F2068A-C343-45AF-AF50-9B23A26A28F6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2" creationId="{EABD5DAF-1C50-4966-B0D0-7C428FEC6ECB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3" creationId="{6E997A2C-F6AB-48B3-BB95-A989C8111C09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4" creationId="{198484E1-E6B8-48B7-9B89-4D72929AE73A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5" creationId="{C10CEFBE-8C4A-4818-9631-BD0835613459}"/>
          </ac:inkMkLst>
        </pc:inkChg>
        <pc:inkChg chg="add mod">
          <ac:chgData name="Kimberly" userId="8c2b6ab9-3f19-41de-a892-34e3c36865ec" providerId="ADAL" clId="{A6511A19-6A1C-477A-AF86-B25020D140C0}" dt="2020-02-17T18:50:55.466" v="323"/>
          <ac:inkMkLst>
            <pc:docMk/>
            <pc:sldMk cId="4053108751" sldId="265"/>
            <ac:inkMk id="276" creationId="{BD539F33-77B1-4665-B145-95FE39141352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1" creationId="{F35392E1-6AA1-44F0-8B24-72E70530BF29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2" creationId="{956A493A-8DED-4667-A975-08BC6944F7F2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3" creationId="{DC1F93F3-54FE-4D40-A9A2-17E612EBE036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4" creationId="{04746154-487D-44CB-9274-CF2ED157E878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5" creationId="{CEFB1370-7B4F-48FC-B75B-E29B2B714993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6" creationId="{ADF40DC8-9EC9-492C-8FB7-F1C704FFDAC6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7" creationId="{1F5A2BB2-5588-46A0-BC9C-1D4B39FDCFE6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8" creationId="{B36ABF94-0F4E-45DD-8484-27426E82BDC6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89" creationId="{FBC46091-12BD-499B-8914-DDBE04629059}"/>
          </ac:inkMkLst>
        </pc:inkChg>
        <pc:inkChg chg="add mod">
          <ac:chgData name="Kimberly" userId="8c2b6ab9-3f19-41de-a892-34e3c36865ec" providerId="ADAL" clId="{A6511A19-6A1C-477A-AF86-B25020D140C0}" dt="2020-02-17T18:51:00.723" v="334"/>
          <ac:inkMkLst>
            <pc:docMk/>
            <pc:sldMk cId="4053108751" sldId="265"/>
            <ac:inkMk id="290" creationId="{BFF44817-8B6F-4F31-8879-DA7F4030587D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3" creationId="{3C87447A-08ED-4A82-B834-E00F249E1D4F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4" creationId="{95E30CB3-EE46-4329-823A-3772F3096FBE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5" creationId="{8BDCFE4E-89C2-4ABE-A29E-EC2919958326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6" creationId="{C040AA2C-BEF8-4328-BC01-B9ECABA38B14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7" creationId="{F0E9FDAD-A54B-46C9-8F9E-6D6EF57FE902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8" creationId="{89EC830F-D9E7-4561-A0B7-18F97AB828AA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299" creationId="{11A773F0-FD27-4781-8A41-200E4CDB3C6D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0" creationId="{FC25C7D9-074B-46AA-8C9E-F84C408EE079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1" creationId="{CB4AA03B-39CF-4A5D-B4EE-C735F820D767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2" creationId="{5F2E8E79-0744-467E-86D3-4C7A21CB4C2A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3" creationId="{FD2900DD-8094-4FDD-9CFB-E8DB258CEEE2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4" creationId="{B69923A0-6F37-4A15-AF3B-493B17DD7A41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5" creationId="{C1BF8453-800B-4489-9F7C-9D8E122F876D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6" creationId="{39314390-B511-4AC7-9E2D-E24ADD514493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7" creationId="{53A1ED6E-550E-4BFA-961C-4C687C3B56A6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8" creationId="{07409336-C1E2-41CA-B01C-91981BA7274D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09" creationId="{322E63D0-9C88-435A-970E-93272A6F45B3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0" creationId="{CDCE30F7-6A73-4557-93F0-653349DFCE4F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1" creationId="{5B9DABCD-0662-4B06-889C-731FE736C8BC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2" creationId="{E90A1194-FD44-4E1D-9638-453AE8C31685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3" creationId="{F4A8BB0E-8617-4B0C-9BFA-CDDB23C16C3D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4" creationId="{54D058EC-E00B-41FF-B087-54CBE50DF358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5" creationId="{4595DB7B-3027-43DA-9A27-E1FD75C83191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6" creationId="{F9CC2D8F-A403-4024-AE3A-D20E3830189F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7" creationId="{75F2A4E2-690C-4A40-A561-E786D7260A01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8" creationId="{6406B12F-E435-44F4-AE61-C76A5C2865D0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19" creationId="{92D82DBD-4058-4678-B004-514E9D64EC45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20" creationId="{E015DDCF-A368-497F-94C3-9A105B63B3C0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21" creationId="{C5DCDAEB-5ED4-4341-9971-D823E5B77210}"/>
          </ac:inkMkLst>
        </pc:inkChg>
        <pc:inkChg chg="add mod">
          <ac:chgData name="Kimberly" userId="8c2b6ab9-3f19-41de-a892-34e3c36865ec" providerId="ADAL" clId="{A6511A19-6A1C-477A-AF86-B25020D140C0}" dt="2020-02-17T18:51:14.641" v="365"/>
          <ac:inkMkLst>
            <pc:docMk/>
            <pc:sldMk cId="4053108751" sldId="265"/>
            <ac:inkMk id="322" creationId="{8AAB1B5D-D1CC-46D0-990D-447A06ADDAD3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28" creationId="{16CE5438-0CCB-4F8D-99B2-FF590B40E8EF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29" creationId="{8364EFB7-2551-489E-BE3F-74345B7CFD4C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0" creationId="{4FBBBEB3-94DE-407A-AAC4-405E958C7662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1" creationId="{EF44CBA7-25EB-406F-8ADD-7131C698E17A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2" creationId="{413948DF-138F-49B7-9667-1F12E76B2A15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3" creationId="{FB790821-EB68-4DE1-B3FD-448E7F12D0A3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4" creationId="{870AE957-761B-4A28-9D51-4D9140DB9E08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5" creationId="{FA5B239A-4BA4-4EA2-B289-393E005B98BA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6" creationId="{C316D87D-7345-4597-BD36-141D0870E8F1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7" creationId="{C72F9BDB-1244-48EF-B548-25D3EDF60137}"/>
          </ac:inkMkLst>
        </pc:inkChg>
        <pc:inkChg chg="add mod">
          <ac:chgData name="Kimberly" userId="8c2b6ab9-3f19-41de-a892-34e3c36865ec" providerId="ADAL" clId="{A6511A19-6A1C-477A-AF86-B25020D140C0}" dt="2020-02-17T18:51:19.153" v="377"/>
          <ac:inkMkLst>
            <pc:docMk/>
            <pc:sldMk cId="4053108751" sldId="265"/>
            <ac:inkMk id="338" creationId="{1BCD38C4-18D7-4F90-A3CD-5E57BFDB3759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1" creationId="{046F76F7-FF86-4AA8-85B0-EB275D0852BF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2" creationId="{7D4E9EB2-DA6C-40F6-A383-B5488562CAE8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4" creationId="{20678445-3D30-4F4B-9F3B-F46F33E57CB5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5" creationId="{F1D230A7-80E4-45D7-8613-2CD725EF7B4A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6" creationId="{20E574E0-11A3-44B4-A66F-A3F4F0825BEB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7" creationId="{8E8BF53A-1BC3-4AD8-B239-36BC5F80342B}"/>
          </ac:inkMkLst>
        </pc:inkChg>
        <pc:inkChg chg="add mod">
          <ac:chgData name="Kimberly" userId="8c2b6ab9-3f19-41de-a892-34e3c36865ec" providerId="ADAL" clId="{A6511A19-6A1C-477A-AF86-B25020D140C0}" dt="2020-02-17T18:51:27.538" v="386"/>
          <ac:inkMkLst>
            <pc:docMk/>
            <pc:sldMk cId="4053108751" sldId="265"/>
            <ac:inkMk id="348" creationId="{720892CB-5A21-4B83-9DE8-1CB6F35DECA0}"/>
          </ac:inkMkLst>
        </pc:inkChg>
        <pc:inkChg chg="add mod">
          <ac:chgData name="Kimberly" userId="8c2b6ab9-3f19-41de-a892-34e3c36865ec" providerId="ADAL" clId="{A6511A19-6A1C-477A-AF86-B25020D140C0}" dt="2020-02-17T18:54:44.728" v="390"/>
          <ac:inkMkLst>
            <pc:docMk/>
            <pc:sldMk cId="4053108751" sldId="265"/>
            <ac:inkMk id="350" creationId="{0C5F6EC2-1016-4F3D-86BC-DB08F44D77FF}"/>
          </ac:inkMkLst>
        </pc:inkChg>
        <pc:inkChg chg="add mod">
          <ac:chgData name="Kimberly" userId="8c2b6ab9-3f19-41de-a892-34e3c36865ec" providerId="ADAL" clId="{A6511A19-6A1C-477A-AF86-B25020D140C0}" dt="2020-02-17T18:54:44.728" v="390"/>
          <ac:inkMkLst>
            <pc:docMk/>
            <pc:sldMk cId="4053108751" sldId="265"/>
            <ac:inkMk id="351" creationId="{F0F49BF2-D604-45DE-A38E-9519852F8035}"/>
          </ac:inkMkLst>
        </pc:inkChg>
        <pc:inkChg chg="add mod">
          <ac:chgData name="Kimberly" userId="8c2b6ab9-3f19-41de-a892-34e3c36865ec" providerId="ADAL" clId="{A6511A19-6A1C-477A-AF86-B25020D140C0}" dt="2020-02-17T18:54:49.222" v="396"/>
          <ac:inkMkLst>
            <pc:docMk/>
            <pc:sldMk cId="4053108751" sldId="265"/>
            <ac:inkMk id="353" creationId="{662826AD-DCCC-4B9D-8467-3F2DE81BBAE1}"/>
          </ac:inkMkLst>
        </pc:inkChg>
        <pc:inkChg chg="add mod">
          <ac:chgData name="Kimberly" userId="8c2b6ab9-3f19-41de-a892-34e3c36865ec" providerId="ADAL" clId="{A6511A19-6A1C-477A-AF86-B25020D140C0}" dt="2020-02-17T18:54:49.222" v="396"/>
          <ac:inkMkLst>
            <pc:docMk/>
            <pc:sldMk cId="4053108751" sldId="265"/>
            <ac:inkMk id="354" creationId="{36DE73FF-9D56-4769-946D-1FA9CBF9FC7C}"/>
          </ac:inkMkLst>
        </pc:inkChg>
        <pc:inkChg chg="add mod">
          <ac:chgData name="Kimberly" userId="8c2b6ab9-3f19-41de-a892-34e3c36865ec" providerId="ADAL" clId="{A6511A19-6A1C-477A-AF86-B25020D140C0}" dt="2020-02-17T18:54:49.222" v="396"/>
          <ac:inkMkLst>
            <pc:docMk/>
            <pc:sldMk cId="4053108751" sldId="265"/>
            <ac:inkMk id="356" creationId="{806ADC16-8B72-4C2E-AC1A-19CED59020A0}"/>
          </ac:inkMkLst>
        </pc:inkChg>
        <pc:inkChg chg="add mod">
          <ac:chgData name="Kimberly" userId="8c2b6ab9-3f19-41de-a892-34e3c36865ec" providerId="ADAL" clId="{A6511A19-6A1C-477A-AF86-B25020D140C0}" dt="2020-02-17T18:54:49.222" v="396"/>
          <ac:inkMkLst>
            <pc:docMk/>
            <pc:sldMk cId="4053108751" sldId="265"/>
            <ac:inkMk id="357" creationId="{F7FE1DF3-215F-4E28-ABF9-2493395704E2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59" creationId="{CFC58BDB-3B7F-4F79-9620-0F64D9F1EB7B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0" creationId="{18DC99A2-0906-43A2-8424-36758CC1918C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1" creationId="{823C2BC7-6F1D-41DA-A173-942486037C89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2" creationId="{6B23E847-AED1-49C3-A20B-95FE41F473D6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3" creationId="{1EDE4909-A091-4BF6-985C-443FEB887936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4" creationId="{5340AD11-FFF7-49E5-A3C1-F0F2A4893EC1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5" creationId="{B87E5C6A-A795-4C2C-8739-B6CA77E674AE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6" creationId="{7B6E2B22-8FBD-4747-BDBB-9B9FC5272A48}"/>
          </ac:inkMkLst>
        </pc:inkChg>
        <pc:inkChg chg="add">
          <ac:chgData name="Kimberly" userId="8c2b6ab9-3f19-41de-a892-34e3c36865ec" providerId="ADAL" clId="{A6511A19-6A1C-477A-AF86-B25020D140C0}" dt="2020-02-17T18:54:53.948" v="405" actId="9405"/>
          <ac:inkMkLst>
            <pc:docMk/>
            <pc:sldMk cId="4053108751" sldId="265"/>
            <ac:inkMk id="367" creationId="{92A8A78F-4D2C-4ADE-9D4D-18B38218A90F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8" creationId="{AABBAC67-48E6-442D-8813-0744D16B8344}"/>
          </ac:inkMkLst>
        </pc:inkChg>
        <pc:inkChg chg="add mod">
          <ac:chgData name="Kimberly" userId="8c2b6ab9-3f19-41de-a892-34e3c36865ec" providerId="ADAL" clId="{A6511A19-6A1C-477A-AF86-B25020D140C0}" dt="2020-02-17T18:54:56.359" v="409"/>
          <ac:inkMkLst>
            <pc:docMk/>
            <pc:sldMk cId="4053108751" sldId="265"/>
            <ac:inkMk id="369" creationId="{FEEA9719-362D-4F6F-91DD-8890B2C85DE2}"/>
          </ac:inkMkLst>
        </pc:inkChg>
        <pc:inkChg chg="add">
          <ac:chgData name="Kimberly" userId="8c2b6ab9-3f19-41de-a892-34e3c36865ec" providerId="ADAL" clId="{A6511A19-6A1C-477A-AF86-B25020D140C0}" dt="2020-02-17T18:54:55.374" v="408" actId="9405"/>
          <ac:inkMkLst>
            <pc:docMk/>
            <pc:sldMk cId="4053108751" sldId="265"/>
            <ac:inkMk id="370" creationId="{6C5826FF-0F16-4008-B78A-D8BC3D78D99B}"/>
          </ac:inkMkLst>
        </pc:inkChg>
        <pc:inkChg chg="add mod">
          <ac:chgData name="Kimberly" userId="8c2b6ab9-3f19-41de-a892-34e3c36865ec" providerId="ADAL" clId="{A6511A19-6A1C-477A-AF86-B25020D140C0}" dt="2020-02-17T19:00:10.108" v="412"/>
          <ac:inkMkLst>
            <pc:docMk/>
            <pc:sldMk cId="4053108751" sldId="265"/>
            <ac:inkMk id="373" creationId="{1C36C077-2BCF-4EB6-BDCD-2FC9A3A2980D}"/>
          </ac:inkMkLst>
        </pc:inkChg>
        <pc:inkChg chg="add mod">
          <ac:chgData name="Kimberly" userId="8c2b6ab9-3f19-41de-a892-34e3c36865ec" providerId="ADAL" clId="{A6511A19-6A1C-477A-AF86-B25020D140C0}" dt="2020-02-17T19:00:10.108" v="412"/>
          <ac:inkMkLst>
            <pc:docMk/>
            <pc:sldMk cId="4053108751" sldId="265"/>
            <ac:inkMk id="374" creationId="{6F871DA4-BFA9-48F1-980A-25408506DBDB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76" creationId="{A353C88F-9816-48E1-B07D-1AC21B14BD0D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77" creationId="{410856C4-97B6-474F-8249-B1A55CACD7B5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78" creationId="{47DC35BA-75C2-4093-8260-3A0E39AEA06A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79" creationId="{16BD1F50-10C2-4E8D-832E-BA60EC3B34A5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0" creationId="{D012EEBE-9E32-41C1-A594-7E1646C0CEA7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1" creationId="{09518A42-82FC-4104-B88B-9018C27E5F94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2" creationId="{30A7D469-4D8A-4F31-AEA1-DCECAEDDA17F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3" creationId="{13EF292B-CABB-4081-880C-3385DF428555}"/>
          </ac:inkMkLst>
        </pc:inkChg>
        <pc:inkChg chg="add">
          <ac:chgData name="Kimberly" userId="8c2b6ab9-3f19-41de-a892-34e3c36865ec" providerId="ADAL" clId="{A6511A19-6A1C-477A-AF86-B25020D140C0}" dt="2020-02-17T19:00:13.919" v="421" actId="9405"/>
          <ac:inkMkLst>
            <pc:docMk/>
            <pc:sldMk cId="4053108751" sldId="265"/>
            <ac:inkMk id="384" creationId="{AE00B796-6593-42C2-8F04-DAAB9B6A08D7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5" creationId="{B7CDF8C2-0DB8-4B03-84F7-538810684BCA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6" creationId="{AADE67E0-A3AD-4889-8F8B-50B7FC09984C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7" creationId="{477F4797-F2D0-41D0-866C-589258F02694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8" creationId="{0B0C5EC4-F2B5-4299-9AE3-670D3B3C614F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89" creationId="{324AAC67-6B6F-4066-9564-94B4051E2355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0" creationId="{1C9D9F6E-BABC-425D-A769-9915D8A0F752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1" creationId="{249FF6AF-70CA-4D99-81BB-35D7C2BA9B00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2" creationId="{6BB021F3-79A6-44E6-BFBF-55D514F6DD8A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3" creationId="{ADF5B622-BB3B-4630-B4AC-E54F6580865A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4" creationId="{B96119DF-2C5F-4F94-BAA7-F022E3361E92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5" creationId="{CE43E975-80D6-40ED-9A97-604F44882F81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6" creationId="{F1B8DCB5-CC6C-49D8-B8D8-0993DD14A870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7" creationId="{076B7AC3-9C3F-4135-BC86-EA24D3EA077D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8" creationId="{8C80589C-6D2B-43D1-939A-3DBD08CAD80D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399" creationId="{9D1ECC25-5E47-40B3-89AB-759BDEF7E044}"/>
          </ac:inkMkLst>
        </pc:inkChg>
        <pc:inkChg chg="add mod">
          <ac:chgData name="Kimberly" userId="8c2b6ab9-3f19-41de-a892-34e3c36865ec" providerId="ADAL" clId="{A6511A19-6A1C-477A-AF86-B25020D140C0}" dt="2020-02-17T19:00:21.713" v="438"/>
          <ac:inkMkLst>
            <pc:docMk/>
            <pc:sldMk cId="4053108751" sldId="265"/>
            <ac:inkMk id="400" creationId="{A79274DE-3E7C-4170-A86D-105925ECF08F}"/>
          </ac:inkMkLst>
        </pc:inkChg>
        <pc:inkChg chg="add mod">
          <ac:chgData name="Kimberly" userId="8c2b6ab9-3f19-41de-a892-34e3c36865ec" providerId="ADAL" clId="{A6511A19-6A1C-477A-AF86-B25020D140C0}" dt="2020-02-17T19:00:23.025" v="441"/>
          <ac:inkMkLst>
            <pc:docMk/>
            <pc:sldMk cId="4053108751" sldId="265"/>
            <ac:inkMk id="406" creationId="{3451B985-4280-4AAB-9B67-6F37381D5438}"/>
          </ac:inkMkLst>
        </pc:inkChg>
        <pc:inkChg chg="add mod">
          <ac:chgData name="Kimberly" userId="8c2b6ab9-3f19-41de-a892-34e3c36865ec" providerId="ADAL" clId="{A6511A19-6A1C-477A-AF86-B25020D140C0}" dt="2020-02-17T19:00:23.025" v="441"/>
          <ac:inkMkLst>
            <pc:docMk/>
            <pc:sldMk cId="4053108751" sldId="265"/>
            <ac:inkMk id="407" creationId="{B652F253-722D-408A-880D-349DB33497FF}"/>
          </ac:inkMkLst>
        </pc:inkChg>
        <pc:inkChg chg="add">
          <ac:chgData name="Kimberly" userId="8c2b6ab9-3f19-41de-a892-34e3c36865ec" providerId="ADAL" clId="{A6511A19-6A1C-477A-AF86-B25020D140C0}" dt="2020-02-17T19:00:23.716" v="442" actId="9405"/>
          <ac:inkMkLst>
            <pc:docMk/>
            <pc:sldMk cId="4053108751" sldId="265"/>
            <ac:inkMk id="409" creationId="{F2E9D3FA-3BEA-42E2-828E-D2F1CF01E53E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0" creationId="{1A6E74FC-4D9D-4B30-A6A5-E42BA74116F4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1" creationId="{2D3269B1-C4D2-4316-A53F-A00E5ABFD921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2" creationId="{A12337A4-2F54-4762-8D15-F2F6C198A78D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3" creationId="{46BAF1D4-B27F-40E3-A5BA-4C06A7848A25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4" creationId="{4DEC5B0C-92A6-4F6D-9A13-D78C50597E03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5" creationId="{2623506F-C5BB-4F78-967A-2FD93607C66E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6" creationId="{989ED871-4AEE-4A5B-B281-78BC304CA71B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7" creationId="{8A7370BD-676D-4627-B837-15D0FFE8366A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8" creationId="{4A1A2073-C312-411F-86C3-0BA6E3BFECC8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19" creationId="{14EF5605-53BD-4543-9E2E-53EF9CF23BB3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0" creationId="{EC43D25D-B5FF-4DCE-8779-D0209C4CC223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1" creationId="{EC82185E-F69E-4946-A731-480504BA626A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2" creationId="{15981A85-CABF-47C1-B471-AD10F67D2F84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3" creationId="{C9CDD484-E7A8-43D4-9ED5-A211FEACD1C2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4" creationId="{BD9062AC-DC92-45A9-9808-7D7D51965706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5" creationId="{AAA220D0-A9F3-47F2-AC2B-C4D9DEF5722F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6" creationId="{423E491A-B96D-4C46-ABAE-89A6B71E67D2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7" creationId="{045FF2CB-9267-4DFB-A130-B7914F3E5EC6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8" creationId="{32E2DF12-BE03-4861-9E43-B7B52B662E7E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29" creationId="{5C653B5C-BA2F-42A7-AF07-0DAB50C936C6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0" creationId="{C766069A-326C-4B2F-807F-C9F8DDCD9F49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1" creationId="{425A1403-BD73-4225-A140-75215ED322DC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2" creationId="{3DF649C5-786F-4DDC-8635-072EC9E09549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3" creationId="{E7880454-EE9F-4A36-8F0A-1442C8A22809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4" creationId="{33044C02-C124-49EE-9563-742BE6955EFC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5" creationId="{A9B15D8D-B263-45EB-982B-E9227759C2BE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6" creationId="{14ADBA70-E43C-433D-976A-25066B6E113E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7" creationId="{81B67EC1-CE8A-4045-AE3A-037540E546C8}"/>
          </ac:inkMkLst>
        </pc:inkChg>
        <pc:inkChg chg="add mod">
          <ac:chgData name="Kimberly" userId="8c2b6ab9-3f19-41de-a892-34e3c36865ec" providerId="ADAL" clId="{A6511A19-6A1C-477A-AF86-B25020D140C0}" dt="2020-02-17T19:00:37.907" v="472"/>
          <ac:inkMkLst>
            <pc:docMk/>
            <pc:sldMk cId="4053108751" sldId="265"/>
            <ac:inkMk id="438" creationId="{D63D4C48-16A0-46BC-9852-BF525D2ED359}"/>
          </ac:inkMkLst>
        </pc:inkChg>
        <pc:inkChg chg="add">
          <ac:chgData name="Kimberly" userId="8c2b6ab9-3f19-41de-a892-34e3c36865ec" providerId="ADAL" clId="{A6511A19-6A1C-477A-AF86-B25020D140C0}" dt="2020-02-17T19:05:56.848" v="475"/>
          <ac:inkMkLst>
            <pc:docMk/>
            <pc:sldMk cId="4053108751" sldId="265"/>
            <ac:inkMk id="447" creationId="{240A215F-9065-4BCF-89E9-A84694208F49}"/>
          </ac:inkMkLst>
        </pc:inkChg>
      </pc:sldChg>
      <pc:sldChg chg="addSp delSp modSp add">
        <pc:chgData name="Kimberly" userId="8c2b6ab9-3f19-41de-a892-34e3c36865ec" providerId="ADAL" clId="{A6511A19-6A1C-477A-AF86-B25020D140C0}" dt="2020-02-17T19:15:14.433" v="781"/>
        <pc:sldMkLst>
          <pc:docMk/>
          <pc:sldMk cId="3595863223" sldId="266"/>
        </pc:sldMkLst>
        <pc:grpChg chg="mod">
          <ac:chgData name="Kimberly" userId="8c2b6ab9-3f19-41de-a892-34e3c36865ec" providerId="ADAL" clId="{A6511A19-6A1C-477A-AF86-B25020D140C0}" dt="2020-02-17T19:06:55.369" v="518"/>
          <ac:grpSpMkLst>
            <pc:docMk/>
            <pc:sldMk cId="3595863223" sldId="266"/>
            <ac:grpSpMk id="45" creationId="{C42D7888-8165-4BFB-AA93-3107D7C28042}"/>
          </ac:grpSpMkLst>
        </pc:grpChg>
        <pc:grpChg chg="mod">
          <ac:chgData name="Kimberly" userId="8c2b6ab9-3f19-41de-a892-34e3c36865ec" providerId="ADAL" clId="{A6511A19-6A1C-477A-AF86-B25020D140C0}" dt="2020-02-17T19:06:55.369" v="518"/>
          <ac:grpSpMkLst>
            <pc:docMk/>
            <pc:sldMk cId="3595863223" sldId="266"/>
            <ac:grpSpMk id="46" creationId="{3E44A19A-55FF-480C-8D6B-A772559F09CC}"/>
          </ac:grpSpMkLst>
        </pc:grpChg>
        <pc:grpChg chg="mod">
          <ac:chgData name="Kimberly" userId="8c2b6ab9-3f19-41de-a892-34e3c36865ec" providerId="ADAL" clId="{A6511A19-6A1C-477A-AF86-B25020D140C0}" dt="2020-02-17T19:06:55.369" v="518"/>
          <ac:grpSpMkLst>
            <pc:docMk/>
            <pc:sldMk cId="3595863223" sldId="266"/>
            <ac:grpSpMk id="47" creationId="{4D60EB97-CDE0-47D7-82B3-376BBDEB4C3B}"/>
          </ac:grpSpMkLst>
        </pc:grpChg>
        <pc:grpChg chg="mod">
          <ac:chgData name="Kimberly" userId="8c2b6ab9-3f19-41de-a892-34e3c36865ec" providerId="ADAL" clId="{A6511A19-6A1C-477A-AF86-B25020D140C0}" dt="2020-02-17T19:07:07.355" v="529"/>
          <ac:grpSpMkLst>
            <pc:docMk/>
            <pc:sldMk cId="3595863223" sldId="266"/>
            <ac:grpSpMk id="58" creationId="{DDF9DCD2-610A-43B0-95F5-2D2F0D859DD3}"/>
          </ac:grpSpMkLst>
        </pc:grpChg>
        <pc:grpChg chg="mod">
          <ac:chgData name="Kimberly" userId="8c2b6ab9-3f19-41de-a892-34e3c36865ec" providerId="ADAL" clId="{A6511A19-6A1C-477A-AF86-B25020D140C0}" dt="2020-02-17T19:07:07.355" v="529"/>
          <ac:grpSpMkLst>
            <pc:docMk/>
            <pc:sldMk cId="3595863223" sldId="266"/>
            <ac:grpSpMk id="59" creationId="{BFB403D5-2F1A-432E-A160-8783FD667ACD}"/>
          </ac:grpSpMkLst>
        </pc:grpChg>
        <pc:grpChg chg="del mod">
          <ac:chgData name="Kimberly" userId="8c2b6ab9-3f19-41de-a892-34e3c36865ec" providerId="ADAL" clId="{A6511A19-6A1C-477A-AF86-B25020D140C0}" dt="2020-02-17T19:07:21.719" v="561"/>
          <ac:grpSpMkLst>
            <pc:docMk/>
            <pc:sldMk cId="3595863223" sldId="266"/>
            <ac:grpSpMk id="68" creationId="{458502EB-D69A-41FC-ACF1-DCA05C907C3B}"/>
          </ac:grpSpMkLst>
        </pc:grpChg>
        <pc:grpChg chg="del mod">
          <ac:chgData name="Kimberly" userId="8c2b6ab9-3f19-41de-a892-34e3c36865ec" providerId="ADAL" clId="{A6511A19-6A1C-477A-AF86-B25020D140C0}" dt="2020-02-17T19:07:46.216" v="612"/>
          <ac:grpSpMkLst>
            <pc:docMk/>
            <pc:sldMk cId="3595863223" sldId="266"/>
            <ac:grpSpMk id="91" creationId="{00E277B1-2889-4342-AF52-48243754F563}"/>
          </ac:grpSpMkLst>
        </pc:grpChg>
        <pc:grpChg chg="del mod">
          <ac:chgData name="Kimberly" userId="8c2b6ab9-3f19-41de-a892-34e3c36865ec" providerId="ADAL" clId="{A6511A19-6A1C-477A-AF86-B25020D140C0}" dt="2020-02-17T19:07:46.208" v="607"/>
          <ac:grpSpMkLst>
            <pc:docMk/>
            <pc:sldMk cId="3595863223" sldId="266"/>
            <ac:grpSpMk id="92" creationId="{BB9A5D10-B9FD-4AED-8B1C-87348913BDB2}"/>
          </ac:grpSpMkLst>
        </pc:grpChg>
        <pc:grpChg chg="del mod">
          <ac:chgData name="Kimberly" userId="8c2b6ab9-3f19-41de-a892-34e3c36865ec" providerId="ADAL" clId="{A6511A19-6A1C-477A-AF86-B25020D140C0}" dt="2020-02-17T19:07:46.195" v="600"/>
          <ac:grpSpMkLst>
            <pc:docMk/>
            <pc:sldMk cId="3595863223" sldId="266"/>
            <ac:grpSpMk id="93" creationId="{C1FDAFB1-30B1-4348-BBC9-76087A0D6C81}"/>
          </ac:grpSpMkLst>
        </pc:grpChg>
        <pc:grpChg chg="mod">
          <ac:chgData name="Kimberly" userId="8c2b6ab9-3f19-41de-a892-34e3c36865ec" providerId="ADAL" clId="{A6511A19-6A1C-477A-AF86-B25020D140C0}" dt="2020-02-17T19:07:21.719" v="561"/>
          <ac:grpSpMkLst>
            <pc:docMk/>
            <pc:sldMk cId="3595863223" sldId="266"/>
            <ac:grpSpMk id="94" creationId="{F9903F6B-BAD3-47D6-B434-9F632BE74EB6}"/>
          </ac:grpSpMkLst>
        </pc:grpChg>
        <pc:grpChg chg="del mod">
          <ac:chgData name="Kimberly" userId="8c2b6ab9-3f19-41de-a892-34e3c36865ec" providerId="ADAL" clId="{A6511A19-6A1C-477A-AF86-B25020D140C0}" dt="2020-02-17T19:07:46.219" v="614"/>
          <ac:grpSpMkLst>
            <pc:docMk/>
            <pc:sldMk cId="3595863223" sldId="266"/>
            <ac:grpSpMk id="100" creationId="{2F886381-DC56-46BE-856B-B1AF140411AD}"/>
          </ac:grpSpMkLst>
        </pc:grpChg>
        <pc:grpChg chg="del mod">
          <ac:chgData name="Kimberly" userId="8c2b6ab9-3f19-41de-a892-34e3c36865ec" providerId="ADAL" clId="{A6511A19-6A1C-477A-AF86-B25020D140C0}" dt="2020-02-17T19:07:41.916" v="595"/>
          <ac:grpSpMkLst>
            <pc:docMk/>
            <pc:sldMk cId="3595863223" sldId="266"/>
            <ac:grpSpMk id="120" creationId="{B0264B77-41A0-4FCB-B50A-1580A3697F94}"/>
          </ac:grpSpMkLst>
        </pc:grpChg>
        <pc:grpChg chg="mod">
          <ac:chgData name="Kimberly" userId="8c2b6ab9-3f19-41de-a892-34e3c36865ec" providerId="ADAL" clId="{A6511A19-6A1C-477A-AF86-B25020D140C0}" dt="2020-02-17T19:07:38.853" v="587"/>
          <ac:grpSpMkLst>
            <pc:docMk/>
            <pc:sldMk cId="3595863223" sldId="266"/>
            <ac:grpSpMk id="121" creationId="{B8488E8E-C4C0-4513-94F4-3A2CA6603380}"/>
          </ac:grpSpMkLst>
        </pc:grpChg>
        <pc:grpChg chg="mod">
          <ac:chgData name="Kimberly" userId="8c2b6ab9-3f19-41de-a892-34e3c36865ec" providerId="ADAL" clId="{A6511A19-6A1C-477A-AF86-B25020D140C0}" dt="2020-02-17T19:07:41.916" v="595"/>
          <ac:grpSpMkLst>
            <pc:docMk/>
            <pc:sldMk cId="3595863223" sldId="266"/>
            <ac:grpSpMk id="129" creationId="{1D419B49-EEEA-4EFF-B007-212A04475339}"/>
          </ac:grpSpMkLst>
        </pc:grpChg>
        <pc:grpChg chg="del mod">
          <ac:chgData name="Kimberly" userId="8c2b6ab9-3f19-41de-a892-34e3c36865ec" providerId="ADAL" clId="{A6511A19-6A1C-477A-AF86-B25020D140C0}" dt="2020-02-17T19:07:51.313" v="625"/>
          <ac:grpSpMkLst>
            <pc:docMk/>
            <pc:sldMk cId="3595863223" sldId="266"/>
            <ac:grpSpMk id="132" creationId="{E0429C41-3781-4CD5-A52E-4D1F9FE7DF20}"/>
          </ac:grpSpMkLst>
        </pc:grpChg>
        <pc:grpChg chg="mod">
          <ac:chgData name="Kimberly" userId="8c2b6ab9-3f19-41de-a892-34e3c36865ec" providerId="ADAL" clId="{A6511A19-6A1C-477A-AF86-B25020D140C0}" dt="2020-02-17T19:07:51.313" v="625"/>
          <ac:grpSpMkLst>
            <pc:docMk/>
            <pc:sldMk cId="3595863223" sldId="266"/>
            <ac:grpSpMk id="137" creationId="{4EB34F5E-5DAB-4A48-83D2-B968C11E53D1}"/>
          </ac:grpSpMkLst>
        </pc:grpChg>
        <pc:grpChg chg="mod">
          <ac:chgData name="Kimberly" userId="8c2b6ab9-3f19-41de-a892-34e3c36865ec" providerId="ADAL" clId="{A6511A19-6A1C-477A-AF86-B25020D140C0}" dt="2020-02-17T19:08:01.258" v="648"/>
          <ac:grpSpMkLst>
            <pc:docMk/>
            <pc:sldMk cId="3595863223" sldId="266"/>
            <ac:grpSpMk id="160" creationId="{B3265C3C-284B-4D0D-BBC4-629AC6D176F4}"/>
          </ac:grpSpMkLst>
        </pc:grpChg>
        <pc:grpChg chg="mod">
          <ac:chgData name="Kimberly" userId="8c2b6ab9-3f19-41de-a892-34e3c36865ec" providerId="ADAL" clId="{A6511A19-6A1C-477A-AF86-B25020D140C0}" dt="2020-02-17T19:08:01.258" v="648"/>
          <ac:grpSpMkLst>
            <pc:docMk/>
            <pc:sldMk cId="3595863223" sldId="266"/>
            <ac:grpSpMk id="161" creationId="{75DB91EC-86CF-4F3D-99F8-DCEFE082D6C3}"/>
          </ac:grpSpMkLst>
        </pc:grpChg>
        <pc:grpChg chg="mod">
          <ac:chgData name="Kimberly" userId="8c2b6ab9-3f19-41de-a892-34e3c36865ec" providerId="ADAL" clId="{A6511A19-6A1C-477A-AF86-B25020D140C0}" dt="2020-02-17T19:08:01.258" v="648"/>
          <ac:grpSpMkLst>
            <pc:docMk/>
            <pc:sldMk cId="3595863223" sldId="266"/>
            <ac:grpSpMk id="162" creationId="{D537AA58-7C2D-414C-8317-77CDF532CEE3}"/>
          </ac:grpSpMkLst>
        </pc:grpChg>
        <pc:grpChg chg="mod">
          <ac:chgData name="Kimberly" userId="8c2b6ab9-3f19-41de-a892-34e3c36865ec" providerId="ADAL" clId="{A6511A19-6A1C-477A-AF86-B25020D140C0}" dt="2020-02-17T19:08:01.258" v="648"/>
          <ac:grpSpMkLst>
            <pc:docMk/>
            <pc:sldMk cId="3595863223" sldId="266"/>
            <ac:grpSpMk id="163" creationId="{3DC2A2E9-DBD6-4238-9F37-EE3684ADA8BA}"/>
          </ac:grpSpMkLst>
        </pc:grpChg>
        <pc:grpChg chg="del mod">
          <ac:chgData name="Kimberly" userId="8c2b6ab9-3f19-41de-a892-34e3c36865ec" providerId="ADAL" clId="{A6511A19-6A1C-477A-AF86-B25020D140C0}" dt="2020-02-17T19:08:16.997" v="661"/>
          <ac:grpSpMkLst>
            <pc:docMk/>
            <pc:sldMk cId="3595863223" sldId="266"/>
            <ac:grpSpMk id="171" creationId="{DD4E0E76-52AB-4DEA-BAA3-E7CAB459DAF1}"/>
          </ac:grpSpMkLst>
        </pc:grpChg>
        <pc:grpChg chg="mod">
          <ac:chgData name="Kimberly" userId="8c2b6ab9-3f19-41de-a892-34e3c36865ec" providerId="ADAL" clId="{A6511A19-6A1C-477A-AF86-B25020D140C0}" dt="2020-02-17T19:08:16.997" v="661"/>
          <ac:grpSpMkLst>
            <pc:docMk/>
            <pc:sldMk cId="3595863223" sldId="266"/>
            <ac:grpSpMk id="176" creationId="{5A19EBC6-334E-4D7C-A0FD-3947B4EA8B4D}"/>
          </ac:grpSpMkLst>
        </pc:grpChg>
        <pc:grpChg chg="del mod">
          <ac:chgData name="Kimberly" userId="8c2b6ab9-3f19-41de-a892-34e3c36865ec" providerId="ADAL" clId="{A6511A19-6A1C-477A-AF86-B25020D140C0}" dt="2020-02-17T19:08:22.311" v="673"/>
          <ac:grpSpMkLst>
            <pc:docMk/>
            <pc:sldMk cId="3595863223" sldId="266"/>
            <ac:grpSpMk id="184" creationId="{016A0660-D789-48D4-B677-C3545F3DFF91}"/>
          </ac:grpSpMkLst>
        </pc:grpChg>
        <pc:grpChg chg="mod">
          <ac:chgData name="Kimberly" userId="8c2b6ab9-3f19-41de-a892-34e3c36865ec" providerId="ADAL" clId="{A6511A19-6A1C-477A-AF86-B25020D140C0}" dt="2020-02-17T19:08:22.311" v="673"/>
          <ac:grpSpMkLst>
            <pc:docMk/>
            <pc:sldMk cId="3595863223" sldId="266"/>
            <ac:grpSpMk id="188" creationId="{F4BD220B-1656-4D94-8101-A96F0784DA9D}"/>
          </ac:grpSpMkLst>
        </pc:grpChg>
        <pc:grpChg chg="mod">
          <ac:chgData name="Kimberly" userId="8c2b6ab9-3f19-41de-a892-34e3c36865ec" providerId="ADAL" clId="{A6511A19-6A1C-477A-AF86-B25020D140C0}" dt="2020-02-17T19:08:22.311" v="673"/>
          <ac:grpSpMkLst>
            <pc:docMk/>
            <pc:sldMk cId="3595863223" sldId="266"/>
            <ac:grpSpMk id="189" creationId="{916A9D8D-0EA1-4244-9E09-1BBAAF60213C}"/>
          </ac:grpSpMkLst>
        </pc:grpChg>
        <pc:grpChg chg="del mod">
          <ac:chgData name="Kimberly" userId="8c2b6ab9-3f19-41de-a892-34e3c36865ec" providerId="ADAL" clId="{A6511A19-6A1C-477A-AF86-B25020D140C0}" dt="2020-02-17T19:08:30.880" v="694"/>
          <ac:grpSpMkLst>
            <pc:docMk/>
            <pc:sldMk cId="3595863223" sldId="266"/>
            <ac:grpSpMk id="193" creationId="{C8D4D82B-4DE7-451E-81D5-016A7CB1D688}"/>
          </ac:grpSpMkLst>
        </pc:grpChg>
        <pc:grpChg chg="mod">
          <ac:chgData name="Kimberly" userId="8c2b6ab9-3f19-41de-a892-34e3c36865ec" providerId="ADAL" clId="{A6511A19-6A1C-477A-AF86-B25020D140C0}" dt="2020-02-17T19:08:30.880" v="694"/>
          <ac:grpSpMkLst>
            <pc:docMk/>
            <pc:sldMk cId="3595863223" sldId="266"/>
            <ac:grpSpMk id="210" creationId="{D26530AD-F500-41A0-BBD8-5CB6EC6F363E}"/>
          </ac:grpSpMkLst>
        </pc:grpChg>
        <pc:grpChg chg="mod">
          <ac:chgData name="Kimberly" userId="8c2b6ab9-3f19-41de-a892-34e3c36865ec" providerId="ADAL" clId="{A6511A19-6A1C-477A-AF86-B25020D140C0}" dt="2020-02-17T19:08:40.828" v="700"/>
          <ac:grpSpMkLst>
            <pc:docMk/>
            <pc:sldMk cId="3595863223" sldId="266"/>
            <ac:grpSpMk id="216" creationId="{B5215CE9-F563-4253-B1FB-E7122036D303}"/>
          </ac:grpSpMkLst>
        </pc:grpChg>
        <pc:grpChg chg="mod">
          <ac:chgData name="Kimberly" userId="8c2b6ab9-3f19-41de-a892-34e3c36865ec" providerId="ADAL" clId="{A6511A19-6A1C-477A-AF86-B25020D140C0}" dt="2020-02-17T19:08:40.828" v="700"/>
          <ac:grpSpMkLst>
            <pc:docMk/>
            <pc:sldMk cId="3595863223" sldId="266"/>
            <ac:grpSpMk id="217" creationId="{846F5B09-7A22-4ACA-9BA5-F6C7E446ABEF}"/>
          </ac:grpSpMkLst>
        </pc:grpChg>
        <pc:grpChg chg="mod">
          <ac:chgData name="Kimberly" userId="8c2b6ab9-3f19-41de-a892-34e3c36865ec" providerId="ADAL" clId="{A6511A19-6A1C-477A-AF86-B25020D140C0}" dt="2020-02-17T19:08:47.197" v="706"/>
          <ac:grpSpMkLst>
            <pc:docMk/>
            <pc:sldMk cId="3595863223" sldId="266"/>
            <ac:grpSpMk id="223" creationId="{6B7EBBF5-3A21-4996-8FFA-31E810A22162}"/>
          </ac:grpSpMkLst>
        </pc:grpChg>
        <pc:grpChg chg="mod">
          <ac:chgData name="Kimberly" userId="8c2b6ab9-3f19-41de-a892-34e3c36865ec" providerId="ADAL" clId="{A6511A19-6A1C-477A-AF86-B25020D140C0}" dt="2020-02-17T19:08:53.868" v="714"/>
          <ac:grpSpMkLst>
            <pc:docMk/>
            <pc:sldMk cId="3595863223" sldId="266"/>
            <ac:grpSpMk id="231" creationId="{A6E0FE86-7652-420E-9D93-24E6F16E7091}"/>
          </ac:grpSpMkLst>
        </pc:grpChg>
        <pc:grpChg chg="del 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271" creationId="{5A60AE7B-3740-473E-AE3E-EBD0FD0E377C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2" creationId="{D2E9E102-DE9D-4DBB-B9AD-1AFAF7AFCDBB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3" creationId="{0CECD1D7-DFA1-44C9-ACA4-6278D0403B60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4" creationId="{DB719368-7FDB-4F6D-B32B-D3912F2BA332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5" creationId="{2CEBE5D5-B1C6-45B9-B332-D9004BF7FFE0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6" creationId="{6A4E5E99-CD04-433C-8F90-BFC1C2EE3FAC}"/>
          </ac:grpSpMkLst>
        </pc:grpChg>
        <pc:grpChg chg="mod">
          <ac:chgData name="Kimberly" userId="8c2b6ab9-3f19-41de-a892-34e3c36865ec" providerId="ADAL" clId="{A6511A19-6A1C-477A-AF86-B25020D140C0}" dt="2020-02-17T19:09:43.732" v="754"/>
          <ac:grpSpMkLst>
            <pc:docMk/>
            <pc:sldMk cId="3595863223" sldId="266"/>
            <ac:grpSpMk id="277" creationId="{E90A8D04-75BE-4567-8489-55F8558CCEB6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2" creationId="{4B5F1196-AD47-49EC-B129-72ED9591164D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3" creationId="{5F70E5CE-1BB9-43F1-A771-171393A47E28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4" creationId="{5C745C5E-F157-4AF7-BD4E-5AE73947A0D9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5" creationId="{FD7E9806-6616-42BA-86F1-FF56C13E960D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6" creationId="{8331D360-A458-434D-B449-A774B93B8FC5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7" creationId="{68C9AA4E-41CE-4E86-B066-069EB35AC300}"/>
          </ac:grpSpMkLst>
        </pc:grpChg>
        <pc:grpChg chg="mod">
          <ac:chgData name="Kimberly" userId="8c2b6ab9-3f19-41de-a892-34e3c36865ec" providerId="ADAL" clId="{A6511A19-6A1C-477A-AF86-B25020D140C0}" dt="2020-02-17T19:09:56.449" v="779"/>
          <ac:grpSpMkLst>
            <pc:docMk/>
            <pc:sldMk cId="3595863223" sldId="266"/>
            <ac:grpSpMk id="308" creationId="{C9DC6791-6EEA-4221-AF08-E8B2CE07F103}"/>
          </ac:grpSpMkLst>
        </pc:grpChg>
        <pc:picChg chg="add del mod">
          <ac:chgData name="Kimberly" userId="8c2b6ab9-3f19-41de-a892-34e3c36865ec" providerId="ADAL" clId="{A6511A19-6A1C-477A-AF86-B25020D140C0}" dt="2020-02-17T19:15:14.433" v="781"/>
          <ac:picMkLst>
            <pc:docMk/>
            <pc:sldMk cId="3595863223" sldId="266"/>
            <ac:picMk id="2" creationId="{1A98FD42-D784-4998-8E05-A6A19D3E50F6}"/>
          </ac:picMkLst>
        </pc:picChg>
        <pc:picChg chg="add mod">
          <ac:chgData name="Kimberly" userId="8c2b6ab9-3f19-41de-a892-34e3c36865ec" providerId="ADAL" clId="{A6511A19-6A1C-477A-AF86-B25020D140C0}" dt="2020-02-17T19:15:14.433" v="781"/>
          <ac:picMkLst>
            <pc:docMk/>
            <pc:sldMk cId="3595863223" sldId="266"/>
            <ac:picMk id="311" creationId="{C24C3ED5-353E-4C4B-99C8-A916232C4DBA}"/>
          </ac:picMkLst>
        </pc:pic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" creationId="{B60ACD72-E9B3-40CE-8A8D-5F1D5A925E4E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" creationId="{7D8699D6-99D4-4019-B8FE-7E967AD2AA4D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5" creationId="{2CA0BE51-05CE-4F25-BA5E-7574F9AFC59B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6" creationId="{08D5D040-15B4-448D-8EB8-8A689B598420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7" creationId="{7B7CE9D0-4717-4279-8140-6DFE1F65A715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8" creationId="{9F6F9B6A-10C0-4229-86A8-3A5592399E62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9" creationId="{8317D555-7D6E-4BD1-BE9A-9E0D7A894157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0" creationId="{124D1B16-C9BE-4AA8-8975-717DE9569D20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1" creationId="{36523804-4B7E-4841-8367-60693EA75DFB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2" creationId="{9421CDEF-8B40-4CE8-9DED-4EA14306A588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3" creationId="{5E198CB4-A620-4EC5-BC3D-A35CE3DD29CC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4" creationId="{9CEB68C5-4EC1-45FD-BFB8-C034DDE80D11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5" creationId="{8A729822-6D8C-46B2-9360-B6569BD406BE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6" creationId="{E1D48D71-2444-401C-A6C8-770A6377B6A3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7" creationId="{A9415160-3122-4429-98CF-EE8AE66B8370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8" creationId="{593A6C10-A4F7-46D2-A063-5B766C1C70DD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19" creationId="{17E8CAEF-6D47-40D4-A10C-2F2FCEBB7264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0" creationId="{4CB0FD94-A070-431A-8B63-4F91701EB53F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1" creationId="{2AA860CE-C462-4417-B3D4-F5BD1D8E179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2" creationId="{CD121612-B56C-455F-9E5A-C6912D15A23D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3" creationId="{4D4A9932-DC0A-46A3-A114-5784E7CBAC6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4" creationId="{C60890AF-119F-4D76-BCC7-2E00F4D99F3F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5" creationId="{5995C021-EB67-4CAA-98D9-3460285A68C2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6" creationId="{03B967DC-0B85-4510-AD58-A145EC97647A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7" creationId="{AFE9268B-6338-4433-9164-42B4ED64B5F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8" creationId="{29B0787C-F4A1-4709-A716-309876E99A91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29" creationId="{E5D764AB-97A9-4556-B067-994165C09BB1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0" creationId="{10E1F986-E866-4F9C-830A-D1300F6D756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1" creationId="{22BD639B-CF9E-4783-AC2B-28A9A94F6EB3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2" creationId="{7F631F99-F860-4526-96F3-55E2AACCECA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3" creationId="{0055ACD0-9037-4308-9AF4-6E55DCF54B27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4" creationId="{851D5987-97C3-4BE3-9A12-A2BD1181863D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5" creationId="{A4192D71-49AF-49C8-BC0C-829CC1236EBD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6" creationId="{D8038060-2545-44DC-B58E-962892887367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7" creationId="{F68EAFC2-4436-4276-B303-CFA20795CF89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8" creationId="{B9CC1182-D00F-4130-8705-48BC9F18509B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39" creationId="{6A933C1F-3B09-4112-B266-CFD38F7CEE7A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0" creationId="{FFA2EC83-6324-4FDF-8DD6-659D13704E02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1" creationId="{99B0CE52-1EDC-424C-A406-DF7CCB1F4F76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2" creationId="{BF0DA857-2043-4946-AB4F-BD0A8FABA764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3" creationId="{8FBDE9C4-BEBB-48CA-8264-73AAEB73A0F7}"/>
          </ac:inkMkLst>
        </pc:inkChg>
        <pc:inkChg chg="add mod">
          <ac:chgData name="Kimberly" userId="8c2b6ab9-3f19-41de-a892-34e3c36865ec" providerId="ADAL" clId="{A6511A19-6A1C-477A-AF86-B25020D140C0}" dt="2020-02-17T19:06:55.369" v="518"/>
          <ac:inkMkLst>
            <pc:docMk/>
            <pc:sldMk cId="3595863223" sldId="266"/>
            <ac:inkMk id="44" creationId="{975B4DDC-905F-4A3C-9AD2-4FBDE0481832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48" creationId="{8477707D-1613-406A-BE26-5B7AC82B3570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49" creationId="{1D6FD993-3ECE-41AD-B96F-989E9C8D7638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0" creationId="{EF286A36-C70B-401B-ADF0-E23BFC70F24B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1" creationId="{E4F7CC7C-4320-468E-BA2A-883D7F5E3ADF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2" creationId="{31B1F8DF-5DF3-4523-AE4C-DF79834E3C20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3" creationId="{CDC883A1-1B35-4A2D-A444-22BF57C11E0A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4" creationId="{05F7AE48-4A97-4103-9133-3BF421F6B5FE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5" creationId="{581FACB1-0729-4BD9-914E-42812D84CAA0}"/>
          </ac:inkMkLst>
        </pc:inkChg>
        <pc:inkChg chg="add mod">
          <ac:chgData name="Kimberly" userId="8c2b6ab9-3f19-41de-a892-34e3c36865ec" providerId="ADAL" clId="{A6511A19-6A1C-477A-AF86-B25020D140C0}" dt="2020-02-17T19:07:07.355" v="529"/>
          <ac:inkMkLst>
            <pc:docMk/>
            <pc:sldMk cId="3595863223" sldId="266"/>
            <ac:inkMk id="56" creationId="{FBF0D4EF-B5C9-4A4D-9D91-B450C01CCB7A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57" creationId="{1A7F73A7-7ED1-4F17-902E-A6AB34BB26FB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0" creationId="{DA6583F3-302E-43D7-B87D-B7F3A1FECD90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1" creationId="{525BAB5D-A03D-4504-9B93-6DCD3D576D08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2" creationId="{8E01639F-D9BD-4BE1-918E-6DAA3B6FA609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3" creationId="{B9E8BB35-2456-45D0-B89F-6A625D62C8F0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4" creationId="{C71F09F4-540A-4478-A1FA-921532E377F0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5" creationId="{E347817E-C39B-4109-B81B-2607A27DA32F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6" creationId="{FF9D521D-2DF2-46B8-B60B-B830EB8872AE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7" creationId="{CD94E6A3-8F90-4A1D-9F03-C02A7232B3E0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69" creationId="{DDBD633C-5DCC-438A-BE06-94C7E0CBF9C6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70" creationId="{3EBF6261-CCD1-4C23-8A8E-756AAF4B088D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71" creationId="{44CAAD6E-CE99-4BD6-94FC-A92F74B00E10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72" creationId="{E80DF28E-D6DB-4822-8536-CC4F8FFC1B5F}"/>
          </ac:inkMkLst>
        </pc:inkChg>
        <pc:inkChg chg="add mod">
          <ac:chgData name="Kimberly" userId="8c2b6ab9-3f19-41de-a892-34e3c36865ec" providerId="ADAL" clId="{A6511A19-6A1C-477A-AF86-B25020D140C0}" dt="2020-02-17T19:07:21.719" v="561"/>
          <ac:inkMkLst>
            <pc:docMk/>
            <pc:sldMk cId="3595863223" sldId="266"/>
            <ac:inkMk id="73" creationId="{E845296E-C886-465A-8FAE-56E79961B058}"/>
          </ac:inkMkLst>
        </pc:inkChg>
        <pc:inkChg chg="add del mod">
          <ac:chgData name="Kimberly" userId="8c2b6ab9-3f19-41de-a892-34e3c36865ec" providerId="ADAL" clId="{A6511A19-6A1C-477A-AF86-B25020D140C0}" dt="2020-02-17T19:07:46.204" v="605"/>
          <ac:inkMkLst>
            <pc:docMk/>
            <pc:sldMk cId="3595863223" sldId="266"/>
            <ac:inkMk id="74" creationId="{894557A4-6D6D-4AD9-A55E-B05A58D35E16}"/>
          </ac:inkMkLst>
        </pc:inkChg>
        <pc:inkChg chg="add del mod">
          <ac:chgData name="Kimberly" userId="8c2b6ab9-3f19-41de-a892-34e3c36865ec" providerId="ADAL" clId="{A6511A19-6A1C-477A-AF86-B25020D140C0}" dt="2020-02-17T19:07:46.190" v="597"/>
          <ac:inkMkLst>
            <pc:docMk/>
            <pc:sldMk cId="3595863223" sldId="266"/>
            <ac:inkMk id="75" creationId="{1BE0E380-1C77-4052-9FD2-1B77B954BF81}"/>
          </ac:inkMkLst>
        </pc:inkChg>
        <pc:inkChg chg="add del mod">
          <ac:chgData name="Kimberly" userId="8c2b6ab9-3f19-41de-a892-34e3c36865ec" providerId="ADAL" clId="{A6511A19-6A1C-477A-AF86-B25020D140C0}" dt="2020-02-17T19:07:46.195" v="600"/>
          <ac:inkMkLst>
            <pc:docMk/>
            <pc:sldMk cId="3595863223" sldId="266"/>
            <ac:inkMk id="76" creationId="{C798051E-3478-4F4C-97EB-0B2CB4989277}"/>
          </ac:inkMkLst>
        </pc:inkChg>
        <pc:inkChg chg="add del mod">
          <ac:chgData name="Kimberly" userId="8c2b6ab9-3f19-41de-a892-34e3c36865ec" providerId="ADAL" clId="{A6511A19-6A1C-477A-AF86-B25020D140C0}" dt="2020-02-17T19:07:46.194" v="599"/>
          <ac:inkMkLst>
            <pc:docMk/>
            <pc:sldMk cId="3595863223" sldId="266"/>
            <ac:inkMk id="77" creationId="{E9AA4818-F25C-4598-A15B-87DA16E64723}"/>
          </ac:inkMkLst>
        </pc:inkChg>
        <pc:inkChg chg="add del mod">
          <ac:chgData name="Kimberly" userId="8c2b6ab9-3f19-41de-a892-34e3c36865ec" providerId="ADAL" clId="{A6511A19-6A1C-477A-AF86-B25020D140C0}" dt="2020-02-17T19:07:46.208" v="607"/>
          <ac:inkMkLst>
            <pc:docMk/>
            <pc:sldMk cId="3595863223" sldId="266"/>
            <ac:inkMk id="78" creationId="{A935D47C-5A66-468A-916C-C0D3190A8A0F}"/>
          </ac:inkMkLst>
        </pc:inkChg>
        <pc:inkChg chg="add del mod">
          <ac:chgData name="Kimberly" userId="8c2b6ab9-3f19-41de-a892-34e3c36865ec" providerId="ADAL" clId="{A6511A19-6A1C-477A-AF86-B25020D140C0}" dt="2020-02-17T19:07:46.202" v="604"/>
          <ac:inkMkLst>
            <pc:docMk/>
            <pc:sldMk cId="3595863223" sldId="266"/>
            <ac:inkMk id="79" creationId="{6B6EF97C-DDC2-4EF7-9744-87677665A873}"/>
          </ac:inkMkLst>
        </pc:inkChg>
        <pc:inkChg chg="add del mod">
          <ac:chgData name="Kimberly" userId="8c2b6ab9-3f19-41de-a892-34e3c36865ec" providerId="ADAL" clId="{A6511A19-6A1C-477A-AF86-B25020D140C0}" dt="2020-02-17T19:07:46.218" v="613"/>
          <ac:inkMkLst>
            <pc:docMk/>
            <pc:sldMk cId="3595863223" sldId="266"/>
            <ac:inkMk id="80" creationId="{77607A93-84E9-4F59-9CCE-A35EDEFFCEB4}"/>
          </ac:inkMkLst>
        </pc:inkChg>
        <pc:inkChg chg="add del mod">
          <ac:chgData name="Kimberly" userId="8c2b6ab9-3f19-41de-a892-34e3c36865ec" providerId="ADAL" clId="{A6511A19-6A1C-477A-AF86-B25020D140C0}" dt="2020-02-17T19:07:46.205" v="606"/>
          <ac:inkMkLst>
            <pc:docMk/>
            <pc:sldMk cId="3595863223" sldId="266"/>
            <ac:inkMk id="81" creationId="{6E33684D-48E2-495B-A0C0-35A34FB40678}"/>
          </ac:inkMkLst>
        </pc:inkChg>
        <pc:inkChg chg="add del mod">
          <ac:chgData name="Kimberly" userId="8c2b6ab9-3f19-41de-a892-34e3c36865ec" providerId="ADAL" clId="{A6511A19-6A1C-477A-AF86-B25020D140C0}" dt="2020-02-17T19:07:46.197" v="601"/>
          <ac:inkMkLst>
            <pc:docMk/>
            <pc:sldMk cId="3595863223" sldId="266"/>
            <ac:inkMk id="82" creationId="{16478DE3-B58C-4750-A27F-42B280173F4A}"/>
          </ac:inkMkLst>
        </pc:inkChg>
        <pc:inkChg chg="add del mod">
          <ac:chgData name="Kimberly" userId="8c2b6ab9-3f19-41de-a892-34e3c36865ec" providerId="ADAL" clId="{A6511A19-6A1C-477A-AF86-B25020D140C0}" dt="2020-02-17T19:07:46.211" v="609"/>
          <ac:inkMkLst>
            <pc:docMk/>
            <pc:sldMk cId="3595863223" sldId="266"/>
            <ac:inkMk id="83" creationId="{0E9E264F-0676-4581-8565-5047954E470D}"/>
          </ac:inkMkLst>
        </pc:inkChg>
        <pc:inkChg chg="add del mod">
          <ac:chgData name="Kimberly" userId="8c2b6ab9-3f19-41de-a892-34e3c36865ec" providerId="ADAL" clId="{A6511A19-6A1C-477A-AF86-B25020D140C0}" dt="2020-02-17T19:07:46.199" v="602"/>
          <ac:inkMkLst>
            <pc:docMk/>
            <pc:sldMk cId="3595863223" sldId="266"/>
            <ac:inkMk id="84" creationId="{BF21F1F7-EB5C-4633-9611-5274774260A9}"/>
          </ac:inkMkLst>
        </pc:inkChg>
        <pc:inkChg chg="add del mod">
          <ac:chgData name="Kimberly" userId="8c2b6ab9-3f19-41de-a892-34e3c36865ec" providerId="ADAL" clId="{A6511A19-6A1C-477A-AF86-B25020D140C0}" dt="2020-02-17T19:07:46.222" v="616"/>
          <ac:inkMkLst>
            <pc:docMk/>
            <pc:sldMk cId="3595863223" sldId="266"/>
            <ac:inkMk id="85" creationId="{5A905706-B7A9-4911-94D4-92D3DD0C7FD4}"/>
          </ac:inkMkLst>
        </pc:inkChg>
        <pc:inkChg chg="add del mod">
          <ac:chgData name="Kimberly" userId="8c2b6ab9-3f19-41de-a892-34e3c36865ec" providerId="ADAL" clId="{A6511A19-6A1C-477A-AF86-B25020D140C0}" dt="2020-02-17T19:07:46.187" v="596"/>
          <ac:inkMkLst>
            <pc:docMk/>
            <pc:sldMk cId="3595863223" sldId="266"/>
            <ac:inkMk id="86" creationId="{688CCE07-9E55-4204-8474-41E87023A904}"/>
          </ac:inkMkLst>
        </pc:inkChg>
        <pc:inkChg chg="add del mod">
          <ac:chgData name="Kimberly" userId="8c2b6ab9-3f19-41de-a892-34e3c36865ec" providerId="ADAL" clId="{A6511A19-6A1C-477A-AF86-B25020D140C0}" dt="2020-02-17T19:07:46.209" v="608"/>
          <ac:inkMkLst>
            <pc:docMk/>
            <pc:sldMk cId="3595863223" sldId="266"/>
            <ac:inkMk id="87" creationId="{F38D71F4-14BF-46A6-8BA6-5F69E337AA61}"/>
          </ac:inkMkLst>
        </pc:inkChg>
        <pc:inkChg chg="add del mod">
          <ac:chgData name="Kimberly" userId="8c2b6ab9-3f19-41de-a892-34e3c36865ec" providerId="ADAL" clId="{A6511A19-6A1C-477A-AF86-B25020D140C0}" dt="2020-02-17T19:07:46.216" v="612"/>
          <ac:inkMkLst>
            <pc:docMk/>
            <pc:sldMk cId="3595863223" sldId="266"/>
            <ac:inkMk id="88" creationId="{8607302B-307C-44BF-A571-7FB1CBE5CB44}"/>
          </ac:inkMkLst>
        </pc:inkChg>
        <pc:inkChg chg="add del mod">
          <ac:chgData name="Kimberly" userId="8c2b6ab9-3f19-41de-a892-34e3c36865ec" providerId="ADAL" clId="{A6511A19-6A1C-477A-AF86-B25020D140C0}" dt="2020-02-17T19:07:46.214" v="611"/>
          <ac:inkMkLst>
            <pc:docMk/>
            <pc:sldMk cId="3595863223" sldId="266"/>
            <ac:inkMk id="89" creationId="{B06FAE1E-8E2E-4BFA-9104-469EF21F968D}"/>
          </ac:inkMkLst>
        </pc:inkChg>
        <pc:inkChg chg="add del mod">
          <ac:chgData name="Kimberly" userId="8c2b6ab9-3f19-41de-a892-34e3c36865ec" providerId="ADAL" clId="{A6511A19-6A1C-477A-AF86-B25020D140C0}" dt="2020-02-17T19:07:46.192" v="598"/>
          <ac:inkMkLst>
            <pc:docMk/>
            <pc:sldMk cId="3595863223" sldId="266"/>
            <ac:inkMk id="90" creationId="{D14328AF-4E78-47C0-95D8-2CB7072E5107}"/>
          </ac:inkMkLst>
        </pc:inkChg>
        <pc:inkChg chg="add del">
          <ac:chgData name="Kimberly" userId="8c2b6ab9-3f19-41de-a892-34e3c36865ec" providerId="ADAL" clId="{A6511A19-6A1C-477A-AF86-B25020D140C0}" dt="2020-02-17T19:07:46.221" v="615"/>
          <ac:inkMkLst>
            <pc:docMk/>
            <pc:sldMk cId="3595863223" sldId="266"/>
            <ac:inkMk id="95" creationId="{3974A23E-2969-4608-AB49-8A97C0953F45}"/>
          </ac:inkMkLst>
        </pc:inkChg>
        <pc:inkChg chg="add del mod">
          <ac:chgData name="Kimberly" userId="8c2b6ab9-3f19-41de-a892-34e3c36865ec" providerId="ADAL" clId="{A6511A19-6A1C-477A-AF86-B25020D140C0}" dt="2020-02-17T19:07:46.201" v="603"/>
          <ac:inkMkLst>
            <pc:docMk/>
            <pc:sldMk cId="3595863223" sldId="266"/>
            <ac:inkMk id="96" creationId="{5C49740E-77BB-4F13-88F2-9D4E42D39E57}"/>
          </ac:inkMkLst>
        </pc:inkChg>
        <pc:inkChg chg="add del mod">
          <ac:chgData name="Kimberly" userId="8c2b6ab9-3f19-41de-a892-34e3c36865ec" providerId="ADAL" clId="{A6511A19-6A1C-477A-AF86-B25020D140C0}" dt="2020-02-17T19:07:46.219" v="614"/>
          <ac:inkMkLst>
            <pc:docMk/>
            <pc:sldMk cId="3595863223" sldId="266"/>
            <ac:inkMk id="97" creationId="{DF5D45AB-3646-4E6A-90F9-2E20D8002836}"/>
          </ac:inkMkLst>
        </pc:inkChg>
        <pc:inkChg chg="add del mod">
          <ac:chgData name="Kimberly" userId="8c2b6ab9-3f19-41de-a892-34e3c36865ec" providerId="ADAL" clId="{A6511A19-6A1C-477A-AF86-B25020D140C0}" dt="2020-02-17T19:07:46.223" v="617"/>
          <ac:inkMkLst>
            <pc:docMk/>
            <pc:sldMk cId="3595863223" sldId="266"/>
            <ac:inkMk id="98" creationId="{9DB665A7-3827-4E83-8917-569DDF771034}"/>
          </ac:inkMkLst>
        </pc:inkChg>
        <pc:inkChg chg="add del mod">
          <ac:chgData name="Kimberly" userId="8c2b6ab9-3f19-41de-a892-34e3c36865ec" providerId="ADAL" clId="{A6511A19-6A1C-477A-AF86-B25020D140C0}" dt="2020-02-17T19:07:46.212" v="610"/>
          <ac:inkMkLst>
            <pc:docMk/>
            <pc:sldMk cId="3595863223" sldId="266"/>
            <ac:inkMk id="99" creationId="{405783F6-632A-4DCE-AA03-8284E8D8CB92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1" creationId="{9C9047E0-56A0-46E1-8499-D937D967ECA4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2" creationId="{7AEA9DA6-4797-4ED1-BABF-37CACB9660C8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3" creationId="{F1538374-D53A-41DE-978D-AFDCD54B8F86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4" creationId="{D9E7DA76-2697-4AE1-A287-BC6562C1D10F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5" creationId="{3FFF2518-4C8B-49A0-80EB-CF2DF3DD96E8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6" creationId="{9925E962-BEB8-4E1F-BDE6-820BC40D0C24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7" creationId="{D175A089-2FFF-4099-A067-9B8F7845C6F9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8" creationId="{CE75337D-E568-4ACD-8982-43E5C5FDCB15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09" creationId="{B02BFB67-29EC-42F0-B2F6-7BEAA05F72C3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10" creationId="{2037762E-B272-4D67-BF6E-467BF4D68199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11" creationId="{497430B4-F077-4B08-9DB0-8C6FA8617EAE}"/>
          </ac:inkMkLst>
        </pc:inkChg>
        <pc:inkChg chg="add mod">
          <ac:chgData name="Kimberly" userId="8c2b6ab9-3f19-41de-a892-34e3c36865ec" providerId="ADAL" clId="{A6511A19-6A1C-477A-AF86-B25020D140C0}" dt="2020-02-17T19:07:38.853" v="587"/>
          <ac:inkMkLst>
            <pc:docMk/>
            <pc:sldMk cId="3595863223" sldId="266"/>
            <ac:inkMk id="112" creationId="{A991C102-124C-4610-A548-F947CEACBBB4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3" creationId="{7B8EB3A7-E90F-4CEF-9A96-8A84CCCFC7AA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4" creationId="{CD8BC399-252C-4400-A80A-355E057067DF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5" creationId="{56325E2A-068E-4A91-BE73-573D84C605FD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6" creationId="{164520D7-7559-4C27-88DB-6B8F6297B06A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7" creationId="{3E3D4D84-D2A9-453D-B23E-DD6D8F800B79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8" creationId="{CDA11FBB-353D-4113-BBA8-4C9D6D2509D3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19" creationId="{BD6E4818-966F-4415-8918-0A6CA4714FF6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2" creationId="{C19B3A5A-E8E9-42E8-BBC0-82CF97777B53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3" creationId="{04DAEEBE-7FAE-46C5-AA09-B765CDB214DA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4" creationId="{3D942F78-2FE0-4043-8838-FC5334B3AA0F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5" creationId="{06A7400C-8C62-44DE-B6FD-760DD47E4645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6" creationId="{2087039E-2E58-42D8-B2B5-967EFBF33BB1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7" creationId="{1F826575-E06D-487F-ADC6-AD6BE1C02A88}"/>
          </ac:inkMkLst>
        </pc:inkChg>
        <pc:inkChg chg="add mod">
          <ac:chgData name="Kimberly" userId="8c2b6ab9-3f19-41de-a892-34e3c36865ec" providerId="ADAL" clId="{A6511A19-6A1C-477A-AF86-B25020D140C0}" dt="2020-02-17T19:07:41.916" v="595"/>
          <ac:inkMkLst>
            <pc:docMk/>
            <pc:sldMk cId="3595863223" sldId="266"/>
            <ac:inkMk id="128" creationId="{E8BC2F18-5A1C-4855-B933-72EC5835F73C}"/>
          </ac:inkMkLst>
        </pc:inkChg>
        <pc:inkChg chg="add mod">
          <ac:chgData name="Kimberly" userId="8c2b6ab9-3f19-41de-a892-34e3c36865ec" providerId="ADAL" clId="{A6511A19-6A1C-477A-AF86-B25020D140C0}" dt="2020-02-17T19:07:51.313" v="625"/>
          <ac:inkMkLst>
            <pc:docMk/>
            <pc:sldMk cId="3595863223" sldId="266"/>
            <ac:inkMk id="130" creationId="{A8BEC5BF-C09A-47BD-A037-75D6D5D80D93}"/>
          </ac:inkMkLst>
        </pc:inkChg>
        <pc:inkChg chg="add mod">
          <ac:chgData name="Kimberly" userId="8c2b6ab9-3f19-41de-a892-34e3c36865ec" providerId="ADAL" clId="{A6511A19-6A1C-477A-AF86-B25020D140C0}" dt="2020-02-17T19:07:51.313" v="625"/>
          <ac:inkMkLst>
            <pc:docMk/>
            <pc:sldMk cId="3595863223" sldId="266"/>
            <ac:inkMk id="131" creationId="{7711DF0F-243A-40D1-BC86-D32812F1A2C4}"/>
          </ac:inkMkLst>
        </pc:inkChg>
        <pc:inkChg chg="add mod">
          <ac:chgData name="Kimberly" userId="8c2b6ab9-3f19-41de-a892-34e3c36865ec" providerId="ADAL" clId="{A6511A19-6A1C-477A-AF86-B25020D140C0}" dt="2020-02-17T19:07:51.313" v="625"/>
          <ac:inkMkLst>
            <pc:docMk/>
            <pc:sldMk cId="3595863223" sldId="266"/>
            <ac:inkMk id="133" creationId="{B15BC098-7071-4882-943D-A74A34E68A46}"/>
          </ac:inkMkLst>
        </pc:inkChg>
        <pc:inkChg chg="add mod">
          <ac:chgData name="Kimberly" userId="8c2b6ab9-3f19-41de-a892-34e3c36865ec" providerId="ADAL" clId="{A6511A19-6A1C-477A-AF86-B25020D140C0}" dt="2020-02-17T19:07:51.313" v="625"/>
          <ac:inkMkLst>
            <pc:docMk/>
            <pc:sldMk cId="3595863223" sldId="266"/>
            <ac:inkMk id="134" creationId="{BBDB1AB6-011F-4857-94B5-9FB0287638F7}"/>
          </ac:inkMkLst>
        </pc:inkChg>
        <pc:inkChg chg="add mod">
          <ac:chgData name="Kimberly" userId="8c2b6ab9-3f19-41de-a892-34e3c36865ec" providerId="ADAL" clId="{A6511A19-6A1C-477A-AF86-B25020D140C0}" dt="2020-02-17T19:07:51.313" v="625"/>
          <ac:inkMkLst>
            <pc:docMk/>
            <pc:sldMk cId="3595863223" sldId="266"/>
            <ac:inkMk id="135" creationId="{BE26CAD4-191A-4A23-A8F9-BDB80050423C}"/>
          </ac:inkMkLst>
        </pc:inkChg>
        <pc:inkChg chg="add">
          <ac:chgData name="Kimberly" userId="8c2b6ab9-3f19-41de-a892-34e3c36865ec" providerId="ADAL" clId="{A6511A19-6A1C-477A-AF86-B25020D140C0}" dt="2020-02-17T19:07:50.453" v="624" actId="9405"/>
          <ac:inkMkLst>
            <pc:docMk/>
            <pc:sldMk cId="3595863223" sldId="266"/>
            <ac:inkMk id="136" creationId="{CD5C310D-96FD-448E-9A26-985809C489D9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38" creationId="{D1C328EA-ABF5-4922-A62B-3166A27E0B11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39" creationId="{2F458272-A3CF-4ECA-B707-695DA8877EF2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0" creationId="{8EB6841E-02A3-4AC8-84F3-CDD1CBB71E76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1" creationId="{2CA40436-13C9-45DF-884C-FFE95AB21A95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2" creationId="{24CDD789-320B-4C9D-BDDB-75BA83006C9C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3" creationId="{037B0C91-16BB-4FD6-8ECA-DCCBA4D3A6B8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4" creationId="{B5895279-29EC-40EE-9707-628AC48733F4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5" creationId="{A7BF4063-1807-4516-AB0A-E330008B476C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6" creationId="{AA37FDF4-84DA-4D39-88FA-8605876434B2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7" creationId="{5BF68B31-9270-4139-89DD-C40E100F4B48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8" creationId="{0BDD1600-8DA5-4C95-87FD-D901AE1C7A92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49" creationId="{3C47BAAD-A245-4B73-A883-1BF0FB10D3EE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0" creationId="{EB40CD81-3E80-463F-BB12-3FA3A28D3BBD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1" creationId="{F60DF547-ABCA-4924-8721-5BED3F9AE474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2" creationId="{BD3BC4D5-686B-4043-BB2B-6F4F8C933A34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3" creationId="{24B20060-F0BB-420B-B55E-EED765C90292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4" creationId="{BED7B89C-D2B7-44F5-9703-16B6DBB204D7}"/>
          </ac:inkMkLst>
        </pc:inkChg>
        <pc:inkChg chg="add">
          <ac:chgData name="Kimberly" userId="8c2b6ab9-3f19-41de-a892-34e3c36865ec" providerId="ADAL" clId="{A6511A19-6A1C-477A-AF86-B25020D140C0}" dt="2020-02-17T19:07:58.812" v="643" actId="9405"/>
          <ac:inkMkLst>
            <pc:docMk/>
            <pc:sldMk cId="3595863223" sldId="266"/>
            <ac:inkMk id="155" creationId="{4F95B383-B377-4969-A214-16C041323533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6" creationId="{4C5D1160-A90A-4E99-BE50-03F9F6912F92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7" creationId="{63AA4813-18EE-40B6-BB6C-D081C657AC26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8" creationId="{5CA6A7BA-9383-451D-A9E8-7343285D6934}"/>
          </ac:inkMkLst>
        </pc:inkChg>
        <pc:inkChg chg="add mod">
          <ac:chgData name="Kimberly" userId="8c2b6ab9-3f19-41de-a892-34e3c36865ec" providerId="ADAL" clId="{A6511A19-6A1C-477A-AF86-B25020D140C0}" dt="2020-02-17T19:08:01.258" v="648"/>
          <ac:inkMkLst>
            <pc:docMk/>
            <pc:sldMk cId="3595863223" sldId="266"/>
            <ac:inkMk id="159" creationId="{FBF26E68-955D-4DDD-9033-4F211ECCCC8D}"/>
          </ac:inkMkLst>
        </pc:inkChg>
        <pc:inkChg chg="add">
          <ac:chgData name="Kimberly" userId="8c2b6ab9-3f19-41de-a892-34e3c36865ec" providerId="ADAL" clId="{A6511A19-6A1C-477A-AF86-B25020D140C0}" dt="2020-02-17T19:08:08.698" v="649" actId="9405"/>
          <ac:inkMkLst>
            <pc:docMk/>
            <pc:sldMk cId="3595863223" sldId="266"/>
            <ac:inkMk id="164" creationId="{6A497E05-4D44-4D20-82FE-AE503B546D24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65" creationId="{2430FF12-0307-47FF-AB5C-27149015FDB8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66" creationId="{FA57D8F2-F823-4961-B29D-4C68767BB40E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67" creationId="{1ADAF273-AD67-4F16-A142-52DEE1E961DE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68" creationId="{1AA0B0B1-0EA8-4E86-B97E-19F526A488F8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69" creationId="{51161848-9058-408A-8216-E793AB087317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70" creationId="{7750531B-FBCB-49CB-B1D2-0D3B08A2A38B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72" creationId="{E6DE23F6-573C-4362-9A5B-51575682CB94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73" creationId="{CDA400A0-BC4B-448C-8138-94E34972B79A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74" creationId="{D563DAAA-55E1-44B5-94CC-49C2D448DFE4}"/>
          </ac:inkMkLst>
        </pc:inkChg>
        <pc:inkChg chg="add mod">
          <ac:chgData name="Kimberly" userId="8c2b6ab9-3f19-41de-a892-34e3c36865ec" providerId="ADAL" clId="{A6511A19-6A1C-477A-AF86-B25020D140C0}" dt="2020-02-17T19:08:16.997" v="661"/>
          <ac:inkMkLst>
            <pc:docMk/>
            <pc:sldMk cId="3595863223" sldId="266"/>
            <ac:inkMk id="175" creationId="{7D6FEBB7-3364-451E-9E39-4091B5469277}"/>
          </ac:inkMkLst>
        </pc:inkChg>
        <pc:inkChg chg="add">
          <ac:chgData name="Kimberly" userId="8c2b6ab9-3f19-41de-a892-34e3c36865ec" providerId="ADAL" clId="{A6511A19-6A1C-477A-AF86-B25020D140C0}" dt="2020-02-17T19:08:17.321" v="662" actId="9405"/>
          <ac:inkMkLst>
            <pc:docMk/>
            <pc:sldMk cId="3595863223" sldId="266"/>
            <ac:inkMk id="177" creationId="{4E4E9FF3-005E-48D3-93D6-F654B7FA932B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78" creationId="{1A1795FC-378E-4D18-8833-166DCC5F6B7D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79" creationId="{F6BA0566-499C-46FD-B282-F0023814C95B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0" creationId="{3ABD22F4-3982-498C-BE79-07861AAAAA06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1" creationId="{CA7191F4-1CFB-4157-BAFB-C042DC25949E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2" creationId="{B1672618-1D6F-402D-BCBA-61F799C6AC00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3" creationId="{EEA8A31A-CF7A-44CC-BA5A-B114F2F058C9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5" creationId="{28A6E96E-C3A2-452B-9EFD-F55E683ABBA2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6" creationId="{FA15A999-CDA1-4818-BBF9-32813E8D7EEE}"/>
          </ac:inkMkLst>
        </pc:inkChg>
        <pc:inkChg chg="add mod">
          <ac:chgData name="Kimberly" userId="8c2b6ab9-3f19-41de-a892-34e3c36865ec" providerId="ADAL" clId="{A6511A19-6A1C-477A-AF86-B25020D140C0}" dt="2020-02-17T19:08:22.311" v="673"/>
          <ac:inkMkLst>
            <pc:docMk/>
            <pc:sldMk cId="3595863223" sldId="266"/>
            <ac:inkMk id="187" creationId="{A02FBA1F-AEB2-40BB-BA10-129F6C428D6B}"/>
          </ac:inkMkLst>
        </pc:inkChg>
        <pc:inkChg chg="add">
          <ac:chgData name="Kimberly" userId="8c2b6ab9-3f19-41de-a892-34e3c36865ec" providerId="ADAL" clId="{A6511A19-6A1C-477A-AF86-B25020D140C0}" dt="2020-02-17T19:08:22.411" v="674" actId="9405"/>
          <ac:inkMkLst>
            <pc:docMk/>
            <pc:sldMk cId="3595863223" sldId="266"/>
            <ac:inkMk id="190" creationId="{500C106E-A05E-43E8-8D1E-29B135B13D07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1" creationId="{A127A578-D709-46FD-BE6A-15507E6A6C1D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2" creationId="{C9FADC66-4748-48B2-B34D-60BC3E39DB5B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4" creationId="{92E16C7F-3826-4453-A8C3-402C3DB871D7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5" creationId="{CC206B19-7323-49DA-B570-787ACF10FB5B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6" creationId="{932EA186-09BC-47BB-934F-1AF95C3FA6B1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7" creationId="{D6617B1D-921D-4C9A-ACED-F93EE642E325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8" creationId="{4F5A4BBE-7ABD-4146-A18F-8F9B0CAB7F7B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199" creationId="{90A124E5-B5BA-4E83-BE82-C6E0EF10BD8C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0" creationId="{F98C0117-F752-4FE1-8B5F-D8E8F2D4463A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1" creationId="{EA8390A2-FBC7-42CF-943E-930946080E2C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2" creationId="{462DE036-6356-4D41-A5A2-48367DEA1792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3" creationId="{3F80E81F-206F-472D-A206-A42E2C547169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4" creationId="{1DD693BD-0517-4947-8B81-28E3A9A6C90F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5" creationId="{10847B84-FD81-43A9-A01D-F6117DB3D1E2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6" creationId="{657A767F-666D-4FF0-AF11-5F448A5196B4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7" creationId="{AAD2837D-4C51-49CF-851D-E27DE77AFE63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8" creationId="{B5410F6A-211B-42B4-808A-E5C8A009D16F}"/>
          </ac:inkMkLst>
        </pc:inkChg>
        <pc:inkChg chg="add mod">
          <ac:chgData name="Kimberly" userId="8c2b6ab9-3f19-41de-a892-34e3c36865ec" providerId="ADAL" clId="{A6511A19-6A1C-477A-AF86-B25020D140C0}" dt="2020-02-17T19:08:30.880" v="694"/>
          <ac:inkMkLst>
            <pc:docMk/>
            <pc:sldMk cId="3595863223" sldId="266"/>
            <ac:inkMk id="209" creationId="{D23B652F-E943-4E7A-A3F9-980F070C0A09}"/>
          </ac:inkMkLst>
        </pc:inkChg>
        <pc:inkChg chg="add mod">
          <ac:chgData name="Kimberly" userId="8c2b6ab9-3f19-41de-a892-34e3c36865ec" providerId="ADAL" clId="{A6511A19-6A1C-477A-AF86-B25020D140C0}" dt="2020-02-17T19:08:40.828" v="700"/>
          <ac:inkMkLst>
            <pc:docMk/>
            <pc:sldMk cId="3595863223" sldId="266"/>
            <ac:inkMk id="211" creationId="{EFD1A897-7807-448D-806D-34E81CE2E479}"/>
          </ac:inkMkLst>
        </pc:inkChg>
        <pc:inkChg chg="add mod">
          <ac:chgData name="Kimberly" userId="8c2b6ab9-3f19-41de-a892-34e3c36865ec" providerId="ADAL" clId="{A6511A19-6A1C-477A-AF86-B25020D140C0}" dt="2020-02-17T19:08:40.828" v="700"/>
          <ac:inkMkLst>
            <pc:docMk/>
            <pc:sldMk cId="3595863223" sldId="266"/>
            <ac:inkMk id="212" creationId="{C4F5268D-7F65-4C4F-8EB8-8488F89E2466}"/>
          </ac:inkMkLst>
        </pc:inkChg>
        <pc:inkChg chg="add mod">
          <ac:chgData name="Kimberly" userId="8c2b6ab9-3f19-41de-a892-34e3c36865ec" providerId="ADAL" clId="{A6511A19-6A1C-477A-AF86-B25020D140C0}" dt="2020-02-17T19:08:40.828" v="700"/>
          <ac:inkMkLst>
            <pc:docMk/>
            <pc:sldMk cId="3595863223" sldId="266"/>
            <ac:inkMk id="213" creationId="{4E8D11CA-095A-44B2-A353-045FB7B22178}"/>
          </ac:inkMkLst>
        </pc:inkChg>
        <pc:inkChg chg="add mod">
          <ac:chgData name="Kimberly" userId="8c2b6ab9-3f19-41de-a892-34e3c36865ec" providerId="ADAL" clId="{A6511A19-6A1C-477A-AF86-B25020D140C0}" dt="2020-02-17T19:08:40.828" v="700"/>
          <ac:inkMkLst>
            <pc:docMk/>
            <pc:sldMk cId="3595863223" sldId="266"/>
            <ac:inkMk id="214" creationId="{0E191944-1A0A-41C1-8FCB-8B2E909F8673}"/>
          </ac:inkMkLst>
        </pc:inkChg>
        <pc:inkChg chg="add mod">
          <ac:chgData name="Kimberly" userId="8c2b6ab9-3f19-41de-a892-34e3c36865ec" providerId="ADAL" clId="{A6511A19-6A1C-477A-AF86-B25020D140C0}" dt="2020-02-17T19:08:40.828" v="700"/>
          <ac:inkMkLst>
            <pc:docMk/>
            <pc:sldMk cId="3595863223" sldId="266"/>
            <ac:inkMk id="215" creationId="{43356491-DAA3-4438-86E9-09665B5FAFAA}"/>
          </ac:inkMkLst>
        </pc:inkChg>
        <pc:inkChg chg="add">
          <ac:chgData name="Kimberly" userId="8c2b6ab9-3f19-41de-a892-34e3c36865ec" providerId="ADAL" clId="{A6511A19-6A1C-477A-AF86-B25020D140C0}" dt="2020-02-17T19:08:43.777" v="701" actId="9405"/>
          <ac:inkMkLst>
            <pc:docMk/>
            <pc:sldMk cId="3595863223" sldId="266"/>
            <ac:inkMk id="218" creationId="{AD7C5999-85E2-4661-BDFB-A4443DE12DE3}"/>
          </ac:inkMkLst>
        </pc:inkChg>
        <pc:inkChg chg="add mod">
          <ac:chgData name="Kimberly" userId="8c2b6ab9-3f19-41de-a892-34e3c36865ec" providerId="ADAL" clId="{A6511A19-6A1C-477A-AF86-B25020D140C0}" dt="2020-02-17T19:08:47.197" v="706"/>
          <ac:inkMkLst>
            <pc:docMk/>
            <pc:sldMk cId="3595863223" sldId="266"/>
            <ac:inkMk id="219" creationId="{025D498A-F3CF-45A2-9FBE-97E726C85EB5}"/>
          </ac:inkMkLst>
        </pc:inkChg>
        <pc:inkChg chg="add mod">
          <ac:chgData name="Kimberly" userId="8c2b6ab9-3f19-41de-a892-34e3c36865ec" providerId="ADAL" clId="{A6511A19-6A1C-477A-AF86-B25020D140C0}" dt="2020-02-17T19:08:47.197" v="706"/>
          <ac:inkMkLst>
            <pc:docMk/>
            <pc:sldMk cId="3595863223" sldId="266"/>
            <ac:inkMk id="220" creationId="{1C7074EA-7C4A-442F-86C6-1CCA5C0E2247}"/>
          </ac:inkMkLst>
        </pc:inkChg>
        <pc:inkChg chg="add mod">
          <ac:chgData name="Kimberly" userId="8c2b6ab9-3f19-41de-a892-34e3c36865ec" providerId="ADAL" clId="{A6511A19-6A1C-477A-AF86-B25020D140C0}" dt="2020-02-17T19:08:47.197" v="706"/>
          <ac:inkMkLst>
            <pc:docMk/>
            <pc:sldMk cId="3595863223" sldId="266"/>
            <ac:inkMk id="221" creationId="{597D30D6-EF22-4DD3-99C6-0F5356CB41A6}"/>
          </ac:inkMkLst>
        </pc:inkChg>
        <pc:inkChg chg="add mod">
          <ac:chgData name="Kimberly" userId="8c2b6ab9-3f19-41de-a892-34e3c36865ec" providerId="ADAL" clId="{A6511A19-6A1C-477A-AF86-B25020D140C0}" dt="2020-02-17T19:08:47.197" v="706"/>
          <ac:inkMkLst>
            <pc:docMk/>
            <pc:sldMk cId="3595863223" sldId="266"/>
            <ac:inkMk id="222" creationId="{811DB4BE-3959-4262-9E45-D4178353912E}"/>
          </ac:inkMkLst>
        </pc:inkChg>
        <pc:inkChg chg="add">
          <ac:chgData name="Kimberly" userId="8c2b6ab9-3f19-41de-a892-34e3c36865ec" providerId="ADAL" clId="{A6511A19-6A1C-477A-AF86-B25020D140C0}" dt="2020-02-17T19:08:47.256" v="707" actId="9405"/>
          <ac:inkMkLst>
            <pc:docMk/>
            <pc:sldMk cId="3595863223" sldId="266"/>
            <ac:inkMk id="224" creationId="{AF9904BF-904A-4C38-B1E3-043EF920A749}"/>
          </ac:inkMkLst>
        </pc:inkChg>
        <pc:inkChg chg="add">
          <ac:chgData name="Kimberly" userId="8c2b6ab9-3f19-41de-a892-34e3c36865ec" providerId="ADAL" clId="{A6511A19-6A1C-477A-AF86-B25020D140C0}" dt="2020-02-17T19:08:49.407" v="708" actId="9405"/>
          <ac:inkMkLst>
            <pc:docMk/>
            <pc:sldMk cId="3595863223" sldId="266"/>
            <ac:inkMk id="225" creationId="{EE08D4D8-F99C-4695-AB94-34EEAE132789}"/>
          </ac:inkMkLst>
        </pc:inkChg>
        <pc:inkChg chg="add">
          <ac:chgData name="Kimberly" userId="8c2b6ab9-3f19-41de-a892-34e3c36865ec" providerId="ADAL" clId="{A6511A19-6A1C-477A-AF86-B25020D140C0}" dt="2020-02-17T19:08:50.193" v="709" actId="9405"/>
          <ac:inkMkLst>
            <pc:docMk/>
            <pc:sldMk cId="3595863223" sldId="266"/>
            <ac:inkMk id="226" creationId="{8D4ED4F1-7653-4BD4-80C7-710AC27A8F0A}"/>
          </ac:inkMkLst>
        </pc:inkChg>
        <pc:inkChg chg="add mod">
          <ac:chgData name="Kimberly" userId="8c2b6ab9-3f19-41de-a892-34e3c36865ec" providerId="ADAL" clId="{A6511A19-6A1C-477A-AF86-B25020D140C0}" dt="2020-02-17T19:08:53.868" v="714"/>
          <ac:inkMkLst>
            <pc:docMk/>
            <pc:sldMk cId="3595863223" sldId="266"/>
            <ac:inkMk id="227" creationId="{C71367C5-22BF-4107-A02C-111ADCA35D8F}"/>
          </ac:inkMkLst>
        </pc:inkChg>
        <pc:inkChg chg="add mod">
          <ac:chgData name="Kimberly" userId="8c2b6ab9-3f19-41de-a892-34e3c36865ec" providerId="ADAL" clId="{A6511A19-6A1C-477A-AF86-B25020D140C0}" dt="2020-02-17T19:08:53.868" v="714"/>
          <ac:inkMkLst>
            <pc:docMk/>
            <pc:sldMk cId="3595863223" sldId="266"/>
            <ac:inkMk id="228" creationId="{58B6E5F9-8CCA-4E83-B5AD-D121C8534D77}"/>
          </ac:inkMkLst>
        </pc:inkChg>
        <pc:inkChg chg="add">
          <ac:chgData name="Kimberly" userId="8c2b6ab9-3f19-41de-a892-34e3c36865ec" providerId="ADAL" clId="{A6511A19-6A1C-477A-AF86-B25020D140C0}" dt="2020-02-17T19:08:52.197" v="712" actId="9405"/>
          <ac:inkMkLst>
            <pc:docMk/>
            <pc:sldMk cId="3595863223" sldId="266"/>
            <ac:inkMk id="229" creationId="{12649DC6-0726-4CF1-8E07-9FDE8F19A16E}"/>
          </ac:inkMkLst>
        </pc:inkChg>
        <pc:inkChg chg="add">
          <ac:chgData name="Kimberly" userId="8c2b6ab9-3f19-41de-a892-34e3c36865ec" providerId="ADAL" clId="{A6511A19-6A1C-477A-AF86-B25020D140C0}" dt="2020-02-17T19:08:52.899" v="713" actId="9405"/>
          <ac:inkMkLst>
            <pc:docMk/>
            <pc:sldMk cId="3595863223" sldId="266"/>
            <ac:inkMk id="230" creationId="{E289FB12-F8D4-4C8E-B0B9-D30C9CE3BF66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2" creationId="{CA5A0F17-40BB-4301-8761-65972906EF1D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3" creationId="{94662904-D46E-48A1-A3DA-1E727620BD83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4" creationId="{49563CD2-C4FA-457A-A4BE-665B0FD6BE43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5" creationId="{3CCA446B-20B0-4724-AC8D-FBF1964DBF8F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6" creationId="{7201ED01-4936-417C-A1D7-41263AB6B380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7" creationId="{809FE346-7A39-4262-A0A6-B4200413F7B0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8" creationId="{5D5B0F37-85B8-4E17-902B-49B6C85D90E1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39" creationId="{23421C7B-35D1-4576-ABA7-6B0AD606E748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0" creationId="{A3EF6E47-5AC2-4FB1-A53D-0094165D4C37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1" creationId="{94ED1B33-036A-48F8-8C0D-30CABF28D2C0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2" creationId="{BA6DCBBE-710E-47D1-9DB7-BD8FF8D0A9BC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3" creationId="{E0DE89D8-AC1B-45C8-900C-46A3B922A958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4" creationId="{3193972E-D769-40D7-8D30-77DFDAA305F7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5" creationId="{2D894AF1-C65C-4FFB-92B9-37C941150391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6" creationId="{C3DC4CAC-E96C-44B2-B7D8-27C170517379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7" creationId="{91DDA24D-D6F0-43C1-AF1D-8C2747BD5421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8" creationId="{036A76EC-3B13-488F-BBFC-152C2B1AAD77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49" creationId="{48314E15-9679-4596-9CED-CF085C90ADEF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0" creationId="{6E9FB484-978F-4D2C-91E9-B7C5EB142ABF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1" creationId="{DB61C491-DE46-4096-A1C3-A90CD5158FA8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2" creationId="{0B5B3DEC-3477-4E46-BD9B-05016D810FCB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3" creationId="{36BF2CF3-58EA-400E-B274-D197002C020E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4" creationId="{7E5CABDB-5051-4DC5-A533-CF7AA08212A7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5" creationId="{A9461DC2-0F72-4BC1-8C56-9DD6599F08E8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6" creationId="{305BE35F-E951-4B70-B2CC-3D3B5FA5AE24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7" creationId="{BE9C18AF-7080-43F6-A074-4F0F0DAB4BB1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8" creationId="{1BD6D531-71B5-44C9-9F2A-41036C902C45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59" creationId="{2BA43B26-CFFB-402A-91DF-D5B340786A4D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60" creationId="{C6BF1F19-FB40-4546-8E6D-67BC6DD34520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61" creationId="{702A7217-F75B-44A8-B4EA-6FCFF6C3D10D}"/>
          </ac:inkMkLst>
        </pc:inkChg>
        <pc:inkChg chg="add mod">
          <ac:chgData name="Kimberly" userId="8c2b6ab9-3f19-41de-a892-34e3c36865ec" providerId="ADAL" clId="{A6511A19-6A1C-477A-AF86-B25020D140C0}" dt="2020-02-17T19:09:43.732" v="754"/>
          <ac:inkMkLst>
            <pc:docMk/>
            <pc:sldMk cId="3595863223" sldId="266"/>
            <ac:inkMk id="262" creationId="{A29C270A-135A-4EC7-9DDE-29806470EBFB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3" creationId="{DAF4691E-2A80-4E69-99DE-C11CECC5F0A1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4" creationId="{CF80360D-4C96-402C-9F3C-999E9B810D56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5" creationId="{0E5E4350-4EAF-4877-9A68-1145447E8DB0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6" creationId="{1FC9C2A6-56D3-4A02-BC8C-806048FFE16C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7" creationId="{5378CF12-D4CE-4DA8-9ACC-FAA6BBB77962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8" creationId="{35999BF8-3A5D-44AF-8FBA-3937EB38EC58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69" creationId="{D9AEFE5F-8F92-4F54-BB95-BAE249C5D398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70" creationId="{AF2E8B40-9C4D-4248-B8D7-963F501DA694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78" creationId="{79609767-AE37-44A6-9372-778FE5BF9AE2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79" creationId="{C6E42254-A758-4A4B-978A-B84A6DD9C43B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0" creationId="{D6A437CF-D286-46E2-A471-FBFD1001043B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1" creationId="{00AA5BA0-FE76-4FB0-809D-A33BFA8B1A6F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2" creationId="{399CB961-E835-416F-AE1D-B8308EFDC43D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3" creationId="{2294869B-A831-445C-AA50-8EA33319F0CA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4" creationId="{929B4154-E868-4B14-B184-626653C19A44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5" creationId="{7143A80E-8253-431C-890E-85BCF08B4F51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6" creationId="{749429C3-3982-4C1B-885E-48E90CAF1636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7" creationId="{2C279922-AC92-4652-B876-C857ED98E8B8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8" creationId="{1A6A927B-A73A-4105-8DFA-3699B8327951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89" creationId="{A64E3036-72AB-4CE5-A194-F8340F163382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0" creationId="{354C2CBB-BB3A-4F9A-9B5E-102E450BCD67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1" creationId="{CA49C2A2-F4DE-4B49-AF3D-2E705F38FB19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2" creationId="{B26AB202-3AC7-452B-8E4F-DB6B3BC60068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3" creationId="{06DEF8A6-7EA1-4764-914C-103A94753936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4" creationId="{879E0463-2D1F-4FBE-8D3B-BB29CBEAC737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5" creationId="{8DB762EA-1492-4B94-A877-E28F08CE7475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6" creationId="{88541AE6-A862-40CA-BA6F-E533569E7675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7" creationId="{41D60F21-3E20-40AC-8367-BB598BAC6738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8" creationId="{8B038B55-DBEB-49A6-A023-F90532CDFDF6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299" creationId="{10330831-AECF-4323-82BE-42B128AD94D0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300" creationId="{33437D32-F32E-428E-B0D0-9997F5F8CCD5}"/>
          </ac:inkMkLst>
        </pc:inkChg>
        <pc:inkChg chg="add mod">
          <ac:chgData name="Kimberly" userId="8c2b6ab9-3f19-41de-a892-34e3c36865ec" providerId="ADAL" clId="{A6511A19-6A1C-477A-AF86-B25020D140C0}" dt="2020-02-17T19:09:56.449" v="779"/>
          <ac:inkMkLst>
            <pc:docMk/>
            <pc:sldMk cId="3595863223" sldId="266"/>
            <ac:inkMk id="301" creationId="{97927C44-6EA6-46C3-83A4-2E5BB0E66576}"/>
          </ac:inkMkLst>
        </pc:inkChg>
        <pc:inkChg chg="add">
          <ac:chgData name="Kimberly" userId="8c2b6ab9-3f19-41de-a892-34e3c36865ec" providerId="ADAL" clId="{A6511A19-6A1C-477A-AF86-B25020D140C0}" dt="2020-02-17T19:10:16.200" v="780" actId="9405"/>
          <ac:inkMkLst>
            <pc:docMk/>
            <pc:sldMk cId="3595863223" sldId="266"/>
            <ac:inkMk id="309" creationId="{263ABD81-BA78-4754-A978-ACA3AFA0FE72}"/>
          </ac:inkMkLst>
        </pc:inkChg>
        <pc:inkChg chg="add">
          <ac:chgData name="Kimberly" userId="8c2b6ab9-3f19-41de-a892-34e3c36865ec" providerId="ADAL" clId="{A6511A19-6A1C-477A-AF86-B25020D140C0}" dt="2020-02-17T19:15:14.433" v="781"/>
          <ac:inkMkLst>
            <pc:docMk/>
            <pc:sldMk cId="3595863223" sldId="266"/>
            <ac:inkMk id="310" creationId="{52D31F74-3AA3-42B9-9420-C65126C51F6E}"/>
          </ac:inkMkLst>
        </pc:inkChg>
      </pc:sldChg>
      <pc:sldChg chg="add">
        <pc:chgData name="Kimberly" userId="8c2b6ab9-3f19-41de-a892-34e3c36865ec" providerId="ADAL" clId="{A6511A19-6A1C-477A-AF86-B25020D140C0}" dt="2020-02-17T18:20:34.819" v="44"/>
        <pc:sldMkLst>
          <pc:docMk/>
          <pc:sldMk cId="1244350113" sldId="267"/>
        </pc:sldMkLst>
      </pc:sldChg>
      <pc:sldChg chg="add">
        <pc:chgData name="Kimberly" userId="8c2b6ab9-3f19-41de-a892-34e3c36865ec" providerId="ADAL" clId="{A6511A19-6A1C-477A-AF86-B25020D140C0}" dt="2020-02-17T18:20:35.008" v="45"/>
        <pc:sldMkLst>
          <pc:docMk/>
          <pc:sldMk cId="795749686" sldId="268"/>
        </pc:sldMkLst>
      </pc:sldChg>
      <pc:sldChg chg="add">
        <pc:chgData name="Kimberly" userId="8c2b6ab9-3f19-41de-a892-34e3c36865ec" providerId="ADAL" clId="{A6511A19-6A1C-477A-AF86-B25020D140C0}" dt="2020-02-17T18:20:35.158" v="46"/>
        <pc:sldMkLst>
          <pc:docMk/>
          <pc:sldMk cId="663100509" sldId="269"/>
        </pc:sldMkLst>
      </pc:sldChg>
      <pc:sldChg chg="add">
        <pc:chgData name="Kimberly" userId="8c2b6ab9-3f19-41de-a892-34e3c36865ec" providerId="ADAL" clId="{A6511A19-6A1C-477A-AF86-B25020D140C0}" dt="2020-02-17T18:20:35.327" v="47"/>
        <pc:sldMkLst>
          <pc:docMk/>
          <pc:sldMk cId="321093200" sldId="27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5.3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517 44 2104 0 0,'0'0'-61'0'0,"2"5"9"0"0,-2-4 142 0 0,4 28-271 0 0,-3-13 3286 0 0,-32-17-382 0 0,15-3-2244 0 0,0-2 0 0 0,0 0 0 0 0,1-2 0 0 0,-12-6-479 0 0,-4-7 386 0 0,25 15-235 0 0,-1 1 0 0 0,0 0 0 0 0,-1 0 0 0 0,-3-1-151 0 0,2 4 175 0 0,-1 0 0 0 0,1 0-1 0 0,-1 1 1 0 0,0 1 0 0 0,1-1-1 0 0,-1 2 1 0 0,0-1 0 0 0,1 1-1 0 0,-5 1-174 0 0,10-1 19 0 0,-1 1-1 0 0,1-1 0 0 0,0 1 0 0 0,0 0 1 0 0,-1 0-1 0 0,1 0 0 0 0,1 1 0 0 0,-1 0 1 0 0,0-1-1 0 0,0 1 0 0 0,-1 3-18 0 0,-38 41 96 0 0,26-27-71 0 0,9-10-19 0 0,1 0-1 0 0,0 1 1 0 0,1-1 0 0 0,0 2 0 0 0,1-1 0 0 0,-1 3-6 0 0,-25 72 13 0 0,25-61-4 0 0,1 0 0 0 0,1 0 1 0 0,-1 13-10 0 0,-4 33 21 0 0,2-35 8 0 0,2 0 0 0 0,2 1 0 0 0,1-1 0 0 0,2 1 0 0 0,2 9-29 0 0,2-9 77 0 0,3 0-1 0 0,1 0 0 0 0,2-1 0 0 0,1 0 1 0 0,3 3-77 0 0,-10-31 32 0 0,0-1 0 0 0,0 1 0 0 0,0-1 0 0 0,1 1 1 0 0,0-1-1 0 0,1 0-32 0 0,-4-6 9 0 0,0 1 1 0 0,0-1-1 0 0,0 0 1 0 0,0 0 0 0 0,0-1-1 0 0,0 1 1 0 0,1 0-1 0 0,-1-1 1 0 0,0 1-1 0 0,0-1 1 0 0,0 0-1 0 0,1 0 1 0 0,-1 0-1 0 0,0 0 1 0 0,0 0-1 0 0,1 0 1 0 0,-1 0-1 0 0,0-1 1 0 0,0 1-1 0 0,0-1 1 0 0,0 0-1 0 0,1 0-9 0 0,15-7-244 0 0,1-1 0 0 0,-1-1-1 0 0,-1 0 1 0 0,0-1-1 0 0,-1-1 1 0 0,0-1 0 0 0,12-12 244 0 0,-24 20-8460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9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30 5224 0 0,'3'0'35'0'0,"1"-1"-1"0"0,-1 0 1 0 0,0 1 0 0 0,1-1-1 0 0,-1-1 1 0 0,0 1 0 0 0,0 0-1 0 0,1-1 1 0 0,-1 0 0 0 0,0 1 0 0 0,1-2-35 0 0,-2 1 17 0 0,1 0 1 0 0,-1 1 0 0 0,1-1 0 0 0,-1 1 0 0 0,1 0 0 0 0,0 0 0 0 0,0 0 0 0 0,-1 0-1 0 0,1 0 1 0 0,0 1 0 0 0,0-1 0 0 0,0 1 0 0 0,0 0 0 0 0,1 0-18 0 0,21 2 1 0 0,-17-2-5 0 0,0 1 0 0 0,0-1 1 0 0,0 2-1 0 0,0 0 0 0 0,6 1 4 0 0,-11-2 2 0 0,-1 0 0 0 0,0 0 0 0 0,0 0 0 0 0,0 1 0 0 0,1-1-1 0 0,-1 0 1 0 0,0 1 0 0 0,-1 0 0 0 0,1-1 0 0 0,0 1 0 0 0,0 0 0 0 0,-1 0 0 0 0,1 0 0 0 0,-1 0 0 0 0,1 0 0 0 0,-1 0 0 0 0,0 1 0 0 0,0-1 0 0 0,0 0 0 0 0,0 1-1 0 0,0-1-1 0 0,8 18 57 0 0,-8-17-36 0 0,1 0 0 0 0,0 1 0 0 0,-1-1 0 0 0,0 0 0 0 0,0 1 1 0 0,0-1-1 0 0,0 1 0 0 0,0 3-21 0 0,0 4 79 0 0,-1 1 0 0 0,-1 0 0 0 0,0 0 1 0 0,0-1-1 0 0,-1 1 0 0 0,0 0 0 0 0,-1-1 1 0 0,-1 0-1 0 0,0 0 0 0 0,0 0 0 0 0,-1 0 0 0 0,-6 10-79 0 0,3-7 153 0 0,0 0 0 0 0,-1 0 0 0 0,-1-1 0 0 0,-6 8-153 0 0,11-16 66 0 0,0 0 0 0 0,0-1-1 0 0,0 0 1 0 0,-1 0 0 0 0,1 0 0 0 0,-1 0 0 0 0,0-1-1 0 0,0 0 1 0 0,0 0 0 0 0,-1-1 0 0 0,1 0 0 0 0,-2 1-66 0 0,-21 11 318 0 0,2-1-52 0 0,17-9-91 0 0,-14 1 1018 0 0,23-4-1144 0 0,1 0 0 0 0,0 0 0 0 0,-1 0 0 0 0,1 0 0 0 0,0 0 0 0 0,0 0 0 0 0,-1 0 0 0 0,1 0 0 0 0,0 1 1 0 0,0-1-1 0 0,0 0 0 0 0,0 0 0 0 0,1 0 0 0 0,-1 0 0 0 0,0 0 0 0 0,0 0 0 0 0,1 0 0 0 0,-1 0 0 0 0,0 0 0 0 0,1 0 1 0 0,-1 0-1 0 0,1 1-49 0 0,17 10 237 0 0,-1 0 1 0 0,2-1-1 0 0,-1-1 1 0 0,13 4-238 0 0,-5-1 307 0 0,24 14-307 0 0,-17-3 374 0 0,19 18-374 0 0,-23-19 360 0 0,0 0 1 0 0,4-1-361 0 0,-12-14 120 0 0,-19-7-99 0 0,1 0 0 0 0,0 0 0 0 0,-1 0 0 0 0,1 0 0 0 0,-1 0 0 0 0,1 0 0 0 0,-1 1 0 0 0,1-1-1 0 0,-1 1 1 0 0,0-1 0 0 0,2 3-21 0 0,-3-4 7 0 0,-1 1 0 0 0,1-1-1 0 0,-1 1 1 0 0,1-1 0 0 0,-1 1 0 0 0,1-1-1 0 0,-1 0 1 0 0,1 1 0 0 0,0-1 0 0 0,-1 0-1 0 0,1 1 1 0 0,-1-1 0 0 0,1 0-1 0 0,0 0 1 0 0,-1 0 0 0 0,1 0 0 0 0,0 1-1 0 0,-1-1 1 0 0,1 0 0 0 0,0 0 0 0 0,-1 0-1 0 0,1 0 1 0 0,0-1 0 0 0,0 1 0 0 0,-1 0-1 0 0,1 0 1 0 0,-1 0 0 0 0,1 0-1 0 0,0-1 1 0 0,-1 1 0 0 0,1 0 0 0 0,0-1-1 0 0,-1 1 1 0 0,1 0 0 0 0,-1-1 0 0 0,1 1-1 0 0,-1-1 1 0 0,1 1 0 0 0,-1-1-1 0 0,1 0-6 0 0,12-5-1883 0 0,-12 6-7109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140 25 4512 0 0,'0'0'343'0'0,"0"0"-5"0"0,0 0 6 0 0,0 0-33 0 0,0 0-157 0 0,0 0-30 0 0,0 0-2 0 0,0 0 7 0 0,0 0 36 0 0,0 0 5 0 0,0 0 0 0 0,0 0-15 0 0,-4 0-104 0 0,0 0-44 0 0,0 1 1 0 0,0-1-1 0 0,0 1 1 0 0,1 0-1 0 0,-1 0 0 0 0,0 0 1 0 0,1 1-1 0 0,-1-1 1 0 0,1 1-1 0 0,-1 0 1 0 0,1 0-1 0 0,0 0 1 0 0,0 0-1 0 0,0 1 1 0 0,0-1-1 0 0,0 1 0 0 0,0 0-7 0 0,-7 8 26 0 0,0 1-1 0 0,1 0 1 0 0,1 1-1 0 0,0 0 0 0 0,-1 2-25 0 0,6-8 15 0 0,0 0 0 0 0,0 0-1 0 0,1 0 1 0 0,0 0 0 0 0,0 0-1 0 0,0 0 1 0 0,1 0 0 0 0,0 1-1 0 0,1-1 1 0 0,0 0-1 0 0,0 6-14 0 0,1 2 18 0 0,0-6-4 0 0,0 1 0 0 0,0 0 0 0 0,1-1 0 0 0,2 7-14 0 0,-3-12 2 0 0,1-1 1 0 0,-1 0 0 0 0,1 1-1 0 0,0-1 1 0 0,-1 0 0 0 0,2 0-1 0 0,-1 0 1 0 0,0-1 0 0 0,0 1-1 0 0,1 0 1 0 0,0-1 0 0 0,-1 0-1 0 0,1 1 1 0 0,0-1 0 0 0,0 0-3 0 0,2 1 3 0 0,-1-1 1 0 0,1 1 0 0 0,0-1-1 0 0,-1 1 1 0 0,1-2-1 0 0,0 1 1 0 0,1 0 0 0 0,-1-1-1 0 0,0 0 1 0 0,0 0 0 0 0,5 0-4 0 0,-6-1 14 0 0,-1-1 0 0 0,1 1 0 0 0,0-1 0 0 0,0 1 0 0 0,-1-1 0 0 0,1 0 0 0 0,0-1 1 0 0,-1 1-1 0 0,1 0 0 0 0,-1-1 0 0 0,0 0 0 0 0,1 0 0 0 0,-1 0 0 0 0,0 0 1 0 0,0-1-1 0 0,0 1 0 0 0,0-1-14 0 0,14-11 154 0 0,-13 12-92 0 0,-1 0 0 0 0,-1 0-1 0 0,1-1 1 0 0,0 1 0 0 0,0-1 0 0 0,-1 0-1 0 0,1 0 1 0 0,-1 0 0 0 0,0 0-1 0 0,0 0 1 0 0,0-1-62 0 0,2-4 132 0 0,-1 3-17 0 0,1 0 1 0 0,-2 0-1 0 0,1-1 0 0 0,-1 0 0 0 0,0 1 1 0 0,0-1-1 0 0,0 0 0 0 0,-1 0 0 0 0,0 0 1 0 0,0 0-1 0 0,0 0 0 0 0,-1 0 0 0 0,0 0 1 0 0,0 0-1 0 0,-1 0 0 0 0,0-1-115 0 0,0 0 165 0 0,-1 0-1 0 0,0 1 1 0 0,0-1-1 0 0,0 1 1 0 0,-1 0-1 0 0,0 0 1 0 0,-4-5-165 0 0,0 0 103 0 0,-1 0-1 0 0,0 0 1 0 0,-1 1-1 0 0,0 0 1 0 0,-1 1-1 0 0,0 0 1 0 0,-1 0-1 0 0,0 1 1 0 0,0 1-1 0 0,0 0 1 0 0,-12-6-103 0 0,18 12-20 0 0,1 0-1 0 0,-1-1 1 0 0,1 2 0 0 0,-1-1-1 0 0,0 0 1 0 0,1 1 0 0 0,-1 0 0 0 0,0 0-1 0 0,0 1 21 0 0,-7-1-1282 0 0,12 0-6958 0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20.1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94 1896 0 0,'3'0'767'0'0,"0"-1"0"0"0,0 1-1 0 0,0-1 1 0 0,-1 1 0 0 0,1-1 0 0 0,0 0 0 0 0,0 0 0 0 0,0 0-1 0 0,-1-1 1 0 0,2 1-767 0 0,25-19 1973 0 0,-22 15-2101 0 0,-3 3 177 0 0,0 0 1 0 0,0 0-1 0 0,1 1 1 0 0,-1-1-1 0 0,1 1 1 0 0,-1 0-1 0 0,1 0 1 0 0,3 0-50 0 0,19-5 292 0 0,8-3-68 0 0,0 2 0 0 0,0 2 0 0 0,1 1 0 0 0,30 0-224 0 0,83-7-1284 0 0,-146 11-7081 0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0.1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323 1 5120 0 0,'0'0'448'0'0,"0"0"1"0"0,0 0 4 0 0,0 0 25 0 0,0 0 112 0 0,0 0 37 0 0,0 0-6 0 0,0 0-51 0 0,0 0-237 0 0,0 0-54 0 0,0 0 1 0 0,0 0 1 0 0,0 0 6 0 0,0 0 1 0 0,0 0-2 0 0,0 0-31 0 0,0 0-107 0 0,0 0-24 0 0,0 0-7 0 0,0 0 1 0 0,0 0-30 0 0,-5 2-8 0 0,1-2-8 0 0,-1 1 0 0 0,0 0 1 0 0,0-1-1 0 0,0 0 0 0 0,1 0 1 0 0,-1-1-1 0 0,0 1-72 0 0,-35 0 662 0 0,12 6-399 0 0,22-4-202 0 0,0-1 0 0 0,0 1 0 0 0,0-1 1 0 0,0-1-1 0 0,-3 1-61 0 0,6-1 21 0 0,0 0 1 0 0,1 1-1 0 0,-1-1 1 0 0,1 1-1 0 0,-1 0 1 0 0,1 0-1 0 0,-1 0 1 0 0,1 0-1 0 0,0 0 0 0 0,-1 1 1 0 0,1-1-1 0 0,0 0 1 0 0,0 1-1 0 0,0 0 1 0 0,0 0-1 0 0,0-1 1 0 0,0 1-1 0 0,1 0 0 0 0,-1 1-21 0 0,-20 16 192 0 0,20-17-175 0 0,-1 0 0 0 0,0 0 0 0 0,1 1 1 0 0,0-1-1 0 0,-1 1 0 0 0,1 0 1 0 0,0-1-1 0 0,1 1 0 0 0,-1 0 0 0 0,0 0 1 0 0,1 0-1 0 0,-1 2-17 0 0,-14 45 160 0 0,3-10 2 0 0,6-18-106 0 0,0 1 1 0 0,-2 19-57 0 0,-8 28 140 0 0,14-56-81 0 0,0 0 0 0 0,1 1 1 0 0,1-1-1 0 0,1 1 0 0 0,0-1 0 0 0,1 7-59 0 0,0 15 21 0 0,0-30-24 0 0,-1 0 0 0 0,1-1 0 0 0,0 1 0 0 0,0 0 0 0 0,1-1 0 0 0,0 0 0 0 0,0 1 0 0 0,0-1 0 0 0,1 0 0 0 0,-1 0 0 0 0,1 0-1 0 0,1 1 4 0 0,16 32-39 0 0,-20-35 40 0 0,1 1-1 0 0,0-1 1 0 0,0 0-1 0 0,1 0 1 0 0,-1 0-1 0 0,1 0 1 0 0,-1 0-1 0 0,1 0 1 0 0,0 0 0 0 0,0-1-1 0 0,0 1 1 0 0,0-1-1 0 0,1 1 1 0 0,-1-1-1 0 0,1 0 1 0 0,-1 0-1 0 0,1 0 1 0 0,0 0-1 0 0,0-1 1 0 0,0 1-1 0 0,0-1 1 0 0,0 1-1 0 0,0-1 1 0 0,0 0 0 0 0,2 0-1 0 0,32 8-33 0 0,24 2 33 0 0,-48-9-5 0 0,1-1 0 0 0,-1-1 0 0 0,1 0 0 0 0,-1 0 0 0 0,1-1 0 0 0,7-2 5 0 0,1-4 8 0 0,-18 5-4 0 0,-1 1 1 0 0,1-1 0 0 0,0 1-1 0 0,0 0 1 0 0,0 1-1 0 0,0-1 1 0 0,3 0-5 0 0,8-2-1931 0 0,-14 2-7931 0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0.4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5416 0 0,'0'20'1477'0'0,"0"9"1376"0"0,0-28-2601 0 0,24-7 591 0 0,-6 3-718 0 0,-16 2-123 0 0,1 1-1 0 0,-1-1 1 0 0,0 1-1 0 0,0 0 1 0 0,1-1-1 0 0,-1 1 0 0 0,0 0 1 0 0,1 1-1 0 0,-1-1 1 0 0,0 0-1 0 0,2 1-1 0 0,1 0 46 0 0,0 0-1 0 0,0-1 0 0 0,1 0 0 0 0,-1 0 0 0 0,0 0 1 0 0,0 0-1 0 0,0-1 0 0 0,1 0 0 0 0,-1 0 0 0 0,0 0 1 0 0,4-3-46 0 0,-3 5 51 0 0,1-1 1 0 0,-1 1 0 0 0,0 0 0 0 0,0 0-1 0 0,1 1-51 0 0,-3 0 20 0 0,1 0-1 0 0,-1 0 1 0 0,-1 1 0 0 0,1-1-1 0 0,0 1 1 0 0,-1-1-1 0 0,1 1 1 0 0,-1 1 0 0 0,0-1-1 0 0,0 0 1 0 0,0 1-1 0 0,0-1 1 0 0,-1 1-1 0 0,2 3-19 0 0,6 6 12 0 0,-7-9-11 0 0,-1 0 0 0 0,0 0 1 0 0,0 0-1 0 0,0 1 0 0 0,0-1 1 0 0,-1 0-1 0 0,0 1 0 0 0,0-1 1 0 0,0 1-1 0 0,0-1 0 0 0,-1 2-1 0 0,2 55-231 0 0,-2-44 94 0 0,-1 12 12 0 0,-1 1 0 0 0,-4 17 125 0 0,5 8-100 0 0,1-54 76 0 0,0-5-1422 0 0,0 4-5596 0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0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0,'1'1'11'0'0,"-1"-1"1"0"0,0 1 0 0 0,1 0 0 0 0,-1-1-1 0 0,1 1 1 0 0,-1 0 0 0 0,1-1-1 0 0,-1 1 1 0 0,1-1 0 0 0,-1 1-1 0 0,1 0 1 0 0,-1-1 0 0 0,1 0-1 0 0,0 1 1 0 0,-1-1 0 0 0,1 1 0 0 0,0-1-1 0 0,0 0 1 0 0,-1 1 0 0 0,1-1-1 0 0,0 0 1 0 0,0 0 0 0 0,0 0-1 0 0,-1 1 1 0 0,1-1 0 0 0,1 0-12 0 0,3 33 572 0 0,2-7-557 0 0,0 0 0 0 0,-2 0 0 0 0,-1 0 1 0 0,0 1-1 0 0,-2 14-15 0 0,-4 3 51 0 0,1-26 162 0 0,1 0 1 0 0,0 1 0 0 0,1-1-1 0 0,2 4-213 0 0,-2-17 62 0 0,0 0 0 0 0,1 0 0 0 0,0-1 0 0 0,0 1 0 0 0,0 0 0 0 0,0-1 0 0 0,1 1 0 0 0,0 0-62 0 0,-2-4 22 0 0,-1 0 0 0 0,0 0 0 0 0,1 0 0 0 0,-1 0 0 0 0,0 0 0 0 0,1 0 0 0 0,-1 0 0 0 0,0 0 0 0 0,0 0 0 0 0,0 0 0 0 0,0 0 0 0 0,0 0-1 0 0,0 0 1 0 0,-1 0 0 0 0,1 0 0 0 0,0 0 0 0 0,0 0 0 0 0,-1 0-22 0 0,1 0 10 0 0,0-1-1 0 0,0 1 1 0 0,-1-1 0 0 0,1 0-1 0 0,0 1 1 0 0,0-1 0 0 0,0 1-1 0 0,0-1 1 0 0,-1 0-1 0 0,1 1 1 0 0,0-1 0 0 0,0 1-1 0 0,0-1 1 0 0,0 1-1 0 0,0-1 1 0 0,0 0 0 0 0,0 1-1 0 0,0-1 1 0 0,1 1-1 0 0,-1-1 1 0 0,0 1 0 0 0,0-1-1 0 0,0 0 1 0 0,0 1-1 0 0,0-1 1 0 0,1 1 0 0 0,-1-1-1 0 0,0 0 1 0 0,0 1 0 0 0,1-1-1 0 0,-1 0 1 0 0,0 1-1 0 0,1-1 1 0 0,-1 0 0 0 0,0 1-1 0 0,1-1 1 0 0,-1 0-1 0 0,0 0 1 0 0,1 0 0 0 0,-1 1-1 0 0,1-1 1 0 0,-1 0-1 0 0,0 0 1 0 0,1 0 0 0 0,-1 0-1 0 0,1 0 1 0 0,-1 1-1 0 0,1-1 1 0 0,-1 0 0 0 0,0 0-1 0 0,1 0 1 0 0,-1 0 0 0 0,1-1-1 0 0,-1 1 1 0 0,1 0-1 0 0,-1 0-9 0 0,1 0 115 0 0,-1 0 4 0 0,0 0 7 0 0,0 0 29 0 0,0 0-1391 0 0,0 0-5609 0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1.1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0 111 4416 0 0,'1'0'156'0'0,"0"-1"1"0"0,0 1-1 0 0,0-1 0 0 0,0 1 0 0 0,0-1 1 0 0,0 1-1 0 0,0 0 0 0 0,0 0 1 0 0,0-1-1 0 0,0 1 0 0 0,0 0 1 0 0,0 0-1 0 0,0 0 0 0 0,0 0 1 0 0,0 0-1 0 0,1 1 0 0 0,-1-1 1 0 0,0 0-1 0 0,0 0 0 0 0,0 1 1 0 0,0-1-157 0 0,9 1 1645 0 0,6 18-1033 0 0,-3 1-615 0 0,-9-14 1 0 0,1 1 0 0 0,-2-1 0 0 0,1 1 0 0 0,2 6 2 0 0,19 60-1 0 0,11 62 1 0 0,-33-122 116 0 0,0 1-1 0 0,1-1 1 0 0,0 0 0 0 0,1 0 0 0 0,0-1 0 0 0,1 0 0 0 0,1 0-1 0 0,0 0 1 0 0,6 8-116 0 0,-3-2 331 0 0,-9-16-280 0 0,0 0 1 0 0,0-1-1 0 0,0 1 0 0 0,0 0 1 0 0,0 0-1 0 0,1 0 0 0 0,-1 0 1 0 0,0-1-1 0 0,1 1 0 0 0,0 0-51 0 0,9 14 302 0 0,-10-16-282 0 0,-1 1-1 0 0,0 0 1 0 0,1 0-1 0 0,-1 0 1 0 0,0 0-1 0 0,1-1 1 0 0,-1 1-1 0 0,1 0 1 0 0,-1 0-1 0 0,1-1 1 0 0,0 1 0 0 0,-1-1-1 0 0,1 1 1 0 0,0 0-1 0 0,-1-1 1 0 0,1 1-1 0 0,0-1 1 0 0,0 1-1 0 0,-1-1 1 0 0,1 0-1 0 0,0 1 1 0 0,0-1-1 0 0,0 0 1 0 0,0 1 0 0 0,0-1-1 0 0,-1 0 1 0 0,1 0-1 0 0,0 0 1 0 0,0 0-1 0 0,0 0-19 0 0,0 0 33 0 0,1-1 0 0 0,-1 1 0 0 0,0-1 0 0 0,0 1 0 0 0,1-1-1 0 0,-1 1 1 0 0,0-1 0 0 0,0 0 0 0 0,0 0 0 0 0,0 1 0 0 0,0-1-1 0 0,0 0 1 0 0,0 0 0 0 0,0 0 0 0 0,-1 0 0 0 0,1 0 0 0 0,0 0-1 0 0,0-1 1 0 0,0 0-33 0 0,11-24 218 0 0,-1-10-60 0 0,-3 13 40 0 0,-2-1-1 0 0,4-23-197 0 0,-4 4 154 0 0,3-29 231 0 0,3 0 1 0 0,7-13-386 0 0,-13 63 147 0 0,-3 7 71 0 0,1 0-1 0 0,1 0 1 0 0,1 1 0 0 0,6-13-218 0 0,19-6 360 0 0,-20 25-95 0 0,-4 3-2508 0 0,-7 5-8075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1.5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246 0 7736 0 0,'0'0'638'0'0,"0"0"-3"0"0,0 0 5 0 0,0 0-44 0 0,0 0-200 0 0,0 0-45 0 0,-6 10 430 0 0,6-9-780 0 0,0 0 1 0 0,0-1 0 0 0,-1 1-1 0 0,1-1 1 0 0,0 1-1 0 0,-1 0 1 0 0,1-1-1 0 0,0 1 1 0 0,-1-1-1 0 0,1 1 1 0 0,-1-1-1 0 0,1 1 1 0 0,-1-1-1 0 0,1 1 1 0 0,-1-1-1 0 0,0 1 1 0 0,1-1-1 0 0,-1 0 1 0 0,1 1-1 0 0,-1-1 1 0 0,0 0-1 0 0,1 1 1 0 0,-1-1-1 0 0,0 0-1 0 0,-24 7 32 0 0,14-4-25 0 0,-40 9-37 0 0,39-11 27 0 0,0 2-1 0 0,1 0 1 0 0,-1 0-1 0 0,1 1 1 0 0,-3 1 3 0 0,12-3 41 0 0,0-1-1 0 0,0 1 1 0 0,1-1 0 0 0,-1 1-1 0 0,0 0 1 0 0,1 0 0 0 0,-1 0-1 0 0,1 0 1 0 0,-1 0 0 0 0,1 0 0 0 0,0 0-1 0 0,0 0 1 0 0,0 1-41 0 0,-12 16 206 0 0,10-13-176 0 0,-1-1 1 0 0,1 1 0 0 0,0 0 0 0 0,1 0 0 0 0,-1 0-1 0 0,1 1 1 0 0,0-1 0 0 0,1 1 0 0 0,0-1-1 0 0,0 2-30 0 0,-2 5 62 0 0,0 9 21 0 0,1 0 1 0 0,0 0-1 0 0,2 0 1 0 0,2 18-84 0 0,0 9 89 0 0,-2-35-89 0 0,0-1 1 0 0,1 1-1 0 0,1-1 1 0 0,1 1 0 0 0,-1-1-1 0 0,2 0 1 0 0,0 0 0 0 0,1 0-1 0 0,0-1 1 0 0,0 0-1 0 0,2 0 1 0 0,-1 0 0 0 0,5 5-1 0 0,-9-14-22 0 0,1 1 0 0 0,0 0 0 0 0,-1-1 1 0 0,1 1-1 0 0,1-1 0 0 0,-1 0 1 0 0,0 0-1 0 0,1 0 0 0 0,-1 0 0 0 0,1 0 1 0 0,0-1-1 0 0,0 0 0 0 0,0 0 1 0 0,1 0 21 0 0,13 8-52 0 0,-15-8 45 0 0,-1-1 1 0 0,0 1-1 0 0,1-1 1 0 0,0 0-1 0 0,-1 0 1 0 0,1 0-1 0 0,0 0 1 0 0,-1-1-1 0 0,1 1 1 0 0,0-1 0 0 0,0 1-1 0 0,0-1 1 0 0,2 0 6 0 0,16-1-215 0 0,0-1 0 0 0,0-1 0 0 0,0-1 0 0 0,0 0 0 0 0,-1-2 1 0 0,0 0-1 0 0,3-3 215 0 0,-21 8-8144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1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 9040 0 0,'4'0'0'0'0,"2"0"0"0"0,-2 0 0 0 0,-4 0 576 0 0,0 0 8 0 0,2-2 0 0 0,14-4 8 0 0,0-1-248 0 0,-1 1 8 0 0,5 0-16 0 0,26-16 16 0 0,8 4-352 0 0,-7 4 0 0 0,-3 6 0 0 0,-2-2 0 0 0,-4-2-208 0 0,-5 2 8 0 0,3 6-9064 0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2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 5720 0 0,'12'0'1152'0'0,"-10"0"-562"0"0,-8 0-28 0 0,6 0-329 0 0,0 0-24 0 0,0 0-114 0 0,0 0-26 0 0,0 11 58 0 0,-2 25-19 0 0,-1-1 0 0 0,-5 18-108 0 0,-3 21 507 0 0,-6 44 542 0 0,17-112-959 0 0,0-1 0 0 0,0 1 0 0 0,0-1 0 0 0,1 1 0 0 0,0 3-90 0 0,2 17 165 0 0,-3 33 420 0 0,15-58-1920 0 0,-14-1-6091 0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2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0 113 5824 0 0,'12'-1'347'0'0,"-2"0"0"0"0,1-1 0 0 0,0 0-1 0 0,0-1 1 0 0,0 0 0 0 0,5-3-347 0 0,38-9 1255 0 0,-17 8-1120 0 0,13-2 205 0 0,0-2 1 0 0,11-6-341 0 0,-45 13 0 0 0,-1 0 0 0 0,1 1 0 0 0,8 0 0 0 0,-7 1 0 0 0,-1-1 0 0 0,-1 0 0 0 0,10-3 0 0 0,-21 4-2 0 0,0 1 1 0 0,0-1 0 0 0,0 1-1 0 0,0 1 1 0 0,0-1-1 0 0,0 1 1 0 0,0-1 0 0 0,0 1-1 0 0,1 0 1 0 0,-1 0-1 0 0,0 1 1 0 0,0-1 0 0 0,0 1-1 0 0,0 0 1 0 0,0 0-1 0 0,0 1 1 0 0,0-1 0 0 0,0 1-1 0 0,-1 0 1 0 0,1-1-1 0 0,-1 2 1 0 0,1-1 0 0 0,0 1 1 0 0,-2-2 0 0 0,-1 0-1 0 0,0-1 1 0 0,1 1 0 0 0,-1 0 0 0 0,0-1 0 0 0,1 1 0 0 0,-1-1 0 0 0,1 0 0 0 0,-1 1-1 0 0,1-1 1 0 0,-1 0 0 0 0,1 0 0 0 0,-1 0 0 0 0,0 0 0 0 0,0 0-1 0 0,0 0 1 0 0,1 0 0 0 0,-1 1-1 0 0,0-1 1 0 0,0 0 0 0 0,0 0-1 0 0,0 1 1 0 0,0-1 0 0 0,0 1-1 0 0,0-1 1 0 0,0 1 0 0 0,0-1-1 0 0,0 1 1 0 0,0-1 0 0 0,0 1-1 0 0,0 0 1 0 0,0 0 0 0 0,0 0 0 0 0,8 5-15 0 0,1 1-41 0 0,-4 0-57 0 0,-6-6 107 0 0,1 0 0 0 0,-1 0 0 0 0,1-1 0 0 0,-1 1 1 0 0,1 0-1 0 0,-1 0 0 0 0,1 0 0 0 0,-1 0 0 0 0,0-1 0 0 0,1 1 0 0 0,-1 0 0 0 0,0 0 0 0 0,0 0 0 0 0,0 0 0 0 0,1 0 0 0 0,-1 0 0 0 0,0 0 0 0 0,0 0 6 0 0,0 1-11 0 0,0 0-1 0 0,0 0 1 0 0,1 0 0 0 0,-1-1 0 0 0,1 1-1 0 0,0 0 1 0 0,0 0 0 0 0,-1-1-1 0 0,1 1 1 0 0,0 0 0 0 0,0-1 0 0 0,1 2 11 0 0,8 16-68 0 0,-3 15-128 0 0,-2 0 0 0 0,-1 0 0 0 0,-2 1 0 0 0,-2 22 196 0 0,3-23-124 0 0,-1-28 105 0 0,-2 0 1 0 0,1-1-1 0 0,-1 1 1 0 0,0 0-1 0 0,0 0 0 0 0,-1 4 19 0 0,0 0 33 0 0,0 1-1 0 0,1-1 1 0 0,1 10-33 0 0,-1 1 688 0 0,0-21-600 0 0,0 0 13 0 0,0 0 54 0 0,0 0-1233 0 0,0 0-4980 0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2.9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4416 0 0,'0'1'2'0'0,"-1"0"42"0"0,1 0 1 0 0,0-1-1 0 0,0 1 1 0 0,0 0-1 0 0,0 0 0 0 0,0-1 1 0 0,0 1-1 0 0,0 0 1 0 0,0 0-1 0 0,0-1 1 0 0,0 1-1 0 0,1 0 0 0 0,-1 0 1 0 0,0-1-1 0 0,0 1 1 0 0,1 0-1 0 0,-1-1 1 0 0,1 1-1 0 0,-1 0 1 0 0,0-1-1 0 0,1 1 0 0 0,-1-1 1 0 0,1 1-1 0 0,-1 0 1 0 0,1-1-1 0 0,0 1 1 0 0,-1-1-1 0 0,1 0 1 0 0,-1 1-1 0 0,1-1 0 0 0,0 1 1 0 0,0-1-45 0 0,0 2 184 0 0,1 1 0 0 0,-1-1 0 0 0,1 1 1 0 0,-1-1-1 0 0,0 1 0 0 0,0 0 0 0 0,0 0 0 0 0,0-1 1 0 0,-1 1-1 0 0,1 0 0 0 0,0 2-184 0 0,1 4 326 0 0,4 16-3 0 0,-2-1 0 0 0,0 1 0 0 0,-1 4-323 0 0,5 36-4 0 0,-1-38 11 0 0,-5-21-3 0 0,0 0 1 0 0,-1 0-1 0 0,0 0 1 0 0,0 1-1 0 0,-1-1 0 0 0,1 4-4 0 0,-1-6 3 0 0,0 0 0 0 0,0 0 0 0 0,0 0 0 0 0,0-1 0 0 0,1 1 0 0 0,0 0 0 0 0,0 0 0 0 0,0 0 0 0 0,0 0-1 0 0,1-1 1 0 0,1 3-3 0 0,2 21 340 0 0,2 1 67 0 0,-6-25-343 0 0,0 1-1 0 0,0-1 1 0 0,0 0 0 0 0,-1 1-1 0 0,1-1 1 0 0,-1 1 0 0 0,0-1-1 0 0,0 1 1 0 0,0-1 0 0 0,-1 3-64 0 0,1 6-864 0 0,0-12-6086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8.7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2 102 5920 0 0,'0'0'137'0'0,"0"23"494"0"0,0 17-475 0 0,-1-11-57 0 0,1 0 1 0 0,1 0-1 0 0,2 0 0 0 0,4 14-99 0 0,-2-22 1620 0 0,-1 1 0 0 0,0 13-1620 0 0,-9-98 1268 0 0,3 43-1154 0 0,0 1 0 0 0,1 0 0 0 0,2-1 1 0 0,-1 1-1 0 0,2-2-114 0 0,2 0 125 0 0,-1 1 21 0 0,0 0 0 0 0,2 1 0 0 0,1-2-146 0 0,-4 14 46 0 0,1 0 0 0 0,0 1 0 0 0,0-1 0 0 0,1 1 0 0 0,-1 0 0 0 0,2 0 0 0 0,-1 0 0 0 0,1 0 1 0 0,-1 1-1 0 0,4-3-46 0 0,-2 3 21 0 0,1 0 1 0 0,-1 1 0 0 0,1-1 0 0 0,0 1 0 0 0,1 1-1 0 0,-1-1 1 0 0,1 1 0 0 0,-1 1 0 0 0,1-1 0 0 0,0 1 0 0 0,1 0-22 0 0,7-1 40 0 0,0 1 0 0 0,0 1 0 0 0,-1 0 0 0 0,1 1 0 0 0,5 1-40 0 0,-19-1-1 0 0,0 0 1 0 0,0 0-1 0 0,0 1 1 0 0,0-1-1 0 0,-1 1 1 0 0,1-1 0 0 0,0 1-1 0 0,-1 0 1 0 0,1 0-1 0 0,0 0 1 0 0,-1 0-1 0 0,1 0 1 0 0,-1 0 0 0 0,1 0-1 0 0,-1 0 1 0 0,0 1-1 0 0,1-1 1 0 0,-1 0-1 0 0,0 1 1 0 0,0-1 0 0 0,0 1-1 0 0,0-1 1 0 0,0 1-1 0 0,0 0 1 0 0,-1-1-1 0 0,1 1 1 0 0,0 0 0 0 0,-1 1-1 0 0,1-1 0 0 0,0 1 1 0 0,-1-1-1 0 0,0 1 0 0 0,1-1 1 0 0,-1 1-1 0 0,0-1 0 0 0,-1 1 0 0 0,1 0 1 0 0,0-1-1 0 0,-1 1 0 0 0,1-1 1 0 0,-1 1-1 0 0,0-1 0 0 0,0 0 0 0 0,0 1 1 0 0,0-1-1 0 0,0 0 0 0 0,-1 2 1 0 0,-7 7-4 0 0,0-1-1 0 0,-1 0 0 0 0,-1 0 1 0 0,1-1-1 0 0,-1 0 1 0 0,-1-1-1 0 0,-1 1 5 0 0,-36 28-40 0 0,16-15-42 0 0,27-18 60 0 0,0-1 0 0 0,0 1-1 0 0,0 0 1 0 0,1 0 0 0 0,0 1-1 0 0,-3 2 23 0 0,-5 5-49 0 0,11-11 33 0 0,0 1 1 0 0,0 0-1 0 0,1-1 0 0 0,-1 1 0 0 0,0 0 1 0 0,1 0-1 0 0,-1 0 0 0 0,1 0 0 0 0,-1 0 1 0 0,0 2 15 0 0,2-3-3 0 0,0-1 0 0 0,0 1 0 0 0,0-1 0 0 0,0 1 0 0 0,0-1 0 0 0,0 1 0 0 0,-1-1 0 0 0,1 1 0 0 0,1-1 0 0 0,-1 1 0 0 0,0-1 0 0 0,0 1 0 0 0,0-1 0 0 0,0 1 0 0 0,0-1 0 0 0,0 1 0 0 0,1-1 0 0 0,-1 1 0 0 0,0-1 0 0 0,0 1 0 0 0,1-1 0 0 0,-1 1 0 0 0,0-1 0 0 0,0 1 0 0 0,1-1 0 0 0,0 1 3 0 0,15 9-28 0 0,28 4 30 0 0,-35-12-9 0 0,27 8 2 0 0,-13-4-2 0 0,0 1 0 0 0,-1 1 1 0 0,16 7 6 0 0,-22-8 0 0 0,1-1 1 0 0,-1-1-1 0 0,1-1 1 0 0,0 0-1 0 0,0-1 0 0 0,53 14 7 0 0,-53-16-1776 0 0,-17-1-6359 0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3.3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1 165 6128 0 0,'0'-1'126'0'0,"1"0"1"0"0,0 0-1 0 0,0 1 1 0 0,0-1-1 0 0,0 0 1 0 0,0 0-1 0 0,0 0 1 0 0,0 1-1 0 0,0-1 1 0 0,0 0-1 0 0,0 1 1 0 0,1-1-1 0 0,-1 1 1 0 0,0-1-1 0 0,1 1-126 0 0,12-7 1163 0 0,5-4-801 0 0,1 1 0 0 0,0 0 1 0 0,0 2-1 0 0,1 0 0 0 0,9-1-362 0 0,25-10 111 0 0,27-9-1339 0 0,66-14 1228 0 0,-141 41-7066 0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3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384 16 5416 0 0,'0'-3'83'0'0,"1"2"-53"0"0,-1 1 0 0 0,0 0 0 0 0,0 0 0 0 0,0 0 1 0 0,0-1-1 0 0,0 1 0 0 0,0 0 0 0 0,0 0 1 0 0,0-1-1 0 0,0 1 0 0 0,0 0 0 0 0,0-1 1 0 0,0 1-1 0 0,0 0 0 0 0,0 0 0 0 0,0-1 0 0 0,0 1 1 0 0,0 0-1 0 0,0 0 0 0 0,0 0 0 0 0,-1-1 1 0 0,1 1-1 0 0,0 0 0 0 0,0 0 0 0 0,0-1 1 0 0,0 1-1 0 0,0 0 0 0 0,-1 0 0 0 0,1 0 0 0 0,0-1 1 0 0,0 1-1 0 0,0 0 0 0 0,-1 0 0 0 0,1 0 1 0 0,0 0-1 0 0,0 0 0 0 0,0 0 0 0 0,-1-1 1 0 0,1 1-1 0 0,0 0 0 0 0,0 0 0 0 0,-1 0 0 0 0,1 0 1 0 0,0 0-1 0 0,0 0 0 0 0,-1 0-30 0 0,0 0 476 0 0,1 0-72 0 0,0 0-15 0 0,-18-3 670 0 0,-105 17 449 0 0,98-10-1321 0 0,16-3-69 0 0,-1 0 0 0 0,0 1 0 0 0,1 0 0 0 0,-1 1-1 0 0,1 0 1 0 0,0 0 0 0 0,-6 4-118 0 0,8-3 184 0 0,0 1 0 0 0,0 0 0 0 0,1 0 0 0 0,-5 6-184 0 0,-2 14 179 0 0,-7 11-23 0 0,11-24-129 0 0,1 1 0 0 0,0 0 1 0 0,0 4-28 0 0,-6 8 20 0 0,12-19-15 0 0,0 1 0 0 0,0 0 0 0 0,0 0 0 0 0,1 0-1 0 0,0 0 1 0 0,0 0 0 0 0,1 0 0 0 0,0 0 0 0 0,1 6-5 0 0,-1-3 6 0 0,-1 14 1 0 0,0-16-4 0 0,0 0 0 0 0,1 0 0 0 0,0 0 0 0 0,1 1 0 0 0,0-2 0 0 0,0 1 0 0 0,0 0 0 0 0,1 0 0 0 0,2 5-3 0 0,7 11 25 0 0,-8-17-13 0 0,0 1 1 0 0,1-1-1 0 0,-1 0 0 0 0,1 0 0 0 0,1 0 1 0 0,-1-1-1 0 0,1 1 0 0 0,1-1 0 0 0,-1 0 1 0 0,1-1-1 0 0,0 1 0 0 0,1 0-12 0 0,14 9 30 0 0,-18-12-20 0 0,1 0-1 0 0,0-1 0 0 0,-1 1 0 0 0,1-1 0 0 0,0 0 0 0 0,0 0 1 0 0,0 0-1 0 0,1 0 0 0 0,-1-1 0 0 0,0 1 0 0 0,1-1 0 0 0,0 0-9 0 0,24 3 68 0 0,-11-2-14 0 0,0 0 0 0 0,0 0 1 0 0,3-2-55 0 0,-16 0 6 0 0,0 0 1 0 0,0-1 0 0 0,0 0 0 0 0,0 0 0 0 0,0 0-1 0 0,-1 0 1 0 0,1-1 0 0 0,0 0 0 0 0,-1 0 0 0 0,1 0-1 0 0,-1 0 1 0 0,0-1 0 0 0,3-1-7 0 0,-4 2 9 0 0,-1 0 0 0 0,1 1 0 0 0,0 0 0 0 0,0-1 0 0 0,0 1 1 0 0,0 0-1 0 0,0 0 0 0 0,2 0-9 0 0,-1 0 7 0 0,-1 1 0 0 0,0-1 1 0 0,0 0-1 0 0,0-1 0 0 0,0 1 1 0 0,-1 0-1 0 0,3-2-7 0 0,10-3-1700 0 0,-14 6-6917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3.9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7832 0 0,'15'-10'2154'0'0,"-8"7"-1798"0"0,0 0 0 0 0,0 0 0 0 0,0 0-1 0 0,-1-1 1 0 0,1-1-356 0 0,1 0 115 0 0,0 0-1 0 0,-1 1 1 0 0,2 0 0 0 0,4-1-115 0 0,41-15 161 0 0,17-6-1509 0 0,3 3 1348 0 0,-67 21-7893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4.3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373 1 5824 0 0,'-7'0'115'0'0,"4"0"159"0"0,-1 0-1 0 0,0 0 0 0 0,1 0 1 0 0,-1 0-1 0 0,1 1 1 0 0,-1-1-1 0 0,1 1 0 0 0,-1 0 1 0 0,1 0-1 0 0,0 0 0 0 0,-1 0 1 0 0,1 1-1 0 0,0-1 0 0 0,0 1 1 0 0,0 0-274 0 0,-49 31 79 0 0,38-25-70 0 0,-1 0 0 0 0,1 1-1 0 0,1 1 1 0 0,0 0 0 0 0,0 1-1 0 0,1 1 1 0 0,1 0-1 0 0,-1 0 1 0 0,2 1-9 0 0,-16 28 3 0 0,18-27-4 0 0,-1 0 1 0 0,-1 0-1 0 0,-6 6 1 0 0,8-10-3 0 0,1 1 0 0 0,0-1 0 0 0,0 1 0 0 0,1 1 0 0 0,1-1 0 0 0,0 1 0 0 0,1 0 0 0 0,0 0 0 0 0,0 0 0 0 0,1 1 3 0 0,2-7-3 0 0,0-1 1 0 0,1 0 0 0 0,-1 1-1 0 0,1-1 1 0 0,0 1 0 0 0,0-1-1 0 0,1 1 1 0 0,-1-1 0 0 0,1 0-1 0 0,0 1 1 0 0,1-1-1 0 0,-1 0 1 0 0,1 0 0 0 0,0 0-1 0 0,1 0 1 0 0,-1 0 0 0 0,2 1 2 0 0,0 0-3 0 0,1-1 1 0 0,0 1-1 0 0,0-2 1 0 0,0 1-1 0 0,1 0 1 0 0,0-1-1 0 0,0 0 1 0 0,0 0 0 0 0,0-1-1 0 0,0 0 1 0 0,1 0-1 0 0,-1 0 1 0 0,3 0 2 0 0,1 0 39 0 0,1-1 1 0 0,-1 1-1 0 0,1-2 1 0 0,-1 1-1 0 0,1-2 0 0 0,-1 1 1 0 0,1-1-1 0 0,5-1-39 0 0,7-2-526 0 0,1 0 0 0 0,-1-1 0 0 0,8-4 526 0 0,-3-1-6313 0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4.6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11 5224 0 0,'-2'0'122'0'0,"0"-1"0"0"0,0 0 0 0 0,-1 1 0 0 0,1-1 1 0 0,0 1-1 0 0,-1 0 0 0 0,1 0 0 0 0,0 0 0 0 0,-1 0 0 0 0,1 0 0 0 0,0 0 0 0 0,0 1 1 0 0,-1-1-1 0 0,1 1 0 0 0,0-1 0 0 0,0 1 0 0 0,-1 0 0 0 0,1 0 0 0 0,0 0 1 0 0,0 0-1 0 0,-1 1-122 0 0,-4 3 163 0 0,0-1 0 0 0,1 1 0 0 0,0 0 0 0 0,0 1 1 0 0,0 0-1 0 0,-3 3-163 0 0,1 2 16 0 0,0-1-1 0 0,0 1 1 0 0,1 1 0 0 0,1-1 0 0 0,0 1 0 0 0,1 0 0 0 0,0 0 0 0 0,0 1 0 0 0,2 0-1 0 0,-2 6-15 0 0,-3 10 4 0 0,-6 36 14 0 0,13-60-18 0 0,1 0 0 0 0,-1 0 0 0 0,1 0 0 0 0,1 0 0 0 0,-1 0 0 0 0,0 0 0 0 0,1-1 0 0 0,0 1 0 0 0,1 0 0 0 0,-1 0 0 0 0,2 2 0 0 0,0-1-43 0 0,1-1 0 0 0,0 1-1 0 0,0-1 1 0 0,1 0 0 0 0,-1 0 0 0 0,1-1 0 0 0,4 4 43 0 0,-9-8-5 0 0,3 1-10 0 0,0 0 0 0 0,0 1 0 0 0,0-1 0 0 0,0 0 0 0 0,0-1 0 0 0,0 1 0 0 0,0 0 0 0 0,0-1 0 0 0,0 0 1 0 0,0 0-1 0 0,0 0 0 0 0,1 0 0 0 0,-1 0 0 0 0,0-1 0 0 0,1 1 15 0 0,7-1-8 0 0,2 0 75 0 0,1 0 0 0 0,-1 0-1 0 0,1-1 1 0 0,-1-1 0 0 0,0-1 0 0 0,0 1 0 0 0,0-2-1 0 0,-1 0 1 0 0,1 0 0 0 0,-1-2 0 0 0,5-3-67 0 0,-12 7 95 0 0,-1-1 1 0 0,0 1 0 0 0,0-1 0 0 0,0-1 0 0 0,-1 1-1 0 0,0 0 1 0 0,1-1 0 0 0,1-4-96 0 0,19-24 742 0 0,-21 30-669 0 0,-1 0 1 0 0,1 0 0 0 0,-1 0 0 0 0,0 0-1 0 0,0-1 1 0 0,-1 1 0 0 0,1 0 0 0 0,-1-1-1 0 0,0 0 1 0 0,1 1 0 0 0,-2-1 0 0 0,1 0 0 0 0,0 0-1 0 0,-1 1 1 0 0,1-1 0 0 0,-1 0 0 0 0,0 0-1 0 0,-1 0 1 0 0,1 1 0 0 0,-1-1 0 0 0,1 0-1 0 0,-1 0 1 0 0,0 1 0 0 0,-1-1 0 0 0,1 1-1 0 0,0-1 1 0 0,-2-1-74 0 0,-4-10 182 0 0,-1 0 0 0 0,-1 0-1 0 0,0 1 1 0 0,-1 1 0 0 0,-8-10-182 0 0,10 15 74 0 0,0 0 0 0 0,-1 0 0 0 0,0 1 0 0 0,-2-1-74 0 0,2 2 88 0 0,0-1-1 0 0,0-1 1 0 0,1 0-1 0 0,0-1-87 0 0,7 9-33 0 0,1 0 0 0 0,0 0-1 0 0,0-1 1 0 0,0 1-1 0 0,0 0 1 0 0,0 0 0 0 0,0 0-1 0 0,0 0 1 0 0,0-1 0 0 0,0 1-1 0 0,-1 0 1 0 0,1 0 0 0 0,0 0-1 0 0,0 0 1 0 0,0 0-1 0 0,0 0 1 0 0,-1 0 0 0 0,1-1-1 0 0,0 1 1 0 0,0 0 0 0 0,0 0-1 0 0,0 0 1 0 0,-1 0 0 0 0,1 0-1 0 0,0 0 1 0 0,0 0 0 0 0,0 0-1 0 0,0 0 1 0 0,-1 0-1 0 0,1 0 1 0 0,0 0 0 0 0,0 0-1 0 0,0 0 1 0 0,-1 0 0 0 0,1 0-1 0 0,0 0 1 0 0,0 0 0 0 0,0 0-1 0 0,0 0 1 0 0,-1 0 0 0 0,1 1-1 0 0,0-1 1 0 0,0 0-1 0 0,0 0 1 0 0,0 0 0 0 0,-1 0-1 0 0,1 0 1 0 0,0 0 0 0 0,0 1-1 0 0,0-1 34 0 0,-1 0-8954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5.1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1 472 5016 0 0,'3'0'247'0'0,"0"0"0"0"0,0 0 0 0 0,0 0 0 0 0,0-1 0 0 0,0 0 0 0 0,0 1 0 0 0,0-1 0 0 0,0 0 0 0 0,2-2-247 0 0,0 1 206 0 0,-4 1-93 0 0,0 0 1 0 0,-1 0-1 0 0,1 0 0 0 0,-1 0 1 0 0,1 0-1 0 0,-1 0 1 0 0,1 0-1 0 0,-1 0 0 0 0,0-1 1 0 0,1 1-1 0 0,-1 0 0 0 0,0 0 1 0 0,0 0-1 0 0,0-1 0 0 0,0 1 1 0 0,0 0-1 0 0,0 0 0 0 0,0-1-113 0 0,-2-30 722 0 0,2 28-643 0 0,-4-43 358 0 0,-1-9 565 0 0,3 0 1 0 0,4-48-1003 0 0,-2 102 69 0 0,0 0 0 0 0,0 1 1 0 0,1-1-1 0 0,-1 1 1 0 0,0-1-1 0 0,1 1 0 0 0,-1-1 1 0 0,1 1-1 0 0,0-1 0 0 0,-1 1 1 0 0,1-1-1 0 0,0 1 1 0 0,0 0-1 0 0,0 0 0 0 0,0-1 1 0 0,0 1-1 0 0,0 0 0 0 0,0 0 1 0 0,0 0-1 0 0,1 0 1 0 0,-1 0-1 0 0,0 0 0 0 0,1 0 1 0 0,-1 1-1 0 0,1-1 1 0 0,-1 0-1 0 0,1 1-69 0 0,-2 0 18 0 0,1 0-1 0 0,-1-1 1 0 0,0 1-1 0 0,0 0 1 0 0,1 0 0 0 0,-1 0-1 0 0,0 0 1 0 0,1 0-1 0 0,-1 0 1 0 0,0 0 0 0 0,0-1-1 0 0,0 1 1 0 0,1 0 0 0 0,-1 0-1 0 0,0 0 1 0 0,0 0-1 0 0,1-1 1 0 0,-1 1 0 0 0,0 0-1 0 0,0 0 1 0 0,0-1 0 0 0,0 1-1 0 0,0 0 1 0 0,1 0-1 0 0,-1-1 1 0 0,0 1 0 0 0,0 0-1 0 0,0 0 1 0 0,0-1 0 0 0,0 1-1 0 0,0 0-17 0 0,0 0 7 0 0,0 0 0 0 0,0 0-1 0 0,0 0 1 0 0,0 0 0 0 0,0 0-1 0 0,0 0 1 0 0,0 0 0 0 0,0 0 0 0 0,0 0-1 0 0,0 0 1 0 0,1 0 0 0 0,-1 0-1 0 0,0 0 1 0 0,0 0 0 0 0,0 0 0 0 0,0 1-1 0 0,0-1 1 0 0,0 0 0 0 0,0 0-1 0 0,0 0 1 0 0,0 0 0 0 0,0 0 0 0 0,0 0-1 0 0,0 0 1 0 0,0 0 0 0 0,0 0 0 0 0,1 0-1 0 0,-1 0 1 0 0,0 0 0 0 0,0 0-1 0 0,0 0 1 0 0,0 0 0 0 0,0 0 0 0 0,0 0-1 0 0,0 0 1 0 0,0 0 0 0 0,0 0-1 0 0,0-1 1 0 0,0 1 0 0 0,0 0 0 0 0,0 0-1 0 0,0 0 1 0 0,1 0 0 0 0,-1 0-1 0 0,0 0 1 0 0,0 0 0 0 0,0 0 0 0 0,0 0-1 0 0,0 0 1 0 0,0 0 0 0 0,0 0-1 0 0,0 0 1 0 0,0 0 0 0 0,0 0 0 0 0,0 0-1 0 0,0 0 1 0 0,0-1 0 0 0,0 1 0 0 0,0 0-7 0 0,0 1 13 0 0,1-1 1 0 0,-1 0 0 0 0,0 0 0 0 0,0 1 0 0 0,1-1-1 0 0,-1 0 1 0 0,0 0 0 0 0,1 0 0 0 0,-1 0 0 0 0,0 0-1 0 0,1 1 1 0 0,-1-1 0 0 0,0 0 0 0 0,1 0 0 0 0,-1 0-1 0 0,0 0 1 0 0,1 0 0 0 0,-1 0 0 0 0,1 0 0 0 0,-1 0-1 0 0,0 0 1 0 0,1 0 0 0 0,-1 0 0 0 0,0 0 0 0 0,1 0-1 0 0,-1-1-13 0 0,1 1 15 0 0,-1 0-1 0 0,1 0 1 0 0,-1 0 0 0 0,1 0-1 0 0,-1 0 1 0 0,1 0-1 0 0,-1 0 1 0 0,1 0-1 0 0,-1 0 1 0 0,1 0-1 0 0,-1 0 1 0 0,1 0-1 0 0,-1 0 1 0 0,0 1-1 0 0,1-1 1 0 0,-1 0-1 0 0,1 0 1 0 0,-1 0-1 0 0,1 1 1 0 0,-1-1-1 0 0,1 0-13 0 0,5 7 47 0 0,0 1 1 0 0,-1 0-1 0 0,0-1 1 0 0,3 8-49 0 0,18 24 21 0 0,12 9 18 0 0,-17-20-81 0 0,1-1 0 0 0,1-1 0 0 0,2-1 42 0 0,-19-21-15 0 0,0 0 0 0 0,0 0 0 0 0,1-1 0 0 0,-1 1 0 0 0,1-2 0 0 0,0 1 1 0 0,-1-1-1 0 0,1 0 0 0 0,2 0 15 0 0,34 14 150 0 0,-43-16-130 0 0,1 0 1 0 0,0 1-1 0 0,-1-1 1 0 0,1 0-1 0 0,-1 1 1 0 0,1-1-1 0 0,0 0 1 0 0,-1 0-1 0 0,1 0 1 0 0,0 0 0 0 0,0 0-1 0 0,-1 1 1 0 0,1-1-1 0 0,0 0 1 0 0,-1 0-1 0 0,1-1 1 0 0,0 1-1 0 0,-1 0 1 0 0,1 0 0 0 0,0 0-1 0 0,-1 0 1 0 0,1-1-1 0 0,0 1 1 0 0,-1 0-1 0 0,1 0 1 0 0,0-1-1 0 0,0 1-20 0 0,-1-1 15 0 0,1 0-1 0 0,0 0 0 0 0,0 0 0 0 0,-1-1 1 0 0,1 1-1 0 0,0 0 0 0 0,-1 0 0 0 0,1 0 1 0 0,-1 0-1 0 0,0-1 0 0 0,1 1 0 0 0,-1 0 1 0 0,0-1-1 0 0,0 1-14 0 0,1-8 14 0 0,-1 1 1 0 0,0-1-1 0 0,0 1 1 0 0,-1-4-15 0 0,1 8 34 0 0,-29-207 610 0 0,29 204-564 0 0,0 0-1 0 0,1 0 0 0 0,-1 0 1 0 0,1 1-1 0 0,1-1 1 0 0,-1 0-1 0 0,1 0 1 0 0,1-1-80 0 0,-2 5-129 0 0,0 0 0 0 0,0 0 0 0 0,1 0 0 0 0,-1 0 0 0 0,1 0 0 0 0,0 0 0 0 0,-1 0 0 0 0,1 1 0 0 0,0-1 0 0 0,1 1 0 0 0,-1-1 0 0 0,0 1 0 0 0,1 0 0 0 0,-1 0 0 0 0,1 0 0 0 0,3-2 129 0 0,-5 4-11726 0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5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94 5224 0 0,'5'0'447'0'0,"-1"1"1"0"0,0 0-1 0 0,0 1 1 0 0,0-1-1 0 0,0 0 1 0 0,0 1-1 0 0,0 0 1 0 0,-1 0-1 0 0,2 1-447 0 0,15 7 646 0 0,-14-7-632 0 0,-1 0-1 0 0,0 0 1 0 0,1 0-1 0 0,-1 0 1 0 0,-1 1 0 0 0,1 0-1 0 0,-1 0 1 0 0,1 0 0 0 0,-1 1-1 0 0,1 1-13 0 0,2 3-8 0 0,0 0-1 0 0,0 1 1 0 0,-1 0 0 0 0,4 10 8 0 0,0 5-57 0 0,-7-17-1 0 0,1 0 0 0 0,-1 0 0 0 0,1 0 1 0 0,3 4 57 0 0,-1-3-127 0 0,13 19 23 0 0,1-1 0 0 0,2 1 104 0 0,-8-6 324 0 0,-14-21-259 0 0,1 0 0 0 0,-1 0 0 0 0,0 0 0 0 0,1 0 0 0 0,0 0-1 0 0,-1 0 1 0 0,1 0 0 0 0,-1-1 0 0 0,1 1 0 0 0,0 0 0 0 0,0 0 0 0 0,0 0 0 0 0,-1-1 0 0 0,1 1 0 0 0,0 0 0 0 0,0-1 0 0 0,0 1 0 0 0,0-1 0 0 0,0 1 0 0 0,0-1 0 0 0,0 0 0 0 0,0 1 0 0 0,0-1 0 0 0,0 0 0 0 0,0 0 0 0 0,0 1 0 0 0,1-1 0 0 0,-1 0 0 0 0,0 0 0 0 0,0 0 0 0 0,0 0 0 0 0,0-1 0 0 0,1 1-65 0 0,2-24 1151 0 0,3 8-923 0 0,-4 12-162 0 0,-1-1 0 0 0,0 1 0 0 0,0-1 0 0 0,0 0 0 0 0,-1 1 0 0 0,0-1 0 0 0,0 0 0 0 0,0-1-66 0 0,4-57 523 0 0,-3 26 67 0 0,2 0-1 0 0,3-8-589 0 0,-2 13 361 0 0,-5 27-281 0 0,1 0-1 0 0,-1 0 0 0 0,1 0 0 0 0,0 0 1 0 0,1 0-1 0 0,-1 0 0 0 0,1 0 0 0 0,0 0 0 0 0,0 0 1 0 0,1 1-1 0 0,0-1 0 0 0,0 0-79 0 0,5-13 384 0 0,-8 17-360 0 0,1-1 1 0 0,-1 1-1 0 0,1-1 1 0 0,-1 1 0 0 0,1-1-1 0 0,0 1 1 0 0,0 0-1 0 0,-1-1 1 0 0,1 1-1 0 0,0 0 1 0 0,0 0-1 0 0,0 0 1 0 0,0 0-1 0 0,0-1 1 0 0,1 1-1 0 0,-1 1 1 0 0,0-1-1 0 0,1-1-24 0 0,21-12-1954 0 0,-21 13-9219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5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9 7528 0 0,'9'-1'1335'0'0,"-12"-5"300"0"0,3 5-1140 0 0,0 1-48 0 0,0 0 2 0 0,0 0-64 0 0,0 0-274 0 0,0 0-66 0 0,-28 1 45 0 0,12 3-59 0 0,0 1 0 0 0,0 1 0 0 0,0 1 0 0 0,1 0 0 0 0,0 1 1 0 0,-5 4-32 0 0,-14 7 63 0 0,27-15-23 0 0,-1 1 0 0 0,0-1 0 0 0,1 1 0 0 0,0 1 0 0 0,1-1 0 0 0,-1 1 0 0 0,1 1 0 0 0,0-1 0 0 0,0 1-1 0 0,1 0 1 0 0,0 0 0 0 0,0 1 0 0 0,1-1 0 0 0,0 1 0 0 0,0 0 0 0 0,0 1-40 0 0,-17 35 194 0 0,12-29-171 0 0,2 0 0 0 0,0 1 0 0 0,1 0-1 0 0,-4 15-22 0 0,8-22 6 0 0,0 1-1 0 0,0 0 1 0 0,1 0-1 0 0,0 0 1 0 0,1-1-1 0 0,0 1 1 0 0,1 0-1 0 0,0 0 1 0 0,0 2-6 0 0,1-7 2 0 0,-1 0 1 0 0,1-1-1 0 0,-1 1 1 0 0,1 0-1 0 0,1-1 1 0 0,-1 1-1 0 0,0-1 1 0 0,1 0-1 0 0,0 0 1 0 0,0 0 0 0 0,1 0-1 0 0,-1 0 1 0 0,1-1-1 0 0,-1 0 1 0 0,1 1-1 0 0,0-1 1 0 0,0-1-1 0 0,1 1 1 0 0,-1 0-3 0 0,2-1 0 0 0,-1 1 1 0 0,0-1 0 0 0,1-1-1 0 0,0 1 1 0 0,-1-1 0 0 0,1 0 0 0 0,0 0-1 0 0,0 0 1 0 0,0-1-1 0 0,56-1 12 0 0,-41 0-9 0 0,-5 0-246 0 0,1-1 1 0 0,-1-1-1 0 0,1 0 0 0 0,-1-1 1 0 0,0-1-1 0 0,0-1 0 0 0,12-6 243 0 0,-25 11-8658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6.3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0 121 8432 0 0,'3'4'54'0'0,"5"3"274"0"0,-8-7-323 0 0,0 0 0 0 0,0 0 1 0 0,0 0-1 0 0,0 0 1 0 0,0 0-1 0 0,0 0 1 0 0,0 0-1 0 0,0 0 1 0 0,0 1-1 0 0,0-1 1 0 0,0 0-1 0 0,0 0 1 0 0,0 0-1 0 0,0 0 0 0 0,0 0 1 0 0,0 0-1 0 0,0 0 1 0 0,0 0-1 0 0,0 0 1 0 0,1 0-1 0 0,-1 0 1 0 0,0 0-1 0 0,0 0 1 0 0,0 0-1 0 0,0 0 1 0 0,0 0-1 0 0,0 0 0 0 0,0 0 1 0 0,0 0-1 0 0,0 0 1 0 0,0 0-1 0 0,0 0 1 0 0,1 0-1 0 0,-1 0 1 0 0,0 0-1 0 0,0 0 1 0 0,0 0-1 0 0,0 0 1 0 0,0 0-1 0 0,0 0 0 0 0,0 0 1 0 0,0 0-1 0 0,0 0 1 0 0,0 0-1 0 0,0 0 1 0 0,1 0-1 0 0,-1 0 1 0 0,0 0-1 0 0,0 0 1 0 0,0 0-1 0 0,0 0 1 0 0,0 0-1 0 0,0 0 0 0 0,0-1 1 0 0,0 1-1 0 0,0 0 1 0 0,0 0-1 0 0,0 0 1 0 0,0 0-1 0 0,0 0 1 0 0,0 0-1 0 0,0 0 1 0 0,0 0-1 0 0,0 0 1 0 0,0 0-1 0 0,0 0 0 0 0,0-1 1 0 0,0 1-1 0 0,0 0-5 0 0,0 0 33 0 0,0 0-1 0 0,0-1 0 0 0,0 1 0 0 0,1 0 0 0 0,-1-1 0 0 0,0 1 0 0 0,0 0 0 0 0,0-1 1 0 0,0 1-1 0 0,0 0 0 0 0,1-1 0 0 0,-1 1 0 0 0,0 0 0 0 0,0 0 0 0 0,0-1 0 0 0,1 1 1 0 0,-1 0-1 0 0,0 0 0 0 0,0-1 0 0 0,1 1 0 0 0,-1 0 0 0 0,0 0 0 0 0,1 0 1 0 0,-1 0-1 0 0,0-1 0 0 0,1 1 0 0 0,-1 0 0 0 0,0 0 0 0 0,1 0 0 0 0,-1 0 0 0 0,0 0 1 0 0,1 0-1 0 0,-1 0 0 0 0,0 0-32 0 0,17 0 527 0 0,-1-1-388 0 0,71-31 41 0 0,28-3-120 0 0,-53 15-75 0 0,10 0 15 0 0,-26 6-1402 0 0,-41 12-5578 0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6.73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21 387 4816 0 0,'0'153'6296'0'0,"-1"-171"-5737"0"0,-1 0 0 0 0,-1 1 0 0 0,-1-5-559 0 0,-5-39 440 0 0,8 38-226 0 0,1 0 0 0 0,1 1 1 0 0,1-1-1 0 0,1 1 0 0 0,1 0 1 0 0,5-18-215 0 0,-4 24 119 0 0,0 1-1 0 0,2 0 1 0 0,-1 1 0 0 0,2-1 0 0 0,0 1 0 0 0,0 1 0 0 0,1-1 0 0 0,1 2 0 0 0,9-10-119 0 0,-9 13 79 0 0,1 0 0 0 0,1 1 0 0 0,-1 0 0 0 0,1 1 0 0 0,0 0 0 0 0,1 1 0 0 0,0 1 0 0 0,0 0 0 0 0,5-1-79 0 0,-13 4 20 0 0,5 0-23 0 0,1 0 1 0 0,0 0 0 0 0,0 2 0 0 0,0-1 0 0 0,0 1 0 0 0,0 1 0 0 0,0 0 0 0 0,8 2 2 0 0,-3-1-27 0 0,-10-1 14 0 0,0 1 1 0 0,1-1-1 0 0,-2 1 1 0 0,1 1 0 0 0,0-1-1 0 0,0 1 1 0 0,-1 0 0 0 0,1 0-1 0 0,-1 1 1 0 0,1 0 12 0 0,25 15-103 0 0,-27-16 92 0 0,0-1-1 0 0,0 1 1 0 0,-1-1 0 0 0,1 1-1 0 0,-1 0 1 0 0,1 0 0 0 0,-1 1 0 0 0,0-1-1 0 0,-1 1 1 0 0,1 0 0 0 0,0-1-1 0 0,-1 1 1 0 0,0 0 0 0 0,0 0 0 0 0,0 1-1 0 0,-1-1 1 0 0,1 0 0 0 0,-1 1-1 0 0,0-1 1 0 0,0 0 0 0 0,-1 1 0 0 0,1-1-1 0 0,-1 1 1 0 0,0 0 0 0 0,0-1 0 0 0,-1 3 11 0 0,1-2-4 0 0,-1 1 1 0 0,0-1-1 0 0,-1 0 1 0 0,1 0-1 0 0,-1 0 1 0 0,0 0-1 0 0,0 0 1 0 0,-1-1-1 0 0,1 1 1 0 0,-1-1 0 0 0,-3 4 3 0 0,-1 1-6 0 0,0-2 1 0 0,-1 1 0 0 0,0-1 0 0 0,0 0 0 0 0,-4 2 5 0 0,-15 16 6 0 0,23-20-2 0 0,0-1-1 0 0,0 0 1 0 0,-1 0-1 0 0,1 0 1 0 0,-6 3-4 0 0,-58 28 36 0 0,35-19-48 0 0,31-15 7 0 0,1 0 1 0 0,-1 1 0 0 0,1-1 0 0 0,0 1 0 0 0,-1 0 0 0 0,1-1-1 0 0,0 1 1 0 0,0 0 0 0 0,0 0 0 0 0,0 1 4 0 0,-10 12-69 0 0,10-13 54 0 0,0 0 1 0 0,0 0 0 0 0,1 0-1 0 0,-1 0 1 0 0,0 0-1 0 0,1 0 1 0 0,-1 0-1 0 0,1 0 1 0 0,0 0-1 0 0,-1 0 1 0 0,1 1 0 0 0,0-1-1 0 0,0 0 1 0 0,1 0-1 0 0,-1 2 15 0 0,1 4-8 0 0,-1-7 6 0 0,1 0 1 0 0,0 0-1 0 0,-1 0 1 0 0,1 0-1 0 0,0-1 1 0 0,0 1-1 0 0,0 0 1 0 0,0 0-1 0 0,0-1 1 0 0,0 1-1 0 0,0-1 1 0 0,0 1-1 0 0,0-1 1 0 0,0 1-1 0 0,0-1 1 0 0,0 0-1 0 0,0 1 1 0 0,1-1-1 0 0,-1 0 2 0 0,4 2-3 0 0,10 5-4 0 0,0-1 1 0 0,0 0 0 0 0,0-1 0 0 0,1-1-1 0 0,0-1 1 0 0,0 0 0 0 0,0-1 0 0 0,0 0 0 0 0,9-1 6 0 0,-2-1-167 0 0,17 0-682 0 0,-1-1 1 0 0,15-4 848 0 0,-36 3-9608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2.1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75 2704 0 0,'0'0'32'0'0,"0"0"1"0"0,1 4 5 0 0,8 22 537 0 0,-2 0 1 0 0,-1 1 0 0 0,0 0 0 0 0,-3 0 0 0 0,1 16-576 0 0,2 10 394 0 0,3-13-94 0 0,-7-32-218 0 0,1 1 0 0 0,-2 0 0 0 0,1-1 0 0 0,-1 1 0 0 0,-1 2-82 0 0,8 65 3128 0 0,-8-76-2886 0 0,0 0-12 0 0,0 0-38 0 0,0 0-14 0 0,0-27 1188 0 0,2-43-703 0 0,0 34-228 0 0,-2 0-1 0 0,-4-28-434 0 0,-7-84 748 0 0,15 71-442 0 0,-4 76-306 0 0,-1 1 1 0 0,1-1 0 0 0,0 0 0 0 0,0 0 0 0 0,0 0 0 0 0,0 1 0 0 0,0-1 0 0 0,0 0 0 0 0,1 0 0 0 0,-1 1 0 0 0,0-1 0 0 0,0 0 0 0 0,0 0 0 0 0,1 1 0 0 0,-1-1 0 0 0,0 0-1 0 0,1 1 1 0 0,-1-1 0 0 0,1 0 0 0 0,-1 1 0 0 0,1-1 0 0 0,-1 0 0 0 0,1 1 0 0 0,-1-1 0 0 0,1 1 0 0 0,0-1 0 0 0,0 1-1 0 0,-1 0 2 0 0,1 0 1 0 0,0 0 0 0 0,0 1-1 0 0,0-1 1 0 0,0 0-1 0 0,0 1 1 0 0,0-1-1 0 0,0 0 1 0 0,-1 1 0 0 0,1-1-1 0 0,0 1 1 0 0,0 0-1 0 0,-1-1 1 0 0,1 1-1 0 0,0 0 1 0 0,-1-1 0 0 0,1 1-1 0 0,0 0-2 0 0,27 42 72 0 0,-27-41-71 0 0,27 45 1 0 0,-6-12 5 0 0,-2 1 0 0 0,-1 1 1 0 0,9 28-8 0 0,-21-47 31 0 0,2 0 1 0 0,0-1 0 0 0,0 0-1 0 0,5 4-31 0 0,1-6 325 0 0,-6-8 77 0 0,-8-7-374 0 0,0-1 1 0 0,-1 0-1 0 0,1 0 1 0 0,-1 1-1 0 0,1-1 1 0 0,0 0-1 0 0,-1 0 0 0 0,0 0 1 0 0,1 0-1 0 0,-1 0 1 0 0,0 0-1 0 0,1 0 1 0 0,-1 0-1 0 0,0 0 1 0 0,0 0-1 0 0,0 0-28 0 0,3-7 82 0 0,1-7-78 0 0,0-1-1 0 0,0 0 1 0 0,-2 1-1 0 0,0-1 1 0 0,-1 0-1 0 0,0 0 1 0 0,-1 0-4 0 0,1-26-3 0 0,7-64-241 0 0,-7 104 198 0 0,-1 0 0 0 0,1 0 0 0 0,0-1 0 0 0,0 1 1 0 0,0 0-1 0 0,0 0 0 0 0,0 0 0 0 0,0 0 1 0 0,2-1 45 0 0,-3 3-6 0 0,0 0 1 0 0,0 0-1 0 0,1 1 1 0 0,-1-1 0 0 0,0 0-1 0 0,1 0 1 0 0,-1 0-1 0 0,0 0 1 0 0,1 0 0 0 0,-1 1-1 0 0,0-1 1 0 0,1 0-1 0 0,-1 0 1 0 0,0 0 0 0 0,1 0-1 0 0,-1 0 1 0 0,0 0-1 0 0,1 0 1 0 0,-1 0 0 0 0,1 0-1 0 0,-1-1 1 0 0,0 1 0 0 0,1 0-1 0 0,-1 0 1 0 0,0 0-1 0 0,1 0 1 0 0,-1 0 0 0 0,0-1-1 0 0,0 1 1 0 0,1 0 5 0 0,-1 0-3 0 0,0 0-1 0 0,1-1 1 0 0,-1 1 0 0 0,0 0 0 0 0,0 0 0 0 0,0 0-1 0 0,1 0 1 0 0,-1 0 0 0 0,0-1 0 0 0,0 1 0 0 0,1 0-1 0 0,-1 0 1 0 0,0 0 0 0 0,0 0 0 0 0,1 0 0 0 0,-1 0 0 0 0,0 0-1 0 0,1 0 1 0 0,-1 0 0 0 0,0 0 0 0 0,0 0 0 0 0,1 0-1 0 0,-1 0 1 0 0,0 1 0 0 0,0-1 0 0 0,1 0 0 0 0,-1 0-1 0 0,0 0 1 0 0,0 0 0 0 0,1 0 0 0 0,-1 0 0 0 0,0 1-1 0 0,0-1 1 0 0,0 0 0 0 0,1 0 0 0 0,-1 0 0 0 0,0 0 0 0 0,0 1-1 0 0,0-1 1 0 0,0 0 0 0 0,0 0 0 0 0,1 1 0 0 0,-1-1-1 0 0,0 0 1 0 0,0 0 3 0 0,11 19-29 0 0,-1 1-1 0 0,-1-1 1 0 0,-1 2 0 0 0,6 18 29 0 0,18 87-127 0 0,-26-98 121 0 0,-3-12 6 0 0,2 0 0 0 0,0-1 0 0 0,5 14 0 0 0,-6-22-393 0 0,-1 1 1 0 0,0 0 0 0 0,0 0 0 0 0,-1 0-1 0 0,1 7 393 0 0,-3-15-9382 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7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247 101 8640 0 0,'-5'-12'330'0'0,"4"9"-200"0"0,0 1 0 0 0,0 0 0 0 0,0-1 0 0 0,0 1 0 0 0,0 0 0 0 0,0 0 1 0 0,-1 0-1 0 0,1 0 0 0 0,-1 0 0 0 0,0 0 0 0 0,0 0-130 0 0,-6-6 200 0 0,4 4-9 0 0,-1-1-1 0 0,1 1 1 0 0,-1 0 0 0 0,0 0 0 0 0,0 0-1 0 0,-1 0 1 0 0,1 1 0 0 0,-1 0 0 0 0,0 0 0 0 0,0 1-1 0 0,0 0 1 0 0,0 0 0 0 0,0 0 0 0 0,-2 0-191 0 0,-8-1 178 0 0,12 2-172 0 0,-1 0 0 0 0,0 0 0 0 0,1 1 0 0 0,-1-1 0 0 0,0 1 0 0 0,1 0 0 0 0,-1 0 0 0 0,0 1 0 0 0,1-1 0 0 0,-2 1-6 0 0,-2 1 15 0 0,5-1-5 0 0,0-1 0 0 0,0 1 0 0 0,1 0 0 0 0,-1-1 0 0 0,0 1 0 0 0,1 0 0 0 0,-1 1 0 0 0,1-1 0 0 0,-1 0 0 0 0,1 1 0 0 0,0-1 0 0 0,0 1 0 0 0,-1 0 0 0 0,1 0 0 0 0,0 0 0 0 0,-1 1-10 0 0,-4 6 52 0 0,6-8-47 0 0,0-1-1 0 0,1 1 1 0 0,-1 0-1 0 0,0-1 1 0 0,1 1-1 0 0,-1 0 1 0 0,1 0-1 0 0,-1 0 1 0 0,1-1 0 0 0,-1 1-1 0 0,1 0 1 0 0,0 0-1 0 0,-1 0 1 0 0,1 0-1 0 0,0 0 1 0 0,0 0-1 0 0,0 0 1 0 0,-1 0-1 0 0,1 0 1 0 0,0 0-1 0 0,0 0 1 0 0,1 0-5 0 0,-2 8 14 0 0,1 1-1 0 0,1-1 1 0 0,-1 1 0 0 0,2-1 0 0 0,-1 1-1 0 0,1-1 1 0 0,1 0 0 0 0,-1 0 0 0 0,2 0-1 0 0,-1 0 1 0 0,1-1 0 0 0,1 1 0 0 0,-1-1-1 0 0,1 0 1 0 0,1 0 0 0 0,6 7-14 0 0,16 14 38 0 0,1-2-1 0 0,2 0 1 0 0,10 5-38 0 0,12 2 35 0 0,-41-27-28 0 0,-1 0 0 0 0,1 0 0 0 0,-1 1 0 0 0,-1 0 0 0 0,0 1 0 0 0,0 1 0 0 0,6 7-7 0 0,-15-15 3 0 0,14 21 19 0 0,-14-22-20 0 0,-1-1 0 0 0,1 1 1 0 0,-1 0-1 0 0,0-1 0 0 0,1 1 0 0 0,-1 0 0 0 0,0-1 1 0 0,0 1-1 0 0,1 0 0 0 0,-1-1 0 0 0,0 1 1 0 0,0 0-1 0 0,0 0 0 0 0,0-1 0 0 0,0 1 1 0 0,0 0-1 0 0,0 0 0 0 0,0-1 0 0 0,0 1 0 0 0,0 0 1 0 0,-1-1-1 0 0,1 1 0 0 0,0 0 0 0 0,0 0 1 0 0,-1-1-1 0 0,1 1 0 0 0,0 0 0 0 0,-1-1 1 0 0,1 1-3 0 0,-7 9 17 0 0,7-10-16 0 0,0 1-1 0 0,-1 0 1 0 0,1 0 0 0 0,0-1 0 0 0,-1 1-1 0 0,1 0 1 0 0,-1-1 0 0 0,1 1 0 0 0,-1 0-1 0 0,1-1 1 0 0,-1 1 0 0 0,0-1-1 0 0,1 1 1 0 0,-1 0 0 0 0,0-1 0 0 0,1 0-1 0 0,-1 1 1 0 0,0-1 0 0 0,1 1 0 0 0,-2-1-1 0 0,-16 6 6 0 0,-1 0 0 0 0,-1-2 1 0 0,1 0-1 0 0,0-1 0 0 0,-9 0-6 0 0,-15 2 7 0 0,32-4-5 0 0,0 0 0 0 0,0 0 0 0 0,0-2 0 0 0,0 1 0 0 0,-1-1 0 0 0,1-1 0 0 0,1 0 0 0 0,-1-1 0 0 0,-1 0-2 0 0,3 1-1804 0 0,7 2-7216 0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7.5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 0 7136 0 0,'-12'0'3129'0'0,"5"2"-2865"0"0,1 0 0 0 0,-1 1 0 0 0,0-1 0 0 0,1 1 0 0 0,-6 4-264 0 0,3-2 152 0 0,0-1 1 0 0,-1 0-1 0 0,-8 2-152 0 0,-11 4 179 0 0,0 1-1 0 0,1 2 0 0 0,1 0 1 0 0,-11 8-179 0 0,30-16 53 0 0,3-2 8 0 0,-1 1 0 0 0,1 0 0 0 0,0 1 0 0 0,0-1 0 0 0,0 1 0 0 0,1 0 0 0 0,0 0 0 0 0,0 0 0 0 0,0 0 0 0 0,0 1 0 0 0,0 1-61 0 0,-5 10 120 0 0,1 0-1 0 0,0 1 0 0 0,1 2-119 0 0,1 1 42 0 0,1 1 0 0 0,1-1 0 0 0,1 1-1 0 0,1 0 1 0 0,1 0 0 0 0,1 17-42 0 0,1-33 8 0 0,0 0-1 0 0,0 0 1 0 0,0-1 0 0 0,0 1 0 0 0,1 0 0 0 0,0-1-1 0 0,0 1 1 0 0,1-1 0 0 0,-1 0 0 0 0,1 0-1 0 0,0 0 1 0 0,1 0 0 0 0,-1 0 0 0 0,1-1 0 0 0,0 1-1 0 0,0-1 1 0 0,1 0 0 0 0,-1 0 0 0 0,1-1-1 0 0,4 3-7 0 0,2 2 11 0 0,0-1 1 0 0,0-1-1 0 0,1 0 0 0 0,0-1 0 0 0,1 0 0 0 0,-1 0 0 0 0,1-2 0 0 0,11 3-11 0 0,-4-3 7 0 0,0-1 1 0 0,0 0-1 0 0,0-2 1 0 0,0 0-1 0 0,0-1 0 0 0,0-2 1 0 0,16-3-8 0 0,-6 1 129 0 0,5-2-2049 0 0,-33 6-7082 0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7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 10344 0 0,'0'0'0'0'0,"0"0"0"0"0,10-6 0 0 0,8 5 448 0 0,2-3 16 0 0,-4-2-16 0 0,28-6 8 0 0,3-2-88 0 0,-7 6 8 0 0,-2-2 0 0 0,-2 0 0 0 0,-3 8-232 0 0,3 2 16 0 0,2 0-8 0 0,-4 2 0 0 0,2 4-400 0 0,-9-2 16 0 0,1-4-10112 0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8.2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9536 0 0,'4'0'0'0'0,"2"0"0"0"0,-2 6 0 0 0,-4 2 360 0 0,0 2 0 0 0,0-4 0 0 0,0 4 8 0 0,0 2-88 0 0,0-2 8 0 0,0-6 0 0 0,0 8 0 0 0,6-1-192 0 0,0-5 0 0 0,-6-2 8 0 0,2 6-8 0 0,8 2-112 0 0,0-2-8 0 0,-10-10-9344 0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8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1600 0 0,'2'65'1505'0'0,"-1"-30"1824"0"0,-2 33-3329 0 0,1-55 335 0 0,0 1 0 0 0,1-1-1 0 0,1 1 1 0 0,0 0-335 0 0,3 37 515 0 0,-6-23-232 0 0,0-21-235 0 0,0 1 0 0 0,1-1-1 0 0,0 1 1 0 0,0-1 0 0 0,1 1 0 0 0,0-1 0 0 0,0 1 0 0 0,1-1-1 0 0,0 0 1 0 0,0 0 0 0 0,2 1-48 0 0,-3-4 60 0 0,0-1 0 0 0,0 1 0 0 0,0-1 0 0 0,0 1 0 0 0,-1-1 0 0 0,1 1 0 0 0,-1-1 0 0 0,0 1 0 0 0,0-1 0 0 0,0 1 0 0 0,0 0-60 0 0,-1 8 300 0 0,6-7 14 0 0,-4-5-303 0 0,-1 0 0 0 0,0 0 0 0 0,1 0 0 0 0,-1 1 0 0 0,1-1 0 0 0,-1 0 0 0 0,0 0 0 0 0,1 1 0 0 0,-1-1 0 0 0,0 0 0 0 0,1 1 0 0 0,-1-1 0 0 0,0 1 0 0 0,1-1 0 0 0,-1 0 0 0 0,0 1 0 0 0,0-1 0 0 0,1 1 0 0 0,-1-1 0 0 0,0 1 0 0 0,0-1 0 0 0,0 0 0 0 0,0 1 0 0 0,0-1 0 0 0,0 1 0 0 0,0-1-11 0 0,0-2-1284 0 0,0 1-5417 0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9.2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1 470 5320 0 0,'0'0'40'0'0,"0"0"-1"0"0,0 1 1 0 0,0-1 0 0 0,0 0-1 0 0,0 0 1 0 0,0 0 0 0 0,0 0 0 0 0,0 0-1 0 0,0 1 1 0 0,0-1 0 0 0,0 0-1 0 0,0 0 1 0 0,0 0 0 0 0,0 0 0 0 0,0 1-1 0 0,0-1 1 0 0,0 0 0 0 0,0 0-1 0 0,0 0 1 0 0,0 0 0 0 0,0 0 0 0 0,0 1-1 0 0,0-1 1 0 0,0 0 0 0 0,0 0-1 0 0,1 0 1 0 0,-1 0 0 0 0,0 0 0 0 0,0 0-1 0 0,0 0 1 0 0,0 1 0 0 0,0-1-1 0 0,0 0 1 0 0,1 0 0 0 0,-1 0 0 0 0,0 0-1 0 0,0 0 1 0 0,0 0 0 0 0,0 0-1 0 0,0 0 1 0 0,1 0 0 0 0,-1 0 0 0 0,0 0-1 0 0,0 0 1 0 0,0 0 0 0 0,0 0-1 0 0,1 0-39 0 0,7-6 855 0 0,5-11 17 0 0,-12 13-739 0 0,0 1-1 0 0,0-1 0 0 0,0 0 1 0 0,-1 0-1 0 0,1 0 1 0 0,-1 0-1 0 0,0 0 1 0 0,0 0-1 0 0,0 0 1 0 0,-1-2-133 0 0,0-11 211 0 0,2-4 40 0 0,1 0 0 0 0,1 0 0 0 0,1 0 0 0 0,4-9-251 0 0,6-32 491 0 0,2-24 533 0 0,-16 85-996 0 0,1 0 0 0 0,-1 0 1 0 0,0 0-1 0 0,1 0 0 0 0,-1 0 1 0 0,1 0-1 0 0,-1 0 0 0 0,1 0 1 0 0,-1 0-1 0 0,1 0 1 0 0,0 0-1 0 0,0 0 0 0 0,-1 1 1 0 0,2-2-29 0 0,-2 2 40 0 0,1-1 0 0 0,-1 1 0 0 0,1-1 0 0 0,-1 1 0 0 0,1-1 1 0 0,-1 1-1 0 0,1-1 0 0 0,-1 0 0 0 0,1 1 0 0 0,-1-1 0 0 0,0 0 0 0 0,0 1 1 0 0,1-1-1 0 0,-1 0 0 0 0,0 1 0 0 0,0-1 0 0 0,0 0 0 0 0,0 0 1 0 0,0 0-41 0 0,1 0 34 0 0,-1 1 1 0 0,1-1 0 0 0,-1 0-1 0 0,1 1 1 0 0,-1-1 0 0 0,1 1 0 0 0,-1-1-1 0 0,1 1 1 0 0,-1-1 0 0 0,1 1-1 0 0,0-1 1 0 0,-1 1 0 0 0,1 0 0 0 0,0-1-1 0 0,-1 1 1 0 0,1 0 0 0 0,0-1 0 0 0,-1 1-1 0 0,1 0 1 0 0,0 0 0 0 0,0 0-1 0 0,-1 0 1 0 0,1 0 0 0 0,0 0 0 0 0,0 0-35 0 0,17 16 107 0 0,-1 2 1 0 0,-1 0-1 0 0,0 2-107 0 0,0-1 74 0 0,0 0-1 0 0,12 9-73 0 0,-19-20 20 0 0,9 9 106 0 0,1-1 0 0 0,18 10-126 0 0,34 34 192 0 0,-55-49-165 0 0,-1 1 1 0 0,13 14-28 0 0,-4-4 8 0 0,-19-18-35 0 0,4 6-65 0 0,-9-10 92 0 0,0 0 0 0 0,0 0 0 0 0,0 0 0 0 0,1 0 0 0 0,-1 0 0 0 0,0 0 0 0 0,0 1 0 0 0,0-1 1 0 0,0 0-1 0 0,0 0 0 0 0,0 0 0 0 0,0 0 0 0 0,1 0 0 0 0,-1 0 0 0 0,0 0 0 0 0,0 0 0 0 0,0 0 0 0 0,0 0 1 0 0,0 0-1 0 0,1 0 0 0 0,-1 0 0 0 0,0 0 0 0 0,0 0 0 0 0,0 0 0 0 0,0 0 0 0 0,0 0 0 0 0,0 0 0 0 0,1 0 1 0 0,-1 0-1 0 0,0 0 0 0 0,0 0 0 0 0,0-1 0 0 0,0 1 0 0 0,0 0 0 0 0,0 0 0 0 0,1 0 0 0 0,-1 0 0 0 0,0 0 1 0 0,0 0-1 0 0,0 0 0 0 0,0 0 0 0 0,0 0 0 0 0,0-1 0 0 0,0 1 0 0 0,0 0 0 0 0,0 0 0 0 0,0 0 0 0 0,0 0 1 0 0,0 0-1 0 0,0 0 0 0 0,0-1 0 0 0,1 1 0 0 0,-1 0 0 0 0,0 0 0 0 0,0 0 0 0 0,0 0 0 0 0,0 0 0 0 0,0-1 1 0 0,-1 1-1 0 0,1 0 0 0 0,0 0 0 0 0,0 0 0 0 0,0 0 0 0 0,0 0 0 0 0,0 0 0 0 0,0-1 0 0 0,0 1 0 0 0,0 0 1 0 0,0-1 151 0 0,-6-23 313 0 0,-2-20-159 0 0,2 1 1 0 0,2-1 0 0 0,2 0-1 0 0,2 0 1 0 0,2-7-307 0 0,-1 40 71 0 0,-1 1 0 0 0,2-1 1 0 0,-1 0-1 0 0,1 1 0 0 0,1-1 0 0 0,0 1 0 0 0,1 0 0 0 0,-1 0 0 0 0,2 0 1 0 0,0 1-1 0 0,4-7-71 0 0,-8 15 5 0 0,0 0 1 0 0,0 0 0 0 0,0 0 0 0 0,0 0-1 0 0,0 0 1 0 0,0 0 0 0 0,0 0-1 0 0,1 1 1 0 0,-1-1 0 0 0,0 0 0 0 0,1 1-1 0 0,-1-1 1 0 0,0 1 0 0 0,1-1-1 0 0,-1 1 1 0 0,1 0 0 0 0,0 0-6 0 0,7-1-2387 0 0,-7 1-9416 0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9.5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0 116 8640 0 0,'7'4'155'0'0,"-1"0"0"0"0,0 0 0 0 0,0 1 0 0 0,-1 0 0 0 0,1 0 0 0 0,-1 1 0 0 0,1 0-155 0 0,23 22 595 0 0,-23-22-584 0 0,0-1 0 0 0,1 1 0 0 0,-2 0 0 0 0,1 0 0 0 0,-1 1 0 0 0,0 0 0 0 0,0 0 1 0 0,-1 0-1 0 0,1 2-11 0 0,54 87 38 0 0,-30-42 756 0 0,-28-52-736 0 0,1 1 0 0 0,-1 0 1 0 0,1-1-1 0 0,0 1 0 0 0,0-1 1 0 0,0 0-1 0 0,0 1 0 0 0,0-1 1 0 0,2 1-59 0 0,13 16 589 0 0,-17-19-562 0 0,0 0-1 0 0,0 1 0 0 0,0-1 1 0 0,1 0-1 0 0,-1 1 0 0 0,0-1 1 0 0,0 0-1 0 0,0 0 0 0 0,1 1 1 0 0,-1-1-1 0 0,0 0 0 0 0,0 0 1 0 0,1 1-1 0 0,-1-1 0 0 0,0 0 0 0 0,1 0 1 0 0,-1 0-1 0 0,0 0 0 0 0,1 1 1 0 0,-1-1-1 0 0,0 0 0 0 0,1 0 1 0 0,-1 0-1 0 0,0 0 0 0 0,1 0 1 0 0,-1 0-1 0 0,0 0 0 0 0,1 0 1 0 0,-1 0-1 0 0,0 0 0 0 0,1 0 1 0 0,-1 0-1 0 0,1 0 0 0 0,-1 0 1 0 0,0 0-1 0 0,1 0 0 0 0,-1 0 1 0 0,0-1-1 0 0,1 1-26 0 0,10-14 768 0 0,-7 4-564 0 0,-1 0 0 0 0,0 0-1 0 0,0-1 1 0 0,-1 1 0 0 0,1-10-204 0 0,1-7 250 0 0,2-2 22 0 0,-4 15-114 0 0,0 1 0 0 0,1-1-1 0 0,1 1 1 0 0,0 0 0 0 0,1 0 0 0 0,6-11-158 0 0,-8 17 95 0 0,0 1 0 0 0,0-2 1 0 0,-1 1-1 0 0,2-6-95 0 0,-4 8 47 0 0,1 1-1 0 0,1 0 1 0 0,-1-1-1 0 0,0 1 1 0 0,1 0 0 0 0,0 0-1 0 0,0 0 1 0 0,0 0-1 0 0,0 1 1 0 0,1-1-1 0 0,-1 0 1 0 0,1 1 0 0 0,0 0-1 0 0,3-3-46 0 0,11-8 215 0 0,0 1 0 0 0,0 1 0 0 0,2 0 0 0 0,-1 2 0 0 0,11-5-215 0 0,15-5-2330 0 0,-22 17-9409 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39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13 8640 0 0,'1'-1'38'0'0,"-1"0"0"0"0,1 1-1 0 0,-1-1 1 0 0,1 0 0 0 0,0 1 0 0 0,-1-1 0 0 0,1 0 0 0 0,0 1 0 0 0,-1-1 0 0 0,1 1 0 0 0,0-1-1 0 0,0 1 1 0 0,0-1 0 0 0,-1 1 0 0 0,1 0 0 0 0,0-1 0 0 0,0 1 0 0 0,0 0 0 0 0,0 0 0 0 0,0 0-1 0 0,0 0 1 0 0,0 0 0 0 0,0 0 0 0 0,-1 0 0 0 0,1 0 0 0 0,0 0 0 0 0,1 0-38 0 0,-2 0 1 0 0,3-2 1073 0 0,-3 6-163 0 0,0-4-619 0 0,0 0-135 0 0,0 0-25 0 0,0 0-1 0 0,0 0-22 0 0,-3 0-94 0 0,0 1 0 0 0,0 0 0 0 0,0-1-1 0 0,0 1 1 0 0,0 0 0 0 0,1 1 0 0 0,-1-1 0 0 0,0 0-1 0 0,0 1 1 0 0,1 0 0 0 0,-1-1 0 0 0,1 1 0 0 0,-1 1-15 0 0,-14 8 81 0 0,-4 0 100 0 0,0 1 0 0 0,1 1 0 0 0,1 1 0 0 0,0 1 0 0 0,1 0 0 0 0,0 2 0 0 0,1 0 0 0 0,-10 13-181 0 0,-27 52 560 0 0,51-76-547 0 0,1 0 0 0 0,-1 0 1 0 0,1 0-1 0 0,0 0 1 0 0,0 1-1 0 0,1-1 0 0 0,0 0 1 0 0,0 1-1 0 0,0-1 1 0 0,1 1-1 0 0,0-1 1 0 0,0 1-1 0 0,1-1 0 0 0,0 1 1 0 0,0-1-14 0 0,3 5 3 0 0,0-1 0 0 0,1 0 1 0 0,0 0-1 0 0,0 0 0 0 0,1-1 0 0 0,1 0 1 0 0,3 5-4 0 0,-7-11 0 0 0,1 1 0 0 0,-1-1 0 0 0,1 0 0 0 0,0 1 0 0 0,0-2 0 0 0,0 1 0 0 0,1 0 0 0 0,-1-1 0 0 0,0 0 0 0 0,4 1 0 0 0,52 15 0 0 0,-29-10 0 0 0,-16-5-6 0 0,1 0 0 0 0,-1-2 0 0 0,1 0 0 0 0,0-1 0 0 0,-1 0 0 0 0,1-1 0 0 0,4-2 6 0 0,44 0-20 0 0,-62 3-88 0 0,-1 0 1 0 0,1-1-1 0 0,0 1 0 0 0,-1 0 0 0 0,1-1 1 0 0,0 1-1 0 0,-1-1 0 0 0,1 1 0 0 0,-1-1 0 0 0,1 0 1 0 0,-1 1-1 0 0,0-1 0 0 0,1 0 0 0 0,-1 0 1 0 0,0 0-1 0 0,1 0 0 0 0,-1 0 0 0 0,0-1 108 0 0,0 1-9270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0.6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0 363 6928 0 0,'1'1'31'0'0,"-1"-1"1"0"0,0 1 0 0 0,0-1-1 0 0,0 0 1 0 0,0 1-1 0 0,0-1 1 0 0,0 1 0 0 0,1-1-1 0 0,-1 1 1 0 0,0-1-1 0 0,0 1 1 0 0,1-1-1 0 0,-1 0 1 0 0,0 1 0 0 0,1-1-1 0 0,-1 1 1 0 0,0-1-1 0 0,1 0 1 0 0,-1 0 0 0 0,1 1-1 0 0,-1-1 1 0 0,0 0-1 0 0,1 1 1 0 0,-1-1 0 0 0,1 0-1 0 0,-1 0 1 0 0,1 0-1 0 0,-1 0 1 0 0,1 0 0 0 0,-1 1-1 0 0,1-1 1 0 0,-1 0-1 0 0,1 0 1 0 0,-1 0-1 0 0,1 0 1 0 0,-1 0 0 0 0,1 0-1 0 0,-1-1 1 0 0,1 1-1 0 0,-1 0 1 0 0,1 0 0 0 0,-1 0-1 0 0,0 0 1 0 0,1 0-1 0 0,-1-1 1 0 0,1 1 0 0 0,-1 0-1 0 0,1 0 1 0 0,-1-1-32 0 0,17-4 604 0 0,135-27-216 0 0,94-14-330 0 0,-205 40-87 0 0,0 2 1 0 0,1 2-1 0 0,0 2 29 0 0,18 11-176 0 0,-56-11 135 0 0,-1 1 0 0 0,1-1 0 0 0,0 0 1 0 0,-1 1-1 0 0,1 0 0 0 0,0 0 1 0 0,0 1 40 0 0,-3-2-22 0 0,0 1 0 0 0,0-1 0 0 0,0 1 1 0 0,0 0-1 0 0,0-1 0 0 0,0 1 0 0 0,0 0 1 0 0,0 0-1 0 0,0 0 0 0 0,0-1 1 0 0,-1 1-1 0 0,1 0 0 0 0,0 0 0 0 0,-1 0 1 0 0,1 0-1 0 0,-1 1 0 0 0,1-1 0 0 0,-1 0 1 0 0,0 0-1 0 0,1 0 0 0 0,-1 0 1 0 0,0 0-1 0 0,0 1 0 0 0,0-1 22 0 0,25 87-1273 0 0,-12-26 834 0 0,-7-42 327 0 0,0 3 31 0 0,-16-40 2372 0 0,-2-15 164 0 0,5 11-2273 0 0,2 0 1 0 0,0 0-1 0 0,1-1 0 0 0,1 1 0 0 0,1-1 0 0 0,1 1 0 0 0,0-1 0 0 0,2 0 0 0 0,1 1 0 0 0,1-1 1 0 0,0 1-1 0 0,2 0 0 0 0,0 0 0 0 0,2 0 0 0 0,0 0 0 0 0,1 1 0 0 0,4-5-182 0 0,-9 20 55 0 0,1-1 0 0 0,0 1 0 0 0,0 1 0 0 0,0-1 1 0 0,1 1-1 0 0,0-1 0 0 0,0 1 0 0 0,0 1 0 0 0,0-1 0 0 0,0 1 0 0 0,1 0 0 0 0,-1 0 0 0 0,1 0 0 0 0,0 1 0 0 0,6-2-55 0 0,-5 2 53 0 0,0 0 0 0 0,0 0 1 0 0,0 0-1 0 0,1 1 0 0 0,-1 0 0 0 0,0 1 0 0 0,0 0 1 0 0,1 0-1 0 0,-1 0 0 0 0,0 1 0 0 0,1 0 0 0 0,-1 1 1 0 0,4 1-54 0 0,28 6 266 0 0,-31-7-207 0 0,0-1 1 0 0,-1 1-1 0 0,1 0 0 0 0,7 4-59 0 0,-6-2 26 0 0,0 0-1 0 0,0 1 0 0 0,0 0 1 0 0,0 0-1 0 0,-1 1 0 0 0,0 0 1 0 0,0 0-1 0 0,0 1 0 0 0,-1 0 1 0 0,0 1-1 0 0,-1-1 0 0 0,1 2-25 0 0,1 2 19 0 0,10 17 24 0 0,-17-26-40 0 0,0-1-1 0 0,-1 1 1 0 0,1-1 0 0 0,-1 1-1 0 0,1 0 1 0 0,-1-1-1 0 0,0 1 1 0 0,1-1-1 0 0,-1 1 1 0 0,0 0 0 0 0,0-1-1 0 0,0 1 1 0 0,-1-1-1 0 0,1 1 1 0 0,0 0-1 0 0,-1-1 1 0 0,1 1-1 0 0,-1 0-2 0 0,-2 3 1 0 0,0 1-1 0 0,0 0 0 0 0,-1-1 1 0 0,0 1-1 0 0,0-1 0 0 0,-1-1 1 0 0,0 1-1 0 0,1 0 0 0 0,-1-1 1 0 0,-1 0-1 0 0,1 0 0 0 0,-3 1 0 0 0,-4 3 2 0 0,-1-1-1 0 0,0-1 0 0 0,-1 1 1 0 0,0-2-1 0 0,-2 1-1 0 0,-1 0-50 0 0,0 2 1 0 0,1 0-1 0 0,0 0 0 0 0,1 2 1 0 0,0 0-1 0 0,0 0 1 0 0,1 2-1 0 0,0 0 50 0 0,6-5-124 0 0,7-7 113 0 0,-1 1 0 0 0,1 0 1 0 0,0 0-1 0 0,0 0 0 0 0,0 0 0 0 0,-1 0 0 0 0,1 0 0 0 0,0 0 0 0 0,0 1 0 0 0,1-1 1 0 0,-1 0-1 0 0,0 0 0 0 0,0 1 0 0 0,1-1 0 0 0,-1 1 0 0 0,1-1 0 0 0,-1 0 0 0 0,1 1 1 0 0,-1-1-1 0 0,1 1 0 0 0,0-1 0 0 0,0 1 0 0 0,0 0 0 0 0,0-1 0 0 0,0 1 0 0 0,0-1 0 0 0,0 2 12 0 0,0-2-9 0 0,1 0 0 0 0,-1 0 1 0 0,0 0-1 0 0,0 0 0 0 0,1 0 1 0 0,-1-1-1 0 0,0 1 0 0 0,1 0 1 0 0,-1 0-1 0 0,1 0 0 0 0,-1 0 1 0 0,1-1-1 0 0,-1 1 0 0 0,1 0 1 0 0,0-1-1 0 0,-1 1 0 0 0,1 0 1 0 0,0-1-1 0 0,0 1 1 0 0,0-1-1 0 0,-1 1 0 0 0,1-1 1 0 0,0 1 7 0 0,26 10-17 0 0,-12-6 16 0 0,1 2 104 0 0,0 0 0 0 0,1-1 0 0 0,0-1 0 0 0,0-1 0 0 0,1-1 0 0 0,-1 0 0 0 0,1-1 0 0 0,-1-1 0 0 0,18-1-103 0 0,87-6-2067 0 0,-117 6-8431 0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1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238 99 7832 0 0,'0'-3'131'0'0,"0"1"0"0"0,0 0 0 0 0,-1-1 0 0 0,1 1 1 0 0,-1 0-1 0 0,0-1 0 0 0,1 1 0 0 0,-1 0 0 0 0,0-1 0 0 0,0 1 0 0 0,-1 0 1 0 0,1 0-1 0 0,0 0 0 0 0,-1 0 0 0 0,1 0 0 0 0,-1 1 0 0 0,0-1 1 0 0,0 0-1 0 0,1 1 0 0 0,-1-1 0 0 0,-1 0-131 0 0,-9-8 566 0 0,3-6 67 0 0,9 15-595 0 0,0 0 0 0 0,-1 0 0 0 0,1 0 0 0 0,0 0-1 0 0,-1 0 1 0 0,1 0 0 0 0,-1 0 0 0 0,1 1 0 0 0,-1-1-1 0 0,0 0 1 0 0,1 0 0 0 0,-1 1 0 0 0,0-1 0 0 0,1 0 0 0 0,-1 1-1 0 0,0-1 1 0 0,0 1 0 0 0,0-1 0 0 0,0 1 0 0 0,1-1-1 0 0,-1 1 1 0 0,0-1 0 0 0,0 1 0 0 0,0 0 0 0 0,0-1-1 0 0,0 1 1 0 0,-1 0-38 0 0,-5-2 48 0 0,1 0 1 0 0,-1 1-1 0 0,0-1 0 0 0,0 2 0 0 0,0-1 0 0 0,0 1 0 0 0,0 0 0 0 0,0 0 0 0 0,0 1 0 0 0,0 0 1 0 0,0 0-1 0 0,0 0 0 0 0,1 1 0 0 0,-1 0 0 0 0,0 1 0 0 0,1 0 0 0 0,-1-1 0 0 0,1 2 1 0 0,0-1-1 0 0,0 1 0 0 0,1 0 0 0 0,-2 1-48 0 0,5-3 8 0 0,0 0-1 0 0,1 1 1 0 0,-1-1 0 0 0,1 0-1 0 0,-1 1 1 0 0,1-1 0 0 0,0 1-1 0 0,0 0 1 0 0,0-1 0 0 0,0 1 0 0 0,0 0-1 0 0,0-1 1 0 0,1 1 0 0 0,-1 1-8 0 0,0 38 83 0 0,2-37-75 0 0,1 0 1 0 0,0 0-1 0 0,0-1 1 0 0,0 1-1 0 0,0-1 1 0 0,0 1-1 0 0,1-1 1 0 0,0 0-1 0 0,0 0 1 0 0,0 0-1 0 0,1 0 1 0 0,-1 0-1 0 0,1-1 1 0 0,3 3-9 0 0,5 6 14 0 0,21 21 34 0 0,2-1 0 0 0,1-2 0 0 0,12 6-48 0 0,-19-8 22 0 0,-24-22-17 0 0,-1-1-1 0 0,1 0 1 0 0,0-1-1 0 0,1 1 1 0 0,-1-1-1 0 0,6 3-4 0 0,-9-5 3 0 0,1 0-1 0 0,-1 0 1 0 0,1 0-1 0 0,-1 0 1 0 0,1 0-1 0 0,-1 1 1 0 0,0 0-1 0 0,0-1 0 0 0,-1 1 1 0 0,1 0-1 0 0,0 0 1 0 0,0 1-3 0 0,-2-3 1 0 0,1 0 0 0 0,-1 0-1 0 0,1 0 1 0 0,-1 0 0 0 0,1 0 0 0 0,-1 0 0 0 0,0 0-1 0 0,1 1 1 0 0,-1-1 0 0 0,0 0 0 0 0,0 0 0 0 0,0 0-1 0 0,0 1 1 0 0,0-1 0 0 0,0 0 0 0 0,0 0 0 0 0,-1 0 0 0 0,1 0-1 0 0,0 1 1 0 0,-1-1 0 0 0,1 0 0 0 0,-1 0 0 0 0,1 0-1 0 0,-1 0 1 0 0,1 0 0 0 0,-1 0 0 0 0,0 0 0 0 0,1 0-1 0 0,-1 0 1 0 0,0 0 0 0 0,0 0 0 0 0,0-1 0 0 0,0 1 0 0 0,-1 1-1 0 0,-6 2-114 0 0,0-1 0 0 0,0 1 0 0 0,0-1 0 0 0,-1-1 0 0 0,1 0 1 0 0,-1 0-1 0 0,0 0 0 0 0,0-1 0 0 0,1 0 0 0 0,-1-1 0 0 0,0 0 1 0 0,0-1-1 0 0,0 0 0 0 0,0 0 0 0 0,0 0 0 0 0,-7-4 114 0 0,-13-2-9026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2.6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30 121 7232 0 0,'-8'30'832'0'0,"1"-8"-224"0"0,2-1-509 0 0,1 0 0 0 0,2-1 0 0 0,0 1 0 0 0,1 0 0 0 0,1 0 0 0 0,0 0 0 0 0,2 0 0 0 0,1 3-99 0 0,-2-17 4 0 0,0-1 1 0 0,1 0 0 0 0,0 0-1 0 0,0 0 1 0 0,0 0 0 0 0,1 0-1 0 0,1 3-4 0 0,-3-7 2 0 0,1 0-1 0 0,0 0 0 0 0,-1 0 1 0 0,1 0-1 0 0,0 0 1 0 0,0 0-1 0 0,0-1 0 0 0,0 1 1 0 0,1-1-1 0 0,-1 1 0 0 0,0-1 1 0 0,1 0-1 0 0,-1 0 1 0 0,0 0-1 0 0,1 0 0 0 0,0 0 1 0 0,-1 0-1 0 0,3 0-1 0 0,0 0 20 0 0,0 0 0 0 0,0 0 0 0 0,0-1 0 0 0,0 0 0 0 0,0 1 0 0 0,0-1 0 0 0,0-1 0 0 0,0 1 0 0 0,0-1 0 0 0,0 0 0 0 0,-1 0-1 0 0,1 0 1 0 0,0-1 0 0 0,0 0 0 0 0,-1 0 0 0 0,1 0 0 0 0,-1 0 0 0 0,0-1 0 0 0,1 0 0 0 0,-1 1 0 0 0,-1-2 0 0 0,1 1 0 0 0,0 0 0 0 0,-1-1 0 0 0,1 0 0 0 0,-1 1 0 0 0,0-1 0 0 0,0-1 0 0 0,1-3-20 0 0,4-4 119 0 0,0-1 0 0 0,-2-1-1 0 0,1 0 1 0 0,-2 1 0 0 0,0-2 0 0 0,0 1 0 0 0,-2-1 0 0 0,0 1 0 0 0,0-1 0 0 0,-1 0 0 0 0,-1-6-119 0 0,0 8 137 0 0,-1-1 1 0 0,0 1-1 0 0,-2-1 1 0 0,1 1-1 0 0,-1-1 1 0 0,-1 1 0 0 0,-1 0-1 0 0,1 0 1 0 0,-2 0-1 0 0,0 1 1 0 0,-1-1-1 0 0,-2-3-137 0 0,6 13 48 0 0,0 1-1 0 0,0-1 1 0 0,0 0-1 0 0,0 1 0 0 0,0-1 1 0 0,-1 1-1 0 0,1 0 1 0 0,-1 0-1 0 0,1 0 1 0 0,-1 0-1 0 0,0 0 1 0 0,0 1-1 0 0,0-1 0 0 0,0 1 1 0 0,0 0-1 0 0,0 0 1 0 0,0 0-1 0 0,-1 0 1 0 0,1 1-1 0 0,0-1 0 0 0,-1 1 1 0 0,1 0-1 0 0,0 0 1 0 0,0 0-1 0 0,-1 0 1 0 0,1 0-1 0 0,0 1 1 0 0,-1-1-1 0 0,1 1 0 0 0,0 0 1 0 0,-1 1-48 0 0,-2 0-83 0 0,5-1 32 0 0,-1-1-1 0 0,1 0 1 0 0,0 1 0 0 0,0-1 0 0 0,-1 1 0 0 0,1 0 0 0 0,0-1-1 0 0,0 1 1 0 0,0 0 0 0 0,-1 0 0 0 0,1 0 0 0 0,0 0-1 0 0,0 0 1 0 0,0 0 0 0 0,1 0 0 0 0,-1 0 0 0 0,0 0 0 0 0,0 0-1 0 0,1 0 1 0 0,-1 1 0 0 0,0-1 0 0 0,1 0 0 0 0,-1 0-1 0 0,1 1 1 0 0,-1 0 51 0 0,1-1-9406 0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1.5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26 9944 0 0,'19'-8'984'0'0,"-18"8"-942"0"0,-1 0 0 0 0,1 0 0 0 0,-1 0-1 0 0,0-1 1 0 0,1 1 0 0 0,-1 0 0 0 0,1 0 0 0 0,-1 0 0 0 0,0-1 0 0 0,1 1 0 0 0,-1 0-1 0 0,1-1 1 0 0,-1 1 0 0 0,0 0 0 0 0,1-1 0 0 0,-1 1 0 0 0,0-1 0 0 0,0 1 0 0 0,1 0-1 0 0,-1-1 1 0 0,0 1 0 0 0,0-1 0 0 0,0 1 0 0 0,0-1 0 0 0,1 1 0 0 0,-1-1 0 0 0,0 1-1 0 0,0-1 1 0 0,0 1-42 0 0,-2-2 197 0 0,1 1-96 0 0,0 1-1 0 0,0-1 1 0 0,0 1-1 0 0,-1-1 0 0 0,1 1 1 0 0,0-1-1 0 0,0 1 0 0 0,0 0 1 0 0,0-1-1 0 0,-1 1 1 0 0,1 0-1 0 0,0 0 0 0 0,0 0 1 0 0,0 0-1 0 0,-1 0 1 0 0,1 0-1 0 0,0 0 0 0 0,0 0 1 0 0,0 1-1 0 0,0-1 1 0 0,-1 1-101 0 0,-5 0 0 0 0,0 0 0 0 0,0 1 0 0 0,0 0 0 0 0,0 0 0 0 0,-4 3 0 0 0,-33 8 0 0 0,-40 6 1 0 0,80-17 18 0 0,0 0 0 0 0,0 0 0 0 0,0 0-1 0 0,1 0 1 0 0,-1 0 0 0 0,1 1 0 0 0,-1 0-19 0 0,-16 11 147 0 0,17-12-125 0 0,0 1 1 0 0,-1 0 0 0 0,2 1 0 0 0,-1-1 0 0 0,0 0 0 0 0,1 1 0 0 0,-1 0 0 0 0,1-1-1 0 0,0 1 1 0 0,0 0 0 0 0,1 0 0 0 0,-1 0 0 0 0,0 4-23 0 0,-5 20 7 0 0,1 1-1 0 0,2 0 1 0 0,0 0 0 0 0,2 1-1 0 0,2-1 1 0 0,1 19-7 0 0,0-42-5 0 0,1 1 1 0 0,-1-1-1 0 0,1 0 1 0 0,1 1 0 0 0,-1-1-1 0 0,1 0 1 0 0,0 1 4 0 0,8 16-26 0 0,-9-17 27 0 0,1 0-1 0 0,0 1 1 0 0,1-1 0 0 0,0 0 0 0 0,0 0 0 0 0,0-1 0 0 0,0 1 0 0 0,1-1 0 0 0,0 0 0 0 0,0 0 0 0 0,0-1 0 0 0,1 1 0 0 0,0-1 0 0 0,0-1 0 0 0,0 1 0 0 0,6 2-1 0 0,4 1 172 0 0,0-1 0 0 0,1-1 0 0 0,0 0-1 0 0,0-1 1 0 0,0-1 0 0 0,6 0-172 0 0,-8-3-230 0 0,0-1 1 0 0,0-1-1 0 0,0 0 0 0 0,0-1 0 0 0,0-1 1 0 0,7-3 229 0 0,-19 7-10484 0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1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8536 0 0,'123'-25'3240'0'0,"39"10"-5259"0"0,-153 13-4970 0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2.2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 7432 0 0,'18'-2'306'0'0,"-16"1"-238"0"0,-1 0 1 0 0,1 1-1 0 0,0 0 0 0 0,0-1 0 0 0,0 1 0 0 0,0 0 0 0 0,-1 0 0 0 0,1 0 0 0 0,0 0 0 0 0,0 0 1 0 0,0 1-1 0 0,0-1 0 0 0,0 1-68 0 0,6 1 392 0 0,-8-2-338 0 0,1 0-1 0 0,-1 0 1 0 0,1 0 0 0 0,-1 0 0 0 0,1 0 0 0 0,-1 0 0 0 0,1 0 0 0 0,-1 0 0 0 0,1 0 0 0 0,-1 1 0 0 0,1-1 0 0 0,-1 0 0 0 0,1 0 0 0 0,-1 1 0 0 0,0-1 0 0 0,1 0 0 0 0,-1 1 0 0 0,1-1 0 0 0,-1 0-1 0 0,0 1 1 0 0,1-1 0 0 0,-1 1 0 0 0,0-1 0 0 0,0 0 0 0 0,1 1 0 0 0,-1-1 0 0 0,0 1 0 0 0,0-1 0 0 0,0 1 0 0 0,1-1 0 0 0,-1 1 0 0 0,0-1 0 0 0,0 1 0 0 0,0-1 0 0 0,0 1-54 0 0,0 0 15 0 0,0-1 0 0 0,0 0 1 0 0,0 0-1 0 0,1 1 1 0 0,-1-1-1 0 0,0 0 0 0 0,0 1 1 0 0,0-1-1 0 0,0 0 1 0 0,1 0-1 0 0,-1 0 0 0 0,0 1 1 0 0,0-1-1 0 0,1 0 0 0 0,-1 0 1 0 0,0 0-1 0 0,0 1 1 0 0,1-1-1 0 0,-1 0 0 0 0,0 0 1 0 0,0 0-1 0 0,1 0 1 0 0,-1 0-1 0 0,0 0 0 0 0,1 1 1 0 0,-1-1-1 0 0,0 0 0 0 0,1 0 1 0 0,-1 0-1 0 0,0 0 1 0 0,1 0-16 0 0,-1 0 13 0 0,0 0 0 0 0,0 0 0 0 0,0 0 0 0 0,1 0 1 0 0,-1 0-1 0 0,0 0 0 0 0,0 0 0 0 0,1 0 0 0 0,-1 0 1 0 0,0 0-1 0 0,0 0 0 0 0,0 0 0 0 0,1 0 0 0 0,-1 0 1 0 0,0 0-1 0 0,0 0 0 0 0,0 1 0 0 0,1-1 0 0 0,-1 0 1 0 0,0 0-1 0 0,0 0 0 0 0,0 0 0 0 0,0 1 0 0 0,1-1 1 0 0,-1 0-1 0 0,0 0 0 0 0,0 0 0 0 0,0 1 0 0 0,0-1 0 0 0,0 0 1 0 0,0 0-1 0 0,0 0 0 0 0,1 1 0 0 0,-1-1 0 0 0,0 0 1 0 0,0 1-14 0 0,0 18 128 0 0,2 1 1 0 0,1 0-1 0 0,1 4-128 0 0,5 23 240 0 0,-6-23 22 0 0,2 0 0 0 0,1 0 0 0 0,1 0 0 0 0,5 11-262 0 0,-11-32 38 0 0,1 0 1 0 0,0 0-1 0 0,-1 0 0 0 0,1 0 1 0 0,0-1-1 0 0,0 1 0 0 0,1 0 1 0 0,-1-1-1 0 0,1 0 0 0 0,-1 0 1 0 0,1 1-39 0 0,9 8 135 0 0,-9-10-109 0 0,-1-1-1 0 0,0 1 1 0 0,0-1-1 0 0,1 0 1 0 0,-1 0-1 0 0,0 0 1 0 0,1 0-1 0 0,-1 0 1 0 0,0 0-1 0 0,3-1-25 0 0,3 1 51 0 0,-1-1-30 0 0,-1-1 0 0 0,1 1 0 0 0,-1-1 0 0 0,0-1 0 0 0,1 1 1 0 0,-1-1-1 0 0,0 0 0 0 0,0 0 0 0 0,4-4-21 0 0,11-4 10 0 0,-9 3 41 0 0,1 0 1 0 0,-1-1-1 0 0,-1 0 1 0 0,0-1-1 0 0,0 0 1 0 0,-1-1-1 0 0,2-3-50 0 0,36-35 312 0 0,-42 44-275 0 0,1 1-1 0 0,-1-1 1 0 0,1 1 0 0 0,-1 0-1 0 0,1 0 1 0 0,0 1-1 0 0,1 0 1 0 0,-1 0-1 0 0,1 1 1 0 0,-1 0 0 0 0,3 0-38 0 0,-1-1 33 0 0,-11 1 6 0 0,-16 9-22 0 0,9-1-17 0 0,-2 0 1 0 0,1 0-1 0 0,-1-1 1 0 0,1-1-1 0 0,-1 0 1 0 0,-8 2-1 0 0,-74 16 3 0 0,22-7-2 0 0,57-11-1 0 0,-10 3 0 0 0,-1-2 0 0 0,0 0 0 0 0,-18 1 0 0 0,-10 0 463 0 0,-26 0-2866 0 0,78-6-7489 0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2.8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460 120 3712 0 0,'1'-4'426'0'0,"-1"-1"-1"0"0,0 0 1 0 0,-1 1 0 0 0,1-1-1 0 0,-1 0 1 0 0,0 1 0 0 0,0-1-1 0 0,0 1 1 0 0,-1-1 0 0 0,1 1-1 0 0,-1 0 1 0 0,0-1 0 0 0,0 1-1 0 0,-1 0 1 0 0,0 0-426 0 0,-3-5 740 0 0,-8-5-388 0 0,11 11-356 0 0,-1 1 1 0 0,1-1-1 0 0,-1 1 1 0 0,0-1-1 0 0,0 1 1 0 0,0 1-1 0 0,0-1 1 0 0,0 0-1 0 0,0 1 0 0 0,0 0 1 0 0,0 0-1 0 0,-1 0 1 0 0,1 1-1 0 0,0-1 1 0 0,-3 1 3 0 0,-1 0-4 0 0,0 0 0 0 0,-1 0 0 0 0,1 1 1 0 0,0 0-1 0 0,0 1 0 0 0,0-1 0 0 0,0 1 1 0 0,0 1-1 0 0,1 0 0 0 0,-1 0 0 0 0,1 0 1 0 0,-1 1-1 0 0,1 0 0 0 0,0 1 0 0 0,1-1 1 0 0,-3 3 3 0 0,-14 13 114 0 0,1 2 1 0 0,1 0-1 0 0,0 2 1 0 0,2 0-1 0 0,1 1 1 0 0,1 1-1 0 0,1 0 1 0 0,-2 8-115 0 0,9-15 136 0 0,1 0 1 0 0,1 1 0 0 0,0 0 0 0 0,-2 20-137 0 0,5-24 37 0 0,2-11-18 0 0,2 0 1 0 0,-1 0-1 0 0,0 0 0 0 0,1 0 1 0 0,0 0-1 0 0,0 0 1 0 0,1 1-1 0 0,0-1 1 0 0,-1 0-1 0 0,2 0 1 0 0,-1-1-1 0 0,0 1 1 0 0,1 0-1 0 0,0 0 0 0 0,0-1 1 0 0,1 1-1 0 0,-1-1 1 0 0,1 1-1 0 0,0-1 1 0 0,0 0-1 0 0,0 0 1 0 0,1-1-1 0 0,-1 1 0 0 0,1-1 1 0 0,0 1-1 0 0,0-1 1 0 0,0 0-1 0 0,3 1-19 0 0,5 3-148 0 0,0 0 0 0 0,0-1 0 0 0,0 0 0 0 0,1-1-1 0 0,0 0 1 0 0,0-1 0 0 0,1-1 0 0 0,-1 0 0 0 0,1-1-1 0 0,1 0 149 0 0,17 0-8318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3.2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254 33 4816 0 0,'-7'1'181'0'0,"1"0"0"0"0,0 1 0 0 0,0 0 0 0 0,0 1 0 0 0,1-1 0 0 0,-1 1 0 0 0,1 0 0 0 0,-1 0 0 0 0,1 1 0 0 0,0-1 0 0 0,-2 3-181 0 0,-21 13 761 0 0,20-16-711 0 0,0 2-1 0 0,0-1 1 0 0,1 1 0 0 0,-1 1 0 0 0,1-1 0 0 0,1 1 0 0 0,-1 0 0 0 0,1 1-1 0 0,0 0 1 0 0,0 0 0 0 0,1 0 0 0 0,0 0 0 0 0,-1 2-50 0 0,0 3 3 0 0,-3 3-56 0 0,0 0 0 0 0,2 1 1 0 0,0 1-1 0 0,0-1 0 0 0,2 1 0 0 0,0 0 0 0 0,-3 17 53 0 0,8-29-7 0 0,0 1 0 0 0,0 0 0 0 0,1-1 0 0 0,-1 1 0 0 0,1 0 0 0 0,0-1 0 0 0,1 1 0 0 0,-1-1 0 0 0,1 1 1 0 0,0-1-1 0 0,1 0 0 0 0,-1 0 0 0 0,1 0 0 0 0,0 0 0 0 0,0 0 0 0 0,1-1 0 0 0,-1 1 0 0 0,1-1 0 0 0,0 0 0 0 0,0 0 0 0 0,0-1 0 0 0,1 1 0 0 0,1 0 7 0 0,2 0 54 0 0,0 0-1 0 0,0-1 1 0 0,0-1-1 0 0,0 1 1 0 0,1-1-1 0 0,-1-1 1 0 0,1 0-1 0 0,-1 0 1 0 0,1 0-1 0 0,7-2-53 0 0,10 0 192 0 0,1-1 0 0 0,21-6-192 0 0,-23 4 164 0 0,-1-2 1 0 0,1 0-1 0 0,-2-2 1 0 0,1 0-1 0 0,10-7-164 0 0,-26 11 102 0 0,0 0 0 0 0,0 0 0 0 0,-1-1 0 0 0,1 0 1 0 0,-1-1-1 0 0,0 0 0 0 0,0 0 0 0 0,-1 0 0 0 0,0-1 0 0 0,0 0 0 0 0,0 0 0 0 0,-1 0 0 0 0,0-1 0 0 0,-1 1 1 0 0,0-1-1 0 0,3-7-102 0 0,-3 5 204 0 0,-2 3-83 0 0,1 1 0 0 0,-1-1 0 0 0,-1 0 0 0 0,1 0-1 0 0,-1-2-120 0 0,-1 6 49 0 0,0 0 0 0 0,0 0-1 0 0,0 0 1 0 0,0 0 0 0 0,-1 0 0 0 0,1 0-1 0 0,-1 0 1 0 0,0 0 0 0 0,0 0-1 0 0,0 1 1 0 0,-1-1 0 0 0,1 0 0 0 0,0 1-1 0 0,-2-2-48 0 0,-7-13 122 0 0,-1 1 0 0 0,-1 0-1 0 0,0 1 1 0 0,-1 0-1 0 0,0 1 1 0 0,-1 1 0 0 0,-1 0-1 0 0,0 1 1 0 0,-15-9-122 0 0,-59-25-1371 0 0,87 45-7403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3.7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0 506 7632 0 0,'0'0'584'0'0,"0"0"0"0"0,16-14 1744 0 0,-21-212 49 0 0,4 212-2301 0 0,1 0 0 0 0,1 0 0 0 0,0 0 1 0 0,1 0-1 0 0,0 0 0 0 0,1 0 0 0 0,1 1 0 0 0,0-1 0 0 0,2-1-76 0 0,12-22 491 0 0,-18 37-481 0 0,0-1 0 0 0,0 1 0 0 0,1 0 0 0 0,-1-1 0 0 0,0 1 0 0 0,0 0 0 0 0,1 0 0 0 0,-1-1 0 0 0,0 1 0 0 0,0 0 0 0 0,1 0 0 0 0,-1 0 0 0 0,0 0 0 0 0,1-1 0 0 0,-1 1 0 0 0,0 0-1 0 0,1 0 1 0 0,-1 0 0 0 0,1 0 0 0 0,-1 0 0 0 0,0 0 0 0 0,1 0 0 0 0,-1 0 0 0 0,0 0 0 0 0,1 0 0 0 0,-1 0 0 0 0,0 0 0 0 0,1 0 0 0 0,-1 0 0 0 0,0 0 0 0 0,1 1 0 0 0,-1-1-10 0 0,14 9 192 0 0,5 15-102 0 0,-3 18-79 0 0,-13-32-9 0 0,0-1 0 0 0,0-1 0 0 0,1 1 0 0 0,0 0 1 0 0,4 4-3 0 0,2 2 11 0 0,0-1 0 0 0,1 0 1 0 0,1-1-1 0 0,0 0 1 0 0,1-1-1 0 0,0-1 1 0 0,1 0-1 0 0,0 0 1 0 0,0-2-1 0 0,2 1-11 0 0,-6-6 20 0 0,-3 1 8 0 0,1-1 0 0 0,0-1 0 0 0,0 0-1 0 0,0 0 1 0 0,1-1 0 0 0,-1 1-1 0 0,1-2 1 0 0,-1 1 0 0 0,1-1 0 0 0,3-1-28 0 0,-2 0 102 0 0,0 1-8 0 0,0-1 1 0 0,0-1-1 0 0,0 0 0 0 0,0 0 1 0 0,3-2-95 0 0,-10 2 30 0 0,0 0 1 0 0,0 0 0 0 0,-1 0-1 0 0,1 0 1 0 0,0-1-1 0 0,-1 1 1 0 0,1-1 0 0 0,0 0-1 0 0,-1 0 1 0 0,0 0 0 0 0,1 0-1 0 0,-1 0 1 0 0,0 0-1 0 0,0-1 1 0 0,0 1 0 0 0,-1-1-1 0 0,1 1 1 0 0,-1-1-1 0 0,1 0-30 0 0,-1 0 30 0 0,0 0-1 0 0,0 0 0 0 0,-1-1 0 0 0,1 1 0 0 0,-1 0 1 0 0,1 0-1 0 0,-1 0 0 0 0,0 0 0 0 0,0-1 0 0 0,-1 1 0 0 0,1 0 1 0 0,0 0-1 0 0,-1 0 0 0 0,0 0 0 0 0,0 0 0 0 0,0 0 0 0 0,0 0 1 0 0,-1 0-1 0 0,1 0 0 0 0,-1 0 0 0 0,1 1 0 0 0,-1-1 0 0 0,0 1-29 0 0,-1-4 26 0 0,0 1 0 0 0,0-1-1 0 0,1 1 1 0 0,0-1-1 0 0,-1-3-25 0 0,-5-23 85 0 0,5 21-2 0 0,0 1-1 0 0,1-1 1 0 0,0 0 0 0 0,1 0-1 0 0,0-3-82 0 0,1 10 8 0 0,0 0-1 0 0,1 0 1 0 0,-1 1-1 0 0,1-1 1 0 0,0 0-1 0 0,0 1 1 0 0,0-1-1 0 0,0 1 1 0 0,1-1-1 0 0,0 1 1 0 0,-1-1-1 0 0,1 1 0 0 0,1 0 1 0 0,-1 0-1 0 0,0 0 1 0 0,1 0-1 0 0,1-1-7 0 0,4-4 29 0 0,1 1 0 0 0,0 1-1 0 0,0 0 1 0 0,2 0-29 0 0,14-11-2402 0 0,-2 0-9038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4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8744 0 0,'10'44'2892'0'0,"-10"-33"-2665"0"0,1 1 1 0 0,1 0-1 0 0,0 0 1 0 0,1-1-1 0 0,4 12-227 0 0,-4-12 59 0 0,0 0 0 0 0,0 0 1 0 0,-1 1-1 0 0,0-1 0 0 0,0 12-59 0 0,-2 33-170 0 0,0 57-424 0 0,0-113-8199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4.6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0 143 7024 0 0,'1'-1'23'0'0,"-1"0"1"0"0,0 1 0 0 0,0-1-1 0 0,0 0 1 0 0,1 0-1 0 0,-1 0 1 0 0,0 0 0 0 0,1 0-1 0 0,-1 1 1 0 0,1-1 0 0 0,-1 0-1 0 0,1 0 1 0 0,-1 1-1 0 0,1-1 1 0 0,0 0 0 0 0,-1 1-1 0 0,1-1 1 0 0,0 1-1 0 0,-1-1 1 0 0,1 1 0 0 0,0-1-1 0 0,0 1 1 0 0,0-1 0 0 0,-1 1-1 0 0,2-1-23 0 0,26-7 1061 0 0,-13 3-624 0 0,35-12 301 0 0,0 2 1 0 0,1 2 0 0 0,37-5-739 0 0,-48 11 168 0 0,17-3-32 0 0,37-1-136 0 0,-76 9 1 0 0,0 2 1 0 0,0 0-1 0 0,0 2 0 0 0,0 0 0 0 0,0 0 1 0 0,-1 2-1 0 0,7 2-1 0 0,-18-5 5 0 0,-1 1 0 0 0,1 1 1 0 0,-1-1-1 0 0,0 1 0 0 0,0 0 0 0 0,0 0 1 0 0,0 0-1 0 0,0 1 0 0 0,0-1 0 0 0,-1 1 0 0 0,0 0 1 0 0,0 1-1 0 0,0-1 0 0 0,-1 1 0 0 0,1 0 0 0 0,-1 0-5 0 0,2 3-1 0 0,-1 1-1 0 0,0 1 1 0 0,0-1-1 0 0,-1 1 0 0 0,0-1 1 0 0,-1 1-1 0 0,0 0 1 0 0,1 9 1 0 0,10 75-440 0 0,-12-81 126 0 0,1 0-1 0 0,1 0 1 0 0,2 7 314 0 0,2 14-801 0 0,1-1-383 0 0,1-2 0 0 0,1 1 0 0 0,3 2 1184 0 0,-6-11-1233 0 0,-6-19 963 0 0,0 0 0 0 0,1 1 0 0 0,-1-1 0 0 0,1 0 1 0 0,0 0-1 0 0,0 0 0 0 0,1 0 0 0 0,0 1 270 0 0,-2-3-22 0 0,1 1 0 0 0,-1 0 0 0 0,0-1 0 0 0,0 1 0 0 0,0 0 0 0 0,0 0 0 0 0,-1 0 0 0 0,1 0 0 0 0,-1 0 0 0 0,1-1 0 0 0,-1 1 0 0 0,0 0 0 0 0,0 0 0 0 0,-1 2 22 0 0,1 2 329 0 0,0-7-54 0 0,0 0 21 0 0,0 0 0 0 0,0 0 25 0 0,0 0 102 0 0,0 0 25 0 0,0-19 2368 0 0,-6-15-2375 0 0,1 0 0 0 0,2 0 0 0 0,2 0 0 0 0,1-1 1 0 0,1 1-1 0 0,2-1 0 0 0,2 1 0 0 0,8-33-441 0 0,-8 47 148 0 0,0 1 1 0 0,2 0-1 0 0,0 0 0 0 0,2 1 0 0 0,0 0-148 0 0,-4 7 94 0 0,1 0 1 0 0,1 1-1 0 0,0 0 0 0 0,1 0 0 0 0,0 1 0 0 0,0-1 0 0 0,1 2 1 0 0,7-6-95 0 0,-5 7 107 0 0,2 0 1 0 0,-1 1 0 0 0,1 1 0 0 0,0 0-1 0 0,0 0 1 0 0,0 2 0 0 0,1-1 0 0 0,-1 2-1 0 0,8-1-107 0 0,-7 0 88 0 0,-10 3-69 0 0,0 0-1 0 0,-1 0 1 0 0,1 0 0 0 0,0 1-1 0 0,-1-1 1 0 0,1 1 0 0 0,0 0-1 0 0,-1 0 1 0 0,1 0 0 0 0,-1 0-1 0 0,0 0 1 0 0,1 1 0 0 0,-1 0-1 0 0,0 0 1 0 0,2 1-19 0 0,4 3 41 0 0,-1 0 0 0 0,-1 0 0 0 0,1 0 0 0 0,-1 1 0 0 0,0 1-41 0 0,-4-4 13 0 0,1 1-1 0 0,-1-1 0 0 0,0 1 1 0 0,0 0-1 0 0,-1-1 0 0 0,1 1 1 0 0,-1 1-1 0 0,0-1 0 0 0,-1 0 1 0 0,1 0-1 0 0,-1 1 0 0 0,0-1 1 0 0,-1 1-1 0 0,1-1 0 0 0,-1 1-12 0 0,0-2 5 0 0,0 0 0 0 0,0 0 0 0 0,0-1 0 0 0,-1 1 0 0 0,0 0 1 0 0,0-1-1 0 0,0 1 0 0 0,0 0 0 0 0,0-1 0 0 0,-1 1 0 0 0,1-1 0 0 0,-1 0 0 0 0,0 1 0 0 0,0-1 0 0 0,0 0 0 0 0,0 0 0 0 0,-1 0 0 0 0,1-1 0 0 0,-1 1 0 0 0,0-1 0 0 0,0 1 0 0 0,-1 0-5 0 0,-87 55 32 0 0,77-49-28 0 0,1 0 0 0 0,-2-1 0 0 0,1-1-1 0 0,-1-1 1 0 0,0 0-4 0 0,-2 1 18 0 0,0 0 0 0 0,1 2 1 0 0,-13 8-19 0 0,22-11 11 0 0,1 0 0 0 0,1 0 1 0 0,-1 1-1 0 0,1 0 1 0 0,-3 4-12 0 0,8-10 2 0 0,0 0-1 0 0,-1-1 1 0 0,1 1 0 0 0,-1 0 0 0 0,1-1 0 0 0,0 1 0 0 0,-1 0-1 0 0,1 0 1 0 0,0-1 0 0 0,0 1 0 0 0,0 0 0 0 0,0 0-1 0 0,-1-1 1 0 0,1 1 0 0 0,0 0 0 0 0,0 0 0 0 0,1 0-1 0 0,-1-1 1 0 0,0 1 0 0 0,0 0 0 0 0,0 0 0 0 0,0-1-1 0 0,1 1 1 0 0,-1 0 0 0 0,0 0 0 0 0,1-1 0 0 0,-1 1-1 0 0,0 0 1 0 0,1-1 0 0 0,-1 1 0 0 0,1 0 0 0 0,-1-1-1 0 0,1 1 1 0 0,0-1 0 0 0,-1 1 0 0 0,1-1 0 0 0,-1 1-1 0 0,1-1 1 0 0,0 0 0 0 0,0 1-2 0 0,31 13 47 0 0,-26-12-49 0 0,15 5 27 0 0,0-2-1 0 0,1 0 1 0 0,-1-1 0 0 0,1-2-1 0 0,4 1-24 0 0,109-1-837 0 0,-89-3-595 0 0,-41 1-7492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5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1 453 7632 0 0,'2'0'58'0'0,"0"0"1"0"0,0 1-1 0 0,0-1 1 0 0,0 0 0 0 0,0 0-1 0 0,0-1 1 0 0,0 1-1 0 0,0 0 1 0 0,0-1-1 0 0,0 1 1 0 0,-1-1 0 0 0,1 0-1 0 0,0 1 1 0 0,0-1-1 0 0,0 0 1 0 0,-1 0-1 0 0,1 0 1 0 0,0-1 0 0 0,-1 1-1 0 0,1 0 1 0 0,-1 0-1 0 0,1-1 1 0 0,-1 1-1 0 0,0-1 1 0 0,1 0 0 0 0,-1 1-1 0 0,0-1 1 0 0,0 0-1 0 0,0 1 1 0 0,-1-1-1 0 0,1 0 1 0 0,0 0 0 0 0,-1 0-1 0 0,1 0 1 0 0,-1 0-1 0 0,1 0 1 0 0,-1 0-1 0 0,0 0 1 0 0,0 0 0 0 0,0 0-1 0 0,0 0 1 0 0,0 0-1 0 0,-1-1-58 0 0,2-4 162 0 0,0 0-1 0 0,1 1 0 0 0,-1-1 0 0 0,1 0 0 0 0,0 0 0 0 0,1 1 0 0 0,0-1 1 0 0,0 1-1 0 0,1-2-161 0 0,13-31 328 0 0,-1-11-17 0 0,-7 21 138 0 0,1 0-1 0 0,11-23-448 0 0,-7 18 408 0 0,-12 28-306 0 0,0 0-1 0 0,0 0 1 0 0,0 1-1 0 0,1-1 1 0 0,0 0-1 0 0,0 1 0 0 0,1 0 1 0 0,-1 0-1 0 0,1 0 1 0 0,3-3-102 0 0,6-4 241 0 0,-11 10-171 0 0,-1 0 0 0 0,1 1 1 0 0,0-1-1 0 0,0 0 0 0 0,-1 1 0 0 0,1-1 1 0 0,0 1-1 0 0,1-1 0 0 0,-1 1 1 0 0,0 0-1 0 0,0 0 0 0 0,0 0 0 0 0,1 0 1 0 0,-1 0-1 0 0,0 1 0 0 0,1-1 1 0 0,-1 1-1 0 0,1-1 0 0 0,-1 1 0 0 0,1 0 1 0 0,-1 0-1 0 0,1 0 0 0 0,-1 0 0 0 0,2 1-70 0 0,-1 1 6 0 0,-1 0 0 0 0,0 0 0 0 0,1 0 0 0 0,-1 0 0 0 0,0 0 0 0 0,-1 1 0 0 0,1-1 0 0 0,0 1 0 0 0,-1-1 0 0 0,1 1 0 0 0,-1 0 0 0 0,0-1 0 0 0,1 2-6 0 0,7 12 10 0 0,97 139 80 0 0,-95-138-66 0 0,0-1 0 0 0,1 0 0 0 0,1-1 1 0 0,0-1-1 0 0,1 0 0 0 0,10 7-24 0 0,-21-18 13 0 0,0 0 0 0 0,0 1 0 0 0,0 0-1 0 0,0-1 1 0 0,0 1 0 0 0,1 4-13 0 0,15 18 87 0 0,-18-25-52 0 0,0 1 0 0 0,0-1 1 0 0,0 1-1 0 0,0 0 0 0 0,-1-1 0 0 0,1 1 0 0 0,0 0 0 0 0,-1 0 0 0 0,1-1 1 0 0,-1 1-1 0 0,0 0 0 0 0,0 0 0 0 0,1 0 0 0 0,-1 0 0 0 0,0-1 1 0 0,-1 3-36 0 0,1-4 0 0 0,0 0 56 0 0,0 0-11 0 0,0 0-66 0 0,0 0-2207 0 0,0 0-8777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5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0 104 8744 0 0,'2'0'161'0'0,"1"0"0"0"0,-1-1 1 0 0,0 1-1 0 0,1-1 0 0 0,-1 1 1 0 0,0-1-1 0 0,0 0 0 0 0,0 0 1 0 0,0 0-1 0 0,2-1-161 0 0,-2 1 177 0 0,0 0 0 0 0,0 0 0 0 0,0 0 0 0 0,1 0 0 0 0,-1 0 0 0 0,0 1 0 0 0,0-1-1 0 0,0 1 1 0 0,1-1 0 0 0,1 1-177 0 0,2-1 105 0 0,-1 1 0 0 0,1-1-1 0 0,-1-1 1 0 0,1 1 0 0 0,-1-1-1 0 0,1 0 1 0 0,-1 0-1 0 0,5-4-104 0 0,-2 3 64 0 0,-1-1-1 0 0,1 1 1 0 0,0 0-1 0 0,6 0-63 0 0,34-5 10 0 0,-25 5-355 0 0,0-1-1 0 0,0-1 1 0 0,0-1 0 0 0,-1-1 0 0 0,8-5 345 0 0,-13 3-8221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3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1 206 6520 0 0,'1'1'49'0'0,"0"-1"0"0"0,0 1 0 0 0,0-1 0 0 0,1 1 1 0 0,-1-1-1 0 0,0 1 0 0 0,0 0 0 0 0,0 0 0 0 0,0-1 0 0 0,0 1 1 0 0,-1 0-1 0 0,1 0 0 0 0,0 0 0 0 0,0 0 0 0 0,0 0 0 0 0,-1 0 1 0 0,1 0-1 0 0,-1 0 0 0 0,1 0 0 0 0,-1 0 0 0 0,1 0 0 0 0,-1 1 1 0 0,1-1-1 0 0,-1 0 0 0 0,0 0 0 0 0,0 1-49 0 0,9 42 1821 0 0,-8-32-1615 0 0,7 30-71 0 0,2 1 1 0 0,5 11-136 0 0,-7-23 123 0 0,-7-24-44 0 0,1 1 1 0 0,0 0 0 0 0,1-1-1 0 0,3 7-79 0 0,-3-2 258 0 0,-3-11-223 0 0,1 0 1 0 0,-1-1-1 0 0,0 1 0 0 0,0 0 0 0 0,0-1 0 0 0,1 1 0 0 0,-1 0 0 0 0,0 0 0 0 0,1-1 0 0 0,-1 1 0 0 0,0 0 0 0 0,1-1 0 0 0,-1 1 1 0 0,1-1-1 0 0,-1 1 0 0 0,1 0 0 0 0,0-1 0 0 0,-1 0 0 0 0,1 1 0 0 0,0-1-35 0 0,-16-63 2183 0 0,10 34-1995 0 0,1 0 0 0 0,1-1 1 0 0,1 1-1 0 0,2-1 0 0 0,1 1 1 0 0,1-1-1 0 0,1 1 0 0 0,5-13-188 0 0,-6 35 15 0 0,0 0 1 0 0,0 0-1 0 0,1 0 0 0 0,1 0 0 0 0,-1 1 0 0 0,1-1 1 0 0,0 1-1 0 0,2-2-15 0 0,41-46 98 0 0,-27 31-50 0 0,-16 19-16 0 0,0 0 0 0 0,0 0 0 0 0,1 0-1 0 0,-1 1 1 0 0,1-1 0 0 0,0 1 0 0 0,0 0 0 0 0,0 0 0 0 0,0 1-1 0 0,0-1 1 0 0,1 1 0 0 0,-1 0 0 0 0,1 1 0 0 0,-1-1-1 0 0,1 1 1 0 0,0 0 0 0 0,-1 1 0 0 0,1-1 0 0 0,0 1 0 0 0,0 1-1 0 0,0-1 1 0 0,2 1-32 0 0,-7 0 16 0 0,1-1 0 0 0,0 1-1 0 0,-1 0 1 0 0,1 0 0 0 0,0 0-1 0 0,-1 0 1 0 0,1 0 0 0 0,-1 0 0 0 0,1 0-1 0 0,-1 1 1 0 0,0-1 0 0 0,0 0 0 0 0,0 1-1 0 0,1-1 1 0 0,-1 1 0 0 0,0 0-1 0 0,-1-1 1 0 0,1 1 0 0 0,0 0 0 0 0,0-1-1 0 0,-1 1 1 0 0,1 0 0 0 0,-1 0-1 0 0,0 0 1 0 0,1 0 0 0 0,-1 0-16 0 0,1 5 19 0 0,1 0 0 0 0,-1 0 1 0 0,-1 0-1 0 0,1 0 0 0 0,-1 0 0 0 0,-1 4-19 0 0,0-4-14 0 0,-1 0 0 0 0,1 0 0 0 0,-2 0 0 0 0,1 0 0 0 0,-1 0-1 0 0,0-1 1 0 0,0 1 0 0 0,-1-1 0 0 0,0 0 0 0 0,-1 2 14 0 0,-10 12-66 0 0,-1-2 0 0 0,-8 8 66 0 0,12-14-4 0 0,-19 24-4 0 0,29-34 58 0 0,0 0 0 0 0,0 0 0 0 0,0 0 1 0 0,1 1-1 0 0,-1-1 0 0 0,1 1 0 0 0,-1-1 0 0 0,1 1 1 0 0,0 0-1 0 0,0-1 0 0 0,0 1 0 0 0,-1 2-50 0 0,2-4 23 0 0,0 0-1 0 0,0 1 0 0 0,-1-1 1 0 0,1 0-1 0 0,0 1 0 0 0,0-1 1 0 0,0 1-1 0 0,0-1 1 0 0,0 0-1 0 0,1 1 0 0 0,-1-1 1 0 0,0 0-1 0 0,1 0 0 0 0,-1 1 1 0 0,1-1-1 0 0,-1 0 1 0 0,1 0-1 0 0,0 1 0 0 0,-1-1 1 0 0,1 0-1 0 0,0 0 1 0 0,0 0-1 0 0,0 0 0 0 0,0 0 1 0 0,0 0-1 0 0,0 0 0 0 0,0 0-22 0 0,10 6-37 0 0,0 0-1 0 0,0-1 0 0 0,1 0 0 0 0,0 0 0 0 0,0-1 0 0 0,0-1 1 0 0,1 0-1 0 0,5 0 38 0 0,5 2-293 0 0,-12-4 190 0 0,-1 0 1 0 0,0 0-1 0 0,1-1 0 0 0,1 0 103 0 0,-2-1-109 0 0,-9-1 92 0 0,0 1 1 0 0,0 0-1 0 0,1 0 1 0 0,-1 0 0 0 0,0 0-1 0 0,0 0 1 0 0,1 1 0 0 0,-1-1-1 0 0,0 0 1 0 0,0 0-1 0 0,0 1 1 0 0,1-1 0 0 0,-1 1-1 0 0,0-1 17 0 0,2 1-42 0 0,0-1-1 0 0,1-1 0 0 0,-1 1 1 0 0,0 0-1 0 0,0-1 0 0 0,0 1 1 0 0,0-1-1 0 0,0 0 0 0 0,0 0 1 0 0,2-1 42 0 0,4-1-1923 0 0,-8 3-8014 0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6.2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2 127 6128 0 0,'-1'-5'619'0'0,"0"6"754"0"0,1 5 731 0 0,2-4-2088 0 0,-1-1-1 0 0,0 0 1 0 0,0 1 0 0 0,0-1 0 0 0,-1 1 0 0 0,1-1-1 0 0,0 1 1 0 0,0-1 0 0 0,-1 1 0 0 0,1 0 0 0 0,-1-1 0 0 0,1 1-1 0 0,-1 0 1 0 0,0-1 0 0 0,0 1 0 0 0,0 0-16 0 0,1 35 27 0 0,0-8 13 0 0,1-6 106 0 0,2 1 1 0 0,0 0 0 0 0,2-1-1 0 0,0 0 1 0 0,2-1 0 0 0,1 1-1 0 0,8 15-146 0 0,-14-33 118 0 0,-1 1 0 0 0,0 0 0 0 0,0 0-1 0 0,0 0 1 0 0,-1 0 0 0 0,1 5-118 0 0,6 20 564 0 0,-6-20-431 0 0,-2-11-113 0 0,0 0 0 0 0,0 1 0 0 0,0-1 0 0 0,-1 0 1 0 0,1 0-1 0 0,0 0 0 0 0,0 1 0 0 0,0-1 0 0 0,0 0 1 0 0,-1 0-1 0 0,1 0 0 0 0,0 1 0 0 0,0-1 0 0 0,-1 0 0 0 0,1 0 1 0 0,0 0-1 0 0,0 0 0 0 0,0 0 0 0 0,-1 0 0 0 0,1 0 0 0 0,0 1 1 0 0,-1-1-1 0 0,1 0 0 0 0,0 0 0 0 0,0 0 0 0 0,-1 0 1 0 0,1 0-1 0 0,0 0 0 0 0,0 0 0 0 0,-1 0 0 0 0,1 0 0 0 0,0 0 1 0 0,0 0-21 0 0,-14-24 303 0 0,13 21-274 0 0,-8-21 39 0 0,1 0 1 0 0,1 0 0 0 0,2-1 0 0 0,0 1 0 0 0,-1-24-69 0 0,3 22 18 0 0,2 9 27 0 0,0 0 0 0 0,1-1 0 0 0,1 1 0 0 0,1-5-45 0 0,1-22 238 0 0,-3 37-180 0 0,1 0 0 0 0,-1 1 1 0 0,1-1-1 0 0,1 0 0 0 0,-1 0 1 0 0,1 0-1 0 0,0 1 1 0 0,1-1-1 0 0,-1 1 0 0 0,1 0 1 0 0,1 0-1 0 0,-1 0 1 0 0,1 0-1 0 0,0 0 0 0 0,0 1 1 0 0,1 0-1 0 0,0 0 1 0 0,-1 0-1 0 0,2 0 0 0 0,-1 1 1 0 0,1 0-1 0 0,-1 0 0 0 0,1 0 1 0 0,3-1-59 0 0,-1 2 42 0 0,0 1 1 0 0,1 0-1 0 0,-1 0 1 0 0,1 0-1 0 0,0 1 0 0 0,-1 0 1 0 0,1 1-1 0 0,0 0 1 0 0,0 0-1 0 0,-1 1 0 0 0,6 1-42 0 0,1 0 26 0 0,0 1-1 0 0,0 1 0 0 0,-1 0 0 0 0,1 0 0 0 0,5 4-25 0 0,-12-4-4 0 0,0 0 1 0 0,0 0-1 0 0,-1 0 0 0 0,1 1 0 0 0,-1 1 1 0 0,0-1-1 0 0,0 1 0 0 0,0 0 0 0 0,4 6 4 0 0,-8-7-27 0 0,0 0-1 0 0,0 0 1 0 0,0 0-1 0 0,-1 0 1 0 0,1 0-1 0 0,0 5 28 0 0,11 22-155 0 0,-12-29 141 0 0,0 0-1 0 0,-1 0 1 0 0,1 0-1 0 0,-1 0 0 0 0,0 1 1 0 0,0-1-1 0 0,-1 0 0 0 0,1 1 1 0 0,0-1-1 0 0,-1 1 0 0 0,0-1 1 0 0,0 1-1 0 0,0-1 0 0 0,0 0 1 0 0,-1 1-1 0 0,1-1 0 0 0,-1 1 1 0 0,0-1-1 0 0,0 0 0 0 0,0 0 1 0 0,0 1-1 0 0,-1-1 0 0 0,1 0 1 0 0,-1 0-1 0 0,0 0 0 0 0,0 0 1 0 0,0-1-1 0 0,0 1 1 0 0,-1 0-1 0 0,1-1 15 0 0,-5 5-29 0 0,0 0 0 0 0,0-1 1 0 0,0 0-1 0 0,-1 0 0 0 0,0-1 1 0 0,0 0-1 0 0,0 0 0 0 0,-1-1 1 0 0,1 0-1 0 0,-8 2 29 0 0,-8 2-196 0 0,-87 26 490 0 0,91-29-849 0 0,0-1 0 0 0,1-1-1 0 0,-1 0 1 0 0,-14-1 555 0 0,32-2-9678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6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177 9 7136 0 0,'0'0'18'0'0,"0"0"0"0"0,1 0 0 0 0,-1 0 0 0 0,0 0 1 0 0,0 0-1 0 0,0 0 0 0 0,0 0 0 0 0,1 0 0 0 0,-1 0 0 0 0,0 0 1 0 0,0 0-1 0 0,0 0 0 0 0,1 0 0 0 0,-1 0 0 0 0,0 0 0 0 0,0 0 1 0 0,0 0-1 0 0,0 1 0 0 0,1-1 0 0 0,-1 0 0 0 0,0 0 0 0 0,0 0 1 0 0,0 0-1 0 0,0 0 0 0 0,0 0 0 0 0,0 1 0 0 0,1-1 0 0 0,-1 0 1 0 0,0 0-1 0 0,0 0 0 0 0,0 0 0 0 0,0 1 0 0 0,0-1 0 0 0,0 0 1 0 0,0 0-1 0 0,0 0 0 0 0,0 1 0 0 0,0-1 0 0 0,0 0 0 0 0,0 0 1 0 0,0 0-1 0 0,0 1 0 0 0,0-1 0 0 0,0 0 0 0 0,0 0 0 0 0,0 0 0 0 0,0 0 1 0 0,0 1-1 0 0,0-1 0 0 0,0 0 0 0 0,0 0 0 0 0,-1 0 0 0 0,1 0 1 0 0,0 1-1 0 0,0-1 0 0 0,0 0 0 0 0,0 0 0 0 0,0 0 0 0 0,0 0 1 0 0,-1 0-1 0 0,1 0 0 0 0,0 1 0 0 0,0-1 0 0 0,0 0 0 0 0,0 0 1 0 0,0 0-1 0 0,-1 0 0 0 0,1 0 0 0 0,0 0 0 0 0,0 0-18 0 0,-16 16 2246 0 0,8-9-1346 0 0,0 4-767 0 0,0 0 1 0 0,-1 0-1 0 0,0-1 0 0 0,-2 0-133 0 0,-20 24 12 0 0,16-15-15 0 0,0 0-1 0 0,0 4 4 0 0,11-16-3 0 0,0 0 0 0 0,0 0 0 0 0,1 0 0 0 0,0 1 0 0 0,0-1 1 0 0,1 1-1 0 0,0-1 0 0 0,-1 7 3 0 0,1 2-50 0 0,1-8 13 0 0,0 1 0 0 0,0 0 0 0 0,0-1 0 0 0,2 1 0 0 0,-1 2 37 0 0,0-9-10 0 0,1 1-1 0 0,-1 0 1 0 0,1-1 0 0 0,0 1 0 0 0,0 0 0 0 0,0-1 0 0 0,0 1-1 0 0,0-1 1 0 0,1 1 0 0 0,-1-1 0 0 0,1 0 0 0 0,-1 0 0 0 0,1 1-1 0 0,0-1 1 0 0,0 0 0 0 0,0 0 0 0 0,0-1 0 0 0,0 1 0 0 0,0 0 10 0 0,11 6-8 0 0,1-1 1 0 0,-1 0 0 0 0,1 0 0 0 0,0-1 0 0 0,1-1-1 0 0,-1-1 1 0 0,1 0 0 0 0,0-1 0 0 0,0 0 0 0 0,8 0 7 0 0,-15-3-5 0 0,0-1 0 0 0,1 0 0 0 0,-1 0 1 0 0,0 0-1 0 0,0-1 0 0 0,0 0 0 0 0,-1-1 1 0 0,7-2 4 0 0,33-8-18 0 0,-45 12 21 0 0,0 1 0 0 0,0-1 0 0 0,0 1 0 0 0,0-1 0 0 0,0 0 0 0 0,0 0 0 0 0,0 0 0 0 0,0 0 0 0 0,0 0 0 0 0,0 0 0 0 0,-1-1 0 0 0,1 1 0 0 0,-1 0 0 0 0,1-1 0 0 0,-1 0 0 0 0,1 1 0 0 0,-1-1 0 0 0,0 0 0 0 0,1 0 0 0 0,-1 1 0 0 0,0-2-3 0 0,16-18 47 0 0,-15 19-29 0 0,0 0-1 0 0,0 1 0 0 0,0-1 0 0 0,-1 0 0 0 0,1 0 1 0 0,0-1-1 0 0,-1 1 0 0 0,0 0 0 0 0,1 0 1 0 0,-1-1-1 0 0,0 1 0 0 0,0-1 0 0 0,0 1 0 0 0,-1-1 1 0 0,1 1-1 0 0,0-1 0 0 0,-1 0 0 0 0,0 1 1 0 0,0-1-1 0 0,0 0 0 0 0,0 1 0 0 0,0-1 1 0 0,0 0-1 0 0,-1 0-17 0 0,-1-4 68 0 0,0-1 0 0 0,-1 1 0 0 0,0 0 0 0 0,0 0 0 0 0,-1 1 0 0 0,0-1 0 0 0,-3-3-68 0 0,-7-10 104 0 0,-1 1 1 0 0,-1 1 0 0 0,0 0 0 0 0,-1 2 0 0 0,-3-2-105 0 0,-24-23 204 0 0,14 16-89 0 0,22 19 36 0 0,1-1 0 0 0,-1 1 0 0 0,1-1 0 0 0,0 0 0 0 0,-4-7-151 0 0,10 1-1249 0 0,1 13-7932 0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6.9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36 7832 0 0,'0'-1'126'0'0,"0"-1"0"0"0,-1 1 0 0 0,1 0 0 0 0,-1-1 0 0 0,0 1 0 0 0,1 0 0 0 0,-1 0 0 0 0,0 0 1 0 0,0 0-1 0 0,1 0 0 0 0,-1 0 0 0 0,0 0 0 0 0,0 0 0 0 0,0 0 0 0 0,0 0 0 0 0,-1 0 0 0 0,1 0 0 0 0,0 1 1 0 0,-1-1-128 0 0,0-1 153 0 0,0 1 0 0 0,-1 0 0 0 0,1-1-1 0 0,-1 1 1 0 0,1 0 0 0 0,-1 1 0 0 0,1-1-1 0 0,-1 0 1 0 0,1 1 0 0 0,-3-1-152 0 0,-43-1 1070 0 0,28 1-918 0 0,0 0-1 0 0,-18 3-151 0 0,-3 1 75 0 0,20-1 7 0 0,1 0 0 0 0,0 1-1 0 0,-1 0 1 0 0,-1 3-82 0 0,21-6 8 0 0,-1 1 0 0 0,1-1 0 0 0,-1 1 0 0 0,1 0 0 0 0,-1-1 0 0 0,1 1 0 0 0,0 0 0 0 0,-1 0 0 0 0,1 0 0 0 0,0 0 0 0 0,0 0 0 0 0,0 1 0 0 0,0-1 0 0 0,0 0 0 0 0,0 0 0 0 0,0 1 0 0 0,0-1 0 0 0,0 1 0 0 0,1-1 0 0 0,-1 1 0 0 0,0-1 0 0 0,1 1 0 0 0,-1-1 0 0 0,1 1 0 0 0,0-1 0 0 0,-1 1 0 0 0,1-1 0 0 0,0 1 0 0 0,0 0 1 0 0,0-1-1 0 0,0 1 0 0 0,1 0 0 0 0,-1-1 0 0 0,0 1 0 0 0,1-1 0 0 0,-1 1 0 0 0,0-1 0 0 0,1 1 0 0 0,0-1 0 0 0,-1 1 0 0 0,1-1 0 0 0,0 1-8 0 0,3 5 7 0 0,1 0 0 0 0,0 0 0 0 0,0 0 0 0 0,1-1 0 0 0,0 1 0 0 0,0-1 0 0 0,0 0 0 0 0,1-1 0 0 0,3 2-7 0 0,9 9 8 0 0,91 78 22 0 0,-76-67-17 0 0,-26-22-7 0 0,-1 0-1 0 0,1 1 1 0 0,-1 0 0 0 0,-1 1 0 0 0,3 3-6 0 0,10 10 24 0 0,-14-14-17 0 0,0-1 0 0 0,0 1 0 0 0,-1 0 0 0 0,1 0 0 0 0,-1 0 0 0 0,0 1 0 0 0,2 5-7 0 0,-6-11 2 0 0,0 0 0 0 0,1 0 0 0 0,-1 0 0 0 0,0 0 0 0 0,0 0 0 0 0,0-1 0 0 0,0 1 0 0 0,0 0 0 0 0,0 0 0 0 0,0 0 0 0 0,0 0 0 0 0,0 0 0 0 0,0 0 0 0 0,0 0 0 0 0,-1 0 0 0 0,1 0-1 0 0,0-1 1 0 0,-1 1 0 0 0,1 0 0 0 0,0 0 0 0 0,-1 0 0 0 0,1-1 0 0 0,-1 1 0 0 0,1 0 0 0 0,-1 0 0 0 0,0-1-2 0 0,-1 2 5 0 0,0 0-1 0 0,-1 0 1 0 0,1 0-1 0 0,-1-1 1 0 0,1 1-1 0 0,-1-1 1 0 0,1 0 0 0 0,-1 1-1 0 0,0-1-4 0 0,-9 3 12 0 0,0-1-1 0 0,-1 0 1 0 0,-8 0-12 0 0,21-3 0 0 0,-35 4 6 0 0,-1-3 0 0 0,1 0 0 0 0,-1-2 0 0 0,-32-6-6 0 0,63 6-178 0 0,1 0 0 0 0,0 0 0 0 0,0-1 0 0 0,0 1 0 0 0,0-1 0 0 0,0 0 1 0 0,0 0-1 0 0,1 0 0 0 0,-1 0 0 0 0,1-1 178 0 0,2 3-8893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7.2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 5824 0 0,'3'-1'124'0'0,"-1"0"1"0"0,1 0-1 0 0,-1 0 1 0 0,1 0-1 0 0,0 0 1 0 0,0 0-1 0 0,-1 1 1 0 0,1-1-1 0 0,0 1 1 0 0,0 0-1 0 0,0 0 1 0 0,-1 0-1 0 0,1 0 1 0 0,0 0-1 0 0,0 0 1 0 0,0 1-1 0 0,-1 0 1 0 0,1-1-1 0 0,0 1 1 0 0,-1 0-1 0 0,3 1-124 0 0,-1 0 206 0 0,0 0-1 0 0,-1 0 1 0 0,1 0-1 0 0,0 1 1 0 0,-1-1-1 0 0,1 1 1 0 0,-1 0 0 0 0,0 0-1 0 0,1 0 1 0 0,-2 0-1 0 0,1 0 1 0 0,0 1-1 0 0,0 0-205 0 0,2 7 147 0 0,0 0-1 0 0,0 1 1 0 0,-1-1-1 0 0,-1 1 1 0 0,0 0-1 0 0,0 0 0 0 0,-1 0 1 0 0,0 9-147 0 0,0 22 151 0 0,-3 36-151 0 0,0-25-612 0 0,1-53-7841 0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7.6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6224 0 0,'5'2'411'0'0,"0"0"-1"0"0,0 0 1 0 0,0 1 0 0 0,0 0 0 0 0,0 0-1 0 0,0 0 1 0 0,-1 1 0 0 0,1-1 0 0 0,-1 1 0 0 0,0 0-1 0 0,3 4-410 0 0,-7-7 117 0 0,1 1-1 0 0,-1-1 0 0 0,1 0 0 0 0,-1 1 0 0 0,0-1 1 0 0,1 0-1 0 0,-1 1 0 0 0,0-1 0 0 0,0 1 0 0 0,0-1 1 0 0,0 0-1 0 0,0 1 0 0 0,0 0-116 0 0,2 19 483 0 0,-1-20-455 0 0,3 7 37 0 0,-1 0-1 0 0,1 0 1 0 0,-1 1-1 0 0,-1-1 0 0 0,0 1 1 0 0,0-1-1 0 0,0 1 1 0 0,-1 1-65 0 0,5 34 121 0 0,-3-21-29 0 0,-1 0 0 0 0,0 8-92 0 0,-2-28 19 0 0,0 1 0 0 0,1 0 1 0 0,-1 0-1 0 0,1-1 0 0 0,0 1 0 0 0,0 0 0 0 0,0 0 1 0 0,0-1-1 0 0,1 1 0 0 0,1 2-19 0 0,-2-3 17 0 0,0-1-1 0 0,-1 1 1 0 0,1-1 0 0 0,-1 1 0 0 0,1-1-1 0 0,-1 1 1 0 0,0-1 0 0 0,0 1 0 0 0,-1 0-1 0 0,1-1 1 0 0,0 1 0 0 0,-1-1-1 0 0,1 1 1 0 0,-1-1 0 0 0,0 1 0 0 0,0-1-1 0 0,-1 2-16 0 0,-4 21 84 0 0,6-21-1848 0 0,0-4-7081 0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8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98 8136 0 0,'19'-1'526'0'0,"0"-1"0"0"0,0 0 1 0 0,9-4-527 0 0,-6 2 755 0 0,-1 1 0 0 0,16-1-755 0 0,5 0 194 0 0,0-2 0 0 0,0-1 0 0 0,6-4-194 0 0,32-6 379 0 0,-35 9-143 0 0,32-1-236 0 0,-35 3 49 0 0,-32 4 62 0 0,-1 0 1 0 0,1 0-1 0 0,0 2 1 0 0,0-1-1 0 0,0 1 1 0 0,5 1-112 0 0,-12-1 11 0 0,0 1 0 0 0,1 0 0 0 0,-1 1 0 0 0,0-1 0 0 0,0 0 0 0 0,0 1 0 0 0,0 0 0 0 0,-1-1 0 0 0,1 1 0 0 0,0 1 0 0 0,-1-1 0 0 0,1 0 0 0 0,-1 0 0 0 0,0 1 0 0 0,1 0-11 0 0,2 4 39 0 0,0 0-1 0 0,0 0 1 0 0,-1 1 0 0 0,1-1-1 0 0,-1 2-38 0 0,3 10 101 0 0,0 1-1 0 0,-1 0 1 0 0,-1 0-1 0 0,-1 1 1 0 0,-1-1-101 0 0,0 2 101 0 0,2 0 1 0 0,0-1 0 0 0,1 0 0 0 0,6 13-102 0 0,-8-24 18 0 0,8 14 69 0 0,-11-23-153 0 0,1 2-85 0 0,1 0-1 0 0,-1 0 1 0 0,0 0-1 0 0,0 0 1 0 0,0 0-1 0 0,-1 0 1 0 0,1 1-1 0 0,-1-1 1 0 0,1 1-1 0 0,-1-1 1 0 0,0 3 151 0 0,-1-5-9133 0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8.3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78 7136 0 0,'16'12'407'0'0,"-2"1"1"0"0,1 1-1 0 0,-2 0 1 0 0,0 0-1 0 0,-1 1 1 0 0,0 1-1 0 0,-1 0 1 0 0,1 5-408 0 0,24 31 780 0 0,-27-41-618 0 0,0-1 0 0 0,1 1 0 0 0,0-2 0 0 0,1 0 0 0 0,-1 0 1 0 0,2-1-1 0 0,-1 0 0 0 0,9 4-162 0 0,-15-10 152 0 0,0 0 1 0 0,1 0-1 0 0,-1 0 0 0 0,1 0 0 0 0,-1-1 1 0 0,1 0-1 0 0,0 0 0 0 0,0-1 1 0 0,2 1-153 0 0,-6-2 55 0 0,-1 0 1 0 0,0-1 0 0 0,0 1-1 0 0,1 0 1 0 0,-1-1 0 0 0,0 1 0 0 0,0 0-1 0 0,0-1 1 0 0,0 1 0 0 0,-1-1-1 0 0,1 0 1 0 0,0 1 0 0 0,-1-1 0 0 0,1 0-1 0 0,-1 1 1 0 0,1-1 0 0 0,-1 0 0 0 0,0 0-1 0 0,0-1-55 0 0,3-53 572 0 0,1-1 1 0 0,5-8-573 0 0,-9 62 18 0 0,2-10 134 0 0,0-1 1 0 0,1 1-1 0 0,1 0 1 0 0,0 0-1 0 0,0 1 1 0 0,1-1 0 0 0,5-7-153 0 0,-6 13-413 0 0,0 1 0 0 0,1 0 0 0 0,0 0 0 0 0,0 0 0 0 0,1-1 413 0 0,-3 4-10764 0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8.8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350 12 4512 0 0,'9'0'1052'0'0,"-1"-1"0"0"0,0 0 0 0 0,0 0 1 0 0,0-1-1 0 0,0 0 0 0 0,7-3-1052 0 0,-18 6 916 0 0,3-1-906 0 0,-1 0 0 0 0,0 0 0 0 0,0 0 0 0 0,1 0 0 0 0,-1 0 0 0 0,0 0 0 0 0,1 1 0 0 0,-1-1 1 0 0,1 0-1 0 0,-1 0 0 0 0,0 1 0 0 0,1-1 0 0 0,-1 0 0 0 0,1 1 0 0 0,-1-1 0 0 0,1 0 0 0 0,-1 1 0 0 0,1-1 1 0 0,-1 1-1 0 0,1-1 0 0 0,-1 1 0 0 0,1-1 0 0 0,-1 1-10 0 0,0 0 34 0 0,-1 0 0 0 0,1 0 0 0 0,-1 0 0 0 0,0 0 0 0 0,1 0 0 0 0,-1-1 0 0 0,0 1 1 0 0,0 0-1 0 0,0-1 0 0 0,1 0 0 0 0,-1 1 0 0 0,0-1 0 0 0,0 0 0 0 0,0 0 0 0 0,-1 0-34 0 0,-11 2 76 0 0,7 0-46 0 0,-41 9 409 0 0,-26 3-439 0 0,59-11 114 0 0,1 1 1 0 0,0 0-1 0 0,0 1 1 0 0,0 0-1 0 0,0 1 1 0 0,1 1-1 0 0,-5 3-114 0 0,12-6 69 0 0,1 0 0 0 0,0 0 0 0 0,0 1 0 0 0,0 0 0 0 0,1 0-1 0 0,0 0 1 0 0,-2 3-69 0 0,-14 15 176 0 0,15-18-165 0 0,0 0 1 0 0,1 1-1 0 0,-1-1 1 0 0,1 1 0 0 0,1 0-1 0 0,-1 0 1 0 0,1 0-1 0 0,0 1 1 0 0,1-1-1 0 0,-1 1 1 0 0,1 0 0 0 0,1-1-1 0 0,-1 1 1 0 0,1 0-1 0 0,0 0 1 0 0,1 0 0 0 0,-1 0-1 0 0,2 0 1 0 0,-1 0-1 0 0,1 0 1 0 0,0 0 0 0 0,0 0-1 0 0,2 3-11 0 0,2 8 11 0 0,2-1 0 0 0,0 0-1 0 0,1 0 1 0 0,1-1 0 0 0,8 11-11 0 0,-12-19 3 0 0,1-1 0 0 0,1 0 0 0 0,-1-1 1 0 0,1 1-1 0 0,0-1 0 0 0,1 0 1 0 0,-1-1-1 0 0,1 0 0 0 0,0 0 0 0 0,3 1-3 0 0,39 27 17 0 0,-45-30-15 0 0,0 0-1 0 0,0 0 1 0 0,1 0 0 0 0,-1 0-1 0 0,1-1 1 0 0,5 2-2 0 0,20 8 5 0 0,-29-11-5 0 0,1 0 1 0 0,-1-1-1 0 0,1 1 1 0 0,-1-1-1 0 0,1 0 1 0 0,-1 0 0 0 0,1 0-1 0 0,-1 0 1 0 0,1 0-1 0 0,-1 0 1 0 0,1 0 0 0 0,-1-1-1 0 0,1 0 1 0 0,-1 1-1 0 0,3-2 0 0 0,22-3 6 0 0,-24 5-137 0 0,-1 1-27 0 0,0-1 0 0 0,1 0 1 0 0,-1 0-1 0 0,1-1 0 0 0,-1 1 0 0 0,0 0 1 0 0,1-1-1 0 0,-1 0 0 0 0,0 1 0 0 0,0-1 1 0 0,2-1 157 0 0,-3 1-9308 0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49.1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8840 0 0,'85'-3'5360'0'0,"29"1"-5304"0"0,47 6 221 0 0,-120-3-167 0 0,-30-2-47 0 0,0 2-1 0 0,0-1 1 0 0,1 1-1 0 0,-1 1 1 0 0,0 0-1 0 0,0 1-62 0 0,-1 0-428 0 0,0-1 0 0 0,1 0 0 0 0,-1-1 0 0 0,4 0 428 0 0,12-1-9506 0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1.9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396 118 2208 0 0,'0'0'489'0'0,"0"0"6"0"0,-1-5 2 0 0,-4-33 1343 0 0,5 37-1489 0 0,0 1 2 0 0,-13-9 1221 0 0,2 0-867 0 0,7 6-679 0 0,-1 0-1 0 0,1 0 0 0 0,-1 1 0 0 0,0 0 0 0 0,0 0 0 0 0,0 0 0 0 0,0 1 1 0 0,0 0-1 0 0,0 0 0 0 0,0 0 0 0 0,-1 0 0 0 0,1 1 0 0 0,0 0 0 0 0,-4 0-27 0 0,-3 1 32 0 0,0 1-1 0 0,0 0 0 0 0,0 0 0 0 0,1 2 0 0 0,-1-1 0 0 0,1 1 0 0 0,0 1 0 0 0,0 0 0 0 0,0 0 0 0 0,1 2 1 0 0,0-1-1 0 0,0 1 0 0 0,0 0 0 0 0,1 1 0 0 0,-6 6-31 0 0,-21 19 128 0 0,28-27-65 0 0,0 0 0 0 0,1 0 0 0 0,0 1 0 0 0,0 0 0 0 0,1 1 0 0 0,0-1 0 0 0,0 1 0 0 0,1 0 0 0 0,-2 4-63 0 0,5-6 22 0 0,1 0 1 0 0,0 0-1 0 0,0 0 1 0 0,1 0-1 0 0,-1 0 1 0 0,1 1 0 0 0,1-1-1 0 0,-1 0 1 0 0,1 0-1 0 0,0 0 1 0 0,1 2-23 0 0,1-2 19 0 0,0-1 1 0 0,-1 0-1 0 0,2 1 1 0 0,-1-2-1 0 0,1 1 1 0 0,-1 0-1 0 0,1-1 1 0 0,1 1 0 0 0,-1-1-1 0 0,0 0 1 0 0,1-1-1 0 0,0 1 1 0 0,0-1-1 0 0,0 0 1 0 0,0 0-1 0 0,1-1 1 0 0,-1 1-1 0 0,1-1 1 0 0,-1 0 0 0 0,5 0-20 0 0,12 4 83 0 0,1-1 1 0 0,0-2 0 0 0,0 0 0 0 0,13 0-84 0 0,-21-3 68 0 0,0-1 0 0 0,0 0 0 0 0,0-1 0 0 0,0 0 0 0 0,-1-1 0 0 0,1-1 0 0 0,-1 0 0 0 0,0-1 0 0 0,0 0 0 0 0,0-2 0 0 0,-1 1 0 0 0,0-2 0 0 0,0 0 0 0 0,0 0-68 0 0,-10 5 36 0 0,8-4 55 0 0,-1 0-1 0 0,0 0 1 0 0,3-5-91 0 0,-10 9 26 0 0,-1 1 0 0 0,1-1 0 0 0,-1-1-1 0 0,1 1 1 0 0,-1 0 0 0 0,0 0 0 0 0,0-1 0 0 0,-1 1-1 0 0,1-1 1 0 0,-1 0 0 0 0,0 1 0 0 0,1-4-26 0 0,-1 3 49 0 0,0 2-25 0 0,0-1 1 0 0,-1 0 0 0 0,1 0-1 0 0,0 0 1 0 0,-1 1-1 0 0,0-1 1 0 0,0 0 0 0 0,0 0-1 0 0,0 0 1 0 0,0 0-1 0 0,0 1 1 0 0,-1-1 0 0 0,1 0-1 0 0,-1 0 1 0 0,0 1 0 0 0,0-1-1 0 0,0 0 1 0 0,0 1-1 0 0,-1-1 1 0 0,1 1 0 0 0,0-1-1 0 0,-2 0-24 0 0,3 2 4 0 0,-11-17 62 0 0,0 1-1 0 0,-1 0 1 0 0,-1 1 0 0 0,-5-5-66 0 0,-66-62 237 0 0,84 83-253 0 0,0 0 0 0 0,0 0-1 0 0,-1 0 1 0 0,1 0-1 0 0,0-1 1 0 0,0 1 0 0 0,-1 0-1 0 0,1 0 1 0 0,0 0 0 0 0,0 0-1 0 0,0-1 1 0 0,-1 1 0 0 0,1 0-1 0 0,0 0 1 0 0,0-1 0 0 0,0 1-1 0 0,0 0 1 0 0,0 0 0 0 0,0-1-1 0 0,-1 1 1 0 0,1 0 0 0 0,0 0-1 0 0,0-1 1 0 0,0 1-1 0 0,0 0 1 0 0,0 0 0 0 0,0-1-1 0 0,0 1 1 0 0,0 0 0 0 0,0-1-1 0 0,0 1 1 0 0,0 0 0 0 0,0 0-1 0 0,1-1 1 0 0,-1 1 0 0 0,0 0-1 0 0,0 0 1 0 0,0-1 0 0 0,0 1-1 0 0,0 0 1 0 0,0 0 0 0 0,1-1-1 0 0,-1 1 1 0 0,0 0-1 0 0,0 0 1 0 0,0 0 0 0 0,1-1-1 0 0,-1 1 1 0 0,0 0 0 0 0,0 0-1 0 0,0 0 1 0 0,1 0 0 0 0,-1 0-1 0 0,0 0 1 0 0,0-1 0 0 0,1 1-1 0 0,-1 0 1 0 0,0 0 0 0 0,1 0-1 0 0,-1 0 1 0 0,0 0-1 0 0,0 0 1 0 0,1 0 0 0 0,-1 0-1 0 0,0 0 1 0 0,0 0 0 0 0,1 0-1 0 0,-1 0 17 0 0,1 0-593 0 0,0 0-7980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3.7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18 8840 0 0,'-7'-7'67'0'0,"7"6"170"0"0,-1 0 0 0 0,0 0 0 0 0,1 0 0 0 0,-1 0 0 0 0,0 1-1 0 0,0-1 1 0 0,0 0 0 0 0,0 1 0 0 0,0-1 0 0 0,0 0 0 0 0,0 1-1 0 0,0 0 1 0 0,0-1 0 0 0,0 1 0 0 0,0-1-237 0 0,-17 1 720 0 0,1 3-628 0 0,0 0 1 0 0,0 1 0 0 0,1 1 0 0 0,-1 0 0 0 0,-14 8-93 0 0,24-10 37 0 0,1 1 1 0 0,0 0-1 0 0,1 1 1 0 0,-1-1-1 0 0,1 1 1 0 0,-1 0-1 0 0,2 0 1 0 0,-1 1-1 0 0,0 0-37 0 0,-25 25 163 0 0,27-28-142 0 0,0 0 1 0 0,0 1 0 0 0,0-1 0 0 0,0 1 0 0 0,0 0 0 0 0,1 0 0 0 0,-1 0-22 0 0,-10 16 181 0 0,11-15-171 0 0,1-1 0 0 0,-1 1 0 0 0,1-1 0 0 0,0 1 0 0 0,0-1 1 0 0,0 1-1 0 0,0 0 0 0 0,1-1 0 0 0,0 1 0 0 0,0 0 0 0 0,0 0 0 0 0,1-1 0 0 0,0 2-10 0 0,-1 10 15 0 0,1-8-16 0 0,0 1 0 0 0,0-1 1 0 0,1 0-1 0 0,0 0 1 0 0,1 0-1 0 0,0 0 1 0 0,0 0-1 0 0,0 0 0 0 0,1-1 1 0 0,0 0-1 0 0,0 0 1 0 0,1 0-1 0 0,0 0 0 0 0,1-1 1 0 0,-1 1-1 0 0,1-1 1 0 0,0-1-1 0 0,1 1 1 0 0,-1-1-1 0 0,1 0 0 0 0,0-1 1 0 0,0 1-1 0 0,8 2 1 0 0,12 6-9 0 0,-20-10 6 0 0,-1 1 0 0 0,1-1-1 0 0,0-1 1 0 0,0 1 0 0 0,5 0 3 0 0,2 0-2 0 0,-9-2 1 0 0,0 0 0 0 0,0 0 1 0 0,0 0-1 0 0,0-1 0 0 0,0 1 1 0 0,0-1-1 0 0,0 0 0 0 0,0-1 0 0 0,0 1 1 0 0,0-1 0 0 0,6 3 0 0 0,-11-2 0 0 0,0 1 0 0 0,1-1 0 0 0,-1 0 0 0 0,0 0 0 0 0,1 0 0 0 0,-1 1 0 0 0,0-1 0 0 0,1 0 0 0 0,-1 0 0 0 0,1 0 0 0 0,-1 0 0 0 0,0 0 0 0 0,1 0 0 0 0,-1 0 0 0 0,1 0 0 0 0,-1 0 0 0 0,1 0 0 0 0,-1 0 0 0 0,0 0 0 0 0,1 0 0 0 0,-1 0 0 0 0,1 0 0 0 0,-1 0 0 0 0,0 0 0 0 0,1 0 0 0 0,-1 0 0 0 0,1-1 0 0 0,-1 1 0 0 0,0 0 0 0 0,1 0 0 0 0,-1-1 0 0 0,0 1 0 0 0,1 0 0 0 0,-1 0 0 0 0,0-1 0 0 0,0 1 0 0 0,1 0 0 0 0,-1-1 0 0 0,0 1 0 0 0,0 0 0 0 0,1-1 0 0 0,8-6-1867 0 0,-8 7-7218 0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2.2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 7232 0 0,'6'-1'109'0'0,"-5"1"-19"0"0,0 0 0 0 0,-1 0 0 0 0,1 0 0 0 0,0 0 1 0 0,0-1-1 0 0,-1 1 0 0 0,1 0 0 0 0,0 0 0 0 0,0 0 1 0 0,0 0-1 0 0,-1 1 0 0 0,1-1 0 0 0,0 0 0 0 0,0 0 1 0 0,-1 0-1 0 0,1 1 0 0 0,0-1 0 0 0,0 0 0 0 0,-1 1 1 0 0,1-1-1 0 0,0 1 0 0 0,-1-1 0 0 0,1 1 0 0 0,0-1 1 0 0,-1 1-1 0 0,1-1 0 0 0,-1 1 0 0 0,1-1 0 0 0,-1 1 1 0 0,1 0-1 0 0,-1-1 0 0 0,0 1 0 0 0,1 0 0 0 0,-1-1 1 0 0,0 1-1 0 0,1 0 0 0 0,-1 0 0 0 0,0-1 0 0 0,0 1 1 0 0,0 0-1 0 0,1 0 0 0 0,-1 0 0 0 0,0-1 0 0 0,0 1 1 0 0,-1 0-91 0 0,7 16 108 0 0,0 12-71 0 0,-1 18-43 0 0,-2-31-1 0 0,-2 0 1 0 0,0 1 0 0 0,-1 2 6 0 0,2 15-2 0 0,-1-27 3 0 0,0 0 0 0 0,-1 0 1 0 0,0 0-1 0 0,0 0 0 0 0,-1 0 0 0 0,0 0 0 0 0,0 0 1 0 0,0 1-2 0 0,-1 0 28 0 0,0 0 0 0 0,0 1 0 0 0,1-1 0 0 0,1 1 1 0 0,0-1-1 0 0,0 1-28 0 0,0-1 70 0 0,0 0 0 0 0,-1 0-1 0 0,0 0 1 0 0,0 0 0 0 0,-3 7-70 0 0,0 0 124 0 0,4-12-109 0 0,-1-1 0 0 0,1 0 1 0 0,-1 1-1 0 0,0-1 0 0 0,1 0 0 0 0,-1 0 1 0 0,-1 0-1 0 0,1 0 0 0 0,0 0 0 0 0,0 0 1 0 0,-1 0-1 0 0,0 1-15 0 0,1-2 19 0 0,1-1 18 0 0,0 0 10 0 0,0 0-1 0 0,0 0 6 0 0,0 0 40 0 0,0 0-1604 0 0,0 0-6438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2.6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50 5520 0 0,'29'-2'1070'0'0,"0"-1"1"0"0,-1-1 0 0 0,16-5-1071 0 0,43-7 1804 0 0,-77 15-1799 0 0,150-14 38 0 0,-150 15-247 0 0,1 1 0 0 0,0 0 1 0 0,-1 0-1 0 0,1 1 1 0 0,-1 1-1 0 0,0 0 0 0 0,4 1 204 0 0,-12-3-6550 0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3.0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13 4816 0 0,'11'1'206'0'0,"0"0"1"0"0,0 0-1 0 0,9 4-206 0 0,-11-3 179 0 0,1 0-1 0 0,-1-1 1 0 0,1 0-1 0 0,0 0 1 0 0,1-1-179 0 0,19-3 347 0 0,0-1 1 0 0,6-3-348 0 0,-15 2 147 0 0,0 2 1 0 0,0 0 0 0 0,1 1-1 0 0,-1 1 1 0 0,13 2-148 0 0,102-2-835 0 0,-131 2-4123 0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3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3312 0 0,'0'0'724'0'0,"0"0"12"0"0,0 0-10 0 0,0 0-63 0 0,0 0-280 0 0,0 0-71 0 0,2 6 0 0 0,0 11 68 0 0,0 1 0 0 0,-1 0 0 0 0,0-1 0 0 0,-2 9-380 0 0,4 143 976 0 0,-4-47-606 0 0,2-66-310 0 0,-1-55-105 0 0,0-1-6 0 0,0 0-3 0 0,0 0-1230 0 0,0 0-4912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4.0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3808 0 0,'3'-2'231'0'0,"0"0"0"0"0,0 0 1 0 0,1 0-1 0 0,-1 1 0 0 0,0-1 0 0 0,1 1 1 0 0,-1-1-1 0 0,1 1 0 0 0,1 0-231 0 0,4-1 114 0 0,0-1-1 0 0,-1 0 1 0 0,1 0 0 0 0,6-5-114 0 0,30-10 80 0 0,34-4-35 0 0,-44 11-8 0 0,1 2 1 0 0,33-5-38 0 0,18 1 92 0 0,18-3 80 0 0,0 6 214 0 0,-85 7-1210 0 0,-16 2-3730 0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4.3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3208 0 0,'3'40'59'0'0,"-1"14"979"0"0,0-14-204 0 0,0-34-721 0 0,-2 0 1 0 0,1 1-1 0 0,-1-1 1 0 0,0 0-1 0 0,0 0 1 0 0,-1 0-1 0 0,1 1 0 0 0,-2 0-113 0 0,-6 71 1024 0 0,6-38-409 0 0,3-34-506 0 0,-1-1-1 0 0,0 0 1 0 0,0 1-1 0 0,-1-1 1 0 0,1 0-1 0 0,-1 0 1 0 0,-1 1-1 0 0,0 2-108 0 0,1-4 60 0 0,0 0 1 0 0,0-1-1 0 0,1 1 0 0 0,-1 0 1 0 0,1 0-1 0 0,0 0 0 0 0,0 0 0 0 0,0 2-60 0 0,0 5 371 0 0,0-10-273 0 0,4 13-1078 0 0,-4-14-5112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4.7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211 0 6728 0 0,'0'14'660'0'0,"1"-1"1"0"0,1 1-1 0 0,0-1 1 0 0,4 14-661 0 0,4 24 63 0 0,-2 1 114 0 0,-4-22 111 0 0,0 0-1 0 0,-1 18-287 0 0,-11 28 295 0 0,8-36-1367 0 0,0-39-5656 0 0</inkml:trace>
  <inkml:trace contextRef="#ctx0" brushRef="#br0" timeOffset="1">0 286 5224 0 0,'0'-4'0'0'0,"0"0"0"0"0,6-2 0 0 0,6 4 696 0 0,0-2 16 0 0,2-6-8 0 0,2-6 8 0 0,6 2-512 0 0,0 0 8 0 0,-1 12-16 0 0,13-8 16 0 0,4-5-232 0 0,0 3-8 0 0,-2 2-6576 0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5.1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305 4 2400 0 0,'-11'-2'164'0'0,"11"1"-140"0"0,-1 1-1 0 0,0 0 1 0 0,1 0 0 0 0,-1-1 0 0 0,0 1 0 0 0,0 0 0 0 0,1 0-1 0 0,-1 0 1 0 0,0 0 0 0 0,1 0 0 0 0,-1 0 0 0 0,0 0 0 0 0,0 0-1 0 0,1 1 1 0 0,-1-1 0 0 0,0 0 0 0 0,1 0 0 0 0,-1 1 0 0 0,0-1-1 0 0,1 0 1 0 0,-1 1 0 0 0,0-1 0 0 0,0 1-24 0 0,-24 7 1050 0 0,21-7-861 0 0,1 0 0 0 0,-1 0-1 0 0,0 0 1 0 0,1 0-1 0 0,0 1 1 0 0,-1-1-1 0 0,-1 2-188 0 0,-19 14 334 0 0,0-1-1 0 0,-1-2 0 0 0,-1 0 1 0 0,-2-1-334 0 0,23-11 60 0 0,1 1-1 0 0,-1-1 1 0 0,0 1 0 0 0,1 0-1 0 0,0 1 1 0 0,0-1 0 0 0,0 1 0 0 0,0 0-1 0 0,0 0 1 0 0,1 0 0 0 0,-1 1-1 0 0,1-1 1 0 0,0 1 0 0 0,1 0 0 0 0,-1-1-1 0 0,1 1 1 0 0,-1 4-60 0 0,-3 8 266 0 0,0 0 0 0 0,2 1 1 0 0,0 0-1 0 0,-1 12-266 0 0,3-16 85 0 0,1-1 1 0 0,0 1-1 0 0,2 0 1 0 0,-1 2-86 0 0,1-11 69 0 0,-1 1-1 0 0,1 0 1 0 0,0-1 0 0 0,1 0 0 0 0,-1 1 0 0 0,1-1 0 0 0,0 0 0 0 0,0 0 0 0 0,1 0 0 0 0,0 0 0 0 0,1 2-69 0 0,8 12 39 0 0,-10-16-39 0 0,-1-1 1 0 0,1 1-1 0 0,-1-1 0 0 0,1 0 0 0 0,0 1 1 0 0,0-1-1 0 0,0 0 0 0 0,0 0 1 0 0,0 0-1 0 0,0 0 0 0 0,1-1 0 0 0,-1 1 1 0 0,1 0-1 0 0,-1-1 0 0 0,1 0 0 0 0,0 0 1 0 0,0 1-1 0 0,-1-1-1 0 0,1 0 0 0 0,0 0 1 0 0,0 0-1 0 0,1 0 0 0 0,-1 0 1 0 0,0-1-1 0 0,0 1 0 0 0,0-1 1 0 0,0 0-1 0 0,1 0 0 0 0,-1 0 1 0 0,1-1 0 0 0,8 0 0 0 0,22-8 1 0 0,-13 1-77 0 0,-16 6 10 0 0,1 1 0 0 0,-1-1 0 0 0,1-1 0 0 0,-1 1 0 0 0,0-1 0 0 0,0 0 0 0 0,0 0 0 0 0,0 0 0 0 0,-1-1 0 0 0,1 1 0 0 0,-1-1 0 0 0,3-4 66 0 0,-6 7-6549 0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5.4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12 101 6016 0 0,'0'0'51'0'0,"-1"1"0"0"0,1-1 1 0 0,-1 0-1 0 0,1 0 0 0 0,-1 0 1 0 0,1 0-1 0 0,0 1 0 0 0,-1-1 0 0 0,1 0 1 0 0,-1 0-1 0 0,1 1 0 0 0,0-1 1 0 0,-1 0-1 0 0,1 1 0 0 0,-1-1 1 0 0,1 0-1 0 0,0 1 0 0 0,0-1 0 0 0,-1 1 1 0 0,1-1-1 0 0,0 1 0 0 0,0-1 1 0 0,-1 1-1 0 0,1-1 0 0 0,0 0 1 0 0,0 1-1 0 0,0-1 0 0 0,0 1 0 0 0,0 0-51 0 0,0-1 33 0 0,-1 0-1 0 0,1 0 0 0 0,0 0 1 0 0,0 0-1 0 0,0 0 0 0 0,0 1 1 0 0,0-1-1 0 0,0 0 0 0 0,0 0 1 0 0,-1 0-1 0 0,1 0 0 0 0,0 0 1 0 0,0 1-1 0 0,0-1 0 0 0,0 0 0 0 0,0 0 1 0 0,0 0-1 0 0,0 0 0 0 0,0 1 1 0 0,0-1-1 0 0,0 0 0 0 0,0 0 1 0 0,0 0-1 0 0,0 0 0 0 0,0 1 1 0 0,0-1-1 0 0,0 0 0 0 0,0 0 1 0 0,0 0-1 0 0,0 0 0 0 0,0 1 0 0 0,0-1 1 0 0,0 0-1 0 0,1 0 0 0 0,-1 0 1 0 0,0 0-1 0 0,0 0 0 0 0,0 1 1 0 0,0-1-1 0 0,0 0 0 0 0,0 0 1 0 0,0 0-1 0 0,1 0 0 0 0,-1 0 1 0 0,0 0-1 0 0,0 0 0 0 0,0 0 1 0 0,0 1-1 0 0,0-1 0 0 0,1 0 0 0 0,-1 0 1 0 0,0 0-1 0 0,0 0 0 0 0,0 0 1 0 0,0 0-1 0 0,1 0-32 0 0,0-1 61 0 0,0 0 0 0 0,0 1 0 0 0,0-1-1 0 0,0 0 1 0 0,0 1 0 0 0,0-1 0 0 0,1 1 0 0 0,-1-1-1 0 0,0 1 1 0 0,0 0 0 0 0,1-1 0 0 0,-1 1 0 0 0,0 0 0 0 0,1 0-1 0 0,0 0-60 0 0,18-5 112 0 0,-2-3-95 0 0,1 0 1 0 0,0 1-1 0 0,0 1 1 0 0,12-2-18 0 0,27-9 17 0 0,-28 8 182 0 0,-11 4-969 0 0,-1-2-1 0 0,16-6 771 0 0,0-6-6490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5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5120 0 0,'0'-5'228'0'0,"2"5"375"0"0,2 10 1232 0 0,4 15 891 0 0,-2 12-2634 0 0,0 0 0 0 0,-3 0 0 0 0,-1 0 0 0 0,-1 1 0 0 0,-3 8-92 0 0,8 36 20 0 0,-6-77-14 0 0,0-1 0 0 0,0 1 1 0 0,1 0-1 0 0,0-1 1 0 0,0 1-1 0 0,0 0 0 0 0,0 0-6 0 0,5 29 70 0 0,-6-31-96 0 0,0 0 0 0 0,0-1-1 0 0,0 1 1 0 0,0-1-1 0 0,0 1 1 0 0,0 0-1 0 0,1-1 1 0 0,-1 1 0 0 0,1-1-1 0 0,-1 1 1 0 0,1-1-1 0 0,0 1 1 0 0,0-1 0 0 0,1 0-1 0 0,-1 1 1 0 0,0-1-1 0 0,1 0 1 0 0,-1 0-1 0 0,1 0 1 0 0,0 0 0 0 0,1 1 26 0 0,-2-1-7536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4.1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1 123 7528 0 0,'0'0'0'0'0,"0"0"0"0"0,2-1 0 0 0,5 1 432 0 0,0 0 0 0 0,1-4 0 0 0,6-6-8 0 0,9-3-192 0 0,1 3-8 0 0,0-1 0 0 0,10-7 0 0 0,-2 2-224 0 0,-5 4 0 0 0,1 0 0 0 0,3-3 0 0 0,-31 15-7624 0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6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1 384 6520 0 0,'0'-1'33'0'0,"0"1"1"0"0,0 0-1 0 0,0-1 1 0 0,0 1-1 0 0,0-1 1 0 0,0 1-1 0 0,0 0 1 0 0,1-1-1 0 0,-1 1 1 0 0,0-1-1 0 0,0 1 1 0 0,0 0-1 0 0,1-1 1 0 0,-1 1-1 0 0,0 0 1 0 0,1-1-1 0 0,-1 1 1 0 0,0 0-1 0 0,1 0 1 0 0,-1-1-1 0 0,0 1 1 0 0,1 0-1 0 0,-1 0 1 0 0,0 0-1 0 0,1-1 1 0 0,-1 1-1 0 0,0 0 1 0 0,1 0-1 0 0,-1 0 1 0 0,1 0-1 0 0,-1 0 1 0 0,1 0-34 0 0,-1 0 37 0 0,1 0 0 0 0,-1 0 0 0 0,0-1 0 0 0,1 1 0 0 0,-1 0 0 0 0,1 0 0 0 0,-1 0 0 0 0,0 0-1 0 0,1 0 1 0 0,-1-1 0 0 0,0 1 0 0 0,1 0 0 0 0,-1 0 0 0 0,0-1 0 0 0,1 1 0 0 0,-1 0 0 0 0,0 0 0 0 0,0-1 0 0 0,1 1 0 0 0,-1 0 0 0 0,0-1 0 0 0,0 1 0 0 0,1 0 0 0 0,-1-1 0 0 0,0 1 0 0 0,0-1 0 0 0,0 1 0 0 0,0 0 0 0 0,0-1-1 0 0,0 1 1 0 0,1-1 0 0 0,-1 1-37 0 0,0 10 917 0 0,0-9-601 0 0,0-12 115 0 0,8-83 733 0 0,-9 71-977 0 0,0 4 17 0 0,1-1-1 0 0,1 1 0 0 0,1 0 0 0 0,0 0 0 0 0,1 0 0 0 0,1 0 0 0 0,1 1 0 0 0,1-3-203 0 0,-1 7 104 0 0,-4 11-57 0 0,0 0 1 0 0,0 0-1 0 0,0 0 0 0 0,0 0 0 0 0,1 0 0 0 0,-1 0 0 0 0,1 1 0 0 0,0-1 0 0 0,-1 0 0 0 0,3-1-47 0 0,-4 4 29 0 0,1 0-1 0 0,-1-1 1 0 0,1 1-1 0 0,-1-1 1 0 0,1 1 0 0 0,-1 0-1 0 0,1-1 1 0 0,-1 1-1 0 0,1 0 1 0 0,-1 0 0 0 0,1 0-1 0 0,0-1 1 0 0,-1 1-1 0 0,1 0 1 0 0,0 0 0 0 0,-1 0-1 0 0,1 0 1 0 0,-1 0 0 0 0,1 0-1 0 0,0 0 1 0 0,-1 0-1 0 0,1 0 1 0 0,0 0 0 0 0,-1 1-1 0 0,1-1 1 0 0,-1 0-1 0 0,1 0 1 0 0,0 1 0 0 0,-1-1-1 0 0,1 0 1 0 0,-1 1-1 0 0,1-1 1 0 0,-1 0 0 0 0,1 1-1 0 0,-1-1 1 0 0,1 1-29 0 0,18 22 41 0 0,-11-14 20 0 0,1 3-18 0 0,-1 0 1 0 0,0 0-1 0 0,-1 0 0 0 0,0 1-43 0 0,22 35 171 0 0,-25-43-118 0 0,1 0 0 0 0,0-1 0 0 0,-1 1-1 0 0,1-1 1 0 0,5 3-53 0 0,-5-3 71 0 0,0 0 0 0 0,0-1-1 0 0,-1 2 1 0 0,0-1-1 0 0,0 0 1 0 0,0 1 0 0 0,1 2-71 0 0,24 30 335 0 0,-29-37-332 0 0,0 0-1 0 0,0 0 1 0 0,1 0-1 0 0,-1 1 0 0 0,0-1 1 0 0,0 0-1 0 0,0 0 0 0 0,0 0 1 0 0,0 1-1 0 0,0-1 1 0 0,0 0-1 0 0,0 0 0 0 0,1 0 1 0 0,-1 0-1 0 0,0 0 0 0 0,0 1 1 0 0,0-1-1 0 0,0 0 1 0 0,1 0-1 0 0,-1 0 0 0 0,0 0 1 0 0,0 0-1 0 0,0 0 0 0 0,1 0 1 0 0,-1 0-1 0 0,0 0 1 0 0,0 0-1 0 0,0 0 0 0 0,1 0 1 0 0,-1 0-1 0 0,0 0 0 0 0,0 0 1 0 0,0 0-1 0 0,1 0 1 0 0,-1 0-1 0 0,0 0 0 0 0,0 0 1 0 0,0 0-1 0 0,1 0 0 0 0,-1 0 1 0 0,0 0-1 0 0,0 0 1 0 0,0 0-1 0 0,0 0 0 0 0,1 0 1 0 0,-1-1-1 0 0,0 1 0 0 0,0 0 1 0 0,0 0-1 0 0,0 0 1 0 0,0 0-1 0 0,1 0 0 0 0,-1-1 1 0 0,0 1-1 0 0,0 0 0 0 0,0 0 1 0 0,0 0-1 0 0,0 0 1 0 0,0-1-1 0 0,0 1 0 0 0,0 0 1 0 0,0 0-3 0 0,5-16 13 0 0,-3 11-14 0 0,2 2-12 0 0,0-1-1 0 0,0 1 0 0 0,-1-1 0 0 0,1 0 0 0 0,-1 0 0 0 0,0 0 0 0 0,0-1 0 0 0,0 1 0 0 0,-1-1 0 0 0,1 0 0 0 0,-1 1 0 0 0,0-1 0 0 0,-1 0 0 0 0,1 0 0 0 0,-1-3 14 0 0,2 0 1 0 0,0 0-1 0 0,0 0 1 0 0,1 0-1 0 0,0 0 1 0 0,1-1-1 0 0,2-2 10 0 0,-1-1-1 0 0,-1 1 1 0 0,0-1 0 0 0,1-5-10 0 0,9-20 1 0 0,-15 37-1 0 0,1-3 3 0 0,1 0-1 0 0,-1 1 1 0 0,1-1-1 0 0,-1 0 1 0 0,1 0-1 0 0,0 1 1 0 0,2-3-3 0 0,-3 4 17 0 0,1 0 1 0 0,-1 0-1 0 0,0 1 0 0 0,1-1 1 0 0,-1 0-1 0 0,1 1 1 0 0,-1-1-1 0 0,1 1 0 0 0,0-1 1 0 0,-1 1-1 0 0,1 0 0 0 0,-1 0 1 0 0,1 0-1 0 0,0 0 0 0 0,-1 0 1 0 0,1 0-18 0 0,2 12 9 0 0,2-1-24 0 0,-2-6 4 0 0,-1 1 1 0 0,0-1-1 0 0,-1 1 0 0 0,0 0 0 0 0,0 0 0 0 0,1 3 11 0 0,6 23-127 0 0,2 0 0 0 0,14 29 127 0 0,-16-40-77 0 0,-7-15 53 0 0,1 0 0 0 0,0 0 0 0 0,0 0 0 0 0,0-1 0 0 0,1 0 1 0 0,0 1-1 0 0,1-1 24 0 0,0 5-31 0 0,2 0 30 0 0,-7-9 3 0 0,1-1 0 0 0,-1 1 0 0 0,1 0 0 0 0,-1-1 0 0 0,1 1 0 0 0,-1 0 0 0 0,0-1 0 0 0,1 1 0 0 0,-1 0 0 0 0,0-1 1 0 0,1 1-1 0 0,-1 0 0 0 0,0 0 0 0 0,0-1 0 0 0,0 1 0 0 0,0 0 0 0 0,0 0 0 0 0,0-1 0 0 0,0 2-2 0 0,3 12 75 0 0,4-3-204 0 0,-7-10 67 0 0,0 0-1 0 0,1 1 1 0 0,0-1-1 0 0,-1 0 0 0 0,1 0 1 0 0,0 0-1 0 0,-1 1 1 0 0,1-1-1 0 0,0 0 1 0 0,0 0-1 0 0,0 0 1 0 0,0 0-1 0 0,0-1 1 0 0,0 1-1 0 0,0 0 1 0 0,0 0-1 0 0,0-1 0 0 0,1 1 1 0 0,-1 0-1 0 0,0-1 1 0 0,0 1-1 0 0,1-1 1 0 0,-1 0-1 0 0,0 1 1 0 0,1-1-1 0 0,-1 0 1 0 0,0 0-1 0 0,1 0 1 0 0,0 0 62 0 0,0 0-10300 0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7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78 5824 0 0,'-8'156'3584'0'0,"7"-105"-3728"0"0,0-12-542 0 0,4 33 686 0 0,-2-68-29 0 0,0 1-1 0 0,0-1 0 0 0,0 0 1 0 0,0 0-1 0 0,1-1 0 0 0,0 1 1 0 0,0 0-1 0 0,0 0 0 0 0,0-1 1 0 0,1 1 29 0 0,-1-1-9 0 0,0 1 0 0 0,0-1 0 0 0,0 0 0 0 0,0 1 0 0 0,0-1 0 0 0,-1 1 1 0 0,0 0-1 0 0,0-1 0 0 0,0 1 0 0 0,0 3 9 0 0,0-2 33 0 0,0 0-1 0 0,-1-1 1 0 0,2 1 0 0 0,-1 0-1 0 0,0-1 1 0 0,1 1-1 0 0,0-1 1 0 0,0 0 0 0 0,0 1-1 0 0,1-1 1 0 0,2 3-33 0 0,-5-7 62 0 0,0 0 0 0 0,1 0 0 0 0,-1 1 1 0 0,0-1-1 0 0,1 0 0 0 0,-1 0 0 0 0,0 1 1 0 0,0-1-1 0 0,1 0 0 0 0,-1 1 0 0 0,0-1 1 0 0,0 0-1 0 0,0 1 0 0 0,1-1 0 0 0,-1 0 0 0 0,0 1 1 0 0,0-1-1 0 0,0 1 0 0 0,0-1 0 0 0,0 0 1 0 0,0 1-1 0 0,0-1 0 0 0,0 1 0 0 0,1-1 1 0 0,-1 0-1 0 0,-1 1 0 0 0,1-1 0 0 0,0 0 0 0 0,0 1 1 0 0,0-1-1 0 0,0 1 0 0 0,0-1 0 0 0,0 0 1 0 0,0 1-63 0 0,-1-1 46 0 0,0-1 1 0 0,1 1-1 0 0,-1 0 1 0 0,1-1-1 0 0,-1 1 1 0 0,0 0-1 0 0,1-1 1 0 0,-1 1-1 0 0,1-1 1 0 0,-1 1-1 0 0,1-1 1 0 0,0 1-1 0 0,-1-1 1 0 0,1 0-1 0 0,-1 1 1 0 0,1-1-1 0 0,0 1 1 0 0,0-1-1 0 0,-1 0 1 0 0,1 1-1 0 0,0-1 0 0 0,0 0 1 0 0,0 0-47 0 0,-8-18 132 0 0,1-1-1 0 0,1 0 1 0 0,1 0 0 0 0,1-1-1 0 0,1 0 1 0 0,1 1 0 0 0,0-1-1 0 0,2 0 1 0 0,0 0 0 0 0,2 0-1 0 0,0 0 1 0 0,3-8-132 0 0,-4 23 29 0 0,6-27 463 0 0,10-27-492 0 0,-12 48 67 0 0,-1 1 1 0 0,1 1-1 0 0,1-1 1 0 0,0 1-1 0 0,0-1 1 0 0,1 2-1 0 0,0-1-67 0 0,-1 3 61 0 0,1 0 0 0 0,-1 0 0 0 0,1 1-1 0 0,1 0 1 0 0,-1 0 0 0 0,1 0 0 0 0,0 1 0 0 0,0 0-1 0 0,0 1 1 0 0,1 0 0 0 0,0 0 0 0 0,0 1-61 0 0,-2 1 23 0 0,0 0 1 0 0,-1 0-1 0 0,1 1 1 0 0,0 0-1 0 0,0 1 0 0 0,0-1 1 0 0,0 1-1 0 0,-1 1 1 0 0,1-1-1 0 0,0 1 1 0 0,0 0-1 0 0,0 1 0 0 0,-1 0 1 0 0,1 0-1 0 0,-1 0 1 0 0,1 1-1 0 0,-1 0-23 0 0,-1-1 2 0 0,-1 1 0 0 0,0-1 0 0 0,0 1 0 0 0,0 0 0 0 0,0 0 0 0 0,0 0 0 0 0,-1 1 0 0 0,0 0 0 0 0,1-1 0 0 0,-1 1 0 0 0,0 0 0 0 0,-1 0 0 0 0,1 1 0 0 0,-1-1 0 0 0,0 0 0 0 0,0 1 0 0 0,0 0 0 0 0,-1-1 0 0 0,2 5-2 0 0,-2-3-3 0 0,0 1-1 0 0,-1-1 1 0 0,1 1 0 0 0,-1-1 0 0 0,-1 1 0 0 0,1-1 0 0 0,-1 1-1 0 0,0-1 1 0 0,0 1 0 0 0,-1-1 0 0 0,0 0 0 0 0,0 1 0 0 0,-1-1 0 0 0,-1 3 3 0 0,-5 5-18 0 0,0 0 0 0 0,0 0 0 0 0,-2-1 0 0 0,0 0 0 0 0,0-1 0 0 0,-1 0 0 0 0,-1-1 1 0 0,0 0-1 0 0,-10 5 18 0 0,2 1 25 0 0,15-13-22 0 0,-1-1 0 0 0,0 1 0 0 0,0-1 0 0 0,0-1 0 0 0,-1 1 0 0 0,1-1 0 0 0,-1-1 0 0 0,-1 1-3 0 0,8-2-55 0 0,0 1 1 0 0,0-1 0 0 0,0 0-1 0 0,-1 1 1 0 0,1-1 0 0 0,0 0-1 0 0,0 0 1 0 0,0 0 0 0 0,0 0-1 0 0,0 0 1 0 0,0 0 0 0 0,-1-1-1 0 0,1 1 1 0 0,0 0 0 0 0,0 0-1 0 0,0-1 1 0 0,0 1 0 0 0,0-1-1 0 0,0 1 1 0 0,0-1 0 0 0,0 1-1 0 0,0-1 1 0 0,0 0 0 0 0,0 1-1 0 0,0-1 1 0 0,0 0 0 0 0,1 0 0 0 0,-1 0-1 0 0,0 1 1 0 0,1-1 0 0 0,-1 0-1 0 0,0 0 1 0 0,1 0 0 0 0,-1 0-1 0 0,1-1 55 0 0,-1 1-9586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7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8336 0 0,'19'6'3913'0'0,"-18"-5"-3889"0"0,1 0 1 0 0,-1 1-1 0 0,1-1 0 0 0,-1 0 1 0 0,1 1-1 0 0,-1-1 0 0 0,0 1 1 0 0,0-1-1 0 0,0 1 0 0 0,0-1 1 0 0,0 1-1 0 0,0 0 0 0 0,0-1 1 0 0,-1 1-1 0 0,1 0 0 0 0,0 0 1 0 0,-1 0-1 0 0,1 1-24 0 0,9 42-113 0 0,-9-39 147 0 0,3 28-44 0 0,-2 1 1 0 0,-1-1 0 0 0,-3 31 9 0 0,1 2 61 0 0,1-58-44 0 0,-1-5 6 0 0,1 0 1 0 0,0 0-1 0 0,0 0 0 0 0,1 0 1 0 0,-1 0-1 0 0,1 0 0 0 0,0 0 0 0 0,0 0 1 0 0,0 0-1 0 0,1 0 0 0 0,-1 0-23 0 0,13 26 375 0 0,-4-13-225 0 0,-10-16-126 0 0,1 0 0 0 0,-1 1 0 0 0,1-1 0 0 0,0 0 0 0 0,-1 0 0 0 0,1 1 0 0 0,0-1 0 0 0,0 0 0 0 0,0 0 0 0 0,0 0 0 0 0,0 0 0 0 0,0 0 0 0 0,0 0 0 0 0,0 0 0 0 0,0 0 0 0 0,0-1-1 0 0,0 1 1 0 0,1 0 0 0 0,-1-1 0 0 0,0 1 0 0 0,1-1 0 0 0,-1 1-24 0 0,34 14 58 0 0,-24-13-7 0 0,0 0 0 0 0,0-1 1 0 0,0-1-1 0 0,1 0 1 0 0,-1-1-1 0 0,0 0 1 0 0,7-1-52 0 0,12-1-1686 0 0,-27 3-7388 0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7.7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6224 0 0,'0'0'785'0'0,"3"3"784"0"0,0 1-1363 0 0,-1 0-1 0 0,0 0 0 0 0,-1 0 1 0 0,1 0-1 0 0,-1 0 0 0 0,0 1 1 0 0,0-1-1 0 0,0 0 1 0 0,-1 1-1 0 0,1-1 0 0 0,-1 1 1 0 0,0-1-1 0 0,0 3-205 0 0,1 18 1 0 0,12 161-1 0 0,-12-179 33 0 0,0 1 1 0 0,1 0-1 0 0,0-1 1 0 0,0 0-1 0 0,0 1 1 0 0,1-1-1 0 0,0 0 1 0 0,1 0-1 0 0,4 6-33 0 0,-6-8 78 0 0,1 0-1 0 0,-1 0 0 0 0,0 1 1 0 0,0-1-1 0 0,1 5-77 0 0,2 7 501 0 0,10 7-217 0 0,-14-22-263 0 0,-1-1 0 0 0,1 0 0 0 0,0 1 0 0 0,-1-1-1 0 0,1 0 1 0 0,0 1 0 0 0,0-1 0 0 0,0 0 0 0 0,0 0 0 0 0,0 0 0 0 0,0 0-1 0 0,1 0 1 0 0,-1 0 0 0 0,0 0 0 0 0,0 0 0 0 0,1 0 0 0 0,-1-1-1 0 0,0 1 1 0 0,1-1 0 0 0,1 1-21 0 0,10 6-1575 0 0,-12-6-6693 0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8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328 107 6520 0 0,'-2'-3'134'0'0,"1"0"-1"0"0,0 0 1 0 0,0 0 0 0 0,-1 0 0 0 0,2 0 0 0 0,-1 0-1 0 0,0 0 1 0 0,1-1 0 0 0,-1 1 0 0 0,1 0-134 0 0,0 0 165 0 0,-1-1 1 0 0,1 1 0 0 0,-1 0 0 0 0,1 0 0 0 0,-1 0-1 0 0,0 0 1 0 0,-1 0 0 0 0,1 0 0 0 0,0 0-1 0 0,-1 0 1 0 0,0 0-166 0 0,-3-6 429 0 0,4 8-345 0 0,0 0 0 0 0,1 0-1 0 0,-1 0 1 0 0,0-1 0 0 0,1 1 0 0 0,-1 1 0 0 0,0-1 0 0 0,0 0 0 0 0,0 0 0 0 0,0 0-1 0 0,0 0 1 0 0,0 1 0 0 0,0-1 0 0 0,0 0 0 0 0,0 1 0 0 0,0-1 0 0 0,0 1 0 0 0,-1-1-84 0 0,-9-2 493 0 0,7 1-409 0 0,1 1 0 0 0,-1 0 0 0 0,0 0-1 0 0,0 0 1 0 0,1 1 0 0 0,-1-1 0 0 0,0 1 0 0 0,0 0 0 0 0,0 0 0 0 0,0 0 0 0 0,1 1 0 0 0,-3 0-84 0 0,1 0 21 0 0,0 1 1 0 0,-1 0 0 0 0,1 0 0 0 0,0 0 0 0 0,0 1 0 0 0,1 0 0 0 0,-1 0-1 0 0,0 0 1 0 0,-3 4-22 0 0,-38 38 62 0 0,32-30-23 0 0,0 0-5 0 0,1 1 0 0 0,0-1-1 0 0,1 2 1 0 0,1 0 0 0 0,-4 8-34 0 0,10-15 9 0 0,1-1 1 0 0,0 1-1 0 0,0-1 0 0 0,1 1 1 0 0,0 0-1 0 0,1 1 1 0 0,0-1-1 0 0,1 0 0 0 0,0 0 1 0 0,0 1-1 0 0,1 7-9 0 0,1-15-5 0 0,-1 0 0 0 0,1 0 0 0 0,-1 0 0 0 0,1 0 1 0 0,0 0-1 0 0,0 0 0 0 0,0 0 0 0 0,1 0 0 0 0,-1 0 0 0 0,1 0 0 0 0,-1-1 1 0 0,1 1-1 0 0,0-1 0 0 0,0 1 0 0 0,2 1 5 0 0,0-1-13 0 0,0 1 0 0 0,1-1 1 0 0,-1 1-1 0 0,1-1 0 0 0,0 0 0 0 0,0-1 0 0 0,0 0 1 0 0,4 2 12 0 0,8 1-39 0 0,0 0-1 0 0,0-2 1 0 0,0 0 0 0 0,0-1 0 0 0,11 0 39 0 0,-17-1-12 0 0,7 1 6 0 0,0-1 0 0 0,0-1 0 0 0,0 0 0 0 0,0-2 0 0 0,0 0 0 0 0,0-1 0 0 0,10-3 6 0 0,15-9-1654 0 0,-26 10-6644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8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0 442 6928 0 0,'1'-2'117'0'0,"-1"0"-1"0"0,1 0 1 0 0,0-1 0 0 0,0 1 0 0 0,0 0 0 0 0,0 0-1 0 0,0 0 1 0 0,1 0 0 0 0,-1 0 0 0 0,1 0-1 0 0,-1 0 1 0 0,2-1-117 0 0,8-10 841 0 0,6-22 402 0 0,-2-1 0 0 0,-1 0 0 0 0,0-4-1243 0 0,-6 17 189 0 0,5-22 111 0 0,-9 29-219 0 0,1 1 0 0 0,0 0-1 0 0,5-9-80 0 0,2-5 88 0 0,-7 18-53 0 0,-1 0 0 0 0,1 1 0 0 0,1-1 0 0 0,1 0-35 0 0,-6 9 15 0 0,0 0 0 0 0,0 0-1 0 0,1 0 1 0 0,-1 1 0 0 0,1-1 0 0 0,0 0 0 0 0,-1 1 0 0 0,1-1 0 0 0,0 1-1 0 0,0 0 1 0 0,0-1 0 0 0,0 1 0 0 0,0 0 0 0 0,0 0 0 0 0,0 0 0 0 0,0 1 0 0 0,1-1-1 0 0,-1 0 1 0 0,0 1 0 0 0,0 0 0 0 0,1-1 0 0 0,-1 1-15 0 0,13-2 540 0 0,-14 1-528 0 0,1 1 1 0 0,-1 0-1 0 0,0-1 0 0 0,0 1 1 0 0,0 0-1 0 0,1-1 1 0 0,-1 1-1 0 0,0 0 0 0 0,0 0 1 0 0,1 0-1 0 0,-1 0 1 0 0,0 0-1 0 0,0 0 0 0 0,1 1 1 0 0,-1-1-1 0 0,0 0 1 0 0,0 1-1 0 0,1-1 0 0 0,-1 0 1 0 0,0 1-1 0 0,0 0 1 0 0,0-1-1 0 0,0 1 0 0 0,0 0 1 0 0,0-1-1 0 0,0 1 1 0 0,0 0-1 0 0,0 0 0 0 0,0 0 1 0 0,0 0-13 0 0,18 25 145 0 0,-14-21-106 0 0,-1 0 0 0 0,0 1 1 0 0,-1-1-1 0 0,1 1 0 0 0,1 3-39 0 0,2 4 35 0 0,1 1 0 0 0,0-1 0 0 0,1 0 0 0 0,0-1-1 0 0,2 1-34 0 0,3 4 53 0 0,-1 0-1 0 0,3 7-52 0 0,11 14 171 0 0,-22-33-95 0 0,0 1 0 0 0,-1 0 1 0 0,1 0-1 0 0,-2 0 1 0 0,1 0-1 0 0,-1 1 1 0 0,1-1-1 0 0,-2 1 0 0 0,2 4-76 0 0,-3-8 50 0 0,1 0-1 0 0,-1 1 0 0 0,1-1 1 0 0,0 0-1 0 0,0 1 0 0 0,0-1 1 0 0,0 0-1 0 0,1-1 0 0 0,1 3-49 0 0,-1-2 63 0 0,0 0-1 0 0,-1 1 0 0 0,1 0 0 0 0,-1-1 1 0 0,1 1-1 0 0,1 4-62 0 0,11 24 549 0 0,-14-30-563 0 0,-1-1 1 0 0,1 0-1 0 0,-1 1 0 0 0,0-1 1 0 0,1 0-1 0 0,-1 1 0 0 0,0-1 1 0 0,0 0-1 0 0,0 1 0 0 0,0-1 1 0 0,0 1-1 0 0,0-1 14 0 0,0 5-1925 0 0,0-6-9408 0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8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76 8936 0 0,'0'0'577'0'0,"0"0"6"0"0,17-10 1450 0 0,-3 9-1834 0 0,0-1 0 0 0,0 0 0 0 0,0-1 0 0 0,12-4-199 0 0,20-5 17 0 0,36 1 21 0 0,-41 6-2066 0 0,31-8 2028 0 0,-40 4-7840 0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9.1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5624 0 0,'1'-1'78'0'0,"1"1"-1"0"0,0 0 1 0 0,0 0 0 0 0,0 0 0 0 0,0 0 0 0 0,0 1-1 0 0,0-1 1 0 0,0 0 0 0 0,-1 1 0 0 0,1-1 0 0 0,0 1-1 0 0,1 0-77 0 0,-2 0 87 0 0,-1 0-1 0 0,1 0 0 0 0,-1 0 1 0 0,1 0-1 0 0,-1 0 0 0 0,1 0 0 0 0,-1 1 1 0 0,0-1-1 0 0,0 0 0 0 0,0 0 0 0 0,1 0 1 0 0,-1 0-1 0 0,0 0 0 0 0,0 0 0 0 0,0 0 1 0 0,-1 1-87 0 0,2 13 199 0 0,2 63 640 0 0,-5 58-839 0 0,0-122 152 0 0,2-13-107 0 0,-1 1 1 0 0,1-1-1 0 0,0 1 1 0 0,0-1-1 0 0,0 0 1 0 0,0 1-1 0 0,0-1 1 0 0,0 1-1 0 0,0-1 1 0 0,0 0-1 0 0,0 1 1 0 0,1-1-1 0 0,-1 0 1 0 0,1 1-1 0 0,-1-1 1 0 0,1 0-1 0 0,-1 1 1 0 0,1-1-1 0 0,0 0 1 0 0,-1 0-1 0 0,1 0 1 0 0,0 1-46 0 0,0 0 70 0 0,1 0 0 0 0,-2 0 0 0 0,1 0 0 0 0,0 0 0 0 0,0 1 0 0 0,-1-1 0 0 0,1 0 0 0 0,-1 1 0 0 0,0-1 0 0 0,0 0 0 0 0,0 1 0 0 0,0-1 0 0 0,0 0 0 0 0,0 1-70 0 0,0 0 113 0 0,-1 0-1 0 0,2 0 1 0 0,-1 0 0 0 0,0 0-1 0 0,0 0 1 0 0,1 0 0 0 0,0 0-1 0 0,0 1-112 0 0,-1 10-177 0 0,0-14-8272 0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9.4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8336 0 0,'2'0'75'0'0,"1"0"0"0"0,-1-1 1 0 0,1 1-1 0 0,-1-1 0 0 0,0 0 1 0 0,1 0-1 0 0,-1 0 0 0 0,0 0 1 0 0,0 0-1 0 0,2-1-75 0 0,14-7 960 0 0,8-2-19 0 0,-23 9-847 0 0,1 0 1 0 0,0 0-1 0 0,-1 0 1 0 0,1 1-1 0 0,0 0 0 0 0,-1-1 1 0 0,1 1-1 0 0,4 0-94 0 0,23-4 274 0 0,-1-2 1 0 0,2-2-275 0 0,-9 2 11 0 0,0 2 0 0 0,0 0 1 0 0,0 1-1 0 0,0 2 0 0 0,3 0-11 0 0,-15 1-29 0 0,1 0-1 0 0,-1 0 1 0 0,10-4 29 0 0,-10 3-85 0 0,0 0 0 0 0,0 0 1 0 0,12 0 84 0 0,17 1-220 0 0,-27 0 192 0 0,1 0 0 0 0,-1 1 0 0 0,0 1 0 0 0,0 0 0 0 0,5 2 28 0 0,2 1-26 0 0,-3-1-19 0 0,0 1 1 0 0,0 0-1 0 0,0 2 0 0 0,2 1 45 0 0,-14-6-2 0 0,-1 1 0 0 0,0 1 0 0 0,0-1 0 0 0,0 0 0 0 0,0 1 0 0 0,0 0 0 0 0,-1 0 0 0 0,1 0 0 0 0,-1 0 0 0 0,0 1 0 0 0,1-1-1 0 0,-2 1 1 0 0,1 0 0 0 0,0 0 0 0 0,-1 0 0 0 0,0 0 0 0 0,0 0 0 0 0,0 0 2 0 0,48 146 635 0 0,-44-129-527 0 0,-1 0 0 0 0,-2 1 0 0 0,0-1 0 0 0,-1 1 0 0 0,-1-1 0 0 0,-2 20-108 0 0,1-24 80 0 0,-4 2-39 0 0,3-18-39 0 0,1-1 0 0 0,-1 1-1 0 0,1 0 1 0 0,0 0 0 0 0,0 0-1 0 0,-1-1 1 0 0,1 1 0 0 0,0 0 0 0 0,0 0-1 0 0,0 0 1 0 0,0 0 0 0 0,0 0 0 0 0,0-1-1 0 0,0 1 1 0 0,0 0 0 0 0,0 0-1 0 0,0 0 1 0 0,1 0 0 0 0,-1 0 0 0 0,0-1-1 0 0,0 1 1 0 0,1 0 0 0 0,-1 0 0 0 0,1-1-1 0 0,-1 1 1 0 0,1 0 0 0 0,-1 0-1 0 0,1-1 1 0 0,-1 1 0 0 0,1 0 0 0 0,0-1-2 0 0,5 16-1604 0 0,-6-16-6448 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59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293 32 6016 0 0,'0'1'5'0'0,"0"-1"0"0"0,1 1 1 0 0,-1-1-1 0 0,0 0 0 0 0,0 1 0 0 0,0-1 1 0 0,0 1-1 0 0,0-1 0 0 0,0 0 0 0 0,0 1 1 0 0,0-1-1 0 0,0 1 0 0 0,-1-1 0 0 0,1 0 0 0 0,0 1 1 0 0,0-1-1 0 0,0 1 0 0 0,0-1 0 0 0,0 0 1 0 0,-1 1-1 0 0,1-1 0 0 0,0 0 0 0 0,0 1 1 0 0,-1-1-1 0 0,1 0 0 0 0,0 0 0 0 0,-1 1 1 0 0,1-1-1 0 0,0 0 0 0 0,-1 0 0 0 0,1 1 1 0 0,0-1-1 0 0,-1 0 0 0 0,1 0 0 0 0,0 0 1 0 0,-1 1-6 0 0,-14-7 402 0 0,-1 0-89 0 0,-4-4 455 0 0,19 10-746 0 0,1-1 0 0 0,-1 0 0 0 0,0 0 0 0 0,0 1 0 0 0,0-1 0 0 0,0 1 0 0 0,0-1 0 0 0,-1 1 0 0 0,1-1 0 0 0,0 1-1 0 0,0 0 1 0 0,0 0 0 0 0,0-1 0 0 0,0 1 0 0 0,-1 0 0 0 0,1 0 0 0 0,0 0 0 0 0,0 0 0 0 0,0 0 0 0 0,0 0 0 0 0,-1 1 0 0 0,1-1-1 0 0,0 0 1 0 0,0 1 0 0 0,0-1 0 0 0,0 1 0 0 0,0-1 0 0 0,0 1 0 0 0,0-1 0 0 0,0 1 0 0 0,-1 0-22 0 0,-17 4 33 0 0,16-5-31 0 0,1 0-1 0 0,0 1 1 0 0,0-1-1 0 0,-1 1 1 0 0,1-1-1 0 0,0 1 1 0 0,0 0-1 0 0,0 0 0 0 0,-1 0-1 0 0,-10 7 22 0 0,0 0 0 0 0,1 1 0 0 0,1 1 0 0 0,0-1 0 0 0,0 2 0 0 0,0 0 0 0 0,2 0 0 0 0,-1 1 0 0 0,1 0-1 0 0,1 0 1 0 0,0 1 0 0 0,1 0 0 0 0,1 1 0 0 0,-3 7-22 0 0,7-16 43 0 0,0 0 0 0 0,0 1 0 0 0,1 0 0 0 0,0-1 0 0 0,0 1 0 0 0,0 0 0 0 0,1 0 0 0 0,0 0 0 0 0,0-1 0 0 0,0 1 0 0 0,2 3-43 0 0,-2-5 28 0 0,2-1 0 0 0,-1 0 1 0 0,0 1-1 0 0,1-1 0 0 0,-1 0 1 0 0,1 0-1 0 0,0 0 0 0 0,0 0 1 0 0,0 0-1 0 0,1 0 0 0 0,-1 0 1 0 0,1-1-1 0 0,-1 1 0 0 0,1-1 1 0 0,0 0-1 0 0,0 0 0 0 0,0 0 1 0 0,1 0-29 0 0,6 5 65 0 0,0-1 1 0 0,1 0 0 0 0,-1-1 0 0 0,1 0 0 0 0,0 0-1 0 0,0-2 1 0 0,1 1 0 0 0,-1-1 0 0 0,1-1-1 0 0,0 0 1 0 0,0-1 0 0 0,4 0-66 0 0,12-1 34 0 0,0-2 0 0 0,0-1 0 0 0,-1-1 0 0 0,0-1 0 0 0,7-3-34 0 0,-26 6 28 0 0,0-1 0 0 0,0 0 1 0 0,0 0-1 0 0,0-1 0 0 0,-1 0 0 0 0,1 0 1 0 0,-1-1-1 0 0,0 0 0 0 0,-1 0 0 0 0,1-1 1 0 0,-1 1-1 0 0,0-2 0 0 0,0 1 0 0 0,-1 0 1 0 0,0-1-1 0 0,0 0 0 0 0,-1-1 0 0 0,1 1 1 0 0,0-3-29 0 0,-2 3 38 0 0,-1 0 0 0 0,1 0 0 0 0,-1 0 1 0 0,0 0-1 0 0,-1 0 0 0 0,1 0 0 0 0,-1 0 1 0 0,-1-1-1 0 0,0 1 0 0 0,0 0 0 0 0,0-1 1 0 0,-1 1-1 0 0,0 0 0 0 0,0 0 0 0 0,-1-1 1 0 0,0 1-1 0 0,0 0 0 0 0,0 1 0 0 0,-1-1 0 0 0,0 0 1 0 0,-1 1-1 0 0,-3-6-38 0 0,-11-17 195 0 0,14 21-555 0 0,-1 0-1 0 0,0 0 1 0 0,-1 0-1 0 0,0 0 361 0 0,-8-7-7706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4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0 3712 0 0,'-5'1'145'0'0,"0"0"-1"0"0,0 0 1 0 0,1 0-1 0 0,-1 0 1 0 0,0 1 0 0 0,0-1-1 0 0,1 1 1 0 0,-1 0-1 0 0,1 1 1 0 0,-1-1 0 0 0,1 1-1 0 0,0 0 1 0 0,0 0 0 0 0,0 0-1 0 0,1 1 1 0 0,-1-1-1 0 0,-1 3-144 0 0,-6 7 23 0 0,0 0 0 0 0,1 1-1 0 0,1 0 1 0 0,-4 8-23 0 0,7-12 46 0 0,1 1 0 0 0,1 0-1 0 0,0 0 1 0 0,0 0 0 0 0,1 1-1 0 0,0-1 1 0 0,1 1 0 0 0,0 3-46 0 0,0 17 342 0 0,1 1-1 0 0,2 13-341 0 0,-1-41 48 0 0,1-1 0 0 0,-1 1-1 0 0,1 0 1 0 0,0-1-1 0 0,1 1 1 0 0,-1 0 0 0 0,1-1-1 0 0,0 0 1 0 0,0 1-1 0 0,0-1 1 0 0,1 0 0 0 0,-1 0-1 0 0,1 0 1 0 0,0 0 0 0 0,0-1-1 0 0,2 2-47 0 0,-2-2 37 0 0,-1-1-1 0 0,1 0 1 0 0,0 1 0 0 0,0-1-1 0 0,0-1 1 0 0,0 1-1 0 0,0 0 1 0 0,0-1 0 0 0,1 1-1 0 0,-1-1 1 0 0,0 0 0 0 0,1 0-1 0 0,-1-1 1 0 0,1 1-1 0 0,-1-1 1 0 0,1 1 0 0 0,-1-1-1 0 0,1 0 1 0 0,-1 0-1 0 0,1-1 1 0 0,2 0-37 0 0,0 0 47 0 0,0-2 0 0 0,0 1 1 0 0,0-1-1 0 0,-1 1 0 0 0,1-1 0 0 0,-1-1 1 0 0,1 1-1 0 0,-1-1 0 0 0,0 0 0 0 0,-1 0 0 0 0,1-1 1 0 0,-1 1-1 0 0,0-1 0 0 0,0 0 0 0 0,0 0 1 0 0,-1-1-1 0 0,1 1 0 0 0,-1-1 0 0 0,-1 1 0 0 0,1-2-47 0 0,5-11 280 0 0,-1-1 0 0 0,-1 0 0 0 0,-1 0 0 0 0,0 0 0 0 0,1-17-280 0 0,-5 31 76 0 0,-1 0 0 0 0,1 0 0 0 0,-1 0 0 0 0,0 1 0 0 0,0-1 0 0 0,-1 0 0 0 0,1 0 0 0 0,-1 0 1 0 0,0 1-1 0 0,-1-1 0 0 0,1 0 0 0 0,-1 1 0 0 0,0-1 0 0 0,0 1 0 0 0,0 0 0 0 0,0 0 0 0 0,-1 0 0 0 0,0 0 0 0 0,0 0 0 0 0,0 0 0 0 0,-1 0-76 0 0,-11-11 394 0 0,12 12-323 0 0,0-1 0 0 0,-1 1-1 0 0,1 1 1 0 0,0-1-1 0 0,-1 0 1 0 0,0 1-1 0 0,-3-2-70 0 0,-41-26 250 0 0,42 26-2034 0 0,6 4-6888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7:00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56 439 7328 0 0,'-1'-11'1712'0'0,"0"-1"-1"0"0,0 0 1 0 0,-3-8-1712 0 0,-19-61 909 0 0,0 6-681 0 0,22 67-180 0 0,0-1 0 0 0,1 1 0 0 0,-1-1 0 0 0,2 1 0 0 0,-1-1 0 0 0,2-7-48 0 0,1-19 24 0 0,-3 32-20 0 0,0 1 0 0 0,-1-1 1 0 0,2 1-1 0 0,-1-1 1 0 0,0 1-1 0 0,0-1 1 0 0,1 1-1 0 0,-1-1 0 0 0,1 1 1 0 0,0-1-1 0 0,0 1 1 0 0,0 0-1 0 0,0-1 1 0 0,0 1-1 0 0,1 0 0 0 0,-1 0 1 0 0,0 0-1 0 0,1 0 1 0 0,0 0-1 0 0,-1 0 1 0 0,1 0-1 0 0,0 0 0 0 0,0 1 1 0 0,0-1-1 0 0,2 0-4 0 0,7-6 27 0 0,-11 7-26 0 0,1 1 1 0 0,-1-1 0 0 0,1 0 0 0 0,0 1 0 0 0,0-1 0 0 0,0 1 0 0 0,-1-1 0 0 0,1 1 0 0 0,0-1 0 0 0,0 1-1 0 0,0-1 1 0 0,0 1 0 0 0,0 0 0 0 0,0 0 0 0 0,0-1 0 0 0,0 1 0 0 0,0 0-2 0 0,2 0 4 0 0,0 0 1 0 0,0 0-1 0 0,0 0 0 0 0,1 0 0 0 0,-1 1 1 0 0,0-1-1 0 0,0 1 0 0 0,0 0 1 0 0,0 0-1 0 0,0 0 0 0 0,0 0 1 0 0,0 1-1 0 0,0-1 0 0 0,0 1 0 0 0,-1 0 1 0 0,1-1-1 0 0,0 1 0 0 0,-1 0 1 0 0,0 1-1 0 0,1-1 0 0 0,-1 1-4 0 0,9 9 28 0 0,0 1 1 0 0,-1 0-1 0 0,6 13-28 0 0,4 2 32 0 0,-10-13 2 0 0,-1 1 0 0 0,8 14-34 0 0,-12-18 25 0 0,1-1 0 0 0,0 0-1 0 0,1 0 1 0 0,0 0 0 0 0,1-1-1 0 0,0 0 1 0 0,7 6-25 0 0,0-4 25 0 0,1 0 1 0 0,0-1 0 0 0,1-1-1 0 0,0 0 1 0 0,0-1-1 0 0,1-1 1 0 0,0-1 0 0 0,1 0-1 0 0,-1-2 1 0 0,13 3-26 0 0,-12-4 72 0 0,-14-2-48 0 0,-1 0 0 0 0,1-1 1 0 0,0 0-1 0 0,0 0 1 0 0,0 0-1 0 0,0-1 0 0 0,0 1 1 0 0,0-1-1 0 0,0 0 0 0 0,0-1 1 0 0,-1 1-1 0 0,1-1 0 0 0,0 0 1 0 0,0 0-1 0 0,0-1 0 0 0,-1 1 1 0 0,1-1-1 0 0,0 0 1 0 0,0-1-25 0 0,-3 2 36 0 0,0-1 1 0 0,0 1-1 0 0,1-1 1 0 0,-1 0-1 0 0,0 0 1 0 0,-1 0-1 0 0,1 0 1 0 0,0 0-1 0 0,0 0 1 0 0,-1 0-1 0 0,0-1 1 0 0,1 1-1 0 0,-1-1 1 0 0,0 1-1 0 0,0-1 1 0 0,0 1-1 0 0,0-1 1 0 0,-1 0-1 0 0,1 1 1 0 0,-1-1-1 0 0,0 0 1 0 0,1 0-1 0 0,-1 1 1 0 0,-1-3-37 0 0,0-8 234 0 0,0 0 1 0 0,-1 0 0 0 0,-1 0 0 0 0,-4-11-235 0 0,0-6 279 0 0,-9-28 278 0 0,-2-14 265 0 0,-1-35 554 0 0,18 92-910 0 0,2 12-2910 0 0,-1 3-10555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7:01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 8640 0 0,'1'0'302'0'0,"0"-1"0"0"0,0 0 1 0 0,0 0-1 0 0,1 0 0 0 0,-1 1 0 0 0,0-1 1 0 0,0 1-1 0 0,1-1 0 0 0,-1 1 1 0 0,0-1-1 0 0,1 1 0 0 0,-1 0 0 0 0,0-1 1 0 0,1 1-1 0 0,-1 0 0 0 0,0 0 1 0 0,1 0-1 0 0,-1 0 0 0 0,2 1-302 0 0,-2-1 25 0 0,-1 12-1683 0 0,0-11-7452 0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7:01.7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 9536 0 0,'0'0'614'0'0,"0"0"-4"0"0,0-13 4211 0 0,0 10-6417 0 0,0 3-8389 0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7.0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4720 0 0,'0'0'351'0'0,"0"0"-5"0"0,0 0 6 0 0,0 0 45 0 0,0 0 157 0 0,0 0 38 0 0,0 0 0 0 0,0 0-23 0 0,0 0-88 0 0,0 0-14 0 0,0 0-7 0 0,0 0-25 0 0,0 0-109 0 0,0 0-19 0 0,0 0-7 0 0,3 7-29 0 0,5 17-109 0 0,-1 0 0 0 0,-1 0 0 0 0,1 14-162 0 0,9 86 692 0 0,-4 5-692 0 0,-12-79 170 0 0,-1-36-159 0 0,1 1 1 0 0,0-1-1 0 0,1 0 0 0 0,1 5-11 0 0,7 33 240 0 0,-3 0 1 0 0,-2 1-1 0 0,-3 18-240 0 0,-1-63 15 0 0,0-6-6 0 0,0-1 0 0 0,-1 1-1 0 0,1 0 1 0 0,0-1 0 0 0,0 1-1 0 0,0 0 1 0 0,1-1 0 0 0,-1 1 0 0 0,0 0-1 0 0,0-1 1 0 0,1 1 0 0 0,-1-1-1 0 0,1 1 1 0 0,0-1 0 0 0,-1 1 0 0 0,1-1-1 0 0,0 1 1 0 0,0-1 0 0 0,0 0-1 0 0,0 1 1 0 0,0-1 0 0 0,0 0-9 0 0,0 0 14 0 0,0 0 0 0 0,-1 0 0 0 0,1 0 0 0 0,0-1 0 0 0,-1 1 0 0 0,1 0 0 0 0,-1 0-1 0 0,1 0 1 0 0,-1 0 0 0 0,1 0 0 0 0,-1 0 0 0 0,0 0 0 0 0,1 1 0 0 0,-1-1 0 0 0,0 0 0 0 0,0 0 0 0 0,0 0 0 0 0,0 1-14 0 0,0-2-62 0 0,0 1 1 0 0,0-1 0 0 0,0 0-1 0 0,0 1 1 0 0,0-1-1 0 0,0 0 1 0 0,0 1-1 0 0,0-1 1 0 0,0 0-1 0 0,0 1 1 0 0,0-1-1 0 0,0 0 1 0 0,0 0-1 0 0,1 1 1 0 0,-1-1-1 0 0,0 0 1 0 0,0 1-1 0 0,0-1 1 0 0,0 0-1 0 0,1 0 1 0 0,-1 1-1 0 0,0-1 1 0 0,0 0-1 0 0,0 0 1 0 0,1 1-1 0 0,-1-1 1 0 0,0 0-1 0 0,0 0 1 0 0,1 0 61 0 0,-1 0-8797 0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7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45 5624 0 0,'0'-2'102'0'0,"0"1"-1"0"0,0 0 1 0 0,0 0 0 0 0,0 0 0 0 0,1 0-1 0 0,-1 0 1 0 0,0 0 0 0 0,0 0 0 0 0,1-1-1 0 0,-1 1 1 0 0,1 0 0 0 0,-1 0 0 0 0,1 0-1 0 0,-1 0 1 0 0,1 0 0 0 0,0 1 0 0 0,-1-1-1 0 0,1 0 1 0 0,0 0 0 0 0,0 0 0 0 0,-1 0-1 0 0,1 1 1 0 0,0-1 0 0 0,0 0 0 0 0,0 1-1 0 0,0-1 1 0 0,0 1-102 0 0,1-1 143 0 0,-1 0-1 0 0,0 0 1 0 0,1 0-1 0 0,-1 0 1 0 0,0 0-1 0 0,0 0 1 0 0,0 0-1 0 0,1-1 1 0 0,-1 1-1 0 0,-1 0 1 0 0,1-1-1 0 0,0 1-142 0 0,32-2 884 0 0,-32 3-888 0 0,40 0-28 0 0,-10 2-20 0 0,-27-2 42 0 0,-1 0 1 0 0,1 0-1 0 0,-1 0 1 0 0,0 1 0 0 0,1-1-1 0 0,-1 1 1 0 0,0 0-1 0 0,0 0 1 0 0,1 0 0 0 0,-1 0-1 0 0,0 1 1 0 0,0-1-1 0 0,0 1 1 0 0,0-1 0 0 0,1 3 9 0 0,5 4-8 0 0,-1 0 0 0 0,0 0 1 0 0,-1 1-1 0 0,1 1 1 0 0,3 7 7 0 0,1 0-2 0 0,-10-13 3 0 0,0 0 1 0 0,0 0-1 0 0,0 0 1 0 0,-1 0 0 0 0,0 0-1 0 0,0 0 1 0 0,1 4-2 0 0,1 4 6 0 0,-3-7-1 0 0,0 0 1 0 0,-1 0-1 0 0,1 0 1 0 0,-1 0-1 0 0,0 0 1 0 0,0 0-1 0 0,-1 0 1 0 0,1-1-1 0 0,-1 1 0 0 0,0-1 1 0 0,-1 1-1 0 0,1-1 1 0 0,-1 1-6 0 0,-4 9 30 0 0,2-4 24 0 0,-1 1 0 0 0,-1-2 0 0 0,1 1 0 0 0,-2-1 0 0 0,1 0 0 0 0,-2 0 0 0 0,1-1 0 0 0,-1 0 0 0 0,0-1 0 0 0,0 1 0 0 0,-1-2 0 0 0,0 0 0 0 0,0 0 0 0 0,-1 0 0 0 0,0-2 0 0 0,0 1 0 0 0,0-1 0 0 0,0-1 0 0 0,-11 2-54 0 0,9-1 29 0 0,-10 2 29 0 0,22-5-55 0 0,0-1 0 0 0,1 0 0 0 0,-1 0 0 0 0,0 0 0 0 0,0 0 0 0 0,1 0 0 0 0,-1 0 0 0 0,0 0 0 0 0,0 0 0 0 0,1 0 0 0 0,-1-1 0 0 0,0 1 0 0 0,1 0 0 0 0,-1 0 0 0 0,0-1 0 0 0,1 1 0 0 0,-1 0 0 0 0,0-1 0 0 0,1 1 0 0 0,-1-1 0 0 0,1 1 0 0 0,-1-1 0 0 0,1 1 0 0 0,-1-1 0 0 0,1 1 0 0 0,-1-1-3 0 0,-12-8-1445 0 0,12 8-6099 0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8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33 7232 0 0,'1'1'122'0'0,"-1"0"1"0"0,0 0-1 0 0,0 0 0 0 0,0 1 1 0 0,-1-1-1 0 0,1 0 0 0 0,0 0 1 0 0,0 0-1 0 0,-1 0 1 0 0,1 0-1 0 0,0 0 0 0 0,-1 0 1 0 0,1 0-1 0 0,-1 0 0 0 0,0 0 1 0 0,1 0-1 0 0,-2 1-122 0 0,1 0 94 0 0,1 0-42 0 0,0 1 0 0 0,0 0-1 0 0,0-1 1 0 0,0 1-1 0 0,0-1 1 0 0,0 1 0 0 0,1-1-1 0 0,-1 1 1 0 0,1-1-1 0 0,0 2-51 0 0,2 11 7 0 0,-10 109-183 0 0,9-76-400 0 0,6 32 576 0 0,-2-34-384 0 0,-2 33 384 0 0,-2-57 20 0 0,0 0 0 0 0,1 0 0 0 0,1 0 0 0 0,2 0-20 0 0,-2-1 136 0 0,-2-4 282 0 0,0-1-1 0 0,-1 0 1 0 0,-1 1-1 0 0,-2 12-417 0 0,0 11 505 0 0,2-39-425 0 0,0-1 0 0 0,1 0-72 0 0,-1 0 0 0 0,0 0 0 0 0,1 0 0 0 0,-1 0 0 0 0,1 0 0 0 0,-1 0 0 0 0,1 0 0 0 0,-1 0 1 0 0,0-1-1 0 0,1 1 0 0 0,-1 0 0 0 0,0 0 0 0 0,1 0 0 0 0,-1 0 0 0 0,1-1 0 0 0,-1 1 0 0 0,0 0 1 0 0,1 0-1 0 0,-1-1 0 0 0,0 1 0 0 0,0 0 0 0 0,1-1 0 0 0,-1 1 0 0 0,0 0 0 0 0,0-1 0 0 0,1 1 0 0 0,-1 0 1 0 0,0-1-1 0 0,0 1 0 0 0,0 0 0 0 0,0-1 0 0 0,1 0-8 0 0,-1-14 57 0 0,0 8-31 0 0,0-36 144 0 0,3 1 0 0 0,1-1 0 0 0,2 1 0 0 0,2 0 0 0 0,10-28-170 0 0,-12 43 137 0 0,-1 0 1 0 0,-1 0 0 0 0,-1-18-138 0 0,-1 18 153 0 0,1 1 1 0 0,1-1-1 0 0,6-19-153 0 0,-8 37 63 0 0,0 0-1 0 0,-1 0 1 0 0,0 0 0 0 0,-1-1 0 0 0,0 1-1 0 0,-1-2-62 0 0,1-10 217 0 0,4 15-177 0 0,0 1 0 0 0,1 0 0 0 0,-1 0-1 0 0,1 0 1 0 0,1 1 0 0 0,1-2-40 0 0,55-8 64 0 0,-35 4-28 0 0,0 1 0 0 0,1 1 0 0 0,0 2 0 0 0,26-3-36 0 0,-47 9 10 0 0,0 0 0 0 0,-1 1 0 0 0,1 0 0 0 0,0 0 1 0 0,0 1-1 0 0,-1 0 0 0 0,1 0 0 0 0,-1 0 0 0 0,0 1 0 0 0,0 0 1 0 0,3 1-11 0 0,13 6 15 0 0,-18-8-15 0 0,0 1 1 0 0,0 0 0 0 0,0 0-1 0 0,0 0 1 0 0,0 0 0 0 0,-1 1-1 0 0,1-1 1 0 0,-1 1-1 0 0,0 0 1 0 0,0 0 0 0 0,0 0-1 0 0,0 2 0 0 0,-1-4 1 0 0,-1 2-1 0 0,0-1 1 0 0,0 1-1 0 0,0-1 1 0 0,0 1 0 0 0,-1-1-1 0 0,0 1 1 0 0,1-1-1 0 0,-1 1 1 0 0,0 0 0 0 0,-1-1-1 0 0,1 1 1 0 0,-1 2-1 0 0,0 4 1 0 0,0-3-2 0 0,0 1 1 0 0,0-1-1 0 0,-1 0 1 0 0,0 0 0 0 0,-1 0-1 0 0,1 0 1 0 0,-1 0-1 0 0,0 0 1 0 0,-1-1 0 0 0,0 1-1 0 0,0-1 1 0 0,0 0-1 0 0,-1 0 1 0 0,0 0 0 0 0,0-1-1 0 0,0 0 1 0 0,-1 0-1 0 0,0 0 1 0 0,0-1 0 0 0,0 0 0 0 0,-23 22 5 0 0,23-20-3 0 0,0 0 0 0 0,-1 0 0 0 0,1-1 0 0 0,-1 0 1 0 0,0 0-1 0 0,-1-1 0 0 0,1 1 0 0 0,-5 0-2 0 0,-25 10 16 0 0,-19 10-16 0 0,21-7 27 0 0,34-18-26 0 0,0 1 1 0 0,0-1-1 0 0,0 0 0 0 0,0 1 1 0 0,0-1-1 0 0,0 1 1 0 0,0-1-1 0 0,0 1 0 0 0,0 0 1 0 0,0-1-1 0 0,0 1 1 0 0,1 0-1 0 0,-1 0 0 0 0,0-1 1 0 0,0 1-1 0 0,1 0 0 0 0,-1 0 1 0 0,1 0-1 0 0,-1 0 1 0 0,1 0-1 0 0,-1 0 0 0 0,1 0 1 0 0,0 0-1 0 0,-1 1-1 0 0,1-1 12 0 0,1 17 7 0 0,2-14-16 0 0,-1-1 1 0 0,1 1-1 0 0,0-1 1 0 0,0 0-1 0 0,0 0 1 0 0,0 0-1 0 0,1-1 1 0 0,-1 1-1 0 0,1-1 1 0 0,3 2-4 0 0,46 19 26 0 0,-9-4-8 0 0,-36-14-18 0 0,1 0 1 0 0,0-1 0 0 0,0 1-1 0 0,1-2 1 0 0,-1 1 0 0 0,1-2 0 0 0,0 1-1 0 0,0-1 1 0 0,0 0 0 0 0,0-1 0 0 0,1-1-1 0 0,-2 1-2 0 0,-1 0 0 0 0,1 0 0 0 0,0 1 0 0 0,4 1 2 0 0,-4 0-2 0 0,0-1 0 0 0,0-1 0 0 0,0 0 0 0 0,6 0 2 0 0,78-1-1880 0 0,-67-4-7344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8.6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35 6632 0 0,'-2'-3'131'0'0,"0"0"0"0"0,-1 0 1 0 0,1 1-1 0 0,-1-1 0 0 0,1 1 1 0 0,-1 0-1 0 0,0 0 0 0 0,0 0 1 0 0,0 0-1 0 0,0 1 0 0 0,0-1 1 0 0,0 1-1 0 0,0-1 0 0 0,-1 1 1 0 0,1 0-1 0 0,0 0 0 0 0,-1 1 1 0 0,1-1-1 0 0,-1 1 0 0 0,1 0 1 0 0,-1 0-1 0 0,1 0 0 0 0,-1 0 1 0 0,-2 1-132 0 0,0 2 74 0 0,1 0 1 0 0,0 0-1 0 0,-1 0 1 0 0,1 1-1 0 0,1 0 0 0 0,-1 0 1 0 0,1 0-1 0 0,-1 1 1 0 0,1-1-1 0 0,1 1 1 0 0,-2 2-75 0 0,-8 8 78 0 0,4-5-72 0 0,0 1 0 0 0,1 0-1 0 0,0 1 1 0 0,1-1 0 0 0,0 1 0 0 0,1 1 0 0 0,0-1-1 0 0,1 1 1 0 0,1 0 0 0 0,0 0 0 0 0,1 1 0 0 0,0-1-1 0 0,1 1 1 0 0,0 0 0 0 0,1 0 0 0 0,1-1 0 0 0,0 1-1 0 0,1 0 1 0 0,1 0 0 0 0,0-1 0 0 0,0 1-1 0 0,2-1 1 0 0,-1 0 0 0 0,2 1 0 0 0,0-2 0 0 0,1 3-6 0 0,-3-8-17 0 0,0 0 0 0 0,1-1 1 0 0,0 1-1 0 0,0-1 0 0 0,0 0 1 0 0,1 0-1 0 0,0 0 1 0 0,0-1-1 0 0,1 1 0 0 0,-1-1 1 0 0,1 0-1 0 0,0-1 0 0 0,1 0 1 0 0,-1 0-1 0 0,1 0 1 0 0,-1-1-1 0 0,1 0 0 0 0,0 0 1 0 0,0 0-1 0 0,1-1 0 0 0,5 1 17 0 0,-1 0-33 0 0,0-1 1 0 0,0-1-1 0 0,0 0 0 0 0,0 0 0 0 0,0-1 0 0 0,0-1 0 0 0,11-1 33 0 0,-17 1-3 0 0,-1 0 0 0 0,1-1 0 0 0,0 0 0 0 0,-1 1 0 0 0,0-2 0 0 0,1 1 0 0 0,-1 0 0 0 0,0-1 0 0 0,0 0 0 0 0,0-1 0 0 0,-1 1 0 0 0,1-1 0 0 0,-1 0 0 0 0,0 0 0 0 0,0 0 0 0 0,0 0 0 0 0,1-3 3 0 0,7-9 54 0 0,-8 12 19 0 0,0-1-1 0 0,-1 0 1 0 0,0 1-1 0 0,0-1 0 0 0,-1-1 1 0 0,1 1-1 0 0,-1 0 0 0 0,1-3-72 0 0,2-9 146 0 0,-1 0-1 0 0,-1 0 1 0 0,0-1-1 0 0,-1-3-145 0 0,-1 14 64 0 0,-1-1 0 0 0,0 1 1 0 0,-1 0-1 0 0,1 0 0 0 0,-1 0 0 0 0,-1 0 0 0 0,1 0 1 0 0,-1 0-1 0 0,-1 1 0 0 0,1-1 0 0 0,-1 1 0 0 0,-1-3-64 0 0,-18-28 712 0 0,-1 1-1 0 0,-24-27-711 0 0,41 57 24 0 0,5 5-80 0 0,1 1 0 0 0,-1-1 0 0 0,0 1 0 0 0,1-1 0 0 0,-1 0 0 0 0,1 1 0 0 0,-1-1 0 0 0,1 1 0 0 0,0-1 0 0 0,-1 0 0 0 0,1 1 0 0 0,0-1 0 0 0,-1 0 0 0 0,1 0 0 0 0,0 1 0 0 0,0-1 0 0 0,0 0 0 0 0,-1 0 0 0 0,1 1 0 0 0,0-1 0 0 0,0 0 0 0 0,0 0 0 0 0,0 0 0 0 0,1 1 56 0 0,-1-1-8785 0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9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0,'0'0'960'0'0,"10"11"2186"0"0,-9-10-3110 0 0,0-1-1 0 0,-1 0 1 0 0,1 1 0 0 0,-1-1-1 0 0,1 1 1 0 0,0-1-1 0 0,-1 1 1 0 0,1-1-1 0 0,-1 1 1 0 0,1 0-1 0 0,-1-1 1 0 0,1 1-1 0 0,-1-1 1 0 0,0 1-1 0 0,1 0 1 0 0,-1 0 0 0 0,0-1-1 0 0,0 1 1 0 0,1 0-1 0 0,-1-1 1 0 0,0 1-1 0 0,0 0 1 0 0,0 0-36 0 0,5 27-59 0 0,-2-10 88 0 0,1 12-90 0 0,0-1 0 0 0,-2 1 0 0 0,-1 0 0 0 0,-3 20 61 0 0,1 5-80 0 0,0-38 60 0 0,0-1 0 0 0,-1 1 0 0 0,-2 2 20 0 0,1-4 65 0 0,1 1 0 0 0,0 0 0 0 0,1 2-65 0 0,0 1 220 0 0,0-15-158 0 0,1 0 1 0 0,0 0-1 0 0,0-1 0 0 0,0 1 0 0 0,0 0 0 0 0,1 0 0 0 0,0 3-62 0 0,0 1 271 0 0,0 0 0 0 0,0 0 0 0 0,-1 0 1 0 0,0 0-1 0 0,-1 1-271 0 0,1 2-1230 0 0,0-11-7136 0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9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96 7024 0 0,'4'-4'184'0'0,"0"-1"0"0"0,1 1 0 0 0,-1-1 0 0 0,1 1 0 0 0,-1 1 0 0 0,1-1 0 0 0,3-1-184 0 0,7-4 186 0 0,1 1 0 0 0,0 0 0 0 0,0 1 0 0 0,1 1 0 0 0,-1 0 0 0 0,1 2 0 0 0,1-1 0 0 0,13 0-186 0 0,-22 3-106 0 0,0 1 1 0 0,1 0 0 0 0,-1 1 0 0 0,0 0 0 0 0,1 1-1 0 0,-1-1 1 0 0,0 2 0 0 0,0-1 0 0 0,1 1 0 0 0,-1 1-1 0 0,0 0 1 0 0,8 3 105 0 0,-16-5-6105 0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09.7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68 5016 0 0,'8'10'294'0'0,"4"4"795"0"0,-7-15-566 0 0,-4-11-205 0 0,5 10 563 0 0,25-10-269 0 0,-22 8-511 0 0,0 0-1 0 0,0 0 0 0 0,0 1 0 0 0,6-1-100 0 0,167-39 299 0 0,-177 42-288 0 0,0 1-1 0 0,-1-1 1 0 0,1 1 0 0 0,0 0-1 0 0,0 0 1 0 0,-1 0 0 0 0,4 1-11 0 0,6 0-1146 0 0,-11-1-4832 0 0</inkml:trace>
  <inkml:trace contextRef="#ctx0" brushRef="#br0" timeOffset="1">499 350 6728 0 0,'0'2'0'0'0,"0"4"0"0"0,6-2 0 0 0,0-4 560 0 0,-2 0 0 0 0,-2-4 0 0 0,2 12 8 0 0,-2-2-208 0 0,2-4-8 0 0,-4 2 8 0 0,4 2 0 0 0,-2 0-128 0 0,2-2 16 0 0,-2-4-8 0 0,6 2 0 0 0,-8-2-8776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0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5920 0 0,'-5'125'1256'0'0,"15"-31"-912"0"0,-10-79-334 0 0,-1-2 26 0 0,1-1 0 0 0,1 0-1 0 0,0 1 1 0 0,0-1 0 0 0,2 0 0 0 0,1 8-36 0 0,4 8 767 0 0,-1 1 0 0 0,-1 3-767 0 0,-1-2 878 0 0,-1-13-247 0 0,2 17 1147 0 0,-6-33-3202 0 0,0-2-6542 0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0.5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7 306 3112 0 0,'5'-4'2413'0'0,"-4"0"732"0"0,-1-3-2659 0 0,0 6-201 0 0,0 1-54 0 0,0 14 338 0 0,-12 203 222 0 0,12-80 578 0 0,1-134-1340 0 0,-1-1-1 0 0,1 0 1 0 0,0 0 0 0 0,-1 1 0 0 0,1-1 0 0 0,0 0-1 0 0,0 0 1 0 0,1 0 0 0 0,-1 0 0 0 0,1 1-29 0 0,8 16 207 0 0,-3-5 24 0 0,-7-14-212 0 0,1 1-1 0 0,0 0 0 0 0,-1 0 0 0 0,1 0 0 0 0,-1 0 0 0 0,1 0 0 0 0,-1 0 0 0 0,1 0 0 0 0,-1 0 0 0 0,0 1 0 0 0,0-1 1 0 0,1 0-1 0 0,-1 0 0 0 0,0 0 0 0 0,0 0 0 0 0,0 1-18 0 0,0-2 3 0 0,0 0-1 0 0,0 0 1 0 0,0 0 0 0 0,0 0-1 0 0,0-1 1 0 0,0 1-1 0 0,0 0 1 0 0,0 0 0 0 0,0 0-1 0 0,0 0 1 0 0,0 0 0 0 0,1-1-1 0 0,-1 1 1 0 0,0 0 0 0 0,0 0-1 0 0,0 0 1 0 0,0 0 0 0 0,0 0-1 0 0,0 0 1 0 0,1 0 0 0 0,-1 0-1 0 0,0 0 1 0 0,0-1 0 0 0,0 1-1 0 0,0 0 1 0 0,1 0-1 0 0,-1 0 1 0 0,0 0 0 0 0,0 0-1 0 0,0 0 1 0 0,0 0 0 0 0,1 0-1 0 0,-1 0 1 0 0,0 0 0 0 0,0 0-1 0 0,0 0 1 0 0,0 0 0 0 0,1 0-1 0 0,-1 0 1 0 0,0 1 0 0 0,0-1-1 0 0,0 0 1 0 0,0 0 0 0 0,0 0-1 0 0,1 0 1 0 0,-1 0-1 0 0,0 0 1 0 0,0 0 0 0 0,0 0-1 0 0,0 0 1 0 0,0 1 0 0 0,0-1-1 0 0,0 0 1 0 0,1 0 0 0 0,-1 0-1 0 0,0 0 1 0 0,0 0 0 0 0,0 1-1 0 0,0-1 1 0 0,0 0 0 0 0,0 0-1 0 0,0 0 1 0 0,0 0 0 0 0,0 1-1 0 0,0-1 1 0 0,0 0-3 0 0,4-6 88 0 0,-5 5-18 0 0,3-1-67 0 0,1 0 0 0 0,-1 0 0 0 0,0 0 0 0 0,0 0 0 0 0,0-1-1 0 0,0 1 1 0 0,0-1 0 0 0,-1 1 0 0 0,1-1 0 0 0,-1 0 0 0 0,1 0 0 0 0,-1 1 0 0 0,0-1-1 0 0,0 0 1 0 0,0 0 0 0 0,-1 0 0 0 0,1 0 0 0 0,-1 0-3 0 0,3-14 1 0 0,-2 1-1 0 0,0 0 1 0 0,-1-1-1 0 0,1-6 10 0 0,1-15-1 0 0,2-4-216 0 0,-3 1 0 0 0,-1-1-1 0 0,-1 0 1 0 0,-7-32 207 0 0,7 68-138 0 0,0 0-1 0 0,0-1 0 0 0,1 1 1 0 0,0-1-1 0 0,1 1 0 0 0,-1 0 1 0 0,1-1-1 0 0,0 0 139 0 0,-2-16-631 0 0,0 22 585 0 0,1-1 0 0 0,-1 1 1 0 0,1-1-1 0 0,0 1 0 0 0,0-1 0 0 0,-1 1 1 0 0,1-1-1 0 0,0 1 0 0 0,1-1 1 0 0,-1 1-1 0 0,0-1 0 0 0,0 1 0 0 0,1-1 1 0 0,-1 1-1 0 0,1-1 0 0 0,-1 0 46 0 0,10-21-847 0 0,-9 19 752 0 0,0 0-1 0 0,1 0 1 0 0,0 0 0 0 0,0 0 0 0 0,0 1-1 0 0,0-1 1 0 0,0 1 0 0 0,1-1 0 0 0,-1 1-1 0 0,2-1 96 0 0,2-2-43 0 0,8-9 69 0 0,1 0-1 0 0,0 1 0 0 0,1 1 1 0 0,1 0-1 0 0,0 1 1 0 0,1 1-1 0 0,16-8-25 0 0,-26 16 72 0 0,0-1 1 0 0,0 1-1 0 0,0 0 1 0 0,0 1-1 0 0,1 0 0 0 0,-1 0 1 0 0,1 1-1 0 0,0 0 0 0 0,-1 0 1 0 0,1 1-1 0 0,0 0 1 0 0,0 1-1 0 0,-1 0 0 0 0,3 1-72 0 0,-7-2 48 0 0,-1 1 0 0 0,1 0 1 0 0,0 0-1 0 0,0 0 0 0 0,-1 1 0 0 0,1-1 0 0 0,-1 1 0 0 0,1 0 0 0 0,-1 0 0 0 0,0 0 0 0 0,0 1 0 0 0,0-1 0 0 0,0 1 0 0 0,0-1 0 0 0,0 1 0 0 0,-1 0 0 0 0,0 0 0 0 0,1 0 1 0 0,-1 1-1 0 0,0-1 0 0 0,1 2-48 0 0,4 6 181 0 0,0 1 0 0 0,-1-1 1 0 0,5 12-182 0 0,-9-18 32 0 0,-1 1 1 0 0,1 0 0 0 0,-1-1 0 0 0,0 1 0 0 0,-1 0-1 0 0,1 0 1 0 0,-1-1 0 0 0,0 1 0 0 0,-1 0 0 0 0,1 0-33 0 0,-1 6 38 0 0,0-1 0 0 0,-1 0 1 0 0,0 0-1 0 0,-1 0 1 0 0,0 0-1 0 0,0 0 0 0 0,-1-1 1 0 0,-1 1-1 0 0,0-1 1 0 0,-3 4-39 0 0,-7 8 110 0 0,-1-1 0 0 0,-1-1 1 0 0,-2-1-1 0 0,-17 16-110 0 0,31-31 27 0 0,0 0 1 0 0,-1 0-1 0 0,0-1 0 0 0,1 1 1 0 0,-3 0-28 0 0,-25 16 151 0 0,31-19-114 0 0,0 0 0 0 0,0 0 0 0 0,0 0 0 0 0,0 0 0 0 0,0 0 0 0 0,0 0 0 0 0,0-1 0 0 0,0 1 0 0 0,0-1-1 0 0,-1 0 1 0 0,0 0-37 0 0,3 1 23 0 0,-1-1-1 0 0,0 0 1 0 0,1 0-1 0 0,-1 0 1 0 0,0 0-1 0 0,1 1 1 0 0,-1-1-1 0 0,1 0 1 0 0,-1 0-1 0 0,0 0 1 0 0,1-1-1 0 0,-1 1 1 0 0,0 0-1 0 0,1 0 1 0 0,-1 0-1 0 0,1 0 0 0 0,-1-1 1 0 0,0 1-1 0 0,1 0 1 0 0,-1 0-1 0 0,1-1 1 0 0,-1 1-1 0 0,1 0 1 0 0,-1-1-1 0 0,1 1 1 0 0,-1-1-1 0 0,1 1 1 0 0,-1-1-1 0 0,1 1 1 0 0,0-1-1 0 0,-1 1 1 0 0,1-1-1 0 0,0 1 1 0 0,-1-1-23 0 0,1 1 109 0 0,0-1-84 0 0,0 1-1 0 0,0-1 1 0 0,0 0 0 0 0,0 1-1 0 0,0-1 1 0 0,1 0 0 0 0,-1 1-1 0 0,0-1 1 0 0,0 1 0 0 0,0-1 0 0 0,1 1-1 0 0,-1-1 1 0 0,0 1 0 0 0,0-1-1 0 0,1 0 1 0 0,-1 1 0 0 0,0 0-1 0 0,1-1 1 0 0,-1 1 0 0 0,1-1-1 0 0,-1 1 1 0 0,1-1 0 0 0,-1 1 0 0 0,1 0-1 0 0,-1-1-24 0 0,24-5 19 0 0,1 0-1 0 0,13 0-18 0 0,-19 3 2 0 0,-10 2 0 0 0,0 1 0 0 0,1 0 0 0 0,-1 0 1 0 0,0 1-1 0 0,0 0 0 0 0,0 1 0 0 0,0 0 0 0 0,0 0 0 0 0,3 2-2 0 0,19 4 4 0 0,-18-4-4 0 0,-1 1 0 0 0,1 0 0 0 0,-1 0 0 0 0,0 1 0 0 0,0 1 0 0 0,-1 0 0 0 0,1 1 0 0 0,-2 0 0 0 0,9 8 0 0 0,-14-12 0 0 0,-1 0 1 0 0,1 1-1 0 0,-1 0 0 0 0,0 0 1 0 0,0 1-1 0 0,-1-1 1 0 0,1 2-1 0 0,-3-6 0 0 0,0 1 0 0 0,0 0 1 0 0,-1-1-1 0 0,1 1 0 0 0,-1 0 1 0 0,1 0-1 0 0,-1 0 0 0 0,0-1 0 0 0,0 1 1 0 0,1 0-1 0 0,-1 0 0 0 0,0 0 1 0 0,-1 0-1 0 0,1 0 0 0 0,0-1 0 0 0,-1 1 1 0 0,1 0-1 0 0,-1 0 0 0 0,1 0 1 0 0,-1-1-1 0 0,0 1 0 0 0,1 0 0 0 0,-1-1 1 0 0,0 1-1 0 0,0-1 0 0 0,-1 1 0 0 0,-7 10 2 0 0,-1-2 1 0 0,0 0-1 0 0,0 0 0 0 0,-1-1 0 0 0,-1 0 0 0 0,1-1 1 0 0,-1 0-1 0 0,-1-1 0 0 0,-7 3-2 0 0,0 0 9 0 0,-1-2 0 0 0,-1-1-1 0 0,1-1 1 0 0,-1 0 0 0 0,-18 1-9 0 0,14-3 19 0 0,5 0 7 0 0,1-1-1 0 0,0-1 0 0 0,-1-1 0 0 0,-6-1-25 0 0,19 0-144 0 0,1-1-1 0 0,-1 1 1 0 0,1-1 0 0 0,-1-1-1 0 0,1 1 1 0 0,-1-1-1 0 0,1-1 1 0 0,0 1 0 0 0,0-1-1 0 0,-2-2 145 0 0,7 4-9702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1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7136 0 0,'-1'12'1794'0'0,"-3"-10"252"0"0,3-2-1542 0 0,1 23 630 0 0,-1 3-878 0 0,-2-1-1 0 0,-4 19-255 0 0,-1 18 115 0 0,-4 124-101 0 0,11-100 461 0 0,2-86-471 0 0,-1-1 1 0 0,0 1-1 0 0,1 0 0 0 0,-1-1 1 0 0,0 1-1 0 0,1 0 1 0 0,-1 0-1 0 0,0-1 0 0 0,1 1 1 0 0,-1 0-1 0 0,1 0 1 0 0,-1 0-1 0 0,1 0 0 0 0,-1-1 1 0 0,0 1-1 0 0,1 0 0 0 0,-1 0 1 0 0,1 0-1 0 0,-1 0 1 0 0,1 0-1 0 0,-1 0 0 0 0,1 0 1 0 0,-1 0-1 0 0,1 0 1 0 0,-1 0-1 0 0,0 1 0 0 0,1-1 1 0 0,-1 0-1 0 0,1 0 1 0 0,-1 0-1 0 0,1 0 0 0 0,-1 1 1 0 0,0-1-1 0 0,1 0 0 0 0,-1 0 1 0 0,0 1-1 0 0,1-1-4 0 0,5 1-1758 0 0,-6-1-6911 0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1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211 58 8136 0 0,'0'-12'829'0'0,"1"1"-1"0"0,0-1 1 0 0,3-8-829 0 0,-5 20 88 0 0,-1-1-1 0 0,1 1 0 0 0,0-1 0 0 0,0 1 0 0 0,0 0 1 0 0,0 0-1 0 0,-1-1 0 0 0,1 1 0 0 0,0 0 0 0 0,0 0 0 0 0,0 0 1 0 0,-1 0-1 0 0,1 1 0 0 0,0-1 0 0 0,0 0 0 0 0,0 0 1 0 0,-1 1-1 0 0,1-1-87 0 0,-33 7-14 0 0,-1 1 96 0 0,23-6-56 0 0,0 1-1 0 0,0 0 1 0 0,1 0 0 0 0,-4 3-26 0 0,12-4 11 0 0,-1-1-1 0 0,1 1 1 0 0,0 0 0 0 0,0 0 0 0 0,0 0 0 0 0,0 0 0 0 0,0 1 0 0 0,1-1 0 0 0,-1 1 0 0 0,1 0-1 0 0,0 0 1 0 0,0 0 0 0 0,0 0 0 0 0,0 0 0 0 0,0 0 0 0 0,0 2-11 0 0,-4 5 112 0 0,5-8-98 0 0,0-1 0 0 0,0 0 0 0 0,1 0 0 0 0,-1 1 0 0 0,1-1 0 0 0,-1 0 0 0 0,1 1 0 0 0,-1-1 0 0 0,1 0 0 0 0,0 1 0 0 0,0-1 1 0 0,-1 1-1 0 0,1 0-14 0 0,-4 48 8 0 0,4-46-7 0 0,0 1 1 0 0,0-1 0 0 0,0 1-1 0 0,0-1 1 0 0,1 1 0 0 0,0-1-1 0 0,0 1 1 0 0,0-1 0 0 0,0 1-1 0 0,1-1 1 0 0,-1 0 0 0 0,1 0 0 0 0,0 0-1 0 0,1 0 1 0 0,-1 0 0 0 0,1 0-1 0 0,-1-1 1 0 0,1 1 0 0 0,3 2-2 0 0,30 32 28 0 0,1 2 203 0 0,2-1 0 0 0,30 23-231 0 0,-61-55-1 0 0,-1 0 0 0 0,0 1 0 0 0,-1 0 0 0 0,0 0-1 0 0,0 0 1 0 0,-1 1 0 0 0,0 0 0 0 0,0 0 0 0 0,0 2 1 0 0,-5-10 0 0 0,1 1-1 0 0,0-1 1 0 0,-1 1-1 0 0,1-1 1 0 0,-1 0-1 0 0,0 1 1 0 0,1-1-1 0 0,-1 1 1 0 0,0-1 0 0 0,0 1-1 0 0,0-1 1 0 0,0 1-1 0 0,0-1 1 0 0,0 1-1 0 0,-1-1 1 0 0,1 1-1 0 0,0-1 1 0 0,-1 0 0 0 0,1 1-1 0 0,-1-1 1 0 0,1 1-1 0 0,-1-1 1 0 0,0 0-1 0 0,1 1 1 0 0,-1-1-1 0 0,0 0 1 0 0,-1 1 0 0 0,0 1-2 0 0,-1-1 1 0 0,0 1-1 0 0,0-1 1 0 0,1 1-1 0 0,-2-1 1 0 0,1 0-1 0 0,0 0 1 0 0,0 0-1 0 0,-3 0 2 0 0,-6 3 0 0 0,0-1 0 0 0,-1 0 0 0 0,0-1 1 0 0,0 0-1 0 0,0-1 0 0 0,-12 1 0 0 0,17-3 23 0 0,-1 0 1 0 0,1 0-1 0 0,0-1 1 0 0,-1 0-1 0 0,1 0 1 0 0,0-1-1 0 0,0 0 0 0 0,0 0 1 0 0,0-1-1 0 0,0 0 1 0 0,-3-2-24 0 0,9 4 30 0 0,0-1 1 0 0,0 0 0 0 0,1 1-1 0 0,-1-1 1 0 0,0 0-1 0 0,1 1 1 0 0,-1-1-1 0 0,1 0 1 0 0,0 0-1 0 0,0 0 1 0 0,-1-1-1 0 0,1 1 1 0 0,1 0 0 0 0,-1 0-1 0 0,0-1 1 0 0,0 1-1 0 0,1 0 1 0 0,-1-2-31 0 0,-5-13 34 0 0,2 14-1785 0 0,3 2-7123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2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1 2304 0 0,'3'2'114'0'0,"3"5"747"0"0,-6-7-843 0 0,0 0 0 0 0,0 0 0 0 0,0 0 0 0 0,0 0 0 0 0,0 0 0 0 0,0 0 0 0 0,0 1 0 0 0,0-1 0 0 0,0 0 0 0 0,0 0 0 0 0,0 0 0 0 0,0 0 0 0 0,0 0 0 0 0,0 0 0 0 0,0 0 0 0 0,0 1 0 0 0,0-1 0 0 0,0 0 0 0 0,-1 0 0 0 0,1 0 0 0 0,0 0 0 0 0,0 0 0 0 0,0 0 0 0 0,0 0 0 0 0,0 0 0 0 0,0 0 0 0 0,0 1 0 0 0,0-1 0 0 0,0 0 0 0 0,0 0 0 0 0,-1 0 0 0 0,1 0-1 0 0,0 0 1 0 0,0 0 0 0 0,0 0 0 0 0,0 0 0 0 0,0 0 0 0 0,0 0 0 0 0,0 0 0 0 0,0 0 0 0 0,-1 0 0 0 0,1 0 0 0 0,0 0 0 0 0,0 0 0 0 0,0 0 0 0 0,0 0 0 0 0,0 0 0 0 0,0 0 0 0 0,-1 0 0 0 0,1 0 0 0 0,0 0 0 0 0,0 0 0 0 0,0 0 0 0 0,0 0 0 0 0,0 0 0 0 0,0 0 0 0 0,0 0-18 0 0,-1 0 1008 0 0,1 0-70 0 0,0 0-275 0 0,0 0-64 0 0,0 0 1 0 0,0 0-98 0 0,0 0-386 0 0,0 5-62 0 0,1 72 21 0 0,0-7 143 0 0,-2 0 1 0 0,-6 23-219 0 0,-8 24 1430 0 0,18-89-1015 0 0,-3-26-352 0 0,1 0 0 0 0,0 0-1 0 0,-1 0 1 0 0,0 0 0 0 0,1 1 0 0 0,-1-1 0 0 0,0 0 0 0 0,0 0 0 0 0,0 0 0 0 0,0 1 0 0 0,-1-1-1 0 0,1 0 1 0 0,0 0 0 0 0,-1 0 0 0 0,0 1 0 0 0,0-1 0 0 0,1 0 0 0 0,-1 0 0 0 0,-1 0-63 0 0,1 0 19 0 0,0 0 0 0 0,1 0 0 0 0,-1 0 0 0 0,0-1 0 0 0,0 1 0 0 0,1 0 1 0 0,-1 0-1 0 0,1 0 0 0 0,0 0 0 0 0,0 1 0 0 0,-1-1 0 0 0,1 0 0 0 0,1 0 1 0 0,-1 0-1 0 0,0 0-19 0 0,0 4-1162 0 0,0-6-7027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2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0 8032 0 0,'0'1'82'0'0,"0"0"0"0"0,0-1 0 0 0,0 1 0 0 0,0-1 0 0 0,0 1 0 0 0,0 0 0 0 0,0-1 0 0 0,0 1 0 0 0,-1-1 0 0 0,1 1 0 0 0,0 0 0 0 0,0-1 0 0 0,-1 1 0 0 0,1-1 0 0 0,0 1 0 0 0,-1-1 0 0 0,1 1 0 0 0,-1-1 0 0 0,1 1-82 0 0,-6 9 1323 0 0,-1 20-1286 0 0,6 23-159 0 0,-1-22 271 0 0,2 1 0 0 0,2 0 1 0 0,1-1-1 0 0,6 31-149 0 0,13 33 583 0 0,-21-78-387 0 0,0 1 1 0 0,-1-1 0 0 0,-1 7-197 0 0,0 10 55 0 0,-4-1 45 0 0,5-31-91 0 0,-1-1 0 0 0,1 0 0 0 0,0 0 0 0 0,0 1 0 0 0,-1-1 0 0 0,1 0 0 0 0,-1 0 0 0 0,1 0 0 0 0,-1 1 0 0 0,1-1 0 0 0,-1 0-1 0 0,0 0 1 0 0,0 0 0 0 0,1 0 0 0 0,-1 0 0 0 0,0 0 0 0 0,0-1 0 0 0,0 1 0 0 0,0 0 0 0 0,0 0 0 0 0,0 0 0 0 0,-1 0-9 0 0,1-1-1596 0 0,1 0-6518 0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2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0 116 7232 0 0,'9'-11'207'0'0,"20"-7"467"0"0,-12 7-355 0 0,-6 4-222 0 0,0 0 0 0 0,0 1 0 0 0,0 0 0 0 0,1 1 0 0 0,0 0 0 0 0,6-2-97 0 0,11-1 114 0 0,0 0 0 0 0,6 1-114 0 0,-1 2 100 0 0,0 2-1 0 0,-1 2 1 0 0,28 2-100 0 0,-16 0-1033 0 0,-39-1-5043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3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1 475 6224 0 0,'0'14'1322'0'0,"0"-9"-774"0"0,0-17 66 0 0,0 11-393 0 0,8-12 430 0 0,-4 3-408 0 0,0 0 1 0 0,0-1-1 0 0,-1 1 1 0 0,-1 0 0 0 0,0-1-1 0 0,1-5-243 0 0,5-24 320 0 0,10-40 288 0 0,-13 52-362 0 0,2 0 0 0 0,0 0 1 0 0,2 1-1 0 0,1 0 0 0 0,1 0 0 0 0,3-2-246 0 0,-10 23 81 0 0,-1-1 0 0 0,2 1-1 0 0,-1 1 1 0 0,1-1 0 0 0,0 1 0 0 0,0-1-1 0 0,0 1 1 0 0,1 1 0 0 0,1-2-81 0 0,-3 4 102 0 0,1-1 0 0 0,-1 1 1 0 0,1 0-1 0 0,0 0 0 0 0,-1 0 0 0 0,1 0 0 0 0,0 1 1 0 0,0 0-1 0 0,0 0 0 0 0,0 1 0 0 0,0-1 1 0 0,5 1-103 0 0,-7 0 22 0 0,-1 0 1 0 0,0 0 0 0 0,0 1-1 0 0,1-1 1 0 0,-1 0 0 0 0,0 1 0 0 0,0 0-1 0 0,1 0 1 0 0,-1-1 0 0 0,0 1-1 0 0,0 1 1 0 0,0-1 0 0 0,0 0 0 0 0,0 0-1 0 0,-1 1 1 0 0,1-1 0 0 0,0 1-1 0 0,0-1 1 0 0,-1 1 0 0 0,1 0 0 0 0,-1 0-23 0 0,4 5 27 0 0,-1 0 1 0 0,0 1-1 0 0,0 0 1 0 0,-1-1-1 0 0,1 3-27 0 0,7 17 15 0 0,8 12 6 0 0,-1 2 1 0 0,-2 3-22 0 0,-1 12-91 0 0,7 18-74 0 0,-19-60 93 0 0,0 0 0 0 0,-1 0 0 0 0,0 0 0 0 0,-1 0 0 0 0,-1 1 0 0 0,0-1 0 0 0,-2 11 72 0 0,0 18-1764 0 0,2-43-7920 0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3.6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1 186 8136 0 0,'3'-3'91'0'0,"1"1"1"0"0,-1-1 0 0 0,1 0 0 0 0,0 1-1 0 0,0 0 1 0 0,0 0 0 0 0,0 0 0 0 0,2-1-92 0 0,28-13 524 0 0,-10 2-307 0 0,-10 6-79 0 0,0 0 0 0 0,1 1 0 0 0,13-5-138 0 0,31-8-13 0 0,1 3 0 0 0,0 2 0 0 0,7 2 13 0 0,-46 8-57 0 0,64-16-1350 0 0,-59 13-4683 0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4.0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1 199 3912 0 0,'1'2'60'0'0,"1"0"1"0"0,0 0 0 0 0,-1 0-1 0 0,1 1 1 0 0,-1-1-1 0 0,1 0 1 0 0,-1 1-1 0 0,0-1 1 0 0,0 1-1 0 0,0 0 1 0 0,-1-1-1 0 0,1 1 1 0 0,-1 0 0 0 0,1 0-61 0 0,-1 42 1569 0 0,-1-7-761 0 0,7 89-355 0 0,4-92-454 0 0,-8-30 0 0 0,-1 0 0 0 0,1 0 1 0 0,-1 0-1 0 0,0 0 0 0 0,0 0 0 0 0,0 0 1 0 0,-1 3 0 0 0,0-4 136 0 0,1-3-31 0 0,-1 0 0 0 0,0 1 0 0 0,0-1 0 0 0,1 0 0 0 0,-1 0 0 0 0,0 1 1 0 0,-1-1-1 0 0,1 0 0 0 0,0 0 0 0 0,0 0 0 0 0,0 1 0 0 0,-1-1 0 0 0,1 0 0 0 0,0 0 1 0 0,-1 0-1 0 0,1 0 0 0 0,-1 0 0 0 0,0 0 0 0 0,1 0-105 0 0,-7-25 1035 0 0,0-9-742 0 0,0 0 0 0 0,2 0 0 0 0,2-1 0 0 0,0 1 0 0 0,3-25-293 0 0,1 43 97 0 0,0 0-1 0 0,1 0 1 0 0,0 0 0 0 0,1 0-1 0 0,1 1 1 0 0,0-1 0 0 0,1 1-1 0 0,1 0 1 0 0,0 1 0 0 0,5-8-97 0 0,-1 5 129 0 0,-7 11-91 0 0,0 0-1 0 0,0 1 0 0 0,0-1 1 0 0,1 1-1 0 0,-1 0 0 0 0,1 0 0 0 0,0 0 1 0 0,0 1-1 0 0,1-1 0 0 0,1-1-37 0 0,71-39 240 0 0,-58 35-225 0 0,-14 6 37 0 0,0 0 0 0 0,1 0 0 0 0,-1 1 0 0 0,1 0 0 0 0,0 0 0 0 0,0 1 0 0 0,-1-1 0 0 0,1 1 0 0 0,0 0 0 0 0,0 1 0 0 0,3-1-52 0 0,-6 1 36 0 0,0 0 0 0 0,0 0 0 0 0,0 0 1 0 0,0 1-1 0 0,0-1 0 0 0,0 1 0 0 0,0-1 0 0 0,0 1 0 0 0,0 0 0 0 0,0 0 1 0 0,0 0-1 0 0,0 1 0 0 0,-1-1 0 0 0,1 1 0 0 0,0 0 0 0 0,-1-1 1 0 0,1 1-1 0 0,-1 0 0 0 0,0 0 0 0 0,0 1 0 0 0,0-1 0 0 0,0 0 1 0 0,0 1-1 0 0,0-1 0 0 0,1 3-36 0 0,11 12 178 0 0,-12-16-148 0 0,-1 1 0 0 0,1-1 0 0 0,0 1-1 0 0,0 0 1 0 0,-1 0 0 0 0,1 0 0 0 0,-1 0 0 0 0,0 0-1 0 0,0 0 1 0 0,1 0 0 0 0,-1 0 0 0 0,0 1-1 0 0,-1-1 1 0 0,1 0 0 0 0,0 1 0 0 0,-1-1-1 0 0,1 0 1 0 0,-1 1 0 0 0,0-1 0 0 0,0 1-1 0 0,0-1 1 0 0,0 2-30 0 0,-2 2 27 0 0,1-2 10 0 0,0 0 0 0 0,0 1 0 0 0,-1-1 0 0 0,1 0 0 0 0,-1 0 0 0 0,-1 0-1 0 0,0 1-35 0 0,-2 4 21 0 0,-2 0 1 0 0,1-1 0 0 0,-1 0 0 0 0,-1 0 0 0 0,1 0 0 0 0,-1-1 0 0 0,-1 0 0 0 0,1-1 0 0 0,-1 0 0 0 0,0 0 0 0 0,0-1 0 0 0,-1 0 0 0 0,0-1 0 0 0,-4 2-23 0 0,-45 14-107 0 0,-3-2 107 0 0,-14 13-389 0 0,76-31 376 0 0,0 0 0 0 0,0 0-1 0 0,-1 0 1 0 0,1 0 0 0 0,0 0 0 0 0,0 0 0 0 0,0 0 0 0 0,-1 0 0 0 0,1 0 0 0 0,0 0-1 0 0,0 0 1 0 0,0 0 0 0 0,-1 0 0 0 0,1 0 0 0 0,0 0 0 0 0,0 0 0 0 0,0 0-1 0 0,0 0 1 0 0,-1 0 0 0 0,1 0 0 0 0,0-1 0 0 0,0 1 0 0 0,0 0 0 0 0,0 0 0 0 0,0 0-1 0 0,-1 0 1 0 0,1 0 0 0 0,0-1 0 0 0,0 1 0 0 0,0 0 0 0 0,0 0 0 0 0,0 0 0 0 0,0 0-1 0 0,0-1 1 0 0,0 1 0 0 0,0 0 0 0 0,0 0 0 0 0,-1 0 0 0 0,1 0 0 0 0,0-1-1 0 0,0 1 1 0 0,0 0 0 0 0,0 0 0 0 0,0 0 0 0 0,0-1 0 0 0,0 1 0 0 0,1 0 0 0 0,-1 0-1 0 0,0 0 1 0 0,0 0 0 0 0,0-1 0 0 0,0 1 0 0 0,0 0 0 0 0,0 0 0 0 0,0 0 0 0 0,0 0-1 0 0,0-1 14 0 0,0-1-1798 0 0,0 2-8080 0 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4.6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0 237 4008 0 0,'2'4'25'0'0,"0"-1"190"0"0,-1 0 0 0 0,1 0 0 0 0,-1 0-1 0 0,0 0 1 0 0,0 0 0 0 0,0 0 0 0 0,0 1 0 0 0,0 2-215 0 0,17 46 2904 0 0,-11-19-2628 0 0,-1 1 0 0 0,-2 0 1 0 0,-1-1-1 0 0,-2 5-276 0 0,-1-23-32 0 0,1-10-14 0 0,-1 1 1 0 0,0 0 0 0 0,-1-1 0 0 0,1 1 0 0 0,-1 0 0 0 0,0-1 0 0 0,0 1 0 0 0,-1 1 45 0 0,0 6-134 0 0,0-4 1469 0 0,1-9-1292 0 0,1 0 1 0 0,0 0-1 0 0,-1 0 0 0 0,1-1 1 0 0,0 1-1 0 0,-1 0 1 0 0,1 0-1 0 0,0 0 0 0 0,-1 0 1 0 0,1 0-1 0 0,0-1 0 0 0,-1 1 1 0 0,1 0-1 0 0,0 0 1 0 0,-1-1-1 0 0,1 1 0 0 0,0 0 1 0 0,0 0-1 0 0,-1-1 1 0 0,1 1-1 0 0,0 0 0 0 0,0-1 1 0 0,0 1-1 0 0,-1 0 0 0 0,1-1 1 0 0,0 1-1 0 0,0 0 1 0 0,0-1-44 0 0,-2-3 79 0 0,1 1 1 0 0,0 0 0 0 0,0-1 0 0 0,0 1 0 0 0,0-1 0 0 0,0 1-1 0 0,1-4-79 0 0,-3-6 99 0 0,-3-18 110 0 0,1 0 1 0 0,1-1-1 0 0,2 0 0 0 0,1 0 1 0 0,1 1-1 0 0,2-1 0 0 0,3-12-209 0 0,-1 24 121 0 0,1 0 0 0 0,1-1 0 0 0,0 2 0 0 0,2-1 0 0 0,0 1 0 0 0,1 0 0 0 0,4-4-121 0 0,-10 18 57 0 0,1 0 1 0 0,0 0-1 0 0,0 0 0 0 0,0 0 1 0 0,0 1-1 0 0,1 0 1 0 0,0 0-1 0 0,3-3-57 0 0,20-18 197 0 0,-24 22-159 0 0,0 0 1 0 0,0 0 0 0 0,0 0-1 0 0,0 1 1 0 0,1-1-1 0 0,-1 1 1 0 0,1 0 0 0 0,0 0-1 0 0,-1 0 1 0 0,4 0-39 0 0,4-1 116 0 0,0 0 0 0 0,0 1 1 0 0,11-1-117 0 0,-17 3 21 0 0,0 0 1 0 0,0 0-1 0 0,0 0 1 0 0,-1 0-1 0 0,1 1 1 0 0,0 0 0 0 0,0 1-1 0 0,0-1 1 0 0,-1 1-1 0 0,1 0 1 0 0,-1 0-1 0 0,1 1 1 0 0,-1 0 0 0 0,0 0-1 0 0,0 0 1 0 0,2 2-22 0 0,2 1 25 0 0,-1 0 0 0 0,1 1 0 0 0,-1 0 0 0 0,6 8-25 0 0,-11-12 5 0 0,0 2 0 0 0,0-1 0 0 0,0 0 0 0 0,-1 1 0 0 0,0-1 0 0 0,0 1 1 0 0,0-1-1 0 0,0 1 0 0 0,-1 0 0 0 0,0 0 0 0 0,1 2-5 0 0,-1-2-2 0 0,0-1-1 0 0,-1 0 1 0 0,1 1 0 0 0,-1-1-1 0 0,0 1 1 0 0,0-1 0 0 0,0 1-1 0 0,-1-1 1 0 0,1 0 0 0 0,-1 1-1 0 0,0-1 1 0 0,0 0 0 0 0,-1 1 0 0 0,1-1-1 0 0,-1 0 1 0 0,0 0 0 0 0,0 0-1 0 0,0-1 1 0 0,-1 1 0 0 0,1 0-1 0 0,-1-1 1 0 0,-3 4 2 0 0,1-2 3 0 0,0-1 0 0 0,0 1-1 0 0,-1-1 1 0 0,1 0 0 0 0,-4 1-3 0 0,-21 17 7 0 0,27-19-12 0 0,0-1 0 0 0,0 0 0 0 0,0 0-1 0 0,-1 0 1 0 0,1 0 0 0 0,-1 0-1 0 0,1-1 1 0 0,-1 0 0 0 0,1 0 0 0 0,-1 0-1 0 0,0 0 1 0 0,1 0 0 0 0,-4 0 5 0 0,-21 6-41 0 0,17-4-46 0 0,0 0 0 0 0,0 0-1 0 0,0-1 1 0 0,0-1 0 0 0,0 0 0 0 0,-1 0 0 0 0,-8-2 87 0 0,20 1-8 0 0,-1 0 0 0 0,1 0 0 0 0,0 0 0 0 0,-1 0 0 0 0,1 0 1 0 0,0 0-1 0 0,-1 0 0 0 0,1 0 0 0 0,0 0 0 0 0,0-1 0 0 0,-1 1 1 0 0,1 0-1 0 0,0 0 0 0 0,-1 0 0 0 0,1-1 0 0 0,0 1 0 0 0,0 0 1 0 0,-1 0-1 0 0,1-1 0 0 0,0 1 0 0 0,0 0 0 0 0,-1 0 0 0 0,1-1 1 0 0,0 1-1 0 0,0 0 0 0 0,0-1 0 0 0,0 1 0 0 0,0 0 0 0 0,0-1 1 0 0,-1 1-1 0 0,1 0 0 0 0,0-1 0 0 0,0 1 0 0 0,0 0 0 0 0,0-1 1 0 0,0 1 7 0 0,-2-7-2100 0 0,2 6-7566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7736 0 0,'25'-9'1035'0'0,"-4"1"-146"0"0,67-19 211 0 0,-83 26-1350 0 0,0 1 0 0 0,1 0 1 0 0,-1 0-1 0 0,1 0 1 0 0,-1 0-1 0 0,0 1 1 0 0,1 0-1 0 0,-1 0 0 0 0,0 1 1 0 0,3 1 249 0 0,-7-3-5912 0 0</inkml:trace>
  <inkml:trace contextRef="#ctx0" brushRef="#br0" timeOffset="1">97 286 6728 0 0,'0'2'0'0'0,"0"2"0"0"0,2-3 0 0 0,0-1 280 0 0,-2 3 8 0 0,0-2 0 0 0,0-1 0 0 0,0 0-96 0 0,0 0 8 0 0,0-1 0 0 0,6-2 8 0 0,4 3-136 0 0,0 3-8 0 0,-2-3 8 0 0,8-8 16 0 0,10 2-88 0 0,-2 0 0 0 0,-1-5-6736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4.9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5720 0 0,'1'0'139'0'0,"0"0"-1"0"0,1 0 1 0 0,-1 0 0 0 0,0 1 0 0 0,0-1-1 0 0,0 0 1 0 0,1 1 0 0 0,-1-1-1 0 0,0 1 1 0 0,0-1 0 0 0,0 1 0 0 0,0 0-1 0 0,0-1 1 0 0,0 1 0 0 0,0 0 0 0 0,0 0-1 0 0,0 0 1 0 0,0 0 0 0 0,0 0 0 0 0,-1 0-1 0 0,1 0 1 0 0,0 0 0 0 0,-1 0-1 0 0,1 0 1 0 0,0 0 0 0 0,-1 1-139 0 0,12 38 621 0 0,-6-15-447 0 0,-1-7-103 0 0,-1-5-54 0 0,-1 0 1 0 0,2 0-1 0 0,0-1 1 0 0,0 0-1 0 0,1 0 1 0 0,0 0-1 0 0,1 0 1 0 0,1-1-1 0 0,0 0 1 0 0,4 3-18 0 0,-11-13 9 0 0,0 0 0 0 0,1 1 0 0 0,-1-1 0 0 0,1 0 0 0 0,0-1 0 0 0,-1 1 0 0 0,1 0 0 0 0,-1 0 0 0 0,1-1 0 0 0,0 1 0 0 0,0-1 0 0 0,-1 1 0 0 0,1-1 0 0 0,0 0 0 0 0,0 0 0 0 0,0 0 0 0 0,0 0-9 0 0,33-5 329 0 0,-13 1 69 0 0,-18 3-320 0 0,0 0 0 0 0,1-1-1 0 0,-1 0 1 0 0,0 0 0 0 0,0 0 0 0 0,0 0 0 0 0,-1-1 0 0 0,1 1 0 0 0,0-1 0 0 0,-1 0 0 0 0,0 0 0 0 0,0 0 0 0 0,0-1 0 0 0,0 1 0 0 0,0-1 0 0 0,-1 0-1 0 0,1 1 1 0 0,-1-1 0 0 0,0 0 0 0 0,0-1-78 0 0,3-6 230 0 0,1 0-1 0 0,0 1 0 0 0,1 0 0 0 0,0 0 1 0 0,4-4-230 0 0,-3 5 171 0 0,-2 0-1 0 0,1 0 1 0 0,-1-1 0 0 0,-1 1 0 0 0,1-1 0 0 0,0-3-171 0 0,-5 9-217 0 0,0 0 0 0 0,0 1-1 0 0,0-1 1 0 0,0 0 0 0 0,-1 0-1 0 0,0 0 1 0 0,1-1 217 0 0,-1 5-9617 0 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5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7024 0 0,'1'1'42'0'0,"0"-1"0"0"0,0 0 0 0 0,-1 1 0 0 0,1-1 0 0 0,0 0-1 0 0,-1 1 1 0 0,1-1 0 0 0,0 1 0 0 0,-1-1 0 0 0,1 1 0 0 0,0-1 0 0 0,-1 1 0 0 0,1 0 0 0 0,-1-1 0 0 0,1 1 0 0 0,-1 0 0 0 0,0-1 0 0 0,1 1 0 0 0,-1 0 0 0 0,0 0 0 0 0,1-1 0 0 0,-1 1 0 0 0,0 0 0 0 0,0 0 0 0 0,0 0-1 0 0,0-1 1 0 0,0 1 0 0 0,1 0 0 0 0,-2 0 0 0 0,1 0 0 0 0,0 0 0 0 0,0-1-42 0 0,0 38 2057 0 0,-1-26-1686 0 0,2 1-232 0 0,0 0 0 0 0,1 0 0 0 0,2 9-139 0 0,-1-10 41 0 0,-1 1-1 0 0,0-1 1 0 0,-1 9-41 0 0,11 117 1179 0 0,-12-126-980 0 0,-1-8-151 0 0,1 0 1 0 0,0 0 0 0 0,0 0 0 0 0,0 0 0 0 0,1 0 0 0 0,0 0 0 0 0,-1 0-1 0 0,1 0 1 0 0,0 0 0 0 0,1 0 0 0 0,-1 0 0 0 0,3 3-49 0 0,-3-5 30 0 0,0 0 0 0 0,-1 0 0 0 0,1 1 0 0 0,0-1 1 0 0,-1 0-1 0 0,0 1 0 0 0,1-1 0 0 0,-1 0 0 0 0,0 1 0 0 0,0-1 0 0 0,0 0 0 0 0,0 1 1 0 0,-1-1-31 0 0,1 7 103 0 0,8 3-1663 0 0,-8-11-7184 0 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6.1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 5920 0 0,'0'177'5716'0'0,"1"84"-5688"0"0,-1-247-32 0 0,1 1 0 0 0,1-1 0 0 0,0 0 1 0 0,1 0-1 0 0,0 0 0 0 0,4 8 4 0 0,-5-17-23 0 0,1 0 0 0 0,-1 0 0 0 0,1-1 0 0 0,0 1 0 0 0,0-1 0 0 0,1 1 0 0 0,-1-1 0 0 0,1 0 0 0 0,0 0 0 0 0,0 0 0 0 0,0-1 0 0 0,1 0 0 0 0,-1 0 0 0 0,1 0 0 0 0,0 0 0 0 0,0 0 0 0 0,0-1 0 0 0,0 0 0 0 0,0 0 0 0 0,1-1 0 0 0,-1 1 0 0 0,0-1 0 0 0,1 0 0 0 0,-1-1 0 0 0,1 1 0 0 0,-1-1 0 0 0,1 0 0 0 0,-1 0 0 0 0,2-1 23 0 0,0 0-32 0 0,0 0-1 0 0,1-1 0 0 0,-1 0 0 0 0,0 0 0 0 0,0 0 1 0 0,0-1-1 0 0,0 0 0 0 0,-1 0 0 0 0,1-1 0 0 0,-1 0 1 0 0,0 0-1 0 0,0-1 0 0 0,0 1 0 0 0,-1-1 1 0 0,1-1-1 0 0,-1 1 0 0 0,3-5 33 0 0,23-24 167 0 0,-25 29-86 0 0,-1 0 0 0 0,0 0 0 0 0,0-1 1 0 0,-1 0-1 0 0,1 1 0 0 0,-1-2 0 0 0,0 1 0 0 0,-1 0 1 0 0,0-1-1 0 0,0 1 0 0 0,0-2-81 0 0,23-92 727 0 0,-11 40-375 0 0,-12 45-217 0 0,1-1-1 0 0,0 1 1 0 0,1 0-1 0 0,2-3-134 0 0,-6 17 12 0 0,-1 0 0 0 0,1 0-1 0 0,-1 0 1 0 0,1 1 0 0 0,-1-1 0 0 0,1 0-1 0 0,0 0 1 0 0,0 0 0 0 0,-1 0 0 0 0,1 1-1 0 0,0-1 1 0 0,0 0 0 0 0,0 0 0 0 0,0 1-1 0 0,0-1 1 0 0,0 1 0 0 0,0-1 0 0 0,0 1-1 0 0,0 0 1 0 0,0-1 0 0 0,0 1 0 0 0,0 0-1 0 0,0 0 1 0 0,0-1 0 0 0,0 1 0 0 0,1 0-12 0 0,0 9 107 0 0,-1 0 1 0 0,0 0-1 0 0,0 0 1 0 0,-1 0-1 0 0,0 0 1 0 0,-1 2-108 0 0,1 2 124 0 0,0 16-4 0 0,1 0 0 0 0,1-1 1 0 0,2 1-1 0 0,0-1 0 0 0,2 0 0 0 0,8 22-120 0 0,-13-48 47 0 0,1 1 0 0 0,-1 0 0 0 0,1-1 0 0 0,0 1 0 0 0,-1-1 0 0 0,1 0 0 0 0,0 0 0 0 0,0 0 0 0 0,1 0 0 0 0,-1 0 0 0 0,0 0 0 0 0,1 0 0 0 0,-1 0 0 0 0,1-1 0 0 0,-1 0 0 0 0,1 1 0 0 0,0-1 0 0 0,-1 0 0 0 0,1 0 0 0 0,0-1 0 0 0,0 1 0 0 0,2 0-47 0 0,0-2 70 0 0,-1-1 1 0 0,1 0 0 0 0,-1 0 0 0 0,1 0 0 0 0,-1 0 0 0 0,1-1-71 0 0,13-7 226 0 0,-14 8-192 0 0,0 0-1 0 0,-1-1 0 0 0,1 1 1 0 0,-1-1-1 0 0,1 0 0 0 0,-1 0 0 0 0,0 0 1 0 0,-1 0-1 0 0,1-1 0 0 0,0 1 1 0 0,-1-1-1 0 0,0 1 0 0 0,2-5-33 0 0,4-8 141 0 0,-1-1 0 0 0,4-13-141 0 0,-6 15 68 0 0,-2 3-35 0 0,-1 0 1 0 0,-1-1-1 0 0,0 1 0 0 0,-1-1 0 0 0,0 1 0 0 0,0-1 1 0 0,-2 1-1 0 0,-1-7-33 0 0,2 6 39 0 0,-4-28 77 0 0,1 13-53 0 0,1-1 0 0 0,1-26-63 0 0,3 43 29 0 0,1 1 0 0 0,1-1 0 0 0,0 1 1 0 0,0 0-1 0 0,1 0 0 0 0,0 0 0 0 0,1 0 0 0 0,0 1 0 0 0,5-7-29 0 0,-8 15 6 0 0,-1 0-1 0 0,1 1 1 0 0,0-1-1 0 0,0 0 1 0 0,0 1 0 0 0,0-1-1 0 0,0 1 1 0 0,1-1-1 0 0,-1 1 1 0 0,0 0-1 0 0,1 0 1 0 0,-1 0-1 0 0,3 0-5 0 0,8-2-2315 0 0,-11 2-9065 0 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6.5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8032 0 0,'0'0'754'0'0,"0"0"9"0"0,15 9 1713 0 0,-10 2-2411 0 0,-1 0 0 0 0,0 0 1 0 0,0 0-1 0 0,-1 1 0 0 0,-1-1 0 0 0,0 1 0 0 0,0-1 1 0 0,-1 1-1 0 0,-1 0 0 0 0,0 0 0 0 0,-1 3-65 0 0,-3 33-312 0 0,-10 47 312 0 0,10-67-47 0 0,1 28 47 0 0,1-30 1 0 0,2 98-473 0 0,0-124-8040 0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6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8136 0 0,'1'0'48'0'0,"0"0"0"0"0,-1-1 0 0 0,1 1 0 0 0,-1 0 0 0 0,1 0 0 0 0,0 0 0 0 0,-1 0 0 0 0,1 1 0 0 0,-1-1 0 0 0,1 0 0 0 0,0 0 0 0 0,-1 0 0 0 0,1 0 0 0 0,-1 1 1 0 0,1-1-1 0 0,-1 0 0 0 0,1 0 0 0 0,-1 1 0 0 0,1-1 0 0 0,-1 0 0 0 0,1 1 0 0 0,-1-1 0 0 0,1 1 0 0 0,-1-1 0 0 0,0 1 0 0 0,1-1 0 0 0,-1 1 0 0 0,0-1 0 0 0,1 1 0 0 0,-1-1 0 0 0,0 1-48 0 0,-1 20 1958 0 0,0-15-1840 0 0,-6 46-221 0 0,2 0 0 0 0,2 0 0 0 0,3 18 103 0 0,3 18-255 0 0,0-73 266 0 0,0 0-1 0 0,0 0 1 0 0,2-1 0 0 0,0 1-1 0 0,1 0-10 0 0,-6-14 10 0 0,3 19 156 0 0,-3-18-141 0 0,0-1 0 0 0,0 0-1 0 0,0 1 1 0 0,0-1 0 0 0,0 1 0 0 0,1-1-1 0 0,-1 0 1 0 0,0 1 0 0 0,1-1-1 0 0,-1 0 1 0 0,1 1 0 0 0,0-1 0 0 0,-1 0-1 0 0,1 1 1 0 0,0-1 0 0 0,-1 0-1 0 0,2 1-24 0 0,-1-1 4 0 0,-1 0-1 0 0,1 0 0 0 0,-1 0 1 0 0,1 1-1 0 0,-1-1 0 0 0,1 0 0 0 0,-1 1 1 0 0,0-1-1 0 0,0 0 0 0 0,1 1 1 0 0,-1-1-1 0 0,0 0 0 0 0,0 1 1 0 0,-1-1-1 0 0,1 1-3 0 0,0 2-1108 0 0,0-4-6564 0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7.2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1 331 8536 0 0,'2'-7'151'0'0,"8"0"429"0"0,7-5 23 0 0,-7 4-450 0 0,0 1 0 0 0,0 0 0 0 0,1 1 0 0 0,-1 0 0 0 0,2 0 0 0 0,-1 2 0 0 0,0-1 0 0 0,7-1-153 0 0,72-22 251 0 0,141-44 348 0 0,-181 57-606 0 0,-7 2-17 0 0,1 2 0 0 0,17-1 24 0 0,-34 7-1500 0 0,-21 4-5929 0 0</inkml:trace>
  <inkml:trace contextRef="#ctx0" brushRef="#br0" timeOffset="1">1005 0 4616 0 0,'-35'6'3226'0'0,"20"0"-3182"0"0,1 0 0 0 0,1 0-1 0 0,-1 1 1 0 0,-8 7-44 0 0,-44 39 439 0 0,55-45-390 0 0,1 1 0 0 0,0 1-1 0 0,0-1 1 0 0,1 2 0 0 0,0-1 0 0 0,1 1 0 0 0,0 1 0 0 0,1-1 0 0 0,-5 12-49 0 0,6-12 111 0 0,1 1 0 0 0,1-1 0 0 0,0 1 1 0 0,1 0-1 0 0,0 0 0 0 0,0 4-111 0 0,2-9 48 0 0,0 0 0 0 0,1 0 0 0 0,0 0-1 0 0,0 0 1 0 0,0 0 0 0 0,1 0 0 0 0,0-1 0 0 0,1 1-1 0 0,-1 0 1 0 0,1 0 0 0 0,1 2-48 0 0,1-3 30 0 0,0 1 0 0 0,0-1 0 0 0,1 0 0 0 0,-1-1 0 0 0,1 1 0 0 0,1-1 0 0 0,-1 0 0 0 0,1 0 0 0 0,0-1 0 0 0,5 4-30 0 0,-11-8 3 0 0,15 10 31 0 0,0-1 1 0 0,1 0-1 0 0,0-2 1 0 0,0 0 0 0 0,15 5-35 0 0,30 12 409 0 0,-53-21-330 0 0,-1 0 0 0 0,1-1 0 0 0,0 0 0 0 0,0 0 0 0 0,0 0 0 0 0,1-1-1 0 0,-1-1 1 0 0,0 1 0 0 0,0-1 0 0 0,0-1 0 0 0,1 1 0 0 0,-1-2 0 0 0,7-1-79 0 0,0 3-1387 0 0,-14 0-6194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7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98 8240 0 0,'1'-2'47'0'0,"0"1"1"0"0,0 0 0 0 0,0 0 0 0 0,0 0-1 0 0,0 0 1 0 0,0 0 0 0 0,0 0-1 0 0,0 0 1 0 0,0 0 0 0 0,0 0-1 0 0,0 0 1 0 0,0 0 0 0 0,1 1-1 0 0,-1-1 1 0 0,0 1 0 0 0,1-1-1 0 0,-1 1 1 0 0,0-1 0 0 0,1 1-48 0 0,13-8 438 0 0,-7 3-354 0 0,1 0 1 0 0,-1 1-1 0 0,1-1 0 0 0,0 1 1 0 0,0 1-1 0 0,0 0 1 0 0,1 0-1 0 0,3 0-84 0 0,22-3 257 0 0,23-2-257 0 0,-37 6 108 0 0,115-13 53 0 0,-109 10-1506 0 0,-22 3-5407 0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8.3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0 479 4008 0 0,'0'0'720'0'0,"16"-16"2566"0"0,-16 2-2902 0 0,1 0 0 0 0,1 0 0 0 0,0 1 0 0 0,2-3-384 0 0,-3 8 79 0 0,0 0-1 0 0,-1-1 0 0 0,0 1 1 0 0,0 0-1 0 0,-1 0 1 0 0,0 0-1 0 0,-1-6-78 0 0,0 4 111 0 0,1 0 0 0 0,0-1 0 0 0,1 1 1 0 0,0-3-112 0 0,0-2 172 0 0,1 1 1 0 0,1 0 0 0 0,0-1-1 0 0,2 1 1 0 0,-1 0 0 0 0,1 0-1 0 0,1 0 1 0 0,1 1 0 0 0,0-1-1 0 0,2-1-172 0 0,-7 14 36 0 0,-1 0 0 0 0,1-1 0 0 0,0 1 0 0 0,0 1 0 0 0,0-1-1 0 0,0 0 1 0 0,0 0 0 0 0,0 0 0 0 0,0 0 0 0 0,0 1 0 0 0,0-1 0 0 0,0 0-1 0 0,0 1 1 0 0,0-1 0 0 0,0 1 0 0 0,1-1 0 0 0,-1 1 0 0 0,0 0 0 0 0,0 0-1 0 0,1-1 1 0 0,-1 1 0 0 0,0 0 0 0 0,0 0 0 0 0,1 0 0 0 0,-1 0 0 0 0,0 0-1 0 0,0 1 1 0 0,1-1 0 0 0,-1 0 0 0 0,0 1 0 0 0,0-1 0 0 0,1 0 0 0 0,-1 1-36 0 0,4 1 128 0 0,0 1 1 0 0,0-1 0 0 0,0 1 0 0 0,0 0 0 0 0,-1 1 0 0 0,1-1 0 0 0,-1 1-129 0 0,1-1 11 0 0,-1 1 0 0 0,0 0 0 0 0,1 0 1 0 0,-2 0-1 0 0,1 0 0 0 0,0 1 0 0 0,-1 0 0 0 0,0-1 1 0 0,0 1-1 0 0,0 0 0 0 0,-1 1 0 0 0,0-1 1 0 0,0 0-1 0 0,0 1-11 0 0,4 10 102 0 0,0 0 1 0 0,0 0 0 0 0,2-1-1 0 0,0 0 1 0 0,1 0-1 0 0,0-1 1 0 0,1 0-1 0 0,1-1 1 0 0,0 0-1 0 0,0 0 1 0 0,2-1 0 0 0,2 2-103 0 0,-3-7 0 0 0,1 0 0 0 0,-1-1 0 0 0,1 0 0 0 0,0-1 0 0 0,0-1 0 0 0,8 2 0 0 0,52 19 24 0 0,-71-24-25 0 0,-1-1 1 0 0,0 0 0 0 0,0 1 0 0 0,0-1 0 0 0,0 0 0 0 0,0 0 0 0 0,0 0 0 0 0,0 0-1 0 0,0 0 1 0 0,0 0 0 0 0,1-1 0 0 0,-1 1 0 0 0,0 0 0 0 0,0 0 0 0 0,0-1-1 0 0,0 1 1 0 0,0-1 0 0 0,0 1 0 0 0,0-1 0 0 0,0 1 0 0 0,0-1 0 0 0,-1 0 0 0 0,1 1-1 0 0,0-1 1 0 0,0 0 0 0 0,0 0 0 0 0,-1 0 0 0 0,1 1 0 0 0,0-1 0 0 0,-1 0 0 0 0,1 0-1 0 0,-1 0 1 0 0,1 0 0 0 0,-1 0 0 0 0,2-3-2 0 0,-1 0 0 0 0,0 1-1 0 0,0-1 1 0 0,0 0 0 0 0,-1 0-1 0 0,1 0 1 0 0,-1 1 0 0 0,0-3 2 0 0,0-12-5 0 0,-3-154 86 0 0,3 67 207 0 0,1 99-206 0 0,-1 0-1 0 0,2 0 1 0 0,-1-1 0 0 0,0 1 0 0 0,1 0-1 0 0,0 1 1 0 0,1-1 0 0 0,2-5-82 0 0,8-26-2113 0 0,-12 35-8361 0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8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5920 0 0,'0'8'599'0'0,"2"0"-1"0"0,-1-1 1 0 0,1 1 0 0 0,1-1-1 0 0,-1 1 1 0 0,1-1 0 0 0,1 0-1 0 0,-1 0 1 0 0,2 2-599 0 0,-3-6 136 0 0,0 2-65 0 0,1 0 1 0 0,1 1 0 0 0,-1-1 0 0 0,1 0 0 0 0,-1 0-1 0 0,1-1 1 0 0,1 1 0 0 0,-1-1 0 0 0,1 0-1 0 0,-1 0 1 0 0,1-1 0 0 0,0 1 0 0 0,1-1 0 0 0,-1 0-1 0 0,1 0 1 0 0,-1-1 0 0 0,1 0 0 0 0,5 2-72 0 0,11 1 13 0 0,-19-3-8 0 0,0-1 1 0 0,1-1-1 0 0,-1 1 0 0 0,0 0 0 0 0,1-1 0 0 0,-1 1 0 0 0,0-1 0 0 0,1 0 0 0 0,-1 0 1 0 0,1-1-1 0 0,-1 1 0 0 0,0-1 0 0 0,1 1 0 0 0,-1-1 0 0 0,1 0-5 0 0,6-4 107 0 0,-1 0-1 0 0,1 0 0 0 0,-1 0 1 0 0,0-1-1 0 0,0-1 0 0 0,-1 0 1 0 0,0 0-1 0 0,0 0 0 0 0,0-1 1 0 0,-1 0-1 0 0,0-1 1 0 0,-1 0-1 0 0,4-6-106 0 0,-5 6 372 0 0,0 0 0 0 0,0 0 0 0 0,-1-1 0 0 0,3-9-372 0 0,-6 15 100 0 0,0 0 0 0 0,-1 0 1 0 0,1 0-1 0 0,-1-1 0 0 0,0 1 1 0 0,0 0-1 0 0,0 0 0 0 0,0 0 0 0 0,-1 0 1 0 0,0-1-1 0 0,0 1 0 0 0,0 0 1 0 0,-1-3-101 0 0,0 1-2087 0 0,1 4-8563 0 0</inkml:trace>
  <inkml:trace contextRef="#ctx0" brushRef="#br0" timeOffset="1">199 278 8936 0 0,'0'5'137'0'0,"0"0"-1"0"0,0-1 1 0 0,1 1 0 0 0,-1 0 0 0 0,1-1 0 0 0,0 1-1 0 0,0 0 1 0 0,1-1 0 0 0,-1 1 0 0 0,2 0-137 0 0,-2 1 172 0 0,1 1 0 0 0,-1 0 1 0 0,-1 0-1 0 0,1 0 0 0 0,-1 0 1 0 0,0 6-173 0 0,2 29 427 0 0,1-27-418 0 0,-1 0 0 0 0,0 0 0 0 0,-1 0 0 0 0,-1 1-1 0 0,0-1 1 0 0,-2 8-9 0 0,1-15-43 0 0,1 0 0 0 0,1 0 0 0 0,-1 0 0 0 0,2 6 43 0 0,1 21-205 0 0,-3-33 165 0 0,0-1-1 0 0,0 0 1 0 0,0 0-1 0 0,0 1 1 0 0,0-1-1 0 0,0 0 1 0 0,1 0 0 0 0,-1 0-1 0 0,0 0 1 0 0,1 1-1 0 0,-1-1 1 0 0,0 0 0 0 0,1 0-1 0 0,0 0 1 0 0,-1 0-1 0 0,1 0 1 0 0,0 0-1 0 0,-1 0 1 0 0,1 0 0 0 0,0 0-1 0 0,0 0 1 0 0,0-1-1 0 0,0 1 1 0 0,0 0 0 0 0,0 0-1 0 0,0-1 1 0 0,0 1-1 0 0,0-1 1 0 0,0 1-1 0 0,0-1 1 0 0,0 1 0 0 0,0-1-1 0 0,1 0 1 0 0,-1 1-1 0 0,1-1 41 0 0,-1 0-7170 0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8.9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179 87 5720 0 0,'0'-1'44'0'0,"1"0"1"0"0,-1 0-1 0 0,1 0 0 0 0,-1 0 1 0 0,1 0-1 0 0,0 0 0 0 0,0 0 1 0 0,-1 0-1 0 0,1 0 0 0 0,0 0 1 0 0,0 0-1 0 0,0 1 1 0 0,0-1-1 0 0,0 0 0 0 0,0 0 1 0 0,1 0-45 0 0,12-11 1355 0 0,-14 11-1332 0 0,0 1-1 0 0,1-1 1 0 0,-1 1 0 0 0,0 0 0 0 0,0-1-1 0 0,0 1 1 0 0,0-1 0 0 0,0 1 0 0 0,0-1-1 0 0,0 1 1 0 0,0-1 0 0 0,0 1 0 0 0,0 0-1 0 0,0-1 1 0 0,0 1 0 0 0,0-1 0 0 0,0 1-1 0 0,-1-1 1 0 0,1 1 0 0 0,0 0 0 0 0,0-1-1 0 0,0 1 1 0 0,-1-1 0 0 0,1 1-1 0 0,0 0 1 0 0,-1-1 0 0 0,1 1 0 0 0,0 0-1 0 0,0-1 1 0 0,-1 1 0 0 0,1 0 0 0 0,-1 0-1 0 0,1-1 1 0 0,0 1 0 0 0,-1 0 0 0 0,1 0-1 0 0,-1 0 1 0 0,1-1-23 0 0,-1 1 10 0 0,0 0 0 0 0,1 0 0 0 0,-1-1-1 0 0,0 1 1 0 0,0 0 0 0 0,0 0 0 0 0,1 0 0 0 0,-1 0-1 0 0,0 0 1 0 0,0 0 0 0 0,0 0 0 0 0,0 0 0 0 0,1 0-1 0 0,-1 0 1 0 0,0 0 0 0 0,0 1 0 0 0,0-1 0 0 0,0 0 0 0 0,1 0-1 0 0,-1 1 1 0 0,0-1 0 0 0,1 1 0 0 0,-1-1 0 0 0,0 1-1 0 0,1-1 1 0 0,-1 1 0 0 0,0-1 0 0 0,1 1-10 0 0,-21 19 278 0 0,16-14-240 0 0,-17 16 5 0 0,1 1-1 0 0,1 1 1 0 0,1 1 0 0 0,-3 7-43 0 0,15-21 20 0 0,0 0-1 0 0,2 0 1 0 0,-1 1-1 0 0,2 0 1 0 0,-1 0-1 0 0,2 0 1 0 0,-1 0 0 0 0,2 0-1 0 0,0 1 1 0 0,0-1-1 0 0,1 12-19 0 0,1-19 27 0 0,0-1 0 0 0,0 1 0 0 0,1 0 0 0 0,0-1-1 0 0,0 1 1 0 0,0-1 0 0 0,1 1 0 0 0,-1-1-1 0 0,1 0 1 0 0,0 0 0 0 0,1 0 0 0 0,-1 0 0 0 0,1 0-1 0 0,-1 0 1 0 0,1 0 0 0 0,0-1 0 0 0,0 0 0 0 0,1 1-1 0 0,-1-1 1 0 0,1 0 0 0 0,0-1 0 0 0,-1 1 0 0 0,1-1-1 0 0,0 1 1 0 0,1-1 0 0 0,-1 0 0 0 0,0-1 0 0 0,2 1-27 0 0,2 1 20 0 0,1 0 1 0 0,-1-1-1 0 0,1-1 1 0 0,-1 1 0 0 0,1-1-1 0 0,0-1 1 0 0,0 0-1 0 0,0 0 1 0 0,-1 0 0 0 0,1-1-1 0 0,0-1 1 0 0,-1 1-1 0 0,1-1 1 0 0,4-2-21 0 0,-1-1 27 0 0,-6 4 43 0 0,-1-1-1 0 0,0 1 1 0 0,0-1 0 0 0,0-1 0 0 0,0 1 0 0 0,0-1-1 0 0,0 0 1 0 0,-1 0 0 0 0,1 0 0 0 0,-1-1-1 0 0,0 1 1 0 0,0-1 0 0 0,0 0 0 0 0,0 0-1 0 0,0-1-69 0 0,8-13 314 0 0,-9 15-263 0 0,-1-1 0 0 0,1 1-1 0 0,-1-1 1 0 0,1 0-1 0 0,-1 1 1 0 0,0-1 0 0 0,-1 0-1 0 0,1 0 1 0 0,-1 0 0 0 0,0-1-1 0 0,0 1 1 0 0,0 0-1 0 0,0 0 1 0 0,-1-1 0 0 0,1 1-1 0 0,-1 0 1 0 0,0-1 0 0 0,-1 0-51 0 0,-1-8 130 0 0,-1-1 0 0 0,0 1 0 0 0,-1 0 0 0 0,0 0 0 0 0,-1 0 0 0 0,-1 0 0 0 0,-5-8-130 0 0,-5-6 266 0 0,-1 1 0 0 0,-18-20-266 0 0,30 40-113 0 0,1 0 0 0 0,-1 1-1 0 0,1-2 1 0 0,1 1 0 0 0,-1 0-1 0 0,1-1 1 0 0,0 1 0 0 0,1-1-1 0 0,-1 0 1 0 0,1 0 0 0 0,1 0-1 0 0,-1 0 1 0 0,1-7 113 0 0,1 12-9237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9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5320 0 0,'1'0'16'0'0,"0"1"0"0"0,0-1 0 0 0,0 0 0 0 0,0 1 0 0 0,0-1 1 0 0,0 0-1 0 0,0 1 0 0 0,0-1 0 0 0,0 1 0 0 0,-1-1 0 0 0,1 1 0 0 0,0 0 1 0 0,0-1-1 0 0,-1 1 0 0 0,1 0 0 0 0,0 0 0 0 0,-1-1 0 0 0,1 1 0 0 0,-1 0 0 0 0,1 0 1 0 0,0 1-17 0 0,11 23 581 0 0,-6-11-381 0 0,0 1-154 0 0,0-1 0 0 0,0 1-1 0 0,-2 0 1 0 0,0 0 0 0 0,0 1 0 0 0,-2-1 0 0 0,1 3-46 0 0,6 33 49 0 0,-3-21-26 0 0,18 79 88 0 0,23 63-111 0 0,-42-158 66 0 0,1 0 0 0 0,0 0 1 0 0,1-1-1 0 0,1 0 0 0 0,0 0 1 0 0,0-1-1 0 0,1 0 0 0 0,1 0-66 0 0,40 28 1004 0 0,-48-38-941 0 0,0 0-1 0 0,0 0 0 0 0,0 0 1 0 0,0-1-1 0 0,1 1 0 0 0,-1-1 1 0 0,0 0-1 0 0,1 0 0 0 0,0 1 1 0 0,-1-2-1 0 0,1 1 0 0 0,0 0 1 0 0,-1 0-1 0 0,1-1 0 0 0,0 1 1 0 0,-1-1-1 0 0,1 0 0 0 0,0 0 1 0 0,0 0-1 0 0,0 0 0 0 0,-1-1 1 0 0,1 1-1 0 0,0-1 0 0 0,-1 0 1 0 0,1 1-1 0 0,0-1 0 0 0,-1 0 1 0 0,1-1-1 0 0,-1 1 0 0 0,1 0 1 0 0,-1-1-1 0 0,1 0-62 0 0,3-4 136 0 0,1-1-1 0 0,-1 0 1 0 0,-1 0-1 0 0,1 0 1 0 0,-1-1-1 0 0,-1 0 1 0 0,1 0-1 0 0,-1 0 1 0 0,-1-1-1 0 0,1 1 1 0 0,-1-1-1 0 0,-1 0 1 0 0,0 0-1 0 0,1-5-135 0 0,4-42 404 0 0,-2-1-1 0 0,-2 0 0 0 0,-3 0 1 0 0,-6-47-404 0 0,-1 57 270 0 0,3 27-120 0 0,2-1 0 0 0,0 0 0 0 0,1 0-150 0 0,-4-70 554 0 0,6 87-525 0 0,0 1-1 0 0,0 0 1 0 0,0 0-1 0 0,0 0 1 0 0,0 0 0 0 0,1 0-1 0 0,0 0 1 0 0,-1 0-1 0 0,1 0 1 0 0,1 0-29 0 0,3-7-1944 0 0,-5 8-7776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5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55 0 6224 0 0,'-2'1'64'0'0,"1"-1"0"0"0,0 1 0 0 0,0-1 0 0 0,0 1 0 0 0,-1-1 0 0 0,1 1 0 0 0,0-1 1 0 0,0 1-1 0 0,0 0 0 0 0,0 0 0 0 0,0 0 0 0 0,0-1 0 0 0,0 1 0 0 0,1 0 0 0 0,-1 0 0 0 0,0 0 0 0 0,0 1 0 0 0,1-1 1 0 0,-1 0-1 0 0,1 0 0 0 0,-1 0 0 0 0,1 0 0 0 0,-1 1 0 0 0,1-1 0 0 0,-1 1-64 0 0,-9 37 590 0 0,9-32-661 0 0,-7 29 86 0 0,3 1-1 0 0,1-1 1 0 0,2 1 0 0 0,1 0-1 0 0,2 10-14 0 0,0-15 30 0 0,-2-25 10 0 0,1 0 0 0 0,0 0 0 0 0,1 1 0 0 0,-1-1 1 0 0,1 0-1 0 0,1 0 0 0 0,0 0 0 0 0,0 0 0 0 0,0 0-40 0 0,-1-2 119 0 0,-1-1-1 0 0,1 0 1 0 0,-1 1-1 0 0,0-1 1 0 0,0 0-1 0 0,0 0 1 0 0,-1 1-1 0 0,0-1 1 0 0,0 0-1 0 0,0 0 1 0 0,-1 4-119 0 0,2-8-12 0 0,0 0-1 0 0,0 0 1 0 0,0 0-1 0 0,0 0 1 0 0,0 0-1 0 0,-1 0 1 0 0,1 0-1 0 0,0 0 1 0 0,0 1-1 0 0,0-1 1 0 0,0 0-1 0 0,0 0 1 0 0,0 0-1 0 0,0 0 1 0 0,0 0-1 0 0,0 0 1 0 0,-1 0-1 0 0,1 0 1 0 0,0 0 0 0 0,0 0-1 0 0,0 0 1 0 0,0 0-1 0 0,0 0 1 0 0,0 0-1 0 0,0 0 1 0 0,-1 0-1 0 0,1 0 1 0 0,0 0-1 0 0,0 0 1 0 0,0 0-1 0 0,0 0 1 0 0,0 0-1 0 0,0 0 1 0 0,-1 0-1 0 0,1 0 1 0 0,0 0-1 0 0,0 0 1 0 0,0 0-1 0 0,0 0 1 0 0,0 0 0 0 0,0 0-1 0 0,0 0 1 0 0,0 0-1 0 0,-1 0 1 0 0,1 0-1 0 0,0 0 1 0 0,0 0-1 0 0,0-1 1 0 0,0 1-1 0 0,0 0 1 0 0,0 0-1 0 0,0 0 1 0 0,0 0-1 0 0,0 0 1 0 0,0 0-1 0 0,0 0 1 0 0,0-1-1 0 0,0 1 1 0 0,0 0-1 0 0,0 0 1 0 0,-1 0 0 0 0,1 0-1 0 0,0 0 1 0 0,0 0-1 0 0,0 0 1 0 0,0-1-1 0 0,1 1 1 0 0,-1 0-1 0 0,0 0 1 0 0,0 0 12 0 0,0-1-6608 0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19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1 115 6424 0 0,'1'0'95'0'0,"0"1"0"0"0,0-1 0 0 0,0 0 1 0 0,0 0-1 0 0,0 0 0 0 0,0 1 0 0 0,0-1 0 0 0,0 1 1 0 0,0-1-1 0 0,0 1 0 0 0,0-1 0 0 0,0 1 0 0 0,0-1 0 0 0,-1 1 1 0 0,1 0-1 0 0,0-1 0 0 0,0 1 0 0 0,-1 0 0 0 0,1 0 1 0 0,0 0-1 0 0,-1-1 0 0 0,1 1 0 0 0,-1 0 0 0 0,1 0 1 0 0,-1 0-1 0 0,1 0 0 0 0,-1 0 0 0 0,0 0 0 0 0,0 0 1 0 0,1 0-1 0 0,-1 0 0 0 0,0 0 0 0 0,0 0 0 0 0,0 0 1 0 0,0 0-1 0 0,0 1-95 0 0,2 5-195 0 0,1 10 245 0 0,0 0 0 0 0,-1 0 0 0 0,-1 4-50 0 0,3 20 11 0 0,0-9-5 0 0,-2-8 0 0 0,1 1 0 0 0,2-1 0 0 0,0 1 0 0 0,2-2 0 0 0,0 1-1 0 0,9 17-5 0 0,-11-32 22 0 0,-1 0 0 0 0,2 0 0 0 0,-1 0-1 0 0,1 0 1 0 0,1-1 0 0 0,4 5-22 0 0,-3-5 72 0 0,-6-5-32 0 0,0-1-1 0 0,0 0 1 0 0,0 0-1 0 0,0 0 1 0 0,0 0-1 0 0,0 0 1 0 0,1-1-1 0 0,-1 1 1 0 0,1-1-1 0 0,-1 1 1 0 0,1-1-1 0 0,0 0 1 0 0,-1 0-1 0 0,1 0 1 0 0,0 0 0 0 0,0-1-1 0 0,2 1-39 0 0,6 1 81 0 0,0-1 0 0 0,-1 0 0 0 0,1 0 0 0 0,0-1 0 0 0,0 0 0 0 0,0-1 0 0 0,-1-1 1 0 0,1 0-1 0 0,0 0 0 0 0,8-3-81 0 0,-4-1 212 0 0,1-1-1 0 0,-1-1 1 0 0,0 0 0 0 0,-1-1 0 0 0,0 0 0 0 0,-1-1 0 0 0,3-3-212 0 0,-10 8 134 0 0,0-1 1 0 0,0 1 0 0 0,-1-1 0 0 0,0 0 0 0 0,0 0 0 0 0,-1 0-1 0 0,1 0 1 0 0,-1-1 0 0 0,-1 0 0 0 0,0 0 0 0 0,1 0-1 0 0,-2 0 1 0 0,1-1 0 0 0,-1 1 0 0 0,-1-1 0 0 0,2-4-135 0 0,-4-3 256 0 0,0 0 0 0 0,0 1 0 0 0,-1-1 0 0 0,-1 1 1 0 0,-3-10-257 0 0,4 17 78 0 0,-5-14 182 0 0,-1-1 0 0 0,0 1 0 0 0,-2 0 0 0 0,-1 1 0 0 0,-9-14-260 0 0,2 4 390 0 0,2 0 0 0 0,1-1-390 0 0,5-12-770 0 0,9 38-490 0 0,0-1-10589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0.2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470 115 4912 0 0,'0'0'1145'0'0,"-1"-6"3"0"0,1 5-1158 0 0,-10-38 2767 0 0,9 36-2635 0 0,0 1 0 0 0,0 0 0 0 0,-1 0 0 0 0,1-1-1 0 0,0 1 1 0 0,-1 0 0 0 0,1 0 0 0 0,-1 1 0 0 0,0-1 0 0 0,1 0 0 0 0,-1 1-1 0 0,0-1 1 0 0,0 1 0 0 0,0-1 0 0 0,0 1 0 0 0,-1 0 0 0 0,-1-1-122 0 0,2 1 19 0 0,1 0 1 0 0,-1 0-1 0 0,0 0 0 0 0,0 0 1 0 0,1-1-1 0 0,-1 1 1 0 0,0 0-1 0 0,1-1 1 0 0,-1 1-1 0 0,1-1-19 0 0,0 0 5 0 0,-1 1 1 0 0,1-1-1 0 0,-1 1 0 0 0,1-1 0 0 0,-1 1 1 0 0,0 0-1 0 0,1 0 0 0 0,-1 0 0 0 0,0 0 1 0 0,0 0-1 0 0,0 0 0 0 0,0 0 0 0 0,-1 0-5 0 0,-8-1 5 0 0,-1 1 0 0 0,0 0-1 0 0,0 0 1 0 0,0 1 0 0 0,1 1-1 0 0,-1 0 1 0 0,0 1 0 0 0,0 0-1 0 0,1 0 1 0 0,-1 2 0 0 0,1-1-1 0 0,0 1 1 0 0,0 1 0 0 0,-5 2-5 0 0,1 3 43 0 0,0 0 0 0 0,0 1 0 0 0,0 1 0 0 0,2 0 0 0 0,0 0 0 0 0,0 2 1 0 0,0 1-44 0 0,-6 5 90 0 0,12-12-49 0 0,1 1 0 0 0,-1 0 0 0 0,1 0 1 0 0,1 0-1 0 0,0 1 0 0 0,0 0 0 0 0,1 0 1 0 0,0 0-1 0 0,1 2-41 0 0,-8 16 35 0 0,8-16-4 0 0,0 0 0 0 0,1 0 0 0 0,0 0 0 0 0,1 0 0 0 0,0 0 0 0 0,1 0 0 0 0,1 6-31 0 0,-1 1 38 0 0,1-11-27 0 0,-1-1 0 0 0,1 0 0 0 0,1 1 0 0 0,-1-1 0 0 0,1 0 0 0 0,1 0 0 0 0,-1 0 0 0 0,1 0 0 0 0,0 0 0 0 0,1-1 0 0 0,0 1 0 0 0,0-1 0 0 0,0 0 0 0 0,1 0 0 0 0,-1-1 0 0 0,1 1 0 0 0,1-1 0 0 0,3 3-11 0 0,6 4 8 0 0,0-1 1 0 0,0 0-1 0 0,1-1 1 0 0,1-1 0 0 0,0 0-1 0 0,15 4-8 0 0,-3-2 16 0 0,1-3-1 0 0,8 2-15 0 0,-24-7 3 0 0,-1-1 29 0 0,0 0 0 0 0,-1-1 0 0 0,1 0 0 0 0,0-1 1 0 0,0-1-1 0 0,9-1-32 0 0,8-2-925 0 0,-1-2 1 0 0,11-3 924 0 0,-12 0-8600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0.6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262 30 7136 0 0,'-11'7'498'0'0,"10"-6"-370"0"0,-1 0 1 0 0,1 0-1 0 0,0-1 0 0 0,-1 1 1 0 0,1 0-1 0 0,-1-1 1 0 0,1 1-1 0 0,-1-1 0 0 0,1 1 1 0 0,-1-1-1 0 0,1 0 1 0 0,-1 0-1 0 0,1 0 0 0 0,-1 0 1 0 0,-1 0-129 0 0,0 1 12 0 0,0 0 0 0 0,0 0 0 0 0,1 0 0 0 0,-1 0 1 0 0,0 1-1 0 0,0-1 0 0 0,1 1 0 0 0,-1-1 0 0 0,1 1 1 0 0,-1 0-1 0 0,1 0 0 0 0,0 0 0 0 0,0 0 0 0 0,0 1 0 0 0,-2 1-12 0 0,-11 12-29 0 0,-3 0-114 0 0,1 1 0 0 0,1 0 0 0 0,1 2 0 0 0,1-1 1 0 0,0 2-1 0 0,-1 4 143 0 0,0-2-83 0 0,12-17 65 0 0,-1-1-1 0 0,1 1 1 0 0,0 1-1 0 0,0-1 1 0 0,1 0 0 0 0,-1 1-1 0 0,1-1 1 0 0,1 1 0 0 0,-1 1 18 0 0,-13 73-146 0 0,14-75 141 0 0,0 1 1 0 0,0-1-1 0 0,1 0 0 0 0,-1 1 0 0 0,1-1 0 0 0,1 0 0 0 0,-1 1 0 0 0,1-1 0 0 0,0 0 0 0 0,0 1 0 0 0,0-1 0 0 0,1 0 0 0 0,0 0 1 0 0,0 0-1 0 0,0 0 0 0 0,0 0 0 0 0,1-1 0 0 0,0 1 0 0 0,0-1 0 0 0,0 1 0 0 0,1-1 0 0 0,-1 0 0 0 0,1-1 0 0 0,0 1 0 0 0,0 0 0 0 0,0-1 1 0 0,1 0-1 0 0,-1 0 0 0 0,2 0 5 0 0,5 2 2 0 0,1 0 0 0 0,0-1-1 0 0,0 0 1 0 0,1 0-2 0 0,-9-4 3 0 0,1 1-1 0 0,-1 0 0 0 0,1-1 0 0 0,0 0 0 0 0,-1 0 0 0 0,1-1 0 0 0,0 1 1 0 0,-1-1-1 0 0,1 0 0 0 0,-1 0 0 0 0,1 0 0 0 0,3-3-2 0 0,8-3 146 0 0,0-1 0 0 0,0 0 1 0 0,-1-2-1 0 0,0 1 0 0 0,0-2 0 0 0,-2 0 0 0 0,1-1 1 0 0,4-6-147 0 0,-10 10 146 0 0,0-1 1 0 0,-1 0 0 0 0,1-1 0 0 0,-2 0 0 0 0,0 0 0 0 0,0 0 0 0 0,-1-1 0 0 0,0 0 0 0 0,0 0 0 0 0,-1 0 0 0 0,-1-1 0 0 0,0 1 0 0 0,-1-2-147 0 0,-1 10 77 0 0,0 0 1 0 0,-1 0-1 0 0,0 0 0 0 0,0 0 1 0 0,0 0-1 0 0,0 0 0 0 0,0 0 1 0 0,-1 0-1 0 0,1 0 0 0 0,-1 0 1 0 0,0 0-1 0 0,0 0 0 0 0,0 1 1 0 0,0-1-1 0 0,0 0 0 0 0,-1 1 1 0 0,1-1-1 0 0,-1 1 0 0 0,0-1-77 0 0,-68-103 1430 0 0,25 34-669 0 0,42 68-865 0 0,1 1 1 0 0,1 0-1 0 0,-1 0 1 0 0,0-1-1 0 0,1 1 1 0 0,0-1-1 0 0,-1 1 1 0 0,1-1 0 0 0,1 0-1 0 0,-1 1 1 0 0,1-1-1 0 0,-1 0 1 0 0,1-1 103 0 0,0 4-9820 0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1.2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62 481 7024 0 0,'0'0'601'0'0,"0"0"4"0"0,0 0-2 0 0,0 0-36 0 0,0 0-158 0 0,0 0-34 0 0,0 0 1 0 0,0 0-30 0 0,0 0-116 0 0,0 0-30 0 0,-6-13 354 0 0,-13-46-138 0 0,3-2 0 0 0,-2-25-416 0 0,16 71 99 0 0,1-1 0 0 0,1 1 0 0 0,0 0 0 0 0,2-3-99 0 0,-1-39 299 0 0,-2 52-269 0 0,1-1 0 0 0,0 1 0 0 0,1-1 0 0 0,-1 1 0 0 0,1-1 0 0 0,0 1 0 0 0,0 0 1 0 0,1 0-1 0 0,1-3-30 0 0,-3 7 13 0 0,0 1 1 0 0,0-1-1 0 0,0 1 1 0 0,1 0-1 0 0,-1 0 1 0 0,0-1-1 0 0,1 1 1 0 0,-1 0-1 0 0,0-1 1 0 0,0 1 0 0 0,1 0-1 0 0,-1 0 1 0 0,0 0-1 0 0,1-1 1 0 0,-1 1-1 0 0,0 0 1 0 0,1 0-1 0 0,-1 0 1 0 0,1 0-1 0 0,-1 0 1 0 0,0 0 0 0 0,1 0-1 0 0,-1-1 1 0 0,1 1-1 0 0,-1 0 1 0 0,0 0-1 0 0,1 1 1 0 0,-1-1-1 0 0,0 0 1 0 0,1 0-1 0 0,-1 0 1 0 0,1 0 0 0 0,-1 0-1 0 0,0 0 1 0 0,1 0-1 0 0,-1 1 1 0 0,0-1-1 0 0,1 0 1 0 0,-1 0-1 0 0,0 0 1 0 0,1 1-1 0 0,-1-1 1 0 0,0 0-1 0 0,0 1 1 0 0,1-1 0 0 0,-1 0-1 0 0,0 0 1 0 0,0 1-1 0 0,1-1 1 0 0,-1 0-1 0 0,0 1 1 0 0,0-1-1 0 0,0 1 1 0 0,0-1-14 0 0,14 21 265 0 0,7 24-74 0 0,4 16-191 0 0,-11-26 106 0 0,1-1 0 0 0,2 0 0 0 0,6 8-106 0 0,-20-37 19 0 0,1-1 1 0 0,0 1-1 0 0,0-1 1 0 0,1 0-1 0 0,-1 0 1 0 0,1-1-1 0 0,0 1 1 0 0,0-1-1 0 0,0 0 0 0 0,3 1-19 0 0,27 19 61 0 0,-34-22-63 0 0,0 0 0 0 0,0 0 0 0 0,0 0 0 0 0,0 0 1 0 0,0-1-1 0 0,0 1 0 0 0,0 0 0 0 0,0-1 1 0 0,1 1-1 0 0,-1-1 0 0 0,0 1 0 0 0,1-1 1 0 0,-1 0-1 0 0,0 1 0 0 0,0-1 0 0 0,1 0 0 0 0,-1 0 1 0 0,0 0-1 0 0,1 0 0 0 0,-1 0 0 0 0,1 0 1 0 0,-1-1-1 0 0,0 1 0 0 0,0 0 0 0 0,1-1 1 0 0,-1 1-1 0 0,0-1 0 0 0,0 1 0 0 0,1-1 1 0 0,-1 0-1 0 0,0 1 0 0 0,0-1 0 0 0,0 0 2 0 0,1-1-4 0 0,0 0 0 0 0,0 0 0 0 0,0 0 0 0 0,0 0 0 0 0,0-1 0 0 0,-1 1 0 0 0,1-1 0 0 0,-1 1 0 0 0,0-1 0 0 0,1 1 0 0 0,-1-1 0 0 0,0 0 0 0 0,-1 0 0 0 0,1 1 0 0 0,0-3 4 0 0,14-68 10 0 0,-7 42 35 0 0,-2 1 1 0 0,0-15-46 0 0,-4 23 131 0 0,1 1-1 0 0,0 0 1 0 0,2 0-1 0 0,0 0 1 0 0,2 0-1 0 0,0 1 1 0 0,8-16-131 0 0,-13 27 457 0 0,5 15 21 0 0,-6-5-444 0 0,1 1 0 0 0,-1-1 0 0 0,0 0-1 0 0,0 0 1 0 0,0 1 0 0 0,-1-1-1 0 0,1 0 1 0 0,0 1 0 0 0,0-1-1 0 0,-1 1 1 0 0,1-1 0 0 0,-1 1-1 0 0,1-1 1 0 0,-1 1 0 0 0,0 1-34 0 0,7 32 112 0 0,-4-23-42 0 0,6 46 125 0 0,-6-39-140 0 0,0 1-1 0 0,1-1 0 0 0,1 0 0 0 0,6 15-54 0 0,2 12 149 0 0,-12-39-122 0 0,1-1 1 0 0,0 1-1 0 0,0 0 0 0 0,0 0 1 0 0,1-1-1 0 0,0 1 0 0 0,3 5-27 0 0,6 9-72 0 0,6 7-96 0 0,-12-21-93 0 0,-1-1-334 0 0,0 0-1 0 0,1-1 1 0 0,-1 1-1 0 0,1-1 1 0 0,4 2 595 0 0,-9-6-10897 0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1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0 185 6016 0 0,'0'0'777'0'0,"10"13"1475"0"0,2 12-2016 0 0,0 1 0 0 0,-2 1 0 0 0,-2 0 0 0 0,0 0 0 0 0,2 18-236 0 0,-3-1-92 0 0,-4-28-52 0 0,0 0 1 0 0,0 0-1 0 0,3 5 144 0 0,6 7-301 0 0,-10-23 279 0 0,1 0-1 0 0,-1 1 1 0 0,0-1 0 0 0,0 1-1 0 0,-1 0 1 0 0,0 0-1 0 0,0 0 1 0 0,0-1 0 0 0,0 6 22 0 0,-1 33-90 0 0,0-44 112 0 0,0 0 47 0 0,0 0 18 0 0,-1 0-37 0 0,1-1-1 0 0,0 0 1 0 0,0 1 0 0 0,-1-1 0 0 0,1 0 0 0 0,0 1 0 0 0,-1-1 0 0 0,1 0-1 0 0,0 1 1 0 0,-1-1 0 0 0,1 1 0 0 0,-1-1 0 0 0,1 1 0 0 0,-1-1 0 0 0,0 1-1 0 0,1-1 1 0 0,-1 1 0 0 0,1-1 0 0 0,-1 1-50 0 0,-3-4 134 0 0,-7-11 16 0 0,1-1 0 0 0,1 0 0 0 0,1 0-1 0 0,0-1 1 0 0,1 0 0 0 0,1 0 0 0 0,0-1 0 0 0,-3-16-150 0 0,5 11 158 0 0,1 0 0 0 0,1-1 0 0 0,1 1 0 0 0,0 0 0 0 0,2-1 0 0 0,2-12-158 0 0,0 19 110 0 0,1-1-1 0 0,0 1 1 0 0,1 1 0 0 0,0-1-1 0 0,2 1 1 0 0,0-1-1 0 0,1 2 1 0 0,8-15-110 0 0,-11 22 63 0 0,0 0 1 0 0,1 0-1 0 0,-1 0 0 0 0,1 1 1 0 0,1 0-1 0 0,-1 0 0 0 0,1 0 1 0 0,0 1-1 0 0,1 0 0 0 0,1 0-63 0 0,-2 2 56 0 0,-4 1-37 0 0,0 1 0 0 0,0 0 0 0 0,0 1 0 0 0,0-1 0 0 0,0 1 0 0 0,0-1 0 0 0,1 1 0 0 0,-1 0 0 0 0,0 0 0 0 0,1 0 0 0 0,-1 1 0 0 0,1-1 0 0 0,-1 1 0 0 0,1 0 0 0 0,-1 0 0 0 0,4 0-19 0 0,7 1 66 0 0,-11-1-55 0 0,-1 0 1 0 0,0 0-1 0 0,1 0 0 0 0,-1 0 1 0 0,0 1-1 0 0,0-1 1 0 0,0 1-1 0 0,1-1 1 0 0,-1 1-1 0 0,0 0 1 0 0,0 0-1 0 0,0 0 1 0 0,0 0-1 0 0,0 0 1 0 0,1 1-12 0 0,6 7 13 0 0,-2 0 1 0 0,1 0 0 0 0,-1 0 0 0 0,0 1 0 0 0,-1 0-1 0 0,-1 1 1 0 0,1-1 0 0 0,-1 1 0 0 0,-1 0 0 0 0,1 5-14 0 0,-3-9 6 0 0,0 0 0 0 0,-1 0 1 0 0,1 1-1 0 0,-2-1 1 0 0,1 1-1 0 0,-1-1 1 0 0,0 0-1 0 0,-1 1 1 0 0,1-1-1 0 0,-2 1 1 0 0,1-1-1 0 0,-1 0 1 0 0,0 0-1 0 0,0 0 1 0 0,-1 0-1 0 0,0 0 1 0 0,-2 4-7 0 0,-2 0-8 0 0,0-1 1 0 0,-1 0 0 0 0,0 0 0 0 0,-1 0 0 0 0,0-1 0 0 0,0-1 0 0 0,-7 5 7 0 0,-2 1-19 0 0,-1-1 1 0 0,-1-1-1 0 0,-17 8 19 0 0,15-8-14 0 0,19-12 16 0 0,3 0-1838 0 0,0 0-7394 0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2.0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6424 0 0,'3'0'115'0'0,"-1"1"0"0"0,0 0 0 0 0,0-1 0 0 0,0 1 0 0 0,0 0 0 0 0,0 0 0 0 0,0 0 0 0 0,0 1 0 0 0,0-1 0 0 0,-1 0 0 0 0,1 1 0 0 0,0-1 0 0 0,-1 1 0 0 0,1 0 0 0 0,-1-1 0 0 0,0 1 0 0 0,1 0 0 0 0,-1 0 0 0 0,1 1-115 0 0,0 1 267 0 0,1 0 0 0 0,-1 1-1 0 0,0-1 1 0 0,0 0 0 0 0,0 1-1 0 0,-1-1 1 0 0,0 1-1 0 0,0-1 1 0 0,1 4-267 0 0,5 51 471 0 0,-4-35-579 0 0,-1 0 0 0 0,0 6 108 0 0,-2 6-315 0 0,0 10-358 0 0,-3 25 673 0 0,2-59-98 0 0,2 0 1 0 0,-1-1 0 0 0,2 7 97 0 0,1 18-50 0 0,-3-26 34 0 0,0-6 106 0 0,0 0-1 0 0,0 1 1 0 0,0-1 0 0 0,0 0-1 0 0,1 1 1 0 0,0-1-1 0 0,0 2-89 0 0,0-4 36 0 0,0-1-1 0 0,0 1 1 0 0,0-1-1 0 0,0 1 1 0 0,0-1-1 0 0,0 0 1 0 0,0 0-1 0 0,0 1 1 0 0,0-1-1 0 0,1 0 1 0 0,-1 0-1 0 0,1 0 1 0 0,-1 0-1 0 0,0 0 1 0 0,1-1-1 0 0,-1 1 0 0 0,1 0 1 0 0,0-1-1 0 0,-1 1 1 0 0,1-1-1 0 0,0 1-35 0 0,1 0 51 0 0,4 1 46 0 0,0 0 0 0 0,1 0-1 0 0,-1 0 1 0 0,1-1 0 0 0,0 0-1 0 0,0 0 1 0 0,-1-1 0 0 0,1 0 0 0 0,4 0-97 0 0,74-14-1318 0 0,-82 13-6464 0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2.4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328 31 6520 0 0,'-3'-3'299'0'0,"-1"0"1"0"0,0 0 0 0 0,-1 0-1 0 0,1 1 1 0 0,0-1 0 0 0,-1 1-1 0 0,1 1 1 0 0,-1-1 0 0 0,1 0-1 0 0,-1 1 1 0 0,-4-1-300 0 0,1 1 558 0 0,-1 0 1 0 0,1 0-1 0 0,-1 0 1 0 0,0 1-1 0 0,1 0 0 0 0,-3 1-558 0 0,8 0 33 0 0,0 1 1 0 0,0-1-1 0 0,0 1 0 0 0,1-1 0 0 0,-1 1 0 0 0,1 0 1 0 0,-1 0-1 0 0,1 0 0 0 0,0 0 0 0 0,-1 1-33 0 0,-9 7 38 0 0,7-7-24 0 0,0 0 1 0 0,0 1 0 0 0,0-1 0 0 0,0 1-1 0 0,1 0 1 0 0,0 0 0 0 0,0 1 0 0 0,0-1 0 0 0,0 1-1 0 0,0 0 1 0 0,1 0 0 0 0,-2 5-15 0 0,-4 8 32 0 0,-1-2 0 0 0,0 1 0 0 0,-1-1 0 0 0,-1-1 0 0 0,-1 0-32 0 0,8-8 6 0 0,1-1 0 0 0,0 1 0 0 0,0 0 1 0 0,1 0-1 0 0,0 1 0 0 0,0-1 0 0 0,1 0 0 0 0,0 1 0 0 0,-1 3-6 0 0,-8 27 16 0 0,10-35-16 0 0,0 1 1 0 0,1-1-1 0 0,-1 0 1 0 0,1 0-1 0 0,0 1 1 0 0,0-1-1 0 0,0 0 1 0 0,1 1-1 0 0,-1-1 1 0 0,1 0 0 0 0,0 0-1 0 0,0 1 1 0 0,0-1-1 0 0,4 22 6 0 0,-5-19-3 0 0,1 0 1 0 0,0 1-1 0 0,0-1 0 0 0,0 0 1 0 0,1 0-1 0 0,0-1 0 0 0,0 1 1 0 0,1 0-1 0 0,0-1 0 0 0,0 1 1 0 0,0-1-1 0 0,2 2-3 0 0,5 6 15 0 0,0-1 1 0 0,2-1-1 0 0,-1 0 1 0 0,2 0-16 0 0,-6-5 5 0 0,-1-1 12 0 0,0 0 1 0 0,0-1 0 0 0,1 1-1 0 0,0-2 1 0 0,0 1 0 0 0,0-1-1 0 0,0 0 1 0 0,0 0 0 0 0,1-1 0 0 0,0 0-1 0 0,-1-1 1 0 0,3 1-18 0 0,4 0-317 0 0,-1-1 0 0 0,0-1 1 0 0,0 0-1 0 0,0-1 0 0 0,0 0 1 0 0,12-3 316 0 0,-24 3-8840 0 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2.8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8032 0 0,'0'0'0'0'0,"0"0"0"0"0,2 0 0 0 0,4 0 600 0 0,-2-4 8 0 0,2 2 8 0 0,4-2-8 0 0,-4-2-216 0 0,0 4 16 0 0,4 2-16 0 0,12-10 16 0 0,10-2-200 0 0,5 2 0 0 0,-3 6 0 0 0,20-1 8 0 0,3-7-216 0 0,-7 0 8 0 0,2 2-9704 0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3.1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237 105 7232 0 0,'1'0'97'0'0,"-1"0"0"0"0,1 0 0 0 0,0 0 0 0 0,-1 0 0 0 0,1 0-1 0 0,-1 0 1 0 0,1 0 0 0 0,0 0 0 0 0,-1 0 0 0 0,1 0 0 0 0,0 1 0 0 0,-1-1 0 0 0,1 0 0 0 0,-1 0 0 0 0,1 1 0 0 0,-1-1 0 0 0,1 0 0 0 0,-1 1 0 0 0,1-1 0 0 0,-1 1 0 0 0,1-1 0 0 0,-1 1 0 0 0,1-1-1 0 0,-1 1 1 0 0,0-1 0 0 0,1 1 0 0 0,-1-1 0 0 0,0 1 0 0 0,1-1 0 0 0,-1 1 0 0 0,0 0 0 0 0,1-1-97 0 0,5 12 411 0 0,-4-10-360 0 0,-1 1 1 0 0,0 0-1 0 0,-1-1 1 0 0,1 1-1 0 0,0 0 1 0 0,-1-1-1 0 0,0 1 0 0 0,1 0 1 0 0,-1 0-1 0 0,0 0 1 0 0,0-1-1 0 0,-1 1 1 0 0,0 2-52 0 0,1 8 68 0 0,4 114 10 0 0,-4-116-82 0 0,0-7 3 0 0,0 0 0 0 0,0-1 0 0 0,0 1-1 0 0,0 0 1 0 0,1 0 0 0 0,0 0-1 0 0,0 0 1 0 0,0-1 0 0 0,0 1 0 0 0,1 2 1 0 0,1 2 12 0 0,-2 0 1 0 0,1 1-1 0 0,-1-1 1 0 0,0 0-1 0 0,-1 0 1 0 0,0 0 0 0 0,0 1-1 0 0,-1-1 1 0 0,0 2-13 0 0,0 19 31 0 0,1-13-1357 0 0,0-15-6076 0 0</inkml:trace>
  <inkml:trace contextRef="#ctx0" brushRef="#br0" timeOffset="1">0 67 1800 0 0,'27'-4'873'0'0,"-1"0"0"0"0,2 2-873 0 0,46-7 2002 0 0,85-19 651 0 0,-138 25-2395 0 0,0 1 0 0 0,20 0-258 0 0,6-1 85 0 0,-12-1-162 0 0,-10 1-403 0 0,1 1 0 0 0,0 1 0 0 0,10 2 480 0 0,-11 0-5221 0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3.5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449 1 5720 0 0,'-6'0'224'0'0,"-1"1"0"0"0,0 0-1 0 0,1 0 1 0 0,-1 1 0 0 0,1 0 0 0 0,-1 0 0 0 0,-4 2-224 0 0,2 0 2 0 0,0-1 0 0 0,0 0 1 0 0,0-1-1 0 0,-1 0-2 0 0,-24 3 199 0 0,1 1 0 0 0,0 2-1 0 0,0 1 1 0 0,1 1 0 0 0,0 2 0 0 0,-14 8-199 0 0,40-16 113 0 0,0 0-1 0 0,0 1 1 0 0,0-1-1 0 0,1 1 1 0 0,-1 0-1 0 0,1 0 1 0 0,0 1-1 0 0,1-1 1 0 0,-4 6-113 0 0,1 1 273 0 0,0-1 0 0 0,0 1-1 0 0,1 1 1 0 0,-3 8-273 0 0,6-9 105 0 0,1 0-1 0 0,0 0 1 0 0,0 1 0 0 0,2-1-1 0 0,-1 0 1 0 0,1 0 0 0 0,1 1-1 0 0,0 0-104 0 0,0-8 17 0 0,0 0 0 0 0,0-1-1 0 0,1 1 1 0 0,-1 0 0 0 0,1-1 0 0 0,0 1-1 0 0,0-1 1 0 0,1 1 0 0 0,-1-1-1 0 0,1 0 1 0 0,0 0-17 0 0,5 7 29 0 0,0-1 0 0 0,1-1 0 0 0,5 6-29 0 0,-2-6 52 0 0,1 0 0 0 0,0-1 0 0 0,0 0 0 0 0,1-1 0 0 0,0-1 0 0 0,0 0 0 0 0,1-1 0 0 0,0 0 0 0 0,0-1 0 0 0,7 0-52 0 0,-9-2 38 0 0,-1 0 1 0 0,0-2-1 0 0,1 1 0 0 0,-1-2 1 0 0,10 0-39 0 0,16-1-1328 0 0,-36 2-6589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6.2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0 132 5320 0 0,'1'0'39'0'0,"0"0"1"0"0,-1 0-1 0 0,1 0 1 0 0,0 0-1 0 0,0-1 1 0 0,-1 1-1 0 0,1 0 1 0 0,0 0-1 0 0,0 0 1 0 0,-1-1-1 0 0,1 1 1 0 0,0 0-1 0 0,-1-1 1 0 0,1 1-1 0 0,-1 0 1 0 0,1-1-1 0 0,0 0-39 0 0,17-9 783 0 0,51-23-288 0 0,-26 12-700 0 0,19-6 205 0 0,-32 16-328 0 0,1 2 0 0 0,0 1 0 0 0,3 1 328 0 0,-31 7-16 0 0,0 0 1 0 0,0 0 0 0 0,-1 0-1 0 0,1 0 1 0 0,0 0 0 0 0,0 1-1 0 0,0-1 1 0 0,0 1-1 0 0,0 0 1 0 0,0 0 0 0 0,-1 0-1 0 0,1 0 1 0 0,0 1-1 0 0,-1-1 1 0 0,1 1 0 0 0,-1 0-1 0 0,0-1 1 0 0,1 1 0 0 0,-1 0-1 0 0,0 0 1 0 0,0 1-1 0 0,0-1 1 0 0,-1 0 0 0 0,1 1-1 0 0,0-1 1 0 0,-1 1 15 0 0,8 25 72 0 0,-1 1-1 0 0,0 12-71 0 0,6 23 94 0 0,7 53 109 0 0,-17-96-183 0 0,-3-11 12 0 0,1 1-1 0 0,1-1 1 0 0,-1 0-1 0 0,3 3-31 0 0,19 41 991 0 0,-24-43-330 0 0,0-11-6323 0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3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74 6632 0 0,'4'0'0'0'0,"1"0"0"0"0,7 0 0 0 0,4-6 472 0 0,0 4 16 0 0,0 2-16 0 0,26-10 16 0 0,-4-2-160 0 0,-5 2 16 0 0,5 0 0 0 0,6 8-8 0 0,-8-6-160 0 0,-8 2 0 0 0,5 4 8 0 0,5-3-8 0 0,-38 5-8144 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4.2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5 116 4816 0 0,'-4'-1'1627'0'0,"4"1"-1570"0"0,0 0 0 0 0,0 1 0 0 0,0-1-1 0 0,-1 1 1 0 0,1-1 0 0 0,0 0-1 0 0,0 1 1 0 0,0-1 0 0 0,0 0-1 0 0,0 1 1 0 0,0-1 0 0 0,1 1 0 0 0,-1-1-1 0 0,0 0 1 0 0,0 1 0 0 0,0-1-1 0 0,0 0 1 0 0,0 1 0 0 0,0-1-1 0 0,1 1 1 0 0,-1-1 0 0 0,0 0 0 0 0,0 0-1 0 0,1 1 1 0 0,-1-1 0 0 0,0 0-1 0 0,0 1 1 0 0,1-1 0 0 0,-1 0-1 0 0,0 0 1 0 0,1 1-57 0 0,4 7 502 0 0,-5-7-469 0 0,0 0 1 0 0,1-1-1 0 0,-1 1 0 0 0,0 0 0 0 0,1 0 0 0 0,-1-1 1 0 0,1 1-1 0 0,0 0 0 0 0,-1-1 0 0 0,1 1 1 0 0,-1 0-1 0 0,1-1 0 0 0,0 1 0 0 0,-1-1 0 0 0,1 1 1 0 0,0-1-1 0 0,0 0 0 0 0,-1 1 0 0 0,2-1-33 0 0,4 4 80 0 0,0 0 0 0 0,0 0 0 0 0,-1 0 0 0 0,0 1 0 0 0,0-1 0 0 0,0 1 0 0 0,2 3-80 0 0,-1-1 75 0 0,0-1 0 0 0,1 0-1 0 0,-1-1 1 0 0,4 3-75 0 0,-2-4 89 0 0,0 0 0 0 0,0-1 0 0 0,0 0 0 0 0,0 0 0 0 0,0 0 0 0 0,1-1 0 0 0,-1-1 0 0 0,1 1 0 0 0,-1-1 0 0 0,1-1-1 0 0,-1 0 1 0 0,1 0 0 0 0,0 0 0 0 0,1-2-89 0 0,34-12 1010 0 0,-39 12-926 0 0,0-1 0 0 0,0-1 1 0 0,0 1-1 0 0,0-1 0 0 0,0 0 1 0 0,-1 0-1 0 0,1 0 0 0 0,-1 0 1 0 0,0-1-1 0 0,1-2-84 0 0,3-2 125 0 0,-1-1-23 0 0,-1-1 1 0 0,0 1-1 0 0,0-1 1 0 0,-1-1 0 0 0,-1 1-1 0 0,0-1 1 0 0,0 0 0 0 0,-1 0-1 0 0,0-5-102 0 0,-1 10 82 0 0,-1 5-63 0 0,-1-1 10 0 0,1 1 0 0 0,-1-1 0 0 0,1 1 0 0 0,0-1 0 0 0,0 0-1 0 0,0 1 1 0 0,1 0 0 0 0,-1-1 0 0 0,0 1 0 0 0,2-2-29 0 0,-2-12-1623 0 0,-1 16-7747 0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4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0,'1'1'25'0'0,"-1"0"1"0"0,1 0 0 0 0,0 0-1 0 0,-1 1 1 0 0,1-1 0 0 0,-1 0-1 0 0,1 0 1 0 0,-1 0 0 0 0,1 1-1 0 0,-1-1 1 0 0,0 0 0 0 0,0 0-1 0 0,0 1 1 0 0,1-1 0 0 0,-1 0-1 0 0,0 1 1 0 0,-1-1 0 0 0,1 0-1 0 0,0 0 1 0 0,0 1 0 0 0,-1-1-1 0 0,1 0 1 0 0,0 0-1 0 0,-1 1 1 0 0,1-1 0 0 0,-1 0-1 0 0,0 0 1 0 0,1 0 0 0 0,-2 1-26 0 0,10 23 905 0 0,-6-20-837 0 0,-1-1-1 0 0,1 1 1 0 0,0 0-1 0 0,0 0 1 0 0,1-1 0 0 0,-1 0-1 0 0,1 1-67 0 0,0-1 9 0 0,-1 0-1 0 0,1 0 1 0 0,-1 0 0 0 0,-1 0-1 0 0,1 0 1 0 0,0 0-1 0 0,-1 1 1 0 0,0-1 0 0 0,0 1-9 0 0,8 23 9 0 0,-7-24 35 0 0,-1-1 1 0 0,1 1-1 0 0,-1 0 0 0 0,0-1 1 0 0,0 1-1 0 0,0 0 1 0 0,0 3-45 0 0,12 15 1009 0 0,-13 19-1057 0 0,0-40-7753 0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4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34 7232 0 0,'2'-5'144'0'0,"0"6"194"0"0,-2-1-319 0 0,0 1-1 0 0,0-1 1 0 0,0 0 0 0 0,-1 1 0 0 0,1-1 0 0 0,0 0 0 0 0,0 1-1 0 0,0-1 1 0 0,0 0 0 0 0,0 1 0 0 0,-1-1 0 0 0,1 0 0 0 0,0 1-1 0 0,0-1 1 0 0,0 0 0 0 0,-1 0 0 0 0,1 1 0 0 0,0-1 0 0 0,0 0-1 0 0,-1 0 1 0 0,1 0 0 0 0,0 1 0 0 0,-1-1 0 0 0,1 0 0 0 0,0 0-1 0 0,-1 0 1 0 0,1 0 0 0 0,0 0 0 0 0,-1 1 0 0 0,1-1 0 0 0,0 0-1 0 0,-1 0 1 0 0,1 0 0 0 0,0 0 0 0 0,-1 0 0 0 0,1 0-19 0 0,-3 1 91 0 0,1 0 1 0 0,0 0 0 0 0,0 0 0 0 0,0 0-1 0 0,0 0 1 0 0,0 1 0 0 0,0-1 0 0 0,1 1-1 0 0,-1-1 1 0 0,0 1 0 0 0,1 0-1 0 0,-1 0 1 0 0,1 0 0 0 0,0 0 0 0 0,-1 1-92 0 0,-14 16 166 0 0,1-3-80 0 0,1 1 0 0 0,1 0-1 0 0,0 0 1 0 0,0 4-86 0 0,-9 11-4 0 0,14-19-1 0 0,-1 0-1 0 0,2 0 0 0 0,0 1 1 0 0,0-1-1 0 0,1 2 1 0 0,1-1-1 0 0,-1 5 6 0 0,-4 12-58 0 0,7-24 26 0 0,0 1-1 0 0,1 0 1 0 0,0 1 0 0 0,0-1-1 0 0,1 0 1 0 0,0 1 0 0 0,0-1-1 0 0,1 1 1 0 0,0 6 32 0 0,1-10-26 0 0,0 0-1 0 0,0 0 1 0 0,0 1-1 0 0,0-1 1 0 0,1 0-1 0 0,0 0 1 0 0,0 0-1 0 0,0-1 1 0 0,1 1-1 0 0,0 0 1 0 0,0-1-1 0 0,0 0 1 0 0,0 1-1 0 0,1-1 1 0 0,-1 0 0 0 0,1-1-1 0 0,0 1 1 0 0,0-1-1 0 0,1 0 1 0 0,-1 0-1 0 0,1 0 1 0 0,-1 0-1 0 0,1-1 1 0 0,0 0-1 0 0,0 0 1 0 0,0 0-1 0 0,1-1 27 0 0,4 1 21 0 0,0 0-1 0 0,0-1 0 0 0,1 0 0 0 0,-1-1 1 0 0,0 0-1 0 0,1-1 0 0 0,-1 0 0 0 0,0 0 1 0 0,0-1-1 0 0,0-1 0 0 0,1 0-20 0 0,-5 0 63 0 0,0 0 0 0 0,0-1 0 0 0,0 0 0 0 0,0 0 0 0 0,-1 0 0 0 0,1-1 0 0 0,-1 1 0 0 0,0-1 0 0 0,0-1 0 0 0,-1 1 0 0 0,0-1 0 0 0,1-1-63 0 0,8-13 318 0 0,-1-1 0 0 0,8-18-318 0 0,-16 30 98 0 0,0-1 0 0 0,-1 1 0 0 0,0-1 0 0 0,0 1 0 0 0,-1-1 0 0 0,0 0 0 0 0,-1 0 0 0 0,0 0 0 0 0,-1 0 0 0 0,0-8-98 0 0,-2 2 200 0 0,0 1-1 0 0,-1-1 0 0 0,-1 1 0 0 0,0 0 1 0 0,-1 0-1 0 0,-3-6-199 0 0,4 9 222 0 0,0 0-1 0 0,1 0 1 0 0,1 0 0 0 0,0 0-222 0 0,-9-38 720 0 0,9 41-927 0 0,0-1 1 0 0,0 0 0 0 0,2 0-1 0 0,-1-8 207 0 0,1 16-9814 0 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5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0 111 5824 0 0,'12'81'3504'0'0,"-12"-59"-3239"0"0,0 0 0 0 0,2 1 0 0 0,0-1 0 0 0,1 0 1 0 0,2 2-266 0 0,-3-17 53 0 0,0-1 1 0 0,0 1-1 0 0,1-1 0 0 0,0 0 1 0 0,0 0-1 0 0,1 0 1 0 0,-1 0-1 0 0,1 0 1 0 0,0-1-1 0 0,1 1 1 0 0,-1-1-1 0 0,1 0 0 0 0,0-1 1 0 0,1 1-1 0 0,-1-1 1 0 0,1 0-1 0 0,-1 0 1 0 0,6 2-54 0 0,-2-1 55 0 0,1-1 1 0 0,0 0 0 0 0,0 0-1 0 0,0-1 1 0 0,1 0 0 0 0,-1-1-1 0 0,1 0 1 0 0,-1-1 0 0 0,1 0-1 0 0,-1 0 1 0 0,3-1-56 0 0,-5-1 43 0 0,-1 0-1 0 0,0 0 1 0 0,1 0 0 0 0,-1-1-1 0 0,0 0 1 0 0,0-1-1 0 0,0 0 1 0 0,0 0 0 0 0,0 0-1 0 0,0-1 1 0 0,-1 1 0 0 0,0-2-1 0 0,0 1 1 0 0,0-1 0 0 0,0 0-1 0 0,0-1-42 0 0,-2 1 74 0 0,0 1 1 0 0,0-1-1 0 0,0-1 0 0 0,0 1 0 0 0,-1 0 0 0 0,0-1 1 0 0,0 0-1 0 0,-1 0 0 0 0,0 0 0 0 0,0 0 0 0 0,0 0 1 0 0,0 0-1 0 0,-1 0 0 0 0,0-1 0 0 0,-1 1 0 0 0,1 0 1 0 0,-1-1-1 0 0,0 1 0 0 0,-1-1 0 0 0,0 1-74 0 0,-5-52 441 0 0,4 37-234 0 0,-1 0 0 0 0,-4-18-207 0 0,5 27 57 0 0,0 0 0 0 0,0 0 1 0 0,1-13-58 0 0,-4-26 152 0 0,4 47-384 0 0,1 1 0 0 0,-1 0-1 0 0,1 0 1 0 0,0 0 0 0 0,0-1 0 0 0,0 1 0 0 0,1 0 0 0 0,-1-2 232 0 0,1 1-9796 0 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5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12 394 4720 0 0,'1'1'4'0'0,"1"1"1"0"0,-1 0-1 0 0,0-1 0 0 0,1 1 0 0 0,-1 0 1 0 0,0-1-1 0 0,0 1 0 0 0,0 0 1 0 0,0 0-1 0 0,0 0 0 0 0,-1 0 1 0 0,1 0-1 0 0,0 0 0 0 0,-1 0 1 0 0,0 0-1 0 0,1 0 0 0 0,-1 0 1 0 0,0 1-5 0 0,6 20 522 0 0,0-15-291 0 0,-1 0-1 0 0,1 0 1 0 0,0-1 0 0 0,1 1-231 0 0,-3-5 79 0 0,-1 1 1 0 0,1-1-1 0 0,-1 1 0 0 0,0 0 0 0 0,0 0 1 0 0,-1 0-1 0 0,1 0 0 0 0,-1 0 1 0 0,0 1-1 0 0,0-1 0 0 0,0 1 1 0 0,0-1-1 0 0,-1 1 0 0 0,0 0 0 0 0,0 0 1 0 0,0 4-80 0 0,-3-9 131 0 0,0 0 0 0 0,0 0 1 0 0,0 0-1 0 0,1 0 0 0 0,-1 0 1 0 0,0 0-1 0 0,0 0 0 0 0,0-1 1 0 0,0 1-1 0 0,0-1 0 0 0,1 1 1 0 0,-1-1-132 0 0,-2-1 28 0 0,1-1 0 0 0,-1 1 0 0 0,1-1 0 0 0,0 0 0 0 0,0 0 0 0 0,0 0 0 0 0,0 0 0 0 0,0 0 0 0 0,1-1 0 0 0,-1 1 0 0 0,1-1 0 0 0,0 0 0 0 0,-1-3-27 0 0,-21-54 199 0 0,23 58-181 0 0,-3-12 47 0 0,1 0 1 0 0,0-1 0 0 0,2 1-1 0 0,0-1 1 0 0,0 1-1 0 0,2-1 1 0 0,0 1 0 0 0,1-1-1 0 0,0 1 1 0 0,1-2-67 0 0,5-40 287 0 0,-7 49-219 0 0,1-1 0 0 0,0 1 0 0 0,0 0-1 0 0,1 0 1 0 0,0 1 0 0 0,0-1 0 0 0,1 1 0 0 0,1-3-68 0 0,4-5 157 0 0,1 1 0 0 0,0 0 1 0 0,6-7-158 0 0,-8 13 86 0 0,0 0 0 0 0,1 1 1 0 0,0-1-1 0 0,0 2 0 0 0,0-1 1 0 0,1 1-1 0 0,0 1 0 0 0,0 0 1 0 0,0 0-1 0 0,1 1 0 0 0,-1 0 0 0 0,9-1-86 0 0,-5 2 76 0 0,-1 0-1 0 0,2 1 0 0 0,-1 0 1 0 0,0 1-1 0 0,0 1 0 0 0,0 1 0 0 0,0 0 1 0 0,0 0-1 0 0,12 4-75 0 0,-9-2 40 0 0,0 1-1 0 0,-1 1 1 0 0,1 1 0 0 0,-1 0-1 0 0,-1 1 1 0 0,1 1 0 0 0,-1 1 0 0 0,-1 0-1 0 0,7 5-39 0 0,-18-12 0 0 0,0 1 1 0 0,0 0-1 0 0,-1 0 0 0 0,1 0 0 0 0,0 0 0 0 0,-1 0 0 0 0,0 0 0 0 0,0 1 1 0 0,0-1-1 0 0,0 1 0 0 0,0 2 0 0 0,-1-4 0 0 0,0 0 0 0 0,-1 0 0 0 0,0 1 0 0 0,0-1 0 0 0,1 0 0 0 0,-1 0 0 0 0,-1 1 0 0 0,1-1 0 0 0,0 0 0 0 0,0 0 0 0 0,-1 0 0 0 0,1 0 0 0 0,-1 1 0 0 0,0-1 0 0 0,0 0 0 0 0,0 0 0 0 0,0 0 0 0 0,0 0 0 0 0,0 0 0 0 0,0-1 0 0 0,-2 3 0 0 0,-5 7-1 0 0,7-8 2 0 0,-1 0-1 0 0,0-1 0 0 0,0 1 0 0 0,-1 0 0 0 0,1-1 0 0 0,-1 0 0 0 0,1 1 1 0 0,-1-1-1 0 0,1 0 0 0 0,-1 0 0 0 0,-1 0 0 0 0,-22 16 9 0 0,18-13-4 0 0,1 0 1 0 0,-1 0-1 0 0,0 0 0 0 0,0-1 0 0 0,0 0 0 0 0,-2 0-5 0 0,-33 9 28 0 0,5-2 64 0 0,-22 11-92 0 0,50-18 23 0 0,0 1 0 0 0,1 0 0 0 0,0 0 0 0 0,0 1 0 0 0,1 1 0 0 0,-1-1 0 0 0,1 1 0 0 0,-3 4-23 0 0,10-10 1 0 0,0 0 0 0 0,0 0 0 0 0,0-1 0 0 0,0 1 0 0 0,0 0 0 0 0,1 0 0 0 0,-1 0 1 0 0,0 0-1 0 0,0 0 0 0 0,1 0 0 0 0,-1 0 0 0 0,1 0 0 0 0,-1 1 0 0 0,1-1 0 0 0,-1 0 0 0 0,1 0 0 0 0,0 0 0 0 0,0 1 0 0 0,-1-1 1 0 0,1 0-1 0 0,0 0 0 0 0,0 0 0 0 0,0 1 0 0 0,0-1 0 0 0,0 0 0 0 0,1 0 0 0 0,-1 1 0 0 0,0-1 0 0 0,1 0 0 0 0,-1 0 0 0 0,1 1-1 0 0,2 2 5 0 0,0-1-1 0 0,0 1 0 0 0,0-1 0 0 0,0 0 0 0 0,1 0 1 0 0,-1 0-1 0 0,1 0 0 0 0,1 0-4 0 0,1 1 1 0 0,9 7-19 0 0,0-1 0 0 0,1-1 1 0 0,0-1-1 0 0,0 0 0 0 0,1-1 1 0 0,0-1-1 0 0,15 4 18 0 0,18 7-106 0 0,-38-12 68 0 0,0 0 1 0 0,0-1-1 0 0,1-1 1 0 0,4 1 37 0 0,-3-2-20 0 0,0 0 0 0 0,0-1 0 0 0,0 0 0 0 0,0-1 0 0 0,0-1 0 0 0,10-2 20 0 0,14 1-1751 0 0,-35 2-6731 0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6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6728 0 0,'1'0'60'0'0,"-1"0"0"0"0,1 0 0 0 0,-1 0 0 0 0,1 0 0 0 0,-1 0 0 0 0,1 0 1 0 0,-1 1-1 0 0,1-1 0 0 0,-1 0 0 0 0,1 0 0 0 0,-1 0 0 0 0,1 1 0 0 0,-1-1 0 0 0,1 0 0 0 0,-1 0 0 0 0,1 1 1 0 0,-1-1-1 0 0,1 0 0 0 0,-1 1 0 0 0,1-1 0 0 0,-1 1 0 0 0,0-1 0 0 0,1 0 0 0 0,-1 1 0 0 0,0-1 0 0 0,0 1 1 0 0,1-1-1 0 0,-1 1 0 0 0,0-1 0 0 0,0 1 0 0 0,0-1 0 0 0,1 1 0 0 0,-1 0 0 0 0,0-1 0 0 0,0 1 0 0 0,0-1 1 0 0,0 1-1 0 0,0-1-60 0 0,4 13 512 0 0,-1-8-286 0 0,-1 0 0 0 0,-1 0 0 0 0,1 1 0 0 0,-1-1 0 0 0,1 1 1 0 0,-1 0-1 0 0,-1-1 0 0 0,1 6-226 0 0,-3 51 388 0 0,1-25-125 0 0,-1 16-217 0 0,2 42-4 0 0,1-92-40 0 0,-1-1 0 0 0,1 0 0 0 0,-1 0 0 0 0,1 0 0 0 0,0 0 0 0 0,0 0 0 0 0,0 0 0 0 0,0 0 0 0 0,0 0 0 0 0,0 0 1 0 0,1 0-1 0 0,-1 0 0 0 0,0-1-2 0 0,1 1 7 0 0,-1 0 1 0 0,1 0 0 0 0,-1-1 0 0 0,0 1-1 0 0,0 0 1 0 0,0 0 0 0 0,0 0-1 0 0,0 0 1 0 0,0 1 0 0 0,0-1-1 0 0,-1 0 1 0 0,1 0 0 0 0,-1 0 0 0 0,0 1-1 0 0,1-1-7 0 0,4 33 115 0 0,2 5 524 0 0,-8-32-666 0 0,1 13 444 0 0,0-21-446 0 0,0 0-1 0 0,0 0 1 0 0,0 1 0 0 0,0-1 0 0 0,0 0-1 0 0,0 0 1 0 0,0 1 0 0 0,0-1 0 0 0,0 0 0 0 0,0 0-1 0 0,0 1 1 0 0,0-1 0 0 0,0 0 0 0 0,0 0 0 0 0,0 1-1 0 0,0-1 1 0 0,1 0 0 0 0,-1 0 0 0 0,0 0 0 0 0,0 1-1 0 0,0-1 1 0 0,0 0 0 0 0,1 0 0 0 0,-1 0-1 0 0,0 0 1 0 0,0 1 0 0 0,0-1 0 0 0,1 0 0 0 0,-1 0-1 0 0,0 0 1 0 0,0 0 0 0 0,0 0 0 0 0,1 0 0 0 0,-1 0-1 0 0,0 0 1 0 0,0 0 0 0 0,1 0 0 0 0,-1 1 0 0 0,0-1-1 0 0,0 0 1 0 0,1 0 0 0 0,-1-1 0 0 0,0 1-1 0 0,0 0 1 0 0,1 0 0 0 0,-1 0 0 0 0,0 0 0 0 0,0 0-1 0 0,1 0 1 0 0,-1 0 0 0 0,0 0 0 0 0,0 0 0 0 0,0 0-1 0 0,1-1 1 0 0,-1 1 0 0 0,0 0 0 0 0,0 0 0 0 0,0 0-1 0 0,1 0 30 0 0,0-1-8314 0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7.0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6328 0 0,'5'-2'356'0'0,"0"-1"0"0"0,1 1 0 0 0,-1 0 0 0 0,0 0 0 0 0,1 1 0 0 0,-1 0 0 0 0,1-1 0 0 0,0 2 0 0 0,-1-1 0 0 0,1 1 0 0 0,0 0 0 0 0,2 0-356 0 0,-7 1 18 0 0,0-1 0 0 0,1 1 0 0 0,-1-1 0 0 0,0 1 1 0 0,0-1-1 0 0,1 1 0 0 0,-1 0 0 0 0,0 0 0 0 0,0 0 0 0 0,0 0 1 0 0,0-1-1 0 0,0 1 0 0 0,0 0 0 0 0,0 1 0 0 0,0-1 1 0 0,-1 0-1 0 0,1 0 0 0 0,0 1-18 0 0,13 25-7 0 0,-2 10 178 0 0,-1 1 1 0 0,-2 0-1 0 0,4 38-171 0 0,-10-55 49 0 0,2-1 0 0 0,0 0 0 0 0,2 1-49 0 0,-2-3 92 0 0,0 1-1 0 0,-1 0 1 0 0,0 5-92 0 0,2-3 55 0 0,0 3 23 0 0,-6-22-172 0 0,0 0 0 0 0,0-1 0 0 0,0 1 0 0 0,0 0-1 0 0,0 0 1 0 0,0 0 0 0 0,-1-1 0 0 0,1 1 0 0 0,-1 0 0 0 0,1 0 0 0 0,-1-1 0 0 0,0 1-1 0 0,0 0 1 0 0,1-1 0 0 0,-1 1 0 0 0,0-1 0 0 0,-1 2 94 0 0,1-3-7429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7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0 218 5416 0 0,'3'0'122'0'0,"-1"0"-1"0"0,1-1 1 0 0,-1 0 0 0 0,1 1 0 0 0,-1-1-1 0 0,0 0 1 0 0,1 0 0 0 0,-1 0 0 0 0,0 0-1 0 0,0-1 1 0 0,0 1 0 0 0,0-1-1 0 0,0 1 1 0 0,0-1 0 0 0,0 0 0 0 0,0 1-1 0 0,0-1 1 0 0,1-2-122 0 0,7-6 434 0 0,-8 8-354 0 0,0 1 0 0 0,1-1 0 0 0,-1 1 0 0 0,1 0 1 0 0,-1 0-1 0 0,1 0 0 0 0,-1 0 0 0 0,1 0 0 0 0,0 0 0 0 0,-1 1 0 0 0,3-1-80 0 0,11-2 148 0 0,-13 2-133 0 0,25-9 107 0 0,0 1-1 0 0,1 2 1 0 0,0 1 0 0 0,2 1-122 0 0,123-3 51 0 0,-33 2-81 0 0,-86 2-1177 0 0,-27 3-4787 0 0</inkml:trace>
  <inkml:trace contextRef="#ctx0" brushRef="#br0" timeOffset="1">905 67 4312 0 0,'-1'1'19'0'0,"1"-1"1"0"0,0 0 0 0 0,0 1-1 0 0,0-1 1 0 0,0 0-1 0 0,1 0 1 0 0,-1 1-1 0 0,0-1 1 0 0,0 0-1 0 0,0 0 1 0 0,0 1 0 0 0,0-1-1 0 0,0 0 1 0 0,0 0-1 0 0,0 1 1 0 0,1-1-1 0 0,-1 0 1 0 0,0 0-1 0 0,0 1 1 0 0,0-1 0 0 0,0 0-1 0 0,1 0 1 0 0,-1 0-1 0 0,0 1 1 0 0,0-1-1 0 0,1 0 1 0 0,-1 0-1 0 0,0 0 1 0 0,0 0 0 0 0,1 0-1 0 0,-1 0 1 0 0,0 1-1 0 0,0-1 1 0 0,1 0-1 0 0,-1 0 1 0 0,0 0-1 0 0,0 0 1 0 0,1 0 0 0 0,-1 0-1 0 0,0 0 1 0 0,1 0-1 0 0,-1 0 1 0 0,0 0-1 0 0,0 0 1 0 0,1 0-1 0 0,-1-1 1 0 0,0 1 0 0 0,0 0-1 0 0,1 0 1 0 0,-1 0-1 0 0,0 0 1 0 0,0 0-1 0 0,1 0 1 0 0,-1-1-1 0 0,0 1 1 0 0,0 0 0 0 0,0 0-1 0 0,1 0 1 0 0,-1-1-1 0 0,0 1 1 0 0,0 0-1 0 0,0 0 1 0 0,0-1-20 0 0,-7 16 529 0 0,-74 122-336 0 0,57-97-60 0 0,19-33-92 0 0,0-1 0 0 0,0 2 1 0 0,1-1-1 0 0,0 0 0 0 0,1 1 0 0 0,0 0 0 0 0,0 0 0 0 0,0 0 0 0 0,1 0 0 0 0,0 1-41 0 0,1-4 15 0 0,0 38 173 0 0,1-40-170 0 0,1 0 1 0 0,-1-1-1 0 0,1 1 0 0 0,0-1 0 0 0,0 1 1 0 0,0-1-1 0 0,0 1 0 0 0,1-1 0 0 0,-1 1 1 0 0,0-1-1 0 0,1 0 0 0 0,0 0 0 0 0,1 2-18 0 0,1 0 52 0 0,0-1 0 0 0,0 1 0 0 0,0 0 0 0 0,1-1-1 0 0,-1 0 1 0 0,1 0 0 0 0,0-1 0 0 0,-1 1 0 0 0,2-1 0 0 0,-1 0-1 0 0,0 0 1 0 0,0-1 0 0 0,0 1 0 0 0,6 0-52 0 0,5-1 60 0 0,1 0 0 0 0,0-1 0 0 0,-1 0 0 0 0,4-2-60 0 0,9 1 160 0 0,-21-1-75 0 0,0 0 1 0 0,0 0-1 0 0,-1-1 0 0 0,1 0 1 0 0,-1 0-1 0 0,0 0 1 0 0,0-1-1 0 0,0 0 1 0 0,0-1-1 0 0,-1 0 1 0 0,0 0-1 0 0,0 0 0 0 0,2-3-85 0 0,-5 6 67 0 0,0-1-1 0 0,0 0 1 0 0,0-1-1 0 0,-1 1 0 0 0,0 0 1 0 0,1-1-1 0 0,-1 1 0 0 0,0-1 1 0 0,-1 0-1 0 0,1 0 1 0 0,-1 0-1 0 0,0 1 0 0 0,1-1 1 0 0,-2-1-1 0 0,1 1 0 0 0,0 0 1 0 0,-1 0-1 0 0,0 0 1 0 0,0 0-1 0 0,0-1-66 0 0,-1-3 92 0 0,0 0 0 0 0,-1 0 0 0 0,1-1 0 0 0,-2 2-1 0 0,1-1 1 0 0,-1 0 0 0 0,0 0 0 0 0,-1 1 0 0 0,-2-4-92 0 0,-16-23 282 0 0,-1 0 1 0 0,-2 2-1 0 0,-4-3-282 0 0,-32-42 624 0 0,60 76-602 0 0,1 0 1 0 0,-1 1 0 0 0,1-1 0 0 0,-1 0 0 0 0,1 0-1 0 0,-1 0 1 0 0,1 0 0 0 0,0 0 0 0 0,-1 1-1 0 0,1-1 1 0 0,0 0 0 0 0,0 0 0 0 0,0 0 0 0 0,0 0-1 0 0,0 0 1 0 0,0 0 0 0 0,0 0 0 0 0,0 0 0 0 0,0 0-1 0 0,0 0 1 0 0,0 0 0 0 0,0 0 0 0 0,1 0-1 0 0,-1 0 1 0 0,0 0 0 0 0,1 0 0 0 0,-1 1 0 0 0,1-1-1 0 0,-1 0 1 0 0,1 0 0 0 0,-1 0 0 0 0,1 1 0 0 0,0-1-1 0 0,0 0-22 0 0,1-1-106 0 0,-1 1 0 0 0,1 0 0 0 0,-1 0 0 0 0,1 0 0 0 0,0 0 0 0 0,-1 0-1 0 0,1 0 1 0 0,0 0 0 0 0,0 0 0 0 0,0 1 0 0 0,0-1 0 0 0,-1 1 0 0 0,1 0-1 0 0,0-1 1 0 0,1 1 106 0 0,-1 0-8790 0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7.9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1 525 7024 0 0,'2'1'56'0'0,"0"0"1"0"0,0 0 0 0 0,0-1 0 0 0,0 1-1 0 0,0-1 1 0 0,0 0 0 0 0,0 0-1 0 0,0 1 1 0 0,0-1 0 0 0,0-1 0 0 0,0 1-1 0 0,0 0 1 0 0,0 0 0 0 0,0-1-1 0 0,0 1 1 0 0,0-1 0 0 0,1 0-57 0 0,33-16 1068 0 0,-34 15-1011 0 0,-1 0-1 0 0,1 0 1 0 0,0 0 0 0 0,-1 0 0 0 0,0-1 0 0 0,1 1-1 0 0,-1-1 1 0 0,0 1 0 0 0,0-1 0 0 0,0 1 0 0 0,-1-1 0 0 0,1 0-57 0 0,6-14 304 0 0,-5 12-262 0 0,1 1 0 0 0,-1-1-1 0 0,0 0 1 0 0,0 0-1 0 0,0 0 1 0 0,-1 0 0 0 0,1 0-1 0 0,-1-1 1 0 0,0 1 0 0 0,-1 0-1 0 0,0 0 1 0 0,0-1-1 0 0,0 1 1 0 0,0-4-42 0 0,-3-19 221 0 0,1 0 0 0 0,1 0 0 0 0,2 0 0 0 0,2-12-221 0 0,-1 21 172 0 0,1 0-1 0 0,0 1 1 0 0,2-1-1 0 0,0 1 1 0 0,1 0 0 0 0,1 1-1 0 0,1-1-171 0 0,-6 14 204 0 0,1 1 0 0 0,-1-1 0 0 0,1 1 0 0 0,0 0 0 0 0,0 0 0 0 0,0 0 0 0 0,0 1 0 0 0,1-1 0 0 0,3-1-204 0 0,-2 5 174 0 0,-5-1-158 0 0,0 0 0 0 0,1 1-1 0 0,-1-1 1 0 0,0 0 0 0 0,1 0 0 0 0,-1 0 0 0 0,0 0 0 0 0,1 0 0 0 0,-1 1 0 0 0,0-1 0 0 0,1 0 0 0 0,-1 0 0 0 0,0 1-1 0 0,1-1 1 0 0,-1 0 0 0 0,0 1 0 0 0,0-1 0 0 0,0 0 0 0 0,1 0 0 0 0,-1 1 0 0 0,0-1 0 0 0,0 0 0 0 0,0 1 0 0 0,0-1 0 0 0,1 1-1 0 0,-1-1 1 0 0,0 0 0 0 0,0 1 0 0 0,0-1 0 0 0,0 0 0 0 0,0 1 0 0 0,0-1 0 0 0,0 1-16 0 0,12 42 121 0 0,3 18-121 0 0,-8-26 47 0 0,2 1 0 0 0,13 30-47 0 0,-18-56 1 0 0,0-1 0 0 0,1 0 1 0 0,0 0-1 0 0,0 0 0 0 0,0 0 1 0 0,2-1-1 0 0,2 4-1 0 0,4 2-17 0 0,21 21-105 0 0,-32-33 115 0 0,1-1-1 0 0,-1 1 1 0 0,0 0 0 0 0,1-1 0 0 0,0 1 0 0 0,-1-1-1 0 0,1 0 1 0 0,0 0 0 0 0,-1 0 0 0 0,1 0 0 0 0,0 0-1 0 0,0-1 1 0 0,0 1 0 0 0,1-1 7 0 0,-3 0-43 0 0,-1 0 11 0 0,0 0 12 0 0,0 0-1 0 0,10-77-124 0 0,-11 44 144 0 0,1 1-6 0 0,2-29 7 0 0,0 51-1 0 0,-1 0 0 0 0,1 0 0 0 0,0 0 0 0 0,1 0 0 0 0,0 0 0 0 0,1 1 0 0 0,0-1 0 0 0,1 0 1 0 0,49-87-16 0 0,-52 93 16 0 0,0 0 0 0 0,1 1 0 0 0,-1-1 0 0 0,1 1 0 0 0,0 0 0 0 0,0 0 0 0 0,0 0 0 0 0,14-17 0 0 0,-16 19 5 0 0,0 1 0 0 0,0-1 0 0 0,0 0 0 0 0,0 1 0 0 0,0-1 1 0 0,0 1-1 0 0,0-1 0 0 0,0 1 0 0 0,0-1 0 0 0,1 1 0 0 0,-1 0 1 0 0,0-1-1 0 0,0 1 0 0 0,0 0 0 0 0,0 0 0 0 0,1 0 0 0 0,-1 0 1 0 0,0 0-1 0 0,0 0 0 0 0,0 0 0 0 0,1 0 0 0 0,-1 1-5 0 0,4-1 31 0 0,5 23 335 0 0,-8-13-300 0 0,1-1 0 0 0,-2 1 0 0 0,1-1 0 0 0,-1 1 0 0 0,-1 0-66 0 0,3 20 93 0 0,-1-9-4 0 0,0-1 1 0 0,-2 13-90 0 0,-1-17 36 0 0,2 1 0 0 0,0 0 0 0 0,1-1 0 0 0,1 5-36 0 0,3 21 71 0 0,-6-35-60 0 0,1 0-1 0 0,0 0 1 0 0,0 0-1 0 0,0 1 1 0 0,1-2-1 0 0,1 1 1 0 0,0 2-11 0 0,7 20 33 0 0,-9-23-22 0 0,1-1-1 0 0,-1 0 0 0 0,2 0 1 0 0,-1 0-1 0 0,2 4-10 0 0,-1 6-2012 0 0,-3-14-8294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6.6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6632 0 0,'1'73'1091'0'0,"0"-33"948"0"0,7 27-2039 0 0,-2-18 66 0 0,-3-20 8 0 0,1 0 0 0 0,7 21-74 0 0,-9-43 27 0 0,1 0 1 0 0,0 0 0 0 0,1-1 0 0 0,0 1-1 0 0,4 5-27 0 0,-3-10 104 0 0,-2-2-1120 0 0,-3 0-5562 0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8.3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294 19 7736 0 0,'1'0'80'0'0,"-1"0"0"0"0,1 0 0 0 0,-1 0 0 0 0,1 0 0 0 0,0 0 0 0 0,-1 0 0 0 0,1 0 0 0 0,-1 0 0 0 0,1-1 0 0 0,-1 1 0 0 0,1 0 0 0 0,-1 0 0 0 0,1 0 0 0 0,-1-1 0 0 0,1 1 0 0 0,-1 0 0 0 0,1-1 0 0 0,-1 1 0 0 0,1 0 0 0 0,-1-1 0 0 0,1 1 0 0 0,-1-1 0 0 0,0 1 0 0 0,1-1 0 0 0,-1 1 0 0 0,0-1 0 0 0,1 1 0 0 0,-1-1 0 0 0,0 1 0 0 0,0-1 0 0 0,0 1 0 0 0,1-1 0 0 0,-1 1 0 0 0,0-1 0 0 0,0 1 0 0 0,0-1 0 0 0,0 1 0 0 0,0-1 0 0 0,0 0 0 0 0,0 1 0 0 0,0-1 0 0 0,0 1 0 0 0,0-1 0 0 0,0 1 0 0 0,-1-1 0 0 0,1 0 0 0 0,0 1-80 0 0,-17 3 1528 0 0,-15 16-1487 0 0,1 1 1 0 0,1 2 0 0 0,-23 21-42 0 0,31-24 3 0 0,12-12-14 0 0,0 2 1 0 0,1 0 0 0 0,0 0 0 0 0,0 0 0 0 0,1 1 0 0 0,0 1-1 0 0,1-1 1 0 0,0 1 0 0 0,1 0 0 0 0,0 1 0 0 0,-1 2 10 0 0,-1 6 0 0 0,5-14 1 0 0,0-1 0 0 0,1 1 0 0 0,0 0 0 0 0,0 0 0 0 0,1 0 0 0 0,-1 0 0 0 0,1 0 0 0 0,0 1 0 0 0,1-1-1 0 0,-1 12 18 0 0,1-15-13 0 0,0 0-1 0 0,-1 0 0 0 0,1 0 1 0 0,1 0-1 0 0,-1 0 0 0 0,0 0 1 0 0,1 0-1 0 0,-1 0 0 0 0,1 0 1 0 0,0-1-1 0 0,0 1 0 0 0,0 0 1 0 0,0 0-1 0 0,1-1 1 0 0,-1 1-1 0 0,1 0-4 0 0,7 11 32 0 0,2 0 0 0 0,0-1 0 0 0,1 0 0 0 0,0 0 0 0 0,1-1 0 0 0,0-1 0 0 0,1 0 0 0 0,0-1 0 0 0,1 0 0 0 0,0-2 0 0 0,0 1 0 0 0,1-2 0 0 0,0 0 0 0 0,14 4-32 0 0,-22-9 38 0 0,0 0 0 0 0,0 0 0 0 0,0-1 0 0 0,0 0-1 0 0,1 0 1 0 0,-1-1 0 0 0,8 0-38 0 0,-7 0-1726 0 0,-9 0-6934 0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8.6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 7736 0 0,'1'2'87'0'0,"1"-1"0"0"0,0 1 0 0 0,0-1 0 0 0,1 0 0 0 0,-1 0 0 0 0,0 0 1 0 0,0 0-1 0 0,0 0 0 0 0,1-1 0 0 0,-1 1 0 0 0,0 0 0 0 0,1-1 0 0 0,-1 0 0 0 0,1 0 1 0 0,-1 0-1 0 0,1 0-87 0 0,43-3 2311 0 0,-21 0-1647 0 0,5 2-540 0 0,66-6 241 0 0,-19 1-318 0 0,-45 5-36 0 0,-1-2 1 0 0,0-1-12 0 0,-14 1-89 0 0,-12 3-61 0 0,-1 0-1 0 0,1-1 0 0 0,-1 0 1 0 0,0 0-1 0 0,1 0 1 0 0,-1 0-1 0 0,0-1 0 0 0,0 1 1 0 0,0-1-1 0 0,3-2 151 0 0,-5 3-7909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29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17 4720 0 0,'-1'14'44'0'0,"0"-12"46"0"0,1 0 1 0 0,0 0 0 0 0,0 0-1 0 0,0 0 1 0 0,0 0 0 0 0,0 0-1 0 0,0 1 1 0 0,1-1 0 0 0,-1 0-1 0 0,1 1-90 0 0,0 4 156 0 0,0 0 0 0 0,-1 0 0 0 0,1 0 0 0 0,-1 0-1 0 0,-1 0 1 0 0,1 0 0 0 0,-1 0 0 0 0,-2 5-156 0 0,-1 22 347 0 0,4-30-281 0 0,-1 13 119 0 0,1 0 1 0 0,0 0 0 0 0,1 0 0 0 0,3 12-186 0 0,-2-23 45 0 0,-1 0 0 0 0,1 0 0 0 0,1 0 1 0 0,-1-1-1 0 0,1 1 0 0 0,0-1 0 0 0,0 1 0 0 0,0-1 0 0 0,1 0 0 0 0,0 0 0 0 0,0-1 0 0 0,0 1 0 0 0,1-1 0 0 0,3 3-45 0 0,2 1 230 0 0,1-1 1 0 0,1-1 0 0 0,0 0-1 0 0,0 0 1 0 0,0-1-1 0 0,0 0 1 0 0,13 2-231 0 0,-7-1 474 0 0,-16-6-416 0 0,-1 0 0 0 0,1 1 0 0 0,0-1 0 0 0,0 0 0 0 0,-1 0 0 0 0,1 0 0 0 0,0-1 1 0 0,0 1-1 0 0,-1 0 0 0 0,1-1 0 0 0,0 1 0 0 0,-1-1 0 0 0,1 0 0 0 0,0 1 0 0 0,-1-1 1 0 0,1 0-1 0 0,-1 0 0 0 0,1 0 0 0 0,-1 0 0 0 0,1 0 0 0 0,-1 0 0 0 0,0-1 0 0 0,0 1 0 0 0,1 0 1 0 0,-1-1-1 0 0,0 1 0 0 0,0-1 0 0 0,0 1 0 0 0,0-2-58 0 0,3-3 71 0 0,-1-1 0 0 0,1 1 0 0 0,-1-1 0 0 0,0 0 1 0 0,-1 0-1 0 0,2-6-71 0 0,-3 5 41 0 0,4-14 111 0 0,0 0-1 0 0,1 1 1 0 0,1-1 0 0 0,1 2 0 0 0,10-19-152 0 0,-14 34 62 0 0,0-1 0 0 0,1 1 1 0 0,-1 0-1 0 0,1 0 0 0 0,0 1 1 0 0,0 0-1 0 0,1 0 1 0 0,0-1-63 0 0,-4 4 30 0 0,-1-1 0 0 0,1 1 0 0 0,0 0 0 0 0,0 0 0 0 0,1 0 0 0 0,-1 0 1 0 0,0 0-1 0 0,0 0 0 0 0,0 0 0 0 0,1 1 0 0 0,-1-1 0 0 0,0 1 1 0 0,1-1-1 0 0,-1 1 0 0 0,0 0 0 0 0,1 0 0 0 0,-1 0 0 0 0,1 0 0 0 0,-1 1 1 0 0,0-1-1 0 0,1 1 0 0 0,-1-1 0 0 0,0 1 0 0 0,0 0-30 0 0,0 1 24 0 0,-1 0-1 0 0,1 0 1 0 0,-1 0-1 0 0,0 0 1 0 0,0 0-1 0 0,0 1 1 0 0,0-1-1 0 0,0 0 1 0 0,0 1-1 0 0,-1-1 1 0 0,1 1-24 0 0,3 11 81 0 0,3 6 12 0 0,-1-1 0 0 0,0 2 0 0 0,-1 6-93 0 0,1-2 103 0 0,0 0-1 0 0,2 4-102 0 0,-6-27 5 0 0,-1 1-1 0 0,1-1 0 0 0,0 0 1 0 0,0 1-1 0 0,-1-1 1 0 0,2 0-1 0 0,-1 0 1 0 0,0 0-1 0 0,0 0 1 0 0,0 0-1 0 0,1-1 0 0 0,-1 1 1 0 0,3 0-5 0 0,35 16 40 0 0,-38-17-40 0 0,1-1 0 0 0,-1 0 0 0 0,1 0 0 0 0,-1 0 0 0 0,1 0 0 0 0,-1 0 0 0 0,1-1 0 0 0,-1 1 0 0 0,1-1 0 0 0,-1 1 0 0 0,1-1 0 0 0,-1 0 0 0 0,0 0 0 0 0,0 0 0 0 0,1-1 0 0 0,-1 1 0 0 0,17-6 0 0 0,-13 5 26 0 0,-1 1 1 0 0,1-1 0 0 0,-1 0 0 0 0,0-1 0 0 0,0 1 0 0 0,0-1 0 0 0,0 0 0 0 0,0 0 0 0 0,0-1-1 0 0,-1 1 1 0 0,0-1 0 0 0,1 0 0 0 0,-2 0 0 0 0,1-1 0 0 0,0 1 0 0 0,-1-1 0 0 0,0 0 0 0 0,1 0-27 0 0,0-2 40 0 0,-1 0 0 0 0,1 0 0 0 0,-1 0 1 0 0,-1 0-1 0 0,1 0 0 0 0,-1 0 1 0 0,0-1-1 0 0,-1 1 0 0 0,0-1 1 0 0,0 0-1 0 0,-1 1 0 0 0,0-1 0 0 0,0-1-40 0 0,-3-31 342 0 0,-4-31 188 0 0,6 20-150 0 0,2 32-2569 0 0,-1 17-9185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30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266 142 5016 0 0,'0'-3'246'0'0,"-1"1"1"0"0,1 0-1 0 0,-1 0 1 0 0,1 0-1 0 0,-1 0 1 0 0,0 0-1 0 0,0 0 1 0 0,0 0-1 0 0,0 0 1 0 0,0 1-1 0 0,0-1 1 0 0,-1 0-1 0 0,1 1 1 0 0,0-1-1 0 0,-1 1 1 0 0,0-1-1 0 0,1 1 1 0 0,-1-1-1 0 0,0 1 1 0 0,1 0-1 0 0,-1 0 1 0 0,0 0-1 0 0,0 0 1 0 0,0 0-1 0 0,0 1 1 0 0,0-1-1 0 0,0 0 1 0 0,0 1-1 0 0,0-1 1 0 0,0 1-1 0 0,-1 0 1 0 0,1 0-247 0 0,-3 0-1 0 0,-1 1 1 0 0,1 0-1 0 0,-1 0 1 0 0,1 0-1 0 0,0 1 1 0 0,-1 0-1 0 0,1 0 1 0 0,0 0 0 0 0,0 1-1 0 0,0-1 1 0 0,1 1-1 0 0,-1 0 1 0 0,1 1-1 0 0,-1-1 1 0 0,1 1-1 0 0,0 0 1 0 0,-11 11-2 0 0,0 1-1 0 0,2 1 0 0 0,-6 8 3 0 0,12-16 0 0 0,-6 7 1 0 0,2 1 0 0 0,0 0 0 0 0,-1 5-1 0 0,9-16 1 0 0,0 0-1 0 0,1 0 1 0 0,0 0-1 0 0,0 0 1 0 0,0 0-1 0 0,1 1 1 0 0,0-1-1 0 0,0 0 1 0 0,1 1-1 0 0,-1-1 1 0 0,2 5-1 0 0,-1-7 4 0 0,0 5 15 0 0,1 0 1 0 0,0 0 0 0 0,1 0 0 0 0,0 0-1 0 0,0 0 1 0 0,2 3-20 0 0,-2-8 11 0 0,-1-1-1 0 0,1 0 1 0 0,0 0-1 0 0,0 0 1 0 0,1 0-1 0 0,-1 0 1 0 0,0-1-1 0 0,1 1 1 0 0,0-1 0 0 0,-1 0-1 0 0,1 1 1 0 0,0-1-1 0 0,0 0 1 0 0,0-1-1 0 0,1 1 1 0 0,-1-1-1 0 0,0 1 1 0 0,2 0-11 0 0,14 3 81 0 0,1 0 1 0 0,17 2-82 0 0,-14-3 38 0 0,-16-3-30 0 0,0 0 1 0 0,0 0-1 0 0,1-1 0 0 0,-1 0 0 0 0,0-1 0 0 0,0 1 1 0 0,0-1-1 0 0,0-1 0 0 0,0 1 0 0 0,0-1 0 0 0,0 0 0 0 0,0-1 1 0 0,-1 0-1 0 0,1 0 0 0 0,-1 0 0 0 0,0-1 0 0 0,0 0 1 0 0,0 0-1 0 0,0 0 0 0 0,-1-1 0 0 0,0 0 0 0 0,0 0 0 0 0,0 0 1 0 0,-1-1-1 0 0,1 0 0 0 0,-1 0 0 0 0,0 0 0 0 0,-1 0 1 0 0,0 0-9 0 0,3-7 17 0 0,-1 0-1 0 0,-1 0 1 0 0,0-1 0 0 0,-1 1 0 0 0,-1-1 0 0 0,0 1 0 0 0,0-4-17 0 0,-3-180 171 0 0,1 193-153 0 0,0-1 0 0 0,1 0 0 0 0,-1 0 0 0 0,2 1 0 0 0,-1-1 0 0 0,1-3-18 0 0,5-27 324 0 0,6 45-253 0 0,-10 18-66 0 0,-2-9-2 0 0,6 23-3 0 0,-1-3 0 0 0,1 0 0 0 0,10 28 0 0 0,12 47-64 0 0,-28-111 61 0 0,0 0 1 0 0,0-1-1 0 0,1 1 1 0 0,-1-1-1 0 0,1 1 1 0 0,-1-1-1 0 0,1 0 1 0 0,0 0-1 0 0,0 1 3 0 0,0-1-3 0 0,0 0-1 0 0,-1 0 1 0 0,1 0-1 0 0,-1 0 1 0 0,1 0-1 0 0,-1 0 1 0 0,0 0-1 0 0,0 0 1 0 0,0 0-1 0 0,0 1 1 0 0,-1-1-1 0 0,1 0 1 0 0,0 1-1 0 0,-1-1 1 0 0,0 1 3 0 0,0-2 19 0 0,0-1 3 0 0,0-14 68 0 0,-3-9-7 0 0,1 0 0 0 0,1 1 0 0 0,1-1 0 0 0,1 0 0 0 0,1 0 1 0 0,1 1-1 0 0,1-1 0 0 0,5-14-83 0 0,-4 23 27 0 0,0 1 0 0 0,0-1 0 0 0,1 1 0 0 0,1 1 0 0 0,0 0 0 0 0,0 0 0 0 0,2 0-27 0 0,0-2 64 0 0,-5 7-33 0 0,1 1 0 0 0,-1 0 0 0 0,2 1 0 0 0,-1-1 0 0 0,0 1 0 0 0,1 0-1 0 0,0 0 1 0 0,1 0 0 0 0,-1 1 0 0 0,6-3-31 0 0,2-2 83 0 0,-3 2-13 0 0,-7 4-45 0 0,1-1 1 0 0,0 1 0 0 0,0 0-1 0 0,0 0 1 0 0,0 1 0 0 0,1-1-1 0 0,-1 1 1 0 0,1 1 0 0 0,-1-1-1 0 0,1 1 1 0 0,0 0 0 0 0,0 0-1 0 0,-1 0 1 0 0,1 1 0 0 0,1 0-26 0 0,8-1 48 0 0,19 3 77 0 0,-32-1-106 0 0,0-1 0 0 0,-1 1-1 0 0,1 0 1 0 0,0 0 0 0 0,0 0-1 0 0,-1 0 1 0 0,1 0 0 0 0,0 0-1 0 0,-1 0 1 0 0,1 0 0 0 0,-1 1-1 0 0,0-1 1 0 0,1 0 0 0 0,-1 1-1 0 0,0 0 1 0 0,0-1-1 0 0,0 1-18 0 0,0-1 3 0 0,1 2 13 0 0,0 0 0 0 0,1 0 0 0 0,-2 0 0 0 0,1 0 0 0 0,0 1-1 0 0,-1-1 1 0 0,1 1 0 0 0,-1-1 0 0 0,0 1 0 0 0,0-1 0 0 0,-1 1 0 0 0,1-1 0 0 0,-1 1 0 0 0,1 0 0 0 0,-1 0 0 0 0,0-1 0 0 0,-1 1 0 0 0,1 0 0 0 0,-1 1-16 0 0,-2 8 52 0 0,-1 0 1 0 0,-1-1 0 0 0,0 0-1 0 0,0 0 1 0 0,-1 0-1 0 0,-1 0 1 0 0,0-1 0 0 0,-1 0-1 0 0,-7 8-52 0 0,13-15 18 0 0,-1-1 0 0 0,0 1 0 0 0,1-1 0 0 0,-1 0 0 0 0,0 0 0 0 0,-1 0 0 0 0,1-1 0 0 0,0 1 0 0 0,-1-1 0 0 0,0 0 0 0 0,1 0 0 0 0,-1 0 0 0 0,0 0-1 0 0,0 0 1 0 0,-1-1-18 0 0,-33 20 90 0 0,16-6-69 0 0,9-10-27 0 0,10-4-6 0 0,1-1 0 0 0,0 1 0 0 0,0 0 0 0 0,0 0 1 0 0,0 0-1 0 0,0 0 0 0 0,0 0 0 0 0,1 0 0 0 0,-1 1 0 0 0,0-1 1 0 0,0 1-1 0 0,1-1 0 0 0,-1 1 0 0 0,0 0 12 0 0,2-1-17 0 0,-1-1-1 0 0,1 1 0 0 0,-1 0 1 0 0,1-1-1 0 0,-1 1 0 0 0,1 0 1 0 0,-1-1-1 0 0,0 1 1 0 0,1-1-1 0 0,-1 1 0 0 0,0-1 1 0 0,0 1-1 0 0,1-1 0 0 0,-1 0 1 0 0,-1 1 17 0 0,2-1-8 0 0,0 0 0 0 0,-1 0 0 0 0,1 1 0 0 0,-1-1 0 0 0,1 0 0 0 0,-1 0 0 0 0,1 0 0 0 0,0 1 0 0 0,-1-1 0 0 0,1 0 0 0 0,-1 1 0 0 0,1-1 0 0 0,0 0 0 0 0,-1 1 0 0 0,1-1 0 0 0,0 0 0 0 0,0 1 0 0 0,-1-1 0 0 0,1 0 0 0 0,0 1 0 0 0,0-1 0 0 0,0 1 0 0 0,-1-1 0 0 0,1 1 0 0 0,0-1 0 0 0,0 1 0 0 0,0-1 0 0 0,0 0 0 0 0,0 1 0 0 0,0 0 8 0 0,0 1-2 0 0,-1 0 0 0 0,1 1 0 0 0,1-1 0 0 0,-1 0-1 0 0,0 0 1 0 0,0 1 0 0 0,1-1 0 0 0,0 0 0 0 0,-1 1 0 0 0,1-1 0 0 0,0 0-1 0 0,0 0 1 0 0,0 0 0 0 0,0 0 0 0 0,0 0 0 0 0,1 0 0 0 0,-1 0 0 0 0,1 0-1 0 0,-1-1 1 0 0,1 1 0 0 0,0 0 0 0 0,-1-1 0 0 0,3 2 2 0 0,6 6-19 0 0,1 0 1 0 0,0-1-1 0 0,0 0 1 0 0,1-1-1 0 0,0 0 1 0 0,0-1-1 0 0,1 0 0 0 0,-1-1 1 0 0,2 0-1 0 0,-1-1 1 0 0,8 1 18 0 0,27 4-35 0 0,0-2 0 0 0,34 1 35 0 0,-21-3 2 0 0,-23-2-8 0 0,0-2-1 0 0,0-1 1 0 0,8-3 6 0 0,-26-1-2144 0 0,-18 4-8358 0 0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30.4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0,'1'2'91'0'0,"0"-1"1"0"0,0 0-1 0 0,0 1 0 0 0,0-1 1 0 0,0 1-1 0 0,0-1 0 0 0,0 1 1 0 0,-1-1-1 0 0,1 1 0 0 0,-1 0 1 0 0,1-1-1 0 0,-1 1 0 0 0,0 0 1 0 0,0-1-1 0 0,1 1 0 0 0,-1 0 1 0 0,0-1-1 0 0,0 1 0 0 0,-1 0 1 0 0,1-1-1 0 0,0 1 0 0 0,-1 0-91 0 0,3 24 221 0 0,13 20-83 0 0,-2 1 0 0 0,0 10-138 0 0,0-13 156 0 0,-9-35-33 0 0,-1 1 0 0 0,0 0 0 0 0,-1-1 0 0 0,0 1 0 0 0,0 0 0 0 0,-1 0 0 0 0,0 0 0 0 0,-1 4-123 0 0,0 1 438 0 0,0 0 0 0 0,0-1 0 0 0,4 15-438 0 0,1 27 984 0 0,-5 0-1199 0 0,0-56-8258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30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259 1 5920 0 0,'0'0'11'0'0,"0"1"0"0"0,0-1 0 0 0,0 0 0 0 0,0 1-1 0 0,0-1 1 0 0,0 0 0 0 0,0 1 0 0 0,0-1 0 0 0,0 0 0 0 0,0 0 0 0 0,0 1 0 0 0,1-1 0 0 0,-1 0 0 0 0,0 1 0 0 0,0-1 0 0 0,0 0 0 0 0,1 0 0 0 0,-1 1 0 0 0,0-1-1 0 0,0 0 1 0 0,1 0 0 0 0,-1 1 0 0 0,0-1 0 0 0,1 0 0 0 0,-1 0 0 0 0,0 0 0 0 0,0 0 0 0 0,1 0 0 0 0,-1 1 0 0 0,0-1 0 0 0,1 0 0 0 0,-1 0 0 0 0,0 0-11 0 0,16 1 791 0 0,-14-2-691 0 0,0 1 0 0 0,0 0 1 0 0,-1 0-1 0 0,1 1 0 0 0,0-1 0 0 0,0 0 1 0 0,0 0-1 0 0,0 1 0 0 0,-1-1 0 0 0,2 1-100 0 0,7 3 993 0 0,-10-4-980 0 0,1 0 1 0 0,-1 0-1 0 0,0 0 1 0 0,0 0 0 0 0,1 0-1 0 0,-1 0 1 0 0,0 0-1 0 0,1 0 1 0 0,-1 0-1 0 0,0 0 1 0 0,0 0 0 0 0,1 0-1 0 0,-1 0 1 0 0,0 0-1 0 0,1 0 1 0 0,-1 0-1 0 0,0 1 1 0 0,0-1 0 0 0,1 0-1 0 0,-1 0 1 0 0,0 0-1 0 0,0 0 1 0 0,0 1 0 0 0,1-1-1 0 0,-1 0 1 0 0,0 0-1 0 0,0 0 1 0 0,0 1-1 0 0,1-1 1 0 0,-1 0 0 0 0,0 0-1 0 0,0 1 1 0 0,0-1-1 0 0,0 0 1 0 0,0 0-1 0 0,0 1 1 0 0,0-1 0 0 0,0 0-1 0 0,1 0 1 0 0,-1 1-1 0 0,0-1 1 0 0,0 0-1 0 0,0 0 1 0 0,0 1 0 0 0,0-1-1 0 0,0 0 1 0 0,-1 1-1 0 0,1-1 1 0 0,0 0 0 0 0,0 0-1 0 0,0 1 1 0 0,0-1-1 0 0,0 0 1 0 0,0 0-1 0 0,0 1 1 0 0,0-1 0 0 0,-1 0-1 0 0,1 0 1 0 0,0 1-1 0 0,0-1 1 0 0,0 0-1 0 0,-1 0 1 0 0,1 0 0 0 0,0 0-1 0 0,0 1 1 0 0,0-1-1 0 0,-1 0 1 0 0,1 0-1 0 0,0 0 1 0 0,0 0-14 0 0,-1 1 124 0 0,-15 20 135 0 0,-16-2-248 0 0,18-11 2 0 0,0 1 0 0 0,-13 9-13 0 0,9-4 36 0 0,-1 0-1 0 0,0-2 1 0 0,-20 10-36 0 0,20-11 125 0 0,0 1 1 0 0,-8 7-126 0 0,6-4 198 0 0,20-14-186 0 0,0 0-1 0 0,0 0 1 0 0,0 0-1 0 0,0 0 1 0 0,0 0-1 0 0,0 1 1 0 0,0-1-1 0 0,0 0 1 0 0,0 0-1 0 0,1 1 1 0 0,-1-1-1 0 0,0 0 1 0 0,1 1-1 0 0,0-1 1 0 0,-1 0-1 0 0,1 1 1 0 0,-1 1-12 0 0,1-2 13 0 0,0 1 1 0 0,-1 0-1 0 0,1 0 1 0 0,-1-1 0 0 0,1 1-1 0 0,-1 0 1 0 0,0-1-1 0 0,0 1 1 0 0,0-1-1 0 0,0 1 1 0 0,0-1 0 0 0,-1 2-14 0 0,1-3 8 0 0,1 1 1 0 0,-1-1-1 0 0,0 1 1 0 0,1 0 0 0 0,-1-1-1 0 0,1 1 1 0 0,-1-1 0 0 0,1 1-1 0 0,0 0 1 0 0,-1 0-1 0 0,1-1 1 0 0,0 1 0 0 0,-1 0-1 0 0,1-1 1 0 0,0 1-1 0 0,0 0 1 0 0,0 0 0 0 0,0 0-1 0 0,0-1 1 0 0,0 1-1 0 0,0 0 1 0 0,0 0 0 0 0,0-1-1 0 0,0 1 1 0 0,0 0-1 0 0,0 0 1 0 0,0 0-9 0 0,1 0 9 0 0,0 0 0 0 0,0 1 0 0 0,-1-1-1 0 0,1 0 1 0 0,0 0 0 0 0,0 0 0 0 0,1 0 0 0 0,-1 0 0 0 0,0 0-1 0 0,0 0 1 0 0,0 0 0 0 0,1 0 0 0 0,0 0-9 0 0,5 3 44 0 0,1 0 0 0 0,-1-1-1 0 0,1 0 1 0 0,5 1-44 0 0,-12-4 8 0 0,27 7 205 0 0,1 0 1 0 0,1-2-1 0 0,-1-1 0 0 0,1-2 0 0 0,-1-1 0 0 0,1-1 0 0 0,25-3-213 0 0,-47 2 107 0 0,-1 2-1 0 0,0-1 0 0 0,1 1 1 0 0,-1 0-1 0 0,4 2-106 0 0,18 1 311 0 0,-12 2-135 0 0,-15-5-167 0 0,0 0 0 0 0,-1-1 0 0 0,1 1 1 0 0,0 0-1 0 0,-1-1 0 0 0,1 1 0 0 0,0-1 0 0 0,0 0 1 0 0,0 1-1 0 0,0-1-9 0 0,9 3-1779 0 0,-10-2-7303 0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8:31.1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 9520 0 0,'0'0'776'0'0,"6"0"-296"0"0,-1 0 16 0 0,-1 0-8 0 0,-4-4 0 0 0,2 4-224 0 0,2 0 8 0 0,-2 0-16 0 0,2 0 16 0 0,-2 0-264 0 0,2 0 0 0 0,0 0 0 0 0,-2 0 0 0 0,2 0 152 0 0,-2 0 8 0 0,-2 0-10432 0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19.2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230 117 3712 0 0,'0'0'497'0'0,"0"0"5"0"0,0 0-4 0 0,0 0 29 0 0,0 0 98 0 0,0 0 28 0 0,0 0-2 0 0,0 0-68 0 0,0 0-286 0 0,0 0-66 0 0,0 0 1 0 0,0 0-7 0 0,0 0-28 0 0,0 0-10 0 0,0 0 5 0 0,0 0-25 0 0,0 0-127 0 0,0 0-32 0 0,0 0 33 0 0,0 0 135 0 0,0 0 39 0 0,0 0 1 0 0,0 0-6 0 0,0 0-18 0 0,0 0 4 0 0,0 0-2 0 0,0 0-9 0 0,0 0-26 0 0,0 0-7 0 0,0 0 2 0 0,0 0 9 0 0,1-5-7 0 0,-1 2-114 0 0,1-1 0 0 0,-1 1-1 0 0,0-1 1 0 0,0 0 0 0 0,-1 1 0 0 0,1-1 0 0 0,-1 1-1 0 0,1 0 1 0 0,-1-1 0 0 0,0 1 0 0 0,0-1 0 0 0,-1 1 0 0 0,1 0-1 0 0,-1 0 1 0 0,1 0 0 0 0,-1 0 0 0 0,0 0 0 0 0,0 0-1 0 0,-1 0 1 0 0,1 1 0 0 0,0-1 0 0 0,-1 1 0 0 0,0-1-1 0 0,1 1 1 0 0,-2 0-42 0 0,2 1 38 0 0,0-1-1 0 0,-1 1 1 0 0,1-1-1 0 0,0 1 1 0 0,0-1-1 0 0,0 0 0 0 0,0 0 1 0 0,0 0-1 0 0,0 0 1 0 0,1 0-1 0 0,-2-2-37 0 0,2 3 24 0 0,0 0-1 0 0,0 0 1 0 0,-1 0-1 0 0,1 1 1 0 0,0-1-1 0 0,0 0 1 0 0,-1 1-1 0 0,1-1 1 0 0,0 1-1 0 0,-1 0 1 0 0,1-1-1 0 0,0 1 1 0 0,-1 0-1 0 0,1 0 1 0 0,0 0-1 0 0,-1 0 1 0 0,1 0-1 0 0,-1 0 1 0 0,1 0-1 0 0,0 0 1 0 0,-1 1-1 0 0,1-1 1 0 0,0 0-1 0 0,-1 1 0 0 0,1-1 1 0 0,0 1-1 0 0,0 0 1 0 0,-1-1-1 0 0,1 1 1 0 0,0 0-1 0 0,0 0 1 0 0,0 0-1 0 0,0 0 1 0 0,-1 0-24 0 0,-17 22 183 0 0,0 1 1 0 0,2 1-1 0 0,-5 9-183 0 0,15-21 36 0 0,1 0 0 0 0,0 0-1 0 0,1 0 1 0 0,0 1 0 0 0,1-1 0 0 0,1 1-1 0 0,0 1 1 0 0,0 2-36 0 0,-1 33-57 0 0,1 1-1 0 0,5 46 58 0 0,-1-93-11 0 0,-1 1 0 0 0,2 0-1 0 0,-1-1 1 0 0,0 1 0 0 0,1-1 0 0 0,0 1-1 0 0,0-1 1 0 0,0 0 0 0 0,1 0 0 0 0,1 3 11 0 0,9 15-33 0 0,-11-18 27 0 0,1 0 1 0 0,0 0 0 0 0,0 0-1 0 0,0 0 1 0 0,1 0 0 0 0,-1-1-1 0 0,1 1 1 0 0,0-1-1 0 0,0 0 1 0 0,0-1 0 0 0,0 1-1 0 0,0 0 6 0 0,20 14 2 0 0,-22-16 4 0 0,1 0 0 0 0,-1 1-1 0 0,0-1 1 0 0,1 0-1 0 0,0-1 1 0 0,-1 1 0 0 0,1 0-1 0 0,-1-1 1 0 0,1 1 0 0 0,0-1-1 0 0,-1 0 1 0 0,1 0 0 0 0,0 0-1 0 0,0 0-5 0 0,38-5 108 0 0,-33 4-314 0 0,-1-1 0 0 0,1 0 1 0 0,-1 0-1 0 0,0 0 0 0 0,1-1 0 0 0,-1 0 0 0 0,-1-1 1 0 0,1 0-1 0 0,4-3 206 0 0,-9 6-9673 0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20.0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12 96 0 0,'-6'32'5646'0'0,"0"-31"-5914"0"0,5-1 237 0 0,-1 1 0 0 0,1-1 1 0 0,-1 0-1 0 0,1 0 1 0 0,0 1-1 0 0,-1-1 0 0 0,1 1 1 0 0,0-1-1 0 0,-1 1 0 0 0,1 0 1 0 0,0-1-1 0 0,0 1 1 0 0,0 0-1 0 0,0 0 0 0 0,-1 0 1 0 0,1 0-1 0 0,0 1 31 0 0,-18 34-128 0 0,16-31 124 0 0,-1 0 0 0 0,1 1 0 0 0,1-1 1 0 0,-1 1-1 0 0,1 0 0 0 0,0-1 1 0 0,0 1-1 0 0,1 0 0 0 0,0 0 1 0 0,0 0-1 0 0,0 2 4 0 0,1 1 42 0 0,0-1-1 0 0,1 0 1 0 0,-1 0-1 0 0,2 0 1 0 0,0 0 0 0 0,0 0-1 0 0,0 0 1 0 0,3 6-42 0 0,-2-9 39 0 0,-1 0 0 0 0,1-1 0 0 0,0 1 0 0 0,0-1 0 0 0,0 0 0 0 0,1 0 0 0 0,0 0 0 0 0,-1 0 0 0 0,1 0 0 0 0,1-1 0 0 0,-1 0 0 0 0,0 0 0 0 0,1 0-1 0 0,1 0-38 0 0,-1 0 52 0 0,1-1 0 0 0,-1 1 0 0 0,1-1 0 0 0,0 0 0 0 0,0-1 0 0 0,0 0 0 0 0,0 0 0 0 0,0 0 0 0 0,0 0 0 0 0,5-1-52 0 0,-7 0 75 0 0,0 0 0 0 0,-1-1 0 0 0,1 1-1 0 0,0-1 1 0 0,-1 0 0 0 0,1 0 0 0 0,0 0 0 0 0,-1 0 0 0 0,1-1 0 0 0,-1 0 0 0 0,0 1 0 0 0,1-1 0 0 0,-1 0 0 0 0,0-1 0 0 0,0 1 0 0 0,0 0 0 0 0,1-3-75 0 0,2-1 171 0 0,-1 0 0 0 0,0-1 1 0 0,0 0-1 0 0,-1 0 0 0 0,0 0 0 0 0,0-1 1 0 0,-1 1-1 0 0,0-1 0 0 0,0 0 1 0 0,0 1-1 0 0,-1-2 0 0 0,-1 1 0 0 0,1-2-171 0 0,0 2 146 0 0,-1-1 0 0 0,0 1 0 0 0,-1 0 0 0 0,0-1 0 0 0,0 1 0 0 0,-1 0 0 0 0,0-1 0 0 0,-1 1 0 0 0,1 0-1 0 0,-1 0 1 0 0,-1 0 0 0 0,0 0 0 0 0,0 0 0 0 0,0 0 0 0 0,-1 1 0 0 0,-5-7-146 0 0,7 11 80 0 0,0 0-17 0 0,1 0 0 0 0,-2 0 0 0 0,1 0 0 0 0,0 1 0 0 0,0-1-1 0 0,-1 1 1 0 0,1-1 0 0 0,-1 1 0 0 0,0 0 0 0 0,0 0-1 0 0,0 0 1 0 0,0 1 0 0 0,0-1 0 0 0,-3-1-63 0 0,-2 2-1295 0 0,8 1-7051 0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25.6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 2304 0 0,'1'-1'58'0'0,"-1"1"0"0"0,1 0 0 0 0,-1 0 0 0 0,1 0 0 0 0,-1 0 0 0 0,1 0-1 0 0,0 0 1 0 0,-1 0 0 0 0,1 0 0 0 0,-1 0 0 0 0,1 0 0 0 0,-1 0 0 0 0,1 0 0 0 0,-1 0 0 0 0,1 1 0 0 0,-1-1 0 0 0,1 0 0 0 0,-1 0 0 0 0,1 0 0 0 0,-1 1 0 0 0,1-1-1 0 0,-1 0 1 0 0,1 1 0 0 0,-1-1 0 0 0,0 0 0 0 0,1 1 0 0 0,-1-1 0 0 0,0 1 0 0 0,1-1 0 0 0,-1 1 0 0 0,0-1 0 0 0,1 0 0 0 0,-1 1 0 0 0,0-1 0 0 0,0 1 0 0 0,0-1-1 0 0,1 1 1 0 0,-1-1 0 0 0,0 1 0 0 0,0 0 0 0 0,0-1 0 0 0,0 1 0 0 0,0-1 0 0 0,0 1 0 0 0,0-1 0 0 0,0 1 0 0 0,0-1 0 0 0,0 1 0 0 0,0-1 0 0 0,0 1 0 0 0,-1-1-1 0 0,1 1-57 0 0,1 18 988 0 0,1-13-995 0 0,0 1-1 0 0,0-1 1 0 0,1 0 0 0 0,0 0 0 0 0,4 5 7 0 0,11 27-43 0 0,-11-15 42 0 0,11 28 1 0 0,-13-36 1 0 0,-5-13 1 0 0,0-1 0 0 0,1 1-1 0 0,-1-1 1 0 0,0 0 0 0 0,1 1 0 0 0,0-1 0 0 0,-1 0-1 0 0,1 1 1 0 0,0-1 0 0 0,-1 0 0 0 0,1 0-1 0 0,0 1-1 0 0,0-1 3 0 0,0 0-1 0 0,-1 0 1 0 0,1 0-1 0 0,-1 1 1 0 0,1-1-1 0 0,-1 0 1 0 0,1 0-1 0 0,-1 1 1 0 0,0-1-1 0 0,0 0 1 0 0,0 1-1 0 0,0-1 1 0 0,0 0-1 0 0,0 1 1 0 0,0-1-3 0 0,0 1 4 0 0,0-1 1 0 0,0 0 0 0 0,0 0-1 0 0,0 0 1 0 0,0 0 0 0 0,0 0-1 0 0,0 0 1 0 0,0 0-1 0 0,1 0 1 0 0,-1 0 0 0 0,0 0-1 0 0,1 0 1 0 0,-1 0 0 0 0,1 0-1 0 0,-1 0 1 0 0,1 0 0 0 0,-1 0-1 0 0,1 0 1 0 0,0 0 0 0 0,-1 0-1 0 0,1 0-4 0 0,0 0 40 0 0,-1-1 0 0 0,1 1 1 0 0,-1 0-1 0 0,1 0 0 0 0,-1 0 0 0 0,1 0 0 0 0,-1 0 0 0 0,0 0 1 0 0,0 0-1 0 0,1 0 0 0 0,-1-1 0 0 0,0 1 0 0 0,0 0 0 0 0,0 0 1 0 0,0 0-1 0 0,0 0 0 0 0,0 1-40 0 0,-3 2 1189 0 0,-1-14-242 0 0,-45-147 603 0 0,45 144-1343 0 0,0 0 0 0 0,1-1 0 0 0,1 1 0 0 0,0-1 0 0 0,1 0-1 0 0,1 1 1 0 0,0-6-207 0 0,0 19 90 0 0,0 0-12 0 0,0 0-35 0 0,0 0-6 0 0,0-7 249 0 0,0 14-156 0 0,1-5-118 0 0,-1 1 0 0 0,1-1 0 0 0,0 0 0 0 0,0 1 0 0 0,0-1 0 0 0,0 0 0 0 0,1 0 0 0 0,-1 0 0 0 0,1 1 0 0 0,-1-1 0 0 0,1-1 0 0 0,0 1 0 0 0,0 0 0 0 0,-1 0 0 0 0,1-1 0 0 0,1 1 0 0 0,-1-1 0 0 0,0 1 0 0 0,1-1-12 0 0,16 15 86 0 0,-11-7-64 0 0,-1 1 1 0 0,0 1 0 0 0,0-1-1 0 0,2 7-22 0 0,-4-8 14 0 0,-1 0-1 0 0,1-1 0 0 0,1 0 1 0 0,0 0-1 0 0,0 0 0 0 0,0-1 1 0 0,1 0-1 0 0,7 6-13 0 0,-9-10 8 0 0,-1-1 1 0 0,0 0-1 0 0,0 0 1 0 0,1 0-1 0 0,-1-1 1 0 0,1 1-1 0 0,0-1 0 0 0,0 0-8 0 0,28 10 33 0 0,-18-5-19 0 0,10 6 17 0 0,-23-11-36 0 0,-1 0-1 0 0,1 0 1 0 0,-1 0-1 0 0,1 0 1 0 0,0 0-1 0 0,0 0 1 0 0,-1-1-1 0 0,1 1 1 0 0,0-1-1 0 0,0 1 1 0 0,0-1-1 0 0,0 1 1 0 0,0-1-1 0 0,0 0 1 0 0,0 0-1 0 0,0 0 1 0 0,0 0-1 0 0,-1 0 1 0 0,1-1-1 0 0,0 1 1 0 0,0-1-1 0 0,0 1 1 0 0,0-1-1 0 0,0 1 0 0 0,-1-1 1 0 0,1 0-1 0 0,0 0 1 0 0,0 0-1 0 0,-1 0 1 0 0,1-1 5 0 0,5-3-70 0 0,-6 5 71 0 0,-1 0 1 0 0,1-1-1 0 0,-1 1 1 0 0,0 0-1 0 0,1 0 1 0 0,-1-1-1 0 0,1 1 1 0 0,-1 0 0 0 0,0-1-1 0 0,1 1 1 0 0,-1-1-1 0 0,0 1 1 0 0,1 0-1 0 0,-1-1 1 0 0,0 1-1 0 0,0-1 1 0 0,1 1 0 0 0,-1-1-1 0 0,0 1 1 0 0,0-1-1 0 0,0 1 1 0 0,0-1-1 0 0,0 1 1 0 0,0-1 0 0 0,0 1-1 0 0,0-1 1 0 0,0 1-1 0 0,0-1 1 0 0,0 1-1 0 0,0-1 1 0 0,0 1-1 0 0,0-1 1 0 0,0 1 0 0 0,0-1-1 0 0,0 1 1 0 0,-1 0-1 0 0,1-1 1 0 0,0 1-1 0 0,0-1 1 0 0,-1 1-2 0 0,-21-86 366 0 0,8 26-191 0 0,11 47-112 0 0,1-1 0 0 0,1 1 0 0 0,0 0 0 0 0,1-1 0 0 0,0-1-63 0 0,0 0 136 0 0,0 14-76 0 0,0 1-40 0 0,0 0-5 0 0,0-8-1773 0 0,0 8-7300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99 7632 0 0,'0'-1'0'0'0,"0"-2"0"0"0,0-1 0 0 0,0 2 312 0 0,0 2-8 0 0,2 0 0 0 0,8-8 8 0 0,4 1-112 0 0,0 0 8 0 0,-2 3-16 0 0,14-9 16 0 0,1 1-160 0 0,-2 2 8 0 0,-2 1-16 0 0,-1 2 16 0 0,-2 0-56 0 0,0 4 0 0 0,0 1-7408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26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6224 0 0,'1'3'230'0'0,"0"0"0"0"0,1 0 0 0 0,-1-1 0 0 0,1 1 0 0 0,-1-1 0 0 0,1 1 0 0 0,0-1 0 0 0,0 0 0 0 0,0 1 0 0 0,0-1 1 0 0,0 0-1 0 0,1 0 0 0 0,-1 0-230 0 0,15 16 177 0 0,47 70-145 0 0,5 13-663 0 0,-35-64 583 0 0,-32-36 52 0 0,13 12 422 0 0,-15-12-396 0 0,0-1 0 0 0,1 0-1 0 0,-1 1 1 0 0,1-1 0 0 0,-1 0-1 0 0,1 1 1 0 0,-1-1 0 0 0,1 0-1 0 0,-1 0 1 0 0,1 0-1 0 0,-1 1 1 0 0,1-1 0 0 0,-1 0-1 0 0,1 0 1 0 0,0 0 0 0 0,-1 0-1 0 0,1 0 1 0 0,-1 0 0 0 0,1 0-1 0 0,-1 0 1 0 0,1 0 0 0 0,-1 0-1 0 0,1 0 1 0 0,0-1-1 0 0,-1 1 1 0 0,1 0 0 0 0,-1 0-1 0 0,1 0 1 0 0,-1-1 0 0 0,1 1-1 0 0,-1 0-29 0 0,2-9 1667 0 0,-2 9-1649 0 0,0-1 1 0 0,-1 0-1 0 0,1 1 1 0 0,0-1-1 0 0,0 0 1 0 0,1 1-1 0 0,-1-1 1 0 0,0 0-1 0 0,0 1 1 0 0,0-1-1 0 0,0 1 0 0 0,1-1 1 0 0,-1 0-1 0 0,0 1 1 0 0,0-1-1 0 0,1 0 1 0 0,-1 1-1 0 0,0-1 1 0 0,1 1-1 0 0,0-1-18 0 0,0 0 30 0 0,1 0 0 0 0,-1 0 0 0 0,1 0-1 0 0,-1 0 1 0 0,1-1 0 0 0,-1 1 0 0 0,0-1 0 0 0,0 1-1 0 0,0-1 1 0 0,0 1 0 0 0,0-1 0 0 0,0 1-1 0 0,0-1 1 0 0,0 0 0 0 0,0 0 0 0 0,-1 1 0 0 0,1-1-1 0 0,-1 0 1 0 0,1 0 0 0 0,-1 0 0 0 0,0 0-1 0 0,0 0 1 0 0,0 1 0 0 0,0-1 0 0 0,0 0 0 0 0,0 0-1 0 0,-1-1-29 0 0,3-32 432 0 0,1 0-1 0 0,2 1 1 0 0,2-6-432 0 0,-5 32 83 0 0,-1 1 0 0 0,2 0 0 0 0,-1 0 0 0 0,1 0 0 0 0,0 1 1 0 0,1-1-1 0 0,-1 1 0 0 0,1-1 0 0 0,2-1-83 0 0,5 1-1685 0 0,-10 6-7815 0 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26.44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219 4 6424 0 0,'0'0'9'0'0,"-1"0"-1"0"0,1-1 1 0 0,0 1 0 0 0,0 0-1 0 0,0 0 1 0 0,0 0 0 0 0,0-1-1 0 0,0 1 1 0 0,0 0 0 0 0,0 0 0 0 0,-1 0-1 0 0,1 0 1 0 0,0-1 0 0 0,0 1-1 0 0,0 0 1 0 0,0 0 0 0 0,0 0-1 0 0,-1 0 1 0 0,1 0 0 0 0,0 0 0 0 0,0 0-1 0 0,0 0 1 0 0,-1-1 0 0 0,1 1-1 0 0,0 0 1 0 0,0 0 0 0 0,0 0-1 0 0,-1 0 1 0 0,1 0 0 0 0,0 0 0 0 0,0 0-1 0 0,0 0 1 0 0,-1 0 0 0 0,1 0-1 0 0,0 0 1 0 0,0 0 0 0 0,0 0-1 0 0,-1 0 1 0 0,1 1-9 0 0,-16 2 795 0 0,-21 12 818 0 0,28-11-1432 0 0,2-1-191 0 0,-8 2-29 0 0,1 2-1 0 0,0 0 0 0 0,-7 4 40 0 0,17-9-5 0 0,1 1-1 0 0,-1 0 1 0 0,0 0-1 0 0,1 0 1 0 0,-1 0-1 0 0,1 1 1 0 0,0 0-1 0 0,0-1 1 0 0,1 1-1 0 0,-1 0 1 0 0,1 0-1 0 0,0 0 1 0 0,-1 3 5 0 0,-8 19 0 0 0,7-19 0 0 0,0 1-1 0 0,1-1 1 0 0,0 1 0 0 0,1 0-1 0 0,0 0 1 0 0,0 0 0 0 0,1 0-1 0 0,0 1 1 0 0,0 2 0 0 0,0 8-12 0 0,1-13 0 0 0,0 0 0 0 0,0 0 0 0 0,0 0-1 0 0,0 0 1 0 0,1 0 0 0 0,0 0 0 0 0,0-1 0 0 0,2 5 12 0 0,-1-5-5 0 0,1 1-1 0 0,0-1 1 0 0,0 0 0 0 0,0-1 0 0 0,0 1 0 0 0,1 0 0 0 0,0-1 0 0 0,0 0 0 0 0,0 0-1 0 0,0 0 1 0 0,0 0 0 0 0,1-1 0 0 0,0 0 0 0 0,0 0 0 0 0,0 0 0 0 0,0 0-1 0 0,0-1 1 0 0,1 0 0 0 0,-1 0 0 0 0,1 0 0 0 0,-1-1 0 0 0,1 0 0 0 0,-1 0-1 0 0,1 0 1 0 0,0-1 0 0 0,0 0 0 0 0,4 0 5 0 0,7-1-11 0 0,0 0 1 0 0,0-1-1 0 0,-1-1 0 0 0,7-2 11 0 0,-21 5-6330 0 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32.0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 5824 0 0,'0'0'160'0'0,"0"0"0"0"0,0 0 1 0 0,0 0 40 0 0,0 0 141 0 0,5-1 34 0 0,153-10 3134 0 0,-148 11-3444 0 0,0 0-1 0 0,-1 1 0 0 0,1 0 1 0 0,-1 0-1 0 0,4 2-65 0 0,37 3 76 0 0,37-6-1436 0 0,-83 0-5625 0 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33.5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2808 0 0,'5'5'-561'0'0,"-3"-4"768"0"0,-1 0 0 0 0,0 0 0 0 0,0 0 0 0 0,0 0 1 0 0,0 0-1 0 0,0 0 0 0 0,0 0 0 0 0,0 1 0 0 0,-1-1 1 0 0,1 0-1 0 0,0 0 0 0 0,-1 1 0 0 0,1-1 0 0 0,0 0 1 0 0,-1 1-1 0 0,0-1 0 0 0,1 1 0 0 0,-1-1 0 0 0,0 1 0 0 0,0-1-207 0 0,8 41 970 0 0,-8 129-316 0 0,0-167-635 0 0,1 1 0 0 0,-1-1-1 0 0,1 1 1 0 0,0-1-1 0 0,1 1 1 0 0,0 1-19 0 0,-1-3 7 0 0,0-1-1 0 0,0 0 1 0 0,-1 1 0 0 0,1-1 0 0 0,-1 1-1 0 0,1-1 1 0 0,-1 1 0 0 0,0-1 0 0 0,0 1-1 0 0,0-1 1 0 0,0 1 0 0 0,0-1 0 0 0,-1 1 0 0 0,1-1-1 0 0,-1 0 1 0 0,1 1 0 0 0,-1-1 0 0 0,0 0-1 0 0,-1 2-6 0 0,-3 11 44 0 0,5-15 115 0 0,-1-12 176 0 0,-6-41 210 0 0,2 19-61 0 0,1 0 1 0 0,2 0-1 0 0,2 0 0 0 0,1-3-484 0 0,0 35 49 0 0,0 0 0 0 0,0 0 0 0 0,1 0-1 0 0,-1 0 1 0 0,1 0 0 0 0,-1 1 0 0 0,1-1-1 0 0,0 1 1 0 0,-1-1 0 0 0,1 1 0 0 0,0 0-1 0 0,0-1 1 0 0,0 1-49 0 0,29-17 381 0 0,-27 16-345 0 0,1 0-1 0 0,0 0 1 0 0,0 1-1 0 0,-1 0 1 0 0,1 0 0 0 0,0 0-1 0 0,0 1 1 0 0,0-1 0 0 0,0 1-1 0 0,1 1 1 0 0,-1-1-1 0 0,0 1 1 0 0,1 0-36 0 0,14 2 43 0 0,0 2-1 0 0,9 3-42 0 0,-27-8 4 0 0,28 11 44 0 0,-29-10-45 0 0,1 0 0 0 0,-1 0 0 0 0,1-1 0 0 0,-1 1 1 0 0,0 0-1 0 0,0 0 0 0 0,1 0 0 0 0,-1 1 0 0 0,0-1 0 0 0,0 0 0 0 0,0 0 1 0 0,0 1-1 0 0,0-1 0 0 0,0 0 0 0 0,-1 1 0 0 0,1-1 0 0 0,0 1-3 0 0,4 9 24 0 0,0 6 147 0 0,-6-17-162 0 0,0 0 1 0 0,0 0-1 0 0,0 0 1 0 0,1 0-1 0 0,-1 0 1 0 0,0 1-1 0 0,0-1 1 0 0,0 0-1 0 0,1 0 1 0 0,-1 1-1 0 0,0-1 1 0 0,0 1-1 0 0,1-1 1 0 0,-1 0-1 0 0,0 1 1 0 0,0 0-10 0 0,-5 6 16 0 0,4-5-16 0 0,1-1 0 0 0,0 1 1 0 0,-1-1-1 0 0,1 1 1 0 0,-1-1-1 0 0,0 1 0 0 0,0-1 1 0 0,1 0-1 0 0,-1 0 1 0 0,0 0-1 0 0,0 0 1 0 0,0 0-1 0 0,0 0 0 0 0,0-1 1 0 0,0 1-1 0 0,0 0 1 0 0,-2-1-1 0 0,-6 3-14 0 0,-1 0 1 0 0,1 1 0 0 0,0 0-1 0 0,0 0 1 0 0,-4 4 13 0 0,10-6-5 0 0,3-2 2 0 0,0 0-1 0 0,0 1 1 0 0,0-1 0 0 0,0 1 0 0 0,0-1 0 0 0,0 1 0 0 0,0 0 0 0 0,1-1 0 0 0,-1 1 0 0 0,0 0 0 0 0,0 0 0 0 0,1 0 0 0 0,-1-1-1 0 0,0 1 1 0 0,1 0 0 0 0,-1 0 0 0 0,1 0 0 0 0,-1 0 0 0 0,1 0 0 0 0,-1 0 0 0 0,1 0 0 0 0,0 0 0 0 0,-1 0 0 0 0,1 1 3 0 0,0 0-8 0 0,1 1 0 0 0,-1 0 0 0 0,1-1 0 0 0,-1 1 1 0 0,1-1-1 0 0,0 1 0 0 0,0-1 0 0 0,0 0 1 0 0,1 3 7 0 0,1 2 2 0 0,-2-5 2 0 0,0 1 0 0 0,0 0 0 0 0,0-1 0 0 0,0 1 0 0 0,0-1 0 0 0,1 0 1 0 0,-1 1-1 0 0,1-1 0 0 0,-1 0 0 0 0,1 0 0 0 0,0 0 0 0 0,0 0 0 0 0,0 0 1 0 0,0 0-1 0 0,0-1 0 0 0,1 1 0 0 0,-1-1 0 0 0,0 1 0 0 0,1-1 0 0 0,-1 0 1 0 0,1 0-1 0 0,-1 0 0 0 0,2 0-4 0 0,22 5 53 0 0,-15-3-18 0 0,0-1 0 0 0,0 0 0 0 0,1-1 0 0 0,5 1-35 0 0,64-10 87 0 0,-42 1-1736 0 0,-36 6-6807 0 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33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168 117 7936 0 0,'0'0'393'0'0,"-13"-8"1654"0"0,-1 0-1878 0 0,-1 1 0 0 0,0 1 1 0 0,0 0-1 0 0,-1 0 0 0 0,0 2 1 0 0,-9-2-170 0 0,23 6 46 0 0,0 1 1 0 0,1-1-1 0 0,-1 1 1 0 0,0-1-1 0 0,0 1 0 0 0,0 0 1 0 0,1 0-1 0 0,-1 0 1 0 0,0 0-1 0 0,1 0 1 0 0,-1 0-1 0 0,1 0 1 0 0,-1 0-1 0 0,1 0 1 0 0,0 1-1 0 0,-1-1 1 0 0,1 1-1 0 0,0-1 1 0 0,0 1-1 0 0,0-1 0 0 0,0 1 1 0 0,0 0-1 0 0,0 0 1 0 0,1-1-1 0 0,-1 1 1 0 0,0 0-1 0 0,1 1-46 0 0,-1 0 17 0 0,1-1 1 0 0,0 1-1 0 0,0 0 0 0 0,0 0 0 0 0,0 0 0 0 0,0 0 1 0 0,1 0-1 0 0,-1 0 0 0 0,1 0 0 0 0,0 0 0 0 0,0 0 1 0 0,0 0-1 0 0,0-1 0 0 0,1 3-17 0 0,25 36 131 0 0,-9-14-172 0 0,-11-16-13 0 0,0-1 1 0 0,1 1-1 0 0,0-2 1 0 0,1 1-1 0 0,1 0 54 0 0,5 6-119 0 0,25 39 2 0 0,-39-53 80 0 0,1 0 0 0 0,-1 0 1 0 0,1 0-1 0 0,-1 0 0 0 0,0 1 0 0 0,0-1 1 0 0,0 0-1 0 0,0 1 0 0 0,0-1 0 0 0,0 1 0 0 0,-1-1 1 0 0,1 2 36 0 0,-1-4 1 0 0,0 0 0 0 0,0 0 0 0 0,0 0 0 0 0,0 0 0 0 0,0-1 0 0 0,0 1 1 0 0,0 0-1 0 0,0 0 0 0 0,0 0 0 0 0,0 0 0 0 0,0 0 0 0 0,0-1 0 0 0,0 1 0 0 0,0 0 1 0 0,0 0-1 0 0,0 0 0 0 0,0 0 0 0 0,0 0 0 0 0,0 0 0 0 0,0-1 0 0 0,0 1 0 0 0,0 0 1 0 0,0 0-1 0 0,-1 0 0 0 0,1 0 0 0 0,0 0 0 0 0,0 0 0 0 0,0 0 0 0 0,0 0 0 0 0,0-1 1 0 0,0 1-1 0 0,0 0 0 0 0,-1 0 0 0 0,1 0 0 0 0,0 0 0 0 0,0 0 0 0 0,0 0 0 0 0,0 0 1 0 0,0 0-1 0 0,0 0 0 0 0,-1 0 0 0 0,1 0 0 0 0,0 0 0 0 0,0 0 0 0 0,0 0 0 0 0,0 0 1 0 0,0 0-1 0 0,-1 0 0 0 0,1 0 0 0 0,0 0 0 0 0,0 0 0 0 0,0 0 0 0 0,0 0 0 0 0,0 0 1 0 0,0 0-1 0 0,-1 0 0 0 0,1 1-1 0 0,-10 5 122 0 0,-1 1-50 0 0,4-4-49 0 0,-1 0 0 0 0,1-1 0 0 0,-1 0 0 0 0,0 0 0 0 0,1-1 0 0 0,-2 0-23 0 0,7-1-67 0 0,0 1-1 0 0,0-1 1 0 0,0 0-1 0 0,0 0 1 0 0,0 0 0 0 0,0 0-1 0 0,0 0 1 0 0,0 0 0 0 0,0-1-1 0 0,0 1 1 0 0,0-1-1 0 0,0 1 1 0 0,0-1 0 0 0,0 0-1 0 0,0 0 1 0 0,0 1 0 0 0,0-1-1 0 0,1-1 1 0 0,-1 1 0 0 0,0 0-1 0 0,1 0 1 0 0,-1-1-1 0 0,1 1 1 0 0,-1-1 0 0 0,0 0 67 0 0,2 1-7680 0 0</inkml:trace>
  <inkml:trace contextRef="#ctx0" brushRef="#br0" timeOffset="1">697 0 3808 0 0,'-1'0'55'0'0,"1"0"-1"0"0,-1 0 1 0 0,1 0 0 0 0,-1 0-1 0 0,1 0 1 0 0,-1 1 0 0 0,0-1-1 0 0,1 0 1 0 0,-1 0 0 0 0,1 0-1 0 0,-1 0 1 0 0,1 1 0 0 0,-1-1-1 0 0,1 0 1 0 0,-1 0 0 0 0,1 1 0 0 0,-1-1-1 0 0,1 1 1 0 0,0-1 0 0 0,-1 0-1 0 0,1 1 1 0 0,-1-1 0 0 0,1 1-1 0 0,0-1 1 0 0,-1 1 0 0 0,1-1-55 0 0,0 1 82 0 0,-1-1 1 0 0,1 1-1 0 0,0-1 1 0 0,-1 1-1 0 0,1-1 1 0 0,-1 1-1 0 0,1-1 1 0 0,-1 0 0 0 0,1 1-1 0 0,-1-1 1 0 0,1 0-1 0 0,-1 1 1 0 0,1-1-1 0 0,-1 0 1 0 0,0 1-1 0 0,1-1 1 0 0,-1 0-1 0 0,1 0 1 0 0,-1 0 0 0 0,0 0-1 0 0,1 0 1 0 0,-1 0-1 0 0,0 0 1 0 0,1 0-1 0 0,-1 0 1 0 0,0 0-83 0 0,-3 1 122 0 0,0-1 0 0 0,0 1 0 0 0,0 0 1 0 0,0 0-1 0 0,0 0 0 0 0,0 0 0 0 0,1 1 0 0 0,-3 0-122 0 0,-24 8 264 0 0,18-8-225 0 0,-1 1-1 0 0,1 0 1 0 0,0 0 0 0 0,0 2-1 0 0,0-1 1 0 0,0 2 0 0 0,1-1-1 0 0,0 2 1 0 0,0-1 0 0 0,-6 6-39 0 0,11-8 35 0 0,0 0 0 0 0,1 1 0 0 0,-1-1 0 0 0,1 1 0 0 0,0 0 1 0 0,0 1-1 0 0,1-1 0 0 0,-1 1 0 0 0,1 0 0 0 0,0 0 0 0 0,1 0 0 0 0,0 0 0 0 0,0 1 1 0 0,0-1-1 0 0,0 1 0 0 0,1 0 0 0 0,0 0 0 0 0,1 0 0 0 0,0 0 0 0 0,0 0 0 0 0,0 0 1 0 0,1 0-1 0 0,0 2-35 0 0,2 3 87 0 0,1-1 0 0 0,0 0 0 0 0,0-1 0 0 0,1 1 1 0 0,3 5-88 0 0,-2-8 33 0 0,0-1 1 0 0,0-1 0 0 0,0 1-1 0 0,1-1 1 0 0,0 0 0 0 0,0 0-1 0 0,1-1 1 0 0,2 2-34 0 0,-1-4 62 0 0,0 0 0 0 0,0 0 0 0 0,0 0 0 0 0,1-1 0 0 0,-1-1 0 0 0,1 1 0 0 0,-1-1 0 0 0,1-1 0 0 0,-1 0 0 0 0,3 0-62 0 0,10-1 114 0 0,0-1 0 0 0,0 0 1 0 0,0-2-115 0 0,-13 3-1396 0 0,-6 1-5808 0 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34.3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40 6016 0 0,'-3'10'1308'0'0,"4"-9"-640"0"0,3-2-111 0 0,-4 1-273 0 0,6 0 133 0 0,65-10-37 0 0,-12-3-396 0 0,-21 3-650 0 0,0 3 0 0 0,23-2 666 0 0,-55 9-5922 0 0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39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272 52 6224 0 0,'0'0'305'0'0,"0"0"4"0"0,0 0-2 0 0,0 0 62 0 0,0 0 238 0 0,0 0 64 0 0,0 0 2 0 0,0 0-45 0 0,0 0-201 0 0,0 0-51 0 0,0 0 1 0 0,0 0-25 0 0,0 0-120 0 0,0 0-28 0 0,0 0-7 0 0,-1-6-14 0 0,0 6-183 0 0,1-2 13 0 0,-1 0-1 0 0,1 0 0 0 0,-1 0 0 0 0,0 0 1 0 0,0 0-1 0 0,1 0 0 0 0,-2 1 0 0 0,1-1 1 0 0,0 0-1 0 0,0 0 0 0 0,0 1 0 0 0,-1-1 1 0 0,1 1-1 0 0,-1-1 0 0 0,1 1 0 0 0,-1 0 0 0 0,0 0 1 0 0,0-1-1 0 0,1 1 0 0 0,-1 0 0 0 0,0 1 1 0 0,0-1-1 0 0,0 0 0 0 0,0 0 0 0 0,0 1 1 0 0,0-1-13 0 0,-12-1 76 0 0,1 0 0 0 0,-1 0 0 0 0,0 1 0 0 0,1 1 1 0 0,-1 0-1 0 0,-2 1-76 0 0,12 0 10 0 0,0 0 0 0 0,1 0 0 0 0,-1 0 0 0 0,1 1 0 0 0,-1-1 0 0 0,1 1 0 0 0,0 0 0 0 0,0 0 0 0 0,-1 0 0 0 0,1 0 0 0 0,0 0 0 0 0,1 1-1 0 0,-2 0-9 0 0,-36 40 140 0 0,28-28-76 0 0,8-11-36 0 0,1 0-1 0 0,0 1 1 0 0,0-1-1 0 0,0 1 1 0 0,0 0-1 0 0,1-1 1 0 0,0 1-1 0 0,0 0 1 0 0,0 1-1 0 0,0-1 1 0 0,1 0 0 0 0,0 0-1 0 0,0 1 1 0 0,0 4-28 0 0,1-8 4 0 0,-1 2 11 0 0,0 1 0 0 0,1-1 0 0 0,0 1 0 0 0,0 0 0 0 0,0 0-1 0 0,0-1 1 0 0,1 1-15 0 0,-1-4 2 0 0,0 0-1 0 0,0-1 1 0 0,1 1-1 0 0,-1 0 1 0 0,0-1-1 0 0,1 1 0 0 0,-1 0 1 0 0,1-1-1 0 0,-1 1 1 0 0,1-1-1 0 0,-1 1 1 0 0,1 0-1 0 0,-1-1 0 0 0,1 1 1 0 0,-1-1-1 0 0,1 0 1 0 0,0 1-1 0 0,-1-1 1 0 0,1 1-1 0 0,0-1 0 0 0,-1 0 1 0 0,1 0-1 0 0,0 1 1 0 0,0-1-1 0 0,-1 0 1 0 0,1 0-1 0 0,0 0 1 0 0,0 0-1 0 0,-1 0 0 0 0,1 0 1 0 0,0 0-1 0 0,0 0 1 0 0,-1 0-1 0 0,1 0 1 0 0,0 0-1 0 0,0 0 0 0 0,-1-1 1 0 0,1 1-1 0 0,0 0 1 0 0,-1-1-1 0 0,1 1 1 0 0,0 0-1 0 0,-1-1 0 0 0,1 1 1 0 0,0-1-2 0 0,8-2 6 0 0,-1-1 0 0 0,1-1 0 0 0,-1 0 0 0 0,0 0 0 0 0,0 0 0 0 0,-1-1 0 0 0,1 0 0 0 0,-1-1 0 0 0,-1 1 0 0 0,1-1 0 0 0,-1-1 0 0 0,0 1 0 0 0,-1-1 1 0 0,0 0-1 0 0,1-1-6 0 0,37-54 69 0 0,-19 31 22 0 0,-23 31-73 0 0,13-5 81 0 0,-15 5 39 0 0,-1 7-104 0 0,-1 8-18 0 0,2 0-3 0 0,-1-1 1 0 0,0 1 0 0 0,0 0-1 0 0,-5 10-13 0 0,-2 14 2 0 0,-9 41 4 0 0,8-40-2 0 0,2 1 1 0 0,-1 16-5 0 0,-4 65 0 0 0,11-103 0 0 0,1-13 0 0 0,0 0 0 0 0,1 0 0 0 0,-1 0 0 0 0,1 0 0 0 0,0 0 0 0 0,0 0 0 0 0,1 0 0 0 0,-1 0 0 0 0,1 0 0 0 0,0 0 0 0 0,1 0 0 0 0,-1-1 0 0 0,1 1 0 0 0,0 0 0 0 0,4 12-1 0 0,-6-15 1 0 0,0-1 0 0 0,0 1 1 0 0,1-1-1 0 0,-1 1 0 0 0,1-1 0 0 0,0 1 0 0 0,-1-1 0 0 0,1 1 0 0 0,0-1 0 0 0,0 0 0 0 0,0 1 1 0 0,0-1-1 0 0,0 0 0 0 0,0 0 0 0 0,1 2 0 0 0,10 8 8 0 0,-12-10-6 0 0,1 0 0 0 0,0 0-1 0 0,0-1 1 0 0,0 1 0 0 0,-1 0 0 0 0,1 0-1 0 0,0-1 1 0 0,0 1 0 0 0,0 0 0 0 0,0-1 0 0 0,0 1-1 0 0,0-1 1 0 0,0 1 0 0 0,1-1 0 0 0,-1 0-1 0 0,0 1 1 0 0,0-1 0 0 0,0 0 0 0 0,0 0-1 0 0,0 0 1 0 0,1 0 0 0 0,-1 0 0 0 0,0 0 0 0 0,0 0-1 0 0,0 0 1 0 0,0 0 0 0 0,1-1-2 0 0,33-4 137 0 0,-1-2-1 0 0,0-1 1 0 0,23-10-137 0 0,-42 12-199 0 0,0 0 0 0 0,-1-1 0 0 0,0-1 0 0 0,0 0 0 0 0,0-1 1 0 0,-1 0-1 0 0,-1-1 0 0 0,0 0 0 0 0,5-6 199 0 0,4-8-9581 0 0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0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 7432 0 0,'0'0'897'0'0,"0"0"4"0"0,0 0-1 0 0,0 0-72 0 0,0 0-324 0 0,0 0-85 0 0,0 0 5 0 0,0 0-39 0 0,0 0-179 0 0,10 0 290 0 0,-7 1-497 0 0,0 0 1 0 0,0-1-1 0 0,0 1 0 0 0,0 0 1 0 0,1-1-1 0 0,-1 0 1 0 0,0 0-1 0 0,0 0 1 0 0,1 0-1 0 0,1-1 1 0 0,18 1-4 0 0,-3 2-10 0 0,0 0-1 0 0,0-1 1 0 0,0 0-1 0 0,1-2 1 0 0,-1-1-1 0 0,0 0 1 0 0,7-3 14 0 0,46-17-63 0 0,-25 10 140 0 0,13-4-1823 0 0,-58 15-6515 0 0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0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0 3616 0 0,'-1'1'70'0'0,"1"-1"0"0"0,0 1 1 0 0,0-1-1 0 0,0 1 0 0 0,0-1 0 0 0,0 1 0 0 0,0-1 1 0 0,-1 1-1 0 0,1-1 0 0 0,0 1 0 0 0,0-1 1 0 0,1 1-1 0 0,-1-1 0 0 0,0 1 0 0 0,0-1 1 0 0,0 1-1 0 0,0-1 0 0 0,0 0 0 0 0,0 1 0 0 0,1-1 1 0 0,-1 1-1 0 0,0-1 0 0 0,0 1 0 0 0,1-1 1 0 0,-1 1-1 0 0,0-1 0 0 0,1 0 0 0 0,-1 1 1 0 0,0-1-1 0 0,1 0 0 0 0,-1 1 0 0 0,1-1 0 0 0,-1 0 1 0 0,0 0-1 0 0,1 1 0 0 0,-1-1 0 0 0,1 0 1 0 0,-1 0-1 0 0,1 0 0 0 0,-1 0 0 0 0,1 1 1 0 0,-1-1-1 0 0,1 0 0 0 0,-1 0 0 0 0,1 0 0 0 0,-1 0 1 0 0,1 0-1 0 0,-1 0 0 0 0,1 0 0 0 0,-1 0 1 0 0,1 0-1 0 0,-1-1 0 0 0,1 1-70 0 0,8 0-245 0 0,11 3 122 0 0,0 0 1 0 0,0 1-1 0 0,5 3 123 0 0,-8-2-71 0 0,0-1 1 0 0,1-1-1 0 0,0-1 0 0 0,11 1 71 0 0,-19-3-12 0 0,-8-1 10 0 0,0 1 0 0 0,1 0-1 0 0,-1 0 1 0 0,1 0 0 0 0,-1 0 0 0 0,1 0 0 0 0,-1 1-1 0 0,0-1 1 0 0,1 1 0 0 0,-1-1 0 0 0,0 1 0 0 0,1 0-1 0 0,-1 0 1 0 0,0 0 0 0 0,0 0 0 0 0,0 0 0 0 0,0 1-1 0 0,2 0 3 0 0,8 6-44 0 0,-6-3 76 0 0,-13 3 59 0 0,-51 37 59 0 0,-8 5-3 0 0,39-29-933 0 0,26-20-3490 0 0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1.4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3808 0 0,'1'1'94'0'0,"-1"-1"0"0"0,1 1 0 0 0,0-1 0 0 0,-1 1 0 0 0,1-1 0 0 0,0 1 0 0 0,-1 0 0 0 0,1-1 0 0 0,0 1 0 0 0,-1 0 0 0 0,1-1 0 0 0,-1 1 0 0 0,0 0 0 0 0,1 0 0 0 0,-1 0 0 0 0,0-1-1 0 0,1 1 1 0 0,-1 0 0 0 0,0 0 0 0 0,0 0 0 0 0,0 0 0 0 0,1 0 0 0 0,-1-1 0 0 0,0 1 0 0 0,0 0 0 0 0,0 0 0 0 0,-1 0 0 0 0,1 1-94 0 0,0 36 1134 0 0,0-27-1098 0 0,0-8-26 0 0,0 0 0 0 0,1 0 1 0 0,0 0-1 0 0,0 0 0 0 0,-1 0 0 0 0,2 0 0 0 0,-1 0 1 0 0,0 0-1 0 0,1 0 0 0 0,-1-1 0 0 0,2 2-10 0 0,-1 0 11 0 0,0-1 0 0 0,0 0 1 0 0,-1 1-1 0 0,1-1 0 0 0,-1 1 0 0 0,0-1 0 0 0,0 1 0 0 0,1 3-11 0 0,0 25 118 0 0,-2-1-1 0 0,-1 5-117 0 0,0-12 66 0 0,1-1 0 0 0,1 1 0 0 0,0-1-1 0 0,2 1 1 0 0,2 4-66 0 0,0-3 105 0 0,-2 0-1 0 0,-1 0 1 0 0,-1 1-1 0 0,-1 15-104 0 0,-1-17 89 0 0,-5 15 296 0 0,6-39-257 0 0,0 0 26 0 0,0 0-10 0 0,0 0 22 0 0,0 0 49 0 0,0 0 14 0 0,-10-13 775 0 0,4-5-745 0 0,0 1 0 0 0,1-1 0 0 0,2-1 0 0 0,-1 1 0 0 0,1-19-259 0 0,2 32 43 0 0,1 0 0 0 0,-1 0 0 0 0,0 1 0 0 0,0-1 0 0 0,0 0 0 0 0,-1 0-43 0 0,0 0 35 0 0,1 1-1 0 0,0-1 0 0 0,0 0 0 0 0,0 1 1 0 0,0-1-1 0 0,1-1-34 0 0,0-219 664 0 0,2 221-655 0 0,1 0-1 0 0,-1 0 1 0 0,1 0 0 0 0,0 1-1 0 0,0-1 1 0 0,0 1 0 0 0,1 0-1 0 0,2-2-8 0 0,7-3 9 0 0,0 0 0 0 0,0 1-1 0 0,1 0 1 0 0,5-1-9 0 0,-13 7 2 0 0,-1-1 0 0 0,0 1-1 0 0,1 0 1 0 0,0 1 0 0 0,-1-1 0 0 0,1 1 0 0 0,-1 0 0 0 0,1 0-1 0 0,0 1 1 0 0,-1 0 0 0 0,3 0-2 0 0,4 2-51 0 0,-1 0-1 0 0,0 1 1 0 0,0 0 0 0 0,10 6 51 0 0,23 10-383 0 0,-41-18 340 0 0,1 0 0 0 0,-1 0 0 0 0,0 0 0 0 0,1 0 0 0 0,0 0 0 0 0,-1-1 0 0 0,1 0 0 0 0,0 1 0 0 0,0-1 0 0 0,-1-1 0 0 0,2 1 43 0 0,-4-1 7 0 0,-1 0 0 0 0,1 0 1 0 0,-1 1-1 0 0,1-1 1 0 0,-1 0-1 0 0,1 0 0 0 0,-1 0 1 0 0,1 1-1 0 0,-1-1 1 0 0,0 0-1 0 0,1 0 1 0 0,-1 1-1 0 0,1-1 0 0 0,-1 0 1 0 0,0 1-1 0 0,1-1 1 0 0,-1 0-1 0 0,0 1 0 0 0,1-1 1 0 0,-1 1-1 0 0,0-1 1 0 0,0 1-1 0 0,1-1 0 0 0,-1 1 1 0 0,0-1-1 0 0,0 1 1 0 0,0-1-1 0 0,0 1 1 0 0,0-1-1 0 0,0 1 0 0 0,0-1 1 0 0,1 1-8 0 0,-2-1 3 0 0,1 0 0 0 0,0 0 1 0 0,0 0-1 0 0,0 1 1 0 0,0-1-1 0 0,0 0 0 0 0,0 0 1 0 0,0 0-1 0 0,0 0 1 0 0,0 1-1 0 0,0-1 0 0 0,0 0 1 0 0,0 0-1 0 0,0 0 0 0 0,0 0 1 0 0,0 0-1 0 0,0 1 1 0 0,0-1-1 0 0,1 0 0 0 0,-1 0 1 0 0,0 0-1 0 0,0 0 0 0 0,0 0 1 0 0,0 0-1 0 0,0 1 1 0 0,0-1-1 0 0,0 0 0 0 0,0 0 1 0 0,0 0-1 0 0,1 0 0 0 0,-1 0 1 0 0,0 0-1 0 0,0 0 1 0 0,0 0-1 0 0,0 0 0 0 0,0 1 1 0 0,1-1-1 0 0,-1 0 0 0 0,0 0 1 0 0,0 0-1 0 0,0 0 1 0 0,0 0-1 0 0,0 0 0 0 0,1 0 1 0 0,-1 0-1 0 0,0 0 0 0 0,0 0 1 0 0,0 0-1 0 0,0 0 1 0 0,0 0-1 0 0,1 0-3 0 0,-15 10 76 0 0,11-8-66 0 0,1 0 1 0 0,-1 0 0 0 0,1 0-1 0 0,-1 0 1 0 0,0 0 0 0 0,1-1-1 0 0,-1 0 1 0 0,0 1 0 0 0,0-1 0 0 0,0 0-1 0 0,-1 0 1 0 0,1-1 0 0 0,-3 1-11 0 0,-30 5 95 0 0,0 2 0 0 0,-19 6-95 0 0,53-14 16 0 0,0 1 1 0 0,0-1-1 0 0,1 0 0 0 0,-1 0 0 0 0,0 0 1 0 0,1 0-1 0 0,-1 0 0 0 0,0 0 0 0 0,1-1 1 0 0,-1 1-1 0 0,0 0 0 0 0,0-1-16 0 0,-13-2-1795 0 0,15 3-6787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 6328 0 0,'-27'10'2708'0'0,"21"-10"-2594"0"0,0 1 0 0 0,0 0 0 0 0,0 1 0 0 0,0-1 0 0 0,1 1 0 0 0,-4 1-114 0 0,-24 7 177 0 0,29-9-99 0 0,-1 0 0 0 0,0 0 0 0 0,0 0 1 0 0,1 1-1 0 0,-1 0 0 0 0,1 0 0 0 0,0 0 0 0 0,-1 1 0 0 0,1 0 0 0 0,0-1 0 0 0,0 1 1 0 0,-1 2-79 0 0,-8 5 282 0 0,9-7-180 0 0,0 0-1 0 0,0 1 1 0 0,0-1 0 0 0,0 1 0 0 0,0 0-1 0 0,1 0 1 0 0,-1 2-102 0 0,-4 4 175 0 0,5-7-115 0 0,0 1-1 0 0,1 0 0 0 0,-1-1 0 0 0,1 1 0 0 0,0 0 0 0 0,0 0 1 0 0,0 0-1 0 0,1 1 0 0 0,-2 2-59 0 0,-2 18 150 0 0,2 0 1 0 0,0-1-1 0 0,1 1 1 0 0,2 0-1 0 0,2 24-150 0 0,0-39 33 0 0,0 0 0 0 0,0 0 0 0 0,1 0-1 0 0,1 0 1 0 0,0-1 0 0 0,0 1 0 0 0,0-1 0 0 0,2 0 0 0 0,4 7-33 0 0,-7-12 2 0 0,0 0 1 0 0,-1-1-1 0 0,1 1 1 0 0,1-1-1 0 0,-1 0 1 0 0,0 0-1 0 0,1-1 1 0 0,0 1-1 0 0,-1 0 1 0 0,1-1-1 0 0,0 0 1 0 0,0 0-1 0 0,0 0 1 0 0,1-1-1 0 0,-1 1 1 0 0,0-1-1 0 0,1 0 1 0 0,-1 0-1 0 0,5 0-2 0 0,6-1 15 0 0,0 0 0 0 0,0 0 0 0 0,0-2 0 0 0,0 0 0 0 0,2-1-15 0 0,-9 2 15 0 0,-6 1-29 0 0,-1-1 1 0 0,1 1-1 0 0,0-1 0 0 0,-1 0 0 0 0,1 0 1 0 0,0 0-1 0 0,-1 1 0 0 0,1-1 0 0 0,-1-1 1 0 0,2 0 13 0 0,1-1-1543 0 0,-3 2-7067 0 0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8.7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0 2504 0 0,'0'0'984'0'0,"0"0"1"0"0,0 0 6 0 0,0 0-61 0 0,0 0-244 0 0,0 0-61 0 0,0 0 6 0 0,0 0-78 0 0,0 0-313 0 0,0 0-75 0 0,0 0-1 0 0,0 6-20 0 0,-8 38-93 0 0,5 19 269 0 0,2-43-263 0 0,0 1-1 0 0,-2 9-56 0 0,0-7 252 0 0,1 0 0 0 0,1 0 0 0 0,2 12-252 0 0,0-3 1399 0 0,-1-32-1389 0 0,0 1-1 0 0,0-1 1 0 0,0 1 0 0 0,0-1-1 0 0,1 1 1 0 0,-1 0 0 0 0,0-1-1 0 0,0 0 1 0 0,1 1 0 0 0,-1-1-1 0 0,0 1 1 0 0,0-1 0 0 0,1 1-1 0 0,-1-1 1 0 0,1 1 0 0 0,-1-1-1 0 0,0 0 1 0 0,1 1 0 0 0,-1-1-1 0 0,1 0 1 0 0,-1 1 0 0 0,1-1-1 0 0,-1 0 1 0 0,1 0 0 0 0,-1 0-1 0 0,1 1 1 0 0,-1-1 0 0 0,1 0-1 0 0,-1 0 1 0 0,1 0 0 0 0,-1 0-1 0 0,1 0 1 0 0,-1 0 0 0 0,1 0-1 0 0,0 0 1 0 0,-1 0 0 0 0,1 0-10 0 0,18-3-1571 0 0,-17 2-6313 0 0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9.2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230 20 5320 0 0,'16'-4'803'0'0,"-15"3"-737"0"0,-1 1 1 0 0,1-1-1 0 0,0 1 0 0 0,0 0 0 0 0,0-1 1 0 0,-1 1-1 0 0,1 0 0 0 0,0 0 1 0 0,0 0-1 0 0,0 0 0 0 0,0 0 1 0 0,-1 0-1 0 0,1 0 0 0 0,0 0 0 0 0,0 0 1 0 0,0 0-1 0 0,0 0 0 0 0,-1 0 1 0 0,1 0-1 0 0,0 1 0 0 0,0-1 1 0 0,0 0-1 0 0,-1 1 0 0 0,1-1 0 0 0,0 1 1 0 0,0-1-1 0 0,0 1-66 0 0,-1-1 30 0 0,0 0 0 0 0,0 0-1 0 0,0 0 1 0 0,1 0 0 0 0,-1-1 0 0 0,0 1 0 0 0,0 0-1 0 0,0 0 1 0 0,0 0 0 0 0,1 0 0 0 0,-1 0 0 0 0,0 0-1 0 0,0-1 1 0 0,0 1 0 0 0,0 0 0 0 0,0 0 0 0 0,0 0-1 0 0,1 0 1 0 0,-1-1 0 0 0,0 1 0 0 0,0 0 0 0 0,0 0-1 0 0,0 0 1 0 0,0-1 0 0 0,0 1 0 0 0,0 0 0 0 0,0 0-1 0 0,0 0 1 0 0,0-1 0 0 0,0 1 0 0 0,0 0 0 0 0,0 0-1 0 0,0 0 1 0 0,0-1 0 0 0,0 1 0 0 0,0 0 0 0 0,0 0-1 0 0,0 0 1 0 0,0-1 0 0 0,0 1 0 0 0,0 0 0 0 0,0 0-1 0 0,-1 0 1 0 0,1 0 0 0 0,0-1 0 0 0,0 1 0 0 0,0 0-1 0 0,0 0 1 0 0,0 0 0 0 0,-1 0 0 0 0,1-1-1 0 0,0 1 1 0 0,0 0 0 0 0,0 0 0 0 0,0 0 0 0 0,-1 0-1 0 0,1 0 1 0 0,0 0 0 0 0,0 0 0 0 0,0 0 0 0 0,-1 0-1 0 0,1 0 1 0 0,0 0 0 0 0,0 0 0 0 0,0 0 0 0 0,-1 0-1 0 0,1 0 1 0 0,0 0 0 0 0,0 0-30 0 0,-1 0 181 0 0,-19-6 429 0 0,-3 5-386 0 0,11 1-59 0 0,-1 0 0 0 0,1 0 0 0 0,0 1 0 0 0,0 1 0 0 0,-7 2-165 0 0,-66 6 840 0 0,78-5-693 0 0,6-4-131 0 0,1-1 0 0 0,0 1 0 0 0,0-1 0 0 0,-1 0 0 0 0,1 1 0 0 0,0-1 0 0 0,-1 1 1 0 0,1-1-1 0 0,-1 0 0 0 0,1 0 0 0 0,-1 1 0 0 0,1-1 0 0 0,0 0 0 0 0,-1 1 0 0 0,1-1 0 0 0,-1 0 0 0 0,1 0 0 0 0,-1 0 1 0 0,1 0-1 0 0,-1 0 0 0 0,1 0 0 0 0,-1 1 0 0 0,1-1 0 0 0,-1 0 0 0 0,1 0 0 0 0,-1 0 0 0 0,1-1-16 0 0,-2 2 25 0 0,0 0 0 0 0,1 0-1 0 0,-1 0 1 0 0,1 0 0 0 0,-1 0 0 0 0,1 0-1 0 0,0 0 1 0 0,-1 1 0 0 0,1-1-1 0 0,0 0 1 0 0,0 1 0 0 0,0-1 0 0 0,0 1-25 0 0,-2 2 12 0 0,1 0 0 0 0,-1 0 0 0 0,1 0 0 0 0,1 1 0 0 0,-1-1 0 0 0,0 1 0 0 0,1-1 0 0 0,0 1 0 0 0,0 0 0 0 0,1 0 0 0 0,-1-1 0 0 0,1 1 0 0 0,0 0 0 0 0,0 0 0 0 0,0-1 0 0 0,1 1 0 0 0,0 0 0 0 0,0 0 0 0 0,0-1 0 0 0,1 3-12 0 0,1 9 11 0 0,-1 0 0 0 0,-1 1 0 0 0,0-1 0 0 0,-2 0 0 0 0,-1 12-11 0 0,1 13-34 0 0,1-27-44 0 0,0-5-35 0 0,0 0 0 0 0,0 0-1 0 0,-1 1 1 0 0,0-1 0 0 0,-2 7 113 0 0,2 14-1909 0 0,1-30-6143 0 0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49.5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 6520 0 0,'0'0'224'0'0,"0"0"0"0"0,0 0 1 0 0,0 0-14 0 0,0 0-77 0 0,40-13 290 0 0,47-1-225 0 0,-48 9-1166 0 0,32-9 967 0 0,-67 13-5146 0 0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7.4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11 7736 0 0,'0'0'160'0'0,"0"0"0"0"0,0 0 2 0 0,0 5 73 0 0,-5 81 2592 0 0,5-81-2717 0 0,0 1 1 0 0,0-1-1 0 0,0 1 0 0 0,1-1 1 0 0,0 0-1 0 0,0 1 1 0 0,1 2-111 0 0,4 22 201 0 0,3 70 257 0 0,-1-54-184 0 0,-5-36-172 0 0,-1-1-1 0 0,-1 1 0 0 0,1-1 1 0 0,-1 9-102 0 0,5-9 138 0 0,-6-8-134 0 0,1-1 1 0 0,-1 0-1 0 0,0 0 1 0 0,1 0 0 0 0,-1 1-1 0 0,0-1 1 0 0,1 0-1 0 0,-1 0 1 0 0,0 0-1 0 0,0 1 1 0 0,1-1 0 0 0,-1 0-1 0 0,0 1 1 0 0,0-1-1 0 0,0 0 1 0 0,1 1 0 0 0,-1-1-1 0 0,0 0 1 0 0,0 1-1 0 0,0-1 1 0 0,0 0 0 0 0,0 1-1 0 0,1-1 1 0 0,-1 0-1 0 0,0 1 1 0 0,0-1-1 0 0,0 1 1 0 0,0-1 0 0 0,0 0-1 0 0,0 1 1 0 0,0-1-1 0 0,-1 0 1 0 0,1 1 0 0 0,0-1-1 0 0,0 1 1 0 0,0-1-1 0 0,0 0 1 0 0,0 1 0 0 0,0-1-1 0 0,-1 0 1 0 0,1 1-1 0 0,0-1-4 0 0,0 0 3 0 0,-1 0-1 0 0,1 0 1 0 0,0 0-1 0 0,0 0 0 0 0,0 0 1 0 0,0 0-1 0 0,-1 0 1 0 0,1 0-1 0 0,0 0 1 0 0,0 0-1 0 0,0 0 0 0 0,0 0 1 0 0,-1 0-1 0 0,1 0 1 0 0,0-1-1 0 0,0 1 1 0 0,0 0-1 0 0,0 0 0 0 0,0 0 1 0 0,-1 0-1 0 0,1 0 1 0 0,0 0-1 0 0,0-1 1 0 0,0 1-1 0 0,0 0 0 0 0,0 0 1 0 0,0 0-1 0 0,0 0 1 0 0,0 0-1 0 0,0-1 1 0 0,0 1-1 0 0,0 0 0 0 0,-1 0 1 0 0,1 0-1 0 0,0 0 1 0 0,0-1-1 0 0,0 1 1 0 0,0 0-1 0 0,0 0 0 0 0,0 0 1 0 0,0 0-1 0 0,0-1 1 0 0,1 1-1 0 0,-1 0-2 0 0,0-3 57 0 0,0 5 15 0 0,0-2-33 0 0,0 0 21 0 0,0 0 9 0 0,-12-12 174 0 0,9 2-229 0 0,0 1 0 0 0,1 0 0 0 0,0-1 0 0 0,1 1 0 0 0,0-1 0 0 0,0-2-14 0 0,-2-19 32 0 0,-2-8 62 0 0,1 0 0 0 0,2-13-94 0 0,8 1 216 0 0,-6 48-208 0 0,2 0 0 0 0,-1 0 0 0 0,0-1 0 0 0,0 2 0 0 0,1-1 0 0 0,0 0 0 0 0,-1 0 0 0 0,1 0 1 0 0,0 1-1 0 0,1-1 0 0 0,-1 1 0 0 0,0-1 0 0 0,1 1 0 0 0,0-1-8 0 0,18-20 22 0 0,-19 20-20 0 0,0 0 1 0 0,0 0-1 0 0,0 0 1 0 0,0 1-1 0 0,1-1 1 0 0,-1 1-1 0 0,1 0 1 0 0,0 0-1 0 0,0 0 1 0 0,-1 0-1 0 0,1 0 1 0 0,0 1-1 0 0,1-1 1 0 0,-1 1-1 0 0,0 0 1 0 0,0 0 0 0 0,1 0-1 0 0,-1 0 1 0 0,0 0-1 0 0,1 1 1 0 0,-1-1-1 0 0,1 1 1 0 0,-1 0-1 0 0,0 0 1 0 0,1 1-1 0 0,-1-1 1 0 0,1 1-1 0 0,-1-1 1 0 0,0 1-1 0 0,1 0 1 0 0,-1 1 0 0 0,0-1-1 0 0,0 0 1 0 0,0 1-1 0 0,0 0 1 0 0,0-1-1 0 0,0 1 1 0 0,0 0-1 0 0,0 1-2 0 0,2 2 2 0 0,-1-1 0 0 0,0 1 0 0 0,0 0 0 0 0,0 0 0 0 0,-1 0 0 0 0,1 1 0 0 0,-1-1 0 0 0,-1 1 0 0 0,1 0 0 0 0,-1 0 0 0 0,0 0 0 0 0,0 0 0 0 0,-1 0 0 0 0,0 0 0 0 0,1 5-2 0 0,-3-7-1 0 0,-1-1 0 0 0,1 1 0 0 0,-1-1 0 0 0,1 1 0 0 0,-1-1 0 0 0,0 0 0 0 0,-1 0 0 0 0,1 0 0 0 0,0 0 0 0 0,-1 0 0 0 0,0-1 0 0 0,1 1 0 0 0,-1-1 0 0 0,-2 2 1 0 0,-8 9-2 0 0,-35 36-14 0 0,45-46 49 0 0,1-1 0 0 0,-1 0 0 0 0,1 0 1 0 0,-1 0-1 0 0,1-1 0 0 0,-1 1 0 0 0,0-1 0 0 0,0 1 1 0 0,0-1-1 0 0,-2 1-33 0 0,-12 6-2236 0 0,16-7-7212 0 0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8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0 133 5824 0 0,'1'5'160'0'0,"0"0"0"0"0,0-1 1 0 0,0 1-1 0 0,1-1 0 0 0,-1 1 0 0 0,1-1 1 0 0,0 1-1 0 0,0-1 0 0 0,1 0 1 0 0,1 2-161 0 0,-1-1 217 0 0,0 0 0 0 0,-1 0 0 0 0,1 0 1 0 0,-1 0-1 0 0,0 0 0 0 0,1 5-217 0 0,12 71 1247 0 0,10 25-1247 0 0,-20-91 89 0 0,-3-8 206 0 0,0-1 0 0 0,-1 1 1 0 0,1-1-1 0 0,-1 1 1 0 0,-1-1-1 0 0,1 4-295 0 0,-2-12 39 0 0,1 0 1 0 0,-1 0-1 0 0,0 0 0 0 0,1 0 0 0 0,-1 0 0 0 0,0 1 0 0 0,0-1 0 0 0,0 0 0 0 0,-1 1 1 0 0,1-1-40 0 0,-11-19 107 0 0,7 2-52 0 0,0 0 0 0 0,1-1 0 0 0,1 1 0 0 0,1-1 0 0 0,1 0 0 0 0,1 0 0 0 0,0 0 0 0 0,1 0 0 0 0,4-18-55 0 0,1-2 45 0 0,-4 26 13 0 0,0 0 1 0 0,1 0 0 0 0,1 0 0 0 0,2-6-59 0 0,-5 16 11 0 0,1 0 0 0 0,0 0 0 0 0,0 0 0 0 0,0 0 0 0 0,1 0 1 0 0,-1 1-1 0 0,1-1 0 0 0,0 1 0 0 0,0 0 0 0 0,0 0 0 0 0,0 0 1 0 0,1 0-1 0 0,-1 0 0 0 0,1 1 0 0 0,0-1 0 0 0,2 0-11 0 0,12-10 106 0 0,-17 11-98 0 0,1 0 1 0 0,0 0 0 0 0,0 1-1 0 0,0-1 1 0 0,0 1 0 0 0,1-1-1 0 0,-1 1 1 0 0,0 0 0 0 0,0 0-1 0 0,2 0-8 0 0,10-3 23 0 0,1 0-1 0 0,0 1 1 0 0,0 1-1 0 0,1 0 0 0 0,-1 1 1 0 0,7 1-23 0 0,-16 1 6 0 0,0 0 0 0 0,1 1 1 0 0,-1 0-1 0 0,0 0 0 0 0,0 1 1 0 0,1 0-7 0 0,10 4 15 0 0,-16-6-14 0 0,1 0 1 0 0,-1 0-1 0 0,1 0 0 0 0,-1 0 0 0 0,1 0 1 0 0,-1 0-1 0 0,0 0 0 0 0,0 1 0 0 0,0-1 1 0 0,1 0-1 0 0,-1 1 0 0 0,0-1 0 0 0,-1 1 1 0 0,1 0-1 0 0,0-1 0 0 0,0 1 0 0 0,-1-1 1 0 0,1 1-1 0 0,-1 0 0 0 0,1 0 0 0 0,-1-1 1 0 0,0 1-1 0 0,0 0 0 0 0,0 0 0 0 0,0 0-1 0 0,1 4-19 0 0,-1 0 0 0 0,0 1 0 0 0,-1-1 0 0 0,0 0-1 0 0,0 0 1 0 0,0 3 19 0 0,-2-2-39 0 0,-1 1 0 0 0,1 0 0 0 0,-1-1 0 0 0,-1 0 0 0 0,1 0 0 0 0,-1 0 0 0 0,0-1 0 0 0,-1 1 0 0 0,1-1 0 0 0,-1 0 0 0 0,-3 1 38 0 0,0 2-35 0 0,0 0-1 0 0,1 0 1 0 0,0 1-1 0 0,-3 6 37 0 0,-2 9-29 0 0,11-19 21 0 0,-1 0-1 0 0,1 0 0 0 0,-1-1 0 0 0,-1 1 1 0 0,1-1-1 0 0,-1 0 0 0 0,0 0 1 0 0,-2 2 8 0 0,4-5-2 0 0,0 1 1 0 0,1-1-1 0 0,-1 1 1 0 0,1-1 0 0 0,0 1-1 0 0,0 0 1 0 0,0 0-1 0 0,0-1 1 0 0,0 1-1 0 0,1 0 1 0 0,-1 0 0 0 0,1 0-1 0 0,0 0 1 0 0,0 0-1 0 0,0 0 1 0 0,0 0 0 0 0,0 0-1 0 0,1-1 1 0 0,-1 1-1 0 0,1 0 1 0 0,0 0-1 0 0,0 0 1 0 0,0-1 0 0 0,0 1-1 0 0,0 0 1 0 0,1-1-1 0 0,-1 1 1 0 0,1-1 0 0 0,0 1-1 0 0,-1-1 1 0 0,1 0-1 0 0,0 0 1 0 0,2 1 1 0 0,3 1-2 0 0,1 0 0 0 0,0-1 0 0 0,0-1 0 0 0,0 1 0 0 0,0-1 0 0 0,0 0 0 0 0,6 0 2 0 0,17 4-3 0 0,-23-5 3 0 0,0-1-1 0 0,0 1 1 0 0,0-1 0 0 0,0-1 0 0 0,0 1 0 0 0,0-1 0 0 0,0-1 0 0 0,0 0 0 0 0,5-1 0 0 0,28-6 6 0 0,-36 9-320 0 0,1-1 1 0 0,-1 0-1 0 0,1-1 1 0 0,-1 1-1 0 0,5-3 314 0 0,-8 3-8069 0 0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8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96 5 5016 0 0,'0'0'35'0'0,"0"0"1"0"0,-1-1-1 0 0,1 1 1 0 0,0 0-1 0 0,0 0 1 0 0,0-1-1 0 0,0 1 1 0 0,-1 0-1 0 0,1 0 1 0 0,0-1-1 0 0,0 1 1 0 0,-1 0-1 0 0,1 0 0 0 0,0 0 1 0 0,0 0-1 0 0,-1-1 1 0 0,1 1-1 0 0,0 0 1 0 0,-1 0-1 0 0,1 0 1 0 0,0 0-1 0 0,-1 0 1 0 0,1 0-1 0 0,0 0 1 0 0,-1 0-1 0 0,1 0 1 0 0,0 0-1 0 0,-1 0 1 0 0,1 0-1 0 0,0 0 1 0 0,0 0-1 0 0,-1 0 1 0 0,1 0-1 0 0,0 0 0 0 0,-1 0-35 0 0,-1 12 1440 0 0,-20-9 373 0 0,17 4-1795 0 0,0-1 0 0 0,0 0 0 0 0,1 1-1 0 0,0 0 1 0 0,0 0 0 0 0,1 0-1 0 0,0 1-17 0 0,-20 53 276 0 0,23-60-261 0 0,-2 7 39 0 0,1 0 0 0 0,0 0 0 0 0,0 0 1 0 0,1-1-1 0 0,0 1 0 0 0,0 0 0 0 0,1 0 0 0 0,0 0 0 0 0,0 0 1 0 0,1-1-1 0 0,0 1 0 0 0,1-1 0 0 0,0 1-54 0 0,4 21 85 0 0,-6-26-83 0 0,0 0 0 0 0,0 0-1 0 0,1 0 1 0 0,-1 0 0 0 0,1 0 0 0 0,0 0-1 0 0,0 0 1 0 0,0-1 0 0 0,0 1-1 0 0,0-1 1 0 0,0 1 0 0 0,1-1 0 0 0,-1 0-1 0 0,1 0 1 0 0,-1 0 0 0 0,1 0-1 0 0,0 0 1 0 0,0-1 0 0 0,2 1-2 0 0,8 4-7 0 0,0-1 0 0 0,1 0 1 0 0,-1-2-1 0 0,2 1 7 0 0,5 1-39 0 0,-14-4 30 0 0,1 0 0 0 0,-1 0 0 0 0,1 0 0 0 0,-1-1 0 0 0,1 0 0 0 0,-1-1 1 0 0,0 1-1 0 0,1-1 0 0 0,-1 0 0 0 0,1-1 0 0 0,-1 0 0 0 0,0 0 0 0 0,0 0 0 0 0,0-1 0 0 0,0 1 0 0 0,0-1 0 0 0,-1-1 0 0 0,1 1 0 0 0,-1-1 1 0 0,0 0-1 0 0,0 0 0 0 0,0-1 0 0 0,-1 1 9 0 0,2-2 69 0 0,-1 0 0 0 0,0 0 0 0 0,0 0 0 0 0,0 0 0 0 0,-1-1 0 0 0,0 1 1 0 0,0-1-1 0 0,-1 0 0 0 0,1 0 0 0 0,-2-1 0 0 0,1 1 0 0 0,-1-1 0 0 0,0 1 0 0 0,-1-1 0 0 0,0 0 0 0 0,0 0 1 0 0,0 0-1 0 0,-1-6-69 0 0,-1 9 47 0 0,1 1 0 0 0,-1 0 0 0 0,0-1 0 0 0,-1 1 1 0 0,1 0-1 0 0,-1 0 0 0 0,0 0 0 0 0,1 0 0 0 0,-2 0 1 0 0,1 0-1 0 0,0 0 0 0 0,-1 1 0 0 0,0-1 0 0 0,0 1 0 0 0,0 0 1 0 0,0 0-1 0 0,0 0 0 0 0,-1 0 0 0 0,1 1 0 0 0,-1-1 1 0 0,0 1-1 0 0,0 0 0 0 0,0 0 0 0 0,0 0 0 0 0,0 0 1 0 0,0 1-1 0 0,0 0 0 0 0,-2-1-47 0 0,-35-12 128 0 0,33 10-56 0 0,0 1 0 0 0,0 0 0 0 0,-1 1 0 0 0,1 0 0 0 0,0 0 0 0 0,-1 1 0 0 0,-7-1-72 0 0,5-1-1609 0 0,11 2-7015 0 0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8.9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173 11 6728 0 0,'0'-1'148'0'0,"0"1"0"0"0,0-1 0 0 0,0 1 0 0 0,0 0-1 0 0,0-1 1 0 0,0 1 0 0 0,0-1 0 0 0,-1 1 0 0 0,1 0 0 0 0,0-1 0 0 0,0 1 0 0 0,0-1 0 0 0,0 1 0 0 0,-1 0 0 0 0,1-1 0 0 0,0 1 0 0 0,0 0 0 0 0,-1-1-1 0 0,1 1 1 0 0,0 0 0 0 0,-1 0 0 0 0,1-1 0 0 0,0 1 0 0 0,-1 0 0 0 0,1 0 0 0 0,0 0 0 0 0,-1-1 0 0 0,1 1 0 0 0,0 0 0 0 0,-1 0 0 0 0,1 0-1 0 0,-1 0 1 0 0,1 0 0 0 0,0 0 0 0 0,-1 0 0 0 0,1 0 0 0 0,-1 0 0 0 0,1 0 0 0 0,0 0 0 0 0,-1 0 0 0 0,1 0-148 0 0,-26 5 102 0 0,0 0 292 0 0,23-5-352 0 0,1 0 1 0 0,0 0-1 0 0,0 1 0 0 0,-1 0 1 0 0,1-1-1 0 0,0 1 0 0 0,0 0 1 0 0,0 0-1 0 0,-2 1-42 0 0,-16 5 368 0 0,18-7-337 0 0,0 1 0 0 0,1 0-1 0 0,-1 0 1 0 0,1-1 0 0 0,-1 1 0 0 0,1 0-1 0 0,0 0 1 0 0,-1 1 0 0 0,1-1 0 0 0,0 0-1 0 0,0 0 1 0 0,0 1 0 0 0,0-1 0 0 0,0 0-1 0 0,0 1 1 0 0,0 0-31 0 0,-9 9 230 0 0,7-8-196 0 0,0 0 1 0 0,0 1 0 0 0,1-1 0 0 0,-1 1 0 0 0,1 0 0 0 0,0 0-1 0 0,0 0 1 0 0,0 0 0 0 0,0 0 0 0 0,1 0 0 0 0,-1 0 0 0 0,1 1 0 0 0,0-1-1 0 0,1 1 1 0 0,-1 0-35 0 0,-1 14 61 0 0,1 0-1 0 0,1 0 1 0 0,1 1-61 0 0,-1 4 152 0 0,1-10-89 0 0,0-1 1 0 0,1 1 0 0 0,3 11-64 0 0,2 19 65 0 0,-1-10 134 0 0,1 1 0 0 0,6 15-199 0 0,-1-7 104 0 0,-7-29-70 0 0,-4-11-30 0 0,0-1 0 0 0,0 0 0 0 0,-1 1 0 0 0,1-1 0 0 0,0 0 0 0 0,-1 1 0 0 0,1-1 0 0 0,-1 1 1 0 0,0-1-1 0 0,0 1 0 0 0,0-1 0 0 0,0 1 0 0 0,-1 1-4 0 0,1-4-32 0 0,1 1 0 0 0,-1-1 1 0 0,0 1-1 0 0,0-1 0 0 0,0 1 0 0 0,1 0 1 0 0,-1-1-1 0 0,0 1 0 0 0,0-1 0 0 0,1 1 1 0 0,-1-1-1 0 0,0 0 0 0 0,1 1 1 0 0,-1-1-1 0 0,1 1 0 0 0,-1-1 0 0 0,1 0 1 0 0,-1 1-1 0 0,1-1 0 0 0,-1 0 0 0 0,1 1 1 0 0,-1-1-1 0 0,1 0 0 0 0,-1 0 0 0 0,1 1 1 0 0,-1-1-1 0 0,1 0 32 0 0,1 1-1194 0 0,-1-1-9112 0 0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9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 7432 0 0,'4'2'0'0'0,"2"4"0"0"0,4-2 0 0 0,2-4 672 0 0,-2 0 0 0 0,-2 0 0 0 0,8-4 8 0 0,3 2-536 0 0,-3-2 8 0 0,-4 2-8 0 0,8-4 16 0 0,4-2-176 0 0,-2 2 16 0 0,0 0 0 0 0,4 6 0 0 0,-26 0-8040 0 0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4:59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5624 0 0,'1'1'127'0'0,"0"0"1"0"0,0 0 0 0 0,0 0-1 0 0,0 0 1 0 0,0 0-1 0 0,-1 0 1 0 0,1 0 0 0 0,0 0-1 0 0,0 1 1 0 0,-1-1-1 0 0,1 0 1 0 0,-1 0 0 0 0,1 1-1 0 0,-1-1 1 0 0,0 0-1 0 0,0 1 1 0 0,1-1 0 0 0,-1 1-1 0 0,0-1 1 0 0,0 1-128 0 0,25-1-346 0 0,-24-1-5252 0 0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0.0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53 64 5016 0 0,'7'150'3049'0'0,"-4"-75"-2215"0"0,-4 18-834 0 0,0-15 1861 0 0,1-77-1735 0 0,0-1 6 0 0,0 0 40 0 0,-1 0 362 0 0,1 0-523 0 0,0 0 0 0 0,0 0 0 0 0,0 0 0 0 0,0 0 1 0 0,0 0-1 0 0,0 0 0 0 0,0 0 0 0 0,0 0 0 0 0,0 0 1 0 0,0 0-1 0 0,0 0 0 0 0,0 0 0 0 0,0 0 0 0 0,1 0 1 0 0,-1 0-1 0 0,0 0 0 0 0,0 0 0 0 0,0 0 0 0 0,0 0 1 0 0,0 0-1 0 0,0 1 0 0 0,0-1 0 0 0,0 0 1 0 0,0 0-1 0 0,0 0 0 0 0,0 0 0 0 0,0 0 0 0 0,0 0 1 0 0,-1 0-1 0 0,1 0 0 0 0,0 0 0 0 0,0 0 0 0 0,0 0 1 0 0,0 0-1 0 0,0 0 0 0 0,0 0 0 0 0,0 0 0 0 0,0 0 1 0 0,0 0-1 0 0,0 0 0 0 0,0 0 0 0 0,0 0 0 0 0,0 0 1 0 0,0 0-1 0 0,0 0 0 0 0,0 0 0 0 0,0 0-11 0 0,-3-1 55 0 0,1-1 0 0 0,-1 0 0 0 0,1 0 0 0 0,0-1 0 0 0,-1 1 0 0 0,1 0 0 0 0,0-1 0 0 0,0 0 0 0 0,1 1 0 0 0,-1-1 0 0 0,1 0 0 0 0,-1 0 0 0 0,1 0 0 0 0,-1-1-55 0 0,-13-47 228 0 0,10 27-169 0 0,1-1 1 0 0,1 0-1 0 0,1 0 1 0 0,2-1-1 0 0,0 1 1 0 0,2 0-1 0 0,0 0 1 0 0,2 0 0 0 0,3-8-60 0 0,-5 26 19 0 0,0 1 0 0 0,1-1 0 0 0,0 1 0 0 0,0 0 0 0 0,0 0 1 0 0,1 0-1 0 0,0 0 0 0 0,0 1 0 0 0,1-1 0 0 0,0 1 1 0 0,-1 0-1 0 0,2 1 0 0 0,-1-1 0 0 0,0 1 0 0 0,1 0 0 0 0,0 0 1 0 0,0 1-1 0 0,0 0 0 0 0,1 0 0 0 0,-1 0 0 0 0,1 1 1 0 0,-1 0-1 0 0,1 0 0 0 0,0 0 0 0 0,-1 1 0 0 0,8 0-19 0 0,-6 1 32 0 0,0 0 0 0 0,0 1 0 0 0,1 0 0 0 0,-1 0 0 0 0,0 1 0 0 0,0 0 1 0 0,0 0-1 0 0,-1 1 0 0 0,1 0 0 0 0,1 2-32 0 0,-3-2 14 0 0,-1 0 1 0 0,0 0 0 0 0,0 1 0 0 0,-1 0 0 0 0,1 0 0 0 0,-1 0-1 0 0,0 1 1 0 0,0-1 0 0 0,0 1 0 0 0,-1 0 0 0 0,0 0 0 0 0,0 0-1 0 0,0 0 1 0 0,1 4-15 0 0,0 0 19 0 0,0 0 0 0 0,-1 0 0 0 0,0 0-1 0 0,0 0 1 0 0,-1 0 0 0 0,0 1-19 0 0,-2-7 6 0 0,0 1-1 0 0,0 0 1 0 0,0 0 0 0 0,0-1 0 0 0,-1 1 0 0 0,0 0-1 0 0,1 0 1 0 0,-1-1 0 0 0,-1 1 0 0 0,1-1 0 0 0,0 1-1 0 0,-1-1 1 0 0,0 1 0 0 0,1-1 0 0 0,-1 0 0 0 0,-3 3-6 0 0,3-3-1 0 0,0-1 0 0 0,0 0 0 0 0,0 1 0 0 0,0-1 0 0 0,-1 0 1 0 0,1 0-1 0 0,-1 0 0 0 0,1-1 0 0 0,-3 2 1 0 0,-1 1 0 0 0,5-4-1 0 0,0 1 0 0 0,1 0 1 0 0,-1 0-1 0 0,0-1 0 0 0,1 1 1 0 0,-1 0-1 0 0,0 0 0 0 0,1 0 1 0 0,-1 0-1 0 0,1 0 1 0 0,0 0-1 0 0,-1 0 0 0 0,1 0 1 0 0,0 0-1 0 0,0 0 0 0 0,-1 0 1 0 0,1 0-1 0 0,0 0 0 0 0,0 0 0 0 0,0 0 0 0 0,-1-1 0 0 0,1 1 0 0 0,0 0 0 0 0,-1 0 0 0 0,1 0 0 0 0,-1 0 0 0 0,1-1 0 0 0,-1 1 0 0 0,1 0 0 0 0,-1 0-1 0 0,0-1 1 0 0,1 1 0 0 0,-1 0 0 0 0,0-1 0 0 0,0 1 1 0 0,0-1-12 0 0,1 0-1 0 0,0 0 1 0 0,0 0-9 0 0,0 0-3 0 0,17-5-38 0 0,-13 5 58 0 0,0 0 0 0 0,0 0 0 0 0,0 0 0 0 0,0 0 0 0 0,-1 1 0 0 0,1-1 0 0 0,0 1 0 0 0,0 0 0 0 0,0 1 0 0 0,0-1 0 0 0,-1 1 0 0 0,1-1 0 0 0,-1 1 0 0 0,3 1 4 0 0,3 3-10 0 0,0 0 0 0 0,0 1-1 0 0,-1-1 1 0 0,7 8 10 0 0,-13-12-3 0 0,0 0 1 0 0,-1 1-1 0 0,1-1 0 0 0,-1 0 1 0 0,1 0-1 0 0,-1 1 1 0 0,0-1-1 0 0,0 1 0 0 0,0-1 1 0 0,0 1-1 0 0,0-1 0 0 0,-1 1 1 0 0,1 0-1 0 0,-1-1 1 0 0,1 1-1 0 0,-1 0 0 0 0,0 0 1 0 0,0-1-1 0 0,-1 1 1 0 0,1 0-1 0 0,0-1 0 0 0,-1 1 1 0 0,1 0-1 0 0,-1-1 0 0 0,0 1 1 0 0,0-1-1 0 0,0 1 1 0 0,-1 0 2 0 0,0-1 0 0 0,1-1 0 0 0,-1 1 0 0 0,1-1 0 0 0,-1 0 0 0 0,0 1 0 0 0,1-1 0 0 0,-1 0 0 0 0,0 0 0 0 0,0 0 0 0 0,0-1 0 0 0,0 1 0 0 0,-9 5 0 0 0,-2 2 56 0 0,0-1 0 0 0,-1 1 1 0 0,0-2-1 0 0,0 0 1 0 0,-1-1-1 0 0,1 0 1 0 0,-1-1-1 0 0,-6 0-56 0 0,-10 1-766 0 0,-1-1 0 0 0,1-2 0 0 0,-17-1 766 0 0,46-1-9161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7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50 9040 0 0,'0'1'0'0'0,"0"8"0"0"0,0-5 0 0 0,-4-4 328 0 0,2-3 8 0 0,2 3-8 0 0,0 0 16 0 0,2 0-128 0 0,2 0 0 0 0,-1 0 0 0 0,0-1-8 0 0,3-1-168 0 0,2 0-8 0 0,3-3 8 0 0,20-9 8 0 0,7-1-48 0 0,-5 3 0 0 0,-5 3-8552 0 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0.5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0 7136 0 0,'2'2'91'0'0,"-1"-1"0"0"0,1 0 0 0 0,-1 1 1 0 0,1-1-1 0 0,-1 1 0 0 0,0 0 0 0 0,0-1 1 0 0,1 1-1 0 0,-1 0 0 0 0,-1 0 0 0 0,1 0 1 0 0,0 0-1 0 0,0 0 0 0 0,-1 0 0 0 0,1 0 1 0 0,-1 0-1 0 0,0 0 0 0 0,1 0 0 0 0,-1 0 0 0 0,0 0 1 0 0,0 1-92 0 0,0 7 529 0 0,0 0 0 0 0,0 0 0 0 0,-1 0 0 0 0,0 0-529 0 0,-12 112 1030 0 0,8-68-878 0 0,-1-1 0 0 0,-10 35-152 0 0,12-67 137 0 0,1 0 0 0 0,2 1 0 0 0,0-1 0 0 0,1 0 0 0 0,1 6-137 0 0,0 19 1037 0 0,1-46-2723 0 0,-2 0-7276 0 0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0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20 9040 0 0,'-5'-9'533'0'0,"-1"-1"1105"0"0,3 11-907 0 0,0 7-344 0 0,2-6-341 0 0,0 0 1 0 0,0 0-1 0 0,0 0 1 0 0,-1 0-1 0 0,1 0 1 0 0,-1-1-1 0 0,0 1 0 0 0,1 0 1 0 0,-1-1-1 0 0,0 1 1 0 0,0-1-1 0 0,0 0 1 0 0,0 1-1 0 0,0-1 0 0 0,0 0 1 0 0,0 0-1 0 0,-1-1 1 0 0,1 1-1 0 0,-1 0-46 0 0,-17 10 221 0 0,2 0-183 0 0,17-10-29 0 0,-1 0 0 0 0,0-1 0 0 0,0 1 0 0 0,1 0 0 0 0,-1 0 0 0 0,1 1 0 0 0,-1-1 0 0 0,1 0 0 0 0,-1 0 0 0 0,1 1 0 0 0,0-1 0 0 0,-1 1 0 0 0,1-1 0 0 0,0 1-1 0 0,0 0 1 0 0,0-1 0 0 0,0 1 0 0 0,1 0 0 0 0,-1-1 0 0 0,0 1 0 0 0,1 0 0 0 0,-1 0 0 0 0,1 0 0 0 0,0 0 0 0 0,-1 0 0 0 0,1 0 0 0 0,0 0 0 0 0,0 1-9 0 0,-1 21 194 0 0,1-20-179 0 0,-1 0-1 0 0,1 0 0 0 0,0-1 0 0 0,0 1 1 0 0,0 0-1 0 0,0 0 0 0 0,1 0 0 0 0,0 0 1 0 0,0-1-1 0 0,0 1 0 0 0,0 0 1 0 0,0-1-1 0 0,1 1 0 0 0,-1-1 0 0 0,1 1 1 0 0,2 2-15 0 0,18 23 57 0 0,2-1 0 0 0,0 0 1 0 0,2-2-1 0 0,0-2 0 0 0,22 16-57 0 0,-42-36 1 0 0,-1 0 1 0 0,0 0-1 0 0,0 0 0 0 0,-1 1 0 0 0,1 0 1 0 0,-1 0-1 0 0,0 0 0 0 0,0 0 0 0 0,-1 1 1 0 0,1 0-1 0 0,-1 0 0 0 0,0 0 0 0 0,0 1-1 0 0,-3-6 2 0 0,1 1-1 0 0,-1-1 1 0 0,1 0-1 0 0,-1 1 1 0 0,1-1 0 0 0,-1 1-1 0 0,0-1 1 0 0,1 1-1 0 0,-1-1 1 0 0,0 1-1 0 0,0 0 1 0 0,0-1-1 0 0,-1 1 1 0 0,1-1 0 0 0,0 1-1 0 0,0-1 1 0 0,-1 1-1 0 0,1-1 1 0 0,-1 0-1 0 0,1 1 1 0 0,-1-1-1 0 0,0 1 1 0 0,0-1 0 0 0,1 0-1 0 0,-1 1 1 0 0,0-1-1 0 0,0 0 1 0 0,0 0-1 0 0,0 0 1 0 0,0 0-1 0 0,-1 0 1 0 0,1 0 0 0 0,0 0-1 0 0,0 0 1 0 0,-1-1-1 0 0,1 1 1 0 0,0 0-1 0 0,-1-1 1 0 0,1 1-1 0 0,-1-1 1 0 0,1 1 0 0 0,-1-1-2 0 0,-14 5 5 0 0,0 0 1 0 0,0-1 0 0 0,-1 0 0 0 0,1-2 0 0 0,-1 0 0 0 0,-2-1-6 0 0,-15 3 5 0 0,32-4-119 0 0,1 0 0 0 0,0 0 0 0 0,0 0 1 0 0,-1 0-1 0 0,1 0 0 0 0,0 0 0 0 0,0 0 1 0 0,-1 0-1 0 0,1-1 0 0 0,0 1 0 0 0,0 0 1 0 0,0-1-1 0 0,0 1 0 0 0,-1-1 0 0 0,1 1 1 0 0,-1-1 113 0 0,1 0-9100 0 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1.3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67 0 2904 0 0,'-1'27'2323'0'0,"-2"0"-1"0"0,-1 0-2322 0 0,-1 15 561 0 0,1-7-37 0 0,-1 1-1 0 0,-1-1 0 0 0,-11 30-523 0 0,3 3 718 0 0,12-58-580 0 0,-4 67 1072 0 0,11-42-220 0 0,-5-35-1008 0 0,0 0 0 0 0,0 0 1 0 0,0 0-1 0 0,0 0 1 0 0,0 0-1 0 0,0 0 0 0 0,0 1 1 0 0,0-1-1 0 0,0 0 0 0 0,0 0 1 0 0,0 0-1 0 0,0 0 1 0 0,0 0-1 0 0,0 0 0 0 0,0 1 1 0 0,0-1-1 0 0,0 0 0 0 0,0 0 1 0 0,0 0-1 0 0,0 0 1 0 0,0 0-1 0 0,0 0 0 0 0,0 0 1 0 0,0 1-1 0 0,0-1 0 0 0,1 0 1 0 0,-1 0-1 0 0,0 0 1 0 0,0 0-1 0 0,0 0 0 0 0,0 0 1 0 0,0 0-1 0 0,0 0 1 0 0,0 1-1 0 0,0-1 0 0 0,0 0 1 0 0,1 0-1 0 0,-1 0 0 0 0,0 0 1 0 0,0 0-1 0 0,0 0 1 0 0,0 0-1 0 0,0 0 0 0 0,0 0 1 0 0,1 0-1 0 0,-1 0 0 0 0,0 0 1 0 0,0 0-1 0 0,0 0 1 0 0,0 0-1 0 0,0 0 0 0 0,0 0 18 0 0,1 0-417 0 0,-1 0-7729 0 0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1.6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5520 0 0,'8'14'509'0'0,"-1"2"1"0"0,0-1 0 0 0,-1 1-1 0 0,-1 0 1 0 0,0 0-1 0 0,-2 0 1 0 0,1 0 0 0 0,0 15-510 0 0,4 17 676 0 0,-3-11-276 0 0,-5-28-341 0 0,1 0-1 0 0,1 0 0 0 0,0-1 0 0 0,0 1 0 0 0,0 0 0 0 0,2 2-58 0 0,9 33 870 0 0,-12-42-863 0 0,0 0 0 0 0,-1 0 0 0 0,1 0 0 0 0,-1 0 0 0 0,0 1-1 0 0,0-1 1 0 0,0 0 0 0 0,0 0 0 0 0,0 2-7 0 0,0 0-1009 0 0,0-4-6808 0 0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2.0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50 7432 0 0,'1'1'41'0'0,"0"0"0"0"0,-1 0 1 0 0,1 0-1 0 0,0 0 0 0 0,0 0 1 0 0,-1 0-1 0 0,1 0 0 0 0,0 0 0 0 0,0-1 1 0 0,0 1-1 0 0,0 0 0 0 0,0-1 1 0 0,0 1-1 0 0,0 0 0 0 0,0-1 1 0 0,0 0-1 0 0,1 1 0 0 0,-1-1 1 0 0,0 0-1 0 0,0 1 0 0 0,0-1 0 0 0,0 0 1 0 0,1 0-1 0 0,-1 0 0 0 0,0 0 1 0 0,0 0-1 0 0,0 0 0 0 0,1 0 1 0 0,-1-1-42 0 0,7 0 525 0 0,-1-1 1 0 0,1 0-1 0 0,-1 0 1 0 0,5-3-526 0 0,15-4 822 0 0,169-20 278 0 0,-157 23-1419 0 0,0 2 0 0 0,1 1 0 0 0,17 3 319 0 0,-55 0-8361 0 0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2.3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1 430 7736 0 0,'0'1'35'0'0,"0"-1"1"0"0,0 0-1 0 0,0 0 1 0 0,0 1-1 0 0,-1-1 0 0 0,1 0 1 0 0,1 0-1 0 0,-1 1 1 0 0,0-1-1 0 0,0 0 1 0 0,0 0-1 0 0,0 1 1 0 0,0-1-1 0 0,0 0 1 0 0,0 0-1 0 0,0 1 0 0 0,0-1 1 0 0,0 0-1 0 0,0 0 1 0 0,1 0-1 0 0,-1 1 1 0 0,0-1-1 0 0,0 0 1 0 0,0 0-1 0 0,0 0 0 0 0,1 0 1 0 0,-1 1-1 0 0,0-1 1 0 0,0 0-1 0 0,1 0 1 0 0,-1 0-1 0 0,0 0 1 0 0,0 0-1 0 0,0 0 1 0 0,1 1-1 0 0,-1-1 0 0 0,0 0 1 0 0,0 0-1 0 0,1 0 1 0 0,-1 0-1 0 0,0 0 1 0 0,0 0-1 0 0,1 0 1 0 0,-1 0-1 0 0,0 0 0 0 0,0 0 1 0 0,1 0-1 0 0,-1 0 1 0 0,0-1-1 0 0,0 1 1 0 0,1 0-36 0 0,-1 0 78 0 0,1 0 1 0 0,-1-1 0 0 0,1 1 0 0 0,-1 0-1 0 0,1-1 1 0 0,-1 1 0 0 0,1 0-1 0 0,-1-1 1 0 0,0 1 0 0 0,1-1 0 0 0,-1 1-1 0 0,0-1 1 0 0,1 1 0 0 0,-1-1-1 0 0,0 1 1 0 0,1-1 0 0 0,-1 1 0 0 0,0-1-1 0 0,0 1 1 0 0,0-1 0 0 0,0 1-1 0 0,0-1 1 0 0,1 0 0 0 0,-1 1 0 0 0,0-1-79 0 0,0-9 286 0 0,2 0 1 0 0,-1 0 0 0 0,1 0 0 0 0,1 0 0 0 0,2-5-287 0 0,4-23 328 0 0,-5 20-306 0 0,7-37 632 0 0,1 1 0 0 0,3 0 0 0 0,10-20-654 0 0,-10 51 226 0 0,-13 20-166 0 0,1 1 0 0 0,-2-1 0 0 0,1 1 0 0 0,0-1 0 0 0,0 0 0 0 0,-1 0 1 0 0,0 0-1 0 0,1 0 0 0 0,-1 0 0 0 0,0 0 0 0 0,0-2-60 0 0,-1 5 5 0 0,1-1-1 0 0,-1 1 1 0 0,0-1 0 0 0,1 1-1 0 0,-1-1 1 0 0,0 1 0 0 0,1-1-1 0 0,-1 1 1 0 0,1 0 0 0 0,-1-1-1 0 0,1 1 1 0 0,-1 0 0 0 0,1-1-1 0 0,0 1 1 0 0,-1 0 0 0 0,1 0 0 0 0,-1-1-1 0 0,1 1 1 0 0,0 0 0 0 0,-1 0-1 0 0,1 0 1 0 0,-1 0 0 0 0,1 0-1 0 0,0 0 1 0 0,-1 0 0 0 0,1 0-5 0 0,0 0 3 0 0,0 0 0 0 0,0 0 0 0 0,1-1 1 0 0,-1 1-1 0 0,0 0 0 0 0,0 1 0 0 0,0-1 0 0 0,0 0 0 0 0,1 0 1 0 0,-1 0-1 0 0,0 1 0 0 0,0-1 0 0 0,0 1 0 0 0,1 0-3 0 0,47 61-86 0 0,-41-49 72 0 0,0 0 1 0 0,-1 0 0 0 0,0 0-1 0 0,-1 1 1 0 0,1 5 13 0 0,8 16-29 0 0,33 74 2 0 0,-43-97-17 0 0,-3-9 26 0 0,0 0 0 0 0,-1 0 0 0 0,0 1 0 0 0,0-1 0 0 0,0 0 0 0 0,0 0 0 0 0,0 1 0 0 0,-1-1 0 0 0,1 3 18 0 0,-1-4-5 0 0,0 0 1 0 0,0 0-1 0 0,0 0 1 0 0,1-1 0 0 0,-1 1-1 0 0,1 0 1 0 0,0 0 0 0 0,-1 0-1 0 0,1-1 1 0 0,1 2 4 0 0,4 16-44 0 0,-6-18 12 0 0,0-1 0 0 0,0 0-1960 0 0,0 0-7840 0 0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2.8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0 341 6632 0 0,'0'0'278'0'0,"0"0"-3"0"0,0 0 4 0 0,0 0-18 0 0,0 0-73 0 0,0 0-15 0 0,2-1-3 0 0,37-19-46 0 0,1 2-1 0 0,0 1 1 0 0,1 2 0 0 0,18-3-124 0 0,42-15 489 0 0,-84 27-313 0 0,1 0 0 0 0,1 1 1 0 0,-1 0-1 0 0,1 2 1 0 0,-1 0-1 0 0,1 1 0 0 0,0 1-176 0 0,13-2 309 0 0,-25 2-177 0 0,-1 1 0 0 0,1-1 0 0 0,-1 1 0 0 0,1 0 0 0 0,6 1-132 0 0,-11-1 22 0 0,0 1 1 0 0,0-1-1 0 0,0 1 0 0 0,0 0 1 0 0,0-1-1 0 0,0 1 0 0 0,0 0 1 0 0,-1 0-1 0 0,1 0 1 0 0,0 1-1 0 0,0-1 0 0 0,-1 0 1 0 0,1 1-1 0 0,-1-1 0 0 0,1 1 1 0 0,-1-1-1 0 0,0 1 1 0 0,1 0-1 0 0,-1 0 0 0 0,0 1-22 0 0,11 16 4 0 0,-9-14-3 0 0,0 0 0 0 0,0 0 0 0 0,0 0 0 0 0,0 0 0 0 0,-1 1 0 0 0,0-1 0 0 0,0 1 0 0 0,-1 0 0 0 0,0-1 0 0 0,1 5-1 0 0,-1-6-5 0 0,0 1 1 0 0,0 0 0 0 0,0-1-1 0 0,1 1 1 0 0,0-1 0 0 0,0 1 0 0 0,2 3 4 0 0,9 23-32 0 0,-2 36-145 0 0,-6-50 162 0 0,1 7 5 0 0,-6-21 49 0 0,0 13 852 0 0,-2-15-381 0 0,-1-8-245 0 0,2 2-196 0 0,0 0 0 0 0,0 1 0 0 0,0-1 0 0 0,1 0 0 0 0,0 0 0 0 0,0-2-69 0 0,0-8 59 0 0,-2-40 195 0 0,3-31-254 0 0,1 62 120 0 0,1 0 0 0 0,1 0 0 0 0,1 0 0 0 0,7-22-120 0 0,-4 16 120 0 0,-6 21-73 0 0,1 0-1 0 0,-1 0 1 0 0,1 1-1 0 0,1-1 1 0 0,0 1 0 0 0,2-5-47 0 0,3-4 72 0 0,-8 15-56 0 0,-1 0-1 0 0,1 0 1 0 0,0 1-1 0 0,-1-1 0 0 0,1 0 1 0 0,0 1-1 0 0,0-1 1 0 0,0 0-1 0 0,0 1 1 0 0,0-1-1 0 0,1 1 0 0 0,-1 0 1 0 0,0-1-1 0 0,1 1 1 0 0,-1 0-1 0 0,1 0 1 0 0,-1 0-1 0 0,1 0 0 0 0,0 0 1 0 0,-1 0-1 0 0,1 0 1 0 0,0 0-1 0 0,0 1 1 0 0,0-1-1 0 0,-1 1 0 0 0,1-1 1 0 0,1 1-16 0 0,10-2 183 0 0,-12 2-178 0 0,0 0 0 0 0,1-1-1 0 0,-1 1 1 0 0,0 0 0 0 0,0 0-1 0 0,0 0 1 0 0,0 0 0 0 0,0 0-1 0 0,0 0 1 0 0,0 0 0 0 0,0 0-1 0 0,1 1 1 0 0,-1-1 0 0 0,0 0-1 0 0,0 1 1 0 0,0-1 0 0 0,0 0-1 0 0,0 1 1 0 0,0-1 0 0 0,0 1-1 0 0,0 0 1 0 0,-1-1 0 0 0,1 1-1 0 0,0 0 1 0 0,0 0 0 0 0,0-1-1 0 0,-1 1-4 0 0,6 6 58 0 0,-1 0-1 0 0,-1 0 1 0 0,0 0-1 0 0,0 0 1 0 0,0 1-1 0 0,-1-1 1 0 0,0 1-1 0 0,0 0 1 0 0,-1 0-1 0 0,0 0 1 0 0,1 8-58 0 0,10 32 192 0 0,-12-43-171 0 0,0-1 0 0 0,0 0 0 0 0,-1 1 0 0 0,0-1 0 0 0,0 0 0 0 0,0 1 0 0 0,0-1 0 0 0,-1 1-1 0 0,1-1 1 0 0,-1 0 0 0 0,0 0 0 0 0,-1 1 0 0 0,1-1 0 0 0,-1 0 0 0 0,0 0 0 0 0,0 0 0 0 0,0-1-1 0 0,-3 5-20 0 0,2-3-1 0 0,-2 1-1 0 0,1-1 0 0 0,0 0 0 0 0,-1-1 0 0 0,0 1 0 0 0,0-1 0 0 0,-1 0 0 0 0,1 0 0 0 0,-1 0 0 0 0,0-1 0 0 0,0 0 1 0 0,0 0-1 0 0,-2 0 2 0 0,4-1-1 0 0,-8 7 50 0 0,12-8-171 0 0,-1 0 0 0 0,0 0 0 0 0,0 0 1 0 0,0-1-1 0 0,1 1 0 0 0,-1 0 0 0 0,0-1 1 0 0,0 1-1 0 0,0-1 0 0 0,0 1 0 0 0,0-1 0 0 0,0 1 1 0 0,0-1-1 0 0,0 0 0 0 0,0 1 0 0 0,0-1 0 0 0,-1 0 1 0 0,1 0-1 0 0,0 0 122 0 0,0 0-10485 0 0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3.2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0 267 4120 0 0,'3'6'199'0'0,"0"0"1"0"0,0 1-1 0 0,1-2 1 0 0,0 1-1 0 0,0 0 1 0 0,4 4-200 0 0,-4-6 157 0 0,-1 0 0 0 0,0 0 1 0 0,0 0-1 0 0,0 0 0 0 0,0 1 0 0 0,-1-1 1 0 0,0 1-1 0 0,0 0 0 0 0,0-1 0 0 0,0 1 1 0 0,-1 0-1 0 0,1 0 0 0 0,-1 2-157 0 0,-1 1 172 0 0,0-6-91 0 0,0 1 0 0 0,0 0 0 0 0,1-1 0 0 0,-1 1 0 0 0,0 0 0 0 0,1-1 0 0 0,0 1 0 0 0,0-1 0 0 0,0 1 0 0 0,0-1 0 0 0,0 1 0 0 0,0-1 0 0 0,1 1-81 0 0,0 1 65 0 0,-1 0 0 0 0,1-1-1 0 0,-1 1 1 0 0,0 0-1 0 0,0 0 1 0 0,0 0-1 0 0,-1 0 1 0 0,1 4-65 0 0,4 22 250 0 0,-4-12 986 0 0,-3-16 288 0 0,0-11-908 0 0,0 3-538 0 0,1 1 0 0 0,-1-1 0 0 0,0 0 0 0 0,-1 1-1 0 0,1 0 1 0 0,-2-3-78 0 0,0 1 72 0 0,0 0-1 0 0,1-1 0 0 0,1 1 0 0 0,-2-5-71 0 0,-1-12 146 0 0,1 0 0 0 0,1 0 0 0 0,1 0 0 0 0,1 0 0 0 0,2-15-146 0 0,0 23 63 0 0,1 0 0 0 0,1 0 0 0 0,0-1 1 0 0,1 2-1 0 0,0-1 0 0 0,1 0 0 0 0,1 1 0 0 0,6-11-63 0 0,-6 15 39 0 0,0 1 1 0 0,0-1 0 0 0,1 2-1 0 0,0-1 1 0 0,0 1 0 0 0,1 0-1 0 0,1 0 1 0 0,1-1-40 0 0,-6 8 36 0 0,0-1-1 0 0,0 1 1 0 0,1 0 0 0 0,-1 0 0 0 0,0 0-1 0 0,1 1 1 0 0,0-1 0 0 0,-1 1 0 0 0,1 0-1 0 0,0 0 1 0 0,0 1 0 0 0,-1-1 0 0 0,1 1-1 0 0,0 0 1 0 0,0 1 0 0 0,2 0-36 0 0,-4 0 12 0 0,-1 1 0 0 0,1 0 0 0 0,-1 0 0 0 0,0 0 0 0 0,1 0 0 0 0,-1 1 0 0 0,0-1 0 0 0,0 1 0 0 0,0-1 0 0 0,-1 1 0 0 0,1 0 0 0 0,-1-1 0 0 0,2 4-12 0 0,2 3 53 0 0,-2-4-49 0 0,-1 0 0 0 0,0 1 0 0 0,0 0 0 0 0,0-1 1 0 0,0 1-1 0 0,-1 0 0 0 0,0 0 0 0 0,0 0 0 0 0,-1 0 0 0 0,0 0 0 0 0,0 0 0 0 0,0 0 0 0 0,0 0 0 0 0,-1 0 0 0 0,0 0 0 0 0,-1 0 0 0 0,1-1 0 0 0,-1 1 0 0 0,0 0 1 0 0,-2 2-5 0 0,-4 12-29 0 0,7-16 19 0 0,0 0-1 0 0,0-1 0 0 0,-1 1 1 0 0,0 0-1 0 0,0-1 0 0 0,0 0 1 0 0,0 1-1 0 0,0-1 0 0 0,-1 0 1 0 0,1 0-1 0 0,-2 1 11 0 0,-11 8-67 0 0,0-1 0 0 0,-1-1 0 0 0,0 0 0 0 0,-1-2 0 0 0,0 1 0 0 0,-9 2 67 0 0,4-2-43 0 0,-10 5-2100 0 0,31-13-7267 0 0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3.6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38 5520 0 0,'3'3'214'0'0,"-1"0"1"0"0,0 1-1 0 0,1-1 0 0 0,-1 0 1 0 0,0 1-1 0 0,0 0 0 0 0,-1-1 1 0 0,1 1-1 0 0,-1 0 0 0 0,1 4-214 0 0,2 1 397 0 0,4 13 187 0 0,-5-13-406 0 0,0 1-1 0 0,1-1 1 0 0,0 1 0 0 0,1-1 0 0 0,0 0-1 0 0,0-1 1 0 0,1 1 0 0 0,0-1 0 0 0,0 0 0 0 0,1-1-1 0 0,0 1 1 0 0,3 1-178 0 0,-8-8 38 0 0,-1 1 1 0 0,1-1-1 0 0,0 1 0 0 0,0-1 1 0 0,0 0-1 0 0,0 1 1 0 0,1-1-1 0 0,-1 0 0 0 0,0-1 1 0 0,0 1-1 0 0,1 0 0 0 0,-1-1 1 0 0,0 1-1 0 0,1-1 0 0 0,-1 1 1 0 0,1-1-1 0 0,-1 0 0 0 0,0 0 1 0 0,1-1-1 0 0,-1 1 1 0 0,1 0-1 0 0,-1-1 0 0 0,0 1 1 0 0,1-1-1 0 0,-1 0 0 0 0,1 0-38 0 0,6-2 153 0 0,-1-1 0 0 0,1 0 0 0 0,-1 0 0 0 0,0-1 0 0 0,1 0-153 0 0,-6 2 58 0 0,0 1 1 0 0,0-1-1 0 0,0 1 1 0 0,-1-1-1 0 0,1 0 0 0 0,-1 0 1 0 0,0 0-1 0 0,0 0 1 0 0,0 0-1 0 0,0-1 1 0 0,0 1-1 0 0,-1-1 0 0 0,1 1 1 0 0,0-4-59 0 0,2-7 155 0 0,-2 10-67 0 0,-1 0 0 0 0,0 0 0 0 0,0 0 0 0 0,0 0 0 0 0,0 0 0 0 0,0 0 0 0 0,-1-1 0 0 0,0 1 0 0 0,0-2-88 0 0,2-17 344 0 0,-1-5 97 0 0,-2 21-580 0 0,-6-39-1005 0 0,7 45-8726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3.9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8032 0 0,'2'3'99'0'0,"0"0"0"0"0,1 0 0 0 0,-1 0 1 0 0,0 0-1 0 0,0 1 0 0 0,-1-1 0 0 0,1 0 1 0 0,-1 1-1 0 0,1 0 0 0 0,-1-1 0 0 0,0 1 1 0 0,-1 0-1 0 0,1 0-99 0 0,2 52 1546 0 0,-3-52-1518 0 0,1 3 88 0 0,-1 0 0 0 0,2 0 1 0 0,-1 0-1 0 0,1 0 0 0 0,0 2-116 0 0,0-2 102 0 0,0 1-1 0 0,0 0 0 0 0,-1-1 0 0 0,0 1 1 0 0,-1 3-102 0 0,0 1 92 0 0,-1-9-39 0 0,1-1 0 0 0,-1 1 0 0 0,1 0 0 0 0,0 0 0 0 0,0 0 0 0 0,0-1 0 0 0,1 1 0 0 0,-1 0 0 0 0,1 0 0 0 0,-1-1 0 0 0,1 1 0 0 0,0 0 0 0 0,0-1 0 0 0,0 1 0 0 0,0-1 0 0 0,1 1 0 0 0,0 1-53 0 0,1 2-154 0 0,-3-4-1140 0 0,0-2-6947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1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193 0 5016 0 0,'-4'3'202'0'0,"0"0"0"0"0,0-1 0 0 0,0 0 0 0 0,0 1 0 0 0,0-1 0 0 0,-1-1 0 0 0,1 1 1 0 0,-1 0-1 0 0,1-1 0 0 0,-3 0-202 0 0,2 1 274 0 0,-1-1 0 0 0,0 1 0 0 0,1 0 0 0 0,-1 1 0 0 0,1-1 0 0 0,-2 2-274 0 0,-77 48 983 0 0,83-50-1007 0 0,-1 1 0 0 0,1-1 0 0 0,-1 1 0 0 0,1 0 0 0 0,0-1 0 0 0,0 1 0 0 0,0 0 1 0 0,0 0-1 0 0,1 0 0 0 0,-1 0 0 0 0,1 0 0 0 0,0 0 0 0 0,0 0 24 0 0,-3 33 16 0 0,2-25 9 0 0,0-1 0 0 0,1 1 1 0 0,0-1-1 0 0,1 2-25 0 0,0 4 101 0 0,-1 0 0 0 0,0 0 0 0 0,-2 10-101 0 0,-1 21 215 0 0,10 2 56 0 0,-5-38-131 0 0,0 0 0 0 0,0 0 1 0 0,-1 9-141 0 0,-1-20 4 0 0,0 1 1 0 0,0-1 0 0 0,0 1-1 0 0,0 0 1 0 0,1-1 0 0 0,-1 1-1 0 0,0-1 1 0 0,0 1 0 0 0,0-1-1 0 0,1 1 1 0 0,-1-1 0 0 0,0 1-1 0 0,1-1 1 0 0,-1 1-1 0 0,0-1 1 0 0,1 0 0 0 0,-1 1-1 0 0,1-1 1 0 0,-1 0 0 0 0,1 1-1 0 0,-1-1 1 0 0,1 0 0 0 0,-1 1-1 0 0,1-1-4 0 0,-1 0 9 0 0,1 1-1 0 0,0-1 1 0 0,-1 0-1 0 0,1 1 0 0 0,0-1 1 0 0,-1 1-1 0 0,1 0 1 0 0,-1-1-1 0 0,1 1 0 0 0,-1-1 1 0 0,1 1-1 0 0,-1 0 1 0 0,0-1-1 0 0,1 1 0 0 0,-1 0 1 0 0,0-1-1 0 0,1 1 1 0 0,-1 0-1 0 0,0-1 0 0 0,0 1 1 0 0,0 0-1 0 0,0 0 1 0 0,1-1-1 0 0,-1 2-8 0 0,0 14-1219 0 0,0-16-5763 0 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4.2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7632 0 0,'2'0'0'0'0,"4"0"0"0"0,0 6 0 0 0,4 4 688 0 0,0 0-8 0 0,-4-2 0 0 0,-6 6 16 0 0,-2-2-240 0 0,2-6 0 0 0,6-2 0 0 0,0 8 8 0 0,-4-3-272 0 0,2-3 16 0 0,0 0 0 0 0,-2 0 0 0 0,-2-6-9984 0 0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4.6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4312 0 0,'18'22'1254'0'0,"-16"-20"-1091"0"0,-1 0 0 0 0,1-1 0 0 0,0 1 0 0 0,0 0 0 0 0,-1 0 0 0 0,1 0 0 0 0,-1 0 0 0 0,0 0 0 0 0,0 0 0 0 0,0 1 0 0 0,0-1 0 0 0,0 0 0 0 0,0 1 0 0 0,0-1 0 0 0,-1 0 0 0 0,1 2-163 0 0,0 28 460 0 0,-1 0 0 0 0,-2 0-1 0 0,-1 2-459 0 0,-3 36 455 0 0,-1-20 85 0 0,1 6-32 0 0,4-41-319 0 0,1-14-160 0 0,1 1 0 0 0,0 0 0 0 0,0 0 0 0 0,-1 0 0 0 0,1-1 0 0 0,0 1 0 0 0,0 0 0 0 0,1 0 0 0 0,-1 0 0 0 0,0 0 0 0 0,1-1 0 0 0,-1 1 0 0 0,1 1-29 0 0,0 1 103 0 0,0 0-1 0 0,0 0 0 0 0,0 0 1 0 0,-1 0-1 0 0,0 0 0 0 0,0-1 1 0 0,0 1-1 0 0,0 0 0 0 0,-1 3-102 0 0,1 11-1205 0 0,0-18-6893 0 0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5.0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0 130 6632 0 0,'0'0'625'0'0,"13"0"1230"0"0,8-4-1470 0 0,0 0 0 0 0,0-2 0 0 0,0-1-1 0 0,-1 0 1 0 0,1-1 0 0 0,-2-1 0 0 0,16-10-385 0 0,-11 6 5 0 0,0 1 0 0 0,0 2-1 0 0,1 0 1 0 0,26-5-5 0 0,-42 13 111 0 0,0 1-1 0 0,1 0 1 0 0,0 0-1 0 0,-1 1 1 0 0,4 0-111 0 0,-9 1 21 0 0,0-1 1 0 0,0 0 0 0 0,0 1 0 0 0,0 0-1 0 0,1 0 1 0 0,-1 0 0 0 0,-1 1-1 0 0,1 0 1 0 0,0-1 0 0 0,0 1 0 0 0,0 0-1 0 0,1 2-21 0 0,1 2 54 0 0,0 0-1 0 0,-1 0 0 0 0,0 0 0 0 0,0 1 1 0 0,0 0-1 0 0,-1 0 0 0 0,0 0 1 0 0,0 0-1 0 0,-1 1 0 0 0,0-1 1 0 0,0 1-1 0 0,-1 1-53 0 0,7 23 112 0 0,-2 0 0 0 0,0 14-112 0 0,-5-38 18 0 0,9 69 167 0 0,-9-66-145 0 0,-1 1 0 0 0,0-1 0 0 0,0 1 0 0 0,-2 0 0 0 0,1-1-40 0 0,-1 14 140 0 0,1-24-128 0 0,0-1 1 0 0,0 0-1766 0 0,0 0-7052 0 0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5.4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6224 0 0,'11'56'1587'0'0,"-4"-25"-197"0"0,-2 1 1 0 0,0 22-1391 0 0,2 35 838 0 0,-6-84-835 0 0,0-1 1 0 0,0 1-1 0 0,1 0 0 0 0,0-1 0 0 0,0 1 0 0 0,2 2-3 0 0,8 23-9 0 0,-12-25 6 0 0,1 0 0 0 0,1 0 0 0 0,-1 0 0 0 0,1 0 1 0 0,0 0-1 0 0,0-1 0 0 0,0 1 0 0 0,0 0 1 0 0,1-1-1 0 0,0 0 0 0 0,1 2 3 0 0,4-4-1409 0 0,-8-2-5743 0 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5.7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1 104 6824 0 0,'0'0'0'0'0,"0"0"0"0"0,16 0 0 0 0,12-2 672 0 0,3-2 0 0 0,1 2-8 0 0,12-4 8 0 0,0-4-240 0 0,-3 0 0 0 0,-3 0-8 0 0,0 4 16 0 0,-4 0-224 0 0,-2 0 0 0 0,-1 2 0 0 0,7-2 8 0 0,-4 1-264 0 0,-8-7-8 0 0,-6-2-8976 0 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6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250 0 5624 0 0,'0'0'702'0'0,"-18"5"3398"0"0,7 1-3935 0 0,0 0 0 0 0,0-1 0 0 0,0 0 0 0 0,-1 0 0 0 0,-11 2-165 0 0,8-2 21 0 0,0 0 0 0 0,1 1 0 0 0,-11 5-21 0 0,20-8 18 0 0,1 0 0 0 0,0-1 0 0 0,0 2 0 0 0,0-1 0 0 0,0 0 0 0 0,1 1 1 0 0,-1 0-1 0 0,1-1 0 0 0,0 1 0 0 0,0 1 0 0 0,0-1 0 0 0,0 0 0 0 0,0 4-18 0 0,-10 15 86 0 0,10-20-65 0 0,1 1 1 0 0,0-1 0 0 0,0 1-1 0 0,0 0 1 0 0,0 0 0 0 0,1-1-1 0 0,0 1 1 0 0,0 0 0 0 0,0 1-1 0 0,0-1 1 0 0,0 1-22 0 0,1 0 26 0 0,-1 6 49 0 0,0 1 1 0 0,2-1-1 0 0,-1 1 1 0 0,2 7-76 0 0,-1-15 19 0 0,0 0 1 0 0,0 0-1 0 0,0 0 1 0 0,1-1 0 0 0,0 1-1 0 0,-1 0 1 0 0,1-1-1 0 0,0 1 1 0 0,1-1-1 0 0,-1 0 1 0 0,1 0 0 0 0,-1 0-1 0 0,1 0 1 0 0,0 0-1 0 0,1 0-19 0 0,6 6 62 0 0,-2-2-35 0 0,0 0 0 0 0,0-1-1 0 0,0 0 1 0 0,1 0 0 0 0,0-1 0 0 0,0 0 0 0 0,0-1-1 0 0,5 2-26 0 0,18 8 83 0 0,-25-11-38 0 0,-1 1 0 0 0,1-1 0 0 0,1 0 0 0 0,-1-1 0 0 0,0 0 0 0 0,0 0 0 0 0,1 0 0 0 0,-1-1 0 0 0,3 0-45 0 0,25-1 65 0 0,38-1 213 0 0,-72 1-386 0 0,1 0 1 0 0,0-1-1 0 0,0 1 0 0 0,-1-1 1 0 0,1 0-1 0 0,0 1 0 0 0,-1-1 1 0 0,1 0-1 0 0,-1 0 1 0 0,1 0-1 0 0,-1 0 0 0 0,0-1 1 0 0,1 1-1 0 0,-1 0 0 0 0,1-1 108 0 0,-1 1-8570 0 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6.4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6 117 9536 0 0,'-3'10'592'0'0,"1"-2"662"0"0,3-7-1212 0 0,-1-1-1 0 0,1 1 0 0 0,0-1 1 0 0,0 0-1 0 0,-1 0 1 0 0,1 1-1 0 0,0-1 1 0 0,0 0-1 0 0,-1 0 0 0 0,1 0 1 0 0,0 0-1 0 0,0 0 1 0 0,0 0-1 0 0,-1 0 0 0 0,1 0 1 0 0,0 0-1 0 0,0 0 1 0 0,0-1-42 0 0,58-6-11 0 0,-1-3 0 0 0,54-18 11 0 0,29-5-426 0 0,-97 23 424 0 0,28-10 2 0 0,-31 7 130 0 0,-20 5-1512 0 0,-4 0-6068 0 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7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20 453 9144 0 0,'0'0'610'0'0,"0"0"9"0"0,0 0-7 0 0,0 0-45 0 0,0 0-191 0 0,0 0-48 0 0,-5-6 633 0 0,-2-36-626 0 0,4 26-313 0 0,1-1 0 0 0,0 1 0 0 0,2-1 0 0 0,0-3-22 0 0,0 17 12 0 0,0-1 0 0 0,0 0-1 0 0,0 1 1 0 0,1-1 0 0 0,0 0-1 0 0,0 1 1 0 0,0-1 0 0 0,0 0 0 0 0,0 1-1 0 0,1 0 1 0 0,-1-1 0 0 0,1 1-1 0 0,0 0 1 0 0,0 0 0 0 0,0 0 0 0 0,1 0-1 0 0,-1 0 1 0 0,1 0 0 0 0,-1 1 0 0 0,1-1-1 0 0,1 0-11 0 0,6-6 78 0 0,-9 8-73 0 0,-1 1 0 0 0,0-1 1 0 0,1 1-1 0 0,-1-1 0 0 0,1 0 0 0 0,0 1 0 0 0,-1-1 0 0 0,1 1 1 0 0,-1-1-1 0 0,1 1 0 0 0,0 0 0 0 0,-1-1 0 0 0,1 1 0 0 0,0 0 0 0 0,0-1 1 0 0,-1 1-1 0 0,1 0 0 0 0,0 0 0 0 0,0 0 0 0 0,-1 0 0 0 0,1-1 0 0 0,0 1 1 0 0,0 0-1 0 0,-1 0 0 0 0,1 1 0 0 0,0-1 0 0 0,0 0 0 0 0,-1 0 0 0 0,1 0 1 0 0,0 0-1 0 0,0 1 0 0 0,0-1-5 0 0,7 4 10 0 0,0 0-1 0 0,0 0 1 0 0,0 1 0 0 0,-1 0-1 0 0,0 1 1 0 0,0-1 0 0 0,0 1-1 0 0,0 1 1 0 0,-1-1 0 0 0,2 4-10 0 0,14 12 7 0 0,-13-13 4 0 0,-1-2 0 0 0,1 1 1 0 0,0-1-1 0 0,1 0 0 0 0,0-1 0 0 0,0 0 1 0 0,0-1-1 0 0,1 0 0 0 0,10 3-11 0 0,25 11 72 0 0,-38-15-64 0 0,0 0 1 0 0,1-1-1 0 0,-1 0 1 0 0,1 0-1 0 0,-1-1 1 0 0,9 2-9 0 0,-5-3 23 0 0,0 0-1 0 0,0-1 1 0 0,0-1 0 0 0,0 0 0 0 0,1 0-1 0 0,-1-1 1 0 0,7-2-23 0 0,-11 1 27 0 0,-1 1-1 0 0,1-1 1 0 0,-1 0 0 0 0,1 0-1 0 0,-1-1 1 0 0,0 0-1 0 0,0 0 1 0 0,-1-1 0 0 0,1 0-1 0 0,-1 0 1 0 0,5-6-27 0 0,-9 9 40 0 0,0-1 0 0 0,0 1 0 0 0,0-1-1 0 0,-1 1 1 0 0,1-1 0 0 0,-1 0 0 0 0,0 0 0 0 0,0 1 0 0 0,0-1 0 0 0,0 0 0 0 0,0 0-1 0 0,0 0 1 0 0,-1 0 0 0 0,0 0 0 0 0,1 0 0 0 0,-1 0 0 0 0,0 0 0 0 0,-1 0 0 0 0,1 0-1 0 0,0 0 1 0 0,-1 0 0 0 0,0-2-40 0 0,-1-3 50 0 0,-1 1 0 0 0,1-1-1 0 0,-1 1 1 0 0,0 0 0 0 0,-1-1 0 0 0,0 1 0 0 0,0 1-1 0 0,-3-4-49 0 0,2 3 64 0 0,1-1 0 0 0,-1 0 1 0 0,1 0-1 0 0,0 0 0 0 0,1 0 0 0 0,0 0 0 0 0,0-2-64 0 0,-5-34-1912 0 0,8 42-8609 0 0</inkml:trace>
  <inkml:trace contextRef="#ctx0" brushRef="#br0" timeOffset="1">1296 16 5624 0 0,'0'0'928'0'0,"0"0"0"0"0,20 3 3041 0 0,1 15-3522 0 0,-2 0 1 0 0,0 1-1 0 0,-1 1 1 0 0,-1 1-1 0 0,2 4-447 0 0,-10-13 42 0 0,0 1 99 0 0,0-1-1 0 0,1-1 0 0 0,4 5-140 0 0,-9-12 41 0 0,-1 0 0 0 0,1 0 0 0 0,0-1 0 0 0,0 0 0 0 0,0 0 0 0 0,0 0 0 0 0,1-1 0 0 0,-1 0 1 0 0,1 0-1 0 0,3 1-41 0 0,-6-2 22 0 0,0 0 0 0 0,0-1 1 0 0,0 1-1 0 0,1-1 0 0 0,-1 0 1 0 0,0 0-1 0 0,1 0 0 0 0,-1 0 1 0 0,0-1-1 0 0,1 1 0 0 0,-1-1 1 0 0,0 0-1 0 0,0 0 0 0 0,0 0 1 0 0,0 0-1 0 0,0-1 0 0 0,0 1 1 0 0,0-1-1 0 0,0 1 0 0 0,0-1 1 0 0,-1 0-1 0 0,1 0 0 0 0,-1-1 1 0 0,2-1-23 0 0,0 1 25 0 0,0 0 1 0 0,0-1-1 0 0,-1 1 0 0 0,0-1 1 0 0,1 0-1 0 0,-1 0 1 0 0,-1-1-1 0 0,1 1 1 0 0,0 0-1 0 0,-1-1 1 0 0,0 0-1 0 0,0 1 1 0 0,-1-1-1 0 0,1 0 1 0 0,-1 0-1 0 0,0 0 1 0 0,0-4-26 0 0,14-46 5 0 0,-14 50-2 0 0,-1 0-1 0 0,1 0 1 0 0,-1 1-1 0 0,0-1 1 0 0,0 0-1 0 0,-1 0 1 0 0,1 1-1 0 0,-1-1 1 0 0,-1-1-3 0 0,-1-21-2219 0 0,3 25-7319 0 0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7.7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7632 0 0,'-1'32'372'0'0,"0"-22"-115"0"0,0 1 0 0 0,1-1 1 0 0,0 0-1 0 0,1 1 0 0 0,0-1 1 0 0,0 0-1 0 0,1 0 0 0 0,1 0 1 0 0,2 6-258 0 0,-4-13 31 0 0,0 1 0 0 0,0-1 1 0 0,0 1-1 0 0,0 0 1 0 0,0-1-1 0 0,-1 1 0 0 0,0 0 1 0 0,0-1-1 0 0,0 4-31 0 0,0-4 52 0 0,0 0 1 0 0,0 0-1 0 0,0 0 0 0 0,0 0 0 0 0,1 0 1 0 0,-1 1-1 0 0,1-1 0 0 0,0 0 0 0 0,0 0 1 0 0,0-1-1 0 0,2 4-52 0 0,3 14 825 0 0,-6-18-766 0 0,0-1 1 0 0,0 1 0 0 0,0-1-1 0 0,1 1 1 0 0,-1 0 0 0 0,1-1 0 0 0,-1 1-1 0 0,1-1 1 0 0,0 1 0 0 0,0-1 0 0 0,-1 1-1 0 0,2 0-59 0 0,1 2-1528 0 0,-3-3-6470 0 0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8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209 1 7832 0 0,'-1'1'113'0'0,"1"0"-1"0"0,0 1 1 0 0,-1-1 0 0 0,1 0 0 0 0,-1 0-1 0 0,0 0 1 0 0,1 0 0 0 0,-1 0 0 0 0,0 0 0 0 0,0 0-1 0 0,0 0 1 0 0,1 0 0 0 0,-1 0 0 0 0,0 0 0 0 0,0 0-1 0 0,0 0 1 0 0,0-1 0 0 0,-1 1 0 0 0,1 0-1 0 0,0-1 1 0 0,0 1 0 0 0,0-1 0 0 0,0 0 0 0 0,-2 1-113 0 0,-15 12 541 0 0,-89 120 664 0 0,101-124-1195 0 0,0 0 0 0 0,0 1 0 0 0,1-1 0 0 0,1 1-1 0 0,-4 9-9 0 0,-11 24 91 0 0,18-41-78 0 0,0-1 1 0 0,0 1-1 0 0,0 0 0 0 0,1 0 0 0 0,-1-1 1 0 0,0 1-1 0 0,1 0 0 0 0,0 0 1 0 0,-1 0-1 0 0,1 0 0 0 0,0 0 0 0 0,0 0 1 0 0,0-1-1 0 0,1 1 0 0 0,-1 0 1 0 0,0 0-1 0 0,1 0 0 0 0,-1 0 1 0 0,1 0-1 0 0,-1-1 0 0 0,1 1 0 0 0,0 0 1 0 0,0 0-1 0 0,0-1 0 0 0,0 2-13 0 0,4 3 95 0 0,0 0-1 0 0,0 0 1 0 0,0-1-1 0 0,1 0 1 0 0,4 4-95 0 0,-1-1 60 0 0,-5-5-39 0 0,-1-1-1 0 0,1 0 0 0 0,-1 0 0 0 0,1-1 1 0 0,0 1-1 0 0,0-1 0 0 0,0 1 0 0 0,0-1 1 0 0,0 0-1 0 0,0-1 0 0 0,0 1 0 0 0,0-1 1 0 0,0 1-1 0 0,0-1 0 0 0,0-1 0 0 0,2 1-20 0 0,1 0 35 0 0,0-1 0 0 0,1 0 0 0 0,-1-1 0 0 0,0 0 0 0 0,0 0 0 0 0,0 0 0 0 0,0-1 0 0 0,3-1-35 0 0,-4 0 69 0 0,1 0 0 0 0,-1-1 1 0 0,0 1-1 0 0,0-2 0 0 0,0 1 0 0 0,-1 0 0 0 0,0-1 0 0 0,0 0 0 0 0,-1 0 0 0 0,1-1 0 0 0,-1 1 1 0 0,0-1-1 0 0,-1 0 0 0 0,0 0 0 0 0,0 0 0 0 0,-1-1 0 0 0,1 1 0 0 0,-2-1 0 0 0,1 1 0 0 0,-1-1 1 0 0,0 1-1 0 0,0-1 0 0 0,-1 0 0 0 0,0 0 0 0 0,-1 1 0 0 0,0-1 0 0 0,0 0 0 0 0,0 1 0 0 0,-1-1 1 0 0,-1-2-70 0 0,-10-66 368 0 0,10 42-2279 0 0,3 32-8394 0 0</inkml:trace>
  <inkml:trace contextRef="#ctx0" brushRef="#br0" timeOffset="1">473 211 7632 0 0,'5'6'294'0'0,"-1"0"0"0"0,0 0 1 0 0,0 1-1 0 0,0-1 0 0 0,1 7-294 0 0,8 10 837 0 0,8 15 606 0 0,-18-30-1305 0 0,1-1 0 0 0,0 0 0 0 0,0 0 1 0 0,1 0-1 0 0,-1 0 0 0 0,2-1 0 0 0,3 5-138 0 0,-4-6 45 0 0,0 0 0 0 0,0-1 0 0 0,1 1 0 0 0,0-1 0 0 0,0 0 0 0 0,0-1 0 0 0,0 1 0 0 0,0-1 0 0 0,1-1 0 0 0,-1 1-1 0 0,1-1 1 0 0,0 0 0 0 0,0 0 0 0 0,0-1 0 0 0,0 0 0 0 0,0 0 0 0 0,0-1 0 0 0,0 0 0 0 0,0 0 0 0 0,0-1 0 0 0,0 1 0 0 0,0-2 0 0 0,2 0-45 0 0,3-1 133 0 0,-1 0 0 0 0,1-1 0 0 0,-1-1 0 0 0,0 1 0 0 0,0-2 0 0 0,-1 0 0 0 0,0 0 1 0 0,0-1-1 0 0,0 0 0 0 0,-1-1 0 0 0,0 0 0 0 0,0 0 0 0 0,3-5-133 0 0,-10 10 63 0 0,-1 1 0 0 0,1 0 1 0 0,-1-1-1 0 0,0 0 0 0 0,0 1 0 0 0,0-1 0 0 0,0 0 0 0 0,0 1 1 0 0,0-1-1 0 0,-1 0 0 0 0,1 0 0 0 0,-1 0 0 0 0,0 0 0 0 0,0 1 0 0 0,0-1 1 0 0,0 0-1 0 0,-1 0 0 0 0,1 0 0 0 0,-1 0 0 0 0,1 1 0 0 0,-1-1 0 0 0,0 0 1 0 0,0 1-1 0 0,0-1 0 0 0,-1 0 0 0 0,1 1 0 0 0,-2-3-63 0 0,-5-6 180 0 0,0 0 0 0 0,-1 1 0 0 0,-1-1 0 0 0,1 2 0 0 0,-6-4-180 0 0,-4-5 123 0 0,-18-22 136 0 0,23 21-2522 0 0,3 3-9055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6328 0 0,'0'0'0'0'0,"0"0"0"0"0,1-1 0 0 0,6-2 288 0 0,0 2-8 0 0,2-4 8 0 0,5 4 8 0 0,4-5-160 0 0,0-2 0 0 0,-2 2 0 0 0,7-4 0 0 0,-4-1-424 0 0,0 3 8 0 0,-1-3-8 0 0,3-1 8 0 0,-21 12-4888 0 0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8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171 11 7936 0 0,'10'-1'1152'0'0,"-15"-2"1126"0"0,-6-3-542 0 0,9 8-1686 0 0,0 0 1 0 0,0 0-1 0 0,0 0 0 0 0,0 0 0 0 0,0 0 0 0 0,0 1 0 0 0,1-1 1 0 0,-1 2-51 0 0,2-4 0 0 0,-14 19-1 0 0,1-1 1 0 0,-15 13 0 0 0,17-19 1 0 0,1-1-1 0 0,0 2 1 0 0,1 0-1 0 0,0 0 1 0 0,1 0-1 0 0,-2 7 0 0 0,-2 25 16 0 0,3-9-9 0 0,8-33-4 0 0,0 0 0 0 0,0 1 0 0 0,0-1-1 0 0,1 1 1 0 0,0-1 0 0 0,-1 0 0 0 0,1 1 0 0 0,0-1 0 0 0,0 1 0 0 0,1-1 0 0 0,-1 1 0 0 0,1-1-1 0 0,0 0 1 0 0,0 1 0 0 0,0-1 0 0 0,0 0 0 0 0,0 0 0 0 0,1 1 0 0 0,-1-1 0 0 0,1 0-1 0 0,0-1 1 0 0,0 1 0 0 0,0 0 0 0 0,0 0 0 0 0,1-1 0 0 0,1 2-3 0 0,5 3 6 0 0,-1 0 0 0 0,1 0 1 0 0,0-2-1 0 0,0 1 0 0 0,0-1 0 0 0,1 0 1 0 0,9 3-7 0 0,-14-7 14 0 0,0 1 0 0 0,1-1 0 0 0,-1-1 1 0 0,1 1-1 0 0,-1-1 0 0 0,1 0 0 0 0,-1 0 1 0 0,1 0-1 0 0,-1-1 0 0 0,0 1 0 0 0,1-2-14 0 0,59-14-1413 0 0,-60 14 990 0 0,29-9-8129 0 0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8.8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195 1 8240 0 0,'-27'27'862'0'0,"1"2"1"0"0,2 0 0 0 0,1 2-1 0 0,0 3-862 0 0,1-4 208 0 0,17-23-155 0 0,0 0 0 0 0,0-1 0 0 0,1 1 1 0 0,0 1-1 0 0,0-1 0 0 0,0 1 0 0 0,1-1 1 0 0,-1 5-54 0 0,0 5 22 0 0,3-14-20 0 0,-1 0-1 0 0,1 0 0 0 0,0 0 1 0 0,1 0-1 0 0,-1 1 1 0 0,1-1-1 0 0,-1 0 0 0 0,1 0 1 0 0,0 1-1 0 0,0-1 1 0 0,0 0-1 0 0,1 1 0 0 0,-1-1 1 0 0,1 0-1 0 0,0 0 1 0 0,0 1-1 0 0,0-1 0 0 0,0 0 1 0 0,0 0-1 0 0,1 0 1 0 0,0 1-2 0 0,0-2 13 0 0,1 0 1 0 0,-1 1-1 0 0,1-1 1 0 0,0 0-1 0 0,0 0 1 0 0,0-1-1 0 0,0 1 1 0 0,2 0-14 0 0,10 7 125 0 0,-11-7-106 0 0,-1-1-1 0 0,1 1 1 0 0,-1-1 0 0 0,1 0 0 0 0,-1 0 0 0 0,1-1-1 0 0,0 1 1 0 0,-1-1 0 0 0,1 1 0 0 0,0-1-1 0 0,0 0 1 0 0,-1-1 0 0 0,1 1 0 0 0,0-1-1 0 0,-1 1 1 0 0,1-1 0 0 0,3-1-19 0 0,7-3 55 0 0,1 1 1 0 0,-1-2-1 0 0,11-5-55 0 0,-14 4 80 0 0,1 1 0 0 0,-1-2 0 0 0,-1 0 0 0 0,1 0 0 0 0,-1 0 0 0 0,-1-2 0 0 0,0 1 0 0 0,0-1 0 0 0,-1 0 0 0 0,3-5-80 0 0,-9 13 9 0 0,-1 0 0 0 0,1 0 0 0 0,-1 0 0 0 0,0 0 0 0 0,0-1 0 0 0,0 1 0 0 0,0 0 0 0 0,0-1 0 0 0,-1 1 0 0 0,1 0 0 0 0,-1-1 0 0 0,1 1 0 0 0,-1-1 0 0 0,0 1 0 0 0,0-1 0 0 0,0 1 0 0 0,0-1 0 0 0,-1-1-9 0 0,0 0 29 0 0,0 0 1 0 0,0 0-1 0 0,-1 0 1 0 0,0 0-1 0 0,0 0 1 0 0,0 0-1 0 0,0 0 0 0 0,-1 1 1 0 0,1-1-1 0 0,-1 1-29 0 0,-13-26 230 0 0,13 23-197 0 0,0 1 0 0 0,0-1-1 0 0,-1 0 1 0 0,1 1 0 0 0,-3-2-33 0 0,-9-12-1794 0 0,14 17-7460 0 0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9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0 387 6824 0 0,'8'4'223'0'0,"0"0"0"0"0,0-1 0 0 0,1 0 1 0 0,-1-1-1 0 0,1 1 0 0 0,0-2 0 0 0,-1 1 0 0 0,1-1 1 0 0,0 0-1 0 0,3-1-223 0 0,-11-30 2446 0 0,-1 25-2336 0 0,1-1-1 0 0,0 1 1 0 0,0-1 0 0 0,0 1-1 0 0,1 0 1 0 0,0-2-110 0 0,5-17 150 0 0,1-29 114 0 0,8-38 138 0 0,-13 79-342 0 0,1 1 0 0 0,-1 0 0 0 0,2-1 0 0 0,0 1 0 0 0,0 1 0 0 0,4-6-60 0 0,-8 15 29 0 0,-1-1 0 0 0,1 1 0 0 0,0 0 1 0 0,0-1-1 0 0,0 1 0 0 0,0 0 0 0 0,0 0 1 0 0,1 0-1 0 0,-1 0 0 0 0,0 0 0 0 0,0 0 1 0 0,1 0-1 0 0,-1 0 0 0 0,1 0 0 0 0,-1 1 1 0 0,1-1-1 0 0,-1 0 0 0 0,1 1 0 0 0,-1 0 1 0 0,1-1-1 0 0,-1 1 0 0 0,1 0 0 0 0,0 0 0 0 0,-1 0 1 0 0,1 0-1 0 0,-1 0 0 0 0,1 0 0 0 0,0 0 1 0 0,-1 0-1 0 0,1 1 0 0 0,-1-1-29 0 0,1 1 18 0 0,-1 1 0 0 0,0-1 0 0 0,0 0-1 0 0,0 1 1 0 0,0-1 0 0 0,0 1 0 0 0,0 0 0 0 0,-1-1-1 0 0,1 1 1 0 0,0 0 0 0 0,-1-1 0 0 0,1 2-18 0 0,5 11 130 0 0,16 37 100 0 0,-18-40-180 0 0,0 0-1 0 0,1-1 0 0 0,0 0 0 0 0,0 0 0 0 0,4 4-49 0 0,3 2 18 0 0,-8-10-15 0 0,0 0 1 0 0,0-1-1 0 0,0 1 0 0 0,1-1 1 0 0,0 0-1 0 0,0-1 1 0 0,4 3-4 0 0,8 8 15 0 0,-16-13-13 0 0,0-1 1 0 0,1 1-1 0 0,-1-1 0 0 0,1 0 0 0 0,-1 0 1 0 0,1 0-1 0 0,-1 0 0 0 0,1 0 0 0 0,0 0 1 0 0,-1 0-1 0 0,1 0 0 0 0,0-1 0 0 0,0 1 0 0 0,-1 0 1 0 0,1-1-1 0 0,0 0 0 0 0,0 1 0 0 0,0-1 1 0 0,0 0-1 0 0,0 0 0 0 0,1 0-2 0 0,-1 0 4 0 0,-1 0 1 0 0,0 0-1 0 0,1-1 0 0 0,-1 1 1 0 0,0 0-1 0 0,1 0 0 0 0,-1-1 0 0 0,0 1 1 0 0,0-1-1 0 0,1 1 0 0 0,-1-1 1 0 0,0 0-1 0 0,0 1 0 0 0,0-1 0 0 0,0 0 1 0 0,0 0-1 0 0,0 1 0 0 0,0-1 1 0 0,0 0-1 0 0,0 0 0 0 0,0 0 0 0 0,0 0 1 0 0,-1-1-1 0 0,1 1 0 0 0,0 0 1 0 0,-1 0-1 0 0,1 0 0 0 0,-1-1-4 0 0,2-4 11 0 0,0 1-1 0 0,-1-1 1 0 0,0 0-1 0 0,0 0 1 0 0,0-5-11 0 0,1-5 5 0 0,4-18 16 0 0,1 0 0 0 0,2 1 1 0 0,2 0-1 0 0,12-27-21 0 0,-7 33 38 0 0,-16 26-35 0 0,1 0-1 0 0,0-1 1 0 0,0 1-1 0 0,0 0 1 0 0,0 0-1 0 0,0 0 1 0 0,0 0-1 0 0,0 0 1 0 0,0 0-1 0 0,1 0 1 0 0,-1 0 0 0 0,0 0-1 0 0,1 0 1 0 0,-1 1-1 0 0,0-1 1 0 0,1 1-1 0 0,0-1-2 0 0,5 26 42 0 0,-1-12-37 0 0,-1 0 0 0 0,0 0 0 0 0,-1 0 1 0 0,-1 0-1 0 0,1 7-5 0 0,0-2 2 0 0,0-1 1 0 0,2 1-1 0 0,0-1-2 0 0,0-5 119 0 0,1-1 0 0 0,1 1 0 0 0,0-1 0 0 0,0 0 0 0 0,1-1 0 0 0,0 0 0 0 0,1-1 0 0 0,0 0-1 0 0,7 5-118 0 0,-15-13-143 0 0,-1-1-1 0 0,0 1 0 0 0,1 0 0 0 0,-1-1 0 0 0,1 1 1 0 0,-1-1-1 0 0,1 1 0 0 0,-1-1 0 0 0,1 0 0 0 0,-1 1 1 0 0,1-1-1 0 0,-1 0 0 0 0,1 0 0 0 0,0 0 144 0 0,-1 0-10466 0 0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09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0 133 6928 0 0,'6'8'300'0'0,"0"-1"0"0"0,-1 1 0 0 0,0 0 0 0 0,0 0 0 0 0,-1 0 0 0 0,0 1-1 0 0,0 0 1 0 0,-1 0 0 0 0,0 0 0 0 0,-1 0 0 0 0,0 0 0 0 0,0 3-300 0 0,6 21 641 0 0,12 60 1152 0 0,-19-73-1730 0 0,-2-18-63 0 0,1-1 1 0 0,0 1 0 0 0,-1-1 0 0 0,1 1-1 0 0,0-1 1 0 0,0 1 0 0 0,1 0 0 0 0,-1-1 0 0 0,0 1-1 0 0,0-1 1 0 0,1 1 0 0 0,-1-1 0 0 0,1 1 0 0 0,-1-1-1 0 0,1 1 1 0 0,0-1 0 0 0,0 1 0 0 0,-1-1 0 0 0,1 0-1 0 0,0 0 1 0 0,0 1 0 0 0,1 0-1 0 0,-2-2 6 0 0,1 0-1 0 0,-1 1 1 0 0,0-1 0 0 0,1 1-1 0 0,-1-1 1 0 0,0 1 0 0 0,0-1-1 0 0,1 1 1 0 0,-1-1 0 0 0,0 1 0 0 0,0-1-1 0 0,0 1 1 0 0,0-1 0 0 0,1 1-1 0 0,-1-1 1 0 0,0 1 0 0 0,0-1-1 0 0,0 1 1 0 0,0-1 0 0 0,0 1 0 0 0,-1-1-1 0 0,1 1 1 0 0,0 0 0 0 0,0-1-1 0 0,0 1 1 0 0,0 0-6 0 0,-4 0 290 0 0,1-11-48 0 0,-1-17-38 0 0,2 1-1 0 0,0 0 1 0 0,1 0 0 0 0,2-1 0 0 0,1 1 0 0 0,2-11-204 0 0,-3 36 6 0 0,5-32 286 0 0,1 0 0 0 0,10-24-292 0 0,-13 47 69 0 0,0 0-1 0 0,0 0 0 0 0,1 0 1 0 0,1 1-1 0 0,0 0 1 0 0,0 0-1 0 0,1 0 0 0 0,0 1 1 0 0,0 0-1 0 0,5-4-68 0 0,-9 11 33 0 0,1-1 0 0 0,-1 1-1 0 0,1 0 1 0 0,-1 0 0 0 0,1 0-1 0 0,0 0 1 0 0,-1 1 0 0 0,1-1-1 0 0,0 1 1 0 0,-1 0 0 0 0,1 0-1 0 0,0 1 1 0 0,3 0-33 0 0,7-1 4 0 0,-13 1-3 0 0,0-1-1 0 0,1 0 1 0 0,-1 0-1 0 0,0 0 1 0 0,0 1-1 0 0,1-1 0 0 0,-1 1 1 0 0,0-1-1 0 0,0 1 1 0 0,0-1-1 0 0,0 1 1 0 0,0 0-1 0 0,0 0 0 0 0,0-1 1 0 0,0 1-1 0 0,0 0 1 0 0,0 0-1 0 0,0 0 1 0 0,0 0-1 0 0,-1 0 0 0 0,1 0 1 0 0,0 0-1 0 0,-1 0 1 0 0,1 0-1 0 0,-1 0 1 0 0,1 2-1 0 0,9 36-6 0 0,-6-21 2 0 0,-3-14 4 0 0,0 0 0 0 0,-1 1 0 0 0,0-1 0 0 0,1 1 1 0 0,-2 0-1 0 0,1-1 0 0 0,0 1 0 0 0,-1-1 0 0 0,0 0 1 0 0,0 1-1 0 0,0-1 0 0 0,-1 1 0 0 0,1-1 0 0 0,-1 0 0 0 0,0 0 1 0 0,-1 1-1 0 0,0 0 20 0 0,0 0 1 0 0,0 0 0 0 0,0 0 0 0 0,0-1 0 0 0,-1 0 0 0 0,0 1 0 0 0,0-1 0 0 0,0-1-1 0 0,-1 1 1 0 0,1 0 0 0 0,-1-1 0 0 0,-3 1-21 0 0,-23 15 231 0 0,25-15-190 0 0,-1 0-1 0 0,0 0 1 0 0,0-1 0 0 0,0 1-1 0 0,-1-2 1 0 0,-5 3-41 0 0,6-3-178 0 0,5-2 36 0 0,0 1-1 0 0,0 0 0 0 0,0-1 0 0 0,0 1 1 0 0,0-1-1 0 0,0 0 0 0 0,-1 1 0 0 0,1-1 1 0 0,0 0-1 0 0,0 0 0 0 0,-1-1 0 0 0,1 1 1 0 0,0 0-1 0 0,-2-1 143 0 0,4 0-10865 0 0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0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6728 0 0,'33'27'883'0'0,"-28"-24"-564"0"0,0 1 1 0 0,0-1 0 0 0,0 1 0 0 0,-1 1-1 0 0,1-1 1 0 0,-1 0 0 0 0,0 1-1 0 0,0 0 1 0 0,-1 0 0 0 0,1 0 0 0 0,1 5-320 0 0,16 37 1030 0 0,-9-22-598 0 0,-1 1 0 0 0,-1 0 0 0 0,4 18-432 0 0,-13-38 41 0 0,-1-1 0 0 0,0 1 0 0 0,0 0 0 0 0,0 0-1 0 0,0-1 1 0 0,-1 1 0 0 0,0 0 0 0 0,-1 2-41 0 0,-4 30 305 0 0,6 28 194 0 0,1-65-489 0 0,-1-1-1 0 0,0 1 1 0 0,1 0 0 0 0,-1 0 0 0 0,1 0 0 0 0,-1 0-1 0 0,1-1 1 0 0,-1 1 0 0 0,1 0 0 0 0,0 0-1 0 0,-1-1 1 0 0,1 1 0 0 0,0-1 0 0 0,0 1 0 0 0,-1 0-1 0 0,1-1 1 0 0,0 1 0 0 0,0-1 0 0 0,0 0-1 0 0,-1 1 1 0 0,1-1 0 0 0,0 0 0 0 0,0 1-1 0 0,1-1-9 0 0,28 8 268 0 0,-23-7-213 0 0,4 0 66 0 0,0 0 1 0 0,0-1-1 0 0,1 0 0 0 0,-1-1 1 0 0,0 0-1 0 0,0-1 0 0 0,0 0 0 0 0,0-1 1 0 0,0 0-1 0 0,2-1-121 0 0,31-7 316 0 0,-8 0-2379 0 0,-34 10-8377 0 0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0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119 1 8240 0 0,'1'0'41'0'0,"0"0"-1"0"0,-1 0 1 0 0,1 0 0 0 0,0 0 0 0 0,-1 0 0 0 0,1 0-1 0 0,-1 0 1 0 0,1 0 0 0 0,0 1 0 0 0,-1-1 0 0 0,1 0 0 0 0,-1 0-1 0 0,1 1 1 0 0,-1-1 0 0 0,1 0 0 0 0,0 1 0 0 0,-1-1-1 0 0,0 1 1 0 0,1-1 0 0 0,-1 1 0 0 0,1-1 0 0 0,-1 1-1 0 0,1-1 1 0 0,-1 1 0 0 0,0-1 0 0 0,1 1 0 0 0,-1-1 0 0 0,0 1-1 0 0,0-1 1 0 0,1 1 0 0 0,-1 0 0 0 0,0-1 0 0 0,0 1-1 0 0,0 0 1 0 0,0-1 0 0 0,0 1-41 0 0,0 1 1037 0 0,0-2-446 0 0,0 0-172 0 0,0 0-111 0 0,0 0-30 0 0,0 0-2 0 0,0 0-29 0 0,0 0-151 0 0,-2 1-50 0 0,0 1 0 0 0,0 0 0 0 0,-1 0 1 0 0,2 0-1 0 0,-1 0 0 0 0,0 0 0 0 0,0 1 0 0 0,1-1 0 0 0,-1 0 1 0 0,1 1-1 0 0,-1-1 0 0 0,1 1 0 0 0,0 1-46 0 0,-6 7 80 0 0,-25 34 423 0 0,-7 3-503 0 0,35-43 45 0 0,0 1 1 0 0,1-1 0 0 0,-1 1 0 0 0,1 0-1 0 0,1 1 1 0 0,-1-1 0 0 0,1 0 0 0 0,0 1 0 0 0,0 0-1 0 0,1-1 1 0 0,0 1 0 0 0,0 0 0 0 0,1 0-1 0 0,-1-1 1 0 0,2 1 0 0 0,-1 0 0 0 0,1 0 0 0 0,0 3-46 0 0,0-7 2 0 0,-1 2 1 0 0,1 0-1 0 0,-1 0 0 0 0,1-1 0 0 0,0 1 0 0 0,0 0 0 0 0,1 0 0 0 0,0-1 1 0 0,0 1-1 0 0,0-1 0 0 0,0 0 0 0 0,0 1 0 0 0,1-1 0 0 0,0 0 0 0 0,0 0 0 0 0,0-1 1 0 0,0 1-1 0 0,1-1 0 0 0,0 1-2 0 0,8 7 25 0 0,2-1 1 0 0,-1 0-1 0 0,1 0 0 0 0,1-1 1 0 0,0-1-1 0 0,0-1 0 0 0,5 2-25 0 0,-14-8-123 0 0,0 0 0 0 0,0 0 0 0 0,0 0 0 0 0,0-1 0 0 0,-1 0 0 0 0,1 0-1 0 0,0-1 1 0 0,0 0 0 0 0,0 0 0 0 0,0 0 0 0 0,-1 0 0 0 0,1-1 0 0 0,0 0 0 0 0,-1 0 0 0 0,2-2 123 0 0,-6 3-9540 0 0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0.9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56 6632 0 0,'28'1'488'0'0,"-1"-2"1"0"0,0-1 0 0 0,1-1-1 0 0,6-3-488 0 0,50-4 126 0 0,56-13-150 0 0,-130 22-65 0 0,-4 0-143 0 0,0 0 0 0 0,-1 0 0 0 0,1 0 1 0 0,0-1-1 0 0,3-1 232 0 0,-7 2-5328 0 0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1.2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213 55 2904 0 0,'3'1'162'0'0,"1"-1"-1"0"0,-1 1 1 0 0,1 0 0 0 0,-1 0-1 0 0,0 0 1 0 0,1 0 0 0 0,-1 1 0 0 0,0-1-162 0 0,16 7 834 0 0,-17-7-688 0 0,0 1 1 0 0,-1 0 0 0 0,1 0-1 0 0,-1 0 1 0 0,0 1-1 0 0,0-1 1 0 0,1 0-1 0 0,-2 0 1 0 0,1 1 0 0 0,0-1-1 0 0,0 1 1 0 0,-1-1-1 0 0,1 0 1 0 0,-1 1-1 0 0,0 1-146 0 0,12 106 1600 0 0,-11-104-1458 0 0,-1 0 0 0 0,1-1 0 0 0,0 1 0 0 0,0 0-1 0 0,2 3-141 0 0,-1-4 294 0 0,-1 1-1 0 0,1 0 1 0 0,-1 0-1 0 0,-1 0 0 0 0,1 4-293 0 0,-1-1-684 0 0,0-9-6686 0 0</inkml:trace>
  <inkml:trace contextRef="#ctx0" brushRef="#br0" timeOffset="1">0 22 7632 0 0,'12'-2'252'0'0,"0"0"1"0"0,0 1 0 0 0,1 1 0 0 0,-1 0-1 0 0,0 0 1 0 0,9 3-253 0 0,-6-2 349 0 0,-1 0 0 0 0,1 0 0 0 0,0-1 0 0 0,9-2-349 0 0,25-4 922 0 0,19 2-922 0 0,41-5 662 0 0,-94 8-632 0 0,0 1 0 0 0,0 0 0 0 0,0 1 1 0 0,0 0-1 0 0,7 3-30 0 0,44 3-1935 0 0,-63-7-5465 0 0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1.6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181 1 6128 0 0,'5'7'164'0'0,"-7"-3"233"0"0,-12-5 522 0 0,9 0-694 0 0,5 1 76 0 0,-1 3-160 0 0,1-1 0 0 0,0 0 0 0 0,-1 0 0 0 0,0 0 0 0 0,0 0 0 0 0,1 0 0 0 0,-1 0 0 0 0,0 0 0 0 0,-1 0 0 0 0,1 0-141 0 0,-11 7 190 0 0,0 0 1 0 0,0 1 0 0 0,1 1 0 0 0,-3 4-191 0 0,-19 18 470 0 0,28-29-387 0 0,-1 1 0 0 0,1 0 0 0 0,0 1 0 0 0,1-1 1 0 0,0 1-1 0 0,0 0 0 0 0,0 0 0 0 0,0 0 0 0 0,1 1 0 0 0,0-1 0 0 0,0 1 0 0 0,1 0 0 0 0,0 0 1 0 0,0 0-1 0 0,0 2-83 0 0,1-5 35 0 0,0 0 0 0 0,1 0 0 0 0,-1 1 1 0 0,1-1-1 0 0,0 0 0 0 0,0 0 1 0 0,0 1-1 0 0,0-1 0 0 0,1 0 0 0 0,0 0 1 0 0,0 1-1 0 0,0-1 0 0 0,0 0 0 0 0,1 0 1 0 0,0 0-1 0 0,-1 0 0 0 0,2 0 1 0 0,-1-1-1 0 0,0 1 0 0 0,1-1 0 0 0,-1 1 1 0 0,3 1-36 0 0,3 3 30 0 0,1-1 1 0 0,0 0 0 0 0,1 0 0 0 0,0-1 0 0 0,0 0-1 0 0,0-1 1 0 0,0 0 0 0 0,1 0 0 0 0,0-1 0 0 0,0-1-1 0 0,0 0 1 0 0,0 0 0 0 0,1-1 0 0 0,-1-1 0 0 0,1 1-1 0 0,-1-2 1 0 0,1 0 0 0 0,-1 0 0 0 0,1-1-1 0 0,-1-1 1 0 0,4 0-31 0 0,10-4-1594 0 0,-24 5-6874 0 0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2.0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0 266 5824 0 0,'21'-1'794'0'0,"0"-1"0"0"0,-1-1 0 0 0,1-1 0 0 0,10-4-794 0 0,-6 2 321 0 0,-10 3-281 0 0,-1 1 0 0 0,1 0 0 0 0,-1 1 0 0 0,1 0 0 0 0,0 1 0 0 0,0 1 0 0 0,-1 0 0 0 0,1 1 0 0 0,10 3-40 0 0,-13 0 14 0 0,-1 0-1 0 0,1 1 0 0 0,-1 0 1 0 0,0 1-1 0 0,0 0 1 0 0,2 3-14 0 0,19 12 70 0 0,-25-16 65 0 0,1 0 1 0 0,-1 1 0 0 0,0 0-1 0 0,0 1 1 0 0,-1 0 0 0 0,0 0 0 0 0,0 0-1 0 0,-1 1 1 0 0,4 6-136 0 0,-3-5 291 0 0,-1-2 30 0 0,-4-7-255 0 0,-1 0 1 0 0,1 0-1 0 0,0 1 0 0 0,0-1 0 0 0,-1 0 0 0 0,1 0 0 0 0,-1 1 0 0 0,1-1 0 0 0,-1 0 0 0 0,0 1 1 0 0,1-1-1 0 0,-1 0 0 0 0,0 1 0 0 0,0-1 0 0 0,0 2-66 0 0,0-2 115 0 0,0-1-45 0 0,0 0-2 0 0,-4-4 54 0 0,-1-1-1 0 0,1 1 0 0 0,1 0 1 0 0,-1-1-1 0 0,-2-4-121 0 0,0-5 47 0 0,0-1-1 0 0,2 0 1 0 0,-1 0 0 0 0,2 0-1 0 0,0-1 1 0 0,1 1 0 0 0,0-1-1 0 0,1 0 1 0 0,1 0 0 0 0,1-4-47 0 0,1 2 26 0 0,1 1 0 0 0,1 0 0 0 0,0 0 1 0 0,1 0-1 0 0,1 0 0 0 0,0 1 1 0 0,2 0-1 0 0,0 0 0 0 0,0 1 1 0 0,2 0-1 0 0,1-2-26 0 0,-9 15 3 0 0,0-1 1 0 0,-1 1-1 0 0,1 0 0 0 0,0 0 1 0 0,0 0-1 0 0,0 0 0 0 0,1 0 1 0 0,-1 0-1 0 0,0 1 1 0 0,1-1-1 0 0,-1 1 0 0 0,1-1 1 0 0,-1 1-1 0 0,1 0 0 0 0,0 0 1 0 0,0 0-1 0 0,-1 1 0 0 0,1-1 1 0 0,0 1-1 0 0,2-1-3 0 0,-1 1 3 0 0,0 0 0 0 0,1 1 0 0 0,-1-1 0 0 0,1 1 0 0 0,-1 0 1 0 0,1 0-1 0 0,-1 0 0 0 0,0 1 0 0 0,0 0 0 0 0,0 0 0 0 0,0 0 0 0 0,4 2-3 0 0,8 7 32 0 0,-1 1 0 0 0,0 1 0 0 0,0 0 0 0 0,-1 1-32 0 0,-11-11 18 0 0,1 0 1 0 0,0-1-1 0 0,-1 1 0 0 0,1-1 1 0 0,0 0-1 0 0,0 0 0 0 0,0-1 1 0 0,0 1-1 0 0,0-1 0 0 0,0 0 1 0 0,1 0-1 0 0,-1 0 1 0 0,2 0-19 0 0,-1-1 18 0 0,-1 1 1 0 0,0 0 0 0 0,1 0 0 0 0,-1 0 0 0 0,0 1 0 0 0,0-1 0 0 0,0 1-1 0 0,0 0 1 0 0,0 0 0 0 0,0 0 0 0 0,0 1 0 0 0,-1-1 0 0 0,1 1 0 0 0,0 1-19 0 0,61 75 264 0 0,-40-47-163 0 0,-24-31-96 0 0,1 1 1 0 0,-1-1-1 0 0,0 0 1 0 0,0 1-1 0 0,0-1 1 0 0,0 0-1 0 0,-1 1 1 0 0,1-1-1 0 0,0 1 1 0 0,-1 0-1 0 0,1-1 1 0 0,-1 1-1 0 0,1 0 1 0 0,-1-1-1 0 0,0 1 1 0 0,0 0 0 0 0,1-1-1 0 0,-1 1 1 0 0,0 0-1 0 0,-1-1 1 0 0,1 1-1 0 0,0 0 1 0 0,0-1-1 0 0,-1 1 1 0 0,1 0-1 0 0,-1-1 1 0 0,1 1-1 0 0,-1-1 1 0 0,0 1-1 0 0,0-1 1 0 0,0 1-1 0 0,0-1 1 0 0,0 1-1 0 0,0-1 1 0 0,0 0-1 0 0,0 1 1 0 0,0-1-1 0 0,-2 1-5 0 0,-1 1 20 0 0,-2 1 0 0 0,1-1-1 0 0,0 0 1 0 0,-1 0 0 0 0,1 0-1 0 0,-1-1 1 0 0,0 1 0 0 0,0-2 0 0 0,-4 2-20 0 0,-47 11-4 0 0,-57 5 4 0 0,94-17-1 0 0,-1-1 0 0 0,1-1 1 0 0,-1-1-1 0 0,1 0 1 0 0,-1-2-1 0 0,1 0 1 0 0,-9-3 0 0 0,23 4-282 0 0,0 0 0 0 0,0 0 1 0 0,1 0-1 0 0,-1-1 1 0 0,1 1-1 0 0,0-1 1 0 0,-4-3 281 0 0,-10-9-9853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8.8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21 183 4616 0 0,'-3'8'138'0'0,"0"1"1"0"0,0 0-1 0 0,1 1 1 0 0,0-1-1 0 0,0 0 1 0 0,1 1-1 0 0,0 6-138 0 0,-1 7 211 0 0,1-20-189 0 0,1 1 1 0 0,0-1 0 0 0,0 1-1 0 0,0-1 1 0 0,1 1 0 0 0,-1-1-1 0 0,1 1 1 0 0,0-1 0 0 0,0 0-1 0 0,0 1 1 0 0,0-1 0 0 0,0 0-1 0 0,1 0 1 0 0,0 0 0 0 0,-1 0-1 0 0,1 0 1 0 0,0 0 0 0 0,1 0-1 0 0,-1-1 1 0 0,0 1 0 0 0,1-1-1 0 0,0 1 1 0 0,-1-1 0 0 0,1 0-1 0 0,0 0 1 0 0,0 0 0 0 0,0-1-1 0 0,0 1 1 0 0,0-1 0 0 0,1 0-1 0 0,-1 1 1 0 0,0-1 0 0 0,1-1-1 0 0,-1 1 1 0 0,0 0 0 0 0,1-1-1 0 0,-1 0 1 0 0,1 0 0 0 0,-1 0-1 0 0,1 0 1 0 0,-1 0 0 0 0,1-1-1 0 0,-1 0 1 0 0,1 1-23 0 0,3-3 80 0 0,1 0 0 0 0,-1 0 1 0 0,1-1-1 0 0,-1 0 0 0 0,0 0 0 0 0,0-1 0 0 0,-1 1 1 0 0,1-2-1 0 0,-1 1 0 0 0,0-1 0 0 0,-1 1 0 0 0,1-2 0 0 0,-1 1 1 0 0,0-1-1 0 0,3-6-80 0 0,-2 3 204 0 0,0-1 1 0 0,0-1-1 0 0,-1 1 0 0 0,-1-1 1 0 0,0 1-1 0 0,0-1 1 0 0,-1-1-1 0 0,-1 1 0 0 0,0 0 1 0 0,-1-2-205 0 0,0 8 98 0 0,0-1 0 0 0,-1 1 0 0 0,0-1 0 0 0,0 1 0 0 0,-1-1 0 0 0,0 1 0 0 0,0 0 0 0 0,0-1 0 0 0,-1 1 0 0 0,0 0 0 0 0,0 0 0 0 0,-1 0 0 0 0,0 0 0 0 0,0 0 0 0 0,0 1 0 0 0,0-1 0 0 0,-1 1 0 0 0,0 0 0 0 0,0 0 0 0 0,-1 0-98 0 0,0 1 97 0 0,0 0 0 0 0,-1 1 0 0 0,1-1 1 0 0,-1 1-1 0 0,0 1 0 0 0,0-1 0 0 0,0 1 0 0 0,0 0 1 0 0,-1 0-1 0 0,1 1 0 0 0,-1-1 0 0 0,1 2 0 0 0,0-1 1 0 0,-1 1-1 0 0,0 0 0 0 0,1 0 0 0 0,-1 0 1 0 0,1 1-1 0 0,0 0 0 0 0,-1 1 0 0 0,1-1 0 0 0,0 1 1 0 0,0 1-1 0 0,-1-1-97 0 0,-7 12-1789 0 0,14-14-7179 0 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2.6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58 7328 0 0,'2'0'69'0'0,"1"1"0"0"0,-1-1 1 0 0,1 1-1 0 0,-1 0 0 0 0,1 0 1 0 0,-1 0-1 0 0,0 0 0 0 0,1 0 1 0 0,-1 0-1 0 0,0 1 0 0 0,0-1 1 0 0,0 1-1 0 0,0 0 0 0 0,0-1 1 0 0,0 1-1 0 0,0 0 0 0 0,-1 0 1 0 0,1 0-1 0 0,-1 0 0 0 0,2 3-69 0 0,-1-3 218 0 0,0 1 0 0 0,0-1 0 0 0,0 1 0 0 0,0-1 0 0 0,0 1 0 0 0,1-1 0 0 0,-1 0-1 0 0,1 0 1 0 0,0 0 0 0 0,-1-1 0 0 0,1 1 0 0 0,3 1-218 0 0,26 12 1425 0 0,-28-13-1336 0 0,0 1-1 0 0,0-1 1 0 0,0-1 0 0 0,0 1 0 0 0,0 0 0 0 0,0-1 0 0 0,0 0 0 0 0,0 0-1 0 0,1 0 1 0 0,0 0-89 0 0,14 1 192 0 0,-9 0-168 0 0,1 0 1 0 0,0-1 0 0 0,-1-1-1 0 0,1 0 1 0 0,0 0 0 0 0,0-1-1 0 0,-1 0-24 0 0,-8 0 6 0 0,15-2 131 0 0,-1-1 0 0 0,0 0 1 0 0,12-6-138 0 0,-24 8 117 0 0,0-1 1 0 0,0 1 0 0 0,-1-1 0 0 0,1 0 0 0 0,-1 1 0 0 0,0-2 0 0 0,0 1 0 0 0,0 0 0 0 0,0-1 0 0 0,0 1 0 0 0,-1-1 0 0 0,1 0 0 0 0,-1 0 0 0 0,0 0 0 0 0,0 0 0 0 0,-1 0-1 0 0,1 0 1 0 0,-1-1 0 0 0,0 1 0 0 0,0 0 0 0 0,-1-1 0 0 0,1-4-118 0 0,0 3-252 0 0,-1 0-1 0 0,-1 0 1 0 0,1 0-1 0 0,-1 0 1 0 0,0 1 0 0 0,0-4 252 0 0,0 7-11072 0 0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2.9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9144 0 0,'0'4'56'0'0,"0"0"0"0"0,1 0 1 0 0,0 0-1 0 0,0 0 1 0 0,0 0-1 0 0,1 3-56 0 0,0-3 98 0 0,-1 0 0 0 0,0 0 0 0 0,0 1 0 0 0,0-1 0 0 0,0 0 0 0 0,0 4-98 0 0,0 14 721 0 0,1 1-1 0 0,4 17-720 0 0,-2-21 178 0 0,-2 0 0 0 0,0-1 0 0 0,-1 1-1 0 0,-1 13-177 0 0,0 53 138 0 0,-2-51 517 0 0,3 34-655 0 0,-1-24 1193 0 0,15-43-2669 0 0,-14-1-7624 0 0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3.3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210 29 8136 0 0,'0'1'134'0'0,"-1"1"0"0"0,1-1 0 0 0,0 1 0 0 0,-1-1 0 0 0,1 1 0 0 0,-1-1 1 0 0,1 0-1 0 0,-1 1 0 0 0,0-1 0 0 0,1 0 0 0 0,-1 1 0 0 0,0-1 0 0 0,0 0 0 0 0,0 0 1 0 0,0 0-1 0 0,0 0 0 0 0,-1 1-134 0 0,-27 19 434 0 0,-1 2-59 0 0,9-4-256 0 0,2 2-1 0 0,0 0 1 0 0,2 1 0 0 0,0 1-1 0 0,2 0 1 0 0,-7 13-119 0 0,21-32 15 0 0,-1 1-1 0 0,1-1 1 0 0,0 0-1 0 0,0 0 1 0 0,1 1-1 0 0,-1-1 1 0 0,1 0 0 0 0,0 1-1 0 0,0-1 1 0 0,0 1-1 0 0,1-1 1 0 0,-1 0 0 0 0,1 0-1 0 0,0 1 1 0 0,1-1-1 0 0,-1 0 1 0 0,1 0 0 0 0,-1 0-1 0 0,1 0 1 0 0,0 0-1 0 0,1 0 1 0 0,-1-1-1 0 0,1 1 1 0 0,-1-1 0 0 0,1 0-1 0 0,0 1 1 0 0,1-1-1 0 0,-1 0 1 0 0,0-1 0 0 0,1 1-1 0 0,-1-1 1 0 0,1 1-1 0 0,0-1 1 0 0,0 0-15 0 0,2 1 9 0 0,-2-1 43 0 0,0 1-1 0 0,0-1 1 0 0,0 0-1 0 0,0 0 1 0 0,0-1-1 0 0,0 1 1 0 0,1-1-1 0 0,-1 0 0 0 0,0 0 1 0 0,1 0-1 0 0,-1-1 1 0 0,1 0-1 0 0,-1 1 1 0 0,1-1-1 0 0,1-1-51 0 0,3 0 109 0 0,0-1 0 0 0,1-1 0 0 0,-1 1 0 0 0,0-2 0 0 0,-1 1 0 0 0,1-1 0 0 0,0 0 0 0 0,-1-1 0 0 0,0 0 0 0 0,0 0 0 0 0,-1-1 0 0 0,1 0 0 0 0,2-3-109 0 0,-6 5 72 0 0,-1 0 0 0 0,1 0-1 0 0,-1 0 1 0 0,1-1 0 0 0,-1 1 0 0 0,-1-1-1 0 0,1 0 1 0 0,-1 0 0 0 0,0 0-1 0 0,0 0 1 0 0,0 0 0 0 0,0-1 0 0 0,-1 1-1 0 0,0 0 1 0 0,0-1 0 0 0,-1 1 0 0 0,0-1-1 0 0,0 1 1 0 0,0-1 0 0 0,0 1-1 0 0,-1-1 1 0 0,0 1 0 0 0,-1-5-72 0 0,-5-18 282 0 0,4 14-107 0 0,0 0 0 0 0,-2 0 0 0 0,0 1 0 0 0,-6-13-175 0 0,-4-8 222 0 0,9 21-45 0 0,0 0-1 0 0,-1 0 0 0 0,-5-8-176 0 0,11 20-85 0 0,0-1 0 0 0,0 1-1 0 0,0 0 1 0 0,1 0 0 0 0,-1 0 0 0 0,1-1-1 0 0,-1 1 1 0 0,1 0 0 0 0,0-1 0 0 0,-1 1 0 0 0,1 0-1 0 0,0-1 1 0 0,0 1 0 0 0,0-1 0 0 0,0 1-1 0 0,0-2 86 0 0,0 2-481 0 0,0 1-11072 0 0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3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4 143 7832 0 0,'1'16'8'0'0,"-2"7"1224"0"0,0-15-718 0 0,0 1 0 0 0,1-1 0 0 0,-1 1 0 0 0,2 7-514 0 0,-2 24 754 0 0,0-28-705 0 0,1 0 1 0 0,0-1-1 0 0,1 1 0 0 0,0 0 0 0 0,0-1 0 0 0,2 1 0 0 0,-1-1 0 0 0,1 1 0 0 0,1-1 0 0 0,0 0 1 0 0,1-1-1 0 0,1 4-49 0 0,-4-11 3 0 0,0 0 0 0 0,1 0 1 0 0,-1-1-1 0 0,1 1 1 0 0,-1-1-1 0 0,1 0 1 0 0,0 0-1 0 0,0 0 1 0 0,-1 0-1 0 0,2 0 0 0 0,-1-1 1 0 0,0 1-1 0 0,0-1 1 0 0,0 0-1 0 0,2 1-3 0 0,6 1 24 0 0,0 0-1 0 0,0-1 1 0 0,0 0-1 0 0,3 0-23 0 0,6-1 16 0 0,0-1 1 0 0,0-1 0 0 0,-1-1-1 0 0,1-1 1 0 0,0 0-1 0 0,-1-2 1 0 0,3-1-17 0 0,14-2 12 0 0,-32 7 21 0 0,0 0 0 0 0,-1 0 0 0 0,1 0 0 0 0,0 0 0 0 0,-1-1 0 0 0,1 0 0 0 0,-1 0 0 0 0,0 0 0 0 0,1 0 0 0 0,-1 0 0 0 0,0 0 0 0 0,0-1 0 0 0,-1 1 0 0 0,1-1 0 0 0,0 0 0 0 0,-1 0 0 0 0,0 0 0 0 0,1 0 0 0 0,1-4-33 0 0,-2 1 75 0 0,1 0 1 0 0,-1-1-1 0 0,0 1 1 0 0,-1-1 0 0 0,0 1-1 0 0,0-1 1 0 0,0 0-1 0 0,-1 1 1 0 0,0-1 0 0 0,0-5-76 0 0,-2-10 112 0 0,-2-1 1 0 0,0 1 0 0 0,-1 0 0 0 0,-1 0 0 0 0,-5-11-113 0 0,-12-43 450 0 0,3 2 438 0 0,20 73-957 0 0,0 0 0 0 0,-1 0-1 0 0,1 0 1 0 0,0 0 0 0 0,0 0-1 0 0,0 0 1 0 0,0 0 0 0 0,0-1-1 0 0,0 1 1 0 0,0 0 0 0 0,0 0-1 0 0,0 0 1 0 0,0 0 0 0 0,0 0-1 0 0,1 0 1 0 0,-1 0 0 0 0,0 0-1 0 0,1 0 1 0 0,-1 0 0 0 0,1 1-1 0 0,-1-1 1 0 0,1 0 69 0 0,0 0-10361 0 0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4.0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0 440 7632 0 0,'7'7'144'0'0,"-1"0"0"0"0,0 1 0 0 0,0-1 0 0 0,0 1 0 0 0,-1 1 0 0 0,-1-1 0 0 0,1 1 0 0 0,1 4-144 0 0,-4-7 100 0 0,0 0 0 0 0,1 0 1 0 0,0 0-1 0 0,1 0 1 0 0,-1-1-1 0 0,1 0 0 0 0,0 1 1 0 0,0-1-1 0 0,1-1 0 0 0,-1 1 1 0 0,4 2-101 0 0,-7-6 9 0 0,0 0 1 0 0,0-1 0 0 0,0 1 0 0 0,-1 0 0 0 0,1 0-1 0 0,0 0 1 0 0,-1 0 0 0 0,1 0 0 0 0,-1 0-1 0 0,1 0 1 0 0,-1 0 0 0 0,1 1 0 0 0,-1-1-1 0 0,0 0 1 0 0,1 1-10 0 0,5 12 126 0 0,-5-14-72 0 0,-1 0 14 0 0,0 0 75 0 0,0 0 22 0 0,0 0-2 0 0,0 0 10 0 0,0 0 30 0 0,0 0 10 0 0,-7-20 845 0 0,-11-16-694 0 0,1-1 1 0 0,-10-37-365 0 0,22 58 47 0 0,1 0 0 0 0,1-1 0 0 0,0 1 0 0 0,1-1 0 0 0,1 1 0 0 0,1-1 0 0 0,0 0 0 0 0,2-12-47 0 0,1 7 41 0 0,-3 10-1 0 0,2 1 0 0 0,-1-1 0 0 0,1 1 0 0 0,1 0 0 0 0,0-1 0 0 0,1 2 0 0 0,0-1 0 0 0,4-7-40 0 0,5-4 63 0 0,24-35 73 0 0,-34 52-118 0 0,2 0 1 0 0,-1 0-1 0 0,0 1 1 0 0,1 0-1 0 0,0 0 1 0 0,0 0 0 0 0,0 0-1 0 0,1 1 1 0 0,3-2-19 0 0,1 0 58 0 0,-4 2-14 0 0,1-1-1 0 0,0 1 1 0 0,0 0 0 0 0,0 1 0 0 0,0 0-1 0 0,0 0 1 0 0,0 0 0 0 0,0 1 0 0 0,8 0-44 0 0,1 1 79 0 0,1-1 1 0 0,-1 0-1 0 0,11-2-79 0 0,-25 3 23 0 0,1 0-1 0 0,-1 0 1 0 0,1 1-1 0 0,-1-1 0 0 0,1 1 1 0 0,-1 0-1 0 0,1 0 1 0 0,-1 0-1 0 0,0 0 1 0 0,0 0-1 0 0,1 0 1 0 0,-1 1-1 0 0,0-1 0 0 0,0 1-22 0 0,11 5 12 0 0,-10-5-15 0 0,-1-1 1 0 0,0 0 0 0 0,1 1 0 0 0,-1-1 0 0 0,0 1 0 0 0,0 0 0 0 0,0 0 0 0 0,0 0 0 0 0,0 0 0 0 0,-1 0 0 0 0,1 0 0 0 0,0 0 0 0 0,-1 1 0 0 0,0-1 0 0 0,0 0 0 0 0,1 1 0 0 0,-1-1 0 0 0,-1 1 0 0 0,1-1 0 0 0,0 1-1 0 0,-1 0 1 0 0,1-1 0 0 0,-1 1 0 0 0,0 1 2 0 0,1 0-14 0 0,-1-1-1 0 0,0 1 1 0 0,-1-1-1 0 0,1 1 0 0 0,-1-1 1 0 0,1 1-1 0 0,-1-1 1 0 0,0 1-1 0 0,0-1 0 0 0,-1 0 1 0 0,1 0-1 0 0,-1 1 0 0 0,1-1 1 0 0,-1 0-1 0 0,0 0 1 0 0,0-1-1 0 0,-1 1 0 0 0,1 0 1 0 0,-1 0 14 0 0,-16 16-69 0 0,15-14 51 0 0,-1 1 0 0 0,-1-1 1 0 0,1 0-1 0 0,-1-1 0 0 0,0 1 0 0 0,0-1 1 0 0,-5 2 17 0 0,-26 13-76 0 0,-13 11 76 0 0,-4 2-75 0 0,51-30 71 0 0,0-1-1 0 0,0 1 1 0 0,0 0 0 0 0,0 0 0 0 0,1 0-1 0 0,-1 1 1 0 0,1-1 0 0 0,0 1 0 0 0,-1-1-1 0 0,1 1 1 0 0,0 0 0 0 0,1-1 0 0 0,-1 1-1 0 0,0 0 1 0 0,1 0 0 0 0,-1 1 0 0 0,1-1-1 0 0,0 0 1 0 0,0 0 0 0 0,1 1 0 0 0,-1-1-1 0 0,0 0 1 0 0,1 1 0 0 0,0-1-1 0 0,0 0 1 0 0,0 1 4 0 0,3 2-11 0 0,1-1 0 0 0,-1 1-1 0 0,1-1 1 0 0,0 0 0 0 0,0 0-1 0 0,0-1 1 0 0,1 1 0 0 0,1 0 11 0 0,-2-2-2 0 0,1-1 0 0 0,-1 1 1 0 0,1-1-1 0 0,0 0 1 0 0,0 0-1 0 0,-1 0 0 0 0,1 0 1 0 0,0-1-1 0 0,1 0 1 0 0,-1 0-1 0 0,0-1 1 0 0,0 1-1 0 0,1-1 2 0 0,20 3-3 0 0,-13-1 0 0 0,0-2 0 0 0,0 0 0 0 0,0 0 1 0 0,0-1-1 0 0,0-1 0 0 0,0 0 0 0 0,1-1 3 0 0,26-4-4 0 0,-17 5-354 0 0,1-2 1 0 0,-1-1 0 0 0,0-1-1 0 0,0-1 1 0 0,4-3 357 0 0,0-1-8965 0 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4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6824 0 0,'1'0'105'0'0,"-1"0"-1"0"0,1 0 1 0 0,-1 0 0 0 0,1 0 0 0 0,-1 0 0 0 0,1 1 0 0 0,-1-1-1 0 0,1 0 1 0 0,-1 0 0 0 0,1 0 0 0 0,-1 1 0 0 0,1-1-1 0 0,-1 0 1 0 0,0 1 0 0 0,1-1 0 0 0,-1 0 0 0 0,1 1 0 0 0,-1-1-1 0 0,0 0 1 0 0,1 1 0 0 0,-1-1 0 0 0,0 1 0 0 0,0-1 0 0 0,1 1-1 0 0,-1-1 1 0 0,0 1 0 0 0,0-1 0 0 0,0 1 0 0 0,1-1-1 0 0,-1 1 1 0 0,0-1 0 0 0,0 1-105 0 0,2 23 1314 0 0,-1 1-529 0 0,7 6-451 0 0,13 64 547 0 0,-11-49-694 0 0,-7-34-124 0 0,0-1-1 0 0,-1 0 1 0 0,0 0-1 0 0,-1 1 1 0 0,0-1-1 0 0,-1 5-62 0 0,2 92-332 0 0,-2-108-9470 0 0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4.8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 5224 0 0,'12'-4'334'0'0,"-12"3"-254"0"0,1 1 0 0 0,-1 0-1 0 0,1-1 1 0 0,-1 1 0 0 0,1-1-1 0 0,-1 1 1 0 0,1 0 0 0 0,0 0-1 0 0,-1-1 1 0 0,1 1 0 0 0,-1 0-1 0 0,1 0 1 0 0,0 0 0 0 0,-1 0-1 0 0,1 0 1 0 0,-1 0 0 0 0,1 0-1 0 0,0 0 1 0 0,-1 0 0 0 0,1 0-1 0 0,-1 0 1 0 0,1 0 0 0 0,0 0-1 0 0,-1 0 1 0 0,1 0 0 0 0,-1 1-1 0 0,1-1 1 0 0,-1 0 0 0 0,1 1-1 0 0,0-1 1 0 0,-1 0 0 0 0,1 1-1 0 0,-1-1 1 0 0,0 0 0 0 0,1 1-1 0 0,-1-1 1 0 0,1 1 0 0 0,-1-1-1 0 0,0 1 1 0 0,1-1 0 0 0,-1 1-1 0 0,0-1 1 0 0,1 1 0 0 0,-1-1-80 0 0,9 10 942 0 0,7 11-20 0 0,-5 4-606 0 0,0 1-1 0 0,-2 1 1 0 0,-2 0 0 0 0,0 0 0 0 0,0 9-316 0 0,1-1 307 0 0,0 21 215 0 0,-7-40-82 0 0,1 0 0 0 0,1 0 0 0 0,1 2-440 0 0,-4-14 111 0 0,0 0 0 0 0,-1 0 0 0 0,1 0 0 0 0,-1-1 0 0 0,0 1 0 0 0,0 0 0 0 0,-2 3-111 0 0,1 2-1153 0 0,2-9-9047 0 0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5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9944 0 0,'19'-1'611'0'0,"-1"-1"1"0"0,0 0-1 0 0,4-3-611 0 0,14-1 748 0 0,103-10-9 0 0,52-8-438 0 0,-100 16-1898 0 0,-86 7-6956 0 0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15.4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1 177 4912 0 0,'1'2'121'0'0,"1"-1"1"0"0,-1 0 0 0 0,1 1-1 0 0,-1 0 1 0 0,1-1-1 0 0,-1 1 1 0 0,0 0-1 0 0,0 0 1 0 0,0-1 0 0 0,0 1-1 0 0,0 0 1 0 0,0 0-1 0 0,-1 0 1 0 0,1 0-1 0 0,-1 0 1 0 0,1 0 0 0 0,-1 0-1 0 0,0 1-121 0 0,4 40 2458 0 0,-2-10-1836 0 0,2 0 0 0 0,2-1 0 0 0,0 0 0 0 0,10 25-622 0 0,-15-53 43 0 0,1 1-14 0 0,0 0 1 0 0,0 0-1 0 0,0-1 0 0 0,0 1 1 0 0,1-1-1 0 0,0 1 0 0 0,-1-1 1 0 0,2 0-1 0 0,-1 0 0 0 0,0-1 1 0 0,1 1-1 0 0,0-1 0 0 0,0 1 1 0 0,0-1-1 0 0,0 0-29 0 0,11 6 38 0 0,0 0-1 0 0,0-1 1 0 0,13 4-38 0 0,-10-4 40 0 0,-9-5 51 0 0,-1 0-1 0 0,1-1 1 0 0,0 0-1 0 0,0 0 1 0 0,0-1-1 0 0,1 0 0 0 0,-1-1 1 0 0,0 0-1 0 0,0-1 1 0 0,0 0-1 0 0,1 0 1 0 0,6-2-91 0 0,-4 1 208 0 0,-8 2-137 0 0,0-1 0 0 0,0 0 1 0 0,0 0-1 0 0,0 0 0 0 0,-1-1 0 0 0,1 1 1 0 0,0-1-1 0 0,-1 0 0 0 0,0 0 1 0 0,1 0-1 0 0,-1 0 0 0 0,0-1 1 0 0,0 0-1 0 0,0 1 0 0 0,0-1 1 0 0,-1 0-1 0 0,1 0 0 0 0,-1 0 1 0 0,0-1-1 0 0,1 1 0 0 0,-2 0 1 0 0,1-1-1 0 0,0 0 0 0 0,0-2-71 0 0,4-11 180 0 0,-1-1-1 0 0,-2 1 0 0 0,1 0 0 0 0,-2-1 1 0 0,0-3-180 0 0,7-42 303 0 0,-4 44-32 0 0,-1 0 0 0 0,0-1-1 0 0,-1-13-270 0 0,0 44 52 0 0,1 0-1 0 0,0 0 1 0 0,0 0-1 0 0,1-1 1 0 0,0 1-1 0 0,1-1 1 0 0,0-1-1 0 0,0 1 1 0 0,3 1-52 0 0,7 13 68 0 0,-14-21-56 0 0,1 0 0 0 0,-1 0 0 0 0,1 0-1 0 0,0 0 1 0 0,0-1 0 0 0,0 1-1 0 0,0-1 1 0 0,0 0 0 0 0,0 0-1 0 0,1 0 1 0 0,-1 0 0 0 0,1-1 0 0 0,0 1-12 0 0,28 16 143 0 0,-26-13-125 0 0,0-1 0 0 0,0 1 0 0 0,1-1-1 0 0,0-1 1 0 0,-1 1 0 0 0,1-1 0 0 0,0 0-1 0 0,1-1 1 0 0,-1 0 0 0 0,0 0 0 0 0,1-1-1 0 0,-1 1 1 0 0,1-2 0 0 0,-1 1 0 0 0,1-1-1 0 0,0 0 1 0 0,-1 0 0 0 0,1-1 0 0 0,5-1-18 0 0,-5 0 15 0 0,0 0 0 0 0,0 0 1 0 0,-1-1-1 0 0,1 0 1 0 0,-1 0-1 0 0,1-1 0 0 0,1-1-15 0 0,-7 3 6 0 0,0 1 1 0 0,0-1-1 0 0,0 0 0 0 0,0-1 0 0 0,0 1 0 0 0,0 0 1 0 0,-1 0-1 0 0,1-1 0 0 0,-1 1 0 0 0,0-1 0 0 0,1 0 1 0 0,-1 1-1 0 0,0-1 0 0 0,-1 0 0 0 0,1 1 1 0 0,0-1-1 0 0,-1 0 0 0 0,1 0 0 0 0,-1 0 0 0 0,0 0 1 0 0,0 1-1 0 0,0-2-6 0 0,-3-20 38 0 0,0 0 0 0 0,-1 1 0 0 0,-2-1 0 0 0,0 2 0 0 0,-7-16-38 0 0,-28-99 99 0 0,37 122-80 0 0,3 13-13 0 0,0-1-1 0 0,0 1 1 0 0,0-1 0 0 0,1 0 0 0 0,0 1 0 0 0,-1-1 0 0 0,1 1 0 0 0,0-1 0 0 0,0 0-1 0 0,0-1-5 0 0,1 2 27 0 0,-1 0 0 0 0,0 0-1 0 0,-1 1 1 0 0,1-1-1 0 0,0 0 1 0 0,0 1 0 0 0,-1-1-1 0 0,1 0 1 0 0,-1 0 0 0 0,0-1-27 0 0,-3-14-2645 0 0,4 17-9572 0 0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28.3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7024 0 0,'0'0'224'0'0,"0"0"0"0"0,0 0 2 0 0,0 0 37 0 0,0 0 104 0 0,0 0 26 0 0,0 0 4 0 0,0 0 1 0 0,0 0 14 0 0,0 0 5 0 0,0 0 6 0 0,5 3-30 0 0,16 8-120 0 0,-20-11-256 0 0,-1 0-1 0 0,1 0 0 0 0,-1 1 0 0 0,0-1 1 0 0,1 0-1 0 0,-1 0 0 0 0,0 1 1 0 0,1-1-1 0 0,-1 1 0 0 0,0-1 0 0 0,0 0 1 0 0,1 1-1 0 0,-1-1 0 0 0,0 1 1 0 0,0-1-1 0 0,0 0 0 0 0,0 1 1 0 0,1-1-1 0 0,-1 1 0 0 0,0-1 0 0 0,0 1 1 0 0,0-1-1 0 0,0 1 0 0 0,0-1 1 0 0,0 1-1 0 0,0-1 0 0 0,0 1 0 0 0,0-1 1 0 0,0 0-1 0 0,-1 1 0 0 0,1-1 1 0 0,0 1-1 0 0,0-1 0 0 0,0 1 0 0 0,0-1 1 0 0,-1 0-1 0 0,1 1 0 0 0,0-1 1 0 0,-1 1-1 0 0,1-1-16 0 0,-1 3 62 0 0,-2 12-25 0 0,1 0 1 0 0,1-1-1 0 0,0 1 1 0 0,1 0 0 0 0,1 6-38 0 0,-1 16 166 0 0,1-12 78 0 0,0 0-1 0 0,5 24-243 0 0,1-2 243 0 0,-6 20 48 0 0,-2-55-224 0 0,0 1 1 0 0,2-1-1 0 0,-1 1 1 0 0,2 0 0 0 0,0-1-1 0 0,0 0 1 0 0,1 0 0 0 0,1 1-68 0 0,2 16 237 0 0,-5-25-201 0 0,0 1-1 0 0,0 0 0 0 0,1 0 1 0 0,-1 0-1 0 0,1-1 1 0 0,0 1-1 0 0,1 1-35 0 0,1 1 49 0 0,-4-6-47 0 0,0 0 1 0 0,0-1-1 0 0,1 1 1 0 0,-1-1-1 0 0,0 1 1 0 0,0 0-1 0 0,1-1 1 0 0,-1 1-1 0 0,0-1 1 0 0,1 1-1 0 0,-1-1 1 0 0,0 1-1 0 0,1-1 1 0 0,-1 1-1 0 0,1-1 1 0 0,-1 0-1 0 0,1 1 1 0 0,-1-1-1 0 0,1 0 1 0 0,-1 1-1 0 0,1-1 1 0 0,0 0-1 0 0,-1 1 1 0 0,1-1 0 0 0,-1 0-1 0 0,1 0 1 0 0,0 0-1 0 0,-1 0 1 0 0,1 0-1 0 0,-1 0 1 0 0,1 0-1 0 0,0 0 1 0 0,-1 0-1 0 0,1 0 1 0 0,0 0-1 0 0,-1 0 1 0 0,1 0-1 0 0,-1 0 1 0 0,2-1-3 0 0,3-1-1804 0 0,-4 1-7408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9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6128 0 0,'11'8'325'0'0,"-11"-8"-310"0"0,1 0 1 0 0,-1 0-1 0 0,1 0 1 0 0,-1 0 0 0 0,1 0-1 0 0,-1 1 1 0 0,0-1-1 0 0,1 0 1 0 0,-1 0-1 0 0,1 0 1 0 0,-1 1 0 0 0,0-1-1 0 0,1 0 1 0 0,-1 0-1 0 0,0 1 1 0 0,1-1-1 0 0,-1 0 1 0 0,0 1 0 0 0,1-1-1 0 0,-1 0 1 0 0,0 1-1 0 0,0-1 1 0 0,0 1-1 0 0,1-1 1 0 0,-1 0 0 0 0,0 1-1 0 0,0-1 1 0 0,0 1-1 0 0,0-1 1 0 0,0 1-16 0 0,10 23 273 0 0,-9 35-245 0 0,-4 111 365 0 0,3-151 75 0 0,1 0 0 0 0,3 20-468 0 0,-1-17 395 0 0,4 5 398 0 0,-7-26-710 0 0,0 0-1 0 0,1 0 1 0 0,-1 0 0 0 0,0 0 0 0 0,1-1-1 0 0,0 1 1 0 0,-1 0 0 0 0,1 0 0 0 0,-1-1-1 0 0,1 1 1 0 0,0 0 0 0 0,-1-1-1 0 0,1 1 1 0 0,0-1 0 0 0,0 1 0 0 0,-1-1-1 0 0,1 1 1 0 0,0-1 0 0 0,0 1 0 0 0,0-1-1 0 0,0 0 1 0 0,0 1 0 0 0,0-1 0 0 0,0 0-1 0 0,0 0 1 0 0,0 0-83 0 0,7 3 641 0 0,-7-2-619 0 0,-1-1 0 0 0,1 0 1 0 0,-1 1-1 0 0,1-1 0 0 0,-1 0 1 0 0,1 0-1 0 0,-1 0 0 0 0,1 1 1 0 0,-1-1-1 0 0,1 0 0 0 0,-1 0 0 0 0,1 0 1 0 0,0 0-1 0 0,-1 0 0 0 0,1 0 1 0 0,-1 0-1 0 0,1 0 0 0 0,-1 0 1 0 0,1 0-1 0 0,-1 0 0 0 0,1-1-22 0 0,19-4 461 0 0,-1-1 0 0 0,-1-1 0 0 0,1-1 0 0 0,-1-1 1 0 0,10-7-462 0 0,-19 11-269 0 0,1 0 1 0 0,0 0-1 0 0,-1 1 1 0 0,1 0-1 0 0,1 1 1 0 0,3 0 268 0 0,-12 2-9781 0 0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28.9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0 427 4912 0 0,'0'0'738'0'0,"11"9"1827"0"0,-9-8-1614 0 0,0-1-882 0 0,0 0-1 0 0,-1 0 1 0 0,1-1-1 0 0,0 1 1 0 0,-1-1-1 0 0,1 1 1 0 0,0-1-1 0 0,-1 1 1 0 0,1-1-1 0 0,-1 0 1 0 0,1 0-1 0 0,-1 0 0 0 0,0 0 1 0 0,1 0-1 0 0,-1 0 1 0 0,0 0-1 0 0,0 0 1 0 0,1-1-1 0 0,-1 1 1 0 0,0 0-1 0 0,0-1 1 0 0,0 1-1 0 0,-1-1 1 0 0,1 1-1 0 0,0-1 1 0 0,-1 1-1 0 0,1-1 1 0 0,-1 0-1 0 0,1 1 0 0 0,-1-1 1 0 0,0 0-1 0 0,1 0-68 0 0,1-10 156 0 0,-1 0-1 0 0,0 0 1 0 0,-1 0 0 0 0,-1-7-156 0 0,1 4 93 0 0,10-109 740 0 0,-10 120-785 0 0,0 0 0 0 0,1 1 0 0 0,0-1 0 0 0,-1 0 0 0 0,1 0 0 0 0,1 1 0 0 0,0-3-48 0 0,4-14 186 0 0,-6 17-155 0 0,1 0 0 0 0,0 0 0 0 0,0 0 1 0 0,0 0-1 0 0,0 0 0 0 0,1 0 1 0 0,-1 0-1 0 0,1 0 0 0 0,0 1 0 0 0,0-1 1 0 0,0 1-1 0 0,0-1 0 0 0,0 1 1 0 0,1 0-1 0 0,-1-1-31 0 0,3-10 292 0 0,-5 13-269 0 0,0 0 0 0 0,0-1 1 0 0,0 1-1 0 0,0-1 0 0 0,0 1 1 0 0,0-1-1 0 0,0 1 0 0 0,0-1 0 0 0,1 1 1 0 0,-1 0-1 0 0,0-1 0 0 0,0 1 1 0 0,0-1-1 0 0,0 1 0 0 0,1 0 1 0 0,-1-1-1 0 0,0 1 0 0 0,0 0 1 0 0,1-1-1 0 0,-1 1 0 0 0,0 0 1 0 0,1-1-1 0 0,-1 1 0 0 0,0 0 1 0 0,1-1-1 0 0,-1 1 0 0 0,1 0 1 0 0,-1 0-1 0 0,1 0-23 0 0,8-6 506 0 0,-8 5-475 0 0,-1 0 0 0 0,1 1 0 0 0,-1-1-1 0 0,1 1 1 0 0,0-1 0 0 0,-1 1 0 0 0,1-1 0 0 0,-1 1 0 0 0,1-1-1 0 0,0 1 1 0 0,-1 0 0 0 0,1-1 0 0 0,0 1 0 0 0,-1 0 0 0 0,1 0 0 0 0,0 0-1 0 0,0-1 1 0 0,-1 1 0 0 0,1 0 0 0 0,0 0 0 0 0,0 0 0 0 0,-1 0 0 0 0,1 0-1 0 0,0 0 1 0 0,0 0 0 0 0,-1 1 0 0 0,1-1 0 0 0,0 0 0 0 0,0 0-1 0 0,-1 0 1 0 0,1 1 0 0 0,0-1 0 0 0,-1 0 0 0 0,1 1 0 0 0,0-1 0 0 0,-1 1-1 0 0,1-1 1 0 0,-1 1 0 0 0,1-1-31 0 0,11 16 73 0 0,0 1 0 0 0,-2 0 0 0 0,0 0 0 0 0,1 4-73 0 0,26 42 88 0 0,-13-22 0 0 0,-17-28-39 0 0,2 1 1 0 0,8 11-50 0 0,-14-22 8 0 0,0 1 0 0 0,0-1 1 0 0,1 1-1 0 0,-1-1 0 0 0,1 0 0 0 0,0 0 1 0 0,0-1-1 0 0,0 1 0 0 0,0-1 0 0 0,1 0 0 0 0,1 1-8 0 0,18 7 39 0 0,-13-5-42 0 0,-11-4 0 0 0,1-1-1 0 0,-1 1 1 0 0,0-1-1 0 0,1 1 1 0 0,-1-1-1 0 0,1 0 0 0 0,-1 1 1 0 0,1-1-1 0 0,-1 0 1 0 0,1 0-1 0 0,0 1 1 0 0,-1-1-1 0 0,1 0 0 0 0,-1 0 1 0 0,1 0-1 0 0,-1 0 1 0 0,1 0-1 0 0,0 0 1 0 0,-1 0-1 0 0,1 0 0 0 0,-1 0 1 0 0,1 0-1 0 0,0 0 1 0 0,-1 0-1 0 0,1 0 0 0 0,-1 0 1 0 0,1 0-1 0 0,0 0 1 0 0,-1-1-1 0 0,1 1 1 0 0,-1 0-1 0 0,1-1 0 0 0,-1 1 1 0 0,1 0-1 0 0,-1-1 1 0 0,1 1-1 0 0,-1 0 1 0 0,1-1-1 0 0,-1 1 0 0 0,0-1 1 0 0,1 1-1 0 0,-1-1 1 0 0,0 1-1 0 0,1-1 4 0 0,4-8-60 0 0,0-1 0 0 0,-1 1 0 0 0,0-1 0 0 0,0 0 0 0 0,-1 0-1 0 0,-1 0 1 0 0,0 0 0 0 0,0 0 0 0 0,-1-1 0 0 0,0 1 0 0 0,0-3 60 0 0,-3-183 840 0 0,2 195-834 0 0,0 0 0 0 0,1 0 0 0 0,-1 0 0 0 0,1 0 0 0 0,-1 0-1 0 0,1 0 1 0 0,0 0 0 0 0,-1 0 0 0 0,1 1 0 0 0,0-1 0 0 0,0 0 0 0 0,-1 0 0 0 0,1 1 0 0 0,0-1 0 0 0,0 0 0 0 0,0 1 0 0 0,0-1 0 0 0,0 1 0 0 0,0-1 0 0 0,0 1 0 0 0,0 0 0 0 0,0-1 0 0 0,0 1 0 0 0,0 0-1 0 0,0 0 1 0 0,0-1 0 0 0,0 1 0 0 0,1 0 0 0 0,-1 0-6 0 0,12-4 26 0 0,13-11-375 0 0,-21 13-1643 0 0,-3 1-8842 0 0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29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26 8032 0 0,'0'4'123'0'0,"0"0"0"0"0,1 0 0 0 0,0-1 0 0 0,0 1 0 0 0,0 0 0 0 0,0-1 0 0 0,0 1 0 0 0,1-1 0 0 0,0 0 0 0 0,-1 1 0 0 0,1-1 1 0 0,1 1-124 0 0,9 17 505 0 0,3 10-379 0 0,1 0-1 0 0,1 0 0 0 0,17 20-125 0 0,-20-32-7 0 0,-11-14 62 0 0,0 1 0 0 0,1-1 1 0 0,0-1-1 0 0,0 1 0 0 0,0 0 0 0 0,1-1 0 0 0,-1 0 0 0 0,1 0 1 0 0,5 3-56 0 0,1 0 371 0 0,-8-5-163 0 0,0 1 1 0 0,0-1-1 0 0,0 0 0 0 0,0-1 0 0 0,1 1 0 0 0,-1 0 0 0 0,0-1 1 0 0,1 0-1 0 0,0 0 0 0 0,2 1-208 0 0,-5-2 52 0 0,0 0 1 0 0,-1-1-1 0 0,1 1 0 0 0,0 0 1 0 0,0-1-1 0 0,-1 1 0 0 0,1 0 0 0 0,0-1 1 0 0,0 1-1 0 0,-1-1 0 0 0,1 1 1 0 0,0-1-1 0 0,-1 1 0 0 0,1-1 1 0 0,-1 1-1 0 0,1-1 0 0 0,-1 0 1 0 0,1 1-1 0 0,-1-1 0 0 0,1 0 1 0 0,-1 0-1 0 0,0 1 0 0 0,1-1-52 0 0,8-22 344 0 0,-5 11-64 0 0,13-36 389 0 0,-14 39-552 0 0,0-1 0 0 0,0 1 0 0 0,1-1 0 0 0,2-3-117 0 0,-3 8 85 0 0,0-1 1 0 0,0 0-1 0 0,-1 0 0 0 0,0 0 0 0 0,-1 0 1 0 0,1 0-1 0 0,-1 0 0 0 0,0 0 1 0 0,-1-6-86 0 0,1 10 28 0 0,-1 1 0 0 0,0-1 0 0 0,1 1 0 0 0,-1-1 0 0 0,1 1 0 0 0,-1-1 0 0 0,1 1 1 0 0,0-1-1 0 0,0 1 0 0 0,-1 0 0 0 0,2-1-28 0 0,-1 1 31 0 0,0-1 0 0 0,0 1 1 0 0,-1 0-1 0 0,1 0 1 0 0,0 0-1 0 0,-1-1 0 0 0,1 1 1 0 0,-1 0-1 0 0,0-1 0 0 0,1 1 1 0 0,-1 0-1 0 0,0-2-31 0 0,6-34 517 0 0,-5 35-481 0 0,0 0 1 0 0,0 0-1 0 0,0 0 1 0 0,0 0 0 0 0,0 0-1 0 0,0 0 1 0 0,1 1-1 0 0,-1-1 1 0 0,1 0-1 0 0,-1 1 1 0 0,1-1 0 0 0,0 1-1 0 0,0-1 1 0 0,-1 1-1 0 0,2-1-36 0 0,0 1-118 0 0,15-10 719 0 0,-9 5-3098 0 0,-8 5-9504 0 0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29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12 7936 0 0,'4'0'371'0'0,"0"1"-1"0"0,0-1 1 0 0,0-1 0 0 0,-1 1 0 0 0,1-1-1 0 0,0 1 1 0 0,0-1 0 0 0,0 0 0 0 0,-1-1-1 0 0,1 1 1 0 0,0 0 0 0 0,0-1-371 0 0,-4 1 22 0 0,1 1 0 0 0,0 0 0 0 0,-1-1 0 0 0,1 1 0 0 0,-1 0-1 0 0,1 0 1 0 0,0 0 0 0 0,-1-1 0 0 0,1 1 0 0 0,0 0 0 0 0,0 0 0 0 0,-1 0 0 0 0,1 0 0 0 0,0 0 0 0 0,-1 0 0 0 0,1 1-1 0 0,0-1 1 0 0,-1 0 0 0 0,1 0 0 0 0,0 0 0 0 0,-1 1 0 0 0,1-1 0 0 0,-1 0 0 0 0,1 1 0 0 0,0-1-22 0 0,9 3 80 0 0,-9-3-68 0 0,-1 0 1 0 0,-16 3 727 0 0,8 15-525 0 0,8-17-212 0 0,-1 1 1 0 0,1-1 0 0 0,-1 1 0 0 0,1 0 0 0 0,-1-1 0 0 0,0 1 0 0 0,1-1 0 0 0,-1 0 0 0 0,0 1 0 0 0,0-1 0 0 0,0 0 0 0 0,0 1 0 0 0,0-1 0 0 0,-1 0 0 0 0,1 0 0 0 0,-1 0-4 0 0,-7 7 73 0 0,-1 0 0 0 0,1 0 0 0 0,1 1 1 0 0,0 0-1 0 0,0 1 0 0 0,0-1 1 0 0,-2 8-74 0 0,5-10 39 0 0,1 0 0 0 0,0 0 0 0 0,0 1 0 0 0,1 0 0 0 0,0 0 1 0 0,1 0-1 0 0,0 0 0 0 0,0 0 0 0 0,0 0 0 0 0,1 1 1 0 0,0 4-40 0 0,1 10 69 0 0,-1-15-44 0 0,1 1 0 0 0,0-1 1 0 0,1 0-1 0 0,-1 0 0 0 0,2 0 1 0 0,-1 1-1 0 0,2 4-25 0 0,6 13 81 0 0,4 12 64 0 0,10 22-145 0 0,-21-58 4 0 0,0 1 0 0 0,1-1 0 0 0,-1 1 0 0 0,0-1 0 0 0,1 0 0 0 0,0 0 0 0 0,-1 0 0 0 0,1 0 0 0 0,0-1 0 0 0,0 1 0 0 0,0-1 0 0 0,0 0 0 0 0,0 0 0 0 0,0 0 0 0 0,2 1-4 0 0,12 4 41 0 0,-15-5-39 0 0,0 1 1 0 0,1-1-1 0 0,-1 0 0 0 0,0-1 1 0 0,1 1-1 0 0,-1 0 0 0 0,1-1 1 0 0,-1 1-1 0 0,1-1 0 0 0,-1 0 1 0 0,1 1-1 0 0,-1-1 0 0 0,1-1 1 0 0,-1 1-1 0 0,1 0 0 0 0,-1 0 1 0 0,1-1-1 0 0,-1 0 0 0 0,1 1 1 0 0,0-2-3 0 0,16-2-11 0 0,-13 3 5 0 0,1 0 0 0 0,0-1 0 0 0,-1 0 0 0 0,1 0 0 0 0,-1 0 0 0 0,0-1 0 0 0,0 0 0 0 0,3-2 6 0 0,37-21-2153 0 0,-22 14-7431 0 0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0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0 128 8136 0 0,'6'11'269'0'0,"-6"-10"-245"0"0,0-1 0 0 0,1 1 1 0 0,-1-1-1 0 0,0 1 0 0 0,0-1 1 0 0,0 1-1 0 0,0-1 0 0 0,1 1 1 0 0,-1-1-1 0 0,0 1 0 0 0,0-1 1 0 0,1 1-1 0 0,-1-1 0 0 0,0 0 1 0 0,1 1-1 0 0,-1-1 0 0 0,1 0 1 0 0,-1 1-1 0 0,0-1 0 0 0,1 0 1 0 0,-1 1-1 0 0,1-1 0 0 0,-1 0 1 0 0,1 0-1 0 0,-1 0 0 0 0,1 1 1 0 0,-1-1-1 0 0,1 0 0 0 0,-1 0 1 0 0,1 0-1 0 0,-1 0 0 0 0,1 0 1 0 0,-1 0-25 0 0,1 0 68 0 0,0 1 0 0 0,0-1 0 0 0,0 0 0 0 0,0 0 0 0 0,0 1 0 0 0,0-1 0 0 0,0 1 1 0 0,-1-1-1 0 0,1 0 0 0 0,0 1 0 0 0,0 0 0 0 0,0-1 0 0 0,-1 1 0 0 0,1-1 0 0 0,0 1 0 0 0,0 0-68 0 0,-1 0 23 0 0,0-1-1 0 0,1 1 0 0 0,-1-1 0 0 0,1 1 0 0 0,-1-1 1 0 0,1 1-1 0 0,0-1 0 0 0,-1 1 0 0 0,1-1 0 0 0,0 1 0 0 0,-1-1 1 0 0,1 0-1 0 0,0 0 0 0 0,-1 1 0 0 0,1-1 0 0 0,0 0 0 0 0,-1 0 1 0 0,1 0-1 0 0,0 1 0 0 0,0-1 0 0 0,-1 0 0 0 0,1 0 1 0 0,0 0-1 0 0,0 0 0 0 0,-1-1 0 0 0,1 1 0 0 0,0 0 0 0 0,-1 0 1 0 0,1 0-1 0 0,0-1 0 0 0,0 1-22 0 0,4-2 47 0 0,-1 1-1 0 0,1-1 1 0 0,0 1 0 0 0,1 0-1 0 0,-1 0 1 0 0,5 0-47 0 0,22-4 1 0 0,-23 3-24 0 0,0 0-1 0 0,0 2 1 0 0,-1-1 0 0 0,1 1-1 0 0,0 0 1 0 0,0 1-1 0 0,0 0 1 0 0,7 1 23 0 0,7 1 66 0 0,-19-2-41 0 0,0 0 1 0 0,0 0-1 0 0,0 0 0 0 0,0 0 0 0 0,-1 0 1 0 0,1 1-1 0 0,-1 0 0 0 0,1 0 0 0 0,-1 0 1 0 0,1 0-1 0 0,-1 0 0 0 0,0 1 0 0 0,0 0 1 0 0,0-1-1 0 0,2 4-25 0 0,5 6 113 0 0,-1 0 0 0 0,0 1-1 0 0,4 8-112 0 0,13 20 226 0 0,-22-35-204 0 0,0-1 0 0 0,-1 1 0 0 0,0 0 0 0 0,-1 0 0 0 0,1 1 1 0 0,0 3-23 0 0,13 28 59 0 0,-1-4 302 0 0,-13-28 184 0 0,-8-22-298 0 0,1-1-212 0 0,1 0 1 0 0,1 0 0 0 0,0 0-1 0 0,1 0 1 0 0,1-1-1 0 0,1 1 1 0 0,1-1-1 0 0,0 1 1 0 0,2-7-36 0 0,0-20 88 0 0,-1 31 37 0 0,1 0 0 0 0,0-1 1 0 0,1 2-1 0 0,0-1 0 0 0,1 0 0 0 0,2-3-125 0 0,2-8 281 0 0,-7 21-216 0 0,0-1 0 0 0,0 1 0 0 0,0 1 0 0 0,0-1 0 0 0,1 0 0 0 0,-1 0 0 0 0,1 1 0 0 0,0 0 0 0 0,0-1 0 0 0,-1 1 0 0 0,2 0 0 0 0,-1 0 0 0 0,0 1 0 0 0,0-1 0 0 0,0 1 0 0 0,2-1-65 0 0,-1 0 76 0 0,-1 1 1 0 0,1-1-1 0 0,0 1 0 0 0,0 0 1 0 0,0 0-1 0 0,0 1 1 0 0,0-1-1 0 0,0 1 0 0 0,0 0 1 0 0,0 0-1 0 0,0 0 0 0 0,0 0 1 0 0,0 1-1 0 0,3 0-76 0 0,18 8 230 0 0,-16-7-167 0 0,1 1 0 0 0,-1 0 0 0 0,0 0 0 0 0,0 1 1 0 0,0 1-1 0 0,-1-1 0 0 0,0 1 0 0 0,0 1 1 0 0,0 0-1 0 0,0 0 0 0 0,-1 0 0 0 0,6 8-63 0 0,-10-12-53 0 0,-2 0 0 0 0,1 1 0 0 0,0 0 0 0 0,0-1 1 0 0,-1 1-1 0 0,1 0 0 0 0,-1 0 0 0 0,0 1 53 0 0,0-2-19 0 0,-1-1 1 0 0,0 0-1 0 0,0 0 1 0 0,0 1-1 0 0,0-1 1 0 0,0 0-1 0 0,0 0 1 0 0,0 1 0 0 0,0-1-1 0 0,0 0 1 0 0,-1 0-1 0 0,1 0 1 0 0,-1 1-1 0 0,1-1 1 0 0,-1 0-1 0 0,1 0 1 0 0,-1 0-1 0 0,1 0 1 0 0,-1 0-1 0 0,0 0 1 0 0,0 0-1 0 0,0 0 1 0 0,1 0-1 0 0,-2 0 19 0 0,-12 18-120 0 0,12-17 95 0 0,1 1 1 0 0,-1-1-1 0 0,0 0 1 0 0,0 0-1 0 0,1 0 1 0 0,-1 0-1 0 0,0 0 1 0 0,-1 0-1 0 0,1 0 1 0 0,0-1-1 0 0,0 1 1 0 0,-1-1 24 0 0,-2 2-35 0 0,1 0 0 0 0,-1 0 1 0 0,1 0-1 0 0,0 1 0 0 0,0-1 1 0 0,0 1 34 0 0,-13 11-137 0 0,14-12 99 0 0,1-1 1 0 0,-1 1-1 0 0,1 0 1 0 0,-1 0 0 0 0,1 0-1 0 0,0 1 1 0 0,0 0 37 0 0,-11 14-393 0 0,12-14 346 0 0,1 0 0 0 0,-1-1 0 0 0,1 1 0 0 0,0 0 0 0 0,0 0 0 0 0,1 0 0 0 0,-1 0 0 0 0,1 3 47 0 0,0-6-5 0 0,0 1 0 0 0,1-1 0 0 0,-1 1 1 0 0,0-1-1 0 0,0 0 0 0 0,1 1 0 0 0,-1-1 0 0 0,1 0 0 0 0,-1 0 1 0 0,1 0-1 0 0,0 0 0 0 0,-1 0 0 0 0,1 0 0 0 0,1 0 5 0 0,8 5-12 0 0,-8-3 6 0 0,1-1 1 0 0,-1-1-1 0 0,0 1 1 0 0,1 0-1 0 0,-1-1 1 0 0,1 0-1 0 0,-1 1 1 0 0,1-1-1 0 0,-1-1 0 0 0,1 1 1 0 0,0-1-1 0 0,2 1 6 0 0,51-2-66 0 0,-25-1 54 0 0,-28 2-116 0 0,-1 0 0 0 0,1-1 0 0 0,-1 1 0 0 0,0-1 0 0 0,1 1 0 0 0,-1-1 0 0 0,0 0 0 0 0,0 0 0 0 0,0-1 0 0 0,0 1 1 0 0,0-1-1 0 0,0 0 0 0 0,0 1 0 0 0,0-1 0 0 0,1-2 128 0 0,-3 3-9409 0 0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0.9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240 1 5920 0 0,'0'0'15'0'0,"0"0"0"0"0,0 0 0 0 0,0 0 0 0 0,1 0 0 0 0,-1 0 0 0 0,0 1 0 0 0,0-1 0 0 0,0 0 0 0 0,0 0 0 0 0,1 0 0 0 0,-1 0 0 0 0,0 1 0 0 0,0-1 0 0 0,0 0 0 0 0,0 0 0 0 0,0 0 0 0 0,0 0 0 0 0,0 1 0 0 0,0-1 0 0 0,1 0 0 0 0,-1 0-1 0 0,0 1 1 0 0,0-1 0 0 0,0 0 0 0 0,0 0 0 0 0,0 0 0 0 0,0 1 0 0 0,0-1 0 0 0,0 0 0 0 0,0 0 0 0 0,-1 0 0 0 0,1 1 0 0 0,0-1 0 0 0,0 0 0 0 0,0 0 0 0 0,0 0 0 0 0,0 1 0 0 0,0-1 0 0 0,0 0 0 0 0,0 0 0 0 0,0 0 0 0 0,-1 0 0 0 0,1 1 0 0 0,0-1 0 0 0,0 0-15 0 0,-14 4 1578 0 0,-26-4 1612 0 0,31 0-2840 0 0,-9-1-294 0 0,12 1-41 0 0,1-1 0 0 0,0 1 1 0 0,-1 0-1 0 0,1 0 0 0 0,-1 1 1 0 0,1 0-1 0 0,0 0 0 0 0,0 0 1 0 0,-1 0-1 0 0,1 1 0 0 0,0 0 1 0 0,0 0-1 0 0,0 0 0 0 0,-2 2-15 0 0,-20 10 307 0 0,24-13-280 0 0,0 1 1 0 0,0-1-1 0 0,0 0 1 0 0,0 1-1 0 0,0 0 1 0 0,0 0-1 0 0,1 0 1 0 0,-1 0-1 0 0,1 0 1 0 0,-1 0-1 0 0,1 1 1 0 0,0-1-1 0 0,-1 2-27 0 0,1-2 18 0 0,1 0 1 0 0,-1 0-1 0 0,1 0 0 0 0,0 1 0 0 0,0-1 0 0 0,0 0 0 0 0,0 0 0 0 0,0 1 1 0 0,0-1-1 0 0,1 1 0 0 0,-1-1 0 0 0,1 0 0 0 0,0 1 0 0 0,0-1 0 0 0,-1 1 1 0 0,2-1-1 0 0,-1 1 0 0 0,0-1 0 0 0,0 1 0 0 0,1-1 0 0 0,-1 1 0 0 0,1-1 1 0 0,0 0-1 0 0,0 1 0 0 0,0-1 0 0 0,0 0 0 0 0,0 1 0 0 0,0-1 0 0 0,1 0 1 0 0,-1 0-1 0 0,1 0 0 0 0,0 0 0 0 0,-1 0-18 0 0,15 15 64 0 0,-8-7-41 0 0,1-1 1 0 0,0 0-1 0 0,0 0 1 0 0,1-1-1 0 0,1 1-23 0 0,1-2 6 0 0,0 1 1 0 0,-1 0-1 0 0,0 1 0 0 0,0 0 0 0 0,-1 1 0 0 0,0 0 0 0 0,-1 1 0 0 0,0 0 0 0 0,0 0 1 0 0,1 4-7 0 0,-9-13 0 0 0,0 0 0 0 0,-1 1 0 0 0,1-1 0 0 0,0 0 0 0 0,-1 1 0 0 0,1-1 0 0 0,-1 1 0 0 0,0-1 0 0 0,0 0 0 0 0,0 1 0 0 0,0-1 0 0 0,0 1 0 0 0,-1-1 0 0 0,1 1 0 0 0,-1-1 0 0 0,1 0 0 0 0,-1 1 0 0 0,-1 1 0 0 0,1 0 0 0 0,-1-1 4 0 0,0 1 1 0 0,0-1-1 0 0,-1 1 1 0 0,1-1 0 0 0,-1 0-1 0 0,0 0 1 0 0,0 0-1 0 0,0 0 1 0 0,0-1-1 0 0,0 1 1 0 0,-1-1 0 0 0,1 0-1 0 0,-1 0 1 0 0,0 0-1 0 0,1 0 1 0 0,-4 0-5 0 0,-11 3 90 0 0,0 0-1 0 0,0 1 1 0 0,-5 3-90 0 0,22-9 9 0 0,0 0 0 0 0,0 0-1 0 0,0 0 1 0 0,0 0 0 0 0,0 0 0 0 0,0-1-1 0 0,0 1 1 0 0,0 0 0 0 0,0-1 0 0 0,0 1-1 0 0,0 0 1 0 0,0-1 0 0 0,1 1 0 0 0,-1-1-1 0 0,0 0 1 0 0,0 1 0 0 0,0-1 0 0 0,1 0-1 0 0,-2 0-8 0 0,-8-6 98 0 0,9 5-87 0 0,0 0-1 0 0,1 0 1 0 0,-1 0 0 0 0,1 0-1 0 0,-1 0 1 0 0,1 0-1 0 0,0-1 1 0 0,0 1-1 0 0,0 0 1 0 0,0 0 0 0 0,0 0-1 0 0,1 0 1 0 0,-1-1-1 0 0,1 0-10 0 0,3-9-1772 0 0,-3 9-7138 0 0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1.3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6128 0 0,'8'0'261'0'0,"-13"0"175"0"0,4 0-84 0 0,1 0-20 0 0,0 0-105 0 0,-8 16 533 0 0,-15-17-365 0 0,13 1-168 0 0,0-1 1 0 0,0 2-1 0 0,0-1 1 0 0,-2 2-228 0 0,11-1 73 0 0,-1 0 1 0 0,1 0-1 0 0,-1 0 1 0 0,1 1-1 0 0,0-1 1 0 0,0 0-1 0 0,-1 1 1 0 0,1-1-1 0 0,0 1 1 0 0,0-1-1 0 0,0 1 1 0 0,1 0-1 0 0,-1-1 0 0 0,0 1 1 0 0,0 0-1 0 0,1 0 1 0 0,-1 1-74 0 0,-6 13 796 0 0,-1-6-629 0 0,1 1-1 0 0,0 0 1 0 0,0 1-1 0 0,1-1 1 0 0,1 1-1 0 0,0 1 1 0 0,1-1-1 0 0,0 1 0 0 0,1-1 1 0 0,0 1-1 0 0,1 0 1 0 0,0 0-1 0 0,1 5-166 0 0,0 35 401 0 0,0-19-283 0 0,1-1 1 0 0,3 19-119 0 0,-2-48 4 0 0,0 0 1 0 0,0 0 0 0 0,0 0 0 0 0,0 0 0 0 0,1 0 0 0 0,0 0 0 0 0,0 0 0 0 0,0 0 0 0 0,0-1 0 0 0,1 1 0 0 0,-1-1 0 0 0,1 0 0 0 0,1 1-5 0 0,-3-2 8 0 0,3 3 20 0 0,-1 0 1 0 0,0 1-1 0 0,-1-1 1 0 0,1 0-1 0 0,0 4-28 0 0,5 9 106 0 0,-7-17-97 0 0,0 0 0 0 0,1 0 0 0 0,-1 0 1 0 0,1 0-1 0 0,-1 0 0 0 0,1 0 1 0 0,-1 0-1 0 0,1-1 0 0 0,-1 1 1 0 0,1-1-1 0 0,0 1 0 0 0,-1-1 1 0 0,1 0-1 0 0,1 1-9 0 0,28 4-7 0 0,-29-5 10 0 0,12 1-7 0 0,-1-1 0 0 0,0-1 0 0 0,1 0 0 0 0,-1-1 0 0 0,0 0 0 0 0,6-3 4 0 0,3 1-5 0 0,-18 3-152 0 0,0 0 0 0 0,-1 0 0 0 0,1-1 1 0 0,-1 1-1 0 0,1-1 0 0 0,-1 0 0 0 0,0 0 0 0 0,1 0 1 0 0,-1 0-1 0 0,0 0 0 0 0,-1-1 0 0 0,1 0 0 0 0,1 0 157 0 0,-3 1-9314 0 0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1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7528 0 0,'0'4'997'0'0,"3"3"-501"0"0,-1-6-334 0 0,0-1 1 0 0,0 1-1 0 0,0-1 0 0 0,1 0 1 0 0,-1 0-1 0 0,0 0 1 0 0,0 0-1 0 0,0 0 0 0 0,2-1-162 0 0,6 1-54 0 0,253 1 138 0 0,-242-2-1383 0 0,-17 1-5290 0 0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2.5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78 5624 0 0,'3'-2'171'0'0,"1"1"0"0"0,0 0 0 0 0,0 0 0 0 0,0 0-1 0 0,-1 1 1 0 0,1 0 0 0 0,0-1 0 0 0,0 1 0 0 0,0 0 0 0 0,0 1 0 0 0,0-1 0 0 0,1 1-171 0 0,7 0 411 0 0,15-2-47 0 0,0-1 0 0 0,0-1 0 0 0,0-1-1 0 0,-1-2 1 0 0,22-7-364 0 0,-34 9 172 0 0,-4 0 37 0 0,1 0-1 0 0,0 2 0 0 0,-1-1 0 0 0,1 1 0 0 0,8 0-208 0 0,-13 1 144 0 0,-1 0 0 0 0,1 0 0 0 0,-1-1 0 0 0,1 0-1 0 0,3-2-143 0 0,15-3 483 0 0,23 1 1438 0 0,-47 34-1577 0 0,0-23-324 0 0,1 0 0 0 0,0-1 1 0 0,-1 1-1 0 0,2 0 0 0 0,-1-1 0 0 0,1 1 1 0 0,-1-1-1 0 0,1 1 0 0 0,0-1-20 0 0,10 31 129 0 0,2 55-57 0 0,-8-70-47 0 0,-5-17-17 0 0,0 0 1 0 0,0 0-1 0 0,0 0 0 0 0,-1 0 0 0 0,1 0 0 0 0,-1 1 0 0 0,1 2-8 0 0,-1-5 2 0 0,0 0 0 0 0,0 1-1 0 0,0-1 1 0 0,1 1 0 0 0,-1-1-1 0 0,0 0 1 0 0,1 1 0 0 0,-1-1-1 0 0,1 0 1 0 0,0 1 0 0 0,-1-1-1 0 0,1 0 1 0 0,0 0 0 0 0,0 1-2 0 0,3 4-1873 0 0,-3-5-7560 0 0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3.1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4 166 4120 0 0,'2'2'65'0'0,"0"-1"131"0"0,-1 0 1 0 0,0 0 0 0 0,-1-1-1 0 0,1 1 1 0 0,0 0 0 0 0,0 0-1 0 0,0 0 1 0 0,0 0 0 0 0,-1 1 0 0 0,1-1-1 0 0,-1 0 1 0 0,1 0 0 0 0,-1 0-1 0 0,1 0 1 0 0,-1 1 0 0 0,1-1 0 0 0,-1 0-1 0 0,0 0 1 0 0,0 1 0 0 0,0-1-1 0 0,0 0 1 0 0,0 0 0 0 0,0 1-1 0 0,0-1 1 0 0,0 0 0 0 0,0 0 0 0 0,-1 1-1 0 0,1-1 1 0 0,-1 1-197 0 0,-10 81 847 0 0,10-73-847 0 0,0 0 0 0 0,1 1 0 0 0,1-1 0 0 0,0 1 0 0 0,1 3 0 0 0,2 31-146 0 0,-4 80-340 0 0,0-124 542 0 0,0 10 1433 0 0,-6-118-220 0 0,3 75-1189 0 0,1 1 1 0 0,2 0-1 0 0,1-1 0 0 0,1 1 1 0 0,2-6-81 0 0,4-7 264 0 0,2 1 1 0 0,16-41-265 0 0,-24 80 14 0 0,0 0 1 0 0,0 0-1 0 0,1 0 0 0 0,0 0 0 0 0,-1 1 1 0 0,1 0-1 0 0,1-1 0 0 0,1-1-14 0 0,12-14 83 0 0,-14 18-64 0 0,-1 0 0 0 0,1 0 0 0 0,-1 0 0 0 0,1 0 0 0 0,-1 1 0 0 0,1-1 0 0 0,-1 1 0 0 0,1-1 0 0 0,0 1-1 0 0,-1 0 1 0 0,1 0 0 0 0,0 0 0 0 0,-1 0 0 0 0,1 1 0 0 0,2 0-19 0 0,6-1 67 0 0,-5 0-61 0 0,0 1 0 0 0,1-1 0 0 0,-1 1-1 0 0,0 0 1 0 0,0 0 0 0 0,0 1 0 0 0,0 0 0 0 0,0 0 0 0 0,-1 0 0 0 0,1 1 0 0 0,0-1-1 0 0,-1 1 1 0 0,0 1 0 0 0,0-1 0 0 0,0 1 0 0 0,0 0 0 0 0,3 3-6 0 0,7 4 15 0 0,10 12 50 0 0,-14-13-37 0 0,-10-9-24 0 0,0-1 1 0 0,0 1-1 0 0,0-1 1 0 0,0 1-1 0 0,0 0 1 0 0,0 0-1 0 0,0 0 1 0 0,-1 0-1 0 0,1-1 1 0 0,0 1-1 0 0,-1 0 1 0 0,1 0-1 0 0,-1 0 1 0 0,1 0-1 0 0,-1 0 1 0 0,1 1-1 0 0,-1-1 1 0 0,0 0-1 0 0,1 0 1 0 0,-1 0-1 0 0,0 0 1 0 0,0 0-1 0 0,0 0 1 0 0,0 1-5 0 0,0 3 5 0 0,0 1 1 0 0,0-1 0 0 0,0 0-1 0 0,-1 0 1 0 0,0 0-1 0 0,0-1 1 0 0,0 1 0 0 0,-1 0-1 0 0,0 0 1 0 0,1-1-1 0 0,-2 1 1 0 0,1-1 0 0 0,-1 1-1 0 0,1-1 1 0 0,-1 0-1 0 0,0 0 1 0 0,0 0 0 0 0,-1 0-1 0 0,1-1 1 0 0,-3 3-6 0 0,-6 4 57 0 0,0 0 0 0 0,-1-1 0 0 0,0 0 0 0 0,0-1-57 0 0,-22 14 107 0 0,32-20-117 0 0,0-1 0 0 0,0 0 1 0 0,0 0-1 0 0,0 0 1 0 0,0 0-1 0 0,0 0 1 0 0,-1-1-1 0 0,1 0 1 0 0,0 0-1 0 0,0 1 0 0 0,-1-2 1 0 0,1 1-1 0 0,-3-1 10 0 0,-5 1-1661 0 0,9 0-7905 0 0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3.5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6632 0 0,'2'3'76'0'0,"0"0"-1"0"0,0 0 1 0 0,1 0 0 0 0,-1 0-1 0 0,1 0 1 0 0,-1-1 0 0 0,1 1 0 0 0,0-1-1 0 0,0 0 1 0 0,0 0 0 0 0,0 0-1 0 0,0 0 1 0 0,0-1 0 0 0,1 1 0 0 0,-1-1-1 0 0,1 1 1 0 0,-1-1 0 0 0,1 0-1 0 0,-1-1 1 0 0,4 1-76 0 0,11 1 571 0 0,-1 0 0 0 0,1-2 0 0 0,-1 0 1 0 0,2-1-572 0 0,13 0 373 0 0,-5 1-110 0 0,-1 0 108 0 0,0 0-1 0 0,-1-2 0 0 0,10-2-370 0 0,2 2 359 0 0,-30 2-293 0 0,0 0 1 0 0,0-1-1 0 0,0 0 1 0 0,0 0-1 0 0,0 0 1 0 0,1-1-67 0 0,22-7-1520 0 0,-28 8-6640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29 5824 0 0,'0'-6'110'0'0,"0"5"-46"0"0,1 0-1 0 0,-1 0 1 0 0,0 0 0 0 0,0 0-1 0 0,0 0 1 0 0,0 0 0 0 0,0 0-1 0 0,0-1 1 0 0,0 1 0 0 0,0 0 0 0 0,-1 0-1 0 0,1 0 1 0 0,0 0 0 0 0,0 0-1 0 0,-1 0 1 0 0,1 0 0 0 0,-1 0-1 0 0,1 0 1 0 0,-1 0 0 0 0,0-1-64 0 0,0 2 434 0 0,1 0-115 0 0,0 0-26 0 0,-14 5 950 0 0,-44 50-211 0 0,28-28-844 0 0,22-21-139 0 0,0 0 0 0 0,1 1 0 0 0,-1 0 1 0 0,1 1-1 0 0,1 0 0 0 0,0 0 0 0 0,0 0 1 0 0,0 1-1 0 0,1-1 0 0 0,-2 6-49 0 0,-13 26 169 0 0,15-33-141 0 0,1 0 0 0 0,1 1-1 0 0,-1-1 1 0 0,1 1 0 0 0,0 0 0 0 0,1 0 0 0 0,0 0 0 0 0,0 4-28 0 0,-6 40 130 0 0,4-30-74 0 0,1 0-1 0 0,1 0 0 0 0,1 0 0 0 0,1 0 1 0 0,2 17-56 0 0,4 3 61 0 0,-2-1 21 0 0,3 1 0 0 0,6 15-82 0 0,-9-43 33 0 0,0-1 0 0 0,1 1 0 0 0,1-1 0 0 0,0 0 0 0 0,0-1-1 0 0,2 0 1 0 0,-1 0 0 0 0,2 0 0 0 0,1 1-33 0 0,68 78 231 0 0,-74-88-214 0 0,1 0 0 0 0,1 0 1 0 0,-1 0-1 0 0,0 0 0 0 0,1-1 1 0 0,-1 0-1 0 0,1 0 0 0 0,0 0 1 0 0,-1-1-1 0 0,1 0 0 0 0,6 1-17 0 0,-8-4 19 0 0,1 1-1 0 0,-1-1 1 0 0,0 1-1 0 0,0-1 0 0 0,0-1 1 0 0,0 1-1 0 0,0-1 1 0 0,0 1-1 0 0,-1-1 0 0 0,3-2-18 0 0,9-6 59 0 0,-9 8-43 0 0,-1-1 0 0 0,0 1 0 0 0,0-1 0 0 0,0 0 0 0 0,0 0 0 0 0,-1 0 0 0 0,1 0 0 0 0,-1-1 0 0 0,0 0 0 0 0,-1 0 0 0 0,1 0 0 0 0,-1 0 0 0 0,1-3-16 0 0,6-9 59 0 0,1 0 1 0 0,8-11-60 0 0,-10 17-361 0 0,-1-1 1 0 0,0 0-1 0 0,-1 0 1 0 0,-1-1-1 0 0,0 0 361 0 0,-4 10-8373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59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7328 0 0,'0'0'745'0'0,"10"22"2878"0"0,-11-16-3537 0 0,0 1 0 0 0,0-1 0 0 0,1 1 1 0 0,0-1-1 0 0,1 1 0 0 0,-1-1 1 0 0,1 0-1 0 0,1 3-86 0 0,1 23 180 0 0,-2 11-52 0 0,2 49 56 0 0,-2-85-172 0 0,1 1 1 0 0,-1 0-1 0 0,1-1 0 0 0,1 0 0 0 0,0 1 0 0 0,0-1 0 0 0,0 0 1 0 0,4 6-13 0 0,-1 1 0 0 0,-6-13 0 0 0,1 0 0 0 0,-1 0 0 0 0,0-1 0 0 0,1 1 0 0 0,-1 0 0 0 0,0 0 0 0 0,1 0 0 0 0,-1 0 0 0 0,1 0 0 0 0,0 0 0 0 0,-1-1 0 0 0,1 1 0 0 0,0 0 0 0 0,-1-1 0 0 0,1 1 0 0 0,0 0 0 0 0,0 0 0 0 0,13 11 96 0 0,-12-11-75 0 0,-1 1 1 0 0,0-1 0 0 0,1 0-1 0 0,0 0 1 0 0,-1 1-1 0 0,1-1 1 0 0,0 0 0 0 0,-1 0-1 0 0,1-1 1 0 0,0 1-1 0 0,0 0 1 0 0,0 0 0 0 0,0-1-1 0 0,0 1 1 0 0,0-1-1 0 0,0 0 1 0 0,0 0 0 0 0,-1 1-1 0 0,3-1-21 0 0,20-1-248 0 0,-1-1 0 0 0,0-1-1 0 0,1 0 1 0 0,-1-2 0 0 0,5-2 248 0 0,-26 6-8753 0 0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3.9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2904 0 0,'0'0'603'0'0,"1"26"3312"0"0,2-24-3796 0 0,0 0 0 0 0,0 0 0 0 0,0 0 0 0 0,0-1 0 0 0,1 1 0 0 0,-1-1 0 0 0,1 0 0 0 0,-1 0-1 0 0,4 0-118 0 0,20 9 476 0 0,5 5 24 0 0,-27-13-421 0 0,0 0 1 0 0,0 0 0 0 0,0 1 0 0 0,0-1 0 0 0,0 1 0 0 0,0 0 0 0 0,-1 0 0 0 0,0 1 0 0 0,0 0 0 0 0,0-1-1 0 0,0 1 1 0 0,0 1-80 0 0,6 5 88 0 0,-9-9-80 0 0,0 0 0 0 0,0 0 0 0 0,0-1 0 0 0,0 1 0 0 0,0 0 0 0 0,0 0 0 0 0,0 0 0 0 0,0 0 0 0 0,-1 1 0 0 0,1-1 0 0 0,0 0 0 0 0,-1 0 0 0 0,1 0 0 0 0,-1 1 0 0 0,0-1-8 0 0,9 20 119 0 0,-8-18-107 0 0,1-1 1 0 0,-1 0 0 0 0,0 0 0 0 0,0 1-1 0 0,-1-1 1 0 0,1 1 0 0 0,0-1-1 0 0,-1 1 1 0 0,0-1 0 0 0,1 1 0 0 0,-1-1-1 0 0,0 1 1 0 0,0-1 0 0 0,0 1 0 0 0,-1-1-1 0 0,1 1 1 0 0,-1 0-13 0 0,-1 16 22 0 0,2-16-15 0 0,0 0 0 0 0,0-1-1 0 0,-1 1 1 0 0,1 0 0 0 0,-1-1-1 0 0,0 1 1 0 0,1-1 0 0 0,-1 1 0 0 0,0-1-1 0 0,0 1 1 0 0,-1-1-7 0 0,-7 15 105 0 0,7-13-34 0 0,0 1-1 0 0,-1-1 0 0 0,0 1 1 0 0,0-1-1 0 0,0 0 0 0 0,0 0 0 0 0,0 0 1 0 0,-1-1-1 0 0,0 1 0 0 0,0-1 1 0 0,-2 2-71 0 0,-6 10-1292 0 0,11-14-6320 0 0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4.6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 5320 0 0,'26'-4'1776'0'0,"-2"-1"841"0"0,1 1 0 0 0,14 1-2617 0 0,-13 3 206 0 0,1 0 154 0 0,0 0 0 0 0,0-2 0 0 0,4-2-360 0 0,50-1 753 0 0,-51 5-413 0 0,-26 0-289 0 0,0 1 1 0 0,0-1-1 0 0,0 0 0 0 0,0 0 0 0 0,0-1 0 0 0,0 1 1 0 0,0-1-1 0 0,0 1 0 0 0,0-1 0 0 0,0-1 0 0 0,0 1 1 0 0,0-1-52 0 0,-2 1 25 0 0,0 0 1 0 0,0 0 0 0 0,1 1-1 0 0,-1-1 1 0 0,0 0 0 0 0,0 1-1 0 0,1-1 1 0 0,-1 1 0 0 0,0 0-1 0 0,0 0 1 0 0,2 0-26 0 0,-3 0 50 0 0,-1 0-4 0 0,0 0-6 0 0,0 0-5 0 0,0 0 4 0 0,0 0 5 0 0,0 0 17 0 0,0 0 8 0 0,0 0-2 0 0,0 0-2 0 0,0 0-21 0 0,0 0-9 0 0,0 0 2 0 0,0 0 2 0 0,0 0 21 0 0,0 0 11 0 0,0 0 0 0 0,0 0-9 0 0,0 0-42 0 0,0 108-437 0 0,0-106 405 0 0,0-1 0 0 0,0 1 1 0 0,1-1-1 0 0,-1 1 1 0 0,0-1-1 0 0,1 1 1 0 0,-1-1-1 0 0,1 0 1 0 0,0 1-1 0 0,0-1 1 0 0,-1 0-1 0 0,2 1 12 0 0,-2-1-10 0 0,1 1-1 0 0,0-1 0 0 0,0 0 1 0 0,0 1-1 0 0,-1-1 1 0 0,1 1-1 0 0,-1-1 1 0 0,1 0-1 0 0,-1 1 0 0 0,0-1 1 0 0,0 1-1 0 0,1 0 11 0 0,-2 7-45 0 0,1-7 38 0 0,0 1 0 0 0,0-1 0 0 0,0 0 0 0 0,0 1 0 0 0,0-1 0 0 0,0 0 0 0 0,0 1 0 0 0,1-1 0 0 0,-1 0 0 0 0,1 1 0 0 0,0-1 0 0 0,0 0 0 0 0,0 0 0 0 0,0 0 0 0 0,0 0 0 0 0,0 0 0 0 0,1 1 7 0 0,0 1-1922 0 0,-1-4-7934 0 0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5.3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236 53 6520 0 0,'3'0'412'0'0,"0"0"0"0"0,0 0 1 0 0,0 0-1 0 0,0-1 0 0 0,0 1 0 0 0,-1-1 1 0 0,1 1-1 0 0,2-2-412 0 0,-5 2 86 0 0,1-1-1 0 0,-1 1 1 0 0,1 0 0 0 0,-1-1 0 0 0,1 1-1 0 0,-1-1 1 0 0,0 1 0 0 0,1-1-1 0 0,-1 1 1 0 0,0-1 0 0 0,1 1-1 0 0,-1-1 1 0 0,0 1 0 0 0,0-1 0 0 0,1 1-1 0 0,-1-1 1 0 0,0 1 0 0 0,0-1-1 0 0,0 0 1 0 0,0 1 0 0 0,0-1 0 0 0,0 1-1 0 0,0-1 1 0 0,0 0 0 0 0,0 1-1 0 0,0-1 1 0 0,0 1 0 0 0,0-1-1 0 0,0 0 1 0 0,0 1 0 0 0,-1-1 0 0 0,1 1-1 0 0,0-1 1 0 0,0 1 0 0 0,-1-1-1 0 0,1 1 1 0 0,0-1 0 0 0,-1 1 0 0 0,1-1-1 0 0,-1 1-85 0 0,0-2 32 0 0,0 0 0 0 0,0 0 0 0 0,-1 1-1 0 0,1-1 1 0 0,-1 0 0 0 0,1 1 0 0 0,-1-1 0 0 0,0 1-1 0 0,0 0 1 0 0,1 0 0 0 0,-1-1 0 0 0,0 1 0 0 0,0 0-1 0 0,0 1 1 0 0,0-1 0 0 0,0 0 0 0 0,0 0 0 0 0,-1 1-1 0 0,1 0 1 0 0,-1-1-32 0 0,-8 0-9 0 0,0 0 0 0 0,0 0 0 0 0,-8 2 9 0 0,3-1 91 0 0,11 1-76 0 0,0 0 0 0 0,0 0 0 0 0,0 0-1 0 0,0 0 1 0 0,0 1 0 0 0,0 0 0 0 0,0 0 0 0 0,1 0-1 0 0,-1 1 1 0 0,1 0 0 0 0,0 0 0 0 0,-1 0 0 0 0,1 0-1 0 0,0 0 1 0 0,1 1 0 0 0,-2 1-15 0 0,-6 7 131 0 0,1 0 0 0 0,0 0-1 0 0,0 1 1 0 0,-5 11-131 0 0,10-15 34 0 0,2 0 0 0 0,-1 0 0 0 0,1 1 0 0 0,0-1 0 0 0,1 0 0 0 0,0 1 0 0 0,1 0 0 0 0,0 0 0 0 0,0-1 0 0 0,1 1 0 0 0,1 8-34 0 0,21-6 41 0 0,-15-11-39 0 0,-1-1 1 0 0,0-1-1 0 0,0 0 1 0 0,0 1-1 0 0,1-2 1 0 0,-1 1-1 0 0,0-1 1 0 0,-1 0-1 0 0,1 0 1 0 0,2-1-3 0 0,7-3 4 0 0,-1 0-7 0 0,0-1 1 0 0,0-1-1 0 0,0 0 0 0 0,-1-1 1 0 0,0 0-1 0 0,-1-1 0 0 0,0 0 0 0 0,-1-1 1 0 0,5-6 2 0 0,21-18-30 0 0,-35 33 28 0 0,0-1 0 0 0,0 1 0 0 0,-1 0 0 0 0,1-1 1 0 0,0 1-1 0 0,-1-1 0 0 0,0 0 0 0 0,0 1 1 0 0,1-2 1 0 0,-1 2-4 0 0,0-1 1 0 0,0 1 0 0 0,0 0 0 0 0,0-1-1 0 0,0 1 1 0 0,1 0 0 0 0,-1 0 0 0 0,1 0 0 0 0,-1 0-1 0 0,1 0 1 0 0,0 1 0 0 0,0-1 3 0 0,21-23-1 0 0,-21 43 397 0 0,-1 1 0 0 0,-1 16-396 0 0,0-32 10 0 0,0 246 330 0 0,0-241-333 0 0,1 0-1 0 0,0-1 1 0 0,0 1-1 0 0,1 0 1 0 0,0 0-1 0 0,0-1 1 0 0,1 1-1 0 0,0-1 1 0 0,1 0-1 0 0,-1 0 1 0 0,1 0-1 0 0,1 0 1 0 0,-1 0-1 0 0,1-1 0 0 0,6 6-5 0 0,2 8-21 0 0,-13-19 17 0 0,0 0-1 0 0,0 0 1 0 0,1 0-1 0 0,-1 0 1 0 0,1 0 0 0 0,-1 0-1 0 0,1-1 1 0 0,-1 1-1 0 0,1 0 1 0 0,0 0 0 0 0,-1 0-1 0 0,1-1 1 0 0,0 1 0 0 0,0 0-1 0 0,-1-1 1 0 0,1 1-1 0 0,0 0 1 0 0,0-1 0 0 0,0 1-1 0 0,0-1 1 0 0,0 0-1 0 0,0 1 1 0 0,0-1 0 0 0,0 0-1 0 0,0 1 1 0 0,0-1-1 0 0,0 0 1 0 0,0 0 0 0 0,0 0-1 0 0,0 0 1 0 0,0 0 0 0 0,0 0 3 0 0,14 0-7 0 0,0-1 0 0 0,0 0 0 0 0,0-2 0 0 0,4 0 7 0 0,-13 2-197 0 0,0-1 0 0 0,-1 0 0 0 0,1 0 0 0 0,-1 0 0 0 0,1 0 0 0 0,-1-1 0 0 0,0 0 0 0 0,0 0 0 0 0,0-1 0 0 0,0 1 0 0 0,1-3 197 0 0,-3 3-9973 0 0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7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5120 0 0,'6'0'728'0'0,"-3"1"-655"0"0,-2-1-3 0 0,1 0-1 0 0,-1 0 1 0 0,1 0-1 0 0,-1 0 1 0 0,1 0-1 0 0,-1 1 1 0 0,0-1-1 0 0,1 0 1 0 0,-1 1-1 0 0,1-1 1 0 0,-1 1-1 0 0,0 0 1 0 0,0-1-1 0 0,1 1 1 0 0,-1 0-1 0 0,0 0 1 0 0,0 0-1 0 0,0 0 1 0 0,0 0-1 0 0,0 0 1 0 0,0 0-1 0 0,0 0 1 0 0,0 0-1 0 0,0 1 1 0 0,0-1-1 0 0,-1 0 1 0 0,1 0-1 0 0,0 1 1 0 0,-1-1-1 0 0,1 2-69 0 0,7 22 1472 0 0,0 1 0 0 0,5 5-1472 0 0,2 5 786 0 0,-14-32-786 0 0,22 66 67 0 0,-21-62-58 0 0,0 0 0 0 0,-1-1 0 0 0,-1 1 0 0 0,1-1 0 0 0,-1 1 0 0 0,0 0-1 0 0,-1 0 1 0 0,0 2-9 0 0,0-5 1 0 0,1 0 0 0 0,0 0 0 0 0,0 0 0 0 0,0 0 0 0 0,1 0 0 0 0,-1-1 0 0 0,1 1 0 0 0,1 1-1 0 0,-1-1 0 0 0,0 0 0 0 0,0 0 0 0 0,-1 0-1 0 0,1 0 1 0 0,-1 0 0 0 0,-1 5 0 0 0,1-6-1 0 0,0 0 0 0 0,0 1 0 0 0,0-1 1 0 0,1 1-1 0 0,0-1 0 0 0,0 2 1 0 0,0-2-1 0 0,0-1 1 0 0,-1 0 0 0 0,1 1-1 0 0,-1-1 1 0 0,0 1-1 0 0,0-1 1 0 0,0 1-1 0 0,-1-1 1 0 0,1 0 0 0 0,-1 2 0 0 0,1-2 14 0 0,0 0 0 0 0,0 0 0 0 0,0 0 0 0 0,0 0 0 0 0,1 1 0 0 0,-1-1 0 0 0,1 0 0 0 0,0 0-14 0 0,2 16 94 0 0,-3-16-1496 0 0,0-3-6226 0 0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8.0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0 8640 0 0,'0'0'161'0'0,"0"0"4"0"0,16 17 327 0 0,-19-17-425 0 0,1 1 0 0 0,-1 1 0 0 0,1-1 0 0 0,-1 0-1 0 0,1 1 1 0 0,0-1 0 0 0,0 1 0 0 0,0-1 0 0 0,-1 2-67 0 0,-3 2 161 0 0,1-1 0 0 0,-1 0 0 0 0,0 0 0 0 0,-1-1 0 0 0,1 0-161 0 0,5-3 25 0 0,0 1 0 0 0,0-1-1 0 0,0 1 1 0 0,0-1 0 0 0,0 1 0 0 0,0-1 0 0 0,0 1 0 0 0,0 0-1 0 0,0-1 1 0 0,0 1 0 0 0,0 0 0 0 0,1 0 0 0 0,-1-1-1 0 0,0 1 1 0 0,1 0 0 0 0,-1 0 0 0 0,0 0 0 0 0,1 0 0 0 0,-1 0-1 0 0,1 0 1 0 0,-1 0 0 0 0,1 0 0 0 0,0 0 0 0 0,0 0-1 0 0,-1 1 1 0 0,1-1 0 0 0,0 0 0 0 0,0 0 0 0 0,0 0 0 0 0,0 1-25 0 0,-1 6 126 0 0,-5 1 172 0 0,5-8-290 0 0,1-1-1 0 0,-1 1 1 0 0,1-1-1 0 0,-1 1 0 0 0,1 0 1 0 0,0-1-1 0 0,-1 1 1 0 0,1 0-1 0 0,0-1 0 0 0,-1 1 1 0 0,1 0-1 0 0,0-1 1 0 0,0 1-1 0 0,-1 0 0 0 0,1-1 1 0 0,0 1-1 0 0,0 0 1 0 0,0 0-8 0 0,-10 57 486 0 0,9-8-389 0 0,0-14 25 0 0,1 0-1 0 0,3 10-121 0 0,7-7 45 0 0,-7-33-42 0 0,-1 0-1 0 0,-1 0 1 0 0,1 0-1 0 0,-1 0 1 0 0,0 0-1 0 0,0 6-2 0 0,-1 48-1645 0 0,0-60-6508 0 0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8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6328 0 0,'2'4'0'0'0,"6"1"0"0"0,0 1 0 0 0,6-2 360 0 0,-6-2 8 0 0,0 2-16 0 0,0-2 16 0 0,8 2-88 0 0,4-4 8 0 0,2 0-8 0 0,4-4 8 0 0,-26 4-6976 0 0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38.8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7024 0 0,'19'3'453'0'0,"-15"8"335"0"0,0 3-500 0 0,8 6 252 0 0,-10-17-474 0 0,0-1-1 0 0,0 1 1 0 0,0 0-1 0 0,0-1 1 0 0,-1 1-1 0 0,1 0 1 0 0,0 2-66 0 0,10 43 473 0 0,-2 0 1 0 0,-2 1-1 0 0,-2 0 1 0 0,-2 23-474 0 0,0-23 322 0 0,8 11-35 0 0,-9-49-234 0 0,0 1-1 0 0,-1 0 0 0 0,0-1 0 0 0,-1 1 1 0 0,0 0-1 0 0,-1 4-52 0 0,-4 36 240 0 0,3-18 214 0 0,1-20-436 0 0,0-20-1353 0 0,0 5-7059 0 0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3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82 696 0 0,'7'0'-398'0'0,"-7"0"562"0"0,1-1-1 0 0,0 1 1 0 0,0 0-1 0 0,-1 0 1 0 0,1-1-1 0 0,0 1 1 0 0,-1 0-1 0 0,1 0 1 0 0,0 0-1 0 0,0 0 1 0 0,-1 0-1 0 0,1 0 1 0 0,0 1-1 0 0,0-1 1 0 0,-1 0-1 0 0,1 0 1 0 0,0 0-1 0 0,-1 1 1 0 0,1-1-1 0 0,0 0 1 0 0,-1 1-1 0 0,1-1 1 0 0,0 0-1 0 0,-1 1 1 0 0,1-1-1 0 0,-1 1 1 0 0,1-1-1 0 0,0 1 1 0 0,-1-1-1 0 0,0 1 1 0 0,1 0-164 0 0,-1-1 25 0 0,0 0 1 0 0,0 1 0 0 0,0-1 0 0 0,1 0 0 0 0,-1 1 0 0 0,0-1 0 0 0,0 0 0 0 0,0 1 0 0 0,0-1 0 0 0,1 0-1 0 0,-1 0 1 0 0,0 1 0 0 0,0-1 0 0 0,1 0 0 0 0,-1 0 0 0 0,0 1 0 0 0,0-1 0 0 0,1 0 0 0 0,-1 0 0 0 0,0 0-1 0 0,1 1 1 0 0,-1-1 0 0 0,0 0 0 0 0,1 0 0 0 0,-1 0 0 0 0,0 0 0 0 0,1 0 0 0 0,-1 0 0 0 0,0 0 0 0 0,1 0-1 0 0,-1 0 1 0 0,0 0 0 0 0,1 0 0 0 0,-1 0 0 0 0,1 0 0 0 0,-1 0 0 0 0,0 0 0 0 0,1 0 0 0 0,-1 0-26 0 0,0 0-18 0 0,1-1 1 0 0,-1 1 0 0 0,1 0-1 0 0,-1 0 1 0 0,1 0 0 0 0,-1 0-1 0 0,1 0 1 0 0,-1 0 0 0 0,1 0-1 0 0,-1 0 1 0 0,1 0 0 0 0,-1 1-1 0 0,1-1 1 0 0,-1 0 0 0 0,1 0-1 0 0,-1 0 1 0 0,1 0 0 0 0,-1 1 0 0 0,1-1-1 0 0,-1 0 1 0 0,0 1 0 0 0,1-1-1 0 0,-1 0 1 0 0,1 1 0 0 0,-1-1-1 0 0,0 0 1 0 0,1 1 0 0 0,-1-1-1 0 0,0 1 1 0 0,0-1 0 0 0,1 0-1 0 0,-1 1 1 0 0,0-1 0 0 0,0 1-1 0 0,0-1 1 0 0,1 1 0 0 0,-1-1-1 0 0,0 1 1 0 0,0-1 0 0 0,0 1-1 0 0,0-1 1 0 0,0 1 17 0 0,0 0-161 0 0,0-1 1 0 0,0 0 7 0 0,0 0 27 0 0,0 0 12 0 0,1 30-84 0 0,7-31 233 0 0,11 3 467 0 0,-18-2-483 0 0,0 0 1 0 0,-1 0 0 0 0,1 0-1 0 0,-1 1 1 0 0,1-1-1 0 0,-1 0 1 0 0,1 1 0 0 0,-1-1-1 0 0,0 0 1 0 0,1 1-1 0 0,-1-1 1 0 0,1 1-1 0 0,-1-1 1 0 0,0 1 0 0 0,1-1-1 0 0,-1 1 1 0 0,0-1-1 0 0,1 1 1 0 0,-1-1-1 0 0,0 1 1 0 0,0-1 0 0 0,0 1-1 0 0,0 0 1 0 0,1-1-1 0 0,-1 1 1 0 0,0-1-1 0 0,0 1 1 0 0,0 0 0 0 0,0-1-1 0 0,0 1-19 0 0,31 6 563 0 0,-25-5-433 0 0,0 0-1 0 0,1 0 1 0 0,-1-1 0 0 0,0 1 0 0 0,2-1-130 0 0,17 4 572 0 0,-23-5-464 0 0,0 1 1 0 0,0-1-1 0 0,0 0 0 0 0,0 0 1 0 0,0 0-1 0 0,1 0 0 0 0,-1 0 1 0 0,0 0-1 0 0,0 0 0 0 0,0-1 1 0 0,0 1-1 0 0,0-1 0 0 0,0 1 1 0 0,0-1-1 0 0,0 0 0 0 0,0 0 1 0 0,0 0-1 0 0,0 0 0 0 0,0 0 1 0 0,0-1-1 0 0,-1 1 0 0 0,1-1-108 0 0,3-3 289 0 0,0 1-1 0 0,0-1 1 0 0,-1-1-1 0 0,0 1 1 0 0,0-1 0 0 0,1-3-289 0 0,-3 5 82 0 0,0 0 0 0 0,0 0 1 0 0,-1 0-1 0 0,0-1 1 0 0,1 1-1 0 0,-1-1 1 0 0,-1 1-1 0 0,1-1 0 0 0,-1-1-82 0 0,2-7 259 0 0,0 2-32 0 0,-2 9-189 0 0,1 0 0 0 0,-1 0 0 0 0,0 1 1 0 0,0-1-1 0 0,1 0 0 0 0,-1 0 0 0 0,-1 0 0 0 0,1 0 0 0 0,0 0 0 0 0,0 1 0 0 0,-1-2-38 0 0,1-25-577 0 0,0 28-8596 0 0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4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1 5320 0 0,'5'1'535'0'0,"-3"5"1557"0"0,-2-6-2015 0 0,0 1-1 0 0,0-1 1 0 0,0 0-1 0 0,0 1 1 0 0,0-1-1 0 0,0 0 1 0 0,0 1-1 0 0,0-1 1 0 0,0 0-1 0 0,0 1 1 0 0,0-1-1 0 0,1 0 1 0 0,-1 1-1 0 0,0-1 1 0 0,0 0-1 0 0,0 1 1 0 0,0-1-1 0 0,1 0 1 0 0,-1 0-1 0 0,0 1 1 0 0,0-1-1 0 0,1 0 1 0 0,-1 0-1 0 0,0 0 1 0 0,0 1-1 0 0,1-1 1 0 0,-1 0-1 0 0,0 0 1 0 0,1 0-1 0 0,-1 0 1 0 0,0 0-1 0 0,1 1 1 0 0,-1-1-1 0 0,0 0 1 0 0,0 0-1 0 0,1 0 1 0 0,-1 0-1 0 0,0 0 1 0 0,1 0-1 0 0,-1 0 1 0 0,1 0-77 0 0,-28 73 244 0 0,21-52-209 0 0,3-11-29 0 0,0 0 1 0 0,1 0-1 0 0,0 0 0 0 0,0 0 1 0 0,1 0-1 0 0,1 0 1 0 0,0 1-7 0 0,5 88 42 0 0,-5-93-39 0 0,1 0 0 0 0,0 0 0 0 0,0-1 0 0 0,0 1 0 0 0,1 0 0 0 0,0-1 1 0 0,0 1-1 0 0,1-1 0 0 0,-1 0 0 0 0,1 0 0 0 0,0 0 0 0 0,0 0 0 0 0,2 1-3 0 0,7 9 18 0 0,2-1 0 0 0,-1 0 0 0 0,7 4-18 0 0,-11-10 16 0 0,-4-4 3 0 0,1 0 1 0 0,0 0-1 0 0,0 0 0 0 0,1-1 1 0 0,-1 0-1 0 0,1 0 1 0 0,-1-1-1 0 0,1 0 1 0 0,0 0-1 0 0,0 0 1 0 0,0-1-1 0 0,4 0-19 0 0,-9-1 12 0 0,0 0-1 0 0,0 0 1 0 0,0 0 0 0 0,0-1-1 0 0,-1 1 1 0 0,1-1 0 0 0,0 1 0 0 0,0-1-1 0 0,0 0 1 0 0,0 1 0 0 0,0-1-12 0 0,10-4 103 0 0,-8 3-82 0 0,0 1 0 0 0,0-1 0 0 0,0 0 0 0 0,0 0 0 0 0,-1-1 0 0 0,1 1 1 0 0,-1-1-1 0 0,1 0 0 0 0,-1 0 0 0 0,0 0 0 0 0,0 0 0 0 0,-1 0 0 0 0,1-1 0 0 0,-1 1 0 0 0,1-1 0 0 0,-1 0 0 0 0,0 0 0 0 0,1-3-21 0 0,0 1 33 0 0,-1 0-1 0 0,0 0 0 0 0,0 0 0 0 0,-1 0 1 0 0,1 0-1 0 0,-1 0 0 0 0,-1 0 1 0 0,1-1-1 0 0,-1 1 0 0 0,0 0 0 0 0,-1 0 1 0 0,0-4-33 0 0,-3-26 192 0 0,5 31-171 0 0,-2 0 0 0 0,1-1 1 0 0,-1 1-1 0 0,0 0 0 0 0,0 0 0 0 0,0 0 0 0 0,-1 0 0 0 0,1 0 1 0 0,-1 0-1 0 0,-1 0 0 0 0,0-1-21 0 0,-50-77 380 0 0,52 81-370 0 0,0 0 0 0 0,0 1 1 0 0,-1-1-1 0 0,1 1 0 0 0,-1 0 0 0 0,1-1 1 0 0,-1 1-1 0 0,0 0 0 0 0,1 0 1 0 0,-1 0-1 0 0,0 0 0 0 0,0 0 0 0 0,-1 0-10 0 0,-8-5 71 0 0,9-2-1586 0 0,2 8-7267 0 0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4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3504 0 0,'0'1'23'0'0,"0"0"1"0"0,0 0-1 0 0,1 1 0 0 0,-1-1 1 0 0,0 0-1 0 0,1 0 1 0 0,-1 0-1 0 0,0 0 0 0 0,1 0 1 0 0,-1 0-1 0 0,1 0 1 0 0,0 0-1 0 0,0 1-23 0 0,-1-1 128 0 0,1-1 0 0 0,-1 1 0 0 0,1 0 0 0 0,-1-1 0 0 0,1 1 0 0 0,-1 0 0 0 0,0 0 0 0 0,1 0 0 0 0,-1 0 0 0 0,0-1 0 0 0,0 1 0 0 0,0 0 0 0 0,1 0 0 0 0,-1 0 0 0 0,0 0 0 0 0,0 0 0 0 0,0 0 0 0 0,-1 0-128 0 0,1 4 154 0 0,1 0 1 0 0,-1 1-1 0 0,1-1 1 0 0,0 0-1 0 0,0 0 1 0 0,2 3-155 0 0,-1 4 67 0 0,1 2-78 0 0,1 1 0 0 0,1-1 0 0 0,-1 0 0 0 0,2 0 0 0 0,0-1 0 0 0,1 0-1 0 0,0 0 1 0 0,1 0 0 0 0,0-1 0 0 0,1 0 0 0 0,8 8 11 0 0,-10-14-30 0 0,-1 1 1 0 0,1-1-1 0 0,0 0 0 0 0,3 1 30 0 0,-7-5 4 0 0,-1-1 0 0 0,1 1-1 0 0,-1-1 1 0 0,1 0-1 0 0,-1 0 1 0 0,1 0 0 0 0,-1 0-1 0 0,1 0 1 0 0,0-1 0 0 0,0 1-1 0 0,-1-1 1 0 0,1 0 0 0 0,0 1-1 0 0,0-1 1 0 0,2-1-4 0 0,56 1 600 0 0,-45-3-328 0 0,-13 3-205 0 0,0 0 0 0 0,0 0 0 0 0,0-1 0 0 0,-1 0 0 0 0,1 1 0 0 0,0-1 0 0 0,0 0-1 0 0,-1 0 1 0 0,1-1 0 0 0,0 1 0 0 0,-1-1 0 0 0,0 1 0 0 0,1-1 0 0 0,-1 0-67 0 0,17-8 698 0 0,-18 10-639 0 0,1 0 0 0 0,-1-1-1 0 0,0 1 1 0 0,0-1-1 0 0,1 0 1 0 0,-1 1 0 0 0,0-1-1 0 0,0 0 1 0 0,0 0 0 0 0,0 1-1 0 0,0-1 1 0 0,0 0-1 0 0,0 0 1 0 0,0 0 0 0 0,0 0-1 0 0,0-1 1 0 0,-1 1 0 0 0,1 0-1 0 0,0 0 1 0 0,-1 0-1 0 0,1-1 1 0 0,-1 1 0 0 0,1 0-59 0 0,4-11 772 0 0,-5 11-684 0 0,1-1 0 0 0,0 1 0 0 0,-1 0 0 0 0,1-1 0 0 0,-1 1 0 0 0,1-1 0 0 0,-1 1-1 0 0,1-1 1 0 0,-1 0 0 0 0,0 1 0 0 0,0-1 0 0 0,0 1 0 0 0,0-1 0 0 0,0 1 0 0 0,0-1-1 0 0,-1 1 1 0 0,1-1 0 0 0,-1-1-88 0 0,-2-11 272 0 0,1-1 0 0 0,0 0 0 0 0,1 0-1 0 0,0 0 1 0 0,2-13-272 0 0,-1-20 359 0 0,0 42-556 0 0,0 1 1 0 0,0 0 0 0 0,0-1-1 0 0,1 1 1 0 0,0-1 0 0 0,0 1 0 0 0,0 0-1 0 0,0 0 1 0 0,1-1 196 0 0,9-11-9353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0.0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130 25 6632 0 0,'-17'8'449'0'0,"13"-7"-199"0"0,0 1 1 0 0,0 0 0 0 0,0 0 0 0 0,0 0-1 0 0,0 0 1 0 0,0 1 0 0 0,1-1-1 0 0,-1 1 1 0 0,1 0 0 0 0,0 0-1 0 0,0 1 1 0 0,0-1 0 0 0,-2 4-251 0 0,-5 8 48 0 0,2 0-1 0 0,0 0 1 0 0,1 1 0 0 0,0 0 0 0 0,1 1 0 0 0,1 0-48 0 0,2-7 20 0 0,1-1 0 0 0,0 1 1 0 0,1-1-1 0 0,0 1 0 0 0,1-1 1 0 0,0 1-1 0 0,0 0 0 0 0,1-1 1 0 0,0 1-1 0 0,1-1 0 0 0,2 8-20 0 0,-3-12 30 0 0,1 1 0 0 0,1-1 0 0 0,-1 0 0 0 0,1 0 0 0 0,0-1 0 0 0,0 1 0 0 0,0 0 0 0 0,1-1 0 0 0,-1 0 0 0 0,1 0 0 0 0,0 0 0 0 0,1 0 0 0 0,-1-1 0 0 0,0 0 0 0 0,1 1 0 0 0,0-2 0 0 0,0 1 0 0 0,0 0 0 0 0,0-1 0 0 0,0 0 0 0 0,0 0 0 0 0,1-1 0 0 0,-1 1 0 0 0,1-1 0 0 0,-1-1 0 0 0,1 1 0 0 0,-1-1 0 0 0,1 1 0 0 0,0-2-30 0 0,3 2 55 0 0,0-2 0 0 0,-1 1 0 0 0,1-1-1 0 0,-1-1 1 0 0,1 1 0 0 0,-1-1 0 0 0,0-1 0 0 0,1 0 0 0 0,-1 0 0 0 0,0 0 0 0 0,3-3-55 0 0,-6 2 29 0 0,0 1 0 0 0,0-1 0 0 0,-1 0 0 0 0,0 0 0 0 0,1 0 0 0 0,-2 0 0 0 0,1-1 0 0 0,0 0 0 0 0,-1 1 0 0 0,0-1 0 0 0,0-1 0 0 0,0 1 0 0 0,-1 0 0 0 0,0-1 0 0 0,0 1 0 0 0,0-1 0 0 0,0-2-29 0 0,-1-3 114 0 0,1 0 0 0 0,-2-1 1 0 0,1 1-1 0 0,-2 0 0 0 0,1-1 0 0 0,-2 1 0 0 0,1 0 1 0 0,-1 0-1 0 0,-1 0 0 0 0,0 0 0 0 0,-1 0 1 0 0,0 0-1 0 0,-1 1 0 0 0,0 0 0 0 0,0 0 0 0 0,-1 0 1 0 0,0 1-1 0 0,-2-2-114 0 0,0 3 120 0 0,0 0 0 0 0,0 1 0 0 0,-1 0-1 0 0,0 0 1 0 0,0 1 0 0 0,-1 0 0 0 0,0 0 0 0 0,0 1 0 0 0,0 1 0 0 0,-1-1 0 0 0,0 2-120 0 0,6 1 50 0 0,-1 1 1 0 0,1 0 0 0 0,-1 0 0 0 0,0 0 0 0 0,1 1-1 0 0,-1 0 1 0 0,0 0 0 0 0,0 1 0 0 0,0-1-51 0 0,6 1-120 0 0,0 0 0 0 0,0 0 0 0 0,-1 0 0 0 0,1-1-1 0 0,0 1 1 0 0,0 0 0 0 0,0 0 0 0 0,0-1 0 0 0,0 1 0 0 0,0 0 0 0 0,1 0 0 0 0,-1 0 0 0 0,0-1 0 0 0,0 1 0 0 0,0 0 0 0 0,1 0 0 0 0,-1 0 120 0 0,1-1-10440 0 0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5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2904 0 0,'23'29'5522'0'0,"-3"6"-3694"0"0,13 42-2054 0 0,-24-55 852 0 0,-2-2-577 0 0,-1 1 0 0 0,0 0 0 0 0,1 16-49 0 0,9 38 280 0 0,-15-69-198 0 0,1 0-1 0 0,-1 0 1 0 0,-1 0 0 0 0,1 1-1 0 0,-1-1 1 0 0,0 0-1 0 0,-1 0 1 0 0,1 0 0 0 0,-2 4-82 0 0,2-10 27 0 0,-1 0 1 0 0,1 0-1 0 0,0 0 1 0 0,0 0-1 0 0,-1 0 0 0 0,1 0 1 0 0,0 0-1 0 0,-1 0 1 0 0,1 0-1 0 0,0-1 1 0 0,0 1-1 0 0,-1 0 1 0 0,1 0-1 0 0,0 0 1 0 0,0 0-1 0 0,-1 0 1 0 0,1-1-1 0 0,0 1 1 0 0,0 0-1 0 0,0 0 1 0 0,-1-1-1 0 0,1 1 1 0 0,0 0-1 0 0,0 0 0 0 0,0-1 1 0 0,0 1-1 0 0,-1 0 1 0 0,1 0-1 0 0,0-1 1 0 0,0 1-1 0 0,0 0 1 0 0,0 0-1 0 0,0-1 1 0 0,0 1-1 0 0,0 0 1 0 0,0-1-1 0 0,0 1 1 0 0,0 0-1 0 0,0-1-27 0 0,-6-20 226 0 0,5 4-153 0 0,-1-77 105 0 0,2 83-151 0 0,1 0 0 0 0,0 1 0 0 0,1-1 0 0 0,0 1 0 0 0,1-1 0 0 0,0 1 0 0 0,3-6-27 0 0,-4 12 16 0 0,0 1 1 0 0,0-1-1 0 0,0 1 0 0 0,1 0 0 0 0,-1 0 1 0 0,1 0-1 0 0,1-1-16 0 0,-2 2 15 0 0,0 0-1 0 0,0 0 1 0 0,0-1-1 0 0,0 1 1 0 0,0-1 0 0 0,0 1-1 0 0,-1-1 1 0 0,1 0-1 0 0,-1 0 1 0 0,1-2-15 0 0,-1 3 8 0 0,1-1 1 0 0,-1 0-1 0 0,1 0 0 0 0,-1 1 1 0 0,1-1-1 0 0,0 1 0 0 0,0-1 1 0 0,0 1-1 0 0,0 0 1 0 0,0 0-1 0 0,1 0 0 0 0,-1 0 1 0 0,1 0-1 0 0,-1 1 0 0 0,1-1 1 0 0,0 1-1 0 0,0-1-8 0 0,13-8 47 0 0,-14 9-33 0 0,-1 1-1 0 0,1-1 1 0 0,0 0 0 0 0,0 1-1 0 0,0-1 1 0 0,0 1-1 0 0,0 0 1 0 0,0 0 0 0 0,0-1-1 0 0,0 1 1 0 0,0 1-1 0 0,0-1 1 0 0,0 0 0 0 0,0 0-1 0 0,0 1 1 0 0,0-1-1 0 0,2 1-13 0 0,0 1 26 0 0,0-1 0 0 0,0 0 0 0 0,0 1 0 0 0,0 0 0 0 0,-1 0 0 0 0,1 0 0 0 0,0 1 0 0 0,0-1-26 0 0,0 2 9 0 0,0 1 0 0 0,-1-1 0 0 0,1 1 0 0 0,-1-1 0 0 0,0 1 0 0 0,0 0 0 0 0,0 0-1 0 0,-1 0 1 0 0,1 1 0 0 0,-1-1 0 0 0,-1 1 0 0 0,1-1 0 0 0,-1 1 0 0 0,0-1 0 0 0,0 1 0 0 0,0 0 0 0 0,-1 0 0 0 0,0-1 0 0 0,0 2-9 0 0,-1 3 5 0 0,1 1 1 0 0,-2-1-1 0 0,1-1 0 0 0,-1 1 1 0 0,-1 0-1 0 0,0 0 1 0 0,0-1-1 0 0,-1 1 0 0 0,0-1 1 0 0,-4 6-6 0 0,-3 7 8 0 0,10-19-6 0 0,-1 0 0 0 0,1 0 0 0 0,-1 1 0 0 0,0-2 0 0 0,1 1 0 0 0,-1 0 0 0 0,0 0 0 0 0,-1-1 0 0 0,1 1 0 0 0,-1 0-2 0 0,-20 24 8 0 0,21-24-7 0 0,0 1 0 0 0,-1-1 0 0 0,1 0-1 0 0,-1 0 1 0 0,1 0 0 0 0,-1-1 0 0 0,0 1 0 0 0,0-1-1 0 0,0 0 1 0 0,0 1 0 0 0,0-1 0 0 0,-1-1 0 0 0,-2 3-1 0 0,-26 14 8 0 0,22-14 4 0 0,9-3-9 0 0,1-1 0 0 0,-1 1 1 0 0,0-1-1 0 0,0 0 0 0 0,1 1 0 0 0,-1-1 0 0 0,0 0 0 0 0,0 0 1 0 0,0 1-1 0 0,0-1 0 0 0,1 0 0 0 0,-1 0 0 0 0,0 0 0 0 0,0 0 0 0 0,0 0 1 0 0,0 0-1 0 0,0 0 0 0 0,1-1 0 0 0,-1 1 0 0 0,0 0 0 0 0,0 0 1 0 0,0-1-1 0 0,1 1 0 0 0,-1-1 0 0 0,0 1 0 0 0,0-1-3 0 0,4-7-1814 0 0,-3 6-7474 0 0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5.5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4720 0 0,'0'0'0'0'0,"0"0"-3544"0"0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5.9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7440 0 0,'1'1'80'0'0,"1"1"-1"0"0,-1-1 1 0 0,0 1 0 0 0,1-1 0 0 0,-1 1 0 0 0,0 0-1 0 0,0 0 1 0 0,0-1 0 0 0,0 1 0 0 0,0 0 0 0 0,0 0-1 0 0,0 0 1 0 0,-1 0 0 0 0,1 0 0 0 0,-1 0 0 0 0,0 0-1 0 0,1 0 1 0 0,-1 0 0 0 0,0 0 0 0 0,0 1-80 0 0,1 9 109 0 0,21 130 806 0 0,-8-61-378 0 0,-6-41-240 0 0,-7-28-157 0 0,0 0-1 0 0,0 1 0 0 0,-2-1 0 0 0,1 1-139 0 0,-1-6 72 0 0,0 0 0 0 0,1 0 0 0 0,0 1-1 0 0,0-1 1 0 0,1 0 0 0 0,0 0 0 0 0,1 0 0 0 0,-1 1-1 0 0,1-1 1 0 0,0-1 0 0 0,2 4-72 0 0,-1-5 107 0 0,-1 1 0 0 0,1 0 0 0 0,-1 0 0 0 0,-1-1 0 0 0,1 1 0 0 0,-1 1 0 0 0,0-1 0 0 0,0 0 1 0 0,-1 0-1 0 0,0 6-107 0 0,0-12 49 0 0,0 0-1688 0 0,0 0-6739 0 0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6.3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 4416 0 0,'1'1'102'0'0,"0"-1"1"0"0,0 1-1 0 0,0-1 0 0 0,0 1 1 0 0,0-1-1 0 0,0 1 1 0 0,0 0-1 0 0,0 0 0 0 0,0-1 1 0 0,0 1-1 0 0,0 0 1 0 0,-1 0-1 0 0,1 0 0 0 0,0 0 1 0 0,0 0-1 0 0,-1 0 1 0 0,1 0-1 0 0,-1 0 0 0 0,1 0 1 0 0,-1 0-1 0 0,0 0 1 0 0,1 0-1 0 0,-1 1 0 0 0,0-1 1 0 0,0 0-1 0 0,1 0 1 0 0,-1 0-1 0 0,0 0 0 0 0,0 2-102 0 0,5 14 1157 0 0,-1-8-978 0 0,1 1-1 0 0,-2-1 0 0 0,1 1 0 0 0,-1 0 1 0 0,-1 0-1 0 0,1 6-178 0 0,0-2 158 0 0,0-1 0 0 0,1 0 0 0 0,4 8-158 0 0,-5-11 2 0 0,0 1-1 0 0,0-1 1 0 0,-1 1-1 0 0,0 0 0 0 0,-1-1 1 0 0,0 1-1 0 0,-1 8-1 0 0,0-3 72 0 0,1-1 0 0 0,1 0 0 0 0,1 3-72 0 0,0 13 976 0 0,-3-21-354 0 0,-3-19 213 0 0,-3-16-744 0 0,2-1-1 0 0,0 0 1 0 0,2 0 0 0 0,1 1-1 0 0,1-1 1 0 0,2-6-91 0 0,2-127 281 0 0,-4 157-274 0 0,0 0-1 0 0,0 0 0 0 0,0 0 1 0 0,1 0-1 0 0,-1 0 0 0 0,0 0 1 0 0,1 1-1 0 0,0-1 1 0 0,-1 0-1 0 0,1 0 0 0 0,0 0 1 0 0,0 0-1 0 0,0 1 0 0 0,0-1 1 0 0,1 0-1 0 0,-1 1 0 0 0,0-1 1 0 0,1 1-1 0 0,-1-1 1 0 0,1 1-1 0 0,-1 0 0 0 0,1-1-6 0 0,10-8 67 0 0,-10 8-53 0 0,0 1 0 0 0,0-1 0 0 0,0 1 0 0 0,1 0 0 0 0,-1 0 0 0 0,0 0 0 0 0,1 0 0 0 0,-1 0 0 0 0,1 0 0 0 0,-1 1 0 0 0,1-1 0 0 0,0 1 0 0 0,-1 0 0 0 0,1 0 0 0 0,-1 0 0 0 0,1 0 0 0 0,0 0 0 0 0,0 0-14 0 0,3 1 33 0 0,1 0-1 0 0,-1 0 1 0 0,0 1-1 0 0,0 0 1 0 0,0 0-1 0 0,0 0 1 0 0,1 1-33 0 0,6 4 25 0 0,0 1 1 0 0,-1 0 0 0 0,-1 1-1 0 0,1 1 1 0 0,-2-1-1 0 0,1 2 1 0 0,-1-1-26 0 0,6 9 86 0 0,-1 0 1 0 0,0 0 0 0 0,10 19-87 0 0,12 46 166 0 0,-35-81-156 0 0,-2 1 1 0 0,1-1-1 0 0,0 0 0 0 0,-1 0 1 0 0,1 0-1 0 0,-1 1 0 0 0,0-1 0 0 0,0 0 1 0 0,0 0-1 0 0,-1 1 0 0 0,1-1 0 0 0,-1 0 1 0 0,0 2-11 0 0,-1 3 20 0 0,0-1 0 0 0,0-1 0 0 0,-1 1 0 0 0,0 0 0 0 0,-2 4-20 0 0,2-7 15 0 0,1-1-1 0 0,-1 0 1 0 0,0 1 0 0 0,0-1 0 0 0,0-1 0 0 0,0 1 0 0 0,0 0 0 0 0,0-1 0 0 0,-1 1 0 0 0,1-1 0 0 0,-1 0 0 0 0,0 0 0 0 0,0-1 0 0 0,0 1-15 0 0,-10 3 27 0 0,0-1 0 0 0,0-1 0 0 0,-6 1-27 0 0,-14 4 104 0 0,28-7-14 0 0,0 1 0 0 0,-1-1 0 0 0,1-1-1 0 0,-1 1 1 0 0,1-1 0 0 0,0 0 0 0 0,-1-1-1 0 0,1 1 1 0 0,-1-1 0 0 0,1-1 0 0 0,0 1-1 0 0,-2-1-89 0 0,-11-17 394 0 0,15 8-2449 0 0,3 9-8603 0 0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6.7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1 217 7024 0 0,'0'1'92'0'0,"0"1"0"0"0,1 0 0 0 0,-1 0 0 0 0,1-1 0 0 0,0 1 0 0 0,-1 0-1 0 0,1-1 1 0 0,0 1 0 0 0,0-1 0 0 0,0 1 0 0 0,0-1 0 0 0,0 1 0 0 0,0-1 0 0 0,0 0 0 0 0,1 0 0 0 0,-1 1 0 0 0,0-1 0 0 0,1 0 0 0 0,-1 0 0 0 0,2 0-92 0 0,7 7 541 0 0,-9-7-111 0 0,-1-10 1220 0 0,0 8-1211 0 0,0 5-90 0 0,2-4-106 0 0,-2 0-235 0 0,0 0 0 0 0,0 0 0 0 0,1 1 0 0 0,-1-1 0 0 0,0 0 0 0 0,0 0 0 0 0,1 0 1 0 0,-1 0-1 0 0,0 0 0 0 0,0 0 0 0 0,1 0 0 0 0,-1 0 0 0 0,0 0 0 0 0,1 0 0 0 0,-1 0 0 0 0,0 0 0 0 0,0 0 0 0 0,1 0 0 0 0,-1 0 1 0 0,0 0-1 0 0,0 0 0 0 0,1 0 0 0 0,-1 0 0 0 0,0-1 0 0 0,0 1 0 0 0,1 0 0 0 0,-1 0 0 0 0,0 0 0 0 0,0 0 0 0 0,0 0 1 0 0,1-1-1 0 0,-1 1 0 0 0,0 0 0 0 0,0 0 0 0 0,0 0 0 0 0,0-1 0 0 0,1 1 0 0 0,-1 0 0 0 0,0 0 0 0 0,0-1 0 0 0,0 1 0 0 0,0 0 1 0 0,0 0-1 0 0,0-1 0 0 0,0 1 0 0 0,0 0 0 0 0,0 0 0 0 0,0-1 0 0 0,0 1 0 0 0,0 0 0 0 0,0 0 0 0 0,0-1 0 0 0,0 1 0 0 0,0 0 1 0 0,0-1-9 0 0,-5-14 122 0 0,1-1 0 0 0,1 1 0 0 0,0-1 0 0 0,0-6-122 0 0,3 15 25 0 0,-1 0 0 0 0,1-1 0 0 0,0 1 0 0 0,1-1 0 0 0,0 1-1 0 0,0 0 1 0 0,1-1 0 0 0,-1 1 0 0 0,1 0 0 0 0,3-4-25 0 0,-3-5 82 0 0,-2 15-59 0 0,0 0 0 0 0,0 0 1 0 0,0 0-1 0 0,0 0 0 0 0,0-1 0 0 0,1 1 0 0 0,-1 0 0 0 0,0 0 0 0 0,0 0 1 0 0,1 0-1 0 0,-1 0 0 0 0,1 0 0 0 0,-1-1 0 0 0,1 1 0 0 0,-1 0 1 0 0,1 0-1 0 0,0 1 0 0 0,-1-1 0 0 0,1 0 0 0 0,1-1-23 0 0,9-2 289 0 0,-10 4-284 0 0,-1 0 0 0 0,0 0 0 0 0,1-1 0 0 0,-1 1 0 0 0,1 0 0 0 0,-1 0 0 0 0,0 0 0 0 0,1 0 0 0 0,-1-1 0 0 0,1 1 0 0 0,-1 0 0 0 0,0 0 0 0 0,1 0 0 0 0,-1 0 0 0 0,1 0 0 0 0,-1 0-1 0 0,1 0 1 0 0,-1 0 0 0 0,1 0 0 0 0,-1 0 0 0 0,0 1 0 0 0,1-1 0 0 0,-1 0 0 0 0,1 0 0 0 0,-1 0 0 0 0,0 0 0 0 0,1 1 0 0 0,-1-1 0 0 0,1 0 0 0 0,-1 0 0 0 0,0 1 0 0 0,1-1 0 0 0,-1 0 0 0 0,0 1 0 0 0,0-1 0 0 0,1 0 0 0 0,-1 1 0 0 0,0-1 0 0 0,0 0-1 0 0,1 1 1 0 0,-1-1 0 0 0,0 1 0 0 0,0-1 0 0 0,0 0 0 0 0,0 1-5 0 0,13 7 85 0 0,-12-8-85 0 0,0 0 1 0 0,-1 0-1 0 0,1 1 1 0 0,0-1-1 0 0,0 0 1 0 0,-1 1-1 0 0,1-1 0 0 0,0 1 1 0 0,-1-1-1 0 0,1 1 1 0 0,0-1-1 0 0,-1 1 1 0 0,1-1-1 0 0,-1 1 0 0 0,1 0 1 0 0,-1-1-1 0 0,1 1 0 0 0,85 149 286 0 0,-71-127-181 0 0,0 0 1 0 0,5 4-106 0 0,9 12 175 0 0,-25-35-139 0 0,0 1 0 0 0,1-1 0 0 0,0 0 0 0 0,0-1 0 0 0,0 1-1 0 0,0-1 1 0 0,1 0 0 0 0,-1 0 0 0 0,1 0 0 0 0,0-1 0 0 0,2 1-36 0 0,-6-4 6 0 0,0 0 0 0 0,0 0 0 0 0,-1 1 0 0 0,1-1 1 0 0,0-1-1 0 0,-1 1 0 0 0,1 0 0 0 0,-1 0 0 0 0,1-1 0 0 0,-1 1 0 0 0,0 0 1 0 0,0-1-1 0 0,0 1 0 0 0,1-1 0 0 0,-1 0 0 0 0,-1 1 0 0 0,1-1 1 0 0,1-1-7 0 0,-2-58 70 0 0,-2-109 378 0 0,2 160-355 0 0,1 0 1 0 0,0 0-1 0 0,1 0 0 0 0,0 1 1 0 0,1-1-1 0 0,0 0 0 0 0,0 1 0 0 0,2-3-93 0 0,-4 9 23 0 0,-1 3-43 0 0,0-1 0 0 0,1 1 0 0 0,-1-1 0 0 0,0 1-1 0 0,0 0 1 0 0,1-1 0 0 0,-1 1 0 0 0,0 0-1 0 0,0-1 1 0 0,1 1 0 0 0,-1 0 0 0 0,0-1-1 0 0,1 1 1 0 0,-1 0 0 0 0,0 0 0 0 0,1-1-1 0 0,-1 1 1 0 0,0 0 0 0 0,1 0 0 0 0,-1 0 0 0 0,1-1-1 0 0,-1 1 1 0 0,1 0 0 0 0,-1 0 0 0 0,0 0-1 0 0,1 0 1 0 0,-1 0 0 0 0,1 0 0 0 0,-1 0-1 0 0,1 0 1 0 0,-1 0 0 0 0,0 0 0 0 0,1 0 0 0 0,0 0 19 0 0,1 0-1449 0 0,-1 0-9387 0 0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7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7832 0 0,'1'0'51'0'0,"0"1"1"0"0,0-1-1 0 0,0 0 1 0 0,-1 0 0 0 0,1 0-1 0 0,0 1 1 0 0,0-1-1 0 0,-1 0 1 0 0,1 1-1 0 0,0-1 1 0 0,-1 0-1 0 0,1 1 1 0 0,0-1 0 0 0,-1 1-1 0 0,1-1 1 0 0,-1 1-1 0 0,1 0 1 0 0,-1-1-1 0 0,1 1 1 0 0,-1-1 0 0 0,1 1-1 0 0,-1 0 1 0 0,1 0-1 0 0,-1-1 1 0 0,0 1-1 0 0,1 0 1 0 0,-1 0-52 0 0,1 0 176 0 0,-1 1 0 0 0,1-1-1 0 0,0 1 1 0 0,0-1 0 0 0,0 0 0 0 0,0 1 0 0 0,0-1 0 0 0,0 0 0 0 0,0 0 0 0 0,1 0-1 0 0,-1 0 1 0 0,1 0-176 0 0,1 2 94 0 0,0-1 0 0 0,0 0 0 0 0,0 1 0 0 0,-1 0 0 0 0,1-1-1 0 0,-1 1 1 0 0,1 0 0 0 0,-1 0 0 0 0,0 1 0 0 0,0-1 0 0 0,0 0-1 0 0,-1 1 1 0 0,1-1-94 0 0,15 52 331 0 0,-8-25-175 0 0,-5-15-89 0 0,0 1 0 0 0,-1 0 1 0 0,-1 0-1 0 0,-1 0 0 0 0,0 8-67 0 0,0-5 79 0 0,7 23 133 0 0,-6-35-166 0 0,0 0 0 0 0,-1 0 1 0 0,1 0-1 0 0,-2 0 0 0 0,1 0 0 0 0,-1 0 1 0 0,0 1-47 0 0,0-6 27 0 0,0 0 1 0 0,0 1 0 0 0,0-1 0 0 0,1 0 0 0 0,-1 1-1 0 0,1-1 1 0 0,-1 0 0 0 0,1 0 0 0 0,0 0 0 0 0,1 2-28 0 0,4 19-1721 0 0,-6-22-7252 0 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7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120 260 7832 0 0,'70'-2'4076'0'0,"22"-7"-4076"0"0,-49 5 644 0 0,-36 4-572 0 0,0 0 0 0 0,0 1 0 0 0,1 0 0 0 0,-1 0 1 0 0,7 2-73 0 0,-9-2 35 0 0,0 1 1 0 0,0-1 0 0 0,-1 0 0 0 0,1-1 0 0 0,1 0 0 0 0,-1 1 0 0 0,0-1 0 0 0,0-1 0 0 0,0 1 0 0 0,0-1 0 0 0,2 0-36 0 0,9-6 5 0 0,-12 6-14 0 0,-1-1-1 0 0,1 1 0 0 0,-1-1 1 0 0,1 1-1 0 0,0 0 0 0 0,-1 1 1 0 0,1-1-1 0 0,0 0 0 0 0,0 1 1 0 0,-1 0-1 0 0,1 0 0 0 0,0 0 1 0 0,2 1 9 0 0,11 1-1942 0 0,-16-2-6104 0 0</inkml:trace>
  <inkml:trace contextRef="#ctx0" brushRef="#br0" timeOffset="1">32 0 6824 0 0,'0'1'5'0'0,"0"-1"0"0"0,1 0 0 0 0,-1 1 1 0 0,0-1-1 0 0,0 0 0 0 0,0 1 0 0 0,0-1 1 0 0,0 0-1 0 0,0 1 0 0 0,-1-1 0 0 0,1 0 0 0 0,0 1 1 0 0,0-1-1 0 0,0 0 0 0 0,0 1 0 0 0,0-1 0 0 0,0 0 1 0 0,0 0-1 0 0,-1 1 0 0 0,1-1 0 0 0,0 0 1 0 0,0 1-1 0 0,0-1 0 0 0,-1 0 0 0 0,1 0 0 0 0,0 0 1 0 0,0 1-1 0 0,-1-1 0 0 0,1 0 0 0 0,0 0 1 0 0,-1 0-1 0 0,1 0 0 0 0,0 1 0 0 0,0-1 0 0 0,-1 0 1 0 0,1 0-1 0 0,0 0 0 0 0,-1 0 0 0 0,1 0 0 0 0,0 0 1 0 0,-1 0-1 0 0,1 0 0 0 0,0 0 0 0 0,-1 0 1 0 0,1 0-1 0 0,0 0 0 0 0,-1 0 0 0 0,1 0 0 0 0,0 0 1 0 0,-1 0-1 0 0,1-1-5 0 0,-1 1 36 0 0,1 0 0 0 0,-1 0 0 0 0,0 0 1 0 0,1 0-1 0 0,-1 0 0 0 0,0 0 0 0 0,1 0 0 0 0,-1 0 0 0 0,0 0 1 0 0,1 0-1 0 0,-1 0 0 0 0,0 1 0 0 0,1-1 0 0 0,-1 0 1 0 0,1 0-1 0 0,-1 1 0 0 0,1-1 0 0 0,-1 0 0 0 0,0 0 1 0 0,1 1-1 0 0,-1-1 0 0 0,1 1 0 0 0,-1-1 0 0 0,1 1 0 0 0,-1-1-36 0 0,1 1 83 0 0,-1-1-1 0 0,1 1 0 0 0,-1-1 0 0 0,1 1 1 0 0,0-1-1 0 0,-1 1 0 0 0,1 0 0 0 0,0-1 1 0 0,-1 1-1 0 0,1-1 0 0 0,0 1 0 0 0,-1 0 1 0 0,1-1-1 0 0,0 1 0 0 0,0 0 0 0 0,0-1 1 0 0,0 1-1 0 0,0 0 0 0 0,0 0 0 0 0,0-1 1 0 0,0 1-1 0 0,0 0 0 0 0,0-1 0 0 0,0 1 1 0 0,0 0-1 0 0,0-1 0 0 0,1 1 0 0 0,-1 0 1 0 0,0-1-1 0 0,1 1-82 0 0,16 11 408 0 0,-14-11-1006 0 0,-2 0-6730 0 0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7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237 23 3312 0 0,'0'-1'123'0'0,"0"0"0"0"0,0 0 0 0 0,0 1 0 0 0,0-1 0 0 0,0 0 0 0 0,0 0 0 0 0,0 1 0 0 0,0-1 0 0 0,0 0 0 0 0,0 1 0 0 0,0-1 0 0 0,0 0 0 0 0,0 0 0 0 0,-1 1 0 0 0,1-1 0 0 0,0 0 0 0 0,-1 1 0 0 0,1-1 0 0 0,0 0 0 0 0,-1 1 0 0 0,1-1 1 0 0,-1 1-1 0 0,1-1 0 0 0,-1 1 0 0 0,1-1 0 0 0,-1 1 0 0 0,0-1 0 0 0,1 1 0 0 0,-1-1 0 0 0,1 1 0 0 0,-1 0 0 0 0,0-1 0 0 0,1 1 0 0 0,-1 0 0 0 0,0 0 0 0 0,0-1 0 0 0,1 1 0 0 0,-1 0 0 0 0,0 0 0 0 0,0 0 0 0 0,1 0 0 0 0,-1 0 0 0 0,0 0 0 0 0,1 0 0 0 0,-1 0 0 0 0,0 0 0 0 0,0 0 0 0 0,1 1 0 0 0,-1-1 0 0 0,0 0 0 0 0,0 0 0 0 0,1 1 0 0 0,-1-1 0 0 0,1 0 0 0 0,-1 1 0 0 0,0-1 0 0 0,1 1 0 0 0,-1-1-123 0 0,-6 4 196 0 0,0 1-1 0 0,0-1 0 0 0,0 1 0 0 0,1 0 1 0 0,-1 1-196 0 0,-15 13 147 0 0,1 2 1 0 0,-1 2-148 0 0,16-17 12 0 0,1 0 1 0 0,0 0 0 0 0,1 1-1 0 0,-1-1 1 0 0,1 1 0 0 0,1 0-1 0 0,-1 0 1 0 0,1 1-1 0 0,1-1 1 0 0,-2 4-13 0 0,2 2 14 0 0,1-8-5 0 0,0 0 0 0 0,0 0 1 0 0,0 1-1 0 0,-1-1 0 0 0,0-1 0 0 0,0 1 1 0 0,0 0-1 0 0,-2 2-9 0 0,0-1 21 0 0,1 0 1 0 0,0 0-1 0 0,0 0 0 0 0,1 1 1 0 0,-1-1-1 0 0,1 1 0 0 0,1 0 1 0 0,-1-1-1 0 0,1 1 0 0 0,0 0 1 0 0,1 2-22 0 0,-8 22 73 0 0,7-27-69 0 0,0-1 0 0 0,0 1 0 0 0,0 0 1 0 0,0 0-1 0 0,0 0 0 0 0,1 0 0 0 0,0 0 0 0 0,-1 0 0 0 0,2 1-4 0 0,1 11 14 0 0,1 0 0 0 0,1 0 0 0 0,0 0-14 0 0,-2-10 4 0 0,0 0 0 0 0,0 0 1 0 0,1-1-1 0 0,0 1 1 0 0,0 0-1 0 0,0-1 1 0 0,1 0-1 0 0,0 0 1 0 0,3 4-5 0 0,-3-7-2 0 0,1 1 0 0 0,0-1 1 0 0,-1 1-1 0 0,1-1 0 0 0,0-1 1 0 0,1 1-1 0 0,-1-1 0 0 0,0 1 1 0 0,0-2-1 0 0,1 1 0 0 0,1 0 2 0 0,6 1-20 0 0,-10-2-122 0 0,0 0 0 0 0,0 0 0 0 0,1 1 0 0 0,-1-2 0 0 0,0 1 0 0 0,0 0 0 0 0,0-1 0 0 0,0 0-1 0 0,1 1 1 0 0,-1-1 0 0 0,1-1 142 0 0,0 0-7694 0 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8.3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 6328 0 0,'0'3'59'0'0,"-1"0"0"0"0,0 1 1 0 0,0-1-1 0 0,0 0 0 0 0,-1 1 1 0 0,1-1-1 0 0,-1 0 0 0 0,0 0 0 0 0,0 0 1 0 0,0 0-1 0 0,0-1 0 0 0,0 1 1 0 0,0 0-1 0 0,-1-1 0 0 0,0 1 0 0 0,-2 1-59 0 0,1-1 94 0 0,1 1-1 0 0,-1-1 0 0 0,1 1 0 0 0,0 0 1 0 0,0 0-1 0 0,0 1 0 0 0,0-1 0 0 0,-1 4-93 0 0,-9 26 516 0 0,6-18-400 0 0,0 0 0 0 0,2 1 1 0 0,0 0-1 0 0,1-1 0 0 0,0 2 0 0 0,1-1 1 0 0,1 2-117 0 0,4-5 108 0 0,0 0 1 0 0,0 1 0 0 0,1-1 0 0 0,1 0 0 0 0,1 0-1 0 0,0-1 1 0 0,1 2-109 0 0,-3-9 60 0 0,0 0-1 0 0,0-1 1 0 0,0 1-1 0 0,0-1 1 0 0,1 0 0 0 0,0 0-1 0 0,0 0 1 0 0,1 0 0 0 0,2 1-60 0 0,-5-4 22 0 0,1 1 1 0 0,0-1 0 0 0,-1 0 0 0 0,1 0 0 0 0,0-1 0 0 0,0 1 0 0 0,0 0 0 0 0,0-1 0 0 0,0 0 0 0 0,0 0 0 0 0,1 0 0 0 0,-1 0 0 0 0,0 0 0 0 0,1-1 0 0 0,-1 1-1 0 0,0-1 1 0 0,1 0 0 0 0,2 0-23 0 0,2-1 81 0 0,-1 0 0 0 0,1 0 0 0 0,0-1 0 0 0,-1 0 0 0 0,0 0 0 0 0,1-1 0 0 0,-1 0 0 0 0,0 0 0 0 0,0-1 0 0 0,-1 1-1 0 0,1-1 1 0 0,-1-1 0 0 0,1 0-81 0 0,-3 2 54 0 0,-1 0-1 0 0,0 0 1 0 0,1 0-1 0 0,-1 0 0 0 0,-1 0 1 0 0,1-1-1 0 0,0 1 1 0 0,-1-1-1 0 0,0 0 0 0 0,0 0 1 0 0,0 0-1 0 0,0 0 1 0 0,0 0-1 0 0,-1 0 0 0 0,0 0 1 0 0,0-1-1 0 0,0 1 1 0 0,0 0-1 0 0,-1-4-53 0 0,0-2 181 0 0,0 1 1 0 0,-1 0-1 0 0,0 0 0 0 0,-1-1 1 0 0,0 1-1 0 0,0 0 0 0 0,-1 1 1 0 0,0-1-1 0 0,-1 0 0 0 0,0 1 1 0 0,0 0-1 0 0,-1-1-181 0 0,-5-8 292 0 0,1-2-1 0 0,0 1 1 0 0,2-1-1 0 0,-3-10-291 0 0,1 18-1926 0 0,9 11-8467 0 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8.9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0 217 7632 0 0,'13'10'443'0'0,"-12"-9"-375"0"0,0-1 1 0 0,-1 1-1 0 0,1-1 0 0 0,0 1 0 0 0,0-1 1 0 0,0 1-1 0 0,-1 0 0 0 0,1-1 1 0 0,0 1-1 0 0,-1 0 0 0 0,1 0 0 0 0,0 0 1 0 0,-1 0-1 0 0,1-1 0 0 0,-1 1 0 0 0,0 0 1 0 0,1 0-1 0 0,-1 0 0 0 0,0 0 0 0 0,1 0 1 0 0,-1 0-1 0 0,0 0 0 0 0,0 0 1 0 0,0 0-1 0 0,0 0 0 0 0,0 0 0 0 0,0 1-68 0 0,2 16 1897 0 0,-1-17-1853 0 0,-1-1 0 0 0,0 1 1 0 0,1-1-1 0 0,-1 1 0 0 0,0-1 0 0 0,1 1 0 0 0,-1-1 0 0 0,1 1 0 0 0,-1-1 0 0 0,1 0 0 0 0,-1 1 1 0 0,1-1-1 0 0,-1 0 0 0 0,1 1 0 0 0,-1-1 0 0 0,1 0 0 0 0,0 0 0 0 0,-1 0 0 0 0,1 1 0 0 0,0-1 1 0 0,-1 0-1 0 0,1 0 0 0 0,-1 0 0 0 0,1 0 0 0 0,0 0 0 0 0,-1 0 0 0 0,1 0-44 0 0,0 0 170 0 0,-1 0-25 0 0,0 0-92 0 0,16 16 91 0 0,-16-17-136 0 0,0 1 0 0 0,1-1-1 0 0,-1 1 1 0 0,1-1 0 0 0,-1 1 0 0 0,0-1-1 0 0,1 1 1 0 0,-1-1 0 0 0,0 1-1 0 0,0-1 1 0 0,1 1 0 0 0,-1-1 0 0 0,0 0-1 0 0,0 1 1 0 0,0-1 0 0 0,0 1-1 0 0,0-1 1 0 0,1 0 0 0 0,-1 1 0 0 0,-1-1-1 0 0,1 0 1 0 0,0 1 0 0 0,0-1-8 0 0,0-24 113 0 0,0 18-104 0 0,0-5 10 0 0,0 0 0 0 0,1 0-1 0 0,0 0 1 0 0,1 0 0 0 0,1 0-1 0 0,2-6-18 0 0,6-29 72 0 0,-9 36 4 0 0,0-1 0 0 0,1 1-1 0 0,0 0 1 0 0,1 0 0 0 0,1 0 0 0 0,2-5-76 0 0,-6 16 22 0 0,-1-1 0 0 0,0 1 0 0 0,1-1 0 0 0,-1 1 0 0 0,1-1 0 0 0,-1 1 0 0 0,1 0 0 0 0,-1-1 0 0 0,1 1 0 0 0,-1 0 0 0 0,1 0 0 0 0,-1-1 0 0 0,1 1 0 0 0,0 0 0 0 0,-1 0 0 0 0,1 0 0 0 0,-1-1 0 0 0,1 1 0 0 0,0 0 0 0 0,-1 0 0 0 0,1 0 0 0 0,-1 0 0 0 0,1 0 0 0 0,0 0 0 0 0,-1 0 0 0 0,1 1 0 0 0,-1-1 0 0 0,1 0 0 0 0,0 0 0 0 0,-1 0 0 0 0,1 1 0 0 0,0-1-22 0 0,0 1 52 0 0,0-1-1 0 0,0 1 0 0 0,1-1 0 0 0,-1 1 0 0 0,0 0 1 0 0,0 0-1 0 0,0-1 0 0 0,0 1 0 0 0,0 0 0 0 0,0 0 1 0 0,0 0-1 0 0,-1 0 0 0 0,1 0 0 0 0,1 1-51 0 0,18 22 283 0 0,-11-7-257 0 0,-1 1 1 0 0,0 1-1 0 0,-2-1 0 0 0,0 1 1 0 0,2 10-27 0 0,-2-5 17 0 0,1-1 0 0 0,1 0 1 0 0,7 12-18 0 0,-11-25-20 0 0,-4-9 18 0 0,1 0 0 0 0,-1 0 1 0 0,0 0-1 0 0,0 0 0 0 0,1 0 0 0 0,-1 0 0 0 0,1 0 0 0 0,-1 0 0 0 0,1 0 0 0 0,-1 0 1 0 0,1 0-1 0 0,0 0 0 0 0,-1 0 0 0 0,1-1 0 0 0,0 1 0 0 0,0 0 0 0 0,-1-1 1 0 0,1 1-1 0 0,0 0 0 0 0,0-1 0 0 0,0 1 0 0 0,0-1 0 0 0,0 1 0 0 0,0-1 0 0 0,0 0 1 0 0,0 1-1 0 0,0-1 0 0 0,1 0 2 0 0,-1 0 24 0 0,-1 0 5 0 0,0 0 5 0 0,0 0 29 0 0,0 0 9 0 0,0-10-44 0 0,1 0 0 0 0,0-1 0 0 0,1 1 0 0 0,0 0 0 0 0,1 0-1 0 0,0 0 1 0 0,2-3-28 0 0,32-67-14 0 0,-4 12-5 0 0,-29 59-4 0 0,0 1 1 0 0,0-1 0 0 0,1 1-1 0 0,1 0 1 0 0,-1 0 0 0 0,1 0-1 0 0,1 1 1 0 0,0-1 22 0 0,-6 7-5 0 0,0 0 1 0 0,0 0-1 0 0,-1 1 0 0 0,1-1 0 0 0,0 0 0 0 0,0 0 0 0 0,1 1 1 0 0,-1-1-1 0 0,0 0 0 0 0,0 1 0 0 0,0-1 0 0 0,0 1 1 0 0,0 0-1 0 0,1-1 0 0 0,-1 1 0 0 0,0 0 0 0 0,0 0 0 0 0,1-1 1 0 0,-1 1-1 0 0,0 0 0 0 0,0 0 0 0 0,1 1 0 0 0,-1-1 1 0 0,0 0-1 0 0,0 0 0 0 0,1 1 0 0 0,-1-1 0 0 0,0 0 0 0 0,0 1 1 0 0,0-1-1 0 0,1 1 5 0 0,2 2 15 0 0,-3-3-12 0 0,-1 0-1 0 0,1 1 1 0 0,-1-1-1 0 0,1 1 1 0 0,-1-1-1 0 0,1 0 1 0 0,-1 1-1 0 0,1-1 1 0 0,-1 1-1 0 0,1-1 1 0 0,-1 1-1 0 0,0 0 1 0 0,1-1-1 0 0,-1 1 1 0 0,0-1-1 0 0,1 1 0 0 0,-1 0 1 0 0,0-1-1 0 0,0 1 1 0 0,0-1-1 0 0,1 1 1 0 0,-1 0-1 0 0,0 0-2 0 0,0 0 2 0 0,22 48 402 0 0,0 17 3 0 0,-17-50-273 0 0,1 0 1 0 0,0 0-1 0 0,5 7-134 0 0,-4-7 56 0 0,8 11-43 0 0,-11-20-32 0 0,0 0-1 0 0,-1 1 0 0 0,1-1 0 0 0,0 6 20 0 0,-4-12-76 0 0,1-1-1 0 0,-1 0 1 0 0,0 1-1 0 0,0-1 1 0 0,0 0-1 0 0,0 1 0 0 0,0-1 1 0 0,1 0-1 0 0,-1 0 1 0 0,0 1-1 0 0,0-1 1 0 0,1 0-1 0 0,-1 0 0 0 0,0 1 1 0 0,0-1-1 0 0,1 0 1 0 0,-1 0-1 0 0,0 0 1 0 0,1 1-1 0 0,-1-1 0 0 0,0 0 1 0 0,1 0-1 0 0,-1 0 1 0 0,0 0-1 0 0,1 0 1 0 0,-1 0-1 0 0,0 0 0 0 0,1 0 1 0 0,-1 1-1 0 0,1-1 77 0 0,0 0-10942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0.6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8336 0 0,'0'0'57'0'0,"9"21"263"0"0,11 39-199 0 0,-13-36-66 0 0,1-1 0 0 0,5 8-55 0 0,-10-23 126 0 0,1-1 1 0 0,0 0-1 0 0,1 0 1 0 0,0 0-1 0 0,0-1 1 0 0,0 0-1 0 0,1 1 1 0 0,-1-2-1 0 0,2 1-126 0 0,-2-2 152 0 0,0 0 0 0 0,0-1 0 0 0,0 0 0 0 0,0 0 0 0 0,1 0-1 0 0,-1-1 1 0 0,1 0 0 0 0,-1 0 0 0 0,1 0 0 0 0,0-1 0 0 0,0 0 0 0 0,0 0-1 0 0,4 0-151 0 0,-7-1 73 0 0,0 0 0 0 0,1 0-1 0 0,-1 0 1 0 0,0 0 0 0 0,0-1-1 0 0,0 1 1 0 0,1-1 0 0 0,-1 0-1 0 0,0 0 1 0 0,0 0 0 0 0,0-1-1 0 0,0 1 1 0 0,0-1 0 0 0,-1 1-1 0 0,1-1 1 0 0,0 0 0 0 0,-1 0-1 0 0,1 0 1 0 0,-1 0 0 0 0,0-1-1 0 0,1 1 1 0 0,-1-1 0 0 0,0 1-1 0 0,-1-1 1 0 0,1 0-73 0 0,4-10 267 0 0,0 0 0 0 0,-1 1 0 0 0,-1-2 0 0 0,0 1 0 0 0,-1 0 0 0 0,1-14-267 0 0,11-37 909 0 0,-15 63-875 0 0,0 0 0 0 0,1 0 1 0 0,-1 0-1 0 0,1 0 0 0 0,-1-1 1 0 0,1 1-1 0 0,-1 0 0 0 0,1 0 1 0 0,0 0-1 0 0,-1 0 0 0 0,1 0 1 0 0,0 0-1 0 0,0 0 0 0 0,0 1 1 0 0,0-1-1 0 0,0 0 0 0 0,0 0 1 0 0,0 1-1 0 0,0-1 1 0 0,0 1-1 0 0,0-1 0 0 0,0 1 1 0 0,0-1-1 0 0,0 1 0 0 0,1-1 1 0 0,-1 1-35 0 0,1 0 6 0 0,-1 0 1 0 0,0 1-1 0 0,0-1 1 0 0,0 0 0 0 0,0 0-1 0 0,0 1 1 0 0,-1-1-1 0 0,1 1 1 0 0,0-1 0 0 0,0 1-1 0 0,0 0 1 0 0,0-1-1 0 0,0 1 1 0 0,-1 0-1 0 0,1-1 1 0 0,0 1 0 0 0,0 0-1 0 0,-1 0 1 0 0,1 0-1 0 0,-1-1 1 0 0,1 1 0 0 0,-1 0-1 0 0,1 0 1 0 0,-1 0-1 0 0,1 0 1 0 0,-1 0 0 0 0,0 0-1 0 0,0 0 1 0 0,1 0-1 0 0,-1 0 1 0 0,0 0 0 0 0,0 1-8 0 0,4 19-39 0 0,1 0 0 0 0,0 0 0 0 0,2-1-1 0 0,1 0 1 0 0,4 8 40 0 0,-9-22-23 0 0,0 0 1 0 0,1 0-1 0 0,0 0 1 0 0,0 0-1 0 0,0-1 0 0 0,1 0 1 0 0,-1 0-1 0 0,1 0 1 0 0,1 0-1 0 0,-1-1 1 0 0,1 0-1 0 0,-1 0 0 0 0,1 0 1 0 0,0-1-1 0 0,1 0 1 0 0,-1 0-1 0 0,1 0 0 0 0,-1-1 1 0 0,2 0 22 0 0,-4-1 0 0 0,1-1 0 0 0,-1 1 0 0 0,0-1 1 0 0,1 0-1 0 0,-1 0 0 0 0,1-1 0 0 0,-1 1 1 0 0,0-1-1 0 0,1 0 0 0 0,3-1 0 0 0,-6 1 24 0 0,1 0 0 0 0,-1 0 0 0 0,1 0 0 0 0,-1 0-1 0 0,0 0 1 0 0,1 0 0 0 0,-1-1 0 0 0,0 1 0 0 0,0-1 0 0 0,0 1 0 0 0,0-1 0 0 0,0 0 0 0 0,0 0-1 0 0,-1 0 1 0 0,1 0 0 0 0,-1 0 0 0 0,1 0 0 0 0,-1 0 0 0 0,1-2-24 0 0,0-2 77 0 0,0 2-43 0 0,0 0 1 0 0,-1-1 0 0 0,1 1-1 0 0,-1-1 1 0 0,0 1-1 0 0,0-1 1 0 0,0 1 0 0 0,-1-1-1 0 0,0 0 1 0 0,0 1-1 0 0,0-1 1 0 0,0 0 0 0 0,-1 1-1 0 0,1-1 1 0 0,-1 1-1 0 0,-1-2-34 0 0,-16-45 1 0 0,11 36-33 0 0,2-1-1 0 0,-4-12 33 0 0,5-5-137 0 0,3 19-2308 0 0,1 13-8492 0 0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9.3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 7832 0 0,'0'1'28'0'0,"1"0"1"0"0,-1 0-1 0 0,0 1 0 0 0,0-1 1 0 0,0 0-1 0 0,1 0 1 0 0,-1 0-1 0 0,1 1 0 0 0,-1-1 1 0 0,1 0-1 0 0,-1 0 1 0 0,1 0-1 0 0,0 0 0 0 0,-1 0 1 0 0,1 0-1 0 0,0 0 1 0 0,0 0-1 0 0,0 0 0 0 0,0-1 1 0 0,0 1-1 0 0,0 0 1 0 0,0 0-1 0 0,0 0-28 0 0,1 0 130 0 0,0 0 1 0 0,-1 0-1 0 0,1 1 1 0 0,-1-1-1 0 0,1 1 1 0 0,-1-1-1 0 0,0 1 0 0 0,0-1 1 0 0,1 1-1 0 0,-1 0 1 0 0,0 0-131 0 0,9 27 868 0 0,0-1-1 0 0,-2 1 1 0 0,-1 4-868 0 0,8 27 271 0 0,6 30-275 0 0,-18-84 10 0 0,-2-1-1 0 0,1 1 0 0 0,-1-1 0 0 0,0 1 0 0 0,0-1 1 0 0,0 1-1 0 0,-1 0 0 0 0,1-1 0 0 0,-2 1 1 0 0,1 0-1 0 0,-1-1 0 0 0,1 1 0 0 0,-2 0 1 0 0,0 3-6 0 0,1 2 432 0 0,-1-10-99 0 0,-3-1-240 0 0,5-1-69 0 0,-1 0 1 0 0,1 0-1 0 0,-1 0 0 0 0,1-1 0 0 0,0 1 1 0 0,-1 0-1 0 0,1 0 0 0 0,0-1 0 0 0,0 1 0 0 0,0 0 1 0 0,0 0-1 0 0,0-1 0 0 0,0 0-24 0 0,0-4 55 0 0,-3-29 112 0 0,-3-53 170 0 0,7 77-301 0 0,-1 1-1 0 0,2-1 1 0 0,-1 0 0 0 0,1 1 0 0 0,1-1-1 0 0,0 1 1 0 0,1-3-36 0 0,10-24 88 0 0,-7 17 100 0 0,0 1-1 0 0,2 0 1 0 0,0 1 0 0 0,1 0 0 0 0,6-9-188 0 0,-14 24 18 0 0,1-2 69 0 0,1 1 1 0 0,-1-1 0 0 0,1 0-1 0 0,0 1 1 0 0,0 0 0 0 0,0 0-1 0 0,1 0 1 0 0,-1 0 0 0 0,1 1-1 0 0,3-2-87 0 0,3-1 124 0 0,-7 4-19 0 0,0-1 0 0 0,0 1 0 0 0,1 0 0 0 0,-1 1 0 0 0,1-1 0 0 0,0 1-105 0 0,-4 0 10 0 0,1 1-1 0 0,-1 0 1 0 0,0 0-1 0 0,0 0 1 0 0,0 0 0 0 0,0 0-1 0 0,1 0 1 0 0,-1 0 0 0 0,0 0-1 0 0,0 1 1 0 0,0-1-1 0 0,0 0 1 0 0,0 1 0 0 0,0-1-1 0 0,0 1 1 0 0,0-1 0 0 0,0 1-1 0 0,0 0 1 0 0,0-1-1 0 0,0 1 1 0 0,0 0 0 0 0,0 0-1 0 0,0-1 1 0 0,0 1 0 0 0,-1 0-1 0 0,1 0 1 0 0,0 0-10 0 0,3 6 2 0 0,19 30 17 0 0,-22-35-18 0 0,0 1 0 0 0,0 0 0 0 0,0 0 0 0 0,-1 0-1 0 0,1 0 1 0 0,-1 0 0 0 0,0 0 0 0 0,1 0 0 0 0,-1-1-1 0 0,-1 1 1 0 0,1 0 0 0 0,0 0 0 0 0,-2 3-1 0 0,1 1-5 0 0,-1 0 1 0 0,-1 0 0 0 0,0-1-1 0 0,0 1 1 0 0,0-1 0 0 0,0 1-1 0 0,-1-1 1 0 0,0 0 0 0 0,-1-1-1 0 0,1 1 1 0 0,-1-1 0 0 0,-1 1 4 0 0,-7 8-60 0 0,10-10 47 0 0,0 0 0 0 0,-1-1-1 0 0,1 1 1 0 0,-1-1-1 0 0,0 0 1 0 0,0 0-1 0 0,-3 1 14 0 0,-65 42-48 0 0,66-40 514 0 0,-6 2-3095 0 0,12-8-8375 0 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49.7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7528 0 0,'6'6'283'0'0,"-1"0"0"0"0,-1 1 0 0 0,1-1 0 0 0,3 8-283 0 0,12 17 922 0 0,-12-20-793 0 0,-1 0 0 0 0,1 0-1 0 0,-2 1 1 0 0,2 3-129 0 0,6 12 107 0 0,-11-19 2 0 0,0 0 1 0 0,0 0-1 0 0,-1 0 1 0 0,0 0-1 0 0,-1 0 1 0 0,1 1 0 0 0,-2 1-110 0 0,6 26 310 0 0,-1-11 72 0 0,-1 2-1 0 0,-1-1 1 0 0,-2 0 0 0 0,-1 21-382 0 0,0-31 201 0 0,0-13-161 0 0,0 0 0 0 0,1 0 0 0 0,0 0 0 0 0,-1 0 0 0 0,1-1 0 0 0,0 1 0 0 0,0 0 0 0 0,1-1 0 0 0,-1 1 0 0 0,1-1 0 0 0,-1 1-40 0 0,1-1 58 0 0,-1 0-1 0 0,0 0 1 0 0,0 1-1 0 0,0-1 1 0 0,0 0 0 0 0,0 1-1 0 0,0-1 1 0 0,-1 0-1 0 0,1 1 1 0 0,0 1-58 0 0,19-5 536 0 0,12-12-331 0 0,-27 11-182 0 0,1 0-1 0 0,-1 0 0 0 0,0 0 1 0 0,0 0-1 0 0,0-1 0 0 0,-1 0 1 0 0,1 0-1 0 0,0 0-22 0 0,36-40-1851 0 0,-22 20-7507 0 0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0.06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89 1 9144 0 0,'0'0'49'0'0,"0"0"1"0"0,0 0 0 0 0,0 1-1 0 0,0-1 1 0 0,0 0-1 0 0,0 0 1 0 0,0 1 0 0 0,0-1-1 0 0,0 0 1 0 0,0 0 0 0 0,0 1-1 0 0,0-1 1 0 0,0 0 0 0 0,0 0-1 0 0,0 1 1 0 0,0-1-1 0 0,0 0 1 0 0,0 0 0 0 0,1 0-1 0 0,-1 1 1 0 0,0-1 0 0 0,0 0-1 0 0,0 0 1 0 0,0 0-1 0 0,0 1 1 0 0,1-1 0 0 0,-1 0-1 0 0,0 0 1 0 0,0 0 0 0 0,0 0-1 0 0,1 1 1 0 0,-1-1-1 0 0,0 0 1 0 0,0 0 0 0 0,0 0-1 0 0,1 0 1 0 0,-1 0 0 0 0,0 0-1 0 0,0 0 1 0 0,1 0-1 0 0,-1 0 1 0 0,0 0 0 0 0,0 1-1 0 0,1-1 1 0 0,-1-1 0 0 0,0 1-1 0 0,0 0 1 0 0,1 0 0 0 0,-1 0-1 0 0,0 0 1 0 0,0 0-1 0 0,1 0 1 0 0,-1 0 0 0 0,0 0-1 0 0,0 0 1 0 0,1 0 0 0 0,-1-1-50 0 0,6 0 779 0 0,-5 1-403 0 0,-1 0-31 0 0,0 0-121 0 0,0 0-27 0 0,-9 0 198 0 0,8 1-389 0 0,-1-1 0 0 0,1 0-1 0 0,0 1 1 0 0,0-1 0 0 0,0 1 0 0 0,-1-1 0 0 0,1 1 0 0 0,0-1 0 0 0,0 1-1 0 0,0 0 1 0 0,0 0 0 0 0,0-1 0 0 0,0 1 0 0 0,0 0 0 0 0,0 0-1 0 0,1 0 1 0 0,-1 0 0 0 0,0 0 0 0 0,0 0 0 0 0,1 1-6 0 0,-17 28 305 0 0,9-15-192 0 0,1-3-43 0 0,1 0 1 0 0,0 0-1 0 0,0 0 1 0 0,1 0-1 0 0,1 1 1 0 0,0 0-1 0 0,1 0 1 0 0,0 0-1 0 0,1 1 1 0 0,0 12-71 0 0,1-3 74 0 0,1-12-2 0 0,0 0-1 0 0,0 0 1 0 0,1 1-1 0 0,1-1 1 0 0,1 7-72 0 0,-2-13 4 0 0,2 6 9 0 0,0 1 1 0 0,1-1-1 0 0,0 1 1 0 0,4 5-14 0 0,-7-14 2 0 0,1 0-1 0 0,0 0 1 0 0,0 0-1 0 0,0 0 1 0 0,0-1 0 0 0,0 1-1 0 0,1-1 1 0 0,-1 0-1 0 0,1 1 1 0 0,-1-1-1 0 0,1 0 1 0 0,0 0 0 0 0,0-1-1 0 0,0 1 1 0 0,0-1-1 0 0,0 1 1 0 0,0-1-1 0 0,2 0 0 0 0,7 3-2 0 0,-10-3 1 0 0,0 0-1 0 0,0 0 1 0 0,0-1 0 0 0,0 1 0 0 0,1 0-1 0 0,-1-1 1 0 0,0 1 0 0 0,0-1 0 0 0,0 0-1 0 0,1 0 1 0 0,-1 0 0 0 0,0 0 0 0 0,0 0-1 0 0,1 0 1 0 0,-1-1 0 0 0,0 1 0 0 0,0-1 0 0 0,0 0-1 0 0,0 1 1 0 0,0-1 0 0 0,0 0 0 0 0,0 0-1 0 0,0 0 1 0 0,0 0 0 0 0,1-1 0 0 0,24-25-1988 0 0,-26 26-8057 0 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0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1 159 8432 0 0,'0'0'31'0'0,"-1"1"1"0"0,1-1 0 0 0,0 0-1 0 0,0 1 1 0 0,0-1 0 0 0,0 1-1 0 0,0-1 1 0 0,0 1 0 0 0,0-1-1 0 0,0 1 1 0 0,0-1 0 0 0,0 1-1 0 0,0-1 1 0 0,0 0 0 0 0,1 1-1 0 0,-1-1 1 0 0,0 1 0 0 0,0-1-1 0 0,0 1 1 0 0,1-1 0 0 0,-1 0-1 0 0,0 1 1 0 0,0-1 0 0 0,1 0-1 0 0,-1 1 1 0 0,0-1 0 0 0,1 0-1 0 0,-1 1 1 0 0,0-1 0 0 0,1 0-1 0 0,-1 1 1 0 0,1-1-32 0 0,13-6 1803 0 0,1-3-1051 0 0,41-19-385 0 0,-36 17-241 0 0,1 0 0 0 0,0 2 0 0 0,0 0 1 0 0,4 1-127 0 0,-18 6-3 0 0,63-17-642 0 0,26-13 645 0 0,-91 31-20 0 0,-1 0 0 0 0,1 0 0 0 0,-1 0 1 0 0,1 1-1 0 0,-1-1 0 0 0,2 1 20 0 0,-2 0-14 0 0,0 0-1 0 0,-1 0 1 0 0,1-1-1 0 0,-1 1 0 0 0,1-1 1 0 0,-1 0-1 0 0,1 0 1 0 0,-1 0-1 0 0,2-1 15 0 0,42-13-526 0 0,-46 15 504 0 0,0-1 0 0 0,-1 1 0 0 0,1 0 0 0 0,0 0 0 0 0,0 0 0 0 0,-1 0 0 0 0,1 0 0 0 0,0 0 0 0 0,-1 0 0 0 0,1 1 0 0 0,0-1 0 0 0,-1 0 0 0 0,1 0 0 0 0,0 0 0 0 0,-1 1 0 0 0,1-1 0 0 0,0 0 0 0 0,-1 1 0 0 0,1-1 1 0 0,-1 1-1 0 0,1-1 0 0 0,-1 0 0 0 0,1 1 0 0 0,-1-1 0 0 0,1 1 0 0 0,-1 0 0 0 0,1-1 0 0 0,-1 1 0 0 0,1-1 0 0 0,-1 1 0 0 0,0 0 0 0 0,0-1 0 0 0,1 1 0 0 0,-1 0 0 0 0,0-1 0 0 0,0 1 0 0 0,0 0 0 0 0,1-1 0 0 0,-1 1 0 0 0,0 0 0 0 0,0-1 0 0 0,0 1 1 0 0,0 0-1 0 0,-1-1 0 0 0,1 1 0 0 0,0 0 0 0 0,0 0 22 0 0,-1 2-31 0 0,-1 0 1 0 0,1 0-1 0 0,0 1 0 0 0,0-1 1 0 0,1 0-1 0 0,-1 1 1 0 0,1-1-1 0 0,0 0 1 0 0,0 1-1 0 0,0-1 0 0 0,0 2 31 0 0,-2 25-62 0 0,-2-10 122 0 0,1 2-1 0 0,1-1 1 0 0,1 0-1 0 0,1 0 1 0 0,1 0-1 0 0,1 3-59 0 0,-2 32 531 0 0,1 5 380 0 0,-1-61-9359 0 0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0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58 8744 0 0,'39'-1'1796'0'0,"25"-6"-1796"0"0,29-1 1692 0 0,-48 7-1084 0 0,0-2 0 0 0,26-6-608 0 0,29-6 160 0 0,-91 13-558 0 0,0 1 0 0 0,1-1 1 0 0,-1-1-1 0 0,5-2 398 0 0,-13 5-168 0 0,1-1-8297 0 0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1.1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1 7232 0 0,'1'6'1311'0'0,"-2"-5"1037"0"0,-6-2-995 0 0,0 1-1308 0 0,-1 0 1 0 0,1 0 0 0 0,0 1 0 0 0,-1 0 0 0 0,-1 1-46 0 0,6-1 19 0 0,0 0-1 0 0,0 0 1 0 0,0 0 0 0 0,0 1 0 0 0,1 0-1 0 0,-1-1 1 0 0,1 1 0 0 0,-1 0 0 0 0,1 0 0 0 0,-1 0-1 0 0,1 0 1 0 0,0 1 0 0 0,0-1 0 0 0,0 1-19 0 0,-14 16 141 0 0,11-14-83 0 0,1 0 1 0 0,0 0 0 0 0,0 0 0 0 0,1 1-1 0 0,-1-1 1 0 0,0 4-59 0 0,-5 10 57 0 0,5-13-21 0 0,0 2-1 0 0,1-1 0 0 0,-1 0 1 0 0,2 1-1 0 0,-1-1 0 0 0,1 1 1 0 0,1 0-1 0 0,-1 0 0 0 0,1 0 1 0 0,0 4-36 0 0,1 9 127 0 0,-1-17-120 0 0,0 1 1 0 0,1 0-1 0 0,0-1 1 0 0,0 1-1 0 0,0 0 1 0 0,1-1-1 0 0,-1 1 1 0 0,1 0-1 0 0,0-1 1 0 0,0 1-1 0 0,1-1 1 0 0,-1 0-1 0 0,1 1 1 0 0,2 1-8 0 0,10 16 21 0 0,-11-18-17 0 0,-1 0 0 0 0,1 0 0 0 0,-1 0 0 0 0,1 0-1 0 0,1-1 1 0 0,-1 1 0 0 0,0-1 0 0 0,1 0 0 0 0,1 2-4 0 0,7 2 18 0 0,-9-4-8 0 0,1-1 0 0 0,0 1 1 0 0,0-1-1 0 0,0 0 0 0 0,0 0 0 0 0,1 0 1 0 0,-1-1-1 0 0,0 1 0 0 0,3-1-10 0 0,6 2 8 0 0,1-1 0 0 0,0 0 0 0 0,0-2 0 0 0,4 1-8 0 0,-13-2 2 0 0,0 1 0 0 0,1-1 0 0 0,-1 0 0 0 0,0 0 1 0 0,0 0-1 0 0,0-1 0 0 0,0 0 0 0 0,0 0 0 0 0,0 0 0 0 0,-1 0 0 0 0,1-1 1 0 0,3-2-3 0 0,3-3-1764 0 0,-8 6-7056 0 0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1.4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10152 0 0,'7'13'-70'0'0,"-4"-8"195"0"0,-1-6 650 0 0,32-2 915 0 0,23-6-1249 0 0,-30 5-312 0 0,1-1-1 0 0,3-2-128 0 0,27-3-94 0 0,-45 8-422 0 0,-1 1-1 0 0,0-2 1 0 0,0 0-1 0 0,8-3 517 0 0,-16 5-8018 0 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1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4312 0 0,'0'0'531'0'0,"0"15"1038"0"0,9 5-886 0 0,-7-17-595 0 0,-1 0 0 0 0,1 0-1 0 0,-1 0 1 0 0,0 0 0 0 0,0 0-1 0 0,0 0 1 0 0,0 2-88 0 0,0 3 72 0 0,0 1 54 0 0,1 1 0 0 0,0 0 0 0 0,0-1 0 0 0,1 0 0 0 0,2 8-126 0 0,-4-15 52 0 0,1 1 0 0 0,-1 0 0 0 0,1-1 0 0 0,0 1-1 0 0,-1-1 1 0 0,1 0 0 0 0,0 0 0 0 0,0 1 0 0 0,1-1 0 0 0,-1 0-1 0 0,0-1 1 0 0,1 1 0 0 0,-1 0 0 0 0,1-1 0 0 0,-1 1 0 0 0,1-1-1 0 0,0 0 1 0 0,0 0 0 0 0,0 0 0 0 0,-1 0 0 0 0,2 0-52 0 0,15 7 460 0 0,-17-7-414 0 0,0 0-1 0 0,-1 0 0 0 0,1-1 0 0 0,0 1 0 0 0,-1 0 0 0 0,1-1 0 0 0,0 1 0 0 0,0-1 0 0 0,0 1 0 0 0,0-1 0 0 0,0 0 1 0 0,-1 0-1 0 0,1 0 0 0 0,1 0-45 0 0,8-3 325 0 0,0 0 1 0 0,-1-1 0 0 0,0 0 0 0 0,1-1-1 0 0,-2 0 1 0 0,1-1 0 0 0,5-4-326 0 0,-14 9 24 0 0,5-3 158 0 0,0-1 1 0 0,-1 1-1 0 0,0-1 1 0 0,0 0-1 0 0,4-6-182 0 0,8-8 544 0 0,-14 15-470 0 0,-1 0 0 0 0,1 1 1 0 0,-1-1-1 0 0,-1 0 0 0 0,1-1 1 0 0,0 1-1 0 0,-1 0 0 0 0,0 0 1 0 0,0 0-1 0 0,0-1 0 0 0,-1 1 1 0 0,1-1-1 0 0,-1-3-74 0 0,0 2-329 0 0,1 1 0 0 0,-1-1-1 0 0,1 1 1 0 0,1 0 0 0 0,-1-1-1 0 0,2-2 330 0 0,-2 6-9534 0 0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2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8432 0 0,'0'4'196'0'0,"1"0"-1"0"0,0 0 1 0 0,0 0 0 0 0,0-1 0 0 0,1 1-1 0 0,-1 0 1 0 0,1-1 0 0 0,0 1 0 0 0,-1-1 0 0 0,3 3-196 0 0,11 25 1410 0 0,-12-19-1196 0 0,1 0 0 0 0,0 0 1 0 0,0-1-1 0 0,1 0 0 0 0,0 0 1 0 0,1 0-1 0 0,1 0 0 0 0,5 7-214 0 0,-10-16-69 0 0,13 14 550 0 0,-14-16-545 0 0,0 1 0 0 0,-1-1 0 0 0,1 1 0 0 0,-1-1 0 0 0,1 0 0 0 0,0 0 0 0 0,0 1 0 0 0,-1-1 0 0 0,1 0 0 0 0,0 0 0 0 0,-1 0 0 0 0,1 0 0 0 0,0 0 0 0 0,-1 1 0 0 0,1-1-1 0 0,0-1 1 0 0,0 1 0 0 0,-1 0 0 0 0,1 0 0 0 0,0 0 0 0 0,-1 0 0 0 0,1 0 0 0 0,0-1 0 0 0,-1 1 0 0 0,1 0 0 0 0,0-1 0 0 0,-1 1 0 0 0,1-1 64 0 0,0 1-8669 0 0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2.5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168 1 9440 0 0,'-1'1'122'0'0,"0"1"0"0"0,1-1 0 0 0,-1 1 0 0 0,0-1 0 0 0,1 0 0 0 0,-1 1 1 0 0,0-1-1 0 0,0 0 0 0 0,0 0 0 0 0,0 0 0 0 0,0 1 0 0 0,-1-1 0 0 0,1 0 1 0 0,0 0-1 0 0,0-1 0 0 0,-1 1 0 0 0,1 0 0 0 0,0 0 0 0 0,-1-1 0 0 0,0 1-122 0 0,-3 2 46 0 0,-2 2 83 0 0,0 0 0 0 0,1 0 1 0 0,0 1-1 0 0,0 0 1 0 0,0 0-1 0 0,1 1 0 0 0,0-1 1 0 0,-3 5-130 0 0,-3 4 221 0 0,0-1-65 0 0,6-9-146 0 0,1 0 1 0 0,0 0-1 0 0,0 1 1 0 0,0-1-1 0 0,1 1 1 0 0,0 0-1 0 0,0 0 1 0 0,-1 4-11 0 0,2-3 8 0 0,0 1 0 0 0,-1-1 0 0 0,0 0 0 0 0,0 0 0 0 0,-1 0 0 0 0,-1 3-8 0 0,3-7 7 0 0,2-1 0 0 0,-1 1 1 0 0,0 0-1 0 0,1 0 1 0 0,-1 0-1 0 0,1 0 0 0 0,0 0 1 0 0,0 0-1 0 0,0 0 0 0 0,0 3-7 0 0,0 10 16 0 0,0-14-13 0 0,0 0 0 0 0,0-1-1 0 0,1 1 1 0 0,-1 0 0 0 0,0-1 0 0 0,1 1 0 0 0,-1-1 0 0 0,1 1 0 0 0,-1 0-1 0 0,1-1 1 0 0,0 0 0 0 0,0 1 0 0 0,0-1 0 0 0,0 1 0 0 0,0-1 0 0 0,0 0-1 0 0,0 0 1 0 0,0 1 0 0 0,0-1-3 0 0,2 1 4 0 0,-1 0 1 0 0,0 0-1 0 0,1 0 0 0 0,0 0 0 0 0,-1 0 0 0 0,1 0 1 0 0,0-1-1 0 0,0 1 0 0 0,2 0-4 0 0,0 0 15 0 0,0-1 1 0 0,1 0 0 0 0,-1 0-1 0 0,0 0 1 0 0,0-1-1 0 0,0 0 1 0 0,1 0-1 0 0,-1 0 1 0 0,0 0-1 0 0,0-1 1 0 0,1 0-1 0 0,-1 0 1 0 0,0-1 0 0 0,0 1-1 0 0,0-1 1 0 0,0 0-1 0 0,3-2-15 0 0,-1-1 88 0 0,1 0-1 0 0,-1 0 1 0 0,0-1-1 0 0,0 0 1 0 0,-1 0-1 0 0,0 0 1 0 0,0-1-1 0 0,0 0 1 0 0,3-6-88 0 0,-6 8 82 0 0,0 0 1 0 0,0 0-1 0 0,0-1 1 0 0,-1 1-1 0 0,0 0 0 0 0,0-1 1 0 0,0 1-1 0 0,-1-1 1 0 0,0 0-1 0 0,0 0 1 0 0,0-4-83 0 0,-1-6 335 0 0,-1 0 1 0 0,0 0-1 0 0,-2-8-335 0 0,2 16 60 0 0,-9-64-1821 0 0,9 57-8892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8640 0 0,'1'12'240'0'0,"1"-1"1"0"0,0 1-1 0 0,1-1 1 0 0,0 0-1 0 0,1 0 1 0 0,0 0-1 0 0,1 0 1 0 0,2 2-241 0 0,15 43 826 0 0,-9-18-712 0 0,-7-22 141 0 0,0 0 1 0 0,-1 1-1 0 0,1 13-255 0 0,-5 2 906 0 0,7-31-2368 0 0,-7-1-6908 0 0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2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0 125 8336 0 0,'28'103'3824'0'0,"-10"-50"-2920"0"0,-16-45-885 0 0,0-1 0 0 0,1 1 1 0 0,-1-1-1 0 0,1 0 1 0 0,1 0-1 0 0,-1 0 1 0 0,1 0-1 0 0,4 5-19 0 0,-6-9 3 0 0,1 0 0 0 0,-1 0 1 0 0,1 0-1 0 0,0-1 0 0 0,0 1 0 0 0,0-1 0 0 0,0 0 0 0 0,0 1 0 0 0,0-1 0 0 0,1-1 1 0 0,-1 1-1 0 0,1 0 0 0 0,-1-1 0 0 0,1 0 0 0 0,-1 0 0 0 0,1 0 0 0 0,0 0 1 0 0,0 0-4 0 0,21 4 37 0 0,-22-4-20 0 0,0 0 0 0 0,0 0-1 0 0,1-1 1 0 0,-1 1 0 0 0,0-1 0 0 0,0 0 0 0 0,0 1-1 0 0,0-1 1 0 0,1-1 0 0 0,-1 1 0 0 0,0 0-1 0 0,0-1 1 0 0,0 0 0 0 0,0 1 0 0 0,0-1-1 0 0,0 0 1 0 0,1-1-17 0 0,23-11 451 0 0,-15 8-250 0 0,-1-1 0 0 0,1 0 0 0 0,6-6-201 0 0,-15 10 67 0 0,0 0-1 0 0,0-1 1 0 0,-1 1-1 0 0,1-1 0 0 0,0 0 1 0 0,-1 0-1 0 0,0 0 1 0 0,0 0-1 0 0,0 0 1 0 0,0 0-1 0 0,0-1 0 0 0,0 1 1 0 0,-1-1-1 0 0,1-2-66 0 0,0-1 130 0 0,-1 1 0 0 0,0-1 0 0 0,0 0 0 0 0,-1 0 0 0 0,0 0 0 0 0,0 0-1 0 0,-1 0 1 0 0,-1-6-130 0 0,-15-55 517 0 0,12 53-456 0 0,0 1-1 0 0,2-1 0 0 0,0 0 0 0 0,0 0 0 0 0,1-14-60 0 0,-6-26-1075 0 0,7 51 29 0 0,1 0-9904 0 0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3.2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1 273 8744 0 0,'2'3'60'0'0,"0"0"0"0"0,0 1 0 0 0,1-1 0 0 0,-1 0 0 0 0,1 0 0 0 0,0-1 0 0 0,1 2-60 0 0,-1-2 96 0 0,0 1-1 0 0,-1 0 1 0 0,1 0-1 0 0,-1 0 1 0 0,1 0-1 0 0,-1 0 1 0 0,0 0-1 0 0,0 1 1 0 0,0 0-96 0 0,10 23 1617 0 0,0-1 0 0 0,6 7-1617 0 0,-15-27 214 0 0,-5-6 30 0 0,-3-14 49 0 0,4 4-251 0 0,-2-18 68 0 0,2-1 0 0 0,0 1 0 0 0,2-1 0 0 0,1 1-1 0 0,2-1 1 0 0,1-2-110 0 0,1-2 157 0 0,-5 25-141 0 0,0 0 0 0 0,0 0 0 0 0,1 1 0 0 0,0-1 0 0 0,0 0-1 0 0,1 1 1 0 0,0 0 0 0 0,0 0 0 0 0,1 0 0 0 0,0 0 0 0 0,1-1-16 0 0,4-4 23 0 0,-2 4 11 0 0,0-1 0 0 0,0 1 1 0 0,1 0-1 0 0,2-1-34 0 0,-7 7 7 0 0,-1 0 1 0 0,1 0-1 0 0,0 1 0 0 0,0-1 1 0 0,-1 1-1 0 0,1-1 0 0 0,0 1 1 0 0,1 0-1 0 0,-1 0 0 0 0,0 0 1 0 0,0 1-1 0 0,0-1 0 0 0,0 1 1 0 0,1-1-1 0 0,-1 1 1 0 0,2 1-8 0 0,10-1 13 0 0,-9 0-5 0 0,-1 1 0 0 0,1-1 0 0 0,0 1 0 0 0,0 0 0 0 0,-1 0 0 0 0,1 1 0 0 0,5 2-8 0 0,-7-2 17 0 0,1 1 0 0 0,-1 0 0 0 0,1 0 0 0 0,-1 1 0 0 0,0-1 1 0 0,0 1-1 0 0,-1 0 0 0 0,1 0 0 0 0,-1 0 0 0 0,0 0 0 0 0,0 1 0 0 0,0-1 0 0 0,0 1-17 0 0,1 3 15 0 0,0 0-1 0 0,0 1 0 0 0,-1-1 0 0 0,0 1 0 0 0,0 0 0 0 0,-1 0 0 0 0,1 3-14 0 0,-3-8 30 0 0,0 1-1 0 0,0-1 1 0 0,0 1-1 0 0,0-1 0 0 0,-1 1 1 0 0,1-1-1 0 0,-1 0 1 0 0,0 0-1 0 0,-1 1 1 0 0,1-1-1 0 0,-1 0 1 0 0,0 0-1 0 0,0 0 1 0 0,0 0-1 0 0,0 0 1 0 0,-1-1-1 0 0,0 1 0 0 0,1-1 1 0 0,-1 0-1 0 0,0 1 1 0 0,-1-1-1 0 0,1-1 1 0 0,-1 1-1 0 0,1 0 1 0 0,-1-1-1 0 0,0 0 1 0 0,0 0-1 0 0,0 0 1 0 0,0 0-1 0 0,0-1 0 0 0,-3 2-29 0 0,-8 2 211 0 0,1 2-1 0 0,0 0 0 0 0,0 0 1 0 0,-12 10-211 0 0,25-17 6 0 0,1 0 1 0 0,-1 1 0 0 0,1-1 0 0 0,-1 0-1 0 0,1 1 1 0 0,0-1 0 0 0,-1 0-1 0 0,1 1 1 0 0,0-1 0 0 0,-1 1-1 0 0,1-1 1 0 0,0 1 0 0 0,-1-1-1 0 0,1 1 1 0 0,0-1 0 0 0,0 1-1 0 0,0-1 1 0 0,-1 1 0 0 0,1-1-1 0 0,0 1 1 0 0,0-1 0 0 0,0 1-1 0 0,0-1 1 0 0,0 1 0 0 0,0 0-1 0 0,0-1 1 0 0,0 1 0 0 0,0-1-1 0 0,0 1-6 0 0,0 3-89 0 0,17 1-125 0 0,5 7 155 0 0,-13-7 29 0 0,0 0 1 0 0,0-1-1 0 0,1 0 0 0 0,9 3 30 0 0,90 21-359 0 0,-95-27 283 0 0,-1 1-1 0 0,0-2 0 0 0,1 0 1 0 0,-1 0-1 0 0,0-1 0 0 0,2-1 77 0 0,-4 1-76 0 0,7-2-2037 0 0,-14 3-8024 0 0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3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8640 0 0,'0'-1'48'0'0,"0"1"0"0"0,0-1 0 0 0,0 1 0 0 0,0 0 0 0 0,0-1 0 0 0,0 1 0 0 0,0 0 0 0 0,1-1 0 0 0,-1 1 1 0 0,0 0-1 0 0,0-1 0 0 0,0 1 0 0 0,1 0 0 0 0,-1-1 0 0 0,0 1 0 0 0,0 0 0 0 0,1-1 0 0 0,-1 1 0 0 0,0 0 0 0 0,0 0 0 0 0,1-1 0 0 0,-1 1 0 0 0,0 0 1 0 0,1 0-1 0 0,-1 0 0 0 0,1 0 0 0 0,-1-1 0 0 0,0 1 0 0 0,1 0 0 0 0,-1 0-48 0 0,1 0 61 0 0,-1 1 0 0 0,0-1 0 0 0,1 0 0 0 0,-1 0 0 0 0,0 1 1 0 0,1-1-1 0 0,-1 0 0 0 0,0 1 0 0 0,0-1 0 0 0,1 0 0 0 0,-1 1 0 0 0,0-1 0 0 0,0 1 0 0 0,0-1 0 0 0,0 0 0 0 0,1 1 1 0 0,-1-1-1 0 0,0 1 0 0 0,0-1 0 0 0,0 0 0 0 0,0 1 0 0 0,0-1 0 0 0,0 1 0 0 0,0-1 0 0 0,0 1 0 0 0,0-1-61 0 0,0 1 291 0 0,0-1-43 0 0,0 0-187 0 0,0 0-51 0 0,-2 19-20 0 0,5 24-83 0 0,0-10 84 0 0,-3-20 15 0 0,-1-3 8 0 0,1 1 0 0 0,0-1 0 0 0,1 0 0 0 0,1 1 0 0 0,-1-1 0 0 0,2 0 0 0 0,0 4-14 0 0,9 23 227 0 0,-9-26-18 0 0,0 0 0 0 0,1 0 0 0 0,0-1 1 0 0,4 7-210 0 0,18 44 1553 0 0,-26-61-1593 0 0,0 1 0 0 0,0-1 0 0 0,0 0 0 0 0,0 0 0 0 0,0 1 1 0 0,0-1-1 0 0,0 0 0 0 0,0 1 0 0 0,1-1 0 0 0,-1 0 0 0 0,0 0 0 0 0,0 1 0 0 0,0-1 0 0 0,0 0 0 0 0,1 0 1 0 0,-1 1-1 0 0,0-1 0 0 0,0 0 0 0 0,0 0 0 0 0,1 0 0 0 0,-1 0 0 0 0,0 1 0 0 0,0-1 0 0 0,1 0 1 0 0,-1 0-1 0 0,0 0 0 0 0,0 0 0 0 0,1 0 0 0 0,-1 0 0 0 0,0 1 0 0 0,1-1 0 0 0,-1 0 0 0 0,0 0 1 0 0,1 0-1 0 0,-1 0 0 0 0,0 0 0 0 0,0 0 0 0 0,1 0 40 0 0,-1 0-9549 0 0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3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6928 0 0,'0'1'45'0'0,"1"0"-1"0"0,-1 0 1 0 0,0 0 0 0 0,0-1-1 0 0,0 1 1 0 0,1 0 0 0 0,-1 0 0 0 0,0 0-1 0 0,1 0 1 0 0,-1 0 0 0 0,1-1 0 0 0,-1 1-1 0 0,1 0 1 0 0,-1 0 0 0 0,1-1 0 0 0,0 1-1 0 0,-1 0 1 0 0,1-1 0 0 0,0 1 0 0 0,-1 0-1 0 0,1-1 1 0 0,0 1 0 0 0,0-1 0 0 0,0 0-1 0 0,0 1-44 0 0,0 0 100 0 0,1 0 0 0 0,-1 0-1 0 0,1 0 1 0 0,-1 0 0 0 0,1 0-1 0 0,-1 1 1 0 0,0-1 0 0 0,0 0-1 0 0,0 1 1 0 0,1-1 0 0 0,-2 1-1 0 0,2 0-99 0 0,11 21 947 0 0,-9-17-699 0 0,0 1-1 0 0,-1-1 1 0 0,1 1 0 0 0,-1 0 0 0 0,-1 0 0 0 0,1 0 0 0 0,0 6-248 0 0,0 0 236 0 0,1 0 0 0 0,0 0 1 0 0,1-1-1 0 0,1 2-236 0 0,14 39 196 0 0,7 23 300 0 0,-25-73-479 0 0,-1 1-1 0 0,0-1 1 0 0,0 1 0 0 0,0-1 0 0 0,0 1-1 0 0,0 0 1 0 0,-1-1 0 0 0,0 1-1 0 0,0-1 1 0 0,0 1 0 0 0,0 0 0 0 0,0-1-1 0 0,-1 2-16 0 0,-1 22-1325 0 0,1-27-7576 0 0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4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0 139 9240 0 0,'19'0'1330'0'0,"-1"-1"1"0"0,0-1 0 0 0,18-5-1331 0 0,49-7 594 0 0,-46 8-556 0 0,38-11-38 0 0,-67 15 9 0 0,1 1 1 0 0,-1-1 0 0 0,0 2 0 0 0,0-1 0 0 0,0 2 0 0 0,1-1 0 0 0,3 2-10 0 0,30 0 225 0 0,-24-1-274 0 0,6-1-661 0 0,1-1 0 0 0,8-2 710 0 0,-14 1-9065 0 0</inkml:trace>
  <inkml:trace contextRef="#ctx0" brushRef="#br0" timeOffset="1">652 16 6224 0 0,'27'26'4976'0'0,"-26"-24"-3950"0"0,-1-2-747 0 0,0 0-58 0 0,0 23 221 0 0,1 0-332 0 0,0 1 0 0 0,2-1 1 0 0,1 1-1 0 0,6 19-110 0 0,-10-41 29 0 0,1 1-1 0 0,0 0 1 0 0,0 0 0 0 0,0 0 0 0 0,0 0-1 0 0,0-1 1 0 0,1 1 0 0 0,-1-1 0 0 0,1 1-1 0 0,0-1 1 0 0,-1 1 0 0 0,1-1 0 0 0,0 0-1 0 0,1 0 1 0 0,-1 0 0 0 0,0 0 0 0 0,0 0-1 0 0,1 0 1 0 0,-1-1 0 0 0,1 1 0 0 0,0-1-1 0 0,-1 0 1 0 0,2 0-29 0 0,30 19 426 0 0,-31-19-367 0 0,-1 0 1 0 0,1 0 0 0 0,-1-1 0 0 0,1 1-1 0 0,0 0 1 0 0,-1-1 0 0 0,1 0 0 0 0,0 1-1 0 0,0-1 1 0 0,-1 0 0 0 0,1 0-1 0 0,0-1 1 0 0,0 1 0 0 0,-1-1 0 0 0,1 1-1 0 0,0-1 1 0 0,-1 0 0 0 0,1 0 0 0 0,-1 0-1 0 0,1 0 1 0 0,1-1-60 0 0,2-4 262 0 0,-1 0-1 0 0,-1 0 1 0 0,1 0-1 0 0,-1-1 1 0 0,0 1-1 0 0,3-8-261 0 0,17-47 548 0 0,-19 53-458 0 0,-5 8-89 0 0,0 0 0 0 0,0-1 0 0 0,0 1 0 0 0,0 0 0 0 0,1 0-1 0 0,-1 0 1 0 0,0 0 0 0 0,0 0 0 0 0,0 0 0 0 0,1 0 0 0 0,-1 0 0 0 0,0 0 0 0 0,0 0-1 0 0,0 0 1 0 0,0 0 0 0 0,1 0 0 0 0,-1 0 0 0 0,0 0 0 0 0,0 0 0 0 0,0 0 0 0 0,1 0-1 0 0,-1 0 1 0 0,0 0 0 0 0,0 0 0 0 0,0 0 0 0 0,0 0 0 0 0,1 1 0 0 0,-1-1 0 0 0,0 0-1 0 0,0 0 1 0 0,0 0 0 0 0,0 0 0 0 0,0 0 0 0 0,1 0 0 0 0,-1 1 0 0 0,0-1 0 0 0,0 0-1 0 0,0 0 1 0 0,0 0 0 0 0,0 0 0 0 0,0 0 0 0 0,0 1 0 0 0,0-1 0 0 0,0 0 0 0 0,0 0-1 0 0,1 0 1 0 0,-1 1 0 0 0,0-1 0 0 0,0 0 0 0 0,0 0 0 0 0,0 0 0 0 0,0 1 0 0 0,0-1-1 0 0,0 0 1 0 0,0 0 0 0 0,-1 0 0 0 0,1 0 0 0 0,0 1 0 0 0,0-1-1 0 0,1 4 1 0 0,0-1 0 0 0,-1 1 0 0 0,1 0 0 0 0,1-1 0 0 0,-1 1 0 0 0,1-1 0 0 0,-1 1 0 0 0,1-1 0 0 0,0 1 0 0 0,0-1 1 0 0,0 0-1 0 0,1 0 0 0 0,-1 0 0 0 0,1-1 0 0 0,0 1 0 0 0,-1 0 0 0 0,1-1 0 0 0,1 0 0 0 0,-1 0 0 0 0,0 1-1 0 0,0-2-15 0 0,1 0-1 0 0,-1 0 1 0 0,0-1-1 0 0,0 1 1 0 0,1 0-1 0 0,-1-1 1 0 0,0 0 0 0 0,1 0-1 0 0,-1 0 1 0 0,0 0-1 0 0,1-1 1 0 0,-1 1-1 0 0,0-1 1 0 0,3-1 15 0 0,18-1-103 0 0,-21 2 95 0 0,1 1 0 0 0,0-1 0 0 0,0 0 0 0 0,0 0-1 0 0,0 0 1 0 0,-1 0 0 0 0,1-1 0 0 0,0 1 0 0 0,-1-1-1 0 0,1 0 1 0 0,-1 0 0 0 0,0-1 0 0 0,0 1 0 0 0,0 0-1 0 0,0-1 1 0 0,0 0 0 0 0,0 0 0 0 0,-1 0-1 0 0,1 0 1 0 0,-1 0 0 0 0,0-1 0 0 0,0 1 0 0 0,0 0-1 0 0,0-1 1 0 0,-1 0 0 0 0,1 1 0 0 0,-1-1 0 0 0,0 0-1 0 0,0 0 1 0 0,-1 0 0 0 0,1 0 0 0 0,-1 0-1 0 0,1 0 1 0 0,-1 0 0 0 0,-1 1 0 0 0,1-1 0 0 0,0 0-1 0 0,-1-1 9 0 0,-7-61 554 0 0,6 22-3202 0 0,2 42-8433 0 0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5:55.2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10752 0 0,'0'2'37'0'0,"0"0"1"0"0,1 0 0 0 0,-1 0 0 0 0,0 0 0 0 0,1 0-1 0 0,0 0 1 0 0,-1-1 0 0 0,1 1 0 0 0,0 0 0 0 0,0-1-1 0 0,0 1 1 0 0,0 0 0 0 0,0-1 0 0 0,0 1 0 0 0,1 0-38 0 0,0 0 58 0 0,-1-1 0 0 0,1 1 0 0 0,-1 0 0 0 0,0 0 1 0 0,0-1-1 0 0,0 1 0 0 0,0 0 0 0 0,0 0 0 0 0,-1 0 1 0 0,1 0-1 0 0,0 0 0 0 0,-1 2-58 0 0,1 14 689 0 0,0 0 1 0 0,-3 14-690 0 0,1-12 254 0 0,1-1 1 0 0,1 10-255 0 0,0-15 115 0 0,-1-1-1 0 0,-1 1 1 0 0,-2 12-115 0 0,-1 26 775 0 0,4-19-1642 0 0,0-32-9242 0 0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2.5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2000 0 0,'0'0'907'0'0,"0"0"9"0"0,0 0-3 0 0,0 0-28 0 0,0 0-108 0 0,0 0-31 0 0,0 0-1 0 0,0 0-73 0 0,0 0-312 0 0,0 0-75 0 0,0 0-2 0 0,0 0 6 0 0,0 0 14 0 0,0 0 6 0 0,0 0-2 0 0,0 0-15 0 0,0 0-72 0 0,0 0-13 0 0,0 0 1 0 0,0 0-18 0 0,0 0-66 0 0,0 0-8 0 0,0 0-1 0 0,0 0-3 0 0,6 5-24 0 0,-3-3-69 0 0,0 0 1 0 0,0 0 0 0 0,-1 1-1 0 0,1-1 1 0 0,-1 1-1 0 0,1 0 1 0 0,-1 0-1 0 0,0 0 1 0 0,0 0-1 0 0,0 0 1 0 0,-1 1-1 0 0,1-1 1 0 0,-1 0-1 0 0,0 1-19 0 0,2 4 101 0 0,-1 1 0 0 0,-1-1 0 0 0,0 1 0 0 0,0-1 1 0 0,0 7-102 0 0,0 12 190 0 0,0-23-161 0 0,0-1 0 0 0,0 1-1 0 0,0-1 1 0 0,0 1-1 0 0,1-1 1 0 0,-1 0 0 0 0,2 2-29 0 0,8 23 239 0 0,-5-17-157 0 0,-6-11-72 0 0,1 1 0 0 0,0 0 0 0 0,-1 0-1 0 0,1 0 1 0 0,-1 0 0 0 0,1 0 0 0 0,-1 0 0 0 0,0 0-1 0 0,1 0 1 0 0,-1 0 0 0 0,0 0 0 0 0,0 0 0 0 0,1 0-1 0 0,-1 0 1 0 0,0 0 0 0 0,0 0-10 0 0,-2 1-1288 0 0,2-2-7809 0 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2.9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0 104 5720 0 0,'42'-6'810'0'0,"-3"0"-100"0"0,-31 5-592 0 0,0 0 0 0 0,0-1 0 0 0,0 0 1 0 0,0 0-1 0 0,0-1 0 0 0,6-3-118 0 0,13-4 297 0 0,34-5 362 0 0,0 2 0 0 0,3 3-659 0 0,10-2 486 0 0,-44 8-104 0 0,0 2 1 0 0,29 2-383 0 0,-44 0 151 0 0,26-8 92 0 0,-33 8-1640 0 0,-7 0-5615 0 0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3.2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0 5824 0 0,'1'2'172'0'0,"-1"0"-1"0"0,1 0 1 0 0,0 0 0 0 0,0 0 0 0 0,-1-1-1 0 0,1 1 1 0 0,0 0 0 0 0,1 0 0 0 0,-1-1-1 0 0,1 2-171 0 0,7 13 555 0 0,-6 2-375 0 0,0-1 1 0 0,-2 1 0 0 0,0 0-1 0 0,0-1 1 0 0,-2 1-1 0 0,-2 12-180 0 0,-5 26-5 0 0,-8 22 5 0 0,12-58 124 0 0,3-12 107 0 0,0 0 1 0 0,0 0-1 0 0,1 0 0 0 0,0 5-231 0 0,0 1 714 0 0,0-13-549 0 0,0-1-17 0 0,0 0-54 0 0,0 0-14 0 0,0 0 0 0 0,0 0-1463 0 0,0 0-5850 0 0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3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304 1 4816 0 0,'11'10'1071'0'0,"0"0"358"0"0,-7-2-988 0 0,-2 1 1 0 0,1-1-1 0 0,-1 1 1 0 0,0 2-442 0 0,-2-10 6 0 0,13 77 696 0 0,-9-50-640 0 0,-3-23-16 0 0,-1 0 0 0 0,1 1-1 0 0,1-1 1 0 0,-1 1 0 0 0,3 4-46 0 0,-4-8 36 0 0,1 0 0 0 0,0 0 0 0 0,-1 0 1 0 0,1 0-1 0 0,-1 0 0 0 0,0 1 0 0 0,0-1 0 0 0,0 0 0 0 0,0 0 0 0 0,0 0 0 0 0,-1 1-36 0 0,1-2 34 0 0,0 1-1 0 0,0 0 0 0 0,0-1 0 0 0,0 1 1 0 0,0-1-1 0 0,0 1 0 0 0,0 0 0 0 0,0-1 1 0 0,1 1-1 0 0,-1-1 0 0 0,0 1 0 0 0,1 0 1 0 0,0-1-1 0 0,-1 1 0 0 0,1-1 0 0 0,0 1-33 0 0,20 29 382 0 0,-20-31-288 0 0,9 0-1247 0 0,-10 0-6228 0 0</inkml:trace>
  <inkml:trace contextRef="#ctx0" brushRef="#br0" timeOffset="1">0 175 5520 0 0,'1'1'30'0'0,"-1"0"0"0"0,1-1 0 0 0,-1 1 0 0 0,1 0 0 0 0,0-1 0 0 0,0 1 0 0 0,-1-1 0 0 0,1 1 0 0 0,0-1 0 0 0,0 1 0 0 0,0-1 0 0 0,-1 0 0 0 0,1 1 0 0 0,0-1 0 0 0,0 0 0 0 0,0 0 0 0 0,0 1 0 0 0,0-1 0 0 0,0 0 0 0 0,0 0 0 0 0,0 0 0 0 0,0 0 0 0 0,0 0 0 0 0,-1 0 0 0 0,2-1-30 0 0,28-4 1224 0 0,-16 3-901 0 0,46-5-189 0 0,5 1 272 0 0,1-4 1 0 0,-1-2-1 0 0,-1-3-406 0 0,37-11-670 0 0,-95 24-5398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1 406 7232 0 0,'0'-1'92'0'0,"0"0"1"0"0,0 0-1 0 0,0 1 0 0 0,1-1 1 0 0,-1 0-1 0 0,1 0 1 0 0,-1 0-1 0 0,1 1 0 0 0,-1-1 1 0 0,1 0-1 0 0,-1 0 0 0 0,1 1 1 0 0,-1-1-1 0 0,1 1 1 0 0,0-1-1 0 0,-1 0 0 0 0,2 0-92 0 0,9-13 1654 0 0,-8 1-1191 0 0,-1 1 1 0 0,0-1-1 0 0,-1-1 1 0 0,-1 1-1 0 0,0 0 1 0 0,-1-13-464 0 0,-1 13 68 0 0,2-1 1 0 0,0 1 0 0 0,0-1-1 0 0,2 1 1 0 0,-1 0 0 0 0,3-8-69 0 0,0-8 263 0 0,-4 25-214 0 0,0 1-1 0 0,1-1 1 0 0,-1 0 0 0 0,1 1-1 0 0,-1-1 1 0 0,1 1 0 0 0,0-1 0 0 0,1 1-1 0 0,-1-1 1 0 0,0 1 0 0 0,2-2-49 0 0,1-2 170 0 0,6-9 624 0 0,-10 16-763 0 0,1 0 0 0 0,-1-1 0 0 0,0 1 0 0 0,1 0-1 0 0,-1-1 1 0 0,1 1 0 0 0,-1 0 0 0 0,0 0 0 0 0,1-1 0 0 0,-1 1-1 0 0,1 0 1 0 0,-1 0 0 0 0,0 0 0 0 0,1 0 0 0 0,-1 0 0 0 0,1 0-1 0 0,-1 0 1 0 0,1-1 0 0 0,-1 1 0 0 0,1 0 0 0 0,-1 0 0 0 0,1 1 0 0 0,-1-1-1 0 0,0 0 1 0 0,1 0 0 0 0,-1 0 0 0 0,1 0 0 0 0,-1 0 0 0 0,1 0-1 0 0,-1 1 1 0 0,0-1 0 0 0,1 0 0 0 0,-1 0 0 0 0,1 1-31 0 0,8-1 165 0 0,-8 0-159 0 0,-1 0 0 0 0,1 0-1 0 0,-1 0 1 0 0,1-1-1 0 0,-1 1 1 0 0,1 0-1 0 0,-1 0 1 0 0,1 0-1 0 0,-1 0 1 0 0,1 0-1 0 0,-1 0 1 0 0,1 0-1 0 0,-1 1 1 0 0,1-1-1 0 0,-1 0 1 0 0,1 0-1 0 0,-1 0 1 0 0,1 0-1 0 0,-1 1 1 0 0,1-1-1 0 0,-1 0 1 0 0,1 1-1 0 0,-1-1 1 0 0,1 0-1 0 0,-1 0 1 0 0,0 1 0 0 0,1-1-7 0 0,80 125-109 0 0,6-3-275 0 0,-83-117 435 0 0,1 0 1 0 0,-1-1 0 0 0,1 1 0 0 0,0-1-1 0 0,0 0 1 0 0,1-1 0 0 0,-1 1 0 0 0,1-1-1 0 0,-1 0 1 0 0,1 0 0 0 0,0-1 0 0 0,3 1-51 0 0,-7-2 29 0 0,1-1 1 0 0,-1 1-1 0 0,0-1 0 0 0,1 0 1 0 0,-1 0-1 0 0,1 0 0 0 0,-1 0 1 0 0,0 0-1 0 0,1 0 1 0 0,-1-1-1 0 0,0 1 0 0 0,1-1 1 0 0,-1 1-1 0 0,0-1 0 0 0,0 0 1 0 0,1 0-1 0 0,-1 0 0 0 0,2-2-29 0 0,5-2 176 0 0,-1-1-1 0 0,1-1 0 0 0,5-5-175 0 0,-4 4 122 0 0,-7 4-83 0 0,1 1 1 0 0,-1-1-1 0 0,0 0 0 0 0,0 0 1 0 0,0 0-1 0 0,-1-1 1 0 0,1 1-1 0 0,-1-1 0 0 0,0 1 1 0 0,-1-1-1 0 0,1 0 1 0 0,-1 0-1 0 0,0 0 0 0 0,0 0 1 0 0,0 1-1 0 0,-1-1 1 0 0,1 0-1 0 0,-1 0 0 0 0,0 0 1 0 0,-1-3-40 0 0,0-7 64 0 0,-2 0 0 0 0,1-1 0 0 0,-2 1 0 0 0,0 0 0 0 0,-5-13-64 0 0,-4-2 80 0 0,0 1 1 0 0,-3 0-81 0 0,0-3 65 0 0,15 26-76 0 0,1 5-3020 0 0,0 1-8670 0 0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3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 7936 0 0,'0'0'448'0'0,"0"0"0"0"0,-1 15 1697 0 0,-31-7-777 0 0,-2 9-1297 0 0,26-13-2 0 0,0 0 0 0 0,0 0 1 0 0,0 0-1 0 0,1 1 0 0 0,0 0 1 0 0,0 1-1 0 0,0 0 0 0 0,0 0 1 0 0,1 0-1 0 0,0 1-69 0 0,1-1 31 0 0,1 0 0 0 0,0 0 1 0 0,0 0-1 0 0,1 0 0 0 0,0 1 1 0 0,0 0-1 0 0,0-1 0 0 0,1 1 0 0 0,0 0 1 0 0,1 0-1 0 0,-1 1 0 0 0,1-1 0 0 0,0 0 1 0 0,1 0-1 0 0,0 4-31 0 0,1-1 29 0 0,0 0 1 0 0,1-1-1 0 0,0 1 1 0 0,0 0-1 0 0,1-1 1 0 0,1 0-1 0 0,-1 0 1 0 0,2 0-1 0 0,-1 0 1 0 0,1 0-1 0 0,1 1-29 0 0,-3-7 10 0 0,0 0 0 0 0,0 0-1 0 0,0 0 1 0 0,0 0 0 0 0,0 0-1 0 0,0-1 1 0 0,1 1 0 0 0,-1-1-1 0 0,1 0 1 0 0,0 0 0 0 0,-1-1-1 0 0,1 1 1 0 0,1 0-10 0 0,57 14 34 0 0,-46-12-24 0 0,-6-2-8 0 0,5 3 6 0 0,0-2 0 0 0,1 0-1 0 0,0 0 1 0 0,-1-2 0 0 0,1 0 0 0 0,0 0 0 0 0,12-3-8 0 0,-16-5-451 0 0,-11 5-859 0 0,0 2-7530 0 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4.3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7232 0 0,'0'1'43'0'0,"0"0"-1"0"0,0 1 1 0 0,0-1 0 0 0,0 0 0 0 0,1 0 0 0 0,-1 0 0 0 0,0 0-1 0 0,1 0 1 0 0,-1 1 0 0 0,1-1 0 0 0,-1 0 0 0 0,1 0 0 0 0,-1 0-1 0 0,1 0 1 0 0,0 0 0 0 0,-1 0 0 0 0,1 0 0 0 0,0-1 0 0 0,0 1-1 0 0,0 0 1 0 0,0 0 0 0 0,0 0 0 0 0,0-1 0 0 0,0 1 0 0 0,0-1-1 0 0,0 1 1 0 0,0-1 0 0 0,0 1 0 0 0,0-1 0 0 0,0 1 0 0 0,0-1 0 0 0,1 0-1 0 0,-1 0 1 0 0,0 0 0 0 0,0 0 0 0 0,0 1 0 0 0,1-2 0 0 0,-1 1-1 0 0,1 0-42 0 0,9 0 692 0 0,0-1-1 0 0,-1-1 0 0 0,1 0 1 0 0,7-2-692 0 0,15-3 788 0 0,56 2-2426 0 0,72-16 1638 0 0,-143 19-7730 0 0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4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1 320 5920 0 0,'0'0'538'0'0,"0"0"10"0"0,0-10 2615 0 0,3 2-3040 0 0,-1 0 0 0 0,-1 0 0 0 0,1 0 0 0 0,-2 0 0 0 0,1 0 0 0 0,-1-1 0 0 0,0 1 0 0 0,-1 0 1 0 0,0-3-124 0 0,0-19 347 0 0,1-82 989 0 0,0 111-1323 0 0,0 1 1 0 0,0 0 0 0 0,0-1 0 0 0,0 1 0 0 0,0-1-1 0 0,0 1 1 0 0,0-1 0 0 0,0 1 0 0 0,0-1 0 0 0,0 1 0 0 0,0 0-1 0 0,1-1 1 0 0,-1 1 0 0 0,0-1 0 0 0,0 1 0 0 0,0 0-1 0 0,1-1 1 0 0,-1 1 0 0 0,0-1 0 0 0,1 1 0 0 0,-1 0 0 0 0,0 0-1 0 0,1-1 1 0 0,-1 1 0 0 0,0 0 0 0 0,1-1 0 0 0,-1 1-1 0 0,1 0 1 0 0,-1 0 0 0 0,0 0 0 0 0,1-1-14 0 0,16 3 383 0 0,-12 0-310 0 0,0 0 0 0 0,-1 0 0 0 0,0 0 0 0 0,1 1 0 0 0,-1-1 0 0 0,3 4-73 0 0,13 14 30 0 0,-1 1 0 0 0,-1 1 0 0 0,-1 0 0 0 0,-1 1 1 0 0,1 4-31 0 0,-13-21 3 0 0,1 1 1 0 0,0-1 0 0 0,1 0 0 0 0,-1-1 0 0 0,1 0-1 0 0,0 1 1 0 0,1-2 0 0 0,-1 1 0 0 0,3 1-4 0 0,15 7 19 0 0,1-1 0 0 0,2 0-19 0 0,-1 0 25 0 0,-19-9-16 0 0,0 0 0 0 0,0-1 1 0 0,0 0-1 0 0,0-1 0 0 0,1 0 0 0 0,-1 0 1 0 0,0 0-1 0 0,1-1 0 0 0,-1 0 0 0 0,0 0 1 0 0,4-1-10 0 0,-8 0 17 0 0,-1 1 1 0 0,1 0 0 0 0,-1-1-1 0 0,1 1 1 0 0,-1-1 0 0 0,1 0-1 0 0,-1 1 1 0 0,0-1-1 0 0,1-1 1 0 0,-1 1 0 0 0,0 0-1 0 0,0 0 1 0 0,0-1 0 0 0,0 1-1 0 0,0-1 1 0 0,0 0-1 0 0,0 0 1 0 0,0 1 0 0 0,-1-1-1 0 0,1 0 1 0 0,-1 0 0 0 0,1-1-1 0 0,-1 1 1 0 0,0 0 0 0 0,0 0-1 0 0,0-1 1 0 0,0 1-1 0 0,0-1 1 0 0,-1 1 0 0 0,1 0-1 0 0,-1-1 1 0 0,1 0 0 0 0,-1 1-1 0 0,0-2-17 0 0,-2-161 418 0 0,8 75-369 0 0,-6 89-158 0 0,0-1 1 0 0,0 0-1 0 0,1 0 0 0 0,-1 1 1 0 0,0-1-1 0 0,1 0 1 0 0,-1 1-1 0 0,1-1 1 0 0,0 0-1 0 0,-1 1 0 0 0,1-1 1 0 0,0 1-1 0 0,0-1 1 0 0,0 1-1 0 0,0 0 0 0 0,0-1 1 0 0,1 1-1 0 0,0-1 109 0 0,0 0-9766 0 0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5.2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5720 0 0,'0'2'165'0'0,"-1"-1"1"0"0,1 0-1 0 0,0 0 0 0 0,0 0 1 0 0,0 1-1 0 0,0-1 0 0 0,1 0 1 0 0,-1 0-1 0 0,0 1 1 0 0,0-1-1 0 0,1 0 0 0 0,-1 0 1 0 0,1 0-1 0 0,0 1-165 0 0,2 12 1169 0 0,-2 68 296 0 0,3 0 0 0 0,4 3-1465 0 0,-5-51 35 0 0,-3-23-13 0 0,1-1 0 0 0,1 1 0 0 0,-1-1 1 0 0,2 1-1 0 0,-1 0-22 0 0,4 10 54 0 0,-5-16-5 0 0,0 0-1 0 0,0 0 1 0 0,1 0 0 0 0,-1-1 0 0 0,1 1-1 0 0,0 0 1 0 0,0-1 0 0 0,1 1 0 0 0,-1-1-1 0 0,1 0 1 0 0,0 0 0 0 0,0 0 0 0 0,3 3-49 0 0,3 5 352 0 0,-8-11 22 0 0,-1-5-66 0 0,0-4-204 0 0,0-5-60 0 0,-2 1 0 0 0,1 0 1 0 0,-2-1-1 0 0,0-1-44 0 0,0 2 17 0 0,1 0-1 0 0,0 0 1 0 0,1-1 0 0 0,0-1-17 0 0,1-4 15 0 0,-1-16 44 0 0,3 0 1 0 0,0 0 0 0 0,3-2-60 0 0,-4 27 13 0 0,0 1 1 0 0,1-1 0 0 0,1 1-1 0 0,0-1 1 0 0,0 1 0 0 0,0 0 0 0 0,1 0-1 0 0,0 0 1 0 0,1 1 0 0 0,-1-1-1 0 0,2 1 1 0 0,-1 0 0 0 0,1 1 0 0 0,1-2-14 0 0,-2 5 4 0 0,1-1 0 0 0,-1 1 0 0 0,1 1 0 0 0,0-1 1 0 0,0 1-1 0 0,0 0 0 0 0,0 0 0 0 0,0 1 0 0 0,0 0 1 0 0,0 0-1 0 0,1 0 0 0 0,-1 1 0 0 0,0 0 0 0 0,1 0 1 0 0,-1 1-1 0 0,0-1 0 0 0,0 1 0 0 0,0 1 1 0 0,4 0-5 0 0,2 3 4 0 0,-1 0 0 0 0,1 0 1 0 0,-1 1-1 0 0,0 1 0 0 0,0 0 1 0 0,8 8-5 0 0,-14-12 1 0 0,-1 1 0 0 0,0 0 1 0 0,0 0-1 0 0,0 0 0 0 0,-1 0 1 0 0,1 1-1 0 0,-1-1 1 0 0,0 1-1 0 0,0 0 0 0 0,-1 0 1 0 0,0 0-1 0 0,0 0 0 0 0,0 0 1 0 0,0 1-1 0 0,-1-1 1 0 0,1 4-2 0 0,-2-4-1 0 0,0-1 0 0 0,0 0 1 0 0,0 0-1 0 0,0 0 0 0 0,-1 0 1 0 0,0 0-1 0 0,0 0 0 0 0,0 0 1 0 0,0 0-1 0 0,-1 0 1 0 0,0-1-1 0 0,1 1 0 0 0,-1 0 1 0 0,0-1-1 0 0,-1 0 0 0 0,1 1 1 0 0,-1-1-1 0 0,0 0 1 0 0,-1 1 0 0 0,0 0-2 0 0,-1 0 0 0 0,1 0 1 0 0,-1 0-1 0 0,0-1 0 0 0,-1 0 1 0 0,1 0-1 0 0,0 0 0 0 0,-1-1 1 0 0,0 0-1 0 0,0 0 0 0 0,1 0 1 0 0,-7 0 1 0 0,-18 8-26 0 0,26-8 23 0 0,1-1 0 0 0,-1 1 1 0 0,1-1-1 0 0,-1 0 0 0 0,1 0 0 0 0,-1 0 0 0 0,0 0 0 0 0,1-1 0 0 0,-1 0 1 0 0,0 1-1 0 0,1-1 0 0 0,-1-1 0 0 0,0 1 0 0 0,-3-1 3 0 0,-6-8-1866 0 0,13 9-7354 0 0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5.8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28 164 7232 0 0,'-2'4'231'0'0,"1"1"0"0"0,-1-1 0 0 0,1 1 0 0 0,1-1 0 0 0,-1 1 0 0 0,0-1 0 0 0,1 1 0 0 0,0 0 0 0 0,0-1 0 0 0,1 1 0 0 0,-1 0-231 0 0,1 9 457 0 0,-1 172 2130 0 0,0-185-2527 0 0,0-1 24 0 0,0 0 11 0 0,0 0 1 0 0,0 0-11 0 0,0 0-41 0 0,0 0-7 0 0,0-1-12 0 0,0 0 1 0 0,0 0-1 0 0,0 1 0 0 0,0-1 0 0 0,0 0 0 0 0,0 0 1 0 0,0 0-1 0 0,0 1 0 0 0,0-1 0 0 0,-1 0 0 0 0,1 0 1 0 0,0 0-1 0 0,0 1 0 0 0,-1-1 0 0 0,1 0 0 0 0,-1 0 1 0 0,1 1-1 0 0,0-1 0 0 0,-1 0 0 0 0,1 1 0 0 0,-1-1-25 0 0,-1-2 27 0 0,-1-9 3 0 0,0-1-1 0 0,0 0 0 0 0,1 0 0 0 0,1 0 1 0 0,0 0-1 0 0,0 0 0 0 0,2-4-29 0 0,-1-3 30 0 0,-1 5-10 0 0,1 1 0 0 0,0-1 0 0 0,2 0 0 0 0,0 1 0 0 0,0 0 0 0 0,1-1 0 0 0,1 1 0 0 0,0 0 0 0 0,6-10-20 0 0,-4 11 13 0 0,-5 8-9 0 0,1 0 0 0 0,0-1 0 0 0,1 1 0 0 0,-1 0 0 0 0,1 1 0 0 0,0-1 0 0 0,0 0 0 0 0,1 1 0 0 0,-1 0 0 0 0,1 0 0 0 0,0 0 0 0 0,0 0 0 0 0,0 0 0 0 0,1 1 0 0 0,-1 0 0 0 0,1 0 0 0 0,0 0 0 0 0,2-1-4 0 0,2 0 2 0 0,-3 1 1 0 0,0 0 1 0 0,0 0-1 0 0,0 1 0 0 0,1-1 0 0 0,-1 2 0 0 0,0-1 0 0 0,1 1 0 0 0,-1 0 0 0 0,1 0 1 0 0,1 0-4 0 0,9 1 0 0 0,-12 0 0 0 0,0-1 0 0 0,0 1 0 0 0,0 0 0 0 0,0 0 0 0 0,0 1 0 0 0,0 0 0 0 0,0 0 0 0 0,0 0 0 0 0,0 0 0 0 0,0 1 0 0 0,-1-1 0 0 0,1 1 0 0 0,0 1 0 0 0,-1-1 0 0 0,0 1 0 0 0,3 1 0 0 0,-1 0 1 0 0,1 1 1 0 0,-2 0 0 0 0,1 0 0 0 0,-1 0 0 0 0,1 1 0 0 0,-1 0-1 0 0,-1 0 1 0 0,1 0 0 0 0,-1 0 0 0 0,0 1 0 0 0,-1-1 0 0 0,1 1 0 0 0,-1 1-2 0 0,2 4 8 0 0,-4-10-4 0 0,1 0 1 0 0,-1-1 0 0 0,-1 1-1 0 0,1 0 1 0 0,0 0 0 0 0,0 0-1 0 0,-1-1 1 0 0,1 1-1 0 0,-1 0 1 0 0,1 0 0 0 0,-1 0-1 0 0,0 0 1 0 0,0 0 0 0 0,0 0-1 0 0,0 0 1 0 0,0 0-1 0 0,0 0 1 0 0,-1 0 0 0 0,1 0-1 0 0,-1 0 1 0 0,0 1-5 0 0,-7 13 51 0 0,7-13-40 0 0,-1 0 0 0 0,1-1 0 0 0,0 1 0 0 0,-1-1 0 0 0,0 1 0 0 0,1-1 0 0 0,-1 0 1 0 0,0 0-1 0 0,0 1 0 0 0,0-1 0 0 0,0-1 0 0 0,-1 1-11 0 0,-11 8 81 0 0,0-1 0 0 0,-1-1-1 0 0,0-1 1 0 0,0 0 0 0 0,-1-1 0 0 0,0 0 0 0 0,0-1 0 0 0,-5 0-81 0 0,-41 16 528 0 0,61-21-522 0 0,0 1 0 0 0,1-1 0 0 0,-1 0 0 0 0,0 0 1 0 0,0 1-1 0 0,1-1 0 0 0,-1 1 0 0 0,0-1 0 0 0,1 0 1 0 0,-1 1-1 0 0,0-1 0 0 0,1 1 0 0 0,-1-1 0 0 0,1 1 1 0 0,-1 0-1 0 0,1-1 0 0 0,-1 1 0 0 0,1 0 0 0 0,0-1 1 0 0,-1 1-1 0 0,1 0 0 0 0,0-1 0 0 0,-1 1 1 0 0,1 0-1 0 0,0 0 0 0 0,0-1 0 0 0,0 1 0 0 0,-1 0 1 0 0,1 0-1 0 0,0 0 0 0 0,0-1 0 0 0,0 1 0 0 0,0 0 1 0 0,1 0-1 0 0,-1-1 0 0 0,0 1 0 0 0,0 0 0 0 0,0 0 1 0 0,1 0-1 0 0,-1-1 0 0 0,0 1 0 0 0,1 0 0 0 0,-1-1 1 0 0,0 1-1 0 0,1 0 0 0 0,-1-1 0 0 0,1 1 1 0 0,-1-1-1 0 0,1 1 0 0 0,-1 0 0 0 0,1-1 0 0 0,0 0 1 0 0,-1 1-1 0 0,1-1 0 0 0,0 1 0 0 0,-1-1 0 0 0,1 0 1 0 0,0 1-1 0 0,0-1 0 0 0,-1 0 0 0 0,1 0 0 0 0,0 1 1 0 0,0-1-1 0 0,-1 0 0 0 0,1 0 0 0 0,0 0 1 0 0,0 0-7 0 0,20 5 32 0 0,-17-3-28 0 0,0-1 1 0 0,0 0-1 0 0,1 0 0 0 0,-1 0 1 0 0,0-1-1 0 0,4 1-4 0 0,153-3 205 0 0,-3 0-2848 0 0,-154 2-7313 0 0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6.2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139 1 5920 0 0,'-5'0'26'0'0,"2"-1"237"0"0,-1 1 1 0 0,1 0 0 0 0,-1 1-1 0 0,1-1 1 0 0,-1 1 0 0 0,1-1-1 0 0,-3 2-263 0 0,5-1 105 0 0,-1-1 0 0 0,1 1 0 0 0,0 0 0 0 0,-1 0 0 0 0,1 0 0 0 0,0 0 0 0 0,0 1 0 0 0,-1-1 0 0 0,1 0 0 0 0,0 0 0 0 0,0 1 0 0 0,0-1 0 0 0,1 1 0 0 0,-1-1 0 0 0,0 1 0 0 0,0-1 0 0 0,1 1-105 0 0,-5 8 285 0 0,-1-1 1 0 0,0 1-1 0 0,0-1 1 0 0,-5 4-286 0 0,5-6-23 0 0,1 0 0 0 0,0 1 0 0 0,0-1 0 0 0,0 1 0 0 0,1 0 0 0 0,0 1 0 0 0,0 0 23 0 0,1 0-62 0 0,1-5 19 0 0,1-1-1 0 0,-1 1 0 0 0,1 0 1 0 0,0 0-1 0 0,0 0 1 0 0,1 0-1 0 0,-1 0 1 0 0,1 0-1 0 0,0 0 0 0 0,0 0 1 0 0,0 0-1 0 0,0 1 1 0 0,1-1-1 0 0,0 2 44 0 0,3 16-357 0 0,-4-20 324 0 0,0 1-1 0 0,1 0 1 0 0,-1 0-1 0 0,1-1 1 0 0,0 1-1 0 0,-1 0 1 0 0,1-1-1 0 0,1 1 1 0 0,-1-1-1 0 0,0 1 1 0 0,0-1 33 0 0,4 3-27 0 0,-1 1 1 0 0,1-1-1 0 0,0-1 1 0 0,0 1-1 0 0,0-1 1 0 0,1 0-1 0 0,0 0 1 0 0,-1 0 0 0 0,1-1-1 0 0,1 0 1 0 0,-1 0-1 0 0,0 0 1 0 0,4 0 26 0 0,6 1-53 0 0,-1 0 0 0 0,1 0 0 0 0,-1-2 1 0 0,1 0-1 0 0,4-1 53 0 0,-11 0 68 0 0,0-1 0 0 0,0 0 0 0 0,-1-1 0 0 0,1 0 0 0 0,0 0 0 0 0,0-1 0 0 0,0 0 0 0 0,-1-1 0 0 0,5-1-68 0 0,-9 2 44 0 0,1 0 1 0 0,-1-1-1 0 0,0 1 1 0 0,0-1-1 0 0,-1 0 0 0 0,1 1 1 0 0,0-2-1 0 0,-1 1 0 0 0,0 0 1 0 0,0-1-1 0 0,0 1 1 0 0,0-1-1 0 0,0 0 0 0 0,-1 0 1 0 0,1 0-1 0 0,-1-1 0 0 0,1-3-44 0 0,-2 5 87 0 0,0 0 0 0 0,-1 0-1 0 0,1 0 1 0 0,-1 0 0 0 0,0 0-1 0 0,0 0 1 0 0,0 0-1 0 0,0 0 1 0 0,0 0 0 0 0,-1 0-1 0 0,1 0 1 0 0,-1 1 0 0 0,0-1-1 0 0,0 0 1 0 0,0 0 0 0 0,0 0-1 0 0,-1 1 1 0 0,1-1 0 0 0,-1 0-1 0 0,1 1 1 0 0,-2-2-87 0 0,-6-8 148 0 0,-1 1 0 0 0,0 0 1 0 0,0 1-1 0 0,-2-1-148 0 0,-7-8 181 0 0,6 6-86 0 0,4 3 12 0 0,0 0 0 0 0,-1 0 0 0 0,-1 1 0 0 0,1 0 0 0 0,-1 1-1 0 0,-1 0 1 0 0,0 1 0 0 0,0-1-107 0 0,5 7-1494 0 0,7 1-7058 0 0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6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0,'0'0'873'0'0,"3"12"1703"0"0,13 24-813 0 0,-12-30-1713 0 0,-1 1 0 0 0,1 0 1 0 0,-1 0-1 0 0,-1 0 0 0 0,0 1 1 0 0,0-1-1 0 0,0 1 0 0 0,0 3-50 0 0,0 14 9 0 0,0-9-2 0 0,0-1 0 0 0,-2 1-1 0 0,0-1 1 0 0,-1 1 0 0 0,-1 7-7 0 0,1-18 18 0 0,1 1 0 0 0,-1-1 0 0 0,1 1 0 0 0,1-1 0 0 0,-1 0 0 0 0,1 1 0 0 0,0-1-1 0 0,0 0 1 0 0,1 2-18 0 0,1 7 92 0 0,-2 36-297 0 0,-1-50-8172 0 0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6.9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7432 0 0,'15'-1'817'0'0,"1"0"-1"0"0,-1-2 1 0 0,0 0 0 0 0,4-2-817 0 0,4 0 621 0 0,26-9 342 0 0,-36 9-985 0 0,-1 2 1 0 0,1-1-1 0 0,0 2 0 0 0,0 0 1 0 0,0 0-1 0 0,2 1 22 0 0,11 9-1743 0 0,-26-8-5699 0 0</inkml:trace>
  <inkml:trace contextRef="#ctx0" brushRef="#br0" timeOffset="1">72 215 5720 0 0,'0'0'78'0'0,"-1"1"0"0"0,0-1 0 0 0,0 0-1 0 0,1 1 1 0 0,-1-1 0 0 0,0 1 0 0 0,0-1 0 0 0,1 1 0 0 0,-1-1 0 0 0,0 1 0 0 0,1-1 0 0 0,-1 1-1 0 0,1 0 1 0 0,-1-1 0 0 0,1 1 0 0 0,-1 0 0 0 0,1 0 0 0 0,0-1 0 0 0,-1 1 0 0 0,1 0 0 0 0,0 0-1 0 0,-1 0 1 0 0,1-1 0 0 0,0 1 0 0 0,0 0 0 0 0,0 0 0 0 0,0 0 0 0 0,0 0 0 0 0,0-1 0 0 0,0 1-1 0 0,0 0 1 0 0,0 0 0 0 0,0 0 0 0 0,0 0 0 0 0,1-1 0 0 0,-1 1 0 0 0,0 0 0 0 0,1 0-78 0 0,18 4 858 0 0,-14-3-833 0 0,-1 0 0 0 0,0 0 0 0 0,1-1 0 0 0,-1 0 0 0 0,1 1 0 0 0,-1-2 0 0 0,1 1 0 0 0,-1 0-1 0 0,1-1 1 0 0,1 0-25 0 0,50-2 21 0 0,-46 1-4 0 0,7-1-609 0 0,0-1 0 0 0,16-4 592 0 0,-30 6-6177 0 0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7.2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8536 0 0,'1'0'25'0'0,"-1"0"0"0"0,0 0 0 0 0,0-1 0 0 0,1 1 0 0 0,-1 0 1 0 0,0 0-1 0 0,0 0 0 0 0,1 0 0 0 0,-1 0 0 0 0,0 0 0 0 0,0 0 1 0 0,1 0-1 0 0,-1 0 0 0 0,0 0 0 0 0,1 0 0 0 0,-1 0 0 0 0,0 0 0 0 0,0 0 1 0 0,1 0-1 0 0,-1 0 0 0 0,0 1 0 0 0,0-1 0 0 0,0 0 0 0 0,1 0 0 0 0,-1 0 1 0 0,0 0-1 0 0,0 0 0 0 0,1 1 0 0 0,-1-1 0 0 0,0 0 0 0 0,0 0 0 0 0,0 0 1 0 0,0 1-1 0 0,1-1 0 0 0,-1 0 0 0 0,0 0 0 0 0,0 1 0 0 0,0-1 0 0 0,0 0 1 0 0,0 0-1 0 0,0 1 0 0 0,0-1 0 0 0,0 0 0 0 0,0 0 0 0 0,1 1 1 0 0,-1-1-1 0 0,0 0 0 0 0,0 0 0 0 0,0 1 0 0 0,-1-1 0 0 0,1 0 0 0 0,0 0 1 0 0,0 1-1 0 0,0-1 0 0 0,0 0 0 0 0,0 0-25 0 0,0 1 28 0 0,0-1 0 0 0,0 0 0 0 0,0 1 0 0 0,0-1 0 0 0,0 0 1 0 0,0 1-1 0 0,0-1 0 0 0,0 0 0 0 0,0 0 0 0 0,0 1 0 0 0,0-1 0 0 0,0 0 0 0 0,0 1 0 0 0,0-1 0 0 0,0 0 0 0 0,0 1 1 0 0,0-1-1 0 0,1 0 0 0 0,-1 0 0 0 0,0 1 0 0 0,0-1 0 0 0,0 0 0 0 0,0 0 0 0 0,1 1 0 0 0,-1-1 0 0 0,0 0 0 0 0,0 0 1 0 0,1 0-1 0 0,-1 1 0 0 0,0-1 0 0 0,0 0 0 0 0,1 0 0 0 0,-1 0 0 0 0,0 0 0 0 0,0 0 0 0 0,1 1 0 0 0,-1-1 0 0 0,0 0 1 0 0,1 0-1 0 0,-1 0 0 0 0,0 0 0 0 0,1 0 0 0 0,-1 0 0 0 0,0 0 0 0 0,0 0 0 0 0,1 0 0 0 0,-1 0 0 0 0,0 0 0 0 0,1 0 1 0 0,-1 0-1 0 0,0-1 0 0 0,1 1 0 0 0,-1 0 0 0 0,0 0 0 0 0,1 0-28 0 0,4 0-1437 0 0,-4 0-5743 0 0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7.9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30 106 7736 0 0,'-6'91'825'0'0,"3"-58"-309"0"0,1-1 0 0 0,2 6-516 0 0,1-23-7 0 0,1 1-1 0 0,1 0 1 0 0,1 4 7 0 0,0-6 157 0 0,-1 0 0 0 0,-1 0 0 0 0,-1 0 1 0 0,0 5-158 0 0,-2-7 794 0 0,-3-13 319 0 0,-7-20-578 0 0,6 10-524 0 0,1-1 1 0 0,0 1-1 0 0,1-1 0 0 0,0 0 0 0 0,1 0 0 0 0,1-1 0 0 0,0 1 0 0 0,0 0 1 0 0,1 0-1 0 0,1-1 0 0 0,0 1 0 0 0,0 0 0 0 0,2 0 0 0 0,0-1-11 0 0,2-15 43 0 0,2 1 1 0 0,1 0-1 0 0,3-5-43 0 0,-7 21 14 0 0,1 1 0 0 0,0-1 1 0 0,1 1-1 0 0,0 1 1 0 0,1-1-1 0 0,-1 1 0 0 0,2 0 1 0 0,0 0-1 0 0,1 0-14 0 0,-4 4 11 0 0,-1 2-1 0 0,1-1 1 0 0,0 0 0 0 0,0 1 0 0 0,0 0-1 0 0,1 0 1 0 0,-1 1 0 0 0,1-1 0 0 0,0 1-1 0 0,-1 0 1 0 0,1 1 0 0 0,0-1 0 0 0,0 1-1 0 0,0 1 1 0 0,0-1 0 0 0,0 1 0 0 0,0 0-1 0 0,0 0 1 0 0,0 1 0 0 0,0-1 0 0 0,0 1-1 0 0,0 1 1 0 0,0-1 0 0 0,0 1 0 0 0,0 0-1 0 0,-1 0 1 0 0,1 1 0 0 0,-1 0 0 0 0,0 0 0 0 0,0 0-1 0 0,4 4-10 0 0,-3-4 11 0 0,-1 1-1 0 0,0 1 0 0 0,0-1 1 0 0,0 1-1 0 0,-1 0 1 0 0,0 0-1 0 0,0 0 0 0 0,0 1 1 0 0,0-1-1 0 0,-1 1 0 0 0,0 0 1 0 0,0 0-1 0 0,-1 0 1 0 0,1 3-11 0 0,4 6 25 0 0,-5-13-18 0 0,0 1 0 0 0,-1-1 1 0 0,0 1-1 0 0,0 0 0 0 0,0-1 1 0 0,0 1-1 0 0,0 0 0 0 0,0 0 0 0 0,-1-1 1 0 0,1 1-1 0 0,-1 0 0 0 0,0 0 1 0 0,0 0-1 0 0,0 0 0 0 0,0 2-7 0 0,-4 10 40 0 0,-2 5 19 0 0,-2-5-11 0 0,7-13-44 0 0,0 0 1 0 0,0 0-1 0 0,0 0 1 0 0,0 0-1 0 0,0 0 0 0 0,-1 0 1 0 0,1-1-1 0 0,-1 1 1 0 0,1-1-1 0 0,-1 1 0 0 0,0-1 1 0 0,1 1-1 0 0,-2-1-4 0 0,-10 12 15 0 0,17-14-15 0 0,-1 0 0 0 0,1 1 1 0 0,-1-1-1 0 0,0 1 0 0 0,1 0 1 0 0,-1 0-1 0 0,1 0 0 0 0,-1 0 0 0 0,1 1 1 0 0,-1-1-1 0 0,1 1 0 0 0,-1 0 1 0 0,3 1-1 0 0,43 21 2 0 0,-30-13-1 0 0,-13-6-14 0 0,0 0 1 0 0,0 1-1 0 0,0 0 1 0 0,0 0-1 0 0,-1 0 1 0 0,0 1-1 0 0,0 0 1 0 0,0 0-1 0 0,-1 0 1 0 0,4 7 12 0 0,3 4-21 0 0,-8-14 7 0 0,-2-2 9 0 0,0 0 1 0 0,0 0 0 0 0,0 0 0 0 0,0 0 0 0 0,0 0 0 0 0,-1 0 0 0 0,1 1 0 0 0,0-1-1 0 0,-1 0 1 0 0,1 0 0 0 0,-1 1 0 0 0,1-1 0 0 0,-1 0 0 0 0,0 1 0 0 0,1-1 0 0 0,-1 0-1 0 0,0 1 1 0 0,0-1 0 0 0,0 1 0 0 0,0-1 0 0 0,0 0 0 0 0,0 1 0 0 0,0-1 0 0 0,-1 0 0 0 0,1 1-1 0 0,0-1 1 0 0,-1 0 0 0 0,1 1 0 0 0,-1-1 0 0 0,0 0 0 0 0,1 0 0 0 0,-1 0 0 0 0,0 1 4 0 0,-3 2-5 0 0,1-1 0 0 0,-1 0 0 0 0,1 0 0 0 0,-1 0 0 0 0,0 0 0 0 0,0 0 0 0 0,-1-1 0 0 0,1 0 0 0 0,0 0 0 0 0,-1 0 1 0 0,1 0-1 0 0,-1-1 0 0 0,0 0 0 0 0,1 0 0 0 0,-1 0 0 0 0,0 0 5 0 0,-25 1 9 0 0,-7 2 17 0 0,-1-1 0 0 0,0-3 0 0 0,-26-2-26 0 0,51 0 14 0 0,5 2-1 0 0,0-1 0 0 0,0 0 0 0 0,1-1 0 0 0,-1 0 0 0 0,1 0 0 0 0,-1 0 0 0 0,-3-3-13 0 0,0 0-1705 0 0,9 4-6879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1.9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187 0 4720 0 0,'-27'20'3128'0'0,"5"-5"-2759"0"0,11-7-220 0 0,0 1-1 0 0,0 1 1 0 0,1 0-1 0 0,1 0 1 0 0,0 1-1 0 0,0 1 1 0 0,1-1-1 0 0,0 1 1 0 0,1 0 0 0 0,0 1-1 0 0,1 0 1 0 0,1 0-1 0 0,0 0 1 0 0,1 1-1 0 0,0-1 1 0 0,1 1-1 0 0,-1 12-148 0 0,2-3 213 0 0,0-4-95 0 0,0-1 0 0 0,2 1 0 0 0,0 1-118 0 0,1-14 63 0 0,0 1 0 0 0,0-1 0 0 0,0 0 0 0 0,0 0-1 0 0,1 0 1 0 0,0 0 0 0 0,0-1 0 0 0,1 1 0 0 0,0 0 0 0 0,0-1 0 0 0,1 2-63 0 0,4 5 147 0 0,-3-4-37 0 0,0 0 0 0 0,1-1 0 0 0,0 0 0 0 0,7 7-110 0 0,-12-12 28 0 0,1-1 1 0 0,0 1-1 0 0,0-1 1 0 0,1 1-1 0 0,-1-1 1 0 0,0 0-1 0 0,0 0 1 0 0,1 0-1 0 0,-1 0 1 0 0,1 0-1 0 0,-1-1 1 0 0,1 1 0 0 0,-1-1-1 0 0,1 1 1 0 0,-1-1-1 0 0,1 0 1 0 0,-1 0-1 0 0,1 0 1 0 0,-1 0-1 0 0,1-1-28 0 0,12-1 70 0 0,0-1-1 0 0,0 0 1 0 0,-1-1-1 0 0,0-1 1 0 0,0 0-1 0 0,0-1 1 0 0,0-1-1 0 0,-1 0 1 0 0,6-4-70 0 0,9-7 76 0 0,-20 14-329 0 0,0-1-1 0 0,0 0 1 0 0,-1 0 0 0 0,1-1-1 0 0,-1 0 1 0 0,5-6 253 0 0,-10 10-8812 0 0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8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8032 0 0,'1'0'41'0'0,"0"0"0"0"0,0 0 0 0 0,0 0 0 0 0,-1 0 0 0 0,1 0 0 0 0,0 0 0 0 0,0 1 0 0 0,0-1 0 0 0,0 0 0 0 0,0 0 0 0 0,0 1 0 0 0,-1-1 0 0 0,1 0 0 0 0,0 1 0 0 0,0-1 0 0 0,0 1 0 0 0,-1-1 1 0 0,1 1-1 0 0,0 0 0 0 0,-1-1 0 0 0,1 1 0 0 0,0 0 0 0 0,-1-1 0 0 0,1 1 0 0 0,-1 0 0 0 0,1 0 0 0 0,-1-1 0 0 0,1 1 0 0 0,-1 0 0 0 0,0 0 0 0 0,0 0 0 0 0,1 0 0 0 0,-1 0 0 0 0,0 0 0 0 0,0 0-41 0 0,1 5 484 0 0,-1 0 0 0 0,0-1 0 0 0,-1 1 0 0 0,1-1 0 0 0,-2 6-484 0 0,-1 13 760 0 0,2 19-566 0 0,0-15-158 0 0,1 1-1 0 0,2 15-35 0 0,9-15 67 0 0,-9-26-61 0 0,0 0 0 0 0,-1 1 0 0 0,0-1 0 0 0,1 0 0 0 0,-1 1 0 0 0,0 0 0 0 0,-1-1-6 0 0,2 1 13 0 0,-1 0 0 0 0,0 0 0 0 0,1-1 0 0 0,0 1 0 0 0,0-1 0 0 0,0 0 0 0 0,0 1 0 0 0,0-1 0 0 0,1 0 0 0 0,0 0 0 0 0,-1 0 0 0 0,1-1 0 0 0,3 3-13 0 0,0 1 57 0 0,3-3-1636 0 0,-9-3-6762 0 0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8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235 1 7432 0 0,'-1'1'163'0'0,"0"0"1"0"0,0 1-1 0 0,-1-1 1 0 0,1 0-1 0 0,0 0 1 0 0,-1 0-1 0 0,1 0 0 0 0,-1 0 1 0 0,1 0-1 0 0,-1 0 1 0 0,1 0-1 0 0,-1 0 1 0 0,1-1-1 0 0,-1 1 1 0 0,0-1-1 0 0,0 1 1 0 0,1-1-1 0 0,-1 0 0 0 0,0 0 1 0 0,0 0-1 0 0,1 0 1 0 0,-1 0-1 0 0,0 0 1 0 0,0 0-1 0 0,0 0-163 0 0,-3 0 195 0 0,0-1-156 0 0,0 2 0 0 0,0-1 0 0 0,0 0 0 0 0,0 1 0 0 0,1 0 0 0 0,-1 0 0 0 0,0 1 0 0 0,0-1 0 0 0,1 1 0 0 0,-1 0 0 0 0,0 0 0 0 0,1 1 0 0 0,0-1 0 0 0,0 1 0 0 0,0 0 0 0 0,0 0 0 0 0,0 1 0 0 0,0-1 0 0 0,1 1 0 0 0,0-1 0 0 0,0 1 1 0 0,0 0-1 0 0,0 0 0 0 0,0 1 0 0 0,1-1 0 0 0,-2 3-39 0 0,3-4 0 0 0,0-1 0 0 0,0-1 0 0 0,0 1 0 0 0,1-1 0 0 0,-1 0 0 0 0,1 1 0 0 0,-1-1 0 0 0,1 1 0 0 0,-1-1 0 0 0,1 1 0 0 0,0 0 0 0 0,0-1 0 0 0,-1 1 0 0 0,1-1 0 0 0,1 1 0 0 0,-1 0 0 0 0,0-1 0 0 0,0 1 0 0 0,0-1 0 0 0,1 1 0 0 0,0 1 0 0 0,1 7 3 0 0,0 1 0 0 0,1-1 0 0 0,0 0 0 0 0,1 1 1 0 0,0-2-1 0 0,1 1 0 0 0,0 0 0 0 0,1-1 0 0 0,0 0 0 0 0,0 0 1 0 0,0-1-1 0 0,1 0 0 0 0,3 2-3 0 0,-4-3 32 0 0,0 1 1 0 0,-1 0-1 0 0,0 0 1 0 0,0 0-1 0 0,0 0 1 0 0,-1 2-33 0 0,16 24 253 0 0,-37-15-685 0 0,-83-30 544 0 0,95 11-239 0 0,0-1 1 0 0,-1 0 0 0 0,1 0-1 0 0,0 0 1 0 0,0-1-1 0 0,0 0 1 0 0,0 0-1 0 0,0 0 1 0 0,0 0 0 0 0,0-1-1 0 0,1 0 1 0 0,-1 0 126 0 0,-11-9-8132 0 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9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1 431 2104 0 0,'9'9'2002'0'0,"-4"-5"719"0"0,-3-11-1123 0 0,-2 6-969 0 0,0 1-59 0 0,0 0-225 0 0,0 0-52 0 0,0-18 759 0 0,-3-69-523 0 0,1 44-204 0 0,1 0 0 0 0,5-24-325 0 0,-2 39 141 0 0,-1 10-11 0 0,1-1 1 0 0,1 1-1 0 0,1-1 1 0 0,0 1-1 0 0,1 0 1 0 0,1 0-131 0 0,-5 18 13 0 0,-1-1 0 0 0,1 0 0 0 0,-1 1 0 0 0,1-1 0 0 0,-1 1 0 0 0,1-1 1 0 0,-1 1-1 0 0,1-1 0 0 0,-1 1 0 0 0,1-1 0 0 0,0 1 0 0 0,-1 0 0 0 0,1-1 0 0 0,0 1 0 0 0,-1 0 0 0 0,1 0 1 0 0,0-1-1 0 0,-1 1 0 0 0,1 0 0 0 0,0 0 0 0 0,0 0 0 0 0,-1 0 0 0 0,1 0 0 0 0,0 0 0 0 0,0 0 0 0 0,-1 0 0 0 0,1 0 1 0 0,0 0-1 0 0,0 0 0 0 0,-1 1 0 0 0,1-1 0 0 0,0 0 0 0 0,-1 0 0 0 0,1 1 0 0 0,0-1 0 0 0,-1 1 0 0 0,1-1 1 0 0,0 0-1 0 0,-1 1 0 0 0,1-1 0 0 0,-1 1 0 0 0,1-1 0 0 0,-1 1-13 0 0,3 1 21 0 0,0 0 0 0 0,0 0 0 0 0,-1 1 1 0 0,1-1-1 0 0,-1 1 0 0 0,0-1 0 0 0,0 1 0 0 0,0 0 0 0 0,0 0 1 0 0,1 1-22 0 0,69 158 146 0 0,-66-151-101 0 0,0 0 1 0 0,1-1-1 0 0,0 0 0 0 0,1-1 0 0 0,0 0 0 0 0,0 0 1 0 0,1 0-1 0 0,0-1 0 0 0,3 1-45 0 0,11 13 82 0 0,-20-18-38 0 0,0 0 1 0 0,0-1-1 0 0,1 0 0 0 0,0 0 0 0 0,-1 0 0 0 0,1 0 0 0 0,0-1 1 0 0,1 1-1 0 0,-1-1 0 0 0,3 1-44 0 0,3 2 150 0 0,8 0 207 0 0,-18-25-139 0 0,-5-5-84 0 0,2 1 1 0 0,0-2-1 0 0,2 1 0 0 0,0 0 0 0 0,2 0 0 0 0,3-18-134 0 0,-2 35 36 0 0,0 0-1 0 0,1 0 0 0 0,0 0 1 0 0,0 0-1 0 0,1 1 0 0 0,0-1 1 0 0,0 1-1 0 0,1 0 0 0 0,0-1-35 0 0,19-31 188 0 0,-23 37-179 0 0,-1 1 0 0 0,1 0 1 0 0,0 0-1 0 0,0 0 0 0 0,0-1 0 0 0,0 1 1 0 0,0 0-1 0 0,0 1 0 0 0,1-1 0 0 0,-1 0 1 0 0,0 0-1 0 0,0 0 0 0 0,1 1 0 0 0,-1-1 1 0 0,0 1-1 0 0,1-1 0 0 0,-1 1 0 0 0,1-1 1 0 0,-1 1-1 0 0,0 0 0 0 0,1 0-9 0 0,19-9 59 0 0,-19 7-239 0 0,1 0 1 0 0,0 0-1 0 0,0 1 0 0 0,-1-1 1 0 0,1 1-1 0 0,0 0 1 0 0,0 0-1 0 0,0 0 0 0 0,0 0 1 0 0,0 1-1 0 0,1-1 0 0 0,1 1 180 0 0,-1-1-11010 0 0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09.6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19 7528 0 0,'0'0'432'0'0,"0"0"0"0"0,-14 4 2001 0 0,4 13-2398 0 0,-1 1-15 0 0,-20 17 2 0 0,-18 20 35 0 0,45-49-53 0 0,0 1 0 0 0,0-1 0 0 0,0 0 0 0 0,1 1 1 0 0,0 0-1 0 0,0 0 0 0 0,1 0 0 0 0,-2 4-4 0 0,4-7-6 0 0,-1-1 1 0 0,1 1 0 0 0,-1-1-1 0 0,1 1 1 0 0,0-1 0 0 0,1 1 0 0 0,-1-1-1 0 0,1 1 1 0 0,-1-1 0 0 0,1 1-1 0 0,0-1 1 0 0,0 0 0 0 0,1 1-1 0 0,-1-1 1 0 0,1 0 0 0 0,-1 0 0 0 0,1 0-1 0 0,0 0 1 0 0,0 0 0 0 0,0 0-1 0 0,1-1 1 0 0,-1 1 0 0 0,1-1 0 0 0,-1 1-1 0 0,1-1 1 0 0,0 0 0 0 0,0 0-1 0 0,3 1 6 0 0,-1 0-8 0 0,0 0-1 0 0,1-1 1 0 0,-1 0-1 0 0,0 0 0 0 0,1 0 1 0 0,0 0-1 0 0,-1-1 0 0 0,1 0 1 0 0,0-1-1 0 0,0 1 1 0 0,-1-1-1 0 0,1 0 0 0 0,0 0 1 0 0,0-1-1 0 0,0 0 1 0 0,-1 0-1 0 0,2 0 9 0 0,19-12 35 0 0,-24 12-8 0 0,0 1 0 0 0,0-1 0 0 0,0 0 0 0 0,-1 0 0 0 0,1 0 0 0 0,0 1 1 0 0,0-2-1 0 0,-1 1 0 0 0,1 0 0 0 0,0 0 0 0 0,-1 0 0 0 0,1-1 0 0 0,-1 1 0 0 0,0-1 0 0 0,1 1 1 0 0,-1-1-1 0 0,0 0 0 0 0,0 0-27 0 0,1-2 39 0 0,0 0 0 0 0,-1 0-1 0 0,1 0 1 0 0,-1 0 0 0 0,0 0 0 0 0,0 0 0 0 0,0 0 0 0 0,-1 0 0 0 0,0-1-39 0 0,1-5 93 0 0,-2 0-1 0 0,1 0 1 0 0,-1 0 0 0 0,-1 0 0 0 0,0 0 0 0 0,0 0 0 0 0,-3-7-93 0 0,-5-8 144 0 0,5 13-67 0 0,0 0-1 0 0,1-1 1 0 0,0 1 0 0 0,1-1-1 0 0,1 0 1 0 0,-1-4-77 0 0,1 0-1559 0 0,-5 0-6490 0 0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0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0,'2'3'105'0'0,"0"-1"0"0"0,0 1 0 0 0,0 0 0 0 0,0 0 0 0 0,-1 0 0 0 0,1-1 0 0 0,-1 2 0 0 0,0-1 0 0 0,0 0 0 0 0,0 1-105 0 0,0 0 191 0 0,1 0-1 0 0,-1 0 1 0 0,1 0 0 0 0,-1 0 0 0 0,1 0-1 0 0,0-1 1 0 0,3 4-191 0 0,4 6 607 0 0,-1 1-1 0 0,0 0 1 0 0,-1 1 0 0 0,0-1 0 0 0,0 6-607 0 0,3 2 262 0 0,-1 25 331 0 0,-3-33-1990 0 0,-6-14-6680 0 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0.3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6728 0 0,'107'-4'2511'0'0,"11"-6"-2511"0"0,-61 5 438 0 0,-28 1-149 0 0,-1-1-1 0 0,20-7-288 0 0,-2 1 210 0 0,-2 8 40 0 0,-38 3-397 0 0,1 0 1 0 0,0 0 0 0 0,-1-1 0 0 0,1 1 0 0 0,0-2 0 0 0,-1 1-1 0 0,5-2 147 0 0,5-3-6922 0 0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0.7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5624 0 0,'6'126'4764'0'0,"-6"-105"-4647"0"0,0 1 0 0 0,1-1 1 0 0,1 0-1 0 0,1 1 0 0 0,1-1 1 0 0,0 0-1 0 0,2-1 0 0 0,6 15-117 0 0,0 8 260 0 0,-8-22 225 0 0,-2-4-396 0 0,-2-13-1573 0 0,0-3-6144 0 0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1.1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1 6520 0 0,'1'9'405'0'0,"0"1"0"0"0,1-1 0 0 0,0 1 0 0 0,0-1 0 0 0,1 0 0 0 0,3 6-405 0 0,-2-4 476 0 0,-1 1 1 0 0,1-1-1 0 0,-2 1 1 0 0,0 1-477 0 0,15 66 118 0 0,-2-11-100 0 0,-3 30-364 0 0,-6-78 273 0 0,-5-18 61 0 0,0 0 0 0 0,0 0 0 0 0,0 0 1 0 0,-1 0-1 0 0,1 0 0 0 0,0 0 0 0 0,-1 0 0 0 0,0 0 0 0 0,1 0 0 0 0,-1 0 1 0 0,0 1-1 0 0,0-1 0 0 0,-1 0 0 0 0,1 0 0 0 0,0 0 0 0 0,-1 0 1 0 0,1 0-1 0 0,-1 1 12 0 0,-1 7-1386 0 0,1-9-5036 0 0</inkml:trace>
  <inkml:trace contextRef="#ctx0" brushRef="#br0" timeOffset="1">0 273 6224 0 0,'4'-2'84'0'0,"0"0"1"0"0,0 0-1 0 0,0 1 1 0 0,0 0-1 0 0,0 0 0 0 0,0 0 1 0 0,4 0-85 0 0,23-7 706 0 0,-26 6-623 0 0,13-6 228 0 0,1 1 0 0 0,0 0 0 0 0,1 2 0 0 0,18-3-311 0 0,-18 4 156 0 0,1 2 1 0 0,-1 1-1 0 0,1 0 1 0 0,-1 1-1 0 0,5 2-156 0 0,22-2 167 0 0,-39 0-183 0 0,-1-1 0 0 0,1 1 0 0 0,0 0 0 0 0,0 1 1 0 0,-1 0-1 0 0,1 0 0 0 0,-1 1 0 0 0,1 0 0 0 0,-1 0 0 0 0,4 2 16 0 0,13 5-1325 0 0,-22-8-4620 0 0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1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0 426 5624 0 0,'0'0'28'0'0,"1"0"1"0"0,-1 0 0 0 0,1 0-1 0 0,-1 0 1 0 0,1 0 0 0 0,-1 0-1 0 0,0 0 1 0 0,1 0-1 0 0,-1 0 1 0 0,1 0 0 0 0,-1 0-1 0 0,0 0 1 0 0,1 0-1 0 0,-1 0 1 0 0,0 1 0 0 0,1-1-1 0 0,-1 0 1 0 0,1 0-1 0 0,-1 0 1 0 0,0 1 0 0 0,0-1-1 0 0,1 0 1 0 0,-1 0 0 0 0,0 1-1 0 0,1-1 1 0 0,-1 0-1 0 0,0 1 1 0 0,0-1 0 0 0,1 0-1 0 0,-1 1 1 0 0,0-1-1 0 0,0 0 1 0 0,0 1 0 0 0,0-1-1 0 0,0 1 1 0 0,1-1-29 0 0,-1 1 23 0 0,0-1 0 0 0,0 0 1 0 0,0 0-1 0 0,0 1 0 0 0,0-1 1 0 0,0 0-1 0 0,0 0 0 0 0,0 1 0 0 0,1-1 1 0 0,-1 0-1 0 0,0 0 0 0 0,0 0 1 0 0,0 0-1 0 0,0 1 0 0 0,1-1 0 0 0,-1 0 1 0 0,0 0-1 0 0,0 0 0 0 0,0 0 1 0 0,1 1-1 0 0,-1-1 0 0 0,0 0 0 0 0,0 0 1 0 0,0 0-1 0 0,1 0 0 0 0,-1 0 1 0 0,0 0-1 0 0,0 0 0 0 0,1 0 0 0 0,-1 0 1 0 0,0 0-1 0 0,0 0 0 0 0,1 0 0 0 0,-1 0 1 0 0,0 0-1 0 0,0 0 0 0 0,1 0 1 0 0,-1 0-1 0 0,0 0 0 0 0,0 0 0 0 0,1 0 1 0 0,-1 0-1 0 0,0 0 0 0 0,0-1 1 0 0,1 1-1 0 0,-1 0 0 0 0,0 0 0 0 0,0 0 1 0 0,0 0-1 0 0,1-1 0 0 0,-1 1 1 0 0,0 0-1 0 0,0 0 0 0 0,0 0 0 0 0,0-1-23 0 0,1 1 118 0 0,0-1-1 0 0,0 0 0 0 0,-1 1 0 0 0,1-1 0 0 0,0 0 0 0 0,-1 0 0 0 0,1 0 0 0 0,-1 0 0 0 0,1 1 0 0 0,-1-1 0 0 0,0 0 1 0 0,1 0-1 0 0,-1 0 0 0 0,0 0 0 0 0,1 0 0 0 0,-1 0 0 0 0,0 0 0 0 0,0 0 0 0 0,0 0 0 0 0,0 0 0 0 0,0-1-117 0 0,-1-29 301 0 0,1 19-19 0 0,1-22-13 0 0,2 1 1 0 0,1-1-1 0 0,2 1 1 0 0,1 0-1 0 0,1 0 1 0 0,2 0-1 0 0,10-20-269 0 0,-18 47 67 0 0,1 0 1 0 0,0 1-1 0 0,-1-1 0 0 0,2 1 0 0 0,-1 0 0 0 0,1 0 0 0 0,-1 0 0 0 0,1 0 1 0 0,1 0-1 0 0,-1 1 0 0 0,1 0 0 0 0,0 0 0 0 0,0 0 0 0 0,3-2-67 0 0,1-1 174 0 0,-4 4-8 0 0,3 9-11 0 0,5-1 67 0 0,-12-5-206 0 0,0 0 1 0 0,0 1 0 0 0,-1-1-1 0 0,1 0 1 0 0,0 0-1 0 0,0 0 1 0 0,0 1-1 0 0,0-1 1 0 0,-1 1-1 0 0,1-1 1 0 0,0 0 0 0 0,0 1-1 0 0,-1-1 1 0 0,1 1-1 0 0,0 0 1 0 0,-1-1-1 0 0,1 1 1 0 0,0 0-17 0 0,5 7 57 0 0,0 1 0 0 0,-1 0-1 0 0,1 0 1 0 0,-2 1 0 0 0,1-1 0 0 0,-1 1 0 0 0,-1 0 0 0 0,1 2-57 0 0,15 72 0 0 0,-12-49-4 0 0,2 1 0 0 0,5 10 4 0 0,-12-41-4 0 0,0 0 1 0 0,0 0 0 0 0,1 1 0 0 0,0-2-1 0 0,0 1 1 0 0,0 0 0 0 0,3 4 3 0 0,-5-9-66 0 0,-1 1 1 0 0,0 0-1 0 0,0-1 0 0 0,0 1 1 0 0,0-1-1 0 0,0 1 0 0 0,0 0 1 0 0,0-1-1 0 0,0 1 1 0 0,0-1-1 0 0,0 1 0 0 0,0 0 1 0 0,-1-1-1 0 0,1 1 0 0 0,0-1 1 0 0,0 1-1 0 0,0-1 1 0 0,-1 1-1 0 0,1-1 0 0 0,0 1 1 0 0,-1-1-1 0 0,1 1 0 0 0,-1-1 1 0 0,1 1-1 0 0,0-1 1 0 0,-1 1-1 0 0,0-1 66 0 0,1 0-9621 0 0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2.2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1 305 7936 0 0,'37'-10'1345'0'0,"-7"7"-923"0"0,1 0-1 0 0,-1-2 1 0 0,0-1 0 0 0,0-2-422 0 0,8-1-31 0 0,-29 7 27 0 0,0 0 0 0 0,1 1 0 0 0,-1 0 0 0 0,0 0 0 0 0,1 1 0 0 0,4 0 4 0 0,27-1-3 0 0,-36 0 10 0 0,1 0 0 0 0,-1 1-1 0 0,1-1 1 0 0,-1 1 0 0 0,1 1-1 0 0,-1-1 1 0 0,1 1 0 0 0,-1 0-1 0 0,0 0 1 0 0,1 1-7 0 0,11 5 62 0 0,-1 2 1 0 0,0 0-1 0 0,0 1 1 0 0,-1 0-1 0 0,-1 1 0 0 0,0 1 1 0 0,0 0-1 0 0,-1 1 1 0 0,-1 0-1 0 0,4 7-62 0 0,-12-15 87 0 0,0 0 1 0 0,-1 1-1 0 0,1-1 0 0 0,-1 1 1 0 0,-1 0-1 0 0,1 0 1 0 0,-1 0-1 0 0,0 1 0 0 0,0-1 1 0 0,-1 0-1 0 0,0 1 0 0 0,0-1 1 0 0,-1 1-1 0 0,0-1 1 0 0,0 4-88 0 0,0-9 65 0 0,0-1 2 0 0,0 0-17 0 0,0 0-7 0 0,-22-6 461 0 0,17 2-468 0 0,-1 0 0 0 0,1 0 0 0 0,0 0 1 0 0,0-1-1 0 0,0 0 0 0 0,1 0 0 0 0,-1 0 0 0 0,1 0 1 0 0,1-1-1 0 0,-1 0 0 0 0,1 1 0 0 0,0-1 0 0 0,0-1 1 0 0,0 1-1 0 0,0-2-36 0 0,0-2 29 0 0,0 0 0 0 0,0 0 1 0 0,1 0-1 0 0,0 0 0 0 0,0 0 1 0 0,1 0-1 0 0,1 0 0 0 0,0-1 1 0 0,1-7-30 0 0,2-30 187 0 0,-3 39-127 0 0,0 1-1 0 0,1-1 0 0 0,0 0 0 0 0,0 0 1 0 0,1 0-1 0 0,0 1 0 0 0,0-1 0 0 0,1 1 0 0 0,0 0 1 0 0,2-3-60 0 0,3-5 122 0 0,1 0 0 0 0,1 1 0 0 0,0 0 1 0 0,1 1-1 0 0,2-2-122 0 0,-9 12 47 0 0,0 0 1 0 0,0 0 0 0 0,1 0-1 0 0,-1 1 1 0 0,1-1 0 0 0,0 1-1 0 0,0 0 1 0 0,0 1 0 0 0,1-1-1 0 0,-1 1 1 0 0,0 0 0 0 0,1 0-1 0 0,0 1 1 0 0,-1 0 0 0 0,1 0-1 0 0,0 0 1 0 0,0 0 0 0 0,1 1-48 0 0,4 0 76 0 0,-1 0-1 0 0,0 1 1 0 0,0 0 0 0 0,1 0 0 0 0,-1 1-1 0 0,4 2-75 0 0,-10-3 15 0 0,1 1-1 0 0,-1 0 0 0 0,0 0 0 0 0,0 1 0 0 0,0-1 0 0 0,-1 1 0 0 0,1-1 0 0 0,-1 1 0 0 0,1 0 0 0 0,-1 1 0 0 0,0-1 0 0 0,0 1 1 0 0,0-1-1 0 0,-1 1 0 0 0,1 0 0 0 0,0 1-14 0 0,1 2 4 0 0,0 1 1 0 0,-1 0 0 0 0,0 1-1 0 0,0-1 1 0 0,-1 0 0 0 0,0 1-1 0 0,0 0 1 0 0,-1-1-1 0 0,0 4-4 0 0,0-6-8 0 0,-1-1 0 0 0,0 0 0 0 0,-1 0 0 0 0,1 0 0 0 0,-1 0-1 0 0,0 0 1 0 0,0 0 0 0 0,0 0 0 0 0,-1 0 0 0 0,0 0 0 0 0,0 0-1 0 0,0-1 1 0 0,0 1 0 0 0,-1-1 0 0 0,0 0 0 0 0,1 1-1 0 0,-2-1 9 0 0,0 0-39 0 0,0-1-1 0 0,0 0 0 0 0,0 0 0 0 0,0 0 0 0 0,-1 0 0 0 0,1-1 0 0 0,-1 1 0 0 0,-4 0 40 0 0,-46 15-330 0 0,23-8 227 0 0,1-4 10 0 0,30-6 27 0 0,0 1 0 0 0,1-1 1 0 0,-1 0-1 0 0,0 0 1 0 0,0 0-1 0 0,1 0 0 0 0,-1 0 1 0 0,0 0-1 0 0,1 0 0 0 0,-1-1 1 0 0,0 1-1 0 0,0 0 0 0 0,1 0 1 0 0,-1 0-1 0 0,0-1 1 0 0,1 1-1 0 0,-1 0 0 0 0,1-1 1 0 0,-1 1-1 0 0,0-1 0 0 0,1 1 1 0 0,-1-1-1 0 0,1 1 0 0 0,-1-1 1 0 0,1 1-1 0 0,-1-1 1 0 0,1 1-1 0 0,-1-1 0 0 0,1 1 1 0 0,0-1-1 0 0,-1 0 0 0 0,1 1 1 0 0,0-1-1 0 0,0 0 0 0 0,-1 1 1 0 0,1-1-1 0 0,0 0 1 0 0,0 0 65 0 0,0 0-9964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2.2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9648 0 0,'12'-2'317'0'0,"-11"1"-269"0"0,0 1 1 0 0,0-1-1 0 0,0 1 0 0 0,1 0 1 0 0,-1 0-1 0 0,0 0 0 0 0,0-1 1 0 0,0 1-1 0 0,0 0 1 0 0,1 1-1 0 0,-1-1 0 0 0,0 0 1 0 0,0 0-1 0 0,0 0 0 0 0,1 1-48 0 0,8 1 67 0 0,-1 0 0 0 0,1 0 0 0 0,0-1 0 0 0,-1 0-1 0 0,9-1-66 0 0,-9 0-84 0 0,-1 0-1 0 0,1 0 0 0 0,-1 1 1 0 0,0 1-1 0 0,0-1 0 0 0,1 1 1 0 0,-1 0-1 0 0,0 1 0 0 0,2 1 85 0 0,-4-1 29 0 0,1 1-1 0 0,-1-1 0 0 0,0 1 1 0 0,-1 0-1 0 0,1 1 0 0 0,-1 0 0 0 0,1-1 1 0 0,-2 2-1 0 0,1-1 0 0 0,0 1 1 0 0,-1-1-1 0 0,0 1 0 0 0,0 0 1 0 0,-1 1-1 0 0,0-1 0 0 0,1 3-28 0 0,-1 1 139 0 0,0-1 0 0 0,-1 1 0 0 0,0-1 0 0 0,-1 1-1 0 0,0 0 1 0 0,0-1 0 0 0,-1 1 0 0 0,-1 0 0 0 0,1-1-1 0 0,-2 1 1 0 0,0 6-139 0 0,1-10 137 0 0,-1 0-1 0 0,1 0 0 0 0,-1-1 1 0 0,0 1-1 0 0,0-1 1 0 0,-1 3-137 0 0,2-7-87 0 0,0 1-1 0 0,0 0 1 0 0,0-1 0 0 0,-1 1 0 0 0,1-1 0 0 0,0 0 0 0 0,-1 1 0 0 0,1-1-1 0 0,-1 0 1 0 0,1 0 0 0 0,-1 0 0 0 0,0 0 0 0 0,1 0 0 0 0,-1 0 0 0 0,0 0-1 0 0,0-1 1 0 0,0 1 0 0 0,0-1 0 0 0,-1 1 87 0 0,2-1-8149 0 0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2.6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0 415 8280 0 0,'1'10'138'0'0,"0"1"-1"0"0,1-1 1 0 0,0 0 0 0 0,1 0 0 0 0,0 0 0 0 0,0 0-138 0 0,2 4 471 0 0,-1-1 1 0 0,-1 1-1 0 0,0 4-471 0 0,8 5 237 0 0,-10-21-226 0 0,-1-2 32 0 0,0 0 111 0 0,0 0 25 0 0,0 0 4 0 0,0 0 1 0 0,0 0 0 0 0,0 0 1 0 0,0 0 4 0 0,0 0-9 0 0,0 0-21 0 0,0 0-2 0 0,0-21 453 0 0,0-16-327 0 0,-1-6 28 0 0,2 0 1 0 0,2 1-1 0 0,3-13-311 0 0,4-9 446 0 0,-5 29-118 0 0,1 0-1 0 0,5-10-327 0 0,-9 35 64 0 0,2 0 0 0 0,-1 0 1 0 0,2 1-1 0 0,-1-1 0 0 0,1 1 1 0 0,1 0-1 0 0,-1 0 0 0 0,2 1 1 0 0,4-6-65 0 0,33-26 335 0 0,-43 38-322 0 0,1 1 1 0 0,-1 0-1 0 0,0 0 1 0 0,0 0 0 0 0,0 1-1 0 0,1-1 1 0 0,-1 0-1 0 0,1 0 1 0 0,-1 1 0 0 0,0-1-1 0 0,1 1 1 0 0,-1-1 0 0 0,1 1-1 0 0,-1 0 1 0 0,1-1-1 0 0,0 1 1 0 0,-1 0 0 0 0,1 0-1 0 0,-1 0 1 0 0,1 0 0 0 0,-1 0-1 0 0,1 1 1 0 0,-1-1-1 0 0,1 0 1 0 0,0 1-14 0 0,1 0 20 0 0,0 0 1 0 0,-1 0-1 0 0,1 0 1 0 0,-1 0-1 0 0,1 1 1 0 0,-1-1-1 0 0,1 1 1 0 0,-1-1-1 0 0,0 1 0 0 0,1 0 1 0 0,-1 0-1 0 0,0 0 1 0 0,-1 0-1 0 0,3 2-20 0 0,23 31 149 0 0,-18-24-92 0 0,0 0 0 0 0,0 1 0 0 0,6 12-57 0 0,-13-20 13 0 0,0 0-1 0 0,0 0 1 0 0,-1 0 0 0 0,1 0-1 0 0,-1 0 1 0 0,0 1 0 0 0,0-1 0 0 0,-1 0-1 0 0,1 1 1 0 0,-1-1 0 0 0,0 1 0 0 0,0-1-1 0 0,0 0 1 0 0,-1 1 0 0 0,0 0-13 0 0,-1 10 64 0 0,1-7-36 0 0,-1-1-1 0 0,1 0 1 0 0,-1 0-1 0 0,-1 0 1 0 0,0 2-28 0 0,2-7 3 0 0,0 0 1 0 0,-1 0-1 0 0,1 0 1 0 0,-1 0 0 0 0,1 0-1 0 0,-1 0 1 0 0,1 0-1 0 0,-1 0 1 0 0,0-1-1 0 0,0 1 1 0 0,0-1 0 0 0,0 1-1 0 0,0-1 1 0 0,0 0-1 0 0,-1 0 1 0 0,1 0-1 0 0,-2 1-3 0 0,-8 2 6 0 0,-2 2-5 0 0,-1 0-1 0 0,0-1 1 0 0,0-1-1 0 0,-1-1 0 0 0,1 0 1 0 0,-1-1-1 0 0,0 0 1 0 0,0-2-1 0 0,11 0-1 0 0,-17-1-9 0 0,0 1-1 0 0,0 0 1 0 0,-4 3 10 0 0,26-3-5 0 0,0 0 0 0 0,-1 0-1 0 0,1 0 1 0 0,0 0 0 0 0,-1 1 0 0 0,1-1 0 0 0,0 0 0 0 0,-1 0 0 0 0,1 0 0 0 0,0 0 0 0 0,-1 0-1 0 0,1 0 1 0 0,0 0 0 0 0,-1 0 0 0 0,1 0 0 0 0,-1 0 0 0 0,1 0 0 0 0,0 0 0 0 0,-1-1-1 0 0,1 1 1 0 0,0 0 0 0 0,-1 0 0 0 0,1 0 0 0 0,0 0 0 0 0,0 0 0 0 0,-1-1 0 0 0,1 1 0 0 0,0 0-1 0 0,-1 0 1 0 0,1-1 0 0 0,0 1 0 0 0,0 0 0 0 0,-1-1 5 0 0,7-9 109 0 0,15-9-1810 0 0,-21 19 819 0 0,3-2-9948 0 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2.9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9888 0 0,'1'2'333'0'0,"1"2"-217"0"0,1 3 217 0 0,-1 1 1 0 0,1-1 0 0 0,-2 1 0 0 0,1-1 0 0 0,-1 1 0 0 0,1 2-334 0 0,-2 2 43 0 0,1 1 0 0 0,1-1 0 0 0,0 1 1 0 0,1-1-1 0 0,0 0 0 0 0,1 0 0 0 0,0 0 1 0 0,1 0-1 0 0,0-1 0 0 0,1 1 0 0 0,0-1 1 0 0,1-1-1 0 0,0 1 0 0 0,1-1 0 0 0,0-1 1 0 0,1 1-44 0 0,-6-8 7 0 0,0 0 0 0 0,1 0 1 0 0,-1 0-1 0 0,0 0 1 0 0,1 0-1 0 0,-1-1 0 0 0,1 0 1 0 0,0 0-1 0 0,-1 0 1 0 0,1 0-1 0 0,2 0-7 0 0,1-3 108 0 0,3 2 89 0 0,-8 0-176 0 0,-1 0-1 0 0,1 0 0 0 0,-1 0 1 0 0,1 0-1 0 0,-1 0 0 0 0,1-1 1 0 0,-1 1-1 0 0,1 0 1 0 0,-1-1-1 0 0,1 0 0 0 0,-1 1 1 0 0,1-1-1 0 0,-1 0 0 0 0,0 1 1 0 0,1-1-1 0 0,-1 0 1 0 0,0 0-1 0 0,0 0 0 0 0,1 0 1 0 0,-1 0-1 0 0,0 0 0 0 0,0-1 1 0 0,0 1-1 0 0,0 0 0 0 0,-1 0 1 0 0,1-1-1 0 0,0 1 1 0 0,-1-1-1 0 0,1 1 0 0 0,0 0 1 0 0,-1-1-1 0 0,1 0-20 0 0,2-8 182 0 0,0 1 1 0 0,0-1-1 0 0,0 0 1 0 0,-1-3-183 0 0,23-126 1160 0 0,-24 128-3100 0 0,-1 9-8080 0 0</inkml:trace>
  <inkml:trace contextRef="#ctx0" brushRef="#br0" timeOffset="1">102 338 8568 0 0,'-10'111'1932'0'0,"7"-84"-1278"0"0,2-23-570 0 0,1 0 0 0 0,-1-1 0 0 0,0 1 0 0 0,1 0 0 0 0,0-1 0 0 0,0 1 0 0 0,0 0 1 0 0,0 0-1 0 0,1-1 0 0 0,0 1 0 0 0,-1 0 0 0 0,1-1 0 0 0,0 1 0 0 0,1 0 0 0 0,-1-1 0 0 0,1 0 1 0 0,1 3-85 0 0,-1-3 71 0 0,0 0 1 0 0,0 0 0 0 0,0 0 0 0 0,0 0-1 0 0,0 1 1 0 0,-1-1 0 0 0,1 1-1 0 0,-1-1 1 0 0,0 1 0 0 0,0-1 0 0 0,-1 1-1 0 0,1 0 1 0 0,-1-1 0 0 0,1 1 0 0 0,-1 0-72 0 0,0-3 62 0 0,0-1 0 0 0,0 0 2 0 0,0 0-3 0 0,0 0-12 0 0,0 0-1765 0 0,0 0-7030 0 0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3.3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11616 0 0,'0'0'560'0'0,"6"8"-168"0"0,0 2-8 0 0,-2-4 0 0 0,-2-2 0 0 0,2-4-256 0 0,0 0 8 0 0,-4 0-10632 0 0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8.3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204 18 6824 0 0,'0'0'440'0'0,"0"0"0"0"0,0 0 2 0 0,0 0 24 0 0,0 0 51 0 0,0 0 18 0 0,0 0 2 0 0,0 0-24 0 0,0 0-115 0 0,0 0-30 0 0,0 0 0 0 0,0 0-32 0 0,0 0-126 0 0,0 0-23 0 0,0 0-6 0 0,0 0-14 0 0,0 0-90 0 0,0 0-26 0 0,0 0 5 0 0,0 0 11 0 0,0 0 18 0 0,0 0 10 0 0,0 0 1 0 0,0 0-7 0 0,0 0-25 0 0,-6 1-3 0 0,-1 0 1 0 0,1-1-1 0 0,-1 0 1 0 0,1-1-1 0 0,-1 1 0 0 0,1-1 1 0 0,0-1-1 0 0,-1 1 1 0 0,1-1-1 0 0,0 0 1 0 0,0 0-1 0 0,0-1 1 0 0,-2 0-62 0 0,6 2 28 0 0,-1 0 0 0 0,0 1 0 0 0,0 0 0 0 0,0 0 0 0 0,0 0 0 0 0,0 0 1 0 0,0 0-1 0 0,0 0 0 0 0,1 1 0 0 0,-1 0 0 0 0,0-1 0 0 0,0 1 0 0 0,0 0 1 0 0,1 0-1 0 0,-1 0 0 0 0,1 1 0 0 0,-1-1 0 0 0,1 1 0 0 0,-1-1 1 0 0,1 1-1 0 0,0 0 0 0 0,-1 0 0 0 0,1 0 0 0 0,0 0 0 0 0,1 0 0 0 0,-1 1 1 0 0,0 0-29 0 0,-6 11 45 0 0,2 1 0 0 0,0 0 1 0 0,1 0-1 0 0,0 1 1 0 0,1-1-1 0 0,1 1 1 0 0,1 0-1 0 0,0 0 1 0 0,1 1-46 0 0,0 16 244 0 0,2 37 312 0 0,0-63-480 0 0,0-1 0 0 0,0 1 1 0 0,1-1-1 0 0,0 0 0 0 0,0 1 1 0 0,0-1-1 0 0,1 0 0 0 0,0 0 0 0 0,2 2-76 0 0,4 10 245 0 0,-8-15-225 0 0,0 0-1 0 0,0 0 1 0 0,1-1 0 0 0,-1 1 0 0 0,1-1 0 0 0,-1 0-1 0 0,1 1 1 0 0,0-1 0 0 0,1 2-20 0 0,13 15 107 0 0,-15-17-93 0 0,1 0-1 0 0,-1 0 1 0 0,0 0-1 0 0,1-1 1 0 0,-1 1 0 0 0,1 0-1 0 0,0-1 1 0 0,0 1-1 0 0,-1-1 1 0 0,1 1 0 0 0,0-1-1 0 0,0 0 1 0 0,0 0-1 0 0,1 0 1 0 0,-1 1-14 0 0,16 4-49 0 0,0 0 0 0 0,0-1 0 0 0,14 2 49 0 0,-25-6-317 0 0,1 0 0 0 0,0-1 0 0 0,0 1 0 0 0,0-2-1 0 0,-1 1 1 0 0,1-1 0 0 0,0 0 0 0 0,0-1-1 0 0,-1 0 1 0 0,1 0 317 0 0,-6 1-10350 0 0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8.77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68 0 7432 0 0,'-12'2'2798'0'0,"9"3"-1596"0"0,0 4-722 0 0,-18 30 160 0 0,4 50-627 0 0,14-81-13 0 0,1 0 1 0 0,0 0-1 0 0,0 0 0 0 0,1 0 1 0 0,0 0-1 0 0,1 0 0 0 0,0 0 1 0 0,0 1-1 0 0,0-1 1 0 0,1 0-1 0 0,1 3 0 0 0,1 6 2 0 0,-1-4-5 0 0,1 0 1 0 0,0 0 0 0 0,1 0-1 0 0,0-1 1 0 0,1 1 0 0 0,1-1-1 0 0,0 1 3 0 0,-4-10-5 0 0,0 1 0 0 0,1-1 0 0 0,-1 0 0 0 0,1 1 0 0 0,0-1 0 0 0,0 0 0 0 0,0-1 0 0 0,0 1 0 0 0,0 0 0 0 0,1-1-1 0 0,0 1 6 0 0,11 7-50 0 0,-11-8 43 0 0,0-1 1 0 0,1 1 0 0 0,-1-1 0 0 0,1 0-1 0 0,0-1 1 0 0,-1 1 0 0 0,1-1 0 0 0,0 0-1 0 0,-1 0 1 0 0,1 0 0 0 0,0 0 0 0 0,-1-1-1 0 0,2 0 7 0 0,18-1 18 0 0,-21 2 1 0 0,1-1 0 0 0,-1 1 1 0 0,0-1-1 0 0,1 0 0 0 0,-1 0 1 0 0,0 0-1 0 0,0-1 0 0 0,0 1 1 0 0,0-1-1 0 0,0 1 0 0 0,0-1 1 0 0,0 0-1 0 0,0 0 0 0 0,-1 0 1 0 0,1-1-1 0 0,-1 1 1 0 0,1-1-1 0 0,-1 1 0 0 0,0-1 1 0 0,0-1-20 0 0,16-14 237 0 0,-14 12-176 0 0,0 1 0 0 0,0-1 0 0 0,-1 1 1 0 0,1-1-1 0 0,-2 0 0 0 0,1-1 1 0 0,0 1-1 0 0,-1 0 0 0 0,1-6-61 0 0,3-5 185 0 0,-4 10-124 0 0,-1 0 0 0 0,1-1 1 0 0,-1 0-1 0 0,-1 1 0 0 0,1-1 1 0 0,-1 1-1 0 0,0-1 0 0 0,-1 0 1 0 0,0 1-1 0 0,0-1 0 0 0,-1 1 1 0 0,0-1-1 0 0,0 1 0 0 0,-1 0 1 0 0,1 0-1 0 0,-2 0 0 0 0,1 0 1 0 0,-2-1-62 0 0,3 3 32 0 0,0 2-12 0 0,0 0 0 0 0,0-1 0 0 0,1 1 1 0 0,0 0-1 0 0,0-1 0 0 0,0 1 1 0 0,0-1-1 0 0,0 1 0 0 0,0-4-20 0 0,1 7-208 0 0,0 0-1830 0 0,0 0-7138 0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9.22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0 302 7736 0 0,'2'1'11'0'0,"0"1"1"0"0,-1-1 0 0 0,1 1-1 0 0,0-1 1 0 0,0 0 0 0 0,0 0-1 0 0,0 0 1 0 0,0 0-1 0 0,0 0 1 0 0,0 0 0 0 0,0-1-12 0 0,8 1 462 0 0,-11-3 1195 0 0,-1-3-296 0 0,0-17-966 0 0,2 9 43 0 0,-5-52 345 0 0,3 45-373 0 0,0 1-1 0 0,1-1 1 0 0,2-12-410 0 0,0 26 155 0 0,0 1 1 0 0,0-1-1 0 0,0 1 1 0 0,1-1-1 0 0,0 1 1 0 0,0-1-1 0 0,0 1 1 0 0,1 0-1 0 0,0 0 1 0 0,0 0-156 0 0,-1 4 63 0 0,-1 1 0 0 0,0-1 0 0 0,0 1 0 0 0,0 0 0 0 0,0 0 0 0 0,1-1 0 0 0,-1 1 0 0 0,0 0 0 0 0,0 0 0 0 0,1 0 0 0 0,-1 0 0 0 0,0 0 0 0 0,0 0 0 0 0,1 1 0 0 0,-1-1 0 0 0,0 0 0 0 0,0 1 0 0 0,0-1 0 0 0,0 1 0 0 0,1-1 0 0 0,-1 1 0 0 0,0-1 0 0 0,0 1 0 0 0,0 0 1 0 0,0 0-1 0 0,0-1 0 0 0,0 1 0 0 0,0 0 0 0 0,-1 0 0 0 0,1 0 0 0 0,0 0 0 0 0,0 1-63 0 0,13 22 84 0 0,1-2 1 0 0,8 9-85 0 0,-7-9 32 0 0,0 0 0 0 0,8 18-32 0 0,6 3 75 0 0,-25-37-58 0 0,0 0 0 0 0,0 0 0 0 0,-1 1 0 0 0,0 0 0 0 0,0 0 0 0 0,1 3-17 0 0,-2 1 27 0 0,-2-10-24 0 0,-1 0-1 0 0,0 0 1 0 0,0-1 0 0 0,0 1-1 0 0,1 0 1 0 0,-1 0 0 0 0,0 0-1 0 0,1-1 1 0 0,-1 1 0 0 0,1 0-1 0 0,-1 0 1 0 0,1-1 0 0 0,-1 1-1 0 0,1 0 1 0 0,-1-1 0 0 0,1 1-1 0 0,0-1 1 0 0,-1 1 0 0 0,1-1-1 0 0,0 1 1 0 0,-1-1 0 0 0,1 1-1 0 0,0-1 1 0 0,0 0 0 0 0,0 1-1 0 0,-1-1 1 0 0,1 0 0 0 0,0 0-3 0 0,37 21 200 0 0,-30-16-112 0 0,-1-1 0 0 0,0 0 0 0 0,1 0 0 0 0,4 1-88 0 0,-11-5 6 0 0,0 1 0 0 0,0-1 0 0 0,0 0 0 0 0,0 0 0 0 0,0 0 0 0 0,-1 0 1 0 0,1 0-1 0 0,0-1 0 0 0,0 1 0 0 0,0 0 0 0 0,0 0 0 0 0,0 0 0 0 0,-1-1 0 0 0,1 1 1 0 0,0-1-1 0 0,0 1 0 0 0,0 0 0 0 0,-1-1 0 0 0,1 1 0 0 0,0-1 0 0 0,-1 0 0 0 0,1 1 1 0 0,0-1-1 0 0,-1 0 0 0 0,1 1 0 0 0,-1-1 0 0 0,1 0-6 0 0,4-5-10 0 0,-5 5 9 0 0,1 1 1 0 0,-1 0-1 0 0,0 0 1 0 0,1-1-1 0 0,-1 1 1 0 0,1 0-1 0 0,-1-1 1 0 0,0 1-1 0 0,1 0 1 0 0,-1-1-1 0 0,0 1 1 0 0,1-1-1 0 0,-1 1 0 0 0,0 0 1 0 0,0-1-1 0 0,1 1 1 0 0,-1-1-1 0 0,0 1 1 0 0,0-1-1 0 0,0 1 1 0 0,0-1-1 0 0,0 1 1 0 0,1-1-1 0 0,-1 1 1 0 0,0-1-1 0 0,0 1 1 0 0,8-125-261 0 0,-7 113 215 0 0,1 0 0 0 0,0-1 1 0 0,2-5 45 0 0,-1 7-30 0 0,-1 0 0 0 0,0 0-1 0 0,-1 0 1 0 0,0-3 30 0 0,0 6-22 0 0,0-1-1 0 0,0 1 0 0 0,1 0 0 0 0,1-1 0 0 0,1-5 23 0 0,4-10-76 0 0,-7 21 73 0 0,0 0 1 0 0,0 1 0 0 0,1-1 0 0 0,-1 1-1 0 0,1 0 1 0 0,0-1 0 0 0,-1 1-1 0 0,1 0 1 0 0,0 0 0 0 0,0 0 0 0 0,0 0-1 0 0,1 0 1 0 0,0 0 2 0 0,14-14-2553 0 0,-16 14-8657 0 0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19.6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8336 0 0,'1'65'2126'0'0,"3"29"-1146"0"0,-3-51-677 0 0,8 16 21 0 0,-6-44-251 0 0,0-1 0 0 0,-2 1 0 0 0,1 9-73 0 0,-2-19 37 0 0,1-1 1 0 0,0 1-1 0 0,-1 0 1 0 0,2-1 0 0 0,-1 1-1 0 0,2 4-37 0 0,-1-5 54 0 0,-1 1-1 0 0,1-1 1 0 0,-1 1-1 0 0,0 0 1 0 0,-1-1-1 0 0,1 5-53 0 0,-1-6 32 0 0,1-1 0 0 0,-1 1 0 0 0,1-1 0 0 0,-1 1 0 0 0,1-1 0 0 0,0 1 0 0 0,0-1 0 0 0,0 0 0 0 0,1 1-1 0 0,-1-1 1 0 0,0 0 0 0 0,1 0 0 0 0,0 0 0 0 0,-1 0 0 0 0,1 0 0 0 0,0 0-32 0 0,0-1-1664 0 0,-1-1-6681 0 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0.39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0 159 7136 0 0,'13'-1'471'0'0,"-1"0"-1"0"0,1-1 1 0 0,-1 0 0 0 0,2-2-471 0 0,-1 1 514 0 0,-1 0 0 0 0,1 1 0 0 0,0 1 1 0 0,2 0-515 0 0,-4 1 88 0 0,-1 1 0 0 0,1 0 0 0 0,-1 1 0 0 0,1 0 0 0 0,-1 1 1 0 0,0 0-1 0 0,0 0 0 0 0,0 1 0 0 0,3 2-88 0 0,-4-2 7 0 0,-1 1-1 0 0,1 0 1 0 0,-1 0 0 0 0,0 0-1 0 0,-1 1 1 0 0,1 1 0 0 0,-1-1-1 0 0,0 1 1 0 0,-1 0 0 0 0,0 1-1 0 0,3 4-6 0 0,13 26 43 0 0,-19-29-13 0 0,1-1-1 0 0,1-1 1 0 0,-1 1 0 0 0,5 5-30 0 0,-3-4 39 0 0,-1-1-1 0 0,-1 1 1 0 0,1 0 0 0 0,-2 1 0 0 0,1-1 0 0 0,-1 1 0 0 0,0 0 0 0 0,0 5-39 0 0,2 4 89 0 0,3 2 38 0 0,-7-18-105 0 0,1 0 1 0 0,-1 0 0 0 0,0 0-1 0 0,0 0 1 0 0,0 0-1 0 0,0 0 1 0 0,0 1 0 0 0,-1-1-1 0 0,1 1-22 0 0,6 41 414 0 0,-7-44-390 0 0,0-1-12 0 0,0 0-1 0 0,0 0 0 0 0,1 0 0 0 0,-1 0 0 0 0,0 0 0 0 0,0 0 0 0 0,0 0 0 0 0,0 0 0 0 0,0 0 1 0 0,0 0-1 0 0,0 0 0 0 0,0 0 0 0 0,0 0 0 0 0,1 0 0 0 0,-1 0 0 0 0,0 0 0 0 0,0 0 0 0 0,0 1 1 0 0,0-1-1 0 0,0 0 0 0 0,0 0 0 0 0,0 0 0 0 0,0 0 0 0 0,0 0 0 0 0,0 0 0 0 0,0 0 0 0 0,0 0 1 0 0,0 0-1 0 0,0 0 0 0 0,0 0 0 0 0,0 1 0 0 0,0-1 0 0 0,1 0 0 0 0,-1 0 0 0 0,0 0 0 0 0,0 0 1 0 0,0 0-1 0 0,0 0 0 0 0,0 0 0 0 0,0 0 0 0 0,0 0 0 0 0,-1 1 0 0 0,1-1-11 0 0,1-3 22 0 0,-1 1 0 0 0,1-1 0 0 0,-1 1 0 0 0,0-1 0 0 0,0 1-1 0 0,0-1 1 0 0,0 0 0 0 0,0 1 0 0 0,-1-1 0 0 0,0-1-22 0 0,0-7 39 0 0,3-21 82 0 0,1 0 1 0 0,2 0-1 0 0,1 1 1 0 0,2 0-1 0 0,5-12-121 0 0,-10 34 9 0 0,-2 6-4 0 0,0 0 1 0 0,0 0 0 0 0,0 0 0 0 0,1 1-1 0 0,-1-1 1 0 0,1 0 0 0 0,0 1 0 0 0,0-1-1 0 0,0 1 1 0 0,0-1 0 0 0,0 1-6 0 0,0 0 7 0 0,0 0 0 0 0,0 0 0 0 0,0-1 1 0 0,0 1-1 0 0,-1 0 0 0 0,1-1 0 0 0,-1 1 0 0 0,0-1 1 0 0,0 0-8 0 0,1-1 18 0 0,0 1 1 0 0,0-1 0 0 0,1 1 0 0 0,-1 0 0 0 0,1 0 0 0 0,-1 0 0 0 0,1 0 0 0 0,0 0-1 0 0,0 1 1 0 0,0-1 0 0 0,1 1 0 0 0,-1 0 0 0 0,1 0 0 0 0,-1 0 0 0 0,1 0-1 0 0,0 0-18 0 0,18-10 61 0 0,-19 10-52 0 0,0 0 0 0 0,0 1 0 0 0,0-1 0 0 0,0 1 0 0 0,1 0 0 0 0,-1 0 0 0 0,0 0 0 0 0,1 0-1 0 0,-1 1 1 0 0,1-1 0 0 0,-1 1 0 0 0,1 0 0 0 0,2 0-9 0 0,6 2 93 0 0,-1-1-1 0 0,0 1 1 0 0,7 3-93 0 0,3 0 82 0 0,-18-4-77 0 0,-1-1-1 0 0,1 1 0 0 0,0 0 1 0 0,-1 0-1 0 0,1 0 0 0 0,-1 0 1 0 0,0 0-1 0 0,1 0 0 0 0,-1 1 1 0 0,0-1-1 0 0,0 1 1 0 0,0 0-1 0 0,0-1 0 0 0,0 1 1 0 0,0 0-1 0 0,0 0 0 0 0,0 1 1 0 0,-1-1-1 0 0,1 0 0 0 0,-1 0 1 0 0,0 1-1 0 0,1 0-4 0 0,-2-1 1 0 0,0 0-1 0 0,0 0 1 0 0,0 1-1 0 0,-1-1 1 0 0,1 0-1 0 0,-1 0 1 0 0,1 0-1 0 0,-1 0 1 0 0,1 0 0 0 0,-1 0-1 0 0,0 0 1 0 0,0 0-1 0 0,0 0 1 0 0,-1 2-1 0 0,-5 11 2 0 0,6-12-2 0 0,0 0 0 0 0,-1 0 0 0 0,0 0 0 0 0,1 0 0 0 0,-1 0 0 0 0,0 0 0 0 0,-1-1 0 0 0,1 1 0 0 0,0-1 0 0 0,-1 1 0 0 0,1-1 0 0 0,-3 2 0 0 0,-14 15 0 0 0,15-14 35 0 0,-1-1 1 0 0,0 1-1 0 0,0-1 1 0 0,0 0-1 0 0,0 0 1 0 0,0 0 0 0 0,-1-1-1 0 0,0 0 1 0 0,0 0-1 0 0,-3 1-35 0 0,-21 12 167 0 0,25-14 33 0 0,4-1-160 0 0,0-1 0 0 0,0 0 1 0 0,0 1-1 0 0,0 0 0 0 0,0-1 0 0 0,1 1 1 0 0,-1-1-1 0 0,0 1 0 0 0,0 0 0 0 0,0 0 1 0 0,0-1-1 0 0,1 1 0 0 0,-1 0 0 0 0,0 0 1 0 0,1 0-1 0 0,-1 0 0 0 0,1 0 0 0 0,-1 0 1 0 0,1 0-1 0 0,-1 0 0 0 0,1 0 0 0 0,-1 0 1 0 0,1 0-1 0 0,0 0 0 0 0,0 0 0 0 0,0 0 1 0 0,0 0-1 0 0,0 1-40 0 0,16 3 296 0 0,4 4-213 0 0,1-2 1 0 0,1 0-1 0 0,-1-2 1 0 0,1 0-1 0 0,0-1 1 0 0,11 0-84 0 0,35 0-1531 0 0,31-3 1531 0 0,-60-2-835 0 0,-39 1 637 0 0,0 0-8 0 0,0 0-80 0 0,0 0-23 0 0,1 27-3547 0 0,10-39 4013 0 0,-9 11-124 0 0,0-1-1 0 0,0 0 1 0 0,0 0-1 0 0,0 0 0 0 0,-1 0 1 0 0,1 0-1 0 0,-1-1 1 0 0,1 1-1 0 0,-1 0 0 0 0,0-1-32 0 0,15-37 346 0 0,-2-1-1 0 0,-1 0 0 0 0,-3-1 1 0 0,3-22-346 0 0,-6 31 426 0 0,2 1 0 0 0,1 0 0 0 0,8-17-426 0 0,-14 41 183 0 0,0 0-1 0 0,0 1 1 0 0,1-1-1 0 0,0 1 1 0 0,0 0-1 0 0,1 0 1 0 0,4-4-183 0 0,-9 11 25 0 0,-1 0 1 0 0,1-1-1 0 0,-1 1 1 0 0,1 0-1 0 0,-1 0 1 0 0,1-1-1 0 0,-1 1 1 0 0,1 0-1 0 0,0 0 1 0 0,-1 0 0 0 0,1 0-1 0 0,-1 0 1 0 0,1 0-1 0 0,-1 0 1 0 0,1 0-1 0 0,-1 0 1 0 0,1 0-1 0 0,0 0 1 0 0,-1 0 0 0 0,1 0-1 0 0,-1 0 1 0 0,1 0-1 0 0,-1 1 1 0 0,1-1-1 0 0,-1 0 1 0 0,1 0-1 0 0,-1 1 1 0 0,1-1-1 0 0,-1 0 1 0 0,1 1 0 0 0,-1-1-1 0 0,0 0 1 0 0,1 1-1 0 0,-1-1 1 0 0,1 1-1 0 0,-1-1 1 0 0,0 1-1 0 0,1-1 1 0 0,-1 1-26 0 0,15 21 86 0 0,-12-18-102 0 0,2 5-14 0 0,0 2 1 0 0,0-1-1 0 0,-1 0 0 0 0,-1 1 0 0 0,2 3 30 0 0,10 30-136 0 0,33 74-280 0 0,-31-81 305 0 0,-12-29 97 0 0,-1 1-1 0 0,0 0 1 0 0,0-1 0 0 0,1 9 14 0 0,2 2 19 0 0,-6-15 52 0 0,0 0-1 0 0,1-1 1 0 0,-1 1-1 0 0,-1 0 1 0 0,1 0 0 0 0,0 0-1 0 0,-1 3-70 0 0,-1-5 110 0 0,-1-3-2181 0 0,1 1-8138 0 0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0.72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88 7432 0 0,'0'0'0'0'0,"0"0"0"0"0,4 0 0 0 0,6 0 296 0 0,0 0 0 0 0,-4 0 0 0 0,10-6 8 0 0,11 0-360 0 0,1 0 16 0 0,-6 0-8 0 0,14-9 0 0 0,4-1-392 0 0,-5 4 0 0 0,-7-8-5232 0 0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1.0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65 5720 0 0,'0'2'-2'0'0,"0"-1"0"0"0,0 1-1 0 0,0 0 1 0 0,1 0 0 0 0,-1 0 0 0 0,0-1 0 0 0,1 1 0 0 0,0 0 0 0 0,0-1-1 0 0,-1 1 1 0 0,1 0 0 0 0,0-1 0 0 0,0 1 0 0 0,0-1 0 0 0,0 1 0 0 0,1-1 0 0 0,-1 0-1 0 0,0 0 1 0 0,1 1 2 0 0,1 0-7 0 0,-1 0 0 0 0,0 1 1 0 0,-1-1-1 0 0,1 0 0 0 0,0 1 0 0 0,-1-1 0 0 0,1 1 0 0 0,-1 0 0 0 0,1 1 7 0 0,2 9 80 0 0,-1 0 0 0 0,-1 1 0 0 0,0 0 0 0 0,0 0-1 0 0,-2-1 1 0 0,0 13-80 0 0,0-11 227 0 0,0-1-1 0 0,1 0 0 0 0,1 1 1 0 0,0-1-1 0 0,1 0 0 0 0,2 8-226 0 0,-2-12 406 0 0,-1 0-1 0 0,-1 0 1 0 0,1 0-1 0 0,-1 0 1 0 0,-1 0-1 0 0,0 2-405 0 0,3 34 2087 0 0,-3-45-2012 0 0,0-1 0 0 0,0 0 0 0 0,1 1 0 0 0,-1 0-1 0 0,0-1 1 0 0,0 1 0 0 0,0-1 0 0 0,0 1 0 0 0,0-1 0 0 0,0 1-1 0 0,0-1 1 0 0,0 1 0 0 0,0-1 0 0 0,0 1 0 0 0,0-1 0 0 0,0 1-1 0 0,0-1 1 0 0,0 1 0 0 0,-1-1 0 0 0,1 1 0 0 0,0-1 0 0 0,0 1-1 0 0,-1-1 1 0 0,1 1 0 0 0,0-1 0 0 0,0 1 0 0 0,-1-1-75 0 0,0 0 80 0 0,1-1-1 0 0,-1 0 1 0 0,0 0 0 0 0,1 1-1 0 0,-1-1 1 0 0,1 0 0 0 0,-1 0 0 0 0,1 0-1 0 0,0 0 1 0 0,-1 0 0 0 0,1 0 0 0 0,0 0-1 0 0,0 1 1 0 0,0-1 0 0 0,-1 0 0 0 0,1 0-1 0 0,0 0 1 0 0,0-1-80 0 0,-3-27 221 0 0,2 0-1 0 0,0 0 0 0 0,2-1 1 0 0,3-15-221 0 0,-2 27 67 0 0,1-16 223 0 0,2 1 0 0 0,1-1 0 0 0,2-1-290 0 0,-1 4 224 0 0,-6 24-160 0 0,0 0 0 0 0,1 0 1 0 0,-1 0-1 0 0,1 1 0 0 0,1-1 0 0 0,-1 1 0 0 0,1 0 1 0 0,0-1-1 0 0,0 1 0 0 0,1 1 0 0 0,0-1 0 0 0,1-1-64 0 0,-3 4 40 0 0,1 1-1 0 0,-1 0 0 0 0,0 0 1 0 0,1 0-1 0 0,-1 0 0 0 0,1 0 1 0 0,0 0-1 0 0,-1 1 0 0 0,4-2-39 0 0,-5 3 14 0 0,0 0 0 0 0,1 0 0 0 0,-1 0 0 0 0,0 0-1 0 0,0 0 1 0 0,1 0 0 0 0,-1 0 0 0 0,0 1 0 0 0,0-1 0 0 0,0 0-1 0 0,1 1 1 0 0,-1-1 0 0 0,0 1 0 0 0,0-1 0 0 0,0 1-1 0 0,0-1 1 0 0,0 1 0 0 0,0 0 0 0 0,0 0 0 0 0,0 0-1 0 0,0-1 1 0 0,0 1 0 0 0,0 0 0 0 0,0 1-14 0 0,10 8 70 0 0,-9-9-66 0 0,0 1-1 0 0,-1-1 1 0 0,1 1 0 0 0,0-1 0 0 0,-1 1 0 0 0,1 0-1 0 0,-1 0 1 0 0,0-1 0 0 0,1 1 0 0 0,-1 0 0 0 0,0 0-1 0 0,0 1 1 0 0,0-1 0 0 0,-1 0 0 0 0,1 0 0 0 0,0 0-1 0 0,0 2-3 0 0,4 20 71 0 0,-1 0 0 0 0,-1 1 0 0 0,-2-1 0 0 0,0 1 0 0 0,-1 0 0 0 0,-2 2-71 0 0,1-22 20 0 0,0-1 0 0 0,-1 1 0 0 0,1-1 0 0 0,-1 0 0 0 0,0 1 0 0 0,-1-1 0 0 0,1 0 0 0 0,-1 0 0 0 0,0 0 0 0 0,1-1 0 0 0,-2 1-1 0 0,1-1 1 0 0,0 0 0 0 0,-1 1 0 0 0,-1 0-20 0 0,-6 6 30 0 0,10-9-23 0 0,-2-6-303 0 0,2 2-2346 0 0,1 3-9437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2.9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258 9 5624 0 0,'-41'-7'1454'0'0,"38"6"-1409"0"0,-1 1-1 0 0,1 0 0 0 0,-1 0 0 0 0,1 0 1 0 0,-1 0-1 0 0,1 1 0 0 0,-1-1 0 0 0,1 1 1 0 0,0 0-1 0 0,-1 0 0 0 0,1 0 0 0 0,0 0 0 0 0,-1 1 1 0 0,1-1-1 0 0,0 1 0 0 0,0 0 0 0 0,0 0 1 0 0,1 0-1 0 0,-1 0 0 0 0,0 1 0 0 0,1-1 1 0 0,-1 1-1 0 0,-1 2-44 0 0,-56 78 214 0 0,49-65-77 0 0,0-1-1 0 0,2 1 0 0 0,0 0 1 0 0,1 1-1 0 0,1 0 0 0 0,1 1 0 0 0,1-1 1 0 0,0 1-1 0 0,0 12-136 0 0,4-26 76 0 0,0 1 0 0 0,0-1 0 0 0,1 1 1 0 0,0-1-1 0 0,0 1 0 0 0,0-1 0 0 0,1 1 0 0 0,0-1 0 0 0,0 0 0 0 0,1 1 1 0 0,0-1-1 0 0,0 0 0 0 0,0 0 0 0 0,1 0 0 0 0,0 0 0 0 0,0 0 0 0 0,1-1 1 0 0,-1 1-1 0 0,2 0-76 0 0,-3-4 27 0 0,1-1 1 0 0,-1 1 0 0 0,0-1-1 0 0,1 0 1 0 0,-1 0 0 0 0,1 0-1 0 0,-1 0 1 0 0,1-1 0 0 0,-1 1-1 0 0,1 0 1 0 0,-1-1 0 0 0,1 0-1 0 0,0 0 1 0 0,1 0-28 0 0,38-2 106 0 0,-27-1-46 0 0,1-1 1 0 0,-1-1-1 0 0,0 0 1 0 0,0-1-1 0 0,-1 0 0 0 0,11-8-60 0 0,-10 7-10 0 0,-10 4-174 0 0,-1 0 0 0 0,1 0 0 0 0,0 0 0 0 0,-1-1 0 0 0,0 0 0 0 0,0 0 0 0 0,0 0 0 0 0,1-1 184 0 0,-2 1-7405 0 0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1.4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75 0 8432 0 0,'0'1'72'0'0,"0"-1"0"0"0,-1 0 0 0 0,1 0 0 0 0,-1 1 0 0 0,1-1 1 0 0,-1 0-1 0 0,1 0 0 0 0,0 1 0 0 0,-1-1 0 0 0,1 1 0 0 0,-1-1 1 0 0,1 0-1 0 0,0 1 0 0 0,0-1 0 0 0,-1 1 0 0 0,1-1 0 0 0,0 1 0 0 0,0-1 1 0 0,-1 1-1 0 0,1-1 0 0 0,0 0 0 0 0,0 1 0 0 0,0-1 0 0 0,0 1-72 0 0,-8 11 1785 0 0,7-11-1729 0 0,0 0 1 0 0,0 0 0 0 0,0 0 0 0 0,0 0 0 0 0,1 0 0 0 0,-1 0-1 0 0,0 0 1 0 0,1 0 0 0 0,-1 0 0 0 0,0 0 0 0 0,1 0-1 0 0,-1 1 1 0 0,1-1 0 0 0,0 0 0 0 0,-1 1 0 0 0,1-1-57 0 0,-5 12 256 0 0,1-8-235 0 0,0 1 1 0 0,1-1-1 0 0,0 1 1 0 0,0 0-1 0 0,1 0 1 0 0,0 0-1 0 0,0 0 1 0 0,0 0-1 0 0,1 1 0 0 0,0-1 1 0 0,-1 2-22 0 0,-1 19-9 0 0,-2 3-18 0 0,1-1 0 0 0,2 1 1 0 0,1 0-1 0 0,2 6 27 0 0,0-29-20 0 0,0-1-1 0 0,1 1 1 0 0,0-1 0 0 0,0 0-1 0 0,3 6 21 0 0,6 24-81 0 0,-9-30 86 0 0,-1 0 0 0 0,1 0 0 0 0,-1 0-1 0 0,2-1 1 0 0,-1 1 0 0 0,1-1 0 0 0,-1 0 0 0 0,1 1 0 0 0,1-1-1 0 0,-1 0 1 0 0,1-1 0 0 0,0 1 0 0 0,0-1 0 0 0,0 0-1 0 0,1 0 1 0 0,-1 0 0 0 0,1 0 0 0 0,0-1 0 0 0,0 0-1 0 0,0 0 1 0 0,4 1-5 0 0,2 2 50 0 0,1-2 0 0 0,0 1-1 0 0,1-1 1 0 0,-1-1 0 0 0,1 0-1 0 0,-1-1 1 0 0,1-1 0 0 0,0 0-1 0 0,6 0-49 0 0,-16-1 14 0 0,-1 0-1 0 0,1-1 0 0 0,0 1 1 0 0,-1-1-1 0 0,1 0 0 0 0,-1 1 1 0 0,1-1-1 0 0,-1 0 0 0 0,0 0 1 0 0,1-1-1 0 0,1 0-13 0 0,13-6 152 0 0,-17 7-131 0 0,1 0-1 0 0,0 0 1 0 0,0 0-1 0 0,-1 1 1 0 0,1-1 0 0 0,-1 0-1 0 0,1 0 1 0 0,-1 0-1 0 0,1 0 1 0 0,-1 0 0 0 0,1 0-1 0 0,-1 0 1 0 0,0-1 0 0 0,1 1-1 0 0,-1 0 1 0 0,0 0-1 0 0,0 0 1 0 0,0 0 0 0 0,0 0-1 0 0,0 0 1 0 0,0-1 0 0 0,0 1-21 0 0,-3-31 218 0 0,1 6-147 0 0,1 8 10 0 0,-1 1 0 0 0,-1 0 1 0 0,-1 0-1 0 0,-4-15-81 0 0,-3 1 192 0 0,2-2 1 0 0,2 0-193 0 0,-3-9 187 0 0,9 40-169 0 0,1 0 0 0 0,-1-1 0 0 0,1 1 0 0 0,0 0 0 0 0,0 0 0 0 0,0 0 0 0 0,0 0 0 0 0,1-1 0 0 0,-1 1 0 0 0,0 0 0 0 0,1 0 0 0 0,0 0 0 0 0,-1 0 0 0 0,1 0 0 0 0,1-2-18 0 0,-1 2 25 0 0,0-1 0 0 0,0 0 1 0 0,0 1-1 0 0,0-1 0 0 0,-1 0 0 0 0,1 0 1 0 0,-1 0-1 0 0,0-1-25 0 0,0 3-21 0 0,1 0 1 0 0,-1 1-1 0 0,0-1 1 0 0,0 0-1 0 0,0 0 1 0 0,0 1-1 0 0,1-1 1 0 0,-1 0-1 0 0,0 1 1 0 0,1-1-1 0 0,-1 0 1 0 0,0 1 0 0 0,1-1-1 0 0,-1 1 1 0 0,1-1-1 0 0,-1 1 1 0 0,1-1-1 0 0,-1 1 1 0 0,1-1-1 0 0,0 1 1 0 0,-1-1-1 0 0,1 1 1 0 0,-1 0-1 0 0,1-1 1 0 0,0 1-1 0 0,-1 0 1 0 0,1-1-1 0 0,0 1 1 0 0,0 0-1 0 0,0 0 21 0 0,2-1-1246 0 0,-1 0-8870 0 0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1.9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124 25 2000 0 0,'0'0'384'0'0,"0"-2"1817"0"0,0 2-2083 0 0,-6-22 2313 0 0,0 21-1865 0 0,1 2-1 0 0,-1-1 0 0 0,0 0 1 0 0,0 1-1 0 0,1 0 0 0 0,-1 1 1 0 0,-4 1-566 0 0,-39 41 1676 0 0,46-41-1614 0 0,1 0 1 0 0,1-1 0 0 0,-1 1-1 0 0,0 0 1 0 0,1 0 0 0 0,-1 0-1 0 0,1 1 1 0 0,0-1 0 0 0,0 0-1 0 0,0 0 1 0 0,1 1 0 0 0,-1-1-1 0 0,1 0 1 0 0,0 1 0 0 0,0 1-63 0 0,-1 7 102 0 0,2 0 1 0 0,-1 0 0 0 0,3 9-103 0 0,-2-15 28 0 0,1 1 0 0 0,1-1 0 0 0,-1 1 0 0 0,1-1 0 0 0,0 0 0 0 0,1 0 0 0 0,3 5-28 0 0,7 14 68 0 0,-8-15-24 0 0,1 0 0 0 0,0-1 0 0 0,0 0 0 0 0,6 5-44 0 0,14 20 154 0 0,-13-16-60 0 0,6 9 2 0 0,-8-8 158 0 0,-8-14-156 0 0,-1 0 0 0 0,1 0-1 0 0,-1 1 1 0 0,0 0 0 0 0,0 1-98 0 0,-3-6 23 0 0,1 1-1 0 0,-1-1 1 0 0,1 0-1 0 0,-1 0 1 0 0,0 1-1 0 0,0-1 1 0 0,0 0-1 0 0,0 1 1 0 0,0-1-1 0 0,0 0 1 0 0,0 1-1 0 0,0-1 1 0 0,0 0-1 0 0,0 0 1 0 0,-1 1 0 0 0,1-1-1 0 0,-1 0 1 0 0,1 0-1 0 0,-1 1 1 0 0,1-1-1 0 0,-1 0 1 0 0,0 0-1 0 0,0 0 1 0 0,1 0-1 0 0,-1 0 1 0 0,-1 1-23 0 0,-2 2 93 0 0,2-2-76 0 0,0 0 0 0 0,1 0 1 0 0,-1 0-1 0 0,0-1 0 0 0,0 1 0 0 0,0-1 1 0 0,0 0-1 0 0,-1 1 0 0 0,1-1 0 0 0,0 0 1 0 0,0 0-1 0 0,-1 0 0 0 0,1-1 0 0 0,-2 1-17 0 0,-15 5 74 0 0,16-4-55 0 0,0-1 0 0 0,-1 0 1 0 0,1 0-1 0 0,-1 0 1 0 0,1 0-1 0 0,-1-1 1 0 0,1 1-1 0 0,-1-1 0 0 0,0 0 1 0 0,1 0-1 0 0,-1 0 1 0 0,1 0-1 0 0,-1-1 1 0 0,0 0-1 0 0,1 1 1 0 0,-2-2-21 0 0,-1 0 99 0 0,6 2-131 0 0,-1 0 0 0 0,1 0 1 0 0,-1 0-1 0 0,1 0 0 0 0,0 0 1 0 0,-1-1-1 0 0,1 1 0 0 0,-1 0 0 0 0,1 0 1 0 0,-1 0-1 0 0,1-1 0 0 0,0 1 1 0 0,-1 0-1 0 0,1-1 0 0 0,0 1 0 0 0,-1 0 1 0 0,1-1-1 0 0,0 1 0 0 0,-1 0 1 0 0,1-1-1 0 0,0 1 0 0 0,0-1 0 0 0,-1 1 1 0 0,1-1-1 0 0,0 1 0 0 0,0 0 1 0 0,0-1-1 0 0,0 1 0 0 0,-1-1 0 0 0,1 1 1 0 0,0-1 32 0 0,-1-4-1311 0 0,0 4-9141 0 0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2.2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8432 0 0,'0'0'522'0'0,"13"19"1749"0"0,-11-15-2122 0 0,-1 1 1 0 0,1 0-1 0 0,-1 0 1 0 0,0-1-1 0 0,0 1 1 0 0,0 0-1 0 0,0 0 1 0 0,-1 5-150 0 0,5 26 60 0 0,-1-22-38 0 0,-1 0-1 0 0,-1 1 1 0 0,1 3-22 0 0,-2-5 44 0 0,1-1-1 0 0,0 0 1 0 0,1 0 0 0 0,2 7-44 0 0,11 44 488 0 0,-7-23-165 0 0,-7-26-186 0 0,0-11-232 0 0,0 0 0 0 0,0 0 0 0 0,0-1 0 0 0,0 1 0 0 0,1 0 0 0 0,-1-1 0 0 0,1 1 0 0 0,0-1 0 0 0,0 0 0 0 0,2 1 95 0 0,-4-1-585 0 0,1-1-8085 0 0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2.61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7328 0 0,'0'9'856'0'0,"1"43"1977"0"0,0-29-2338 0 0,1 0 1 0 0,2 8-496 0 0,-1-7 244 0 0,-1 0 0 0 0,-2 7-244 0 0,4 36 196 0 0,-1-38-83 0 0,-3-20-72 0 0,1-1-1 0 0,0 1 0 0 0,1-1 1 0 0,0 1-1 0 0,0-1 0 0 0,0 1 1 0 0,2-1-41 0 0,-3-3 80 0 0,0 0 0 0 0,0 0 0 0 0,0 0 1 0 0,0 1-1 0 0,-1-1 0 0 0,0 0 1 0 0,0 0-1 0 0,-1 3-80 0 0,1 5 228 0 0,0-11-97 0 0,0-2-10 0 0,0 0-50 0 0,0 0-11 0 0,0 0-7 0 0,0 0-1810 0 0,0 0-7272 0 0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2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 8840 0 0,'39'-13'503'0'0,"-31"10"-387"0"0,-1 0 1 0 0,1 1-1 0 0,0-1 1 0 0,8 0-117 0 0,93-14 663 0 0,-105 16-657 0 0,0 1 0 0 0,0-1 0 0 0,0 1 0 0 0,0 1 0 0 0,0-1 1 0 0,0 1-1 0 0,0-1 0 0 0,0 1 0 0 0,0 0 0 0 0,0 1 0 0 0,0-1 1 0 0,0 0-1 0 0,-1 1 0 0 0,1 0 0 0 0,1 1-6 0 0,4 4-1 0 0,1 0-1 0 0,-1 1 1 0 0,0 0 0 0 0,3 4 1 0 0,10 9-10 0 0,-16-14 6 0 0,1 0 0 0 0,-2 0 1 0 0,1 1-1 0 0,-1-1 0 0 0,0 1 0 0 0,-1 0 0 0 0,1 1 1 0 0,-2-1-1 0 0,1 1 0 0 0,-1 0 0 0 0,-1 0 0 0 0,1 0 0 0 0,-2 0 1 0 0,2 5 3 0 0,-1 3 14 0 0,2-1 0 0 0,0 1 1 0 0,1-1-1 0 0,4 8-14 0 0,-5-13 8 0 0,9 9 52 0 0,-12-18-34 0 0,1 0 0 0 0,-1 0 0 0 0,1 0 0 0 0,-1 0 0 0 0,0 1 0 0 0,0-1-1 0 0,0 0 1 0 0,0 0 0 0 0,0 1 0 0 0,0-1 0 0 0,-1 1 0 0 0,1-1 0 0 0,-1 0 0 0 0,1 2-26 0 0,10 31 882 0 0,-11-32-958 0 0,0-3 76 0 0,0 1 0 0 0,0-1 0 0 0,0 0 0 0 0,0 1 0 0 0,0-1 0 0 0,0 1 0 0 0,0-1 0 0 0,0 1 0 0 0,0-1 0 0 0,0 1 0 0 0,0-1 1 0 0,0 0-1 0 0,0 1 0 0 0,0-1 0 0 0,0 1 0 0 0,0-1 0 0 0,0 1 0 0 0,0-1 0 0 0,0 0 0 0 0,1 1 0 0 0,-1-1 0 0 0,0 1 1 0 0,0-1-1 0 0,1 0 0 0 0,-1 1 0 0 0,0-1 0 0 0,1 0 0 0 0,-1 1 0 0 0,0-1 0 0 0,1 0 0 0 0,-1 0 0 0 0,0 1 0 0 0,1-1 0 0 0,-1 0 1 0 0,0 0-1 0 0,1 0 0 0 0,-1 1 0 0 0,1-1 0 0 0,-1 0 0 0 0,1 0 0 0 0,-1 0 0 0 0,0 0 0 0 0,1 0 0 0 0,-1 0 0 0 0,1 0 1 0 0,-1 0-1 0 0,1 0 0 0 0,-1 0 0 0 0,0 0 0 0 0,1 0 0 0 0,-1 0 0 0 0,1 0 0 0 0,-1 0 0 0 0,1-1 0 0 0,-1 1 0 0 0,0 0-8426 0 0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3.2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0 139 7024 0 0,'34'56'704'0'0,"-29"-49"-324"0"0,1-1 0 0 0,0 1 1 0 0,0-1-1 0 0,3 1-380 0 0,19 23 1487 0 0,-27-29-1397 0 0,0 0 0 0 0,1 1 1 0 0,-1-1-1 0 0,1 0 1 0 0,0 0-1 0 0,-1 0 0 0 0,1 0 1 0 0,0 0-1 0 0,-1 0 1 0 0,1-1-1 0 0,0 1 0 0 0,0-1 1 0 0,1 1-91 0 0,17 8 769 0 0,-17-7-690 0 0,0-1 1 0 0,1 1 0 0 0,-1-1 0 0 0,0 0 0 0 0,1 0 0 0 0,-1 0 0 0 0,1-1-1 0 0,-1 1 1 0 0,1-1 0 0 0,-1 0 0 0 0,1 0 0 0 0,-1 0 0 0 0,1 0 0 0 0,-1-1-1 0 0,1 1 1 0 0,-1-1 0 0 0,0 0 0 0 0,1 0 0 0 0,1-1-80 0 0,-4 2 42 0 0,0 0 0 0 0,0 0 0 0 0,-1 0-1 0 0,1 0 1 0 0,0 0 0 0 0,0 0 0 0 0,0-1 0 0 0,0 1 0 0 0,0 0 0 0 0,0-1 0 0 0,-1 1-1 0 0,1-1 1 0 0,0 1 0 0 0,0-1 0 0 0,0 1 0 0 0,-1-1 0 0 0,1 1 0 0 0,0-1 0 0 0,-1 0-1 0 0,1 1 1 0 0,-1-1 0 0 0,1 0 0 0 0,0 0 0 0 0,-1 1 0 0 0,0-1 0 0 0,1 0 0 0 0,-1 0-1 0 0,1 0 1 0 0,-1 0 0 0 0,0 0 0 0 0,0 0 0 0 0,0 1 0 0 0,1-1 0 0 0,-1 0 0 0 0,0 0-1 0 0,0 0 1 0 0,0 0 0 0 0,0 0 0 0 0,0 0 0 0 0,-1 0 0 0 0,1 0 0 0 0,0 0 0 0 0,0 0-1 0 0,-1 1 1 0 0,1-1 0 0 0,0 0 0 0 0,-1 0 0 0 0,1 0 0 0 0,-1 0-42 0 0,-5-14 155 0 0,1 0 1 0 0,1 0-1 0 0,0-1 1 0 0,1 1 0 0 0,1-1-1 0 0,1 0 1 0 0,0 1-1 0 0,0-1 1 0 0,2-10-156 0 0,0 5-17 0 0,1-16 434 0 0,-2 35-534 0 0,0 1 0 0 0,0-1 0 0 0,1 1 0 0 0,-1-1 1 0 0,1 1-1 0 0,-1-1 0 0 0,1 1 0 0 0,0 0 0 0 0,0-1 1 0 0,-1 1-1 0 0,1 0 0 0 0,0-1 0 0 0,0 1 1 0 0,0 0-1 0 0,0 0 0 0 0,1 0 0 0 0,-1 0 0 0 0,0 0 1 0 0,0 0-1 0 0,1 0 117 0 0,-1 0-11225 0 0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3.62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79 1 9040 0 0,'0'0'481'0'0,"0"0"4"0"0,0 0-2 0 0,0 0-28 0 0,0 0-127 0 0,0 0-32 0 0,0 0 1 0 0,0 0-20 0 0,0 0-98 0 0,0 0-20 0 0,0 0 1 0 0,0 0-16 0 0,0 0-66 0 0,0 0-19 0 0,0 0 5 0 0,0 0 13 0 0,0 0 27 0 0,0 0 3 0 0,-14 19 709 0 0,1 11-501 0 0,1 1-1 0 0,2 0 1 0 0,0 0 0 0 0,2 1-1 0 0,2 0 1 0 0,0 5-315 0 0,6 25 296 0 0,0-52-290 0 0,1 0-1 0 0,0-1 1 0 0,1 1 0 0 0,0-1-1 0 0,0 1 1 0 0,1-1 0 0 0,0 0-1 0 0,1 0 1 0 0,0 0 0 0 0,1 2-6 0 0,11 30-3 0 0,-14-36-1 0 0,0-1 0 0 0,1 1-1 0 0,-1-1 1 0 0,1 0-1 0 0,0 0 1 0 0,0 0 0 0 0,0 0-1 0 0,1 0 1 0 0,-1-1-1 0 0,4 3 5 0 0,10 11-46 0 0,-15-15 39 0 0,0-1-1 0 0,-1 0 1 0 0,1 1 0 0 0,0-1-1 0 0,0 0 1 0 0,0 0 0 0 0,0 0-1 0 0,1 0 1 0 0,-1 0 0 0 0,0-1-1 0 0,0 1 1 0 0,1-1 0 0 0,-1 1-1 0 0,0-1 1 0 0,1 0 7 0 0,16 4-95 0 0,-15-3 88 0 0,1-1 1 0 0,-1 1 0 0 0,1-1-1 0 0,-1 0 1 0 0,1-1 0 0 0,-1 1-1 0 0,1-1 1 0 0,-1 0 0 0 0,1 0-1 0 0,-1 0 1 0 0,1-1 0 0 0,-1 1-1 0 0,0-1 1 0 0,0 0 0 0 0,0-1-1 0 0,0 1 1 0 0,0 0 0 0 0,-1-1-1 0 0,1 0 1 0 0,-1 0 6 0 0,-1 1-96 0 0,-1 0 0 0 0,0 0-1 0 0,1 0 1 0 0,-1-1 0 0 0,0 1 0 0 0,-1 0 0 0 0,1 0 0 0 0,0-1-1 0 0,-1 1 1 0 0,1-1 96 0 0,0 0-1021 0 0,-1 2-8925 0 0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3.9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31 7328 0 0,'41'-3'4723'0'0,"19"-5"-3108"0"0,18-2-1520 0 0,-72 10-362 0 0,-1-1-1 0 0,1 0 1 0 0,-1 0 0 0 0,0 0-1 0 0,1-1 1 0 0,1 0 267 0 0,-5 1-8685 0 0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4.7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7432 0 0,'7'0'266'0'0,"0"1"0"0"0,0 0 1 0 0,1 1-1 0 0,-1 0 0 0 0,0 0 0 0 0,0 0 1 0 0,3 2-267 0 0,-3-1 271 0 0,0 0 0 0 0,0-1 0 0 0,0 0 0 0 0,0 0 0 0 0,0-1 0 0 0,1 0 0 0 0,4 0-271 0 0,10 1 46 0 0,0 0 0 0 0,0 1-1 0 0,20 6-45 0 0,-20-4 77 0 0,0 0-1 0 0,0-2 1 0 0,21 0-77 0 0,-26-3 59 0 0,-9 1-20 0 0,0-1 1 0 0,0-1-1 0 0,0 1 0 0 0,0-1 1 0 0,1-1-40 0 0,-4 1 56 0 0,0 1 1 0 0,0 0 0 0 0,0 0-1 0 0,1 0 1 0 0,-1 0-1 0 0,0 1 1 0 0,0 0 0 0 0,0 0-1 0 0,2 1-56 0 0,32 3 572 0 0,10-5 199 0 0,-49 0-726 0 0,0 0-8 0 0,0 0-2 0 0,0 0 9 0 0,0 0 23 0 0,0 0 5 0 0,0 0 1 0 0,0 0-2 0 0,0 0-30 0 0,0 0-4 0 0,0 0-2 0 0,0 0-2 0 0,0 0-18 0 0,0 0 0 0 0,0 0 2 0 0,0 0 6 0 0,0 0 2 0 0,0 0 6 0 0,1 4-19 0 0,0 1 0 0 0,0-1 1 0 0,0 0-1 0 0,0 0 1 0 0,1 1-1 0 0,0-1 0 0 0,-1-1 1 0 0,1 1-1 0 0,2 2-12 0 0,9 23 89 0 0,-9-5 40 0 0,0 0 1 0 0,-2 0 0 0 0,-1 1 0 0 0,0-1 0 0 0,-3 11-130 0 0,1 15 95 0 0,1-49-85 0 0,0 0 0 0 0,1 0 0 0 0,-1 0 0 0 0,0 0 0 0 0,0 0 0 0 0,1 0 0 0 0,-1 0 0 0 0,1 0 0 0 0,-1 0 0 0 0,1 0 0 0 0,-1-1 0 0 0,1 1 0 0 0,0 0 0 0 0,-1 0 0 0 0,1-1 0 0 0,0 1 0 0 0,0 0-10 0 0,6 8-2086 0 0,-7-8-7494 0 0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5.4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97 1 8032 0 0,'1'2'761'0'0,"4"20"559"0"0,-5-22-1302 0 0,0 1 0 0 0,0 0-1 0 0,0 0 1 0 0,0-1 0 0 0,1 1 0 0 0,-1 0 0 0 0,0-1 0 0 0,0 1-1 0 0,1 0 1 0 0,-1-1 0 0 0,0 1 0 0 0,1-1 0 0 0,-1 1 0 0 0,1-1-1 0 0,-1 1 1 0 0,1-1 0 0 0,-1 1 0 0 0,1-1 0 0 0,-1 1-1 0 0,1-1 1 0 0,-1 1 0 0 0,1-1 0 0 0,0 0 0 0 0,-1 1 0 0 0,1-1-1 0 0,0 0 1 0 0,0 1-18 0 0,10 9 415 0 0,-11-11-355 0 0,-1 1 1 0 0,1 0-1 0 0,-1 0 1 0 0,1-1-1 0 0,-1 1 1 0 0,1 0-1 0 0,-1 0 1 0 0,1 0-1 0 0,-1 0 1 0 0,1 0-1 0 0,-1 0 0 0 0,1 0 1 0 0,-1 0-1 0 0,1 0 1 0 0,-1 0-1 0 0,1 0 1 0 0,-1 1-1 0 0,1-1 1 0 0,-1 0-1 0 0,1 0 1 0 0,-1 0-1 0 0,1 1 0 0 0,-1-1 1 0 0,1 0-1 0 0,-1 0 1 0 0,1 1-1 0 0,-1-1 1 0 0,1 0-1 0 0,-1 1-60 0 0,-20 13 520 0 0,19-13-448 0 0,-5 4 3 0 0,0 1-1 0 0,0 0 0 0 0,1 0 0 0 0,0 0 0 0 0,0 1 1 0 0,0 0-1 0 0,1 0 0 0 0,0 1 0 0 0,1-1 1 0 0,-1 1-1 0 0,1 0 0 0 0,1 0 0 0 0,-1 1 1 0 0,2-1-1 0 0,-1 1 0 0 0,1-1 0 0 0,0 1 1 0 0,1 0-1 0 0,0 5-74 0 0,0 1 151 0 0,1-11-97 0 0,0-1 0 0 0,-1 0 0 0 0,2 0 1 0 0,-1 1-1 0 0,0-1 0 0 0,1 0 1 0 0,-1 0-1 0 0,1 0 0 0 0,0 1 1 0 0,0-1-1 0 0,1 2-54 0 0,-1-3 30 0 0,0 1 1 0 0,0-1-1 0 0,0 0 0 0 0,1 1 1 0 0,-1-1-1 0 0,1 0 0 0 0,-1 0 1 0 0,1 0-1 0 0,0 0 0 0 0,0 0 1 0 0,-1 0-1 0 0,1-1 0 0 0,1 1 1 0 0,-1-1-1 0 0,0 1 0 0 0,0-1 1 0 0,1 0-1 0 0,-1 0 0 0 0,0 0 1 0 0,1 0-31 0 0,27-10-24 0 0,-23 6-8 0 0,0 0 0 0 0,0 0 0 0 0,0-1 1 0 0,-1 0-1 0 0,1 0 0 0 0,-1 0 1 0 0,0-1-1 0 0,0 0 0 0 0,-1 0 1 0 0,1-1-1 0 0,2-4 32 0 0,3-3-89 0 0,-1-1 1 0 0,0-1-1 0 0,-1 1 1 0 0,4-11 88 0 0,-12 23-4 0 0,0 0 0 0 0,0-1 0 0 0,-1 1 0 0 0,1-1 0 0 0,-1 1 0 0 0,1-1 0 0 0,-1 1 0 0 0,0-3 4 0 0,0 3 1 0 0,0 0 1 0 0,0 0-1 0 0,1-1 1 0 0,-1 1-1 0 0,1 0 1 0 0,-1 0-1 0 0,1 0 1 0 0,0 0-1 0 0,-1 0 0 0 0,1 0 1 0 0,1-1-2 0 0,-1 1 18 0 0,0 0 0 0 0,-1-1-1 0 0,1 1 1 0 0,0 0 0 0 0,-1 0 0 0 0,0-1 0 0 0,1 1 0 0 0,-1 0 0 0 0,0-1-1 0 0,0 1 1 0 0,-1-2-18 0 0,1-1 67 0 0,0 4 45 0 0,0 1-101 0 0,1-1 0 0 0,-1 1 0 0 0,0 0 0 0 0,0 0 0 0 0,1-1 0 0 0,-1 1 1 0 0,0 0-1 0 0,0 0 0 0 0,1-1 0 0 0,-1 1 0 0 0,0 0 0 0 0,1 0 0 0 0,-1 0 1 0 0,0 0-1 0 0,0 0 0 0 0,1 0 0 0 0,-1-1 0 0 0,1 1 0 0 0,-1 0 0 0 0,0 0 1 0 0,1 0-1 0 0,-1 0 0 0 0,0 0 0 0 0,1 0 0 0 0,-1 0 0 0 0,0 0 0 0 0,1 0 1 0 0,-1 1-1 0 0,0-1 0 0 0,1 0 0 0 0,-1 0 0 0 0,0 0 0 0 0,1 0 0 0 0,-1 0 1 0 0,0 0-1 0 0,0 1 0 0 0,1-1 0 0 0,-1 0 0 0 0,0 0 0 0 0,0 1 0 0 0,1-1 1 0 0,-1 0-1 0 0,0 0 0 0 0,0 1 0 0 0,1-1 0 0 0,-1 0 0 0 0,0 1 0 0 0,0-1 1 0 0,0 0-1 0 0,0 0 0 0 0,0 1 0 0 0,1-1 0 0 0,-1 0 0 0 0,0 1 1 0 0,0-1-1 0 0,0 0 0 0 0,0 1 0 0 0,0-1 0 0 0,0 1 0 0 0,0-1 0 0 0,0 0 1 0 0,0 1-1 0 0,0-1 0 0 0,-1 0 0 0 0,1 1 0 0 0,0-1 0 0 0,0 0 0 0 0,0 1 1 0 0,0-1-12 0 0,3 20 47 0 0,10 39 118 0 0,-2 2 1 0 0,-2 10-166 0 0,-9-69 3 0 0,6 69 86 0 0,-2 67-89 0 0,-4-137-9 0 0,0 0-1 0 0,0-1 0 0 0,0 1 0 0 0,1 0 0 0 0,-1 0 0 0 0,0-1 0 0 0,0 1 0 0 0,1 0 1 0 0,-1-1-1 0 0,0 1 0 0 0,1 0 0 0 0,-1-1 0 0 0,1 1 0 0 0,-1-1 0 0 0,1 1 0 0 0,-1-1 0 0 0,1 1 1 0 0,0-1-1 0 0,-1 1 0 0 0,1-1 0 0 0,-1 1 0 0 0,1-1 0 0 0,0 0 0 0 0,-1 1 0 0 0,1-1 0 0 0,0 0 1 0 0,0 0-1 0 0,-1 0 0 0 0,2 1 10 0 0,-1-1-74 0 0,1 0 51 0 0,0 0 0 0 0,1 0 0 0 0,-1-1 0 0 0,1 1 0 0 0,-1 0 0 0 0,0-1 0 0 0,0 0 0 0 0,1 0 0 0 0,0 0 23 0 0,-1 0-9 0 0,84-21 17 0 0,-52 12-64 0 0,41-15-1922 0 0,-70 23-8307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3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103 42 6224 0 0,'-2'1'1'0'0,"0"-1"1"0"0,0 1 0 0 0,0 0-1 0 0,0 0 1 0 0,1 0-1 0 0,-1 0 1 0 0,0 0 0 0 0,1 0-1 0 0,-1 0 1 0 0,1 0 0 0 0,-1 1-1 0 0,1-1 1 0 0,0 0-1 0 0,-1 1 1 0 0,0 1-2 0 0,-21 28 10 0 0,21-28-12 0 0,-6 12 55 0 0,1 0-1 0 0,0-1 1 0 0,1 2 0 0 0,1-1 0 0 0,1 1-1 0 0,0 0 1 0 0,-1 11-53 0 0,4-18 27 0 0,-1 1 0 0 0,1-1 0 0 0,1 1 0 0 0,0-1 0 0 0,0 1 0 0 0,1-1 0 0 0,0 1 0 0 0,2 7-27 0 0,-1-12 35 0 0,-1-1 0 0 0,1 0 0 0 0,-1 0 0 0 0,2 0 0 0 0,-1 0 0 0 0,0 0 0 0 0,1-1 0 0 0,-1 1 0 0 0,1-1 0 0 0,0 1 0 0 0,0-1 0 0 0,0 0 0 0 0,1 0 0 0 0,-1 0 0 0 0,1-1 0 0 0,0 1 0 0 0,0-1 0 0 0,0 0 0 0 0,1 1-35 0 0,3 1 226 0 0,0-1 0 0 0,0 0 0 0 0,-1 0 0 0 0,2 0 0 0 0,5 0-226 0 0,-11-2 60 0 0,0-1-1 0 0,0 0 1 0 0,0 0 0 0 0,0 0-1 0 0,0 0 1 0 0,0-1-1 0 0,0 1 1 0 0,0-1-1 0 0,0 0 1 0 0,0 0 0 0 0,0 0-1 0 0,0 0 1 0 0,0 0-1 0 0,0-1 1 0 0,-1 1-1 0 0,1-1 1 0 0,0 0-60 0 0,2-2 101 0 0,0 0 0 0 0,-1 0-1 0 0,1 0 1 0 0,-1-1 0 0 0,0 0 0 0 0,0 0-1 0 0,0 0 1 0 0,0-1 0 0 0,-1 1 0 0 0,0-1-1 0 0,0 0 1 0 0,-1 1 0 0 0,0-1 0 0 0,0-1-1 0 0,0 1 1 0 0,-1 0 0 0 0,0 0 0 0 0,0-1-1 0 0,0 1 1 0 0,-1 0 0 0 0,0-1 0 0 0,0 1-1 0 0,0 0 1 0 0,-1-1 0 0 0,0 1 0 0 0,-1 0-1 0 0,1-1 1 0 0,-1 1 0 0 0,0 0 0 0 0,-2-3-101 0 0,-11-32 404 0 0,11 27-239 0 0,-1 0 0 0 0,0 1-1 0 0,-4-6-164 0 0,-4-5 237 0 0,3 4 291 0 0,-1 0 1 0 0,-11-15-529 0 0,16 26 593 0 0,9 4-2528 0 0,-2 5-7731 0 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5.77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34 9944 0 0,'2'0'94'0'0,"1"0"0"0"0,-1 1 0 0 0,1-1 0 0 0,-1 1 0 0 0,0-1 1 0 0,1 1-1 0 0,-1 0 0 0 0,0 0 0 0 0,1 0 0 0 0,-1 0 0 0 0,1 1-94 0 0,-1-1 110 0 0,0 0 0 0 0,1 0 0 0 0,-1 0-1 0 0,1 0 1 0 0,-1 0 0 0 0,1 0-1 0 0,-1-1 1 0 0,1 1 0 0 0,-1-1 0 0 0,1 1-1 0 0,1-1-109 0 0,19-1 275 0 0,1 2 0 0 0,0 0 0 0 0,-1 2 0 0 0,1 1 0 0 0,2 1-275 0 0,-12-2 178 0 0,0-1 0 0 0,1 0-1 0 0,8 0-177 0 0,35 5 600 0 0,-49-6-539 0 0,0 0-1 0 0,0-1 0 0 0,0 1 1 0 0,0-2-1 0 0,0 1 0 0 0,1-1 1 0 0,-1-1-1 0 0,0 1 1 0 0,1-2-61 0 0,3 0 74 0 0,0 1 1 0 0,1 0 0 0 0,8 1-75 0 0,73-7 208 0 0,-79 6-175 0 0,0 0 0 0 0,0 0 0 0 0,0-2-1 0 0,0 0 1 0 0,5-2-33 0 0,-2-4 46 0 0,-17 9-43 0 0,1 0 0 0 0,-1 0 0 0 0,0 0 0 0 0,0 0 0 0 0,0 0 0 0 0,1 0 0 0 0,-1 0 0 0 0,0 1 0 0 0,0-1 0 0 0,1 1 0 0 0,0 0-3 0 0,-2-1-37 0 0,1 0 0 0 0,0 0-1 0 0,0 0 1 0 0,-1 0 0 0 0,1 0 0 0 0,0 0 0 0 0,-1-1 0 0 0,1 1 0 0 0,-1 0 0 0 0,0-1-1 0 0,1 1 1 0 0,0-2 37 0 0,0 0-1565 0 0,-1 2-8369 0 0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6.11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7328 0 0,'14'28'2052'0'0,"-8"-18"-1239"0"0,-3 0-139 0 0,-3-9-650 0 0,0-1 1 0 0,0 1-1 0 0,0-1 1 0 0,0 1-1 0 0,0-1 1 0 0,1 1-1 0 0,-1-1 1 0 0,0 1-1 0 0,0-1 1 0 0,0 1-1 0 0,1-1 1 0 0,-1 1-1 0 0,0-1 1 0 0,0 1-1 0 0,1-1 1 0 0,-1 0-1 0 0,0 1 1 0 0,1-1-1 0 0,-1 1 1 0 0,0-1-1 0 0,1 0 1 0 0,-1 1-1 0 0,1-1 1 0 0,-1 0-1 0 0,1 0 1 0 0,-1 1-1 0 0,1-1 1 0 0,-1 0-25 0 0,35 38 1235 0 0,1-11-1082 0 0,19 11 96 0 0,-45-32-192 0 0,-1 0 1 0 0,0 0-1 0 0,0 1 0 0 0,0 0 0 0 0,-1 0 0 0 0,0 1 1 0 0,0 0-1 0 0,-1 0 0 0 0,4 7-57 0 0,-10-13 9 0 0,0 0 1 0 0,0 1 0 0 0,0-1-1 0 0,-1 0 1 0 0,1 1-1 0 0,-1-1 1 0 0,1 0-1 0 0,-1 1 1 0 0,0-1 0 0 0,0 1-1 0 0,0-1 1 0 0,0 1-1 0 0,0-1 1 0 0,-1 0-1 0 0,1 1 1 0 0,-1 0-10 0 0,0 1 9 0 0,0 0-1 0 0,-1 1 1 0 0,1-1 0 0 0,-1 0 0 0 0,0 0-1 0 0,0 0 1 0 0,-1-1 0 0 0,0 2-9 0 0,-7 7 9 0 0,-1-1 0 0 0,0 0 1 0 0,-1 0-1 0 0,0-1 0 0 0,0-1 1 0 0,-4 1-10 0 0,14-8-148 0 0,-1 0 0 0 0,1 0 1 0 0,0 0-1 0 0,0 0 1 0 0,0 0-1 0 0,0 0 1 0 0,0 0-1 0 0,0 1 1 0 0,1-1-1 0 0,-1 1 1 0 0,1 0-1 0 0,-1 1 148 0 0,2-3-8733 0 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6.7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5016 0 0,'2'0'153'0'0,"0"0"-1"0"0,-1 1 1 0 0,1-1 0 0 0,-1 0 0 0 0,1 1 0 0 0,0-1-1 0 0,-1 1 1 0 0,1 0 0 0 0,-1-1 0 0 0,0 1 0 0 0,1 0-1 0 0,-1 0 1 0 0,1 0 0 0 0,-1 0 0 0 0,0 0-153 0 0,1 1 93 0 0,0-1 0 0 0,0 1 0 0 0,0-1 0 0 0,0 0 0 0 0,1 0 0 0 0,-1 0 0 0 0,0 0 0 0 0,0 0 0 0 0,2 0-93 0 0,7 0 121 0 0,0 0-1 0 0,0-1 1 0 0,0 0-1 0 0,0-1 1 0 0,0 0-1 0 0,0-1 1 0 0,2-1-121 0 0,43-4 333 0 0,110 11 961 0 0,-150-7-1067 0 0,-15 2-197 0 0,0 1 1 0 0,0-1-1 0 0,0 1 1 0 0,1 0-1 0 0,-1 0 0 0 0,0-1 1 0 0,0 1-1 0 0,0 0 1 0 0,1 0-1 0 0,-1 0 0 0 0,0 0 1 0 0,0 0-1 0 0,1 0 1 0 0,-1 1-1 0 0,0-1 1 0 0,0 0-1 0 0,1 1 0 0 0,-1-1-30 0 0,6 3 164 0 0,-1-1 0 0 0,0-1 0 0 0,1 1 0 0 0,-1-1 0 0 0,1 0-1 0 0,0-1 1 0 0,-1 1 0 0 0,1-1 0 0 0,2-1-164 0 0,2 1 509 0 0,-10 0-474 0 0,-1 1 0 0 0,1-1 0 0 0,0 0 0 0 0,0 1 1 0 0,-1-1-1 0 0,1 1 0 0 0,0-1 0 0 0,-1 1 0 0 0,1-1 0 0 0,0 1 0 0 0,-1-1 0 0 0,1 1 0 0 0,-1 0 0 0 0,1-1 0 0 0,-1 1 0 0 0,1 0 0 0 0,-1 0 0 0 0,0-1 0 0 0,1 1 0 0 0,-1 0 0 0 0,0 0 1 0 0,1-1-1 0 0,-1 1 0 0 0,0 0 0 0 0,0 0 0 0 0,0 0 0 0 0,0 0 0 0 0,0-1 0 0 0,0 1 0 0 0,0 0 0 0 0,0 0 0 0 0,0 0 0 0 0,0 0 0 0 0,-1-1-35 0 0,1 1 107 0 0,1-1-103 0 0,0 0 1 0 0,-1 0-1 0 0,1 0 1 0 0,-1 1-1 0 0,1-1 1 0 0,-1 0-1 0 0,1 1 1 0 0,-1-1-1 0 0,1 0 1 0 0,-1 1-1 0 0,1-1 0 0 0,-1 0 1 0 0,1 1-1 0 0,-1-1 1 0 0,1 1-1 0 0,-1-1 1 0 0,0 1-1 0 0,1-1 1 0 0,-1 1-1 0 0,0-1 1 0 0,0 1-1 0 0,1-1 1 0 0,-1 1-1 0 0,0 0 0 0 0,0-1 1 0 0,0 1-1 0 0,1-1 1 0 0,-1 1-1 0 0,0 0 1 0 0,0-1-1 0 0,0 1 1 0 0,0-1-1 0 0,0 1 1 0 0,0 0-5 0 0,0 24 129 0 0,0-23-123 0 0,0 2-7 0 0,2 10-5 0 0,-1-13 5 0 0,-1-1 1 0 0,1 0 0 0 0,-1 1-1 0 0,1-1 1 0 0,-1 1-1 0 0,1-1 1 0 0,-1 0-1 0 0,1 0 1 0 0,-1 1 0 0 0,1-1-1 0 0,-1 0 1 0 0,1 0-1 0 0,0 0 1 0 0,-1 0-1 0 0,1 0 1 0 0,-1 1 0 0 0,1-1-1 0 0,0 0 1 0 0,-1 0-1 0 0,1-1 1 0 0,0 1 0 0 0,-1 0 0 0 0,1 26 98 0 0,7 41 290 0 0,-9-44-278 0 0,1-14 11 0 0,-1 0 0 0 0,1 1 1 0 0,1-1-1 0 0,1 5-121 0 0,-2-12 33 0 0,0-1-1 0 0,1 0 1 0 0,-1 0 0 0 0,1 1-1 0 0,0-1 1 0 0,0 0 0 0 0,-1 0 0 0 0,1 1-1 0 0,0-1 1 0 0,0 0 0 0 0,0 0 0 0 0,0 0-1 0 0,0 0-32 0 0,0-1-58 0 0,-1 1 0 0 0,0-1 0 0 0,1 0 0 0 0,-1 1 0 0 0,0-1 0 0 0,1 0-1 0 0,-1 0 1 0 0,1 1 0 0 0,-1-1 0 0 0,1 0 0 0 0,-1 0 0 0 0,1 0 0 0 0,-1 1 0 0 0,1-1 0 0 0,-1 0-1 0 0,1 0 1 0 0,-1 0 0 0 0,1 0 0 0 0,-1 0 0 0 0,1 0 0 0 0,-1 0 0 0 0,1 0 0 0 0,-1 0-1 0 0,1 0 1 0 0,-1 0 0 0 0,0-1 0 0 0,1 1 0 0 0,-1 0 0 0 0,1 0 0 0 0,-1 0 0 0 0,1-1-1 0 0,-1 1 1 0 0,1 0 0 0 0,-1-1 58 0 0,1 1-10338 0 0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27.2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4 136 9240 0 0,'0'0'521'0'0,"0"0"4"0"0,0 0-3 0 0,0 0-44 0 0,0 0-162 0 0,0 0-30 0 0,0 0 2 0 0,0 0-40 0 0,0 0-162 0 0,0 0-43 0 0,4 7 60 0 0,0 3-61 0 0,0 0 1 0 0,-1 0-1 0 0,0 1 1 0 0,-1-1-1 0 0,0 1 1 0 0,-1-1-1 0 0,0 1 1 0 0,-1 0 0 0 0,0 10-43 0 0,1 26 178 0 0,1-8 667 0 0,-2 20-845 0 0,-1-15 763 0 0,1-44-686 0 0,0 0-1 0 0,0 0 8 0 0,0 0-2 0 0,0 0-2 0 0,0 0 1 0 0,0 0-2 0 0,0 0-33 0 0,0 0-11 0 0,-6-13 216 0 0,5 10-235 0 0,0-1 1 0 0,0 1-1 0 0,0-1 1 0 0,1 1-1 0 0,-1-1 1 0 0,1 0-1 0 0,0-2-16 0 0,-3-25 82 0 0,-2 12-47 0 0,3 10 7 0 0,-1 0 0 0 0,1-1 0 0 0,1 1 0 0 0,0 0 0 0 0,0-1 0 0 0,1 1 0 0 0,0 0 0 0 0,1-1 0 0 0,0-4-42 0 0,5-12 214 0 0,-2-1 0 0 0,1-17-214 0 0,-5 42 5 0 0,1-4 17 0 0,0 0-1 0 0,0 1 1 0 0,0 0-1 0 0,1-1 1 0 0,0 1-1 0 0,1-2-21 0 0,7-24 141 0 0,-10 30-136 0 0,0-1 21 0 0,0-1 0 0 0,1 1 0 0 0,-1 0 0 0 0,0-1 0 0 0,1 1 0 0 0,-1 0 0 0 0,1-1-1 0 0,0 1 1 0 0,0 0 0 0 0,-1 0 0 0 0,2 0 0 0 0,-1 0 0 0 0,0 0 0 0 0,0 0 0 0 0,1 0-1 0 0,-1 0 1 0 0,1 0 0 0 0,-1 0 0 0 0,1 1 0 0 0,0-1 0 0 0,0 1 0 0 0,0-1 0 0 0,0 1-1 0 0,0-1-25 0 0,-1 1 25 0 0,1 0-1 0 0,-1 0 1 0 0,0 0-1 0 0,0 0 1 0 0,1 0-1 0 0,-1 0 1 0 0,0 0-1 0 0,0-1 0 0 0,-1 1 1 0 0,1 0-1 0 0,0-1 1 0 0,0-1-25 0 0,0 2 17 0 0,-1 0 0 0 0,1 0 0 0 0,-1 0 1 0 0,1 0-1 0 0,-1 0 0 0 0,1 0 0 0 0,0 1 0 0 0,-1-1 1 0 0,1 0-1 0 0,0 0 0 0 0,0 0 0 0 0,-1 1 1 0 0,1-1-1 0 0,0 0 0 0 0,0 1 0 0 0,0-1 0 0 0,0 1 1 0 0,0-1-1 0 0,0 1 0 0 0,0-1 0 0 0,0 1 0 0 0,1 0-17 0 0,3-1 61 0 0,0 1-1 0 0,-1 0 1 0 0,1 0-1 0 0,0 1 0 0 0,0-1 1 0 0,-1 1-1 0 0,1 0 1 0 0,0 1-1 0 0,-1-1 0 0 0,1 1 1 0 0,-1 0-1 0 0,0 0 0 0 0,1 0 1 0 0,-1 0-1 0 0,0 1 1 0 0,0 0-1 0 0,0 0-60 0 0,3 1 33 0 0,52 38 51 0 0,-56-39-116 0 0,0-1-1 0 0,-1 1 1 0 0,1 0-1 0 0,-1 0 0 0 0,1 0 1 0 0,-1 1-1 0 0,0-1 0 0 0,0 0 1 0 0,0 1-1 0 0,-1 0 1 0 0,1-1-1 0 0,-1 1 0 0 0,0 0 1 0 0,0 0-1 0 0,0 1 33 0 0,-1-5-23 0 0,0 1 0 0 0,0 0 0 0 0,0-1 0 0 0,0 1 0 0 0,0 0 0 0 0,0 0 0 0 0,-1-1 0 0 0,1 1-1 0 0,0 0 1 0 0,-1-1 0 0 0,1 1 0 0 0,0 0 0 0 0,-1-1 0 0 0,1 1 0 0 0,-1-1 0 0 0,1 1 0 0 0,0 0 0 0 0,-1-1 0 0 0,0 1 0 0 0,1-1 0 0 0,-1 1-1 0 0,1-1 1 0 0,-1 0 0 0 0,0 1 23 0 0,-19 11-11 0 0,12-7-7 0 0,6-4 34 0 0,-1 1-1 0 0,0-1 1 0 0,0 0 0 0 0,0 0-1 0 0,0 0 1 0 0,0 0-1 0 0,0-1 1 0 0,0 1-1 0 0,-1-1 1 0 0,1 0-1 0 0,0 0 1 0 0,0 0-1 0 0,-2 0-15 0 0,-35-6-2503 0 0,36 5-9003 0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2.4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 1 6128 0 0,'0'0'630'0'0,"0"0"-3"0"0,0 0 2 0 0,0 0-57 0 0,0 0-212 0 0,0 0-45 0 0,-2 5-7 0 0,0-3-283 0 0,-1 4 126 0 0,1 0 1 0 0,-1 0-1 0 0,1 0 1 0 0,0 0-1 0 0,0 0 1 0 0,1 1-1 0 0,0 0-151 0 0,-3 30 412 0 0,2 0-1 0 0,2 0 1 0 0,3 22-412 0 0,11 31 389 0 0,-13-75-246 0 0,1-1 0 0 0,1 0 0 0 0,0 0 0 0 0,1-1 0 0 0,3 9-143 0 0,-5-18 131 0 0,-2 0 0 0 0,1 0 0 0 0,0 0 1 0 0,-1 0-1 0 0,0-1 0 0 0,0 1 0 0 0,0 0 0 0 0,0 0 0 0 0,0 0-131 0 0,-1 9 715 0 0,1-12-571 0 0,0-1-6 0 0,0 0-20 0 0,0 0-5 0 0,0 0 4 0 0,0-4-1958 0 0,0 4-7932 0 0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2.9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173 13 7024 0 0,'0'0'224'0'0,"0"0"0"0"0,2-1 57 0 0,11-4 399 0 0,-13 5-533 0 0,0 0-110 0 0,-2-6 1007 0 0,-3 5-517 0 0,4 1-492 0 0,0 0 0 0 0,0 0-1 0 0,0 0 1 0 0,0 0-1 0 0,0 0 1 0 0,1 0-1 0 0,-1 0 1 0 0,0 1-1 0 0,0-1 1 0 0,0 0 0 0 0,0 1-1 0 0,0-1 1 0 0,0 0-1 0 0,1 1 1 0 0,-1-1-1 0 0,0 1 1 0 0,0-1 0 0 0,1 1-1 0 0,-1-1 1 0 0,0 2-35 0 0,-5 0 102 0 0,1 1 0 0 0,-1 0 0 0 0,0-1 0 0 0,1 0 0 0 0,-1-1-1 0 0,0 1 1 0 0,0-1 0 0 0,0 0 0 0 0,-6 0-102 0 0,-9 2 392 0 0,13-2-280 0 0,-24 8 440 0 0,16-5-11 0 0,15-4-528 0 0,0 0 0 0 0,1 0 0 0 0,-1 0 0 0 0,1 0 0 0 0,-1 0-1 0 0,0 0 1 0 0,1 0 0 0 0,-1 0 0 0 0,0 1 0 0 0,1-1 0 0 0,-1 0 0 0 0,1 0-1 0 0,-1 1 1 0 0,1-1 0 0 0,-1 0 0 0 0,1 1 0 0 0,-1-1 0 0 0,1 1-1 0 0,-1-1 1 0 0,1 1 0 0 0,-1-1 0 0 0,1 1 0 0 0,-1-1 0 0 0,1 1 0 0 0,0-1-1 0 0,-1 1 1 0 0,1-1 0 0 0,0 1 0 0 0,0 0 0 0 0,0-1 0 0 0,-1 1 0 0 0,1-1-1 0 0,0 1 1 0 0,0 0 0 0 0,0-1 0 0 0,0 1-13 0 0,-2 8 32 0 0,1 0 1 0 0,0 0-1 0 0,0 0 0 0 0,1 1 1 0 0,0-1-33 0 0,-1 28 78 0 0,1-25-55 0 0,0-1 0 0 0,1 0 0 0 0,1 0 0 0 0,-1 0 1 0 0,2 0-1 0 0,1 5-23 0 0,6 41 114 0 0,-4-15-12 0 0,0 15 38 0 0,-5-47-102 0 0,-1-8-35 0 0,1 1 0 0 0,-1-1 0 0 0,0 0 0 0 0,0 0 0 0 0,0 0 0 0 0,0 0 0 0 0,0 0 0 0 0,0 1 0 0 0,-1-1 0 0 0,1 0 0 0 0,-1 0 0 0 0,1 0 0 0 0,-1 0 0 0 0,0 0 0 0 0,0 0 0 0 0,0 0 0 0 0,0 0-3 0 0,-1 9-1824 0 0,1-10-7369 0 0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3.2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 6728 0 0,'4'0'0'0'0,"2"0"0"0"0,0 0 0 0 0,0 0 640 0 0,0 0-8 0 0,2-1 8 0 0,7 1 0 0 0,7 0-576 0 0,-4-4 8 0 0,-2 2-8 0 0,4-2 8 0 0,2 0-312 0 0,-6 2 16 0 0,0-2-6600 0 0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3.79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39 6328 0 0,'1'0'18'0'0,"0"0"-1"0"0,-1 0 1 0 0,1 0 0 0 0,0 1 0 0 0,0-1-1 0 0,-1 0 1 0 0,1 0 0 0 0,0 0 0 0 0,-1 0 0 0 0,1 1-1 0 0,0-1 1 0 0,-1 0 0 0 0,1 1 0 0 0,0-1-1 0 0,-1 0 1 0 0,1 1 0 0 0,-1-1 0 0 0,1 1 0 0 0,-1-1-1 0 0,1 1 1 0 0,-1-1 0 0 0,1 1 0 0 0,-1-1-1 0 0,1 1 1 0 0,-1-1 0 0 0,0 1 0 0 0,1 0 0 0 0,-1-1-1 0 0,0 1 1 0 0,0 0 0 0 0,1-1 0 0 0,-1 1-1 0 0,0 0 1 0 0,0-1 0 0 0,0 1 0 0 0,0 0 0 0 0,0 0-1 0 0,0-1 1 0 0,0 1 0 0 0,0 0-18 0 0,6 18 463 0 0,3-3-114 0 0,0 1 0 0 0,-2 0 0 0 0,0 1 0 0 0,-1 0 0 0 0,4 16-349 0 0,5 16 369 0 0,27 97 703 0 0,-39-135-903 0 0,0 1 0 0 0,0-1 0 0 0,-2 1 0 0 0,1 0 0 0 0,-2-1 0 0 0,0 10-169 0 0,1-22 15 0 0,-1 1-1 0 0,0-1 1 0 0,0 0-1 0 0,0 0 1 0 0,0 1-1 0 0,0-1 1 0 0,0 0-1 0 0,0 0 1 0 0,0 0-1 0 0,0 1 1 0 0,0-1-1 0 0,0 0 1 0 0,0 0-1 0 0,0 0 1 0 0,0 1-1 0 0,-1-1 1 0 0,1 0-1 0 0,0 0 1 0 0,0 0-1 0 0,0 1 1 0 0,0-1-1 0 0,0 0 1 0 0,0 0-1 0 0,0 0 1 0 0,-1 0-1 0 0,1 1 1 0 0,0-1-1 0 0,0 0 1 0 0,0 0-1 0 0,0 0 1 0 0,-1 0-1 0 0,1 0 1 0 0,0 0-1 0 0,0 1 1 0 0,0-1-1 0 0,-1 0-14 0 0,-6-5 817 0 0,-5-14-116 0 0,-10-80-237 0 0,18 86-423 0 0,-1-1-1 0 0,1 0 1 0 0,1 0 0 0 0,1 0-1 0 0,0 0 1 0 0,1 0-1 0 0,0-1 1 0 0,1 1-1 0 0,1 0 1 0 0,0-1 0 0 0,1 1-1 0 0,0 0 1 0 0,1 0-1 0 0,4-11-40 0 0,-3 17 10 0 0,-1-1-1 0 0,1 1 0 0 0,0 0 1 0 0,0 0-1 0 0,1 0 0 0 0,1 0 1 0 0,-1 1-1 0 0,1 0 0 0 0,0 0 1 0 0,0 0-1 0 0,1 1 0 0 0,0 0 1 0 0,2-1-10 0 0,1-1 0 0 0,2 0 0 0 0,-1 1 0 0 0,1 0 0 0 0,0 1 0 0 0,6-2 0 0 0,-12 7-2 0 0,0 0 1 0 0,1 0 0 0 0,-1 0 0 0 0,0 1 0 0 0,1 0 0 0 0,-1 0 0 0 0,6 1 1 0 0,-8 0-1 0 0,-1 0 0 0 0,0 0 0 0 0,0 0 1 0 0,1 0-1 0 0,-1 0 0 0 0,0 1 1 0 0,0 0-1 0 0,0 0 0 0 0,0-1 1 0 0,-1 2-1 0 0,1-1 0 0 0,0 0 1 0 0,-1 0-1 0 0,0 1 0 0 0,1-1 0 0 0,-1 1 1 0 0,0 0-1 0 0,0 0 0 0 0,-1 0 1 0 0,1 0-1 0 0,-1 0 0 0 0,1 0 1 0 0,0 2 0 0 0,-1-2-1 0 0,0 0 1 0 0,-1 0 0 0 0,1 0 0 0 0,0 0 0 0 0,-1 0 0 0 0,0 1-1 0 0,0-1 1 0 0,0 0 0 0 0,0 0 0 0 0,0 1 0 0 0,-1-1 0 0 0,1 0-1 0 0,-1 0 1 0 0,0 0 0 0 0,0 0 0 0 0,0 0 0 0 0,0 0 0 0 0,-1 0 0 0 0,-1 3 0 0 0,-3 4-2 0 0,-1 0 1 0 0,-1-1 0 0 0,1 0 0 0 0,-9 7 1 0 0,-3 4 0 0 0,15-16 6 0 0,1 0 1 0 0,-1-1 0 0 0,1 1 0 0 0,-1-1 0 0 0,0 0 0 0 0,0-1-1 0 0,-1 1 1 0 0,-2 1-7 0 0,5-7-1858 0 0,2 2-7482 0 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4.44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83 8640 0 0,'0'10'28'0'0,"-1"-3"47"0"0,1 0 0 0 0,0 0 1 0 0,1 0-1 0 0,0 0 0 0 0,0 0 1 0 0,0 0-1 0 0,1 0 0 0 0,1 3-75 0 0,4 9 103 0 0,-1 2 0 0 0,3 16-103 0 0,-6-22 82 0 0,1 1 0 0 0,0-1 0 0 0,1-1 0 0 0,0 1 0 0 0,2-1 0 0 0,0 1-82 0 0,-2-6 170 0 0,-1 0 0 0 0,-1 0 1 0 0,0 0-1 0 0,0 0 1 0 0,0 3-171 0 0,10 29 973 0 0,-12-38-849 0 0,0 0 0 0 0,0 0 0 0 0,-1 0 0 0 0,1 0 0 0 0,-1 0 0 0 0,0 0 0 0 0,0 0 0 0 0,0 2-124 0 0,0 0 151 0 0,0-3 63 0 0,0-2-16 0 0,0 0-49 0 0,0 0-8 0 0,0 0-2 0 0,0 0-4 0 0,0 0-29 0 0,0 0 2 0 0,0 0-1 0 0,0 0 10 0 0,0 0 29 0 0,0 0 6 0 0,-1-23 486 0 0,-2-7-452 0 0,1-1 0 0 0,1 1-1 0 0,2-27-185 0 0,1-3 183 0 0,-3 51-148 0 0,1 0 1 0 0,0 0-1 0 0,0 0 0 0 0,1 0 0 0 0,1 0 1 0 0,-1 0-1 0 0,1 0 0 0 0,1 1 0 0 0,-1-1 0 0 0,2 1 1 0 0,-1-1-1 0 0,2-1-35 0 0,5-17 83 0 0,-9 23-71 0 0,0 1 0 0 0,0 0 0 0 0,0 0 1 0 0,0-1-1 0 0,1 1 0 0 0,-1 0 0 0 0,1 0 0 0 0,0 0 1 0 0,0 1-1 0 0,0-1 0 0 0,0 0 0 0 0,1 0-12 0 0,3-4-51 0 0,1 1-1 0 0,0-1 1 0 0,0 1 0 0 0,0 0-1 0 0,1 1 1 0 0,0 0-1 0 0,0 0 1 0 0,0 1 0 0 0,7-3 51 0 0,-12 7-23 0 0,1-1 1 0 0,0 1 0 0 0,-1 0 0 0 0,1 0 0 0 0,0 0 0 0 0,-1 0 0 0 0,1 0 0 0 0,-1 1 0 0 0,1 0 0 0 0,-1 0 0 0 0,1 0 0 0 0,-1 0 0 0 0,1 0 0 0 0,-1 1 0 0 0,1 0 22 0 0,8 5-63 0 0,0 0 0 0 0,0 1 0 0 0,4 4 63 0 0,0 0-78 0 0,-15-11 66 0 0,1 0 0 0 0,0 1 0 0 0,-1-1 0 0 0,1 1 0 0 0,-1-1 0 0 0,0 1 0 0 0,1 0-1 0 0,-1-1 1 0 0,0 1 0 0 0,0 0 0 0 0,0 0 0 0 0,0 0 0 0 0,-1 0 0 0 0,1 0 0 0 0,0 0 0 0 0,-1 0 0 0 0,1 0 0 0 0,-1 1 12 0 0,0 1-14 0 0,0 0 1 0 0,0 1-1 0 0,0-1 1 0 0,0 0-1 0 0,-1 0 1 0 0,0 0-1 0 0,0 0 0 0 0,0 0 1 0 0,-1 2 13 0 0,-1 2-9 0 0,-1 0 1 0 0,0 0-1 0 0,0 0 0 0 0,-1-1 1 0 0,1 0-1 0 0,-2 0 0 0 0,1 0 1 0 0,-1-1-1 0 0,-1 2 9 0 0,-2 0-10 0 0,0 1-9 0 0,-1-1 0 0 0,0 0 0 0 0,-5 3 19 0 0,13-9-4 0 0,0 0-1 0 0,0 0 0 0 0,0 0 1 0 0,1 0-1 0 0,-1 0 0 0 0,1 0 1 0 0,-1 1-1 0 0,1-1 0 0 0,0 0 1 0 0,0 1-1 0 0,0-1 0 0 0,0 1 1 0 0,0 0-1 0 0,1-1 0 0 0,-1 1 1 0 0,1 0-1 0 0,0-1 0 0 0,0 1 1 0 0,0 0-1 0 0,0 2 5 0 0,0 0-3 0 0,0 0 1 0 0,0 0-1 0 0,1 1 1 0 0,-1-1-1 0 0,1 0 1 0 0,0 0-1 0 0,2 4 3 0 0,-2-6-1 0 0,1 0 0 0 0,-1-1 0 0 0,1 0 0 0 0,-1 1-1 0 0,1-1 1 0 0,0 0 0 0 0,0 0 0 0 0,0 0 0 0 0,0 0 0 0 0,1 0 0 0 0,-1 0 0 0 0,0-1-1 0 0,1 1 1 0 0,-1-1 0 0 0,1 1 1 0 0,7 2-1 0 0,0 0-1 0 0,0 0 0 0 0,0-1 1 0 0,0 0-1 0 0,1-1 0 0 0,-1 0 1 0 0,1-1-1 0 0,-1 0 1 0 0,1-1-1 0 0,9 0 2 0 0,5-1-4 0 0,-1-2 1 0 0,1-1-1 0 0,-1 0 1 0 0,4-3 3 0 0,-11 1-1874 0 0,-1-4-7492 0 0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4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192 53 7936 0 0,'-4'-1'213'0'0,"-1"1"0"0"0,0 0 1 0 0,1-1-1 0 0,-1 0 0 0 0,0 0 0 0 0,1-1 1 0 0,-1 1-1 0 0,1-1 0 0 0,0 0 0 0 0,-1 0 1 0 0,-1-2-214 0 0,-1 1 86 0 0,6 3-53 0 0,0-1 1 0 0,0 1-1 0 0,0-1 1 0 0,0 1 0 0 0,0-1-1 0 0,0 1 1 0 0,-1-1-1 0 0,1 1 1 0 0,0 0 0 0 0,0 0-1 0 0,-1 0 1 0 0,1 0-1 0 0,0 0 1 0 0,0 0-1 0 0,-1 0 1 0 0,1 0 0 0 0,0 0-1 0 0,0 1 1 0 0,0-1-1 0 0,-1 0 1 0 0,1 1-34 0 0,0 1 34 0 0,0 0-1 0 0,-1 0 1 0 0,1 0 0 0 0,0 0-1 0 0,-1 0 1 0 0,1 0 0 0 0,-1 0 0 0 0,0 0-1 0 0,0-1 1 0 0,1 1 0 0 0,-1-1-1 0 0,0 1 1 0 0,-2 0-34 0 0,-18 19 246 0 0,15-7-167 0 0,0 1 0 0 0,1 0 0 0 0,1 0 0 0 0,0 0-1 0 0,-1 9-78 0 0,-9 29 258 0 0,14-46-219 0 0,-1 0 0 0 0,1 0-1 0 0,0 0 1 0 0,1 0 0 0 0,0 0 0 0 0,0 1-1 0 0,1-1 1 0 0,0 5-39 0 0,2 23 81 0 0,-4-33-64 0 0,1 0 0 0 0,0 0 0 0 0,0-1 1 0 0,1 1-1 0 0,-1 0 0 0 0,0 0 0 0 0,0-1 1 0 0,1 1-1 0 0,-1 0 0 0 0,1 0 0 0 0,0-1 1 0 0,-1 1-1 0 0,1-1 0 0 0,0 1 0 0 0,0 0 1 0 0,0-1-1 0 0,0 0 0 0 0,0 1 1 0 0,1-1-1 0 0,-1 1 0 0 0,0-1 0 0 0,1 0 1 0 0,-1 0-1 0 0,0 0 0 0 0,1 0 0 0 0,0 0 1 0 0,-1 0-1 0 0,1 0 0 0 0,-1-1 0 0 0,1 1 1 0 0,0-1-1 0 0,0 1 0 0 0,-1-1 0 0 0,1 1 1 0 0,0-1-1 0 0,0 0 0 0 0,0 0-17 0 0,2 0 17 0 0,-1 0 1 0 0,1 0-1 0 0,0-1 1 0 0,-1 1-1 0 0,1-1 0 0 0,0 0 1 0 0,-1 0-1 0 0,1 0 0 0 0,-1-1 1 0 0,0 1-1 0 0,1-1 0 0 0,-1 0 1 0 0,0 0-1 0 0,0 0 0 0 0,0 0 1 0 0,0 0-1 0 0,0-1 0 0 0,1-1-17 0 0,13-13 81 0 0,-13 13-24 0 0,-1 1 0 0 0,1-1 0 0 0,-1 0 0 0 0,1 0 0 0 0,-1-1 0 0 0,0 1 0 0 0,-1 0 1 0 0,1-1-58 0 0,1-3 77 0 0,0-1 1 0 0,0 1 0 0 0,-1-1 0 0 0,0 1-1 0 0,-1-1 1 0 0,1 0 0 0 0,-2 0 0 0 0,1 0 0 0 0,-2 0-1 0 0,1 0 1 0 0,-1 0 0 0 0,0-1 0 0 0,-1 1-1 0 0,0 0 1 0 0,0 0 0 0 0,-1 0 0 0 0,-1 0 0 0 0,0-2-78 0 0,0 0-187 0 0,0-1 0 0 0,1 1 0 0 0,1-1 0 0 0,0 0 0 0 0,0 1 0 0 0,1-1 0 0 0,1 0 0 0 0,-1 1 0 0 0,3-9 187 0 0,-2 18-10005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3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33 316 6016 0 0,'-7'-19'1050'0'0,"1"0"-1"0"0,1 0 1 0 0,0-1 0 0 0,2 0 0 0 0,0 0-1 0 0,0-14-1049 0 0,3 32 10 0 0,0 0-1 0 0,0-1 0 0 0,0 1 0 0 0,1 0 1 0 0,-1-1-1 0 0,0 1 0 0 0,1 0 1 0 0,0-1-1 0 0,0 1 0 0 0,0 0 1 0 0,0 0-1 0 0,0 0-9 0 0,0 0 59 0 0,0 0 0 0 0,0-1 1 0 0,0 1-1 0 0,-1 0 0 0 0,1 0 1 0 0,-1-1-1 0 0,1 1 0 0 0,-1 0 1 0 0,0-2-60 0 0,0 4 3 0 0,0 0 0 0 0,0 0 0 0 0,0 0 0 0 0,0 0 0 0 0,0-1 0 0 0,0 1 0 0 0,1 0 1 0 0,-1 0-1 0 0,0 0 0 0 0,0 0 0 0 0,0-1 0 0 0,0 1 0 0 0,0 0 0 0 0,0 0 0 0 0,0 0 0 0 0,0 0 1 0 0,0 0-1 0 0,0 0 0 0 0,0-1 0 0 0,1 1 0 0 0,-1 0 0 0 0,0 0 0 0 0,0 0 0 0 0,0 0 0 0 0,0 0 1 0 0,0 0-1 0 0,1 0 0 0 0,-1 0 0 0 0,0 0 0 0 0,0 0 0 0 0,0 0 0 0 0,0-1 0 0 0,0 1 0 0 0,1 0 1 0 0,-1 0-1 0 0,0 0 0 0 0,0 0 0 0 0,0 0 0 0 0,0 0 0 0 0,1 0 0 0 0,-1 0 0 0 0,0 0 0 0 0,0 1 1 0 0,0-1-1 0 0,0 0 0 0 0,0 0 0 0 0,1 0 0 0 0,-1 0 0 0 0,0 0 0 0 0,0 0 0 0 0,0 0 0 0 0,0 0 1 0 0,0 0-1 0 0,1 0 0 0 0,-1 0 0 0 0,0 1 0 0 0,0-1 0 0 0,0 0 0 0 0,0 0 0 0 0,0 0 1 0 0,0 0-1 0 0,0 0 0 0 0,0 1 0 0 0,0-1 0 0 0,1 0 0 0 0,-1 0-3 0 0,12 12 96 0 0,-9-9-76 0 0,7 6 12 0 0,-1 0-1 0 0,0 1 1 0 0,0 0 0 0 0,-1 0 0 0 0,3 6-32 0 0,-4-6 13 0 0,1 1 0 0 0,0-1 0 0 0,0-1 0 0 0,1 1 0 0 0,7 4-13 0 0,62 61 132 0 0,-75-73-131 0 0,0 0 0 0 0,-1 0 1 0 0,1 0-1 0 0,0-1 0 0 0,0 1 1 0 0,0-1-1 0 0,0 0 0 0 0,0 1 0 0 0,0-1 1 0 0,1-1-1 0 0,-1 1 0 0 0,0 0 0 0 0,0-1 1 0 0,1 0-1 0 0,-1 0 0 0 0,0 0 1 0 0,1 0-1 0 0,-1 0 0 0 0,0-1 0 0 0,0 1 1 0 0,1-1-1 0 0,-1 0 0 0 0,0 0 1 0 0,0 0-1 0 0,0 0 0 0 0,0-1 0 0 0,0 1 1 0 0,0-1-1 0 0,0 0 0 0 0,-1 0 0 0 0,1 0 1 0 0,0 0-1 0 0,-1 0 0 0 0,0 0 1 0 0,0-1-1 0 0,1 1 0 0 0,-1-1 0 0 0,-1 0 1 0 0,1 0-1 0 0,0 1 0 0 0,-1-1 0 0 0,1 0 1 0 0,-1 0-1 0 0,0-1 0 0 0,0 1-1 0 0,2-10 48 0 0,-1 0-1 0 0,-1 0 1 0 0,0 0-1 0 0,-1 0 1 0 0,0 0 0 0 0,-1 0-1 0 0,-1-5-47 0 0,-2-4 162 0 0,0 1-1 0 0,-1-1 1 0 0,-8-19-162 0 0,11 35 111 0 0,0-1 0 0 0,1 1 0 0 0,0-1 1 0 0,0 1-1 0 0,1-1 0 0 0,0 0 0 0 0,0 1 1 0 0,0-1-1 0 0,2-3-111 0 0,-2 9-68 0 0,0 1 0 0 0,1-1 0 0 0,-1 1 0 0 0,0-1 0 0 0,1 1 0 0 0,-1-1 0 0 0,1 1-1 0 0,-1 0 1 0 0,1-1 0 0 0,-1 1 0 0 0,1 0 0 0 0,-1-1 0 0 0,1 1 0 0 0,-1 0 0 0 0,1 0 0 0 0,-1-1 0 0 0,1 1 0 0 0,-1 0 0 0 0,1 0 0 0 0,0 0 0 0 0,-1 0 0 0 0,1 0 0 0 0,-1 0 0 0 0,1 0 0 0 0,0 0 0 0 0,-1 0 0 0 0,1 0 68 0 0,0 0-9772 0 0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5.2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19 0 7528 0 0,'4'25'602'0'0,"-3"-22"-459"0"0,0 1 0 0 0,-1-1 0 0 0,1 0-1 0 0,-1 0 1 0 0,0 0 0 0 0,0 1 0 0 0,0-1 0 0 0,0 0 0 0 0,-1 2-143 0 0,1-5 22 0 0,-1 6 245 0 0,0 0-1 0 0,0 0 1 0 0,1 1 0 0 0,-1-1 0 0 0,1 0-1 0 0,1 0 1 0 0,-1 3-267 0 0,1 8 250 0 0,-2 0 0 0 0,0-1 0 0 0,-1 1-1 0 0,-1-1 1 0 0,-4 16-250 0 0,4-15 172 0 0,0 1-1 0 0,1-1 1 0 0,2 1-1 0 0,-1-1 1 0 0,2 2-172 0 0,-1 6 572 0 0,0-25-578 0 0,0 1 1 0 0,0-1-1 0 0,0 0 1 0 0,0 1-1 0 0,0-1 1 0 0,1 0-1 0 0,-1 0 1 0 0,0 1-1 0 0,0-1 1 0 0,0 0-1 0 0,0 1 1 0 0,0-1-1 0 0,1 0 1 0 0,-1 0-1 0 0,0 1 1 0 0,0-1 0 0 0,0 0-1 0 0,1 0 1 0 0,-1 0-1 0 0,0 1 1 0 0,0-1-1 0 0,1 0 1 0 0,-1 0-1 0 0,0 0 1 0 0,0 0-1 0 0,1 0 1 0 0,-1 1-1 0 0,0-1 1 0 0,0 0-1 0 0,1 0 1 0 0,-1 0-1 0 0,0 0 1 0 0,1 0-1 0 0,-1 0 1 0 0,0 0-1 0 0,1 0 1 0 0,-1 0 0 0 0,0 0-1 0 0,0 0 1 0 0,1 0-1 0 0,-1 0 1 0 0,0 0-1 0 0,1 0 1 0 0,-1-1 5 0 0,2 1-1029 0 0,-2 0-8053 0 0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5.5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9240 0 0,'0'0'648'0'0,"5"0"648"0"0,173 0 1280 0 0,-166 7-4278 0 0,-10-6-6916 0 0</inkml:trace>
  <inkml:trace contextRef="#ctx0" brushRef="#br0" timeOffset="1">11 155 7736 0 0,'1'1'48'0'0,"0"0"0"0"0,0 0 0 0 0,0 0 0 0 0,-1 0 1 0 0,1 1-1 0 0,0-1 0 0 0,-1 0 0 0 0,1 0 0 0 0,0 0 0 0 0,-1 1 0 0 0,0-1 1 0 0,1 1-49 0 0,3 7 446 0 0,12 1 670 0 0,-2-1-554 0 0,-8-9-407 0 0,0 1 0 0 0,0-1 0 0 0,0 0 0 0 0,-1 0-1 0 0,1-1 1 0 0,0 1 0 0 0,5-3-155 0 0,-10 3 38 0 0,40-8 161 0 0,-26 5-688 0 0,-1 0 1 0 0,1 1-1 0 0,13-1 489 0 0,-26 3-7365 0 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5.9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8032 0 0,'0'1'123'0'0,"1"0"1"0"0,0 1-1 0 0,-1-1 0 0 0,1 0 1 0 0,0 0-1 0 0,0 0 0 0 0,0 0 1 0 0,0 0-1 0 0,0 0 1 0 0,0 0-1 0 0,0 0 0 0 0,0 0 1 0 0,0 0-1 0 0,0-1 1 0 0,1 1-1 0 0,-1 0 0 0 0,0-1 1 0 0,0 1-1 0 0,1-1 0 0 0,-1 1 1 0 0,0-1-1 0 0,1 0 1 0 0,-1 1-1 0 0,1-1-123 0 0,-1 0 381 0 0,-1 0-130 0 0,0 0-28 0 0,27 0 682 0 0,-17 0-2209 0 0,-9 0-6873 0 0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6.3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1 109 8744 0 0,'18'3'1441'0'0,"-17"-3"-1310"0"0,0 1 1 0 0,0 0-1 0 0,0-1 1 0 0,-1 1-1 0 0,1 0 1 0 0,0 0-1 0 0,0-1 1 0 0,0 1-1 0 0,0 0 1 0 0,-1 0-1 0 0,1 0 1 0 0,-1 0-1 0 0,1 0 1 0 0,0 0-1 0 0,-1 0 1 0 0,1 0-1 0 0,-1 0 1 0 0,0 0-1 0 0,1 1 1 0 0,-1-1-1 0 0,0 1-131 0 0,6 4 46 0 0,-6-6-48 0 0,1 0 1 0 0,-1 0 0 0 0,0 0 0 0 0,1 0 0 0 0,-1 0-1 0 0,0 0 1 0 0,0 0 0 0 0,1 0 0 0 0,-1 1-1 0 0,0-1 1 0 0,0 0 0 0 0,0 0 0 0 0,1 0 0 0 0,-1 0-1 0 0,0 1 1 0 0,0-1 0 0 0,0 0 0 0 0,1 0 0 0 0,-1 1-1 0 0,0-1 1 0 0,0 0 0 0 0,0 0 0 0 0,0 1 0 0 0,0-1-1 0 0,0 0 1 0 0,0 0 0 0 0,1 1 0 0 0,-1-1 0 0 0,0 0-1 0 0,0 0 1 0 0,0 1 0 0 0,0-1 1 0 0,6 39 166 0 0,-4-32-116 0 0,0 0 0 0 0,-1 0 0 0 0,0 0 1 0 0,1 7-51 0 0,-2 173 777 0 0,-4-173-473 0 0,1-12 103 0 0,2-9-183 0 0,-8-42 82 0 0,7 25-146 0 0,-1 1-23 0 0,1 1 0 0 0,1 0 0 0 0,1-1 0 0 0,1 1 0 0 0,1-1-1 0 0,3-12-136 0 0,1 2 169 0 0,-6 27-149 0 0,0 1 0 0 0,1 0 0 0 0,0 1 0 0 0,0-1 1 0 0,0 0-1 0 0,0 0 0 0 0,1 0 0 0 0,0 1 0 0 0,0-1 0 0 0,0 0 0 0 0,0 1 1 0 0,1 0-1 0 0,0 0 0 0 0,0 0 0 0 0,0 0 0 0 0,3-3-20 0 0,14-13 104 0 0,-17 16-81 0 0,1 0-1 0 0,-1 0 0 0 0,1 1 1 0 0,-1 0-1 0 0,1 0 0 0 0,0 0 0 0 0,0 0 1 0 0,0 0-1 0 0,1 1 0 0 0,-1 0 0 0 0,5-2-22 0 0,-4 3 13 0 0,-3 0-16 0 0,0 0 1 0 0,-1 0-1 0 0,1 0 1 0 0,0 1-1 0 0,0-1 1 0 0,0 1-1 0 0,-1 0 1 0 0,1-1-1 0 0,0 1 0 0 0,0 0 1 0 0,0 0-1 0 0,0 0 1 0 0,0 0-1 0 0,0 0 1 0 0,-1 1-1 0 0,1-1 1 0 0,0 1-1 0 0,0-1 1 0 0,0 1-1 0 0,-1 0 1 0 0,1-1-1 0 0,0 1 1 0 0,0 0-1 0 0,-1 0 1 0 0,1 0-1 0 0,-1 0 3 0 0,2 2-26 0 0,-1 0 1 0 0,1 0-1 0 0,-1-1 0 0 0,0 1 1 0 0,0 0-1 0 0,0 1 0 0 0,-1-1 0 0 0,1 0 1 0 0,-1 1-1 0 0,1-1 0 0 0,-1 1 26 0 0,8 18-238 0 0,-7-14 229 0 0,-1 0 0 0 0,0 1-1 0 0,-1-1 1 0 0,0 0 0 0 0,0 0 0 0 0,0 0 0 0 0,-1 1 0 0 0,-2 5 9 0 0,3-13 1 0 0,-6 19 94 0 0,1 7 280 0 0,5-26-333 0 0,0-1-28 0 0,0 1 0 0 0,0 0 0 0 0,0-1 0 0 0,0 1 0 0 0,0 0 0 0 0,0-1 1 0 0,1 1-1 0 0,-1 0 0 0 0,0-1 0 0 0,1 1 0 0 0,-1-1 0 0 0,0 1 0 0 0,1 0 0 0 0,-1-1 0 0 0,0 1 0 0 0,1-1 1 0 0,-1 0-1 0 0,1 1 0 0 0,0 0-14 0 0,3-1 16 0 0,1 0 1 0 0,-1 0-1 0 0,0 1 1 0 0,1-1-1 0 0,-1 1 0 0 0,0 0 1 0 0,1 1-1 0 0,-1-1 1 0 0,2 2-17 0 0,15 3 4 0 0,-19-6-3 0 0,-1 0-1 0 0,1 1 1 0 0,0-1-1 0 0,0 0 0 0 0,0 1 1 0 0,-1 0-1 0 0,1-1 1 0 0,0 1-1 0 0,-1 0 1 0 0,1 0-1 0 0,0 0 0 0 0,-1 0 1 0 0,1 0-1 0 0,-1 0 1 0 0,1 0-1 0 0,-1 1 0 0 0,0-1 1 0 0,0 1-1 0 0,1-1 1 0 0,-1 1-1 0 0,0-1 1 0 0,0 1-1 0 0,-1-1 0 0 0,2 2 0 0 0,1 5 5 0 0,0 0-1 0 0,0 0 0 0 0,-1 1 1 0 0,0-1-1 0 0,0 1 0 0 0,-1 3-4 0 0,0-9 2 0 0,-1 1 0 0 0,0-1-1 0 0,0 0 1 0 0,-1 0-1 0 0,1 0 1 0 0,-1 1 0 0 0,1-1-1 0 0,-1 0 1 0 0,0 0-1 0 0,0 0 1 0 0,0 0-1 0 0,-1 0 1 0 0,1 0 0 0 0,-1-1-1 0 0,1 1 1 0 0,-1 0-1 0 0,0-1 1 0 0,0 1-1 0 0,-1 0-1 0 0,-7 7 3 0 0,7-6-4 0 0,0-1 1 0 0,1 0 0 0 0,-2 0 0 0 0,1-1 0 0 0,0 1-1 0 0,-1 0 1 0 0,1-1 0 0 0,-1 0 0 0 0,1 0 0 0 0,-1 0 0 0 0,0 0-1 0 0,-2 0 1 0 0,-11 4-14 0 0,9-3-9 0 0,-1 0 0 0 0,1 0-1 0 0,-1-1 1 0 0,-2 0 23 0 0,10-1-4 0 0,0-1 0 0 0,-1 0 1 0 0,1 0-1 0 0,-1 0 0 0 0,1 0 0 0 0,-1 0 0 0 0,1 0 0 0 0,0 0 1 0 0,-1 0-1 0 0,1 0 0 0 0,-1-1 0 0 0,1 1 0 0 0,-1-1 0 0 0,1 1 1 0 0,0-1-1 0 0,-1 1 0 0 0,1-1 0 0 0,0 0 0 0 0,0 0 1 0 0,0 1-1 0 0,-1-1 0 0 0,1 0 0 0 0,0 0 0 0 0,0 0 0 0 0,0 0 1 0 0,0-1-1 0 0,1 1 4 0 0,-9-5-2383 0 0,8 6-8287 0 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6.8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8536 0 0,'1'1'24'0'0,"0"-1"0"0"0,0 1 1 0 0,0-1-1 0 0,0 1 0 0 0,-1 0 1 0 0,1 0-1 0 0,0-1 0 0 0,0 1 1 0 0,0 0-1 0 0,-1 0 0 0 0,1 0 1 0 0,-1 0-1 0 0,1 0 0 0 0,-1 0 1 0 0,1 0-1 0 0,-1 0 0 0 0,1 0 1 0 0,-1 0-1 0 0,0 0 0 0 0,0 0 1 0 0,1 0-1 0 0,-1 0 0 0 0,0 0 1 0 0,0 1-25 0 0,0-1 584 0 0,0 24 960 0 0,0-20-1397 0 0,1 1 0 0 0,0-1 1 0 0,0 1-1 0 0,0-1 0 0 0,0 0 0 0 0,1 0 1 0 0,0 0-1 0 0,1 2-147 0 0,6 20 156 0 0,3 51 267 0 0,-8-50-249 0 0,0 0 0 0 0,4 8-174 0 0,8 12 389 0 0,-15-43-313 0 0,-1 0 0 0 0,1 0 0 0 0,-1 0 0 0 0,0 0 0 0 0,-1 0 0 0 0,1 3-76 0 0,4-9 231 0 0,-4 1-280 0 0,1 1 1 0 0,-1-1-1 0 0,1 0 0 0 0,-1 0 1 0 0,1 0-1 0 0,-1 0 1 0 0,0 0-1 0 0,1 0 1 0 0,-1 0-1 0 0,1 0 1 0 0,-1 0-1 0 0,1 0 0 0 0,-1 0 1 0 0,1 0-1 0 0,-1 0 1 0 0,0-1-1 0 0,1 1 1 0 0,-1 0-1 0 0,1 0 0 0 0,-1 0 1 0 0,0-1-1 0 0,1 1 1 0 0,-1 0-1 0 0,0 0 1 0 0,1-1-1 0 0,-1 1 0 0 0,0 0 1 0 0,1-1-1 0 0,-1 1 1 0 0,0 0-1 0 0,0-1 1 0 0,1 1-1 0 0,-1-1 1 0 0,0 1-1 0 0,0-1 49 0 0,0 0-9097 0 0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7.1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126 45 9040 0 0,'0'0'28'0'0,"0"0"0"0"0,1 0 0 0 0,-1 0 0 0 0,1 1 0 0 0,-1-1 0 0 0,1 0 0 0 0,-1 0 1 0 0,0 0-1 0 0,1 0 0 0 0,-1 0 0 0 0,1 0 0 0 0,-1 0 0 0 0,0 0 0 0 0,1 0 0 0 0,-1 0 0 0 0,1-1 0 0 0,-1 1 1 0 0,1 0-1 0 0,-1 0 0 0 0,0 0 0 0 0,1 0 0 0 0,-1-1 0 0 0,0 1 0 0 0,1 0 0 0 0,-1 0 0 0 0,0-1 0 0 0,1 1 1 0 0,-1 0-1 0 0,0 0 0 0 0,1-1 0 0 0,-1 1 0 0 0,0 0 0 0 0,0-1 0 0 0,1 1 0 0 0,-1-1 0 0 0,0 1 0 0 0,0 0 1 0 0,0-1-1 0 0,0 1 0 0 0,0-1 0 0 0,1 1 0 0 0,-1 0 0 0 0,0-1 0 0 0,0 1 0 0 0,0-1 0 0 0,0 1 0 0 0,0-1 1 0 0,0 1-1 0 0,0 0 0 0 0,0-1 0 0 0,0 1 0 0 0,-1-1 0 0 0,1 1 0 0 0,0 0 0 0 0,0-1 0 0 0,0 1-28 0 0,-13-18 1756 0 0,11 16-1743 0 0,-1 1-1 0 0,0-1 1 0 0,1 1 0 0 0,-1 0 0 0 0,0 0 0 0 0,0 0-1 0 0,0 0 1 0 0,1 0 0 0 0,-1 0 0 0 0,0 1-1 0 0,0-1 1 0 0,0 1 0 0 0,0 0 0 0 0,0 0-1 0 0,0 0 1 0 0,0 0 0 0 0,0 1 0 0 0,0-1-1 0 0,0 1 1 0 0,0 0 0 0 0,0 0 0 0 0,0 0-1 0 0,0 0 1 0 0,1 0 0 0 0,-1 1 0 0 0,0-1 0 0 0,1 1-1 0 0,-1 0 1 0 0,1-1 0 0 0,0 1 0 0 0,0 0-1 0 0,-1 1 1 0 0,1-1 0 0 0,1 0 0 0 0,-2 2-13 0 0,0 1 123 0 0,0 0 0 0 0,0 1-1 0 0,0 0 1 0 0,1 0 0 0 0,-2 4-123 0 0,4-7 27 0 0,-1 0 0 0 0,1 0-1 0 0,0 0 1 0 0,0 0 0 0 0,0 0-1 0 0,1 0 1 0 0,-1 0 0 0 0,1 0-1 0 0,-1 0 1 0 0,1 0 0 0 0,0 0-1 0 0,1 1-26 0 0,1 5 64 0 0,3 9 19 0 0,1 0-1 0 0,1 0 0 0 0,0-1 1 0 0,7 9-83 0 0,-7-14 42 0 0,4 6 16 0 0,-1 0 0 0 0,-1 0 0 0 0,3 9-58 0 0,-13-25 2 0 0,1-1 0 0 0,-1 1 0 0 0,0 0 1 0 0,0-1-1 0 0,0 1 0 0 0,0-1 0 0 0,0 1 1 0 0,-1 0-1 0 0,1-1 0 0 0,0 1 0 0 0,-1-1 1 0 0,1 1-1 0 0,-1-1 0 0 0,1 1 0 0 0,-1-1 1 0 0,0 1-1 0 0,0-1 0 0 0,1 0 1 0 0,-1 1-1 0 0,0-1 0 0 0,0 0 0 0 0,-1 0 1 0 0,1 0-1 0 0,0 0 0 0 0,0 0 0 0 0,0 0 1 0 0,-2 1-3 0 0,-2 2 11 0 0,0 0 0 0 0,0-1 0 0 0,-1 0 0 0 0,1 0 0 0 0,-1 0 1 0 0,-2 0-12 0 0,8-3 0 0 0,-2 2 5 0 0,-1-1 0 0 0,1 0 0 0 0,0 0 0 0 0,-1 0 1 0 0,1-1-1 0 0,-1 1 0 0 0,0 0 0 0 0,1-1 0 0 0,-1 0 1 0 0,1 0-1 0 0,-1 0 0 0 0,0 0 0 0 0,1 0 0 0 0,-1 0 1 0 0,1-1-1 0 0,-1 1 0 0 0,1-1 0 0 0,-1 1 0 0 0,1-1 1 0 0,-2-1-6 0 0,-1 0-1826 0 0,4 2-7300 0 0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7.72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0 459 7232 0 0,'7'0'523'0'0,"-6"1"-377"0"0,-1-1 0 0 0,1 0 0 0 0,0 0 0 0 0,-1 1 0 0 0,1-1 0 0 0,0 0 0 0 0,0 0 0 0 0,-1 0 0 0 0,1 0 0 0 0,0 0 0 0 0,0 0 0 0 0,-1 0 0 0 0,1 0 0 0 0,0 0 0 0 0,-1-1 0 0 0,1 1 0 0 0,0 0 0 0 0,0 0 0 0 0,-1-1 0 0 0,1 1 0 0 0,0 0 0 0 0,-1-1 0 0 0,1 1 0 0 0,-1-1 0 0 0,1 1 0 0 0,0-1 0 0 0,-1 1 0 0 0,1-1 0 0 0,-1 1 0 0 0,1-1 0 0 0,-1 0-146 0 0,0 1 501 0 0,1-1-420 0 0,0 0-1 0 0,0 0 1 0 0,0 0-1 0 0,0 0 1 0 0,0 0-1 0 0,0 0 1 0 0,0-1 0 0 0,-1 1-1 0 0,1 0 1 0 0,0 0-1 0 0,-1-1 1 0 0,1 1-1 0 0,-1 0 1 0 0,0-1-1 0 0,1 1 1 0 0,-1-1-1 0 0,0 1 1 0 0,0 0-1 0 0,0-1 1 0 0,0 0-81 0 0,0-37 288 0 0,0-31 1149 0 0,8-65-1437 0 0,-6 106 144 0 0,-2 20-81 0 0,1 1 0 0 0,0 0 0 0 0,0 0 0 0 0,1 0 0 0 0,0 0 0 0 0,0 0 0 0 0,2-3-63 0 0,-2 8 43 0 0,0 0 0 0 0,0 1-1 0 0,0-1 1 0 0,1 1-1 0 0,-1 0 1 0 0,1 0-1 0 0,-1 0 1 0 0,1 0 0 0 0,0 0-1 0 0,0 1 1 0 0,-1-1-1 0 0,1 1 1 0 0,1-1-43 0 0,1 1 84 0 0,-5 1-83 0 0,1 0 1 0 0,-1 0-1 0 0,0 0 0 0 0,0 0 1 0 0,1-1-1 0 0,-1 1 1 0 0,0 0-1 0 0,1 0 0 0 0,-1 0 1 0 0,0 0-1 0 0,1 0 0 0 0,-1 0 1 0 0,0 0-1 0 0,0 0 1 0 0,1 0-1 0 0,-1 0 0 0 0,0 0 1 0 0,1 0-1 0 0,-1 0 1 0 0,0 0-1 0 0,1 0 0 0 0,-1 1 1 0 0,0-1-1 0 0,0 0 0 0 0,1 0 1 0 0,-1 0-1 0 0,0 0 1 0 0,1 0-1 0 0,-1 1 0 0 0,0-1 1 0 0,0 0-1 0 0,0 0 1 0 0,1 0-1 0 0,-1 1 0 0 0,0-1 1 0 0,0 0-1 0 0,0 0 0 0 0,1 1 1 0 0,-1-1-1 0 0,0 0 1 0 0,0 1-1 0 0,0-1 0 0 0,0 0 1 0 0,0 0-1 0 0,0 1 0 0 0,0-1 1 0 0,0 0-1 0 0,0 1 1 0 0,0-1-1 0 0,0 0 0 0 0,0 1 1 0 0,0-1-1 0 0,0 0-1 0 0,2 8 16 0 0,0-1 0 0 0,1 0 0 0 0,0 0 0 0 0,0 0 0 0 0,1 1-16 0 0,6 13 52 0 0,-2-2-20 0 0,8 20-11 0 0,16 26-21 0 0,-23-52 28 0 0,-1-1 0 0 0,2 0 0 0 0,-1-1-1 0 0,9 7-27 0 0,12 16 43 0 0,-18-23-104 0 0,-12-11 60 0 0,0 0 0 0 0,1 0 0 0 0,-1 0 0 0 0,0 0 1 0 0,1 0-1 0 0,-1 1 0 0 0,0-1 0 0 0,1 0 0 0 0,-1 0 0 0 0,0 0 0 0 0,1 0 1 0 0,-1 0-1 0 0,0 0 0 0 0,1 0 0 0 0,-1 0 0 0 0,0 0 0 0 0,1 0 0 0 0,-1-1 1 0 0,0 1-1 0 0,1 0 0 0 0,-1 0 0 0 0,0 0 0 0 0,0 0 0 0 0,1 0 0 0 0,-1-1 1 0 0,0 1-1 0 0,1 0 0 0 0,-1 0 0 0 0,0 0 0 0 0,0-1 0 0 0,0 1 1 0 0,1 0-1 0 0,-1 0 0 0 0,0-1 0 0 0,0 1 0 0 0,0 0 0 0 0,1-1 0 0 0,-1 1 1 0 0,0 0-1 0 0,0 0 0 0 0,0-1 1 0 0,7-3-82 0 0,-6 4 76 0 0,-1 0-1 0 0,0 0 1 0 0,0 0 0 0 0,1 0-1 0 0,-1 0 1 0 0,0 0 0 0 0,0 0-1 0 0,1 0 1 0 0,-1-1-1 0 0,0 1 1 0 0,0 0 0 0 0,0 0-1 0 0,1 0 1 0 0,-1 0 0 0 0,0 0-1 0 0,0 0 1 0 0,1-1-1 0 0,-1 1 1 0 0,0 0 0 0 0,0 0-1 0 0,0 0 1 0 0,0 0 0 0 0,1-1-1 0 0,-1 1 1 0 0,0 0 0 0 0,0 0-1 0 0,0 0 1 0 0,0-1-1 0 0,0 1 1 0 0,0 0 0 0 0,0 0-1 0 0,1-1 1 0 0,-1 1 0 0 0,0 0-1 0 0,0 0 1 0 0,0-1-1 0 0,0 1 7 0 0,5-11-43 0 0,-4 10 42 0 0,0 0-1 0 0,-1 0 1 0 0,1 0 0 0 0,-1 0-1 0 0,1 0 1 0 0,-1 0-1 0 0,1 0 1 0 0,-1 0 0 0 0,0 0-1 0 0,1 0 1 0 0,-1 0 0 0 0,0-1-1 0 0,0 1 1 0 0,0 0-1 0 0,0 0 2 0 0,-4-70 266 0 0,1 57-189 0 0,2-1 1 0 0,0 0-1 0 0,1 0 0 0 0,0 0 0 0 0,2 0 1 0 0,-1 0-1 0 0,2 0 0 0 0,0-1-77 0 0,0 7 27 0 0,-1 0-1 0 0,2 0 0 0 0,-1 1 0 0 0,1-1 0 0 0,0 1 0 0 0,1 0 0 0 0,0 0 0 0 0,0 1 0 0 0,1-1 0 0 0,0 1 0 0 0,5-5-26 0 0,-4 4-2294 0 0,-6 7-9250 0 0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8.1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83 27 8640 0 0,'-1'7'502'0'0,"-1"1"-1"0"0,0 0 1 0 0,0-1 0 0 0,0 1 0 0 0,-1-1 0 0 0,-1 0 0 0 0,1 0 0 0 0,-3 4-502 0 0,-4 9 711 0 0,-2 6-631 0 0,1 1 0 0 0,1 1 0 0 0,-5 27-80 0 0,15-50 19 0 0,0-1-1 0 0,0 1 1 0 0,1-1-1 0 0,0 1 1 0 0,-1-1-1 0 0,1 1 1 0 0,1-1-1 0 0,-1 0 1 0 0,1 1-1 0 0,-1-1 1 0 0,1 0-1 0 0,1 0 1 0 0,-1 0-1 0 0,0 0 1 0 0,1-1-1 0 0,0 1 1 0 0,2 2-19 0 0,-3-4 8 0 0,0-1-1 0 0,-1 0 1 0 0,1 0-1 0 0,0-1 1 0 0,0 1 0 0 0,0 0-1 0 0,0 0 1 0 0,-1-1 0 0 0,1 1-1 0 0,0-1 1 0 0,0 0 0 0 0,0 1-1 0 0,0-1 1 0 0,0 0-1 0 0,0 0 1 0 0,0-1 0 0 0,0 1-1 0 0,0 0 1 0 0,0 0 0 0 0,0-1-1 0 0,0 0 1 0 0,0 1 0 0 0,0-1-8 0 0,7-2 27 0 0,-1 0 0 0 0,1 0 1 0 0,-1-1-1 0 0,4-2-27 0 0,20-20 145 0 0,-21 16-10 0 0,-7 5-87 0 0,0 0-1 0 0,-1 0 0 0 0,0-1 1 0 0,0 0-1 0 0,0 1 0 0 0,0-1 1 0 0,-1 0-1 0 0,1-4-47 0 0,1-1 91 0 0,-3 5-4 0 0,0 0 1 0 0,-1 0 0 0 0,1 0 0 0 0,-1 0-1 0 0,-1 0 1 0 0,1 0 0 0 0,-1 0 0 0 0,0 0-1 0 0,0 1 1 0 0,0-1 0 0 0,-1 0 0 0 0,0 1 0 0 0,-1-3-88 0 0,-7-27 353 0 0,9 30-287 0 0,0 0-1 0 0,-1 0 1 0 0,0 1 0 0 0,0-1-1 0 0,0 0 1 0 0,-1 0-66 0 0,1 2 43 0 0,0 0 0 0 0,1-1 0 0 0,-1 1 1 0 0,1-1-1 0 0,0 0 0 0 0,0 1 0 0 0,0-1 0 0 0,0 0 0 0 0,1 0 0 0 0,-1-1-43 0 0,-1-16-2143 0 0,2 20-8677 0 0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8.49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9240 0 0,'16'24'1956'0'0,"-15"-13"-1453"0"0,0 1-1 0 0,0-1 1 0 0,-2 10-503 0 0,1-10 134 0 0,0-1 0 0 0,0 1 0 0 0,1-1 0 0 0,0 0 0 0 0,1 2-134 0 0,0-4 25 0 0,-1 1-1 0 0,0-1 1 0 0,-1 1-1 0 0,0 4-24 0 0,1 20 104 0 0,4 24 713 0 0,-5-51-761 0 0,1 10 555 0 0,-1-15-641 0 0,0-1 0 0 0,0 0 1 0 0,0 0-1 0 0,0 0 0 0 0,0 0 0 0 0,0 0 0 0 0,0 0 0 0 0,0 1 1 0 0,0-1-1 0 0,0 0 0 0 0,0 0 0 0 0,0 0 0 0 0,0 0 0 0 0,1 0 0 0 0,-1 0 1 0 0,0 1-1 0 0,0-1 0 0 0,0 0 0 0 0,0 0 0 0 0,-1 0 0 0 0,1 0 1 0 0,0 0-1 0 0,0 1 0 0 0,0-1 0 0 0,0 0 0 0 0,0 0 0 0 0,0 0 0 0 0,0 0 1 0 0,0 0-1 0 0,0 0 0 0 0,0 1 0 0 0,0-1 0 0 0,0 0 0 0 0,0 0 1 0 0,0 0-1 0 0,-1 0 0 0 0,1 0 0 0 0,0 0 0 0 0,0 0 0 0 0,0 0 1 0 0,0 1-1 0 0,0-1 0 0 0,0 0 0 0 0,-1 0 0 0 0,1 0 0 0 0,0 0 0 0 0,0 0 1 0 0,0 0-1 0 0,0 0 0 0 0,0 0 0 0 0,-1 0 0 0 0,1 0 0 0 0,0 0 1 0 0,0 0-1 0 0,0 0 0 0 0,0 0 0 0 0,0 0 0 0 0,-1 0 0 0 0,1 0 0 0 0,0 0 1 0 0,0 0 29 0 0,-1-1-9464 0 0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8.84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54 8336 0 0,'78'-4'3963'0'0,"-4"1"-3325"0"0,-45 1-421 0 0,-1-1 0 0 0,0-1 0 0 0,5-2-217 0 0,9-2-47 0 0,-5 2-91 0 0,1 2 0 0 0,34 1 138 0 0,-65 3-304 0 0,1-1 0 0 0,-1 1-1 0 0,1-1 1 0 0,-1-1 0 0 0,0 1 0 0 0,5-2 304 0 0,-8 1-8184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4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 8536 0 0,'0'0'153'0'0,"0"-2"-70"0"0,0 1 0 0 0,0 0 0 0 0,0 0 0 0 0,0 0-1 0 0,0 0 1 0 0,1-1 0 0 0,-1 1 0 0 0,0 0 0 0 0,1 0 0 0 0,-1 0 0 0 0,0 0 0 0 0,1-1-83 0 0,0 3 33 0 0,1-1 0 0 0,-1 1 0 0 0,0-1 0 0 0,0 1 0 0 0,0 0 1 0 0,1 0-1 0 0,-1-1 0 0 0,0 1 0 0 0,0 0 0 0 0,0 0 0 0 0,0 0 0 0 0,-1 0 1 0 0,1 0-1 0 0,0 0 0 0 0,0 1 0 0 0,0-1 0 0 0,-1 0 0 0 0,1 0 0 0 0,0 2-33 0 0,8 28 338 0 0,-7-23-292 0 0,37 193 919 0 0,-13-56-595 0 0,-19-117-344 0 0,-4-19 40 0 0,-1 0 1 0 0,0 0 0 0 0,-1-1 0 0 0,0 1 0 0 0,0 4-67 0 0,0-9 41 0 0,-1-1 0 0 0,1 1 1 0 0,-1 0-1 0 0,1-1 0 0 0,0 0 1 0 0,1 1-1 0 0,-1-1 0 0 0,2 3-41 0 0,6 23 119 0 0,-3 12 413 0 0,-6-40-471 0 0,0-1 3 0 0,0 0-18 0 0,0 0-5 0 0,0-6-1598 0 0,0 5-7039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4.35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21 433 6728 0 0,'0'0'584'0'0,"0"0"0"0"0,0 3 2021 0 0,-1-32-1868 0 0,-1 0 0 0 0,-5-14-737 0 0,3 15 498 0 0,1 0 1 0 0,0-15-499 0 0,3 35 126 0 0,0 0 51 0 0,0 0-1 0 0,0 0 1 0 0,1 0-1 0 0,1-5-176 0 0,-1 10 51 0 0,0 0 0 0 0,0 0-1 0 0,0 0 1 0 0,1 1-1 0 0,-1-1 1 0 0,1 0 0 0 0,-1 1-1 0 0,1-1 1 0 0,0 1-1 0 0,0 0 1 0 0,0-1 0 0 0,0 1-1 0 0,2-1-50 0 0,-2 1 57 0 0,-1 1-1 0 0,0 0 1 0 0,0 0-1 0 0,0 0 0 0 0,1 0 1 0 0,-1 1-1 0 0,0-1 1 0 0,1 0-1 0 0,-1 0 1 0 0,1 1-1 0 0,-1-1 1 0 0,1 1-1 0 0,-1-1 0 0 0,1 1 1 0 0,0 0-1 0 0,-1 0 1 0 0,1 0-1 0 0,-1 0 1 0 0,1 0-1 0 0,0 0 1 0 0,-1 0-1 0 0,1 0 0 0 0,-1 0 1 0 0,1 1-1 0 0,-1-1 1 0 0,1 1-1 0 0,-1-1 1 0 0,1 1-1 0 0,-1 0 1 0 0,1-1-1 0 0,-1 1 0 0 0,0 0 1 0 0,1 0-1 0 0,-1 0 1 0 0,0 0-1 0 0,0 0 1 0 0,0 0-1 0 0,1 2-56 0 0,5 4 7 0 0,-2 1 0 0 0,1 0 0 0 0,-1 0 1 0 0,0 1-1 0 0,-1 0 0 0 0,0 0-7 0 0,4 6 229 0 0,50 93 377 0 0,-53-97-608 0 0,1-1 0 0 0,0-1 0 0 0,1 1 0 0 0,0-1 0 0 0,0 0 0 0 0,1-1 0 0 0,0 1 0 0 0,8 5 2 0 0,-14-14-15 0 0,1-1 0 0 0,-1 1 0 0 0,1-1 0 0 0,-1 0 0 0 0,0 0 0 0 0,1 0-1 0 0,-1 0 1 0 0,0 0 0 0 0,0 0 0 0 0,1 0 0 0 0,-1-1 0 0 0,0 1 0 0 0,0-1 0 0 0,1-1 15 0 0,9-7-34 0 0,1-1-1 0 0,-2-1 1 0 0,7-8 34 0 0,-14 15-6 0 0,0 0 0 0 0,-1 0 0 0 0,0 0 0 0 0,0-1 0 0 0,0 0 0 0 0,-1 1 0 0 0,0-1 0 0 0,0 0 0 0 0,0 0 0 0 0,0 0 0 0 0,-1-2 6 0 0,3-29-4 0 0,-1 0 1 0 0,-2 0 0 0 0,-2 1-1 0 0,-3-18 4 0 0,-3-6 204 0 0,5 54-167 0 0,1 5-90 0 0,1 1-1 0 0,0 0 0 0 0,0 0 1 0 0,-1 0-1 0 0,1-1 0 0 0,0 1 1 0 0,0 0-1 0 0,0-1 0 0 0,-1 1 0 0 0,1 0 1 0 0,0-1-1 0 0,0 1 0 0 0,0 0 1 0 0,0 0-1 0 0,0-1 0 0 0,0 1 1 0 0,-1 0-1 0 0,1-1 0 0 0,0 1 1 0 0,0 0-1 0 0,0-1 0 0 0,0 1 1 0 0,0-1-1 0 0,0 1 0 0 0,1 0 0 0 0,-1-1 1 0 0,0 1-1 0 0,0 0 0 0 0,0-1 1 0 0,0 1-1 0 0,0 0 0 0 0,0 0 1 0 0,1-1-1 0 0,-1 1 0 0 0,0 0 1 0 0,0-1 53 0 0,1 1-11000 0 0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9.20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9536 0 0,'3'5'182'0'0,"0"0"0"0"0,1 1 0 0 0,-2-1 0 0 0,1 1 0 0 0,-1 0 0 0 0,0 0 0 0 0,0 0 0 0 0,0 0 0 0 0,0 5-182 0 0,-1-4 104 0 0,1 5 33 0 0,0-1 0 0 0,-2 1 0 0 0,1 0 0 0 0,-1-1-1 0 0,-2 10-136 0 0,0 15 174 0 0,2-25-121 0 0,0 9 98 0 0,0 0-1 0 0,2 0 0 0 0,0 0 0 0 0,4 17-150 0 0,-3-23 327 0 0,-2 1 0 0 0,1-1 0 0 0,-2 0 0 0 0,0 1 0 0 0,-1 7-327 0 0,0 9 359 0 0,1-30-271 0 0,0-1-14 0 0,0 0-50 0 0,0 0-1882 0 0,0 0-7518 0 0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9.55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9144 0 0,'1'0'29'0'0,"0"1"0"0"0,-1-1 0 0 0,1 1 0 0 0,0-1 0 0 0,0 1 0 0 0,-1-1 0 0 0,1 1 0 0 0,0-1 0 0 0,0 1 0 0 0,-1 0 0 0 0,1 0 0 0 0,-1-1 0 0 0,1 1 0 0 0,-1 0 0 0 0,1 0 0 0 0,-1-1 0 0 0,1 1 0 0 0,-1 0 0 0 0,0 0 0 0 0,1 0 0 0 0,-1 0 0 0 0,0 0 0 0 0,0 0 0 0 0,0 1-29 0 0,7 30 1069 0 0,-6-25-908 0 0,9 70 1484 0 0,-1 38-1645 0 0,-5-59 238 0 0,-2-39-56 0 0,1 1 0 0 0,1-1-1 0 0,2 7-181 0 0,7 29 510 0 0,-11-33-234 0 0,0 0 1 0 0,-1 10-277 0 0,3-15 310 0 0,-3-14-298 0 0,-1 0 1 0 0,0-1 0 0 0,1 1 0 0 0,-1 0 0 0 0,0 0-1 0 0,1 0 1 0 0,-1 0 0 0 0,0 0 0 0 0,0 0-1 0 0,0 0 1 0 0,0-1 0 0 0,0 1 0 0 0,0 0-1 0 0,0 0 1 0 0,0 0 0 0 0,0 0 0 0 0,0 0-1 0 0,-1 0 1 0 0,1 0 0 0 0,0 0 0 0 0,0-1 0 0 0,-1 2-13 0 0,0 8 281 0 0,1-10-325 0 0,1 0 0 0 0,-1 1-1 0 0,0-1 1 0 0,0 0 0 0 0,0 0-1 0 0,0 0 1 0 0,0 1 0 0 0,0-1-1 0 0,0 0 1 0 0,0 0 0 0 0,0 1-1 0 0,0-1 1 0 0,0 0 0 0 0,0 0 0 0 0,0 0-1 0 0,0 1 1 0 0,0-1 0 0 0,0 0-1 0 0,0 0 1 0 0,0 1 0 0 0,0-1-1 0 0,0 0 1 0 0,0 0 0 0 0,0 0-1 0 0,-1 1 1 0 0,1-1 0 0 0,0 0 0 0 0,0 0-1 0 0,0 0 1 0 0,0 1 0 0 0,0-1-1 0 0,-1 0 1 0 0,1 0 0 0 0,0 0-1 0 0,0 0 1 0 0,0 0 0 0 0,0 1-1 0 0,-1-1 1 0 0,1 0 0 0 0,0 0 0 0 0,0 0-1 0 0,-1 0 1 0 0,1 0 0 0 0,0 0 44 0 0,-1 0-9636 0 0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39.90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 9040 0 0,'132'-4'147'0'0,"-58"0"51"0"0,65 6-198 0 0,-87 9-538 0 0,-38-7-584 0 0,-10-3-4411 0 0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0.2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1 488 7232 0 0,'0'0'360'0'0,"0"0"0"0"0,10-13 1656 0 0,-8-37 301 0 0,7-32-2317 0 0,-2 12 609 0 0,-3-94 703 0 0,-2 155-1244 0 0,-1 0-1 0 0,2 0 0 0 0,-1 0 1 0 0,1 0-1 0 0,1 1 0 0 0,-1 0 1 0 0,1 0-1 0 0,1 0 0 0 0,0 0 1 0 0,1-1-68 0 0,-5 7 6 0 0,1 1 0 0 0,-1 0 0 0 0,0 0 1 0 0,1 0-1 0 0,-1 0 0 0 0,1 0 1 0 0,0 0-1 0 0,-1 0 0 0 0,1 0 1 0 0,0 1-1 0 0,-1-1 0 0 0,1 1 1 0 0,1-1-7 0 0,-3 1 1 0 0,1 0 0 0 0,0-1 1 0 0,-1 1-1 0 0,1 0 1 0 0,0 0-1 0 0,-1 0 1 0 0,1 0-1 0 0,0 0 1 0 0,-1 0-1 0 0,1 0 1 0 0,0 0-1 0 0,-1 0 1 0 0,1 0-1 0 0,0 0 0 0 0,-1 0 1 0 0,1 0-1 0 0,0 1 1 0 0,-1-1-1 0 0,1 0 1 0 0,0 0-1 0 0,-1 1 1 0 0,1-1-1 0 0,-1 1 1 0 0,1-1-1 0 0,-1 0 1 0 0,1 1-1 0 0,-1-1 0 0 0,1 1 1 0 0,-1-1-1 0 0,1 1 1 0 0,-1-1-1 0 0,0 1 1 0 0,1 0-1 0 0,-1-1 1 0 0,0 1-1 0 0,1-1 1 0 0,-1 1-2 0 0,14 42-19 0 0,-10-31 7 0 0,1 1 0 0 0,-2 0 0 0 0,1 6 12 0 0,1 6-11 0 0,1 1 1 0 0,4 7 10 0 0,5 21 21 0 0,-11-39 43 0 0,1 0 0 0 0,1 0 0 0 0,0-1 0 0 0,3 4-64 0 0,5 9 15 0 0,-14-25-14 0 0,1 0 1 0 0,0 0-1 0 0,-1 0 1 0 0,0 0-1 0 0,1 0 1 0 0,-1 0-1 0 0,0 1 1 0 0,0-1-1 0 0,0 0 1 0 0,0 0-2 0 0,0-1 0 0 0,0 1 0 0 0,-1-1 0 0 0,1 0 0 0 0,0 0 0 0 0,0 0 0 0 0,1 0 1 0 0,-1 0-1 0 0,0 0 0 0 0,0 0 0 0 0,0 0 0 0 0,1 0 0 0 0,-1 0 0 0 0,0 0 0 0 0,1 0 0 0 0,-1 0 0 0 0,1 0 0 0 0,-1 0 0 0 0,1 0 0 0 0,0 0 1 0 0,-1-1-1 0 0,1 1 0 0 0,0 0 0 0 0,-1 0 0 0 0,2 0 0 0 0,-2-1-76 0 0,1 1 0 0 0,-1-1 1 0 0,0 1-1 0 0,1 0 0 0 0,-1-1 0 0 0,0 1 1 0 0,0-1-1 0 0,0 1 0 0 0,1-1 0 0 0,-1 1 1 0 0,0 0-1 0 0,0-1 0 0 0,0 1 0 0 0,0 0 1 0 0,0-1-1 0 0,0 1 0 0 0,0 0 1 0 0,0-1-1 0 0,0 1 0 0 0,0-1 0 0 0,-1 1 1 0 0,1 0-1 0 0,0-1 0 0 0,0 1 0 0 0,-1-1 1 0 0,1 1 75 0 0,0-1-9496 0 0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0.59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0 327 9440 0 0,'11'-1'216'0'0,"0"-1"0"0"0,-1-1 1 0 0,1 0-1 0 0,-1 0 0 0 0,0-1 0 0 0,0 0 1 0 0,0-1-1 0 0,7-4-216 0 0,10-4 334 0 0,145-59 22 0 0,-153 62-366 0 0,-16 9 7 0 0,-1-1 0 0 0,1 1 0 0 0,0-1 0 0 0,0 1 0 0 0,0 0-1 0 0,0 0 1 0 0,0 0 0 0 0,0 0 0 0 0,0 1 0 0 0,0-1-1 0 0,0 1 1 0 0,1 0 0 0 0,0 0 3 0 0,33 4-21 0 0,32 9 21 0 0,-66-12 8 0 0,1 0 0 0 0,0 1 0 0 0,-1 0 0 0 0,1 0 1 0 0,-1 0-1 0 0,1 0 0 0 0,-1 0 0 0 0,0 0 1 0 0,0 1-1 0 0,0 0 0 0 0,0 0 0 0 0,0 0 0 0 0,-1 0 1 0 0,1 0-1 0 0,0 2-8 0 0,6 9 139 0 0,-1 0 1 0 0,0 0-1 0 0,0 3-139 0 0,-7-14 32 0 0,23 67 635 0 0,-22-62-593 0 0,0 0 0 0 0,-1 0 0 0 0,0 0 0 0 0,0 0 0 0 0,-1-1 0 0 0,0 1 0 0 0,-1 0 0 0 0,0 0-74 0 0,1 17 421 0 0,0-25-316 0 0,0 0 110 0 0,0 0 32 0 0,-2 0-156 0 0,1-1 0 0 0,0 0-1 0 0,0 1 1 0 0,0-1 0 0 0,0 1 0 0 0,0-1 0 0 0,0 0 0 0 0,1 0 0 0 0,-1 1 0 0 0,0-1 0 0 0,0 0 0 0 0,0 0 0 0 0,1 0 0 0 0,-1 0 0 0 0,1 0 0 0 0,-1 0 0 0 0,1 0 0 0 0,-1 0 0 0 0,1 0 0 0 0,-1-1 0 0 0,1 1-91 0 0,-12-33 187 0 0,8 24-46 0 0,-1-5-55 0 0,0-1 0 0 0,1 0-1 0 0,1 0 1 0 0,0 0 0 0 0,1-1-1 0 0,1 1 1 0 0,0 0 0 0 0,2-1-1 0 0,-1 1 1 0 0,2-1 0 0 0,1-2-86 0 0,-1-24 295 0 0,-3 38-261 0 0,1 1-1 0 0,0-1 0 0 0,0 1 0 0 0,0-1 1 0 0,1 1-1 0 0,-1-1 0 0 0,1 1 1 0 0,0-1-1 0 0,0 1 0 0 0,1 0 0 0 0,-1-1 1 0 0,1 1-1 0 0,0 0 0 0 0,0 0 0 0 0,0 0 1 0 0,1 0-34 0 0,6-6 72 0 0,1-3 125 0 0,0 1 1 0 0,1 1 0 0 0,12-10-198 0 0,-20 18 33 0 0,1 0 0 0 0,-1 0 1 0 0,1 1-1 0 0,0 0 1 0 0,0 0-1 0 0,0 0 1 0 0,0 0-1 0 0,1 1 1 0 0,-1-1-1 0 0,0 1 1 0 0,1 0-1 0 0,-1 0 0 0 0,1 1 1 0 0,-1-1-1 0 0,0 1 1 0 0,3 0-34 0 0,-4 1 17 0 0,1 0 0 0 0,-1 0-1 0 0,1 0 1 0 0,-1 0 0 0 0,1 1 0 0 0,-1-1 0 0 0,1 1-17 0 0,15 6 26 0 0,-16-6-25 0 0,0 0-1 0 0,0-1 1 0 0,0 1 0 0 0,0 0 0 0 0,0 0 0 0 0,0 1-1 0 0,0-1 1 0 0,-1 1 0 0 0,0-1 0 0 0,1 1 0 0 0,-1 0 0 0 0,0 0-1 0 0,0-1 1 0 0,1 4-1 0 0,3 4-18 0 0,-1 0 0 0 0,0 1 0 0 0,3 7 18 0 0,-7-15-6 0 0,0 0 1 0 0,0 0-1 0 0,-1 0 1 0 0,1 0-1 0 0,-1 0 0 0 0,1 1 1 0 0,-1-1-1 0 0,0 0 0 0 0,0 0 1 0 0,0 0-1 0 0,-1 0 0 0 0,1 1 1 0 0,-1-1-1 0 0,0 0 0 0 0,0 0 1 0 0,0 0-1 0 0,0 0 1 0 0,0 0-1 0 0,-1 0 0 0 0,1 0 1 0 0,-1-1-1 0 0,0 1 0 0 0,0 0 1 0 0,0-1-1 0 0,0 0 0 0 0,0 1 1 0 0,0-1-1 0 0,-1 0 1 0 0,1 0-1 0 0,-1 0 0 0 0,0 0 1 0 0,1-1-1 0 0,-1 1 0 0 0,0-1 1 0 0,-1 1 5 0 0,-70 37-2 0 0,69-35 412 0 0,3-2-3462 0 0,2-2-9153 0 0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0.97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13 407 7736 0 0,'3'3'108'0'0,"-1"0"0"0"0,1 0 0 0 0,-1 0 0 0 0,0 1 0 0 0,0-1 0 0 0,0 1 0 0 0,0-1 0 0 0,-1 1 0 0 0,1 0-1 0 0,-1-1 1 0 0,0 1 0 0 0,0 0 0 0 0,0 2-108 0 0,5 15 590 0 0,-2-10-6 0 0,-3-9-471 0 0,-1 0 0 0 0,1 0 0 0 0,0 0 0 0 0,-1 0 0 0 0,1-1 0 0 0,0 1 0 0 0,0 0 0 0 0,0 0 0 0 0,0-1 0 0 0,1 1 0 0 0,-1-1-1 0 0,0 1 1 0 0,1-1 0 0 0,0 2-113 0 0,0-2 68 0 0,-1 0-1 0 0,0 0 0 0 0,1 1 1 0 0,-1-1-1 0 0,0 1 0 0 0,0-1 1 0 0,0 1-1 0 0,0 0 1 0 0,0-1-1 0 0,0 1 0 0 0,-1 0 1 0 0,1-1-1 0 0,-1 1 0 0 0,1 0 1 0 0,-1 0-1 0 0,1 1-67 0 0,0 2 36 0 0,4 3 174 0 0,-4-8-184 0 0,-1 1 1 0 0,1-1 0 0 0,-1 1-1 0 0,1-1 1 0 0,-1 1-1 0 0,1-1 1 0 0,-1 1-1 0 0,0-1 1 0 0,1 1 0 0 0,-1-1-1 0 0,0 1 1 0 0,0 0-1 0 0,1-1 1 0 0,-1 1-1 0 0,0-1 1 0 0,0 1-1 0 0,0 0 1 0 0,0-1 0 0 0,0 1-1 0 0,0 0 1 0 0,0-1-1 0 0,0 1-26 0 0,0-4 122 0 0,-1 0-1 0 0,0 0 0 0 0,-1 0 1 0 0,1 0-1 0 0,-1 0 1 0 0,1 0-1 0 0,-1 0 1 0 0,0 0-1 0 0,0 1 0 0 0,0-1 1 0 0,-1 0-122 0 0,-14-22 288 0 0,7 1-168 0 0,0 0 0 0 0,2 0 0 0 0,0-1 0 0 0,2-1 0 0 0,1 1 0 0 0,0-7-120 0 0,3 18 59 0 0,1 0 0 0 0,1 0 0 0 0,0 0 0 0 0,1-1 1 0 0,0 1-1 0 0,2 0 0 0 0,-1 0 0 0 0,2 1 0 0 0,-1-1 0 0 0,2 0 0 0 0,0 1 0 0 0,2-3-59 0 0,-3 8 28 0 0,0-1-1 0 0,1 1 0 0 0,-1 0 1 0 0,2 0-1 0 0,-1 1 0 0 0,1 0 1 0 0,0 0-1 0 0,2-1-27 0 0,9-8 100 0 0,-11 10-44 0 0,-1 1 0 0 0,1 0 0 0 0,0 0 0 0 0,0 0 0 0 0,0 1 0 0 0,1 0 0 0 0,-1 0 0 0 0,1 1 0 0 0,3-2-56 0 0,7-2 66 0 0,-15 6-51 0 0,-1 0 1 0 0,1 0-1 0 0,-1 0 0 0 0,1 0 1 0 0,0 0-1 0 0,0 1 1 0 0,0-1-1 0 0,-1 1 1 0 0,1-1-1 0 0,0 1 1 0 0,0 0-1 0 0,0 0 1 0 0,0-1-1 0 0,0 1 0 0 0,0 0 1 0 0,0 1-1 0 0,0-1 1 0 0,-1 0-1 0 0,1 1 1 0 0,0-1-1 0 0,0 1 1 0 0,0-1-1 0 0,0 1 1 0 0,-1 0-1 0 0,3 1-15 0 0,2 1 80 0 0,0 1-1 0 0,0 0 1 0 0,0 0 0 0 0,-1 0-1 0 0,0 1 1 0 0,1 0 0 0 0,1 3-80 0 0,-6-7 7 0 0,0 1 1 0 0,0 0-1 0 0,0 0 1 0 0,0 0-1 0 0,0 0 1 0 0,0 0 0 0 0,0 0-1 0 0,-1 0 1 0 0,1 0-1 0 0,-1 0 1 0 0,1 0-1 0 0,-1 0 1 0 0,0 0-1 0 0,0 0 1 0 0,0 0-1 0 0,0 1 1 0 0,0-1-1 0 0,-1 0 1 0 0,1 0-1 0 0,-1 0 1 0 0,1 0-1 0 0,-1 0 1 0 0,0 0-1 0 0,0 0 1 0 0,0 0-1 0 0,0 1-7 0 0,-7 17 16 0 0,7-16-13 0 0,0-1 1 0 0,0 1 0 0 0,-1-1 0 0 0,1 0-1 0 0,-1 1 1 0 0,0-1 0 0 0,0 0 0 0 0,0 0-1 0 0,0 0 1 0 0,-1 0 0 0 0,1-1-1 0 0,-1 1-3 0 0,-22 19 16 0 0,0-2 0 0 0,-2 0 0 0 0,-2-1-16 0 0,-9 9 0 0 0,37-26-22 0 0,-1-1 0 0 0,0 1-1 0 0,0-1 1 0 0,1 1 0 0 0,-1 0-1 0 0,1-1 1 0 0,0 1-1 0 0,-1 0 1 0 0,1 0 0 0 0,0 0-1 0 0,0 0 1 0 0,0 0-1 0 0,0 0 1 0 0,0 1 22 0 0,1-2-117 0 0,0-1 2 0 0,0 0-2275 0 0,0 0-9090 0 0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1.34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1 100 9440 0 0,'3'4'141'0'0,"1"0"1"0"0,-1 1-1 0 0,0-1 0 0 0,0 1 1 0 0,0 0-1 0 0,0 2-141 0 0,-1-2 150 0 0,1-1-1 0 0,-1 1 1 0 0,1-1-1 0 0,0 0 0 0 0,0 0 1 0 0,0 0-1 0 0,0 0 1 0 0,1 0-1 0 0,0-1-149 0 0,2 2 196 0 0,1 0 0 0 0,0 0 0 0 0,1-1 0 0 0,-1 0 0 0 0,1-1 0 0 0,-1 0 0 0 0,1 0 1 0 0,0 0-1 0 0,0-1 0 0 0,1-1 0 0 0,-1 1 0 0 0,0-1 0 0 0,1 0-196 0 0,-4-1 128 0 0,1 0-1 0 0,-1 0 1 0 0,0 0 0 0 0,1-1 0 0 0,-1 0-1 0 0,1 0 1 0 0,-1 0 0 0 0,0 0 0 0 0,0-1-1 0 0,0 0 1 0 0,0 0 0 0 0,0 0 0 0 0,0-1-1 0 0,0 0 1 0 0,-1 0 0 0 0,0 0 0 0 0,1 0-1 0 0,-1-1 1 0 0,0 0 0 0 0,2-2-128 0 0,-4 3 132 0 0,0 0 1 0 0,-1 1-1 0 0,1-1 1 0 0,-1 0-1 0 0,1 0 1 0 0,-1-1-1 0 0,0 1 1 0 0,0 0-1 0 0,-1 0 1 0 0,1-1-1 0 0,-1 1 1 0 0,1-3-133 0 0,-2-44 243 0 0,0 25-151 0 0,-4-27-1804 0 0,4 49 1140 0 0,1 1-11134 0 0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1.67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9744 0 0,'24'37'727'0'0,"-16"-23"-310"0"0,-6-10-240 0 0,0 0 1 0 0,-1 0-1 0 0,1 0 1 0 0,-1 0-1 0 0,0 0 1 0 0,0 1-1 0 0,-1-1 1 0 0,1 4-178 0 0,5 21 804 0 0,6 21 252 0 0,-11-44-1020 0 0,1 0 1 0 0,-2 1-1 0 0,1-1 1 0 0,-1 0 0 0 0,1 1-1 0 0,-2 3-36 0 0,1-1 133 0 0,0-9-61 0 0,0 0-11 0 0,0 0-1880 0 0,0 0-7359 0 0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2.0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9144 0 0,'11'18'612'0'0,"-9"-16"-433"0"0,0 1 1 0 0,-1-1 0 0 0,1 1-1 0 0,0 0 1 0 0,-1 0 0 0 0,0 0-1 0 0,0 0 1 0 0,0 0 0 0 0,0 0-1 0 0,0 0 1 0 0,0 0 0 0 0,-1 3-180 0 0,12 45 1308 0 0,-12-47-1338 0 0,0 0 1 0 0,0 0-1 0 0,1 1 1 0 0,-1-1-1 0 0,1 0 1 0 0,0 0-1 0 0,0 0 1 0 0,0 0-1 0 0,1 0 1 0 0,-1-1-1 0 0,1 1 1 0 0,0 0-1 0 0,0-1 1 0 0,0 1-1 0 0,1-1 1 0 0,-1 1-1 0 0,2 0 30 0 0,-3-3-9086 0 0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2.4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6128 0 0,'1'17'457'0'0,"0"-16"-343"0"0,-1 1 0 0 0,1-1 0 0 0,-1 0 0 0 0,1 0 0 0 0,-1-1 0 0 0,1 1 0 0 0,0 0 0 0 0,0 0 0 0 0,-1 0 0 0 0,1 0 0 0 0,0 0 0 0 0,0-1-1 0 0,1 2-113 0 0,7 6 551 0 0,-8-6-407 0 0,1 0 0 0 0,-1 0 1 0 0,0 1-1 0 0,1-1 0 0 0,-1 0 0 0 0,-1 1 0 0 0,1-1 1 0 0,0 1-1 0 0,0-1 0 0 0,-1 1-144 0 0,9 20 901 0 0,24 34-76 0 0,-3 1 0 0 0,9 26-825 0 0,-33-68 27 0 0,-5-12 12 0 0,1 0-1 0 0,-1 0 1 0 0,1 0 0 0 0,0 0 0 0 0,0 0 0 0 0,0 0 0 0 0,0-1-1 0 0,1 1 1 0 0,0-1 0 0 0,0 2-39 0 0,-2-5-40 0 0,-1 1 0 0 0,0-1-1 0 0,1 1 1 0 0,-1-1 0 0 0,0 1 0 0 0,0 0-1 0 0,0-1 1 0 0,0 1 0 0 0,0 0 0 0 0,0-1 0 0 0,1 1-1 0 0,-1 0 1 0 0,-1-1 0 0 0,1 1 0 0 0,0-1 0 0 0,0 1-1 0 0,0 0 1 0 0,0-1 0 0 0,0 1 0 0 0,0 0-1 0 0,-1-1 1 0 0,1 1 0 0 0,0-1 0 0 0,-1 1 0 0 0,1-1-1 0 0,0 1 1 0 0,-1-1 0 0 0,1 1 0 0 0,-1-1 0 0 0,1 1-1 0 0,-1-1 41 0 0,1 1-8418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4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4 9144 0 0,'0'-1'1'0'0,"-1"-2"781"0"0,-1 5-536 0 0,1-2-75 0 0,1 0-18 0 0,-21 3 180 0 0,-108 38-327 0 0,124-38 69 0 0,0 0 0 0 0,0 0 0 0 0,0 1 0 0 0,0 0 0 0 0,1-1 0 0 0,-1 2 0 0 0,1-1 0 0 0,0 0 1 0 0,0 1-1 0 0,1 0 0 0 0,-1 0 0 0 0,1 0 0 0 0,0 0 0 0 0,1 0 0 0 0,-1 2-75 0 0,-4 4 72 0 0,4-4-37 0 0,0 0-1 0 0,0 0 0 0 0,1 1 1 0 0,0-1-1 0 0,0 0 1 0 0,0 1-1 0 0,1-1 0 0 0,1 1 1 0 0,-1-1-1 0 0,1 1 1 0 0,0 0-1 0 0,1-1 0 0 0,0 1 1 0 0,0 0-35 0 0,1 3 56 0 0,0 0-1 0 0,1 0 1 0 0,0 0 0 0 0,1 0-1 0 0,0-1 1 0 0,0 1 0 0 0,1-1-1 0 0,1-1 1 0 0,2 4-56 0 0,-4-8 19 0 0,0 1 0 0 0,1-1 1 0 0,0 1-1 0 0,0-1 0 0 0,0-1 0 0 0,1 1 0 0 0,0-1 0 0 0,-1 0 1 0 0,2 0-1 0 0,-1-1 0 0 0,0 0 0 0 0,1 0 0 0 0,-1 0 1 0 0,7 1-20 0 0,-1-1 39 0 0,1-1 0 0 0,-1 0 1 0 0,1-1-1 0 0,0 0 0 0 0,0-1 1 0 0,0 0-1 0 0,11-2-39 0 0,-22 2-140 0 0,0-1-1 0 0,0 1 1 0 0,0-1 0 0 0,0 0-1 0 0,-1 1 1 0 0,1-1 0 0 0,0 0-1 0 0,0 0 1 0 0,-1 0 0 0 0,1 0-1 0 0,0-1 1 0 0,-1 1 140 0 0,1 0-8485 0 0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2.80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1 141 6728 0 0,'33'-9'1751'0'0,"-17"3"-1289"0"0,65-21 1211 0 0,17-11-1673 0 0,43-15 151 0 0,-138 52-153 0 0,0 0 0 0 0,0 0 0 0 0,0 0-1 0 0,0 0 1 0 0,0 0 0 0 0,1 1 0 0 0,-1-1 0 0 0,0 1 0 0 0,0 0 0 0 0,1 0-1 0 0,-1 0 1 0 0,0 0 0 0 0,0 1 0 0 0,1-1 0 0 0,-1 1 0 0 0,0 0-1 0 0,0 0 1 0 0,2 1 2 0 0,17 2 344 0 0,-13-2-23 0 0,-9-2-317 0 0,1 0-1 0 0,-1 0 0 0 0,0 0 1 0 0,1 0-1 0 0,-1 0 0 0 0,0 0 1 0 0,1 1-1 0 0,-1-1 0 0 0,0 0 1 0 0,0 0-1 0 0,1 0 1 0 0,-1 0-1 0 0,0 0 0 0 0,1 0 1 0 0,-1 1-1 0 0,0-1 0 0 0,0 0 1 0 0,1 0-1 0 0,-1 0 1 0 0,0 1-1 0 0,0-1 0 0 0,0 0 1 0 0,1 0-1 0 0,-1 1 0 0 0,0-1 1 0 0,0 0-1 0 0,0 1 1 0 0,0-1-1 0 0,1 0 0 0 0,-1 0 1 0 0,0 1-1 0 0,0-1 0 0 0,0 0 1 0 0,0 1-1 0 0,0-1 0 0 0,0 0 1 0 0,0 1-1 0 0,0-1 1 0 0,0 0-1 0 0,0 1 0 0 0,0-1 1 0 0,0 0-1 0 0,0 1 0 0 0,0-1 1 0 0,0 0-1 0 0,-1 0 1 0 0,1 1-1 0 0,0-1 0 0 0,0 0 1 0 0,0 1-4 0 0,1 15 38 0 0,1 1 0 0 0,0-1 0 0 0,1 0 0 0 0,4 9-38 0 0,-3-9 34 0 0,0 0 0 0 0,-2 0 0 0 0,1 1 0 0 0,-1 8-34 0 0,-2-17 9 0 0,1 0 1 0 0,1 0-1 0 0,0 0 1 0 0,0 0 0 0 0,0 0-1 0 0,1 0 1 0 0,0-1-1 0 0,1 1 1 0 0,1 2-10 0 0,0-1 16 0 0,-1 1 1 0 0,0-1-1 0 0,-1 1 0 0 0,0 0 1 0 0,0 1-17 0 0,11 25 369 0 0,-9-29-217 0 0,-4-7-147 0 0,-1 1 1 0 0,0-1-1 0 0,1 0 1 0 0,-1 0-1 0 0,1 1 1 0 0,-1-1-1 0 0,0 0 1 0 0,1 1 0 0 0,-1-1-1 0 0,0 0 1 0 0,0 1-1 0 0,1-1 1 0 0,-1 1-1 0 0,0-1 1 0 0,0 0-1 0 0,0 1 1 0 0,1-1 0 0 0,-1 1-1 0 0,0-1 1 0 0,0 1-1 0 0,0-1 1 0 0,0 1-1 0 0,0-1 1 0 0,0 0-1 0 0,0 1 1 0 0,0-1-6 0 0,0 1-3 0 0,0-1 1 0 0,0 0 0 0 0,0 0-1 0 0,0 1 1 0 0,0-1-1 0 0,0 0 1 0 0,0 0-1 0 0,0 1 1 0 0,0-1-1 0 0,0 0 1 0 0,1 0-1 0 0,-1 1 1 0 0,0-1-1 0 0,0 0 1 0 0,0 0 0 0 0,0 1-1 0 0,0-1 1 0 0,1 0-1 0 0,-1 0 1 0 0,0 0-1 0 0,0 1 1 0 0,0-1-1 0 0,0 0 1 0 0,1 0-1 0 0,-1 0 1 0 0,0 0-1 0 0,0 0 1 0 0,1 1 0 0 0,-1-1-1 0 0,0 0 1 0 0,0 0-1 0 0,1 0 1 0 0,-1 0-1 0 0,0 0 1 0 0,0 0-1 0 0,1 0 1 0 0,-1 0-1 0 0,0 0 1 0 0,0 0-1 0 0,1 0 1 0 0,-1 0 0 0 0,0 0-1 0 0,0 0 1 0 0,1 0-1 0 0,-1 0 1 0 0,0 0-1 0 0,0 0 1 0 0,1-1 2 0 0,2 1-1162 0 0,-3 0-6983 0 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3.14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8744 0 0,'1'20'400'0'0,"1"-1"1"0"0,2 1 0 0 0,0 0 0 0 0,1-1 0 0 0,0 0-1 0 0,3 2-400 0 0,-2-2 398 0 0,0-1 0 0 0,-1 2 0 0 0,-1-1 0 0 0,-1 0 0 0 0,0 1 0 0 0,-2 2-398 0 0,-1-6 1 0 0,-1-12 0 0 0,1-1 0 0 0,0 1 0 0 0,0 0 0 0 0,0-1 1 0 0,0 1-1 0 0,0-1 0 0 0,1 1 0 0 0,-1 0 0 0 0,1-1 0 0 0,0 1 0 0 0,0-1 0 0 0,1 0 0 0 0,-1 1 0 0 0,1-1 0 0 0,0 1-1 0 0,0-1 5 0 0,-1-1-1 0 0,1 1 1 0 0,-1 0-1 0 0,0 0 1 0 0,0 0 0 0 0,0 0-1 0 0,0 0 1 0 0,0 0-1 0 0,-1 1 1 0 0,1-1 0 0 0,-1 0-1 0 0,0 0 1 0 0,0 2-5 0 0,0-4-13 0 0,-3-3-1714 0 0,2 2-6754 0 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3.4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66 7632 0 0,'32'-2'331'0'0,"1"-1"0"0"0,-1-1 0 0 0,-1-2 0 0 0,19-7-331 0 0,-10 4 438 0 0,-1 1 1 0 0,18 0-439 0 0,-46 7-437 0 0,1-1-1 0 0,-1 0 1 0 0,10-4 437 0 0,-16 5-6089 0 0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3.83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301 0 8032 0 0,'0'0'19'0'0,"-1"1"0"0"0,1-1 0 0 0,0 0 0 0 0,-1 0 1 0 0,1 0-1 0 0,-1 0 0 0 0,1 0 0 0 0,0 0 0 0 0,0 1 1 0 0,-1-1-1 0 0,1 0 0 0 0,0 0 0 0 0,-1 1 0 0 0,1-1 0 0 0,0 0 1 0 0,0 0-1 0 0,-1 1 0 0 0,1-1 0 0 0,0 0 0 0 0,0 1 0 0 0,0-1 1 0 0,-1 0-1 0 0,1 1 0 0 0,0-1 0 0 0,0 0 0 0 0,0 1 1 0 0,0-1-1 0 0,0 0 0 0 0,0 1 0 0 0,0-1 0 0 0,0 0 0 0 0,0 1 1 0 0,0-1-20 0 0,0 1 25 0 0,0-1-1 0 0,0 1 1 0 0,-1-1 0 0 0,1 1 0 0 0,0-1 0 0 0,0 1 0 0 0,0-1 0 0 0,0 0 0 0 0,0 1 0 0 0,0-1 0 0 0,-1 1 0 0 0,1-1 0 0 0,0 1 0 0 0,0-1 0 0 0,-1 0-1 0 0,1 1 1 0 0,0-1 0 0 0,-1 0 0 0 0,1 1 0 0 0,0-1 0 0 0,-1 0 0 0 0,1 0 0 0 0,0 1 0 0 0,-1-1 0 0 0,1 0 0 0 0,-1 0 0 0 0,1 1 0 0 0,0-1-1 0 0,-1 0 1 0 0,1 0 0 0 0,-1 0 0 0 0,1 0 0 0 0,-1 0 0 0 0,1 0 0 0 0,-1 0-25 0 0,1 0 223 0 0,-5 3 301 0 0,-5 5-471 0 0,-1 7 159 0 0,1 1 1 0 0,1 0-1 0 0,0 0 1 0 0,1 1-1 0 0,0 1 1 0 0,2-1-1 0 0,0 1 1 0 0,1 0-1 0 0,-3 18-212 0 0,8-31 64 0 0,0 1 1 0 0,1 0-1 0 0,-1-1 1 0 0,1 1-1 0 0,0-1 1 0 0,1 1-1 0 0,-1-1 1 0 0,1 0-1 0 0,0 0 0 0 0,0 1 1 0 0,1-1-1 0 0,-1 0 1 0 0,1-1-1 0 0,2 3-64 0 0,-2-2 23 0 0,0-1 0 0 0,0 0 1 0 0,0 0-1 0 0,0-1 0 0 0,1 1 0 0 0,0 0 0 0 0,0-1 0 0 0,0 0 0 0 0,0 0 1 0 0,0 0-1 0 0,0-1 0 0 0,1 0 0 0 0,-1 1 0 0 0,1-1 0 0 0,4 1-23 0 0,-5-3 39 0 0,0 0-1 0 0,0 0 1 0 0,0 0-1 0 0,0 0 0 0 0,0-1 1 0 0,0 1-1 0 0,0-1 1 0 0,0 0-1 0 0,0 0 1 0 0,0-1-1 0 0,2 0-38 0 0,18-5-1813 0 0,-22 7-6839 0 0</inkml:trace>
  <inkml:trace contextRef="#ctx0" brushRef="#br0" timeOffset="1">1 131 8336 0 0,'12'4'65'0'0,"-11"-3"21"0"0,0-1 0 0 0,0 1 0 0 0,-1-1 0 0 0,1 1 0 0 0,0-1 1 0 0,0 0-1 0 0,0 1 0 0 0,0-1 0 0 0,0 0 0 0 0,0 0 0 0 0,0 0 0 0 0,0 0 0 0 0,0 0 0 0 0,0 0 0 0 0,0 0 0 0 0,0 0 0 0 0,0 0 0 0 0,0 0 0 0 0,0-1 0 0 0,1 1-86 0 0,26-7 861 0 0,0 1-1 0 0,23-1-860 0 0,-21 3 434 0 0,0-1-1 0 0,21-6-433 0 0,-19 3-218 0 0,1 2-1 0 0,0 1 0 0 0,0 2 1 0 0,1 1-1 0 0,11 2 219 0 0,-43 0-8297 0 0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4.1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0 256 10040 0 0,'2'1'51'0'0,"-1"-1"-1"0"0,1 0 1 0 0,-1 0 0 0 0,0 0 0 0 0,1-1 0 0 0,-1 1 0 0 0,0 0-1 0 0,1 0 1 0 0,-1-1 0 0 0,0 1 0 0 0,1-1 0 0 0,-1 1 0 0 0,0-1-1 0 0,0 0 1 0 0,0 1 0 0 0,0-1 0 0 0,1 0 0 0 0,-1 0 0 0 0,0 0-1 0 0,0 1 1 0 0,0-1 0 0 0,-1-1 0 0 0,2 1-51 0 0,8-12 719 0 0,-9 11-667 0 0,1 0 0 0 0,-1 1 0 0 0,1-1-1 0 0,-1 0 1 0 0,0 0 0 0 0,0 0 0 0 0,0 0-1 0 0,0 0 1 0 0,0-1 0 0 0,0 1-1 0 0,-1 0 1 0 0,1 0 0 0 0,-1-3-52 0 0,5-16 92 0 0,0 0-1 0 0,1 1 1 0 0,1-1 0 0 0,1 1 0 0 0,0 1 0 0 0,11-17-92 0 0,-18 34 50 0 0,1 0 0 0 0,-1-1 0 0 0,1 1 0 0 0,0 0 0 0 0,0 1 0 0 0,0-1 0 0 0,0 0 0 0 0,0 1 0 0 0,0-1 0 0 0,1 1 0 0 0,-1-1 0 0 0,2 0-50 0 0,-3 2 32 0 0,0-1 1 0 0,1 1-1 0 0,-1 0 0 0 0,0-1 0 0 0,0 1 1 0 0,0 0-1 0 0,0 0 0 0 0,0-1 1 0 0,0 1-1 0 0,0 0 0 0 0,0 0 0 0 0,0 0 1 0 0,1 1-1 0 0,-1-1 0 0 0,0 0 1 0 0,0 0-1 0 0,0 0 0 0 0,0 1 0 0 0,0-1 1 0 0,0 1-1 0 0,0-1 0 0 0,0 1 1 0 0,0-1-1 0 0,0 1 0 0 0,0 0 0 0 0,0-1 1 0 0,-1 1-1 0 0,1 0 0 0 0,0 0 1 0 0,0-1-1 0 0,0 2-32 0 0,14 21 197 0 0,-1 1 1 0 0,8 20-198 0 0,12 20 74 0 0,-26-50-62 0 0,-5-8 3 0 0,1 1 0 0 0,-1-1 1 0 0,1 0-1 0 0,1 0 0 0 0,-1 0 1 0 0,1 0-1 0 0,0-1 0 0 0,0 0 1 0 0,1 0-1 0 0,0 0 0 0 0,5 3-15 0 0,6 2 48 0 0,-12-6-15 0 0,1-1-1 0 0,0 0 1 0 0,0 0 0 0 0,1 0-1 0 0,-1 0 1 0 0,0-1-1 0 0,4 1-32 0 0,9 0 21 0 0,-15-1-17 0 0,-1-2-1 0 0,1 1 1 0 0,-1 0 0 0 0,1-1 0 0 0,-1 0 0 0 0,1 1 0 0 0,0-2 0 0 0,-1 1 0 0 0,1 0-1 0 0,-1-1 1 0 0,1 1 0 0 0,-1-1 0 0 0,1 0 0 0 0,0-1-4 0 0,0 2 27 0 0,-1-1 0 0 0,0-1 0 0 0,1 1 0 0 0,-1 0 0 0 0,0-1 0 0 0,0 1 0 0 0,0-1 0 0 0,0 0-1 0 0,0 0 1 0 0,0 0 0 0 0,-1-1 0 0 0,1 1 0 0 0,-1-1 0 0 0,1 1 0 0 0,-1-1 0 0 0,0 0 0 0 0,0 0 0 0 0,0 0 0 0 0,0 0 0 0 0,-1 0 0 0 0,0 0 0 0 0,1-1 0 0 0,-1 1 0 0 0,0 0 0 0 0,0-1 0 0 0,-1 1 0 0 0,1-1 0 0 0,-1 1 0 0 0,1-1 0 0 0,-1 1 0 0 0,0-1-1 0 0,-1-1-26 0 0,-9-159 1262 0 0,11 161-1397 0 0,-1 0-1 0 0,1 0 1 0 0,0-1 0 0 0,0 1 0 0 0,0 0-1 0 0,0 0 1 0 0,1 0 0 0 0,-1 0 0 0 0,1 1-1 0 0,-1-1 1 0 0,1 0 0 0 0,0 1 0 0 0,0-1-1 0 0,1 1 1 0 0,-1 0 0 0 0,1-1 135 0 0,-1 1-11225 0 0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4.5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88 8640 0 0,'0'4'36'0'0,"0"-1"218"0"0,0 0 0 0 0,0 0 1 0 0,0 0-1 0 0,0 0 0 0 0,1 0 1 0 0,-1 0-1 0 0,1 0 0 0 0,0 0 1 0 0,-1 0-1 0 0,1 0 1 0 0,1 0-1 0 0,-1 0 0 0 0,1 0-254 0 0,0 1 80 0 0,0 0 1 0 0,-1 0-1 0 0,1 1 0 0 0,-1-1 0 0 0,0 0 0 0 0,0 0 0 0 0,-1 1 0 0 0,1-1 1 0 0,-1 0-1 0 0,0 1 0 0 0,0-1 0 0 0,0 1 0 0 0,-1 3-80 0 0,0-2 44 0 0,1-1 0 0 0,0 1 0 0 0,0 0-1 0 0,0 0 1 0 0,1-1 0 0 0,0 1 0 0 0,0 0-1 0 0,0-1 1 0 0,2 3-44 0 0,0-1 4 0 0,0 0-1 0 0,1 0 0 0 0,0 0 1 0 0,0-1-1 0 0,0 0 0 0 0,4 4-3 0 0,-6-8 12 0 0,-1 0-1 0 0,1-1 0 0 0,0 1 0 0 0,0-1 0 0 0,0 1 0 0 0,-1-1 0 0 0,1 0 0 0 0,1 1 0 0 0,-1-1 0 0 0,0 0 0 0 0,0-1 0 0 0,0 1 0 0 0,1 0 0 0 0,-1-1 0 0 0,0 1 0 0 0,1-1 0 0 0,-1 1 0 0 0,0-1 0 0 0,1 0 0 0 0,-1 0 0 0 0,0 0 0 0 0,1-1 1 0 0,-1 1-1 0 0,1 0-11 0 0,5-2 96 0 0,0-1 1 0 0,1 0 0 0 0,-1 0 0 0 0,0 0 0 0 0,-1-1 0 0 0,1 0 0 0 0,-1 0 0 0 0,0-1 0 0 0,0 0 0 0 0,0 0 0 0 0,5-6-97 0 0,-8 7 45 0 0,0 0 1 0 0,0-1-1 0 0,-1 1 1 0 0,0-1 0 0 0,0 1-1 0 0,0-1 1 0 0,0 0-1 0 0,-1 0 1 0 0,0 0-1 0 0,0-1 1 0 0,0 1 0 0 0,-1 0-1 0 0,0-1 1 0 0,0 1-1 0 0,0-1 1 0 0,-1 1 0 0 0,1-1-1 0 0,-1-2-45 0 0,0-7 73 0 0,0-1-1 0 0,2 1 1 0 0,0-4-73 0 0,0 9 36 0 0,-1 0 0 0 0,0 0 0 0 0,0 0 0 0 0,-1 1 0 0 0,-1-1 0 0 0,1 0 0 0 0,-2 0 0 0 0,0-5-36 0 0,0 11 290 0 0,0-7-2594 0 0,2 10-7762 0 0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4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 1 8936 0 0,'1'25'339'0'0,"0"-15"14"0"0,-1 0-1 0 0,0 0 1 0 0,-1 0-1 0 0,0 0 1 0 0,0 0-1 0 0,-3 8-352 0 0,3-13 125 0 0,0 0-1 0 0,1-1 1 0 0,-1 1-1 0 0,1 0 1 0 0,0 0 0 0 0,0-1-1 0 0,1 1 1 0 0,-1 1-125 0 0,2 10 14 0 0,1-16-1545 0 0,-2 0-6235 0 0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5.28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81 36 9440 0 0,'0'0'377'0'0,"0"0"6"0"0,-6 15 903 0 0,-9 2-628 0 0,3 8-567 0 0,1 1 1 0 0,1 1 0 0 0,2-1 0 0 0,0 2-1 0 0,-2 22-91 0 0,9-46 25 0 0,1 0 0 0 0,0 0 0 0 0,1-1-1 0 0,-1 1 1 0 0,0 0 0 0 0,1 0-1 0 0,0-1 1 0 0,0 1-25 0 0,3 19 230 0 0,-4-20-211 0 0,1-1-1 0 0,-1 0 1 0 0,1 0 0 0 0,0 0-1 0 0,0 0 1 0 0,0 0 0 0 0,0 0-1 0 0,0 0 1 0 0,0 0-1 0 0,1 0 1 0 0,-1 0 0 0 0,1 0-1 0 0,-1-1 1 0 0,1 1-1 0 0,0-1 1 0 0,-1 1 0 0 0,1-1-1 0 0,0 0 1 0 0,0 1-1 0 0,0-1-18 0 0,3 2 16 0 0,0 0 0 0 0,0 0-1 0 0,1-1 1 0 0,-1 0-1 0 0,0 1 1 0 0,1-2 0 0 0,4 2-16 0 0,-5-2 50 0 0,0 0 1 0 0,0 0 0 0 0,1 0-1 0 0,-1-1 1 0 0,1 0 0 0 0,-1 0-1 0 0,0 0 1 0 0,1-1 0 0 0,-1 0-1 0 0,0 0 1 0 0,1 0 0 0 0,-1-1-1 0 0,0 1 1 0 0,0-1 0 0 0,0 0-1 0 0,0-1 1 0 0,-1 1 0 0 0,1-1-1 0 0,-1 0 1 0 0,1 0 0 0 0,-1-1-1 0 0,0 1 1 0 0,0-1 0 0 0,0 0-51 0 0,-1 1 83 0 0,-1 0 0 0 0,1 0 0 0 0,-1-1 1 0 0,1 1-1 0 0,-1-1 0 0 0,0 1 1 0 0,0-1-1 0 0,-1 0 0 0 0,1 0 0 0 0,-1 0 1 0 0,0 0-1 0 0,0 0 0 0 0,0 0 1 0 0,0 0-1 0 0,-1-1-83 0 0,1-9 177 0 0,-1 0-1 0 0,-1 1 1 0 0,0-1-1 0 0,-1 0-176 0 0,-1-19 100 0 0,-1-7-106 0 0,1 14-605 0 0,1-1 0 0 0,2 0 0 0 0,1-17 611 0 0,-1 41-10680 0 0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5.6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0 104 8936 0 0,'8'13'71'0'0,"3"7"338"0"0,3 40 1340 0 0,-10-38-1498 0 0,1 0 1 0 0,2 0-1 0 0,0-1 1 0 0,1 0 0 0 0,1 0-1 0 0,6 11-251 0 0,-11-27 51 0 0,0-1-1 0 0,0 1 0 0 0,1 0 1 0 0,0-1-1 0 0,-1 0 1 0 0,1 0-1 0 0,0 0 0 0 0,1-1 1 0 0,-1 0-1 0 0,1 0 1 0 0,-1 0-1 0 0,1-1 0 0 0,0 1 1 0 0,0-1-1 0 0,0-1 0 0 0,0 1 1 0 0,0-1-1 0 0,1 0 1 0 0,-1-1-51 0 0,8-1 198 0 0,1-1 0 0 0,-1 0 0 0 0,5-3-198 0 0,-16 4 39 0 0,3-2 100 0 0,0 0-1 0 0,0-1 1 0 0,0 0 0 0 0,-1 0-1 0 0,1 0 1 0 0,-1-1 0 0 0,0 0-1 0 0,0 0 1 0 0,-1 0 0 0 0,0-1-1 0 0,0 1 1 0 0,2-3-139 0 0,-4 3 100 0 0,1 1 0 0 0,-1-1 0 0 0,0 0 0 0 0,0 1-1 0 0,0-1 1 0 0,-1 0 0 0 0,0 0 0 0 0,0 0 0 0 0,0 0 0 0 0,-1-1 0 0 0,1 1 0 0 0,-1 0 0 0 0,0 0 0 0 0,-1 0 0 0 0,1 0-1 0 0,-1-1-99 0 0,-9-45 545 0 0,-2 1-1 0 0,-7-16-544 0 0,-4-4-2275 0 0,14 48-9402 0 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6.1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 0 7936 0 0,'-1'55'768'0'0,"0"-28"119"0"0,0 0 0 0 0,2-1 0 0 0,1 1-1 0 0,1-1 1 0 0,4 15-887 0 0,-5-32 10 0 0,-1-5-3 0 0,0 1 0 0 0,1-1 0 0 0,-1 0 0 0 0,1 1 0 0 0,-1-1 0 0 0,1 0 0 0 0,1 0 0 0 0,-1 0 0 0 0,1 0 0 0 0,-1 0 0 0 0,1-1 0 0 0,2 3-7 0 0,18 18 168 0 0,-18-10 372 0 0,-5-10 140 0 0,-4-14-107 0 0,1 1-473 0 0,0 0 0 0 0,1 0 0 0 0,1 0-1 0 0,-1-1 1 0 0,2 1 0 0 0,-1-4-100 0 0,-3-25 166 0 0,3 30-122 0 0,1 0-1 0 0,-1 0 1 0 0,1 0-1 0 0,0 0 1 0 0,1 0-1 0 0,0 1 0 0 0,0-1 1 0 0,1 0-1 0 0,0 0 1 0 0,2-5-44 0 0,-3 9 24 0 0,1 0 0 0 0,0 0 0 0 0,0-1 0 0 0,0 2 0 0 0,1-1 0 0 0,-1 0 0 0 0,1 0 0 0 0,0 1 0 0 0,0-1 0 0 0,0 1 0 0 0,1 0 0 0 0,-1 0 0 0 0,1 0 0 0 0,-1 1 0 0 0,1-1 0 0 0,0 1 0 0 0,0 0 0 0 0,0 0 0 0 0,1 0-24 0 0,-3 2 9 0 0,1-1 0 0 0,-1 1 0 0 0,0 0-1 0 0,0 0 1 0 0,1 0 0 0 0,-1 0 0 0 0,0 0 0 0 0,1 0 0 0 0,-1 1 0 0 0,0-1 0 0 0,0 1 0 0 0,1-1 0 0 0,-1 1-9 0 0,23 4 36 0 0,-21-5-32 0 0,1 0 1 0 0,0 0-1 0 0,0 1 0 0 0,-1-1 1 0 0,1 1-1 0 0,0 1 1 0 0,-1-1-1 0 0,1 1 0 0 0,-1-1 1 0 0,1 1-1 0 0,-1 1 1 0 0,0-1-1 0 0,3 3-4 0 0,3 3 9 0 0,-1 0 1 0 0,0 1-1 0 0,0 0 0 0 0,4 7-9 0 0,-11-14 0 0 0,0 0 1 0 0,11 14 23 0 0,-1 0 0 0 0,10 16-24 0 0,-19-28 5 0 0,0 1 1 0 0,-1 0-1 0 0,0 0 1 0 0,0 0-1 0 0,0 0 1 0 0,0 0-1 0 0,-1 0 1 0 0,0 0-1 0 0,0 1 1 0 0,-1-1-1 0 0,1 0 1 0 0,-1 1-1 0 0,0 1-5 0 0,-1-4 5 0 0,1-1-1 0 0,-1 1 1 0 0,0 0-1 0 0,0-1 1 0 0,0 1-1 0 0,0-1 1 0 0,0 1-1 0 0,0-1 0 0 0,-1 1 1 0 0,1-1-1 0 0,-1 0 1 0 0,0 0-1 0 0,0 0 1 0 0,0 0-1 0 0,0 0 0 0 0,0 0 1 0 0,0 0-1 0 0,0-1 1 0 0,-1 1-1 0 0,1-1 1 0 0,-2 1-5 0 0,-8 4 103 0 0,0 0 0 0 0,0-2 0 0 0,0 1 1 0 0,-3-1-104 0 0,-2 1 117 0 0,-6 2-38 0 0,0-1-1 0 0,-1-1 1 0 0,0-1-1 0 0,0-1 0 0 0,-15 0-78 0 0,36-3 6 0 0,1 0 0 0 0,-1 0 0 0 0,0-1 0 0 0,0 1 0 0 0,0-1-1 0 0,1 1 1 0 0,-1-1 0 0 0,0 0 0 0 0,1 0 0 0 0,-1 0 0 0 0,1 0-1 0 0,-1-1 1 0 0,1 1 0 0 0,-1-1 0 0 0,1 0-6 0 0,-10-11-2331 0 0,11 12-9089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0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10040 0 0,'0'0'414'0'0,"14"3"1597"0"0,22-9-1689 0 0,1 0-219 0 0,0 1 0 0 0,27 1-103 0 0,-1-1-1587 0 0,-59 5-6563 0 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7.37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8336 0 0,'7'9'217'0'0,"0"0"0"0"0,0 1 0 0 0,-1-1 0 0 0,-1 1 0 0 0,0 1 0 0 0,0-1 0 0 0,-1 1 1 0 0,0 0-1 0 0,-1 0 0 0 0,2 7-217 0 0,0 1 475 0 0,1 0 0 0 0,6 10-475 0 0,11 27 2159 0 0,-19-44-1719 0 0,-4-11-393 0 0,0 1 0 0 0,1-1 0 0 0,-1 0 0 0 0,0 1 0 0 0,1-1 0 0 0,-1 0 1 0 0,1 0-1 0 0,0 1 0 0 0,-1-1 0 0 0,1 0 0 0 0,0 0 0 0 0,0 0 0 0 0,0 0 0 0 0,0 0 0 0 0,0 0 0 0 0,0 1-47 0 0,7 3 400 0 0,-8-4-469 0 0,1-1-1 0 0,-1 1 1 0 0,1-1-1 0 0,-1 1 1 0 0,1-1 0 0 0,-1 0-1 0 0,1 1 1 0 0,-1-1-1 0 0,1 0 1 0 0,-1 1 0 0 0,1-1-1 0 0,0 0 1 0 0,-1 0-1 0 0,1 1 1 0 0,0-1 0 0 0,-1 0-1 0 0,1 0 1 0 0,0 0-1 0 0,-1 0 1 0 0,1 0 0 0 0,0 0-1 0 0,0 0 70 0 0,-1 0-9778 0 0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0 325 7136 0 0,'1'2'104'0'0,"-1"-1"1"0"0,0 1 0 0 0,0-1-1 0 0,1 1 1 0 0,-1-1 0 0 0,1 1-1 0 0,-1-1 1 0 0,1 0 0 0 0,0 1-1 0 0,-1-1 1 0 0,1 0 0 0 0,0 1-1 0 0,0-1-104 0 0,0 0 123 0 0,0 1-1 0 0,0-1 1 0 0,0 0-1 0 0,0 0 0 0 0,-1 1 1 0 0,1-1-1 0 0,-1 1 1 0 0,1-1-1 0 0,-1 0 0 0 0,1 1 1 0 0,-1-1-1 0 0,0 1 1 0 0,0 0-123 0 0,0 2 151 0 0,1 1 0 0 0,-1-1 0 0 0,1 1 0 0 0,0-1 0 0 0,0 0 0 0 0,0 1 1 0 0,1-1-1 0 0,-1 0 0 0 0,1 0-151 0 0,0-1-16 0 0,-2-1-40 0 0,9 16 619 0 0,-7-19 214 0 0,-1-11-89 0 0,-1-22-341 0 0,0-39 47 0 0,3 0-1 0 0,5-18-393 0 0,-7 83 38 0 0,1 0-1 0 0,0 1 1 0 0,1-1 0 0 0,0 0-1 0 0,0 1 1 0 0,1-1-1 0 0,0 1 1 0 0,0 0 0 0 0,0 0-1 0 0,1 1 1 0 0,0-1-1 0 0,1 1 1 0 0,-1 0-1 0 0,1 0 1 0 0,0 1 0 0 0,1 0-1 0 0,-1 0 1 0 0,1 0-1 0 0,0 1 1 0 0,0 0 0 0 0,6-2-38 0 0,-7 4 52 0 0,0 1 0 0 0,1-1 0 0 0,-1 1 0 0 0,1 1 0 0 0,-1-1 0 0 0,1 1 0 0 0,-1 0 0 0 0,1 1 0 0 0,-1-1 0 0 0,0 1 0 0 0,1 1 1 0 0,-1-1-1 0 0,0 1 0 0 0,1 0 0 0 0,1 2-52 0 0,-3-2 18 0 0,-1 1 1 0 0,1 0-1 0 0,-1 1 1 0 0,0-1-1 0 0,0 1 1 0 0,0 0-1 0 0,-1 0 1 0 0,1 0 0 0 0,-1 0-1 0 0,3 5-18 0 0,26 48 35 0 0,-32-56-36 0 0,5 9 1 0 0,0 1 0 0 0,-1 0 0 0 0,-1-1 0 0 0,0 1 0 0 0,0 1 0 0 0,-1-1 0 0 0,-1 0 0 0 0,0 0 0 0 0,0 1 0 0 0,-1-1 0 0 0,0 1 0 0 0,-2 7 0 0 0,1-13-2 0 0,0 0 1 0 0,0 0 0 0 0,-1 0 0 0 0,0 0 0 0 0,0-1-1 0 0,0 1 1 0 0,-2 1 1 0 0,3-5-1 0 0,-1 1 0 0 0,0-1-1 0 0,0 0 1 0 0,0 0 0 0 0,0 0-1 0 0,0 0 1 0 0,0 0 0 0 0,-1-1-1 0 0,1 1 1 0 0,-1-1 0 0 0,1 1-1 0 0,-1-1 1 0 0,1 0 0 0 0,-1 0-1 0 0,0 0 1 0 0,0 0 1 0 0,-33 10-176 0 0,16-3 308 0 0,-1-2 0 0 0,-1 0 0 0 0,-17 2-132 0 0,33-7-128 0 0,0-1 1 0 0,1 1-1 0 0,-1-1 1 0 0,0-1-1 0 0,0 1 0 0 0,0-1 1 0 0,1 0-1 0 0,-1 0 1 0 0,0 0-1 0 0,1-1 1 0 0,-1 0-1 0 0,1 0 1 0 0,-1-1-1 0 0,1 1 0 0 0,0-1 1 0 0,-2-1 127 0 0,5 2-10341 0 0</inkml:trace>
  <inkml:trace contextRef="#ctx0" brushRef="#br0" timeOffset="1">929 393 5920 0 0,'0'0'51'0'0,"1"0"0"0"0,0 0 1 0 0,-1 0-1 0 0,1 0 0 0 0,0 0 0 0 0,-1 0 1 0 0,1 0-1 0 0,-1 1 0 0 0,1-1 0 0 0,0 0 1 0 0,-1 0-1 0 0,1 1 0 0 0,-1-1 0 0 0,1 0 1 0 0,-1 1-1 0 0,1-1 0 0 0,-1 1 0 0 0,1-1 0 0 0,-1 0 1 0 0,1 1-1 0 0,-1-1 0 0 0,1 1 0 0 0,-1 0 1 0 0,0-1-1 0 0,1 1 0 0 0,-1-1 0 0 0,0 1 1 0 0,0-1-1 0 0,1 1-51 0 0,-1 0 66 0 0,0-1 1 0 0,0 1-1 0 0,1 0 1 0 0,-1-1-1 0 0,0 1 1 0 0,1 0-1 0 0,-1-1 1 0 0,1 1-1 0 0,-1-1 0 0 0,1 1 1 0 0,-1-1-1 0 0,1 1 1 0 0,-1-1-1 0 0,1 1 1 0 0,-1-1-1 0 0,1 0 1 0 0,0 1-1 0 0,-1-1 1 0 0,1 0-1 0 0,0 1 0 0 0,-1-1 1 0 0,1 0-1 0 0,0 0 1 0 0,-1 0-1 0 0,1 0 1 0 0,0 0-1 0 0,0 0 1 0 0,-1 0-1 0 0,1 0-66 0 0,1 1 215 0 0,0-1-1 0 0,1 0 1 0 0,-1 0 0 0 0,0-1-1 0 0,0 1 1 0 0,0 0 0 0 0,0-1-1 0 0,0 1 1 0 0,0-1-1 0 0,0 0 1 0 0,0 1 0 0 0,0-1-1 0 0,0 0 1 0 0,0 0 0 0 0,0-1-215 0 0,-1 1 29 0 0,0 0 1 0 0,0-1 0 0 0,0 1 0 0 0,0 0-1 0 0,-1-1 1 0 0,1 1 0 0 0,0-1-1 0 0,-1 1 1 0 0,1-1 0 0 0,-1 1 0 0 0,1-1-1 0 0,-1 0 1 0 0,0 1 0 0 0,0-1-1 0 0,1 1 1 0 0,-1-1 0 0 0,0 0 0 0 0,-1-1-30 0 0,2-13 157 0 0,0 0 0 0 0,2 1 1 0 0,2-13-158 0 0,4-23 144 0 0,-7 27-34 0 0,2 0 1 0 0,0 0 0 0 0,2 1-1 0 0,1-1 1 0 0,1 1 0 0 0,2-3-111 0 0,-9 24 11 0 0,0 1 0 0 0,-1 0 0 0 0,1 0 0 0 0,0 0 0 0 0,0 0 0 0 0,0 0 0 0 0,0 0 0 0 0,0 0 0 0 0,0 0 0 0 0,0 0 0 0 0,0 0 0 0 0,1 0 0 0 0,-1 1 0 0 0,0-1 0 0 0,0 0 0 0 0,1 1 0 0 0,-1-1 0 0 0,0 1 0 0 0,1 0 0 0 0,-1-1 0 0 0,1 1 0 0 0,-1 0 0 0 0,0 0 0 0 0,1 0 0 0 0,-1 0 0 0 0,1 0 0 0 0,-1 0 0 0 0,1 0-11 0 0,0 1 5 0 0,0-1 1 0 0,0 0-1 0 0,0 1 0 0 0,0-1 0 0 0,0 1 1 0 0,-1 0-1 0 0,1 0 0 0 0,0 0 1 0 0,-1-1-1 0 0,1 2 0 0 0,0-1 1 0 0,-1 0-1 0 0,1 0 0 0 0,-1 0 1 0 0,0 1-1 0 0,1-1 0 0 0,-1 1 1 0 0,0-1-1 0 0,0 1 0 0 0,0-1 1 0 0,0 1-1 0 0,1 1-5 0 0,32 76 42 0 0,32 77 41 0 0,-63-149-73 0 0,1 0 1 0 0,0 0-1 0 0,1 0 0 0 0,-1 0 0 0 0,1-1 1 0 0,1 0-1 0 0,-1 0 0 0 0,1 0 0 0 0,0 0 0 0 0,1-1 1 0 0,-1 0-1 0 0,1-1 0 0 0,0 1 0 0 0,0-1 1 0 0,7 2-11 0 0,37 22 445 0 0,-50-27-414 0 0,1 0 1 0 0,-1-1-1 0 0,1 1 1 0 0,-1-1-1 0 0,1 1 1 0 0,-1-1-1 0 0,1 0 0 0 0,-1 0 1 0 0,1 1-1 0 0,-1-1 1 0 0,1 0-1 0 0,-1 0 1 0 0,1 0-1 0 0,0-1 1 0 0,-1 1-1 0 0,1 0 1 0 0,-1-1-1 0 0,1 1 0 0 0,-1-1 1 0 0,1 1-1 0 0,0-1-31 0 0,0-1 43 0 0,1 1 1 0 0,-1-1-1 0 0,0 0 0 0 0,1 0 0 0 0,-1 0 0 0 0,0 0 0 0 0,0 0 0 0 0,0-1 0 0 0,-1 1 1 0 0,1-1-1 0 0,0 0-43 0 0,1-3 72 0 0,1-1 1 0 0,-1 0 0 0 0,-1 0-1 0 0,1 0 1 0 0,-1 0 0 0 0,0 0-1 0 0,-1 0 1 0 0,1-7-73 0 0,-2-9 257 0 0,-1-1 0 0 0,-1 1 1 0 0,-1 1-1 0 0,-1-2-257 0 0,-1-2 468 0 0,2 0 0 0 0,0-22-468 0 0,2 35-73 0 0,1 10-82 0 0,-1 1-1 0 0,1-1 1 0 0,0 0-1 0 0,0 0 1 0 0,0 1 0 0 0,0-1-1 0 0,0 0 1 0 0,1 0-1 0 0,-1 1 1 0 0,1-1-1 0 0,0 0 1 0 0,0 1-1 0 0,0-1 1 0 0,1-1 155 0 0,-1 3-12117 0 0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8.10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295 72 8336 0 0,'-12'1'228'0'0,"0"1"-1"0"0,0 1 1 0 0,1 0 0 0 0,-1 0 0 0 0,1 1-1 0 0,0 0 1 0 0,0 1 0 0 0,1 1 0 0 0,-1 0 0 0 0,-4 4-228 0 0,-18 8 322 0 0,20-12-309 0 0,1 2 0 0 0,0-1 1 0 0,1 2-1 0 0,0-1 1 0 0,0 2-1 0 0,-1 1-13 0 0,6-5 16 0 0,1 0 0 0 0,0 0 0 0 0,0 0-1 0 0,0 1 1 0 0,1-1 0 0 0,0 1 0 0 0,1 0 0 0 0,-1 0 0 0 0,1 1-1 0 0,1-1 1 0 0,-3 7-16 0 0,5-11 57 0 0,0-1 0 0 0,0 1 1 0 0,0 0-1 0 0,0 0 0 0 0,0-1 0 0 0,1 1 0 0 0,-1 0 0 0 0,2 1-57 0 0,0 14 137 0 0,-2-16-134 0 0,1-1 1 0 0,-1 0 0 0 0,0 0 0 0 0,0 0 0 0 0,1 0 0 0 0,-1 0 0 0 0,0 0-1 0 0,1 0 1 0 0,-1 0 0 0 0,1 0 0 0 0,0 0 0 0 0,-1 0 0 0 0,1 0 0 0 0,0 0-1 0 0,-1 0 1 0 0,1-1 0 0 0,0 1 0 0 0,0 0 0 0 0,0 0 0 0 0,0 0-4 0 0,27 12 181 0 0,-17-10-93 0 0,0-1-1 0 0,-1 0 1 0 0,1-1 0 0 0,6 1-88 0 0,-5-2 67 0 0,0 0 0 0 0,0-1 0 0 0,0-1-1 0 0,0 0 1 0 0,0 0 0 0 0,0-1 0 0 0,0-1 0 0 0,-1 0 0 0 0,0 0 0 0 0,1-1-1 0 0,-2-1 1 0 0,1 0 0 0 0,-1 0 0 0 0,3-3-67 0 0,-8 5 112 0 0,-1 0 0 0 0,0 0 0 0 0,0-1 0 0 0,0 0 0 0 0,-1 1 0 0 0,1-1 0 0 0,2-6-112 0 0,6-8 191 0 0,-10 16-169 0 0,-1 0 0 0 0,1 0-1 0 0,-1-1 1 0 0,0 1 0 0 0,0-1 0 0 0,0 1 0 0 0,0-1 0 0 0,-1 0 0 0 0,1 1 0 0 0,-1-1 0 0 0,0 0 0 0 0,0 1 0 0 0,0-1 0 0 0,-1 1 0 0 0,1-1 0 0 0,-1 0 0 0 0,0-1-22 0 0,-2-7 43 0 0,-1 0-1 0 0,0-1 1 0 0,0 1 0 0 0,-3-2-43 0 0,-4-6-117 0 0,0 0 1 0 0,-2 1-1 0 0,-9-12 117 0 0,10 15-1318 0 0,-4-6-8102 0 0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8.46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79 10040 0 0,'0'5'328'0'0,"0"0"0"0"0,0 0 0 0 0,1 0 0 0 0,0-1 0 0 0,0 1 1 0 0,0 0-1 0 0,1-1 0 0 0,1 4-328 0 0,-2-2 145 0 0,0-1 0 0 0,0 1 0 0 0,-1 0 0 0 0,0-1 1 0 0,0 1-1 0 0,0 0 0 0 0,0-1 0 0 0,-1 1 0 0 0,-1 5-145 0 0,-1 6 154 0 0,2 5 1 0 0,-4 17 61 0 0,4-32-151 0 0,0 0 0 0 0,1 0 1 0 0,-1 0-1 0 0,1 0 0 0 0,1 0 1 0 0,0 0-1 0 0,0 0-65 0 0,1 22 245 0 0,-2-27-248 0 0,0 0 0 0 0,0 0 0 0 0,1 0 0 0 0,-1-1 0 0 0,1 1 0 0 0,0 0 0 0 0,-1-1 0 0 0,1 1 0 0 0,0 0 0 0 0,0-1 0 0 0,0 1 0 0 0,0-1 0 0 0,0 1 0 0 0,1 0 3 0 0,-2-2-215 0 0,-1 0-341 0 0,1-1-9725 0 0</inkml:trace>
  <inkml:trace contextRef="#ctx0" brushRef="#br0" timeOffset="1">1 16 10040 0 0,'0'0'0'0'0,"0"0"0"0"0,15 0 0 0 0,13 0 568 0 0,0 0 0 0 0,2 0-8 0 0,8-6 8 0 0,-4 6-208 0 0,-3 0 8 0 0,1 0-8 0 0,6 0 8 0 0,-6-6-368 0 0,-8 2 0 0 0,7 8 0 0 0,7-2 0 0 0,4-2-160 0 0,-8-2 8 0 0,-5 2-9944 0 0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8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153 0 7328 0 0,'-2'2'350'0'0,"0"-1"0"0"0,0 1 0 0 0,1-1 0 0 0,-1 1 0 0 0,0-1 0 0 0,1 1 1 0 0,0 0-1 0 0,-1 0 0 0 0,1 0 0 0 0,0 0 0 0 0,-1 1-350 0 0,-5 7 598 0 0,-17 24-166 0 0,1 2-1 0 0,-2 8-431 0 0,17-29 47 0 0,1 1 0 0 0,0 0 0 0 0,1 0-1 0 0,1 1 1 0 0,1-1 0 0 0,-2 16-47 0 0,1-5 156 0 0,3-22-126 0 0,1 0 1 0 0,-1 0 0 0 0,2 0 0 0 0,-1 0 0 0 0,0 0-1 0 0,1 0 1 0 0,0 1 0 0 0,0-1 0 0 0,1 0 0 0 0,-1 0-1 0 0,1 0 1 0 0,0 0 0 0 0,2 3-31 0 0,1 2 56 0 0,1 0 1 0 0,0-1-1 0 0,0 0 0 0 0,1 0 1 0 0,4 3-57 0 0,-7-8 20 0 0,0 0 0 0 0,1 0 0 0 0,-1-1 0 0 0,1 0 0 0 0,0 0 0 0 0,0 0 0 0 0,0 0 0 0 0,0 0 0 0 0,0-1 0 0 0,1 0 0 0 0,-1 0 1 0 0,6 1-21 0 0,-5-2 5 0 0,1-1 1 0 0,0 0 0 0 0,-1-1 0 0 0,1 1 0 0 0,-1-1-1 0 0,1 0 1 0 0,0 0 0 0 0,-1-1 0 0 0,0 0-1 0 0,5-2-5 0 0,2 1 8 0 0,-1-1-264 0 0,0-1 0 0 0,0 1-1 0 0,0-2 1 0 0,0 1 0 0 0,-1-2 0 0 0,0 1 0 0 0,4-4 256 0 0,-11 7-8776 0 0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9.3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141 56 8336 0 0,'0'1'6'0'0,"0"-1"0"0"0,0 0 1 0 0,1 1-1 0 0,-1-1 0 0 0,0 0 1 0 0,0 1-1 0 0,0-1 0 0 0,0 1 0 0 0,0-1 1 0 0,0 0-1 0 0,0 1 0 0 0,0-1 1 0 0,0 0-1 0 0,0 1 0 0 0,-1-1 1 0 0,1 1-1 0 0,0-1 0 0 0,0 0 0 0 0,0 1 1 0 0,0-1-1 0 0,0 0 0 0 0,-1 1 1 0 0,1-1-1 0 0,0 0 0 0 0,0 0 0 0 0,-1 1 1 0 0,1-1-1 0 0,0 0 0 0 0,0 0 1 0 0,-1 1-1 0 0,1-1 0 0 0,0 0 1 0 0,-1 0-1 0 0,1 0 0 0 0,0 1 0 0 0,-1-1 1 0 0,1 0-1 0 0,0 0 0 0 0,-1 0 1 0 0,1 0-1 0 0,-1 0 0 0 0,1 0 1 0 0,0 0-1 0 0,-1 0 0 0 0,1 0 0 0 0,0 0 1 0 0,-1 0-7 0 0,0 0 296 0 0,-8 7 278 0 0,-8 11-365 0 0,0 0-1 0 0,2 1 0 0 0,0 0 0 0 0,1 2 1 0 0,-1 2-209 0 0,10-15 44 0 0,1 0 0 0 0,0 0 0 0 0,0 1 0 0 0,0-1 1 0 0,0 7-45 0 0,3-11 28 0 0,0 1 0 0 0,0-1 0 0 0,1 1 0 0 0,0-1 0 0 0,0 1 0 0 0,0-1 1 0 0,0 1-1 0 0,1-1 0 0 0,-1 1 0 0 0,1-1 0 0 0,1 1 0 0 0,-1-1-28 0 0,0 0 58 0 0,0 0 0 0 0,0 0-1 0 0,1 0 1 0 0,0 0 0 0 0,0 0-1 0 0,0 0 1 0 0,0 0 0 0 0,0-1-1 0 0,1 1 1 0 0,-1-1 0 0 0,1 0-1 0 0,0 0 1 0 0,0 0 0 0 0,0 0-1 0 0,1 0 1 0 0,2 1-58 0 0,1 1 54 0 0,0-1 1 0 0,1 0 0 0 0,0 0-1 0 0,-1 0 1 0 0,1-1-1 0 0,0-1 1 0 0,1 1-1 0 0,-1-1 1 0 0,0-1-1 0 0,1 1 1 0 0,-1-2-1 0 0,1 1 1 0 0,-1-1-1 0 0,1 0 1 0 0,4-1-55 0 0,-2-1 98 0 0,0 1 0 0 0,0-2-1 0 0,-1 1 1 0 0,1-1 0 0 0,-1-1 0 0 0,0 0 0 0 0,0-1 0 0 0,0 0-1 0 0,0 0 1 0 0,-1-1 0 0 0,0 0 0 0 0,0-1-98 0 0,-5 4 67 0 0,-1 0 1 0 0,0-1 0 0 0,0 1-1 0 0,0-1 1 0 0,-1 1-1 0 0,1-1 1 0 0,-1 0-1 0 0,0 0 1 0 0,0 0-1 0 0,0-1 1 0 0,-1 1-1 0 0,1 0 1 0 0,-1-1-1 0 0,0 1 1 0 0,0 0 0 0 0,-1-1-1 0 0,1 0 1 0 0,-1 1-1 0 0,0-1 1 0 0,0 1-1 0 0,-1-1 1 0 0,1 1-1 0 0,-1-3-67 0 0,-3-10 144 0 0,1 1-1 0 0,-2 0 1 0 0,0 0-1 0 0,-1 0 1 0 0,-6-10-144 0 0,-36-67 462 0 0,45 88-447 0 0,-1 0 1 0 0,0 0-1 0 0,0 0 1 0 0,0 0-1 0 0,-1 1 0 0 0,-2-2-15 0 0,-4-5-2021 0 0,10 10-8568 0 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49.8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0 338 8336 0 0,'11'0'-46'0'0,"-8"1"109"0"0,-1-1 1 0 0,0 0 0 0 0,0 0-1 0 0,0 1 1 0 0,0-1 0 0 0,1-1 0 0 0,-1 1-1 0 0,0 0 1 0 0,0-1 0 0 0,0 1-1 0 0,0-1 1 0 0,0 1 0 0 0,0-1 0 0 0,0 0-1 0 0,0 0 1 0 0,1-1-64 0 0,-1 0 114 0 0,-1-1 0 0 0,0 1 1 0 0,0-1-1 0 0,0 0 0 0 0,0 0 0 0 0,-1 0 0 0 0,1 1 1 0 0,-1-1-1 0 0,1 0 0 0 0,-1 0 0 0 0,0 0 0 0 0,0 0 1 0 0,-1 0-115 0 0,-4-47 161 0 0,2 30-4 0 0,0-28 434 0 0,1 0 0 0 0,5-45-591 0 0,-2 91 38 0 0,-1 1-1 0 0,0 0 1 0 0,1 0 0 0 0,-1 0-1 0 0,1-1 1 0 0,-1 1-1 0 0,1 0 1 0 0,0 0-1 0 0,-1 0 1 0 0,1 0 0 0 0,0 0-1 0 0,0 0 1 0 0,0 0-1 0 0,0 0 1 0 0,0 1-1 0 0,0-1 1 0 0,0 0 0 0 0,0 0-1 0 0,0 1 1 0 0,0-1-1 0 0,0 1 1 0 0,0-1 0 0 0,1 1-1 0 0,-1-1 1 0 0,0 1-1 0 0,0 0 1 0 0,0 0-1 0 0,1-1 1 0 0,-1 1 0 0 0,0 0-1 0 0,1 0 1 0 0,-1 0-1 0 0,1 1-37 0 0,-1-1 8 0 0,0 1-1 0 0,0 0 0 0 0,0-1 1 0 0,0 1-1 0 0,0 0 0 0 0,-1 0 1 0 0,1 0-1 0 0,0 0 0 0 0,-1 0 1 0 0,1 0-1 0 0,0 0 0 0 0,-1 0 1 0 0,1 0-1 0 0,-1 0 1 0 0,0 0-1 0 0,1 1-7 0 0,0 1 18 0 0,14 28 208 0 0,8 23-226 0 0,-10-21 50 0 0,-6-12-14 0 0,2 10 21 0 0,-8-30-51 0 0,0 1 0 0 0,-1-1 0 0 0,1 1 0 0 0,0-1 0 0 0,0 0 0 0 0,0 0 0 0 0,0 1 0 0 0,0-1 0 0 0,0 0 0 0 0,0 0 0 0 0,0 0 0 0 0,0 0-1 0 0,0 0 1 0 0,1 0 0 0 0,-1 0 0 0 0,1 0-6 0 0,34 24 347 0 0,-29-21-272 0 0,0 0 25 0 0,-6-4-94 0 0,-1 0 0 0 0,0 0-1 0 0,0 0 1 0 0,0 0 0 0 0,0 0 0 0 0,0 0 0 0 0,0 0 0 0 0,1 0 0 0 0,-1 0 0 0 0,0 0-1 0 0,0 0 1 0 0,0 0 0 0 0,0 0 0 0 0,0 0 0 0 0,0 0 0 0 0,1 0 0 0 0,-1 0 0 0 0,0 0-1 0 0,0 0 1 0 0,0 0 0 0 0,0-1 0 0 0,0 1 0 0 0,0 0 0 0 0,0 0 0 0 0,1 0 0 0 0,-1 0-1 0 0,0 0 1 0 0,0 0 0 0 0,0 0 0 0 0,0-1 0 0 0,0 1 0 0 0,0 0 0 0 0,0 0-1 0 0,0 0 1 0 0,0 0 0 0 0,0 0 0 0 0,0 0 0 0 0,0-1 0 0 0,0 1 0 0 0,0 0 0 0 0,0 0-1 0 0,0 0 1 0 0,0 0 0 0 0,0 0 0 0 0,0-1 0 0 0,0 1 0 0 0,0 0 0 0 0,0 0 0 0 0,0 0-6 0 0,0 0 72 0 0,0 0 6 0 0,1-8 266 0 0,9-12-158 0 0,-8 16-164 0 0,0 1 0 0 0,0-1 1 0 0,0 0-1 0 0,-1 1 0 0 0,1-1 0 0 0,-1 0 0 0 0,0 0 0 0 0,0 0 1 0 0,-1-1-23 0 0,3-14 93 0 0,0 0 1 0 0,1 1 0 0 0,0-1 0 0 0,2 1-1 0 0,0 0 1 0 0,6-10-94 0 0,-11 24 15 0 0,0 2 20 0 0,0 0 0 0 0,0 0 0 0 0,0 0 0 0 0,0 0 0 0 0,0 0 0 0 0,0 0 0 0 0,0 0 0 0 0,0 1 0 0 0,1-1 0 0 0,-1 0 0 0 0,1 1 0 0 0,0-1 0 0 0,-1 1 0 0 0,1-1 0 0 0,0 1 0 0 0,0 0 0 0 0,0 0 0 0 0,0 0 0 0 0,0 0-1 0 0,0 0 1 0 0,0 0-35 0 0,-1 0 34 0 0,0 1-1 0 0,0-1 0 0 0,0 1 0 0 0,0-1 1 0 0,1 1-1 0 0,-1-1 0 0 0,0 1 0 0 0,0 0 1 0 0,0 0-1 0 0,1-1 0 0 0,-1 1 0 0 0,0 0 1 0 0,0 0-1 0 0,0 0 0 0 0,1 0 0 0 0,-1 1 1 0 0,0-1-1 0 0,0 0 0 0 0,0 0 0 0 0,1 1 1 0 0,-1-1-1 0 0,0 1 0 0 0,0-1-33 0 0,1 2 40 0 0,-1 0 0 0 0,1 0 1 0 0,-1 0-1 0 0,1 0 0 0 0,-1 0 0 0 0,0 0 0 0 0,1 0 0 0 0,-1 0 0 0 0,0 1 0 0 0,0 0-40 0 0,5 10 116 0 0,6 11 16 0 0,-1-4-57 0 0,-2 0 1 0 0,0 0-1 0 0,-1 1-75 0 0,-4-10 5 0 0,0 0-1 0 0,1-1 1 0 0,0 0-1 0 0,0 0 0 0 0,1 0 1 0 0,1 0-1 0 0,2 2-4 0 0,-4-5-50 0 0,-4-6 38 0 0,-1 0 0 0 0,1 0 0 0 0,-1 0-1 0 0,1 0 1 0 0,0 0 0 0 0,-1 0 0 0 0,1 0 0 0 0,0-1 0 0 0,0 1-1 0 0,0 0 1 0 0,0-1 0 0 0,-1 1 0 0 0,1 0 0 0 0,0-1-1 0 0,0 1 1 0 0,0-1 0 0 0,0 0 0 0 0,0 1 0 0 0,1-1 12 0 0,1 4-131 0 0,-4-4-2786 0 0,1 0-8144 0 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0.22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0 462 8432 0 0,'4'4'406'0'0,"-1"0"1"0"0,0 1 0 0 0,0-1-1 0 0,0 1 1 0 0,-1 0-1 0 0,2 5-406 0 0,1 0 654 0 0,-4-8-185 0 0,-1-2-205 0 0,0 0-12 0 0,-3 2 560 0 0,-1-8 150 0 0,-1-9-517 0 0,-1-17-376 0 0,2-1 1 0 0,2 0-1 0 0,0 0 0 0 0,3-1 1 0 0,0 1-1 0 0,2 0 0 0 0,4-15-69 0 0,-3 30 45 0 0,1-1-1 0 0,0 1 0 0 0,2 0 1 0 0,0 0-1 0 0,7-13-44 0 0,-10 25 4 0 0,-1-1 1 0 0,1 1-1 0 0,0 1 0 0 0,1-1 0 0 0,-1 1 0 0 0,1-1 1 0 0,0 1-1 0 0,1 0 0 0 0,-1 1 0 0 0,1 0 0 0 0,0 0 1 0 0,0 0-1 0 0,0 0 0 0 0,0 1 0 0 0,1 0 1 0 0,5-2-5 0 0,-7 4 1 0 0,-1-1 2 0 0,0 1-1 0 0,0 0 1 0 0,0 0 0 0 0,0 0-1 0 0,0 0 1 0 0,0 1 0 0 0,0 0-1 0 0,0 0 1 0 0,2 0-3 0 0,-5 0 0 0 0,1 1 1 0 0,0-1 0 0 0,-1 1-1 0 0,1 0 1 0 0,0 0-1 0 0,-1 0 1 0 0,1 0 0 0 0,-1 0-1 0 0,1 0 1 0 0,-1 0 0 0 0,1 0-1 0 0,-1 0 1 0 0,0 1-1 0 0,0-1 1 0 0,0 1 0 0 0,0-1-1 0 0,0 1 1 0 0,0-1-1 0 0,0 1 1 0 0,0-1 0 0 0,0 1-1 0 0,-1 0 1 0 0,1 0 0 0 0,0 1-1 0 0,0 3-3 0 0,1 0 1 0 0,-1 0 0 0 0,0 0-1 0 0,0 0 1 0 0,-1 0 0 0 0,0 0-1 0 0,0 0 1 0 0,0 0 0 0 0,-1 0-1 0 0,0 0 1 0 0,0 0 0 0 0,-1 0 0 0 0,-1 5 2 0 0,-1 1-6 0 0,-1 0 0 0 0,0-1 1 0 0,-1 0-1 0 0,0 0 0 0 0,-1 0 1 0 0,-3 4 5 0 0,4-9-8 0 0,0 1 0 0 0,0-2 1 0 0,0 1-1 0 0,-1-1 1 0 0,0 0-1 0 0,0 0 1 0 0,0-1-1 0 0,0 1 1 0 0,-1-2-1 0 0,0 1 0 0 0,0-1 1 0 0,0 0-1 0 0,0-1 1 0 0,0 0-1 0 0,-1 0 8 0 0,-19 9-78 0 0,22-13-1882 0 0,5 2-7568 0 0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0.58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9144 0 0,'1'0'36'0'0,"0"0"1"0"0,-1 0 0 0 0,1 0 0 0 0,0 1-1 0 0,0-1 1 0 0,0 1 0 0 0,0-1-1 0 0,-1 0 1 0 0,1 1 0 0 0,0-1 0 0 0,-1 1-1 0 0,1 0 1 0 0,0-1 0 0 0,-1 1-1 0 0,1 0 1 0 0,0-1 0 0 0,-1 1 0 0 0,1 0-1 0 0,-1-1 1 0 0,1 1 0 0 0,-1 0-1 0 0,0 0 1 0 0,1 0 0 0 0,-1 0 0 0 0,0-1-1 0 0,0 1 1 0 0,1 1-37 0 0,5 29 1561 0 0,-5-22-1251 0 0,-1-7-262 0 0,7 30 374 0 0,-1 1-1 0 0,-2 0 0 0 0,-2 0 1 0 0,0 0-1 0 0,-3 7-421 0 0,1-34 19 0 0,0 0 0 0 0,1 0 0 0 0,-1 0 0 0 0,1 0 0 0 0,0 0 0 0 0,2 4-19 0 0,2 27 149 0 0,-4-34-111 0 0,-1 0 1 0 0,0 0 0 0 0,1 0-1 0 0,0 1 1 0 0,0-1 0 0 0,0 0-1 0 0,0-1 1 0 0,0 1 0 0 0,0 0-1 0 0,1 0 1 0 0,-1 0 0 0 0,1-1-1 0 0,1 2-38 0 0,30 32 414 0 0,-9-11-65 0 0,-22-23-321 0 0,0-1 0 0 0,-1 1 1 0 0,1-1-1 0 0,0 1 0 0 0,0-1 1 0 0,0 0-1 0 0,0 0 0 0 0,0 0 1 0 0,0 0-1 0 0,0-1 0 0 0,1 1 1 0 0,-1 0-1 0 0,0-1 0 0 0,0 0 1 0 0,0 1-1 0 0,1-1 0 0 0,-1 0 1 0 0,0 0-1 0 0,0 0 0 0 0,1-1 0 0 0,-1 1 1 0 0,0 0-1 0 0,2-1-28 0 0,6-1 59 0 0,-1-1 0 0 0,1 0 1 0 0,0 0-1 0 0,3-3-59 0 0,4-1-2047 0 0,-14 6-8339 0 0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0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233 4 8744 0 0,'0'0'88'0'0,"-1"0"0"0"0,1-1 1 0 0,-1 1-1 0 0,1 0 0 0 0,-1-1 0 0 0,1 1 1 0 0,-1 0-1 0 0,1 0 0 0 0,-1-1 0 0 0,1 1 1 0 0,-1 0-1 0 0,1 0 0 0 0,-1 0 1 0 0,1 0-1 0 0,-1 0 0 0 0,1 0 0 0 0,-1 0 1 0 0,0 0-1 0 0,1 0 0 0 0,-1 0 0 0 0,1 0 1 0 0,-1 0-1 0 0,1 0 0 0 0,-1 0 1 0 0,1 1-1 0 0,-1-1 0 0 0,0 0 0 0 0,1 0 1 0 0,-1 1-1 0 0,1-1 0 0 0,0 0 0 0 0,-1 0 1 0 0,1 1-1 0 0,-1 0-88 0 0,-17 4 1944 0 0,15-4-1909 0 0,0 0 0 0 0,-1-1 0 0 0,1 1 1 0 0,0 1-1 0 0,0-1 0 0 0,0 0 0 0 0,0 1 0 0 0,0-1 1 0 0,0 1-1 0 0,0 0 0 0 0,0 1-35 0 0,-33 25-79 0 0,32-24 103 0 0,-48 47-59 0 0,25-23 18 0 0,22-21 41 0 0,1-1 0 0 0,-1 1 0 0 0,2 0 0 0 0,-1 0 0 0 0,1 0 0 0 0,0 1 0 0 0,1-1 0 0 0,-1 1 0 0 0,1 0 0 0 0,0 5-24 0 0,1-9 46 0 0,0 1 1 0 0,0-1-1 0 0,0 0 0 0 0,1 1 1 0 0,-1-1-1 0 0,1 1 1 0 0,0-1-1 0 0,1 1 0 0 0,-1-1 1 0 0,1 0-1 0 0,0 1 1 0 0,0-1-1 0 0,0 0 0 0 0,0 1 1 0 0,2 1-47 0 0,-2-2 36 0 0,1 1-1 0 0,0-1 1 0 0,0 1 0 0 0,1-1-1 0 0,-1 0 1 0 0,1 0 0 0 0,0 0-1 0 0,0 0 1 0 0,0 0 0 0 0,1-1-1 0 0,-1 0 1 0 0,1 1 0 0 0,0-1-1 0 0,0 0 1 0 0,0-1 0 0 0,0 1-1 0 0,0-1 1 0 0,1 0 0 0 0,-1 0-1 0 0,2 0-35 0 0,10 5 205 0 0,-4-3-9 0 0,0 0-1 0 0,-1 0 1 0 0,9 1-196 0 0,-17-5 30 0 0,0 1 0 0 0,0-1 0 0 0,0 1 0 0 0,0-1 0 0 0,0 0 0 0 0,0-1 0 0 0,0 1 0 0 0,0 0 0 0 0,0-1 0 0 0,0 1 0 0 0,0-1 0 0 0,0 0 0 0 0,-1 0 0 0 0,1 0 0 0 0,0-1 0 0 0,0 1-1 0 0,0-1-29 0 0,-2 1-94 0 0,-1 1-1 0 0,0 0 0 0 0,1-1 1 0 0,-1 1-1 0 0,1 0 0 0 0,-1-1 0 0 0,0 1 1 0 0,1-1-1 0 0,-1 1 0 0 0,0-1 0 0 0,1 1 1 0 0,-1-1-1 0 0,0 1 0 0 0,0-1 1 0 0,1 1-1 0 0,-1-1 0 0 0,0 1 0 0 0,0-1 1 0 0,0 1-1 0 0,0-1 0 0 0,0 0 95 0 0,0 0-10666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198 15 7832 0 0,'-7'-3'250'0'0,"-1"1"0"0"0,0-1 0 0 0,1 1 0 0 0,-1 1 0 0 0,0 0 0 0 0,0 0 0 0 0,0 0 0 0 0,0 1 0 0 0,0 0 0 0 0,0 0 0 0 0,-4 2-250 0 0,7-1 47 0 0,1 0-1 0 0,0 1 0 0 0,0-1 1 0 0,0 1-1 0 0,1 0 0 0 0,-1 0 0 0 0,0 0 1 0 0,1 1-1 0 0,-1-1 0 0 0,1 1 1 0 0,0 0-1 0 0,0 0 0 0 0,0 0 1 0 0,0 0-1 0 0,0 1 0 0 0,1-1 0 0 0,-1 1 1 0 0,1-1-1 0 0,0 1 0 0 0,0 0 1 0 0,1 0-1 0 0,-2 2-46 0 0,-3 10 200 0 0,1 0 1 0 0,0 0-1 0 0,1 1 0 0 0,-2 16-200 0 0,5-22 95 0 0,0 0 0 0 0,1 0-1 0 0,1 0 1 0 0,0 0 0 0 0,0 0-1 0 0,3 7-94 0 0,-2-4 46 0 0,1-4-9 0 0,0-1 0 0 0,0 1 1 0 0,1-1-1 0 0,0 0 1 0 0,0 0-1 0 0,1-1 1 0 0,0 1-1 0 0,1-1 0 0 0,0 0 1 0 0,0-1-1 0 0,1 1 1 0 0,0-1-1 0 0,0 0 1 0 0,1-1-1 0 0,7 6-37 0 0,-5-6 10 0 0,-6-3 1 0 0,-1 0 0 0 0,1 0 0 0 0,1-1 0 0 0,-1 1 0 0 0,0-1 0 0 0,0 0 0 0 0,1 0 0 0 0,-1-1 0 0 0,1 1 0 0 0,0-1 0 0 0,-1 0 0 0 0,1 0 0 0 0,0 0 0 0 0,0-1 0 0 0,-1 0 0 0 0,1 0 0 0 0,0 0 0 0 0,1-1-11 0 0,6-1-86 0 0,-8 2-88 0 0,0-1-1 0 0,0 0 1 0 0,0 0-1 0 0,0 0 1 0 0,0-1-1 0 0,0 1 1 0 0,-1-1-1 0 0,1 0 1 0 0,2-1 174 0 0,-4 2-8665 0 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1.32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38 8432 0 0,'0'0'0'0'0,"0"0"0"0"0,20 0 0 0 0,12 0 256 0 0,-1 0-8 0 0,-7 0 8 0 0,6-12-8 0 0,-6 8-128 0 0,-2 8 0 0 0,4-8 0 0 0,5 0 8 0 0,-5 2-168 0 0,-8-2 16 0 0,2 4-16 0 0,4 0 16 0 0,2-6-184 0 0,-10 0 0 0 0,-16 6-6840 0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1.71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16 7024 0 0,'0'0'352'0'0,"0"0"-2"0"0,0 0-2 0 0,0 0-9 0 0,0 0-72 0 0,0 0-21 0 0,0 0-2 0 0,0 0-5 0 0,0 0-56 0 0,0 0-14 0 0,4-3 2520 0 0,14-9-2107 0 0,-14 12-609 0 0,-2-1 86 0 0,-1 1 0 0 0,0 0 0 0 0,0 0 0 0 0,0 0 0 0 0,0 0 0 0 0,0 0 0 0 0,1 0 0 0 0,-1 1 0 0 0,0-1 0 0 0,0 0 0 0 0,0 0 0 0 0,0 1 0 0 0,0-1 0 0 0,0 1 0 0 0,1-1-59 0 0,-2 2 72 0 0,1-1 0 0 0,-1 0 0 0 0,1 1 0 0 0,-1-1-1 0 0,0 1 1 0 0,1-1 0 0 0,-1 1 0 0 0,0-1 0 0 0,0 1 0 0 0,0-1 0 0 0,0 0 0 0 0,0 1 0 0 0,0 0-72 0 0,0-2 47 0 0,21 0 117 0 0,-20 1-164 0 0,0 0 0 0 0,-1 0 0 0 0,1-1 0 0 0,-1 1 0 0 0,1 0 1 0 0,-1 0-1 0 0,0 0 0 0 0,1 0 0 0 0,-1 0 0 0 0,0-1 1 0 0,0 1-1 0 0,0 0 0 0 0,0 0 0 0 0,1 0 0 0 0,-1 0 1 0 0,0 0-1 0 0,0 0 0 0 0,-1 0 0 0 0,1 0 0 0 0,0 0 1 0 0,0 0-1 0 0,0 0 0 0 0,-1 0 0 0 0,3 45-15 0 0,6 29 15 0 0,0 16-11 0 0,-7-80 10 0 0,0 8-4 0 0,-1 0 1 0 0,0-1 0 0 0,-2 4 4 0 0,-8 8 36 0 0,10-30 33 0 0,-8 14 272 0 0,-5-17-2130 0 0,13 2-7964 0 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2.07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38 9648 0 0,'262'-9'3870'0'0,"-215"6"-3595"0"0,36-5-275 0 0,-2-9-1748 0 0,-79 17-6865 0 0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2.4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296 1 10248 0 0,'0'10'1417'0'0,"0"-10"-1280"0"0,-1 0 0 0 0,0 1 0 0 0,0-1 0 0 0,0 1-1 0 0,1-1 1 0 0,-1 1 0 0 0,0-1 0 0 0,1 1 0 0 0,-1-1 0 0 0,0 1 0 0 0,1 0 0 0 0,-1-1-1 0 0,1 1 1 0 0,-1 0 0 0 0,0 0-137 0 0,-2 5 64 0 0,-1 0 0 0 0,0 0 0 0 0,0 0 0 0 0,0-1 0 0 0,-1 0 0 0 0,0 0 0 0 0,0 0 0 0 0,0-1 0 0 0,-5 4-64 0 0,-2 2 75 0 0,-1 2 50 0 0,0 0 0 0 0,1 1 0 0 0,-5 8-125 0 0,13-15 51 0 0,0 0-1 0 0,0 1 1 0 0,0-1 0 0 0,1 1 0 0 0,0 0 0 0 0,0 0-1 0 0,1 1 1 0 0,0-1 0 0 0,-1 5-51 0 0,2-5 27 0 0,-1-2 42 0 0,1-1 0 0 0,1 0 0 0 0,-1 1 0 0 0,0-1 0 0 0,1 0 0 0 0,0 1-1 0 0,0-1 1 0 0,1 1 0 0 0,-1-1 0 0 0,1 0 0 0 0,0 1 0 0 0,0-1 0 0 0,1 4-69 0 0,4 6 53 0 0,-5-10-41 0 0,0 1 1 0 0,1-1 0 0 0,0 0 0 0 0,0 0 0 0 0,0 0 0 0 0,0 0 0 0 0,1 0 0 0 0,-1-1 0 0 0,1 1 0 0 0,0-1-1 0 0,0 1 1 0 0,0-1 0 0 0,1 0 0 0 0,-1 0 0 0 0,1 0 0 0 0,0-1 0 0 0,0 0 0 0 0,3 3-13 0 0,5 1 27 0 0,27 14 22 0 0,-37-20-42 0 0,0 1 1 0 0,0 0 0 0 0,1-1 0 0 0,-1 1 0 0 0,1-1 0 0 0,-1 1 0 0 0,0-1-1 0 0,1 0 1 0 0,-1 0 0 0 0,1 0 0 0 0,-1-1 0 0 0,0 1 0 0 0,1 0-1 0 0,-1-1 1 0 0,0 0 0 0 0,1 0-8 0 0,10-2 73 0 0,5-3-2219 0 0,-18 5-8247 0 0</inkml:trace>
  <inkml:trace contextRef="#ctx0" brushRef="#br0" timeOffset="1">0 213 10448 0 0,'40'-11'1526'0'0,"10"0"460"0"0,38-4-1986 0 0,23-4 21 0 0,-58 5-1808 0 0,22-11 1787 0 0,-68 23-8714 0 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2.8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8536 0 0,'5'2'657'0'0,"-1"1"1"0"0,1 0 0 0 0,-1 0-1 0 0,0 0 1 0 0,0 1 0 0 0,0-1-1 0 0,3 4-657 0 0,-6-6 37 0 0,31 33 909 0 0,-19-19-817 0 0,0 0-1 0 0,2-1 0 0 0,-1-1 1 0 0,2 0-1 0 0,14 9-128 0 0,-25-19 60 0 0,0-1 0 0 0,-1 0-1 0 0,1 1 1 0 0,0-2 0 0 0,0 1 0 0 0,0 0 0 0 0,0-1-1 0 0,0 0 1 0 0,0 0 0 0 0,0-1 0 0 0,1 1 0 0 0,-1-1 0 0 0,0 0-1 0 0,0-1 1 0 0,0 1 0 0 0,1-1 0 0 0,-1 0 0 0 0,0 0-1 0 0,0-1 1 0 0,0 0 0 0 0,0 1 0 0 0,-1-2 0 0 0,1 1 0 0 0,4-3-60 0 0,15-7 292 0 0,-17 9-211 0 0,-1 1 0 0 0,0-1 1 0 0,-1-1-1 0 0,1 1 0 0 0,0-1 1 0 0,-1 0-1 0 0,0 0 0 0 0,2-2-81 0 0,-3 1 56 0 0,0-1-1 0 0,0 1 0 0 0,-1 0 1 0 0,0-1-1 0 0,0 0 0 0 0,0 0 1 0 0,0 0-1 0 0,-1 0 0 0 0,0 0 1 0 0,-1 0-1 0 0,1-1 1 0 0,-1 1-1 0 0,0 0 0 0 0,-1-2-55 0 0,-3-33-2208 0 0,3 40-9013 0 0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3.21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11048 0 0,'1'1'7'0'0,"0"0"1"0"0,0 0 0 0 0,1 1-1 0 0,-1-1 1 0 0,0 0 0 0 0,0 1-1 0 0,-1-1 1 0 0,1 0 0 0 0,0 1-1 0 0,0-1 1 0 0,-1 1 0 0 0,1 0-1 0 0,0-1 1 0 0,-1 1-1 0 0,0-1 1 0 0,1 2-8 0 0,4 27 370 0 0,-5-29-349 0 0,3 55 1076 0 0,-4-47-891 0 0,2 1 0 0 0,-1-1-1 0 0,1 0 1 0 0,0 1 0 0 0,1-1 0 0 0,0 0-1 0 0,1 1-205 0 0,0 19 357 0 0,-3-25-315 0 0,0 0-1 0 0,0 0 1 0 0,1-1 0 0 0,-1 1-1 0 0,1 0 1 0 0,0 0 0 0 0,0 0-1 0 0,0 0 1 0 0,1-1 0 0 0,1 4-42 0 0,4 7 6 0 0,-6-12-3 0 0,0 0 0 0 0,1 0 1 0 0,-1 0-1 0 0,0 0 0 0 0,1 0 0 0 0,-1 0 1 0 0,1 0-1 0 0,0 0 0 0 0,0 0 0 0 0,0-1 1 0 0,-1 1-1 0 0,2-1-3 0 0,-3 0 10 0 0,1-1 1 0 0,-1 1-1 0 0,1-1 1 0 0,-1 1 0 0 0,0-1-1 0 0,1 1 1 0 0,-1-1-1 0 0,0 1 1 0 0,1 0-1 0 0,-1-1 1 0 0,0 1-1 0 0,0-1 1 0 0,1 1-1 0 0,-1 0 1 0 0,0-1-1 0 0,0 1 1 0 0,0 0-1 0 0,0-1 1 0 0,0 1 0 0 0,0-1-1 0 0,0 1-10 0 0,0 0 13 0 0,0-1-1 0 0,0 1 1 0 0,0-1-1 0 0,0 1 1 0 0,0-1 0 0 0,0 0-1 0 0,0 1 1 0 0,0-1-1 0 0,0 1 1 0 0,0-1 0 0 0,0 1-1 0 0,0-1 1 0 0,0 1-1 0 0,0-1 1 0 0,1 0 0 0 0,-1 1-1 0 0,0-1 1 0 0,0 1-1 0 0,1-1 1 0 0,-1 0-1 0 0,0 1 1 0 0,0-1 0 0 0,1 0-1 0 0,-1 1 1 0 0,0-1-1 0 0,1 0 1 0 0,-1 1 0 0 0,1-1-1 0 0,-1 0 1 0 0,0 0-1 0 0,1 0 1 0 0,-1 1 0 0 0,1-1-1 0 0,-1 0 1 0 0,0 0-1 0 0,1 0 1 0 0,-1 0 0 0 0,1 0-1 0 0,-1 0 1 0 0,1 0-1 0 0,-1 0 1 0 0,1 0 0 0 0,-1 0-13 0 0,1 0 25 0 0,20-4 140 0 0,-6-1-2061 0 0,-13 4-8086 0 0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4.14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134 127 10248 0 0,'-1'0'17'0'0,"1"0"0"0"0,-1 1 1 0 0,1-1-1 0 0,-1 0 0 0 0,1 1 1 0 0,-1-1-1 0 0,1 0 0 0 0,-1 1 1 0 0,1-1-1 0 0,0 0 0 0 0,-1 1 1 0 0,1-1-1 0 0,-1 1 0 0 0,1-1 1 0 0,0 1-1 0 0,-1-1 0 0 0,1 0 1 0 0,0 1-1 0 0,-1 0-17 0 0,-9 9 344 0 0,8-9-322 0 0,-1 1 1 0 0,1-1-1 0 0,-1 1 0 0 0,1-1 0 0 0,-1 1 1 0 0,1 0-1 0 0,0 0 0 0 0,0 0 1 0 0,0 0-1 0 0,0 0 0 0 0,0 1 0 0 0,0-1 1 0 0,1 1-1 0 0,-1 0-22 0 0,-18 40 230 0 0,10-19-45 0 0,-30 76 237 0 0,38-94-413 0 0,0 0 0 0 0,0 0 0 0 0,0 0 0 0 0,1 0 0 0 0,0 0 0 0 0,0 0 0 0 0,0 0 0 0 0,1 1 0 0 0,0 1-9 0 0,1 10 349 0 0,1 0 0 0 0,4 11-349 0 0,-4-24 64 0 0,0 0 1 0 0,0 0-1 0 0,0 0 0 0 0,1 0 1 0 0,0 0-1 0 0,0-1 0 0 0,0 1 1 0 0,1-1-1 0 0,-1 0 0 0 0,1 0 1 0 0,0 0-1 0 0,0-1 0 0 0,1 1 1 0 0,-1-1-1 0 0,1 0 0 0 0,-1 0 1 0 0,1-1-1 0 0,0 1 0 0 0,0-1 1 0 0,3 1-65 0 0,8-1 119 0 0,0-1 1 0 0,1 0 0 0 0,-1-1-1 0 0,0-1 1 0 0,0 0 0 0 0,0-2-1 0 0,0 1 1 0 0,0-2 0 0 0,0 0-120 0 0,-11 2 64 0 0,-1-1 0 0 0,0 1 0 0 0,0-1 0 0 0,-1 1 0 0 0,1-1 0 0 0,0 0 0 0 0,-1 0 0 0 0,0-1 0 0 0,1 1 0 0 0,-1-1 0 0 0,-1 0 0 0 0,1 0 1 0 0,0 0-1 0 0,-1 0 0 0 0,0 0 0 0 0,0 0 0 0 0,0 0 0 0 0,-1-1 0 0 0,1 1 0 0 0,-1-1 0 0 0,0 0 0 0 0,0 1 0 0 0,-1-3-64 0 0,3-11 124 0 0,-2 1-1 0 0,0-1 1 0 0,-2 0-1 0 0,0 1 0 0 0,-1-11-123 0 0,-11-29 171 0 0,3 20-63 0 0,8 29-79 0 0,0 0 0 0 0,-1 0 1 0 0,0 0-1 0 0,-4-6-29 0 0,4 9-3 0 0,0-1 0 0 0,0 0 1 0 0,1 0-1 0 0,0 0 0 0 0,0 0 0 0 0,1 0 1 0 0,-1 0-1 0 0,1 0 0 0 0,1-1 0 0 0,-1 0 3 0 0,0 2-21 0 0,-1-2-288 0 0,5 10-239 0 0,-3-2 359 0 0,1 0 1 0 0,-1 0-1 0 0,0 1 1 0 0,1-1-1 0 0,-1 1 1 0 0,0-1-1 0 0,0 0 0 0 0,0 1 1 0 0,0-1-1 0 0,0 1 1 0 0,0-1-1 0 0,0 0 1 0 0,-1 1 188 0 0,1 15-629 0 0,5 0 226 0 0,0 0 0 0 0,2-1 0 0 0,0 3 403 0 0,9 20-551 0 0,10 26-1215 0 0,5 3 1766 0 0,1 4-926 0 0,-28-65 963 0 0,0 0 1 0 0,0 0-1 0 0,0-1 1 0 0,1 1-1 0 0,0-1 1 0 0,0-1-1 0 0,0 1 1 0 0,1-1-1 0 0,0 1 1 0 0,0-2-1 0 0,6 5-37 0 0,6 9 467 0 0,-17-16-386 0 0,1 0 1 0 0,-1 0 0 0 0,1 0 0 0 0,-1-1 0 0 0,1 1 0 0 0,0 0 0 0 0,0-1 0 0 0,0 0-1 0 0,0 1 1 0 0,0-1 0 0 0,0 0 0 0 0,0 0 0 0 0,0 0 0 0 0,0 0 0 0 0,1 0-82 0 0,2 0 202 0 0,-1 0 1 0 0,1-1-1 0 0,-1 1 1 0 0,1-1-1 0 0,-1 0 1 0 0,1 0-1 0 0,-1 0 1 0 0,1-1-1 0 0,-1 1 1 0 0,1-1-1 0 0,-1 0 1 0 0,1-1-1 0 0,-1 1 1 0 0,4-2-203 0 0,-1-1 136 0 0,0 0 1 0 0,0 0 0 0 0,-1 0-1 0 0,0-1 1 0 0,1 0-1 0 0,-1 0 1 0 0,-1 0 0 0 0,2-2-137 0 0,-3 2 56 0 0,-1 1 1 0 0,0 0-1 0 0,0-1 1 0 0,0 0-1 0 0,-1 0 1 0 0,1 0 0 0 0,-1 0-1 0 0,0 0 1 0 0,0 0-1 0 0,-1-1 1 0 0,0 1-1 0 0,0 0 1 0 0,0-1 0 0 0,-1 1-57 0 0,1-15 96 0 0,0 1 1 0 0,-2-1-1 0 0,-1-7-96 0 0,-1-23 48 0 0,3-6 6 0 0,0-28 186 0 0,-4-9-240 0 0,4 85-31 0 0,0 1 0 0 0,1-1 0 0 0,0 0 0 0 0,0 1 0 0 0,1-3 31 0 0,3-29-195 0 0,-5 38-36 0 0,3 0-424 0 0,-1 0-268 0 0,-1 9 332 0 0,-3 46-1034 0 0,0-27 1112 0 0,2 1 0 0 0,1 4 513 0 0,1-18-115 0 0,1 21-355 0 0,1 0 1 0 0,3 2 469 0 0,4 25-541 0 0,-8-37 284 0 0,2 0 1 0 0,1 0-1 0 0,3 5 257 0 0,-2-6-86 0 0,-6-19 67 0 0,0 0 0 0 0,1-1 0 0 0,-1 1 0 0 0,1 0 0 0 0,0-1 0 0 0,0 1 0 0 0,1-1 0 0 0,-1 0 0 0 0,1 1 0 0 0,0-1 0 0 0,3 3 19 0 0,-5-6 11 0 0,-1 1-1 0 0,1-1 0 0 0,0 1 0 0 0,-1 0 1 0 0,0-1-1 0 0,1 1 0 0 0,-1-1 0 0 0,0 1 1 0 0,0 0-1 0 0,1-1 0 0 0,-1 1 1 0 0,-1 0-1 0 0,1-1 0 0 0,0 1 0 0 0,0 1-10 0 0,-1 3 297 0 0,1-6-92 0 0,0 0 10 0 0,0 0 8 0 0,0 0 1 0 0,0 0 0 0 0,0 0 13 0 0,0 0 52 0 0,0 0 9 0 0,0 0-2 0 0,0 0-2 0 0,0 0-6 0 0,0 0-5 0 0,0-1 4 0 0,-10-52 457 0 0,2 0 0 0 0,0-36-744 0 0,7 61 179 0 0,2-1 0 0 0,1 0 0 0 0,1 1 0 0 0,1 0 1 0 0,8-27-180 0 0,-10 47 44 0 0,1 1 0 0 0,0-1 0 0 0,1 1 1 0 0,0 0-1 0 0,0 0 0 0 0,0 0 0 0 0,5-4-44 0 0,39-45 202 0 0,-44 53-185 0 0,-1 0-14 0 0,0 0 1 0 0,0 1 0 0 0,1 0 0 0 0,-1 0 0 0 0,1 0-1 0 0,-1 0 1 0 0,1 0 0 0 0,0 1 0 0 0,0-1 0 0 0,0 1-1 0 0,0 0 1 0 0,0 0 0 0 0,0 1 0 0 0,2-1-4 0 0,18-4-15 0 0,-22 5-1 0 0,1 0 0 0 0,-1 0 0 0 0,1 0 0 0 0,-1 0-1 0 0,1 0 1 0 0,-1 1 0 0 0,1-1 0 0 0,-1 1 0 0 0,0 0 0 0 0,1 0-1 0 0,-1-1 1 0 0,0 2 0 0 0,0-1 0 0 0,1 0 0 0 0,-1 0 0 0 0,2 2 16 0 0,-1-1-44 0 0,0 0 1 0 0,0 1 0 0 0,0-1 0 0 0,0 1 0 0 0,0 0-1 0 0,-1 0 1 0 0,1 0 0 0 0,-1 0 0 0 0,1 0 0 0 0,-1 1 43 0 0,1 4-88 0 0,-1 0 0 0 0,1 0 1 0 0,-2 1-1 0 0,1-1 0 0 0,-1 0 1 0 0,-1 1-1 0 0,1-1 0 0 0,-1 1 1 0 0,-1-1-1 0 0,0 1 0 0 0,0-1 1 0 0,-2 6 87 0 0,2-8-59 0 0,-1 0 1 0 0,0-1 0 0 0,0 1 0 0 0,-1-1 0 0 0,1 1 0 0 0,-1-1 0 0 0,-1 0 0 0 0,1 0 0 0 0,-1 0-1 0 0,1-1 1 0 0,-1 1 0 0 0,-4 2 58 0 0,-6 6-88 0 0,0-1 0 0 0,0 0 0 0 0,-7 3 88 0 0,4-3-58 0 0,1 1 1 0 0,1 0-1 0 0,0 1 0 0 0,1 0 0 0 0,0 1 1 0 0,1 1 57 0 0,12-14 17 0 0,0 1 0 0 0,0-1 0 0 0,1 0 0 0 0,-1 0 0 0 0,0 1 0 0 0,1-1 0 0 0,0 0 0 0 0,-1 1 0 0 0,1-1 0 0 0,0 0 0 0 0,0 1 1 0 0,1-1-1 0 0,-1 0 0 0 0,0 1 0 0 0,1-1 0 0 0,-1 0 0 0 0,1 0 0 0 0,0 1 0 0 0,0-1 0 0 0,0 0 0 0 0,0 0 0 0 0,0 0 0 0 0,0 0 0 0 0,0 0 1 0 0,1 0-1 0 0,0 0-17 0 0,7 6 128 0 0,1-1 0 0 0,1-1 0 0 0,-1 1 0 0 0,1-1 0 0 0,0-1 0 0 0,0 0 0 0 0,1-1 1 0 0,0 0-1 0 0,-1-1 0 0 0,1 0 0 0 0,8 0-128 0 0,-8-1 88 0 0,-2-1 16 0 0,-1 0 1 0 0,1 0-1 0 0,0 0 1 0 0,0-2-1 0 0,0 1 1 0 0,0-1-1 0 0,0 0 1 0 0,9-3-105 0 0,-9 1 142 0 0,0 1 0 0 0,0 1 0 0 0,0 0 0 0 0,1 1-142 0 0,26-5-1887 0 0,-33 4-7991 0 0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4.5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9944 0 0,'0'0'15'0'0,"1"-1"1"0"0,0 1 0 0 0,-1 0-1 0 0,1 0 1 0 0,0 0-1 0 0,-1 1 1 0 0,1-1 0 0 0,0 0-1 0 0,-1 0 1 0 0,1 0 0 0 0,0 0-1 0 0,-1 1 1 0 0,1-1-1 0 0,-1 0 1 0 0,1 0 0 0 0,0 1-1 0 0,-1-1 1 0 0,1 1 0 0 0,-1-1-1 0 0,1 0 1 0 0,-1 1-1 0 0,1-1 1 0 0,-1 1 0 0 0,0-1-1 0 0,1 1 1 0 0,-1-1 0 0 0,1 1-1 0 0,-1 0 1 0 0,0-1-1 0 0,0 1 1 0 0,1-1 0 0 0,-1 1-1 0 0,0 0 1 0 0,0-1-1 0 0,0 1 1 0 0,0 0 0 0 0,1-1-1 0 0,-1 1 1 0 0,0 0 0 0 0,0-1-1 0 0,0 1 1 0 0,-1 0-1 0 0,1-1 1 0 0,0 1 0 0 0,0 0-1 0 0,0-1 1 0 0,0 1 0 0 0,-1 0-1 0 0,1 0-15 0 0,0 8 115 0 0,1 45 419 0 0,0-26-150 0 0,-1 1 0 0 0,-1 0 0 0 0,-2-1 0 0 0,-3 17-384 0 0,5-34 135 0 0,0 0-1 0 0,0 0 1 0 0,1 0-1 0 0,1 1 0 0 0,0-1 1 0 0,1 6-135 0 0,3 36 973 0 0,-5-12-229 0 0,0-41-754 0 0,1 0 0 0 0,-1 1 0 0 0,1-1 0 0 0,-1 0-1 0 0,1 1 1 0 0,-1-1 0 0 0,1 0 0 0 0,0 0 0 0 0,-1 0 0 0 0,1 1-1 0 0,-1-1 1 0 0,1 0 0 0 0,0 0 0 0 0,-1 0 0 0 0,1 0 0 0 0,-1 0 0 0 0,1 0-1 0 0,0 0 1 0 0,-1 0 0 0 0,1-1 0 0 0,0 1 10 0 0,1 0-1499 0 0,-2 0-8295 0 0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4.8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11 1 8240 0 0,'2'276'6176'0'0,"1"-199"-5064"0"0,-2-60-1000 0 0,0-1 0 0 0,-1 1 0 0 0,0 2-112 0 0,-1 11 398 0 0,1-30-443 0 0,0 1 0 0 0,0-1 0 0 0,0 1 1 0 0,-1-1-1 0 0,1 1 0 0 0,0-1 0 0 0,0 1 0 0 0,0-1 0 0 0,-1 1 0 0 0,1-1 0 0 0,0 1 0 0 0,0-1 0 0 0,-1 0 1 0 0,1 1-1 0 0,0-1 0 0 0,-1 1 0 0 0,1-1 0 0 0,-1 0 0 0 0,1 0 0 0 0,0 1 0 0 0,-1-1 0 0 0,1 0 0 0 0,-1 1 1 0 0,1-1-1 0 0,-1 0 0 0 0,1 0 0 0 0,-1 0 0 0 0,1 0 0 0 0,-1 0 0 0 0,1 1 0 0 0,-1-1 0 0 0,1 0 1 0 0,-1 0-1 0 0,1 0 0 0 0,-1 0 0 0 0,1 0 0 0 0,-1 0 0 0 0,1-1 0 0 0,-1 1 0 0 0,0 0 45 0 0,1 0-10338 0 0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5.2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74 10752 0 0,'122'-6'1974'0'0,"-111"5"-1881"0"0,1 0 0 0 0,-1 0 0 0 0,0-1 0 0 0,0-1 0 0 0,8-2-93 0 0,-9 1 41 0 0,1 1 1 0 0,0 1-1 0 0,0 0 1 0 0,0 1-1 0 0,8-1-41 0 0,-14 2 11 0 0,-1 1 2 0 0,0-1 0 0 0,0 0 0 0 0,0 0 0 0 0,0-1 0 0 0,0 1 0 0 0,0-1 1 0 0,0 0-1 0 0,0 0 0 0 0,0 0 0 0 0,0-1 0 0 0,0 1 0 0 0,2-3-13 0 0,2 1 41 0 0,0-1 0 0 0,0 1 0 0 0,1 0 0 0 0,4-1-41 0 0,17-7-1872 0 0,-26 9-6602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5.9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0,'0'0'170'0'0,"0"0"9"0"0,1 23 617 0 0,3 2-649 0 0,-2 1 0 0 0,0 0 1 0 0,-1 10-148 0 0,2 43 566 0 0,-3-54-261 0 0,0-22-197 0 0,-1 1 1 0 0,1-1 0 0 0,0 1 0 0 0,0 0-1 0 0,0-1 1 0 0,1 1 0 0 0,-1-1-1 0 0,1 1 1 0 0,0-1 0 0 0,0 1 0 0 0,0-1-1 0 0,1 3-108 0 0,0-3 195 0 0,0 1-1 0 0,-1-1 0 0 0,1 0 0 0 0,-1 1 0 0 0,0 0 0 0 0,0-1 1 0 0,0 1-1 0 0,0 0 0 0 0,-1 0 0 0 0,0-1 0 0 0,1 2-194 0 0,-1-5 118 0 0,0 0 0 0 0,0 0-15 0 0,0 0-46 0 0,0 0-1518 0 0,0 0-6012 0 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26:55.569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92 9944 0 0,'2'1'38'0'0,"-1"0"1"0"0,0 0 0 0 0,0-1 0 0 0,0 1-1 0 0,0 0 1 0 0,0 0 0 0 0,0 0-1 0 0,0 1 1 0 0,0-1 0 0 0,0 0 0 0 0,0 0-1 0 0,0 0 1 0 0,-1 1 0 0 0,1-1-1 0 0,-1 0 1 0 0,1 1 0 0 0,-1-1 0 0 0,1 1-1 0 0,-1-1 1 0 0,0 1 0 0 0,0 0-39 0 0,1 38 1483 0 0,-2-10-773 0 0,9 91 125 0 0,-8-115-772 0 0,1 0 1 0 0,0 0-1 0 0,0 0 1 0 0,0 0-1 0 0,1-1 0 0 0,0 1 1 0 0,0 0-1 0 0,0-1 1 0 0,1 1-1 0 0,0-1 0 0 0,0 0 1 0 0,1 0-1 0 0,-1 0 1 0 0,1 0-1 0 0,0 0 0 0 0,0-1 1 0 0,0 0-1 0 0,1 0 1 0 0,0 0-1 0 0,0 0 0 0 0,0-1 1 0 0,0 0-1 0 0,0 0 1 0 0,1 0-1 0 0,-1-1 0 0 0,1 1 1 0 0,0-1-1 0 0,-1-1 1 0 0,5 1-64 0 0,-8-1 35 0 0,0-1 1 0 0,1 0-1 0 0,-1 0 1 0 0,0 0-1 0 0,0-1 1 0 0,1 1 0 0 0,-1 0-1 0 0,0-1 1 0 0,0 0-1 0 0,0 1 1 0 0,2-2-36 0 0,16-3 202 0 0,-17 5-152 0 0,0-1 0 0 0,-1 0 0 0 0,1 1 0 0 0,0-1 0 0 0,0 0 0 0 0,0 0 0 0 0,0-1 0 0 0,-1 1 0 0 0,1-1 0 0 0,-1 1 1 0 0,1-1-1 0 0,-1 0 0 0 0,1 0 0 0 0,-1 0 0 0 0,2-2-50 0 0,2-4 154 0 0,1 0 0 0 0,-2 0 0 0 0,1-1 0 0 0,-1-1-154 0 0,21-28 410 0 0,-26 37-389 0 0,1 1 0 0 0,-1-1 0 0 0,1 1 0 0 0,-1-1 0 0 0,1 0 0 0 0,0 1 0 0 0,-1-1 0 0 0,1 1 0 0 0,0-1 0 0 0,-1 1 0 0 0,1 0 0 0 0,0-1 0 0 0,-1 1 0 0 0,1 0 0 0 0,0-1 0 0 0,0 1 0 0 0,0 0 0 0 0,0 0-21 0 0,-1 0 11 0 0,0 0 1 0 0,1 0 0 0 0,-1 0-1 0 0,0 0 1 0 0,1 1-1 0 0,-1-1 1 0 0,0 0 0 0 0,1 0-1 0 0,-1 1 1 0 0,0-1-1 0 0,1 0 1 0 0,-1 0 0 0 0,0 1-1 0 0,0-1 1 0 0,1 0-1 0 0,-1 1 1 0 0,0-1 0 0 0,0 0-1 0 0,0 0 1 0 0,0 1-1 0 0,1-1 1 0 0,-1 1-1 0 0,0-1 1 0 0,0 0 0 0 0,0 1-1 0 0,0-1-11 0 0,2 35 288 0 0,-2-24-331 0 0,0-6 47 0 0,1-1-1 0 0,0 0 1 0 0,0 0-1 0 0,0 0 1 0 0,0 0-1 0 0,1 0 1 0 0,0 0-1 0 0,-1 0 0 0 0,1 0 1 0 0,1 0-4 0 0,-2-2 1 0 0,0 0-1 0 0,1 0 1 0 0,-1-1 0 0 0,0 1 0 0 0,1-1-1 0 0,-1 1 1 0 0,1-1 0 0 0,-1 0 0 0 0,1 1-1 0 0,0-1 1 0 0,-1 0 0 0 0,1 0 0 0 0,0 0 0 0 0,0-1-1 0 0,0 1 1 0 0,0 0 0 0 0,0 0 0 0 0,0-1-1 0 0,0 0 1 0 0,0 1 0 0 0,2-1-1 0 0,25 1 12 0 0,-21 0 9 0 0,-1 0 1 0 0,1-1-1 0 0,-1 0 0 0 0,1-1 1 0 0,-1 0-1 0 0,1 0 0 0 0,-1 0 0 0 0,3-2-21 0 0,-10 3 1 0 0,4-1 42 0 0,1 0 0 0 0,-1 0 1 0 0,1 0-1 0 0,-1-1 0 0 0,0 0 0 0 0,0 0 1 0 0,0 0-1 0 0,0 0 0 0 0,0-1 0 0 0,0 1 1 0 0,-1-1-1 0 0,1 0 0 0 0,-1 0 1 0 0,0-1-1 0 0,0 1 0 0 0,0-1 0 0 0,0 0-43 0 0,0-1 72 0 0,-1 1-1 0 0,0-1 1 0 0,0 0-1 0 0,0 1 0 0 0,0-1 1 0 0,-1 0-1 0 0,0 0 1 0 0,0 0-1 0 0,-1-1 0 0 0,1 1 1 0 0,-1 0-1 0 0,-1-5-71 0 0,0-6 140 0 0,-1-1 0 0 0,-1 1 1 0 0,-3-5-141 0 0,3 8 73 0 0,-14-39 177 0 0,13 41-202 0 0,0 1 0 0 0,0-1-1 0 0,0-8-47 0 0,-6-21 134 0 0,7 28-84 0 0,0 1 0 0 0,0-1 1 0 0,2 0-1 0 0,-1 0 1 0 0,1-1-51 0 0,-3 0 357 0 0,1 1-3372 0 0,3 11-10816 0 0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39.3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4616 0 0,'0'0'248'0'0,"0"0"-1"0"0,0 0-3 0 0,0 0 65 0 0,0 0 227 0 0,0 0 56 0 0,0 0 0 0 0,0 0-75 0 0,0 0-297 0 0,0 0-71 0 0,0 0-2 0 0,0 0 34 0 0,0 0 123 0 0,0 0 27 0 0,0 0 2 0 0,0 0-31 0 0,0 0-113 0 0,0 0-24 0 0,0 0-3 0 0,6 7-9 0 0,-4-4-141 0 0,2 1 11 0 0,0 0 0 0 0,-1 1 0 0 0,0-1 0 0 0,0 1 0 0 0,-1-1 0 0 0,1 1 0 0 0,-1 0 0 0 0,0 0 0 0 0,0 0 0 0 0,0 0 0 0 0,-1 1 0 0 0,0-1 0 0 0,0 0 0 0 0,0 1 0 0 0,-1 1-23 0 0,2 14 73 0 0,1 0 0 0 0,5 18-73 0 0,-4-19 28 0 0,0 1 0 0 0,-2-1 0 0 0,1 16-28 0 0,-2 92 432 0 0,9 12-140 0 0,-9-65 244 0 0,7-61-238 0 0,-7-13-288 0 0,0 0 1 0 0,-1 0-1 0 0,1 0 1 0 0,0 0-1 0 0,-1-1 0 0 0,1 1 1 0 0,-1 0-1 0 0,1 0 1 0 0,-1 0-1 0 0,0 0 1 0 0,1 0-1 0 0,-1 0 1 0 0,0 0-1 0 0,0 0 0 0 0,1 1 1 0 0,-1-1-11 0 0,-3 25 1709 0 0,1-17-1243 0 0,1-15-2478 0 0,1 5-7288 0 0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0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58 6520 0 0,'0'0'728'0'0,"3"-20"2048"0"0,11 13-2584 0 0,1 1 0 0 0,0 1 0 0 0,0 0 0 0 0,0 1 1 0 0,1 0-1 0 0,-1 1 0 0 0,1 1 0 0 0,2 1-192 0 0,1 1 185 0 0,1 0 0 0 0,-1 2-1 0 0,1 0 1 0 0,10 4-185 0 0,6-1 204 0 0,-31-4-187 0 0,0 0 0 0 0,0 1 1 0 0,0-1-1 0 0,-1 1 0 0 0,1 0 1 0 0,0 1-1 0 0,-1-1 0 0 0,1 1 1 0 0,-1-1-1 0 0,0 1 0 0 0,0 1 1 0 0,0-1-1 0 0,0 0 0 0 0,-1 1 1 0 0,1 0-1 0 0,-1 0 0 0 0,0 0 1 0 0,0 0-1 0 0,-1 1 0 0 0,2 2-17 0 0,-3-5 19 0 0,-1 1 0 0 0,1 0 0 0 0,-1 0-1 0 0,0 0 1 0 0,0-1 0 0 0,0 1 0 0 0,0 0 0 0 0,-1 0-1 0 0,1 0 1 0 0,-1-1 0 0 0,1 1 0 0 0,-1 0-1 0 0,0-1 1 0 0,0 1 0 0 0,0-1 0 0 0,-1 2-19 0 0,-2 3 21 0 0,0 0-1 0 0,0 0 1 0 0,0 0 0 0 0,-1 0-1 0 0,-2 1-20 0 0,-5 4 46 0 0,-1-1-1 0 0,0-1 0 0 0,0 0 1 0 0,-1 0-1 0 0,-1-2 0 0 0,1 0 1 0 0,-2 0-1 0 0,-13 4-45 0 0,-5 1 107 0 0,0-3 1 0 0,-8 1-108 0 0,41-10 13 0 0,0-1 0 0 0,0 0 0 0 0,0 0 1 0 0,0 1-1 0 0,0-1 0 0 0,0 0 0 0 0,0 0 1 0 0,0 0-1 0 0,0 0 0 0 0,0 0 1 0 0,0 0-1 0 0,0 0 0 0 0,0-1 0 0 0,0 1 1 0 0,0 0-1 0 0,0-1 0 0 0,0 1-13 0 0,1-4 186 0 0,9-1-124 0 0,11-1-44 0 0,-1 2 1 0 0,1 0 0 0 0,0 1-1 0 0,0 1 1 0 0,0 1-1 0 0,0 0 1 0 0,0 2-1 0 0,4 1-18 0 0,2 0 22 0 0,-1 2 0 0 0,0 1-1 0 0,0 1 1 0 0,0 1 0 0 0,-1 2 0 0 0,4 1-22 0 0,-11-2 0 0 0,4 0 2 0 0,0 2 0 0 0,0 0 0 0 0,-1 2 0 0 0,4 3-2 0 0,-16-10-2 0 0,-1 1 1 0 0,0 0 0 0 0,0 1 0 0 0,-1 0-1 0 0,1 0 1 0 0,-2 0 0 0 0,1 0 0 0 0,-1 1-1 0 0,0 0 1 0 0,-1 1 0 0 0,1-1 0 0 0,-2 1 0 0 0,3 7 1 0 0,-5-12-1 0 0,-1 0 0 0 0,0 0 1 0 0,-1 0-1 0 0,1 0 0 0 0,-1 0 1 0 0,0 0-1 0 0,0 0 1 0 0,0 0-1 0 0,0 0 0 0 0,0-1 1 0 0,-1 1-1 0 0,0 0 1 0 0,-2 2 0 0 0,1-1-1 0 0,0 0 0 0 0,0 0 0 0 0,0-1 0 0 0,-1 1 0 0 0,1-1 0 0 0,-1 0 0 0 0,-1 0 0 0 0,1 0 1 0 0,-2 0 0 0 0,-36 16-6 0 0,14-8 4 0 0,17-8 12 0 0,1 0 1 0 0,-1 0 0 0 0,0-1-1 0 0,0 0 1 0 0,0-1 0 0 0,0-1-1 0 0,-3 1-10 0 0,-80 1 149 0 0,74-3-116 0 0,1-1 103 0 0,0-1 0 0 0,-1-1 1 0 0,1 0-1 0 0,0-1 1 0 0,1-2-1 0 0,-10-3-136 0 0,21 7 118 0 0,1 1 0 0 0,-1 0 0 0 0,0 0 0 0 0,0 0 0 0 0,-6 1-118 0 0,12 0 4 0 0,1 0-15 0 0,0 0 2 0 0,0 0 1 0 0,0 0-2024 0 0,0 0-8096 0 0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0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8640 0 0,'2'0'73'0'0,"-1"1"1"0"0,0-1 0 0 0,0 0-1 0 0,0 0 1 0 0,0 1-1 0 0,1-1 1 0 0,-1 0-1 0 0,0 1 1 0 0,0-1 0 0 0,0 1-1 0 0,0 0 1 0 0,0-1-1 0 0,0 1-73 0 0,-1-1 7 0 0,0 0 0 0 0,0 0 0 0 0,0 0 0 0 0,0 0 0 0 0,0-1 0 0 0,0 1 0 0 0,0 0 0 0 0,0 0-1 0 0,0 0 1 0 0,0 0 0 0 0,0 0 0 0 0,0-1 0 0 0,0 1 0 0 0,0 0 0 0 0,0 0 0 0 0,0 0 0 0 0,1 0 0 0 0,-1 0-1 0 0,0-1 1 0 0,0 1 0 0 0,0 0 0 0 0,0 0 0 0 0,0 0 0 0 0,0 0 0 0 0,0 0 0 0 0,0 0 0 0 0,1 0 0 0 0,-1-1-1 0 0,0 1 1 0 0,0 0 0 0 0,0 0 0 0 0,0 0 0 0 0,0 0 0 0 0,0 0 0 0 0,1 0 0 0 0,-1 0 0 0 0,0 0-1 0 0,0 0 1 0 0,0 0 0 0 0,0 0 0 0 0,0 0 0 0 0,1 0 0 0 0,-1 0 0 0 0,0 0 0 0 0,0 0 0 0 0,0 0 0 0 0,0 0-1 0 0,1 0 1 0 0,-1 0 0 0 0,0 0 0 0 0,0 0 0 0 0,0 0 0 0 0,0 0 0 0 0,0 0 0 0 0,1 0 0 0 0,-1 0-1 0 0,0 0 1 0 0,0 1 0 0 0,0-1 0 0 0,0 0 0 0 0,0 0-7 0 0,0-1 221 0 0,1 1-175 0 0,0 0-1 0 0,1 0 1 0 0,-1 1 0 0 0,0-1-1 0 0,0 0 1 0 0,0 0-1 0 0,0 0 1 0 0,0 1-1 0 0,0-1 1 0 0,0 1-1 0 0,0-1 1 0 0,0 1-1 0 0,0-1 1 0 0,-1 1 0 0 0,1-1-1 0 0,0 1 1 0 0,0 0-1 0 0,0 0 1 0 0,-1-1-1 0 0,1 1 1 0 0,0 0-1 0 0,-1 0 1 0 0,1 0-1 0 0,0 0 1 0 0,-1 0-1 0 0,1 0 1 0 0,-1 0 0 0 0,0 0-1 0 0,1 0-45 0 0,8 38 217 0 0,-4-14 51 0 0,8 15 28 0 0,-6-24-117 0 0,-2 1-1 0 0,0 0 0 0 0,-1 0 0 0 0,1 13-178 0 0,0 3 276 0 0,2 0 1 0 0,1 0-1 0 0,2-1 0 0 0,12 27-276 0 0,-8-33 229 0 0,-11-23-225 0 0,-1 0 0 0 0,0 0 1 0 0,0 1-1 0 0,-1-1 0 0 0,1 0 0 0 0,-1 1 0 0 0,0-1 0 0 0,1 1 0 0 0,-1-1 0 0 0,0 3-4 0 0,-1-5 3 0 0,0 0 0 0 0,0-1 0 0 0,0 1 1 0 0,1 0-1 0 0,-1-1 0 0 0,0 1 0 0 0,1 0 1 0 0,-1-1-1 0 0,0 1 0 0 0,1 0 1 0 0,-1-1-1 0 0,1 1 0 0 0,-1-1 0 0 0,1 1 1 0 0,-1-1-1 0 0,1 1 0 0 0,0-1 0 0 0,-1 1-3 0 0,1-1 4 0 0,0 1-1 0 0,-1-1 0 0 0,1 0 1 0 0,-1 1-1 0 0,1 0 0 0 0,-1-1 0 0 0,1 1 1 0 0,-1-1-1 0 0,0 1 0 0 0,1-1 0 0 0,-1 1 1 0 0,1 0-1 0 0,-1-1 0 0 0,0 1 0 0 0,0 0 1 0 0,1-1-1 0 0,-1 1 0 0 0,0 0 0 0 0,0 0 1 0 0,0-1-1 0 0,0 1 0 0 0,0 0-3 0 0,0 6 8 0 0,0-4 49 0 0,0 0 1 0 0,0 0-1 0 0,0 0 1 0 0,0 0-1 0 0,0 0 1 0 0,1 0-1 0 0,0 0 1 0 0,-1 0-1 0 0,1 0 1 0 0,0 0-1 0 0,1 0 1 0 0,-1 1-58 0 0,0-2-1898 0 0,-1-1-7652 0 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0.9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445 17 7136 0 0,'-125'-2'5105'0'0,"123"2"-5048"0"0,1 0 1 0 0,0-1-1 0 0,-1 1 0 0 0,1 0 1 0 0,-1-1-1 0 0,1 1 1 0 0,0-1-1 0 0,-1 1 0 0 0,1-1 1 0 0,0 0-1 0 0,-1 1 0 0 0,0-2-57 0 0,1 1 29 0 0,0 0 0 0 0,-1 1 0 0 0,1-1-1 0 0,0 0 1 0 0,-1 1 0 0 0,1-1 0 0 0,-1 1-1 0 0,1-1 1 0 0,-1 1 0 0 0,1 0 0 0 0,-1-1-1 0 0,-1 1-28 0 0,-2 0 16 0 0,-1 0-1 0 0,1 0 0 0 0,-1 0 1 0 0,0 1-1 0 0,1-1 0 0 0,-1 1 1 0 0,1 1-1 0 0,-1-1 0 0 0,1 1 1 0 0,-1 0-1 0 0,1 0 0 0 0,0 1 1 0 0,0-1-1 0 0,0 1 0 0 0,1 0 1 0 0,-2 2-16 0 0,-8 4 78 0 0,0 1 1 0 0,1 1 0 0 0,0 1 0 0 0,0 0 0 0 0,2 0 0 0 0,-1 1 0 0 0,2 1 0 0 0,0 0 0 0 0,0 0-1 0 0,1 1 1 0 0,1 0 0 0 0,0 1-79 0 0,0 3 138 0 0,1-5-39 0 0,2 0 0 0 0,-1 1 0 0 0,2-1-1 0 0,0 1 1 0 0,0 0 0 0 0,1 7-99 0 0,1-9 94 0 0,1 0 1 0 0,1 0-1 0 0,0 0 1 0 0,0 0-1 0 0,2 0 1 0 0,0 0-1 0 0,2 11-94 0 0,-2-17 10 0 0,2 7 13 0 0,1 0 0 0 0,0 0 0 0 0,6 11-23 0 0,-8-20 6 0 0,0-1 0 0 0,0 1 0 0 0,0-1 0 0 0,1 1 0 0 0,-1-1 1 0 0,1-1-1 0 0,0 1 0 0 0,0 0 0 0 0,0-1 0 0 0,1 0 0 0 0,-1 0 0 0 0,4 2-6 0 0,5 1 10 0 0,0 0 0 0 0,1 0 0 0 0,0-1 1 0 0,0-1-1 0 0,1 0 0 0 0,-1-1 0 0 0,5 0-10 0 0,48 12 140 0 0,-44-9-33 0 0,0-1 0 0 0,0-1 0 0 0,13 0-107 0 0,12-4-64 0 0,24-3 64 0 0,-26 0-28 0 0,-35 2-388 0 0,0 0 0 0 0,0 0 0 0 0,0-1 0 0 0,0-1 0 0 0,8-2 416 0 0,13-7-10274 0 0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1.3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233 76 6424 0 0,'0'-5'201'0'0,"-1"-13"2584"0"0,1 17-2746 0 0,0 1 1 0 0,0 0-1 0 0,0 0 1 0 0,0-1 0 0 0,0 1-1 0 0,0 0 1 0 0,0-1-1 0 0,-1 1 1 0 0,1 0-1 0 0,0 0 1 0 0,0-1-1 0 0,0 1 1 0 0,0 0-1 0 0,-1 0 1 0 0,1 0-1 0 0,0-1 1 0 0,0 1-1 0 0,-1 0 1 0 0,1 0-1 0 0,0 0 1 0 0,0 0 0 0 0,-1 0-1 0 0,1-1 1 0 0,0 1-1 0 0,0 0 1 0 0,-1 0-1 0 0,1 0 1 0 0,0 0-1 0 0,-1 0 1 0 0,1 0-1 0 0,0 0 1 0 0,0 0-1 0 0,-1 0 1 0 0,1 0-1 0 0,0 0 1 0 0,-1 0-1 0 0,1 0 1 0 0,0 0 0 0 0,-1 0-1 0 0,1 0 1 0 0,0 0-1 0 0,0 1 1 0 0,-1-1-1 0 0,1 0 1 0 0,0 0-1 0 0,0 0 1 0 0,-1 0-1 0 0,1 1 1 0 0,0-1-1 0 0,0 0 1 0 0,0 0-1 0 0,-1 0 1 0 0,1 1-40 0 0,-2 0 3 0 0,0 0 1 0 0,-1-1-1 0 0,1 1 0 0 0,0 0 1 0 0,-1-1-1 0 0,1 1 0 0 0,0-1 1 0 0,-1 0-1 0 0,-1 0-3 0 0,-23 5-19 0 0,11 3-2 0 0,-1 0 0 0 0,1 0 1 0 0,0 2-1 0 0,-3 2 21 0 0,13-7-8 0 0,0 0 0 0 0,0 1 0 0 0,0 0 0 0 0,0 0 0 0 0,1 1 0 0 0,0-1 0 0 0,0 1 0 0 0,1 0 0 0 0,0 0 0 0 0,-3 6 8 0 0,3-5-3 0 0,1 1-1 0 0,-1-1 1 0 0,1 1-1 0 0,1-1 1 0 0,0 1 0 0 0,0 0-1 0 0,1 0 1 0 0,0 0-1 0 0,0 7 4 0 0,1-1 31 0 0,0 0 0 0 0,1 0 0 0 0,0-1 0 0 0,2 1 0 0 0,3 14-31 0 0,-4-23 40 0 0,0 0 0 0 0,1-1-1 0 0,-1 1 1 0 0,1-1 0 0 0,0 0 0 0 0,1 0-1 0 0,-1 0 1 0 0,1 0 0 0 0,0 0 0 0 0,0-1-1 0 0,1 0 1 0 0,-1 0 0 0 0,1 0-1 0 0,0 0 1 0 0,0-1 0 0 0,1 1-40 0 0,4 2 65 0 0,1-1 0 0 0,0 1 0 0 0,0-2 0 0 0,0 0 0 0 0,0 0 0 0 0,1-1 0 0 0,8 1-65 0 0,2 1 166 0 0,0-2 0 0 0,12 1-166 0 0,-25-4 27 0 0,-1 0 1 0 0,1 0 0 0 0,-1-1-1 0 0,1 0 1 0 0,-1 0 0 0 0,1-1-1 0 0,-1 0 1 0 0,1-1-28 0 0,-3-1 50 0 0,1 1 0 0 0,-1-1-1 0 0,0 1 1 0 0,-1-2 0 0 0,1 1 0 0 0,-1-1 0 0 0,4-3-50 0 0,3-3 48 0 0,-7 6-24 0 0,-1 0-1 0 0,0-1 0 0 0,0 1 1 0 0,-1-1-1 0 0,1 0 0 0 0,-1 0 1 0 0,0 0-1 0 0,-1 0 1 0 0,0 0-1 0 0,0-1 0 0 0,0 1 1 0 0,-1-1-1 0 0,1 1 0 0 0,-2-1 1 0 0,1 0-1 0 0,-1 1 0 0 0,0-1 1 0 0,0 0-1 0 0,-1 1 1 0 0,0-1-1 0 0,-1-5-23 0 0,-2 1 30 0 0,0 1 0 0 0,0 0 0 0 0,-1 0 0 0 0,0 1 0 0 0,-1-1 0 0 0,0 1 0 0 0,-1 1 0 0 0,-3-5-30 0 0,-16-22 56 0 0,17 20 14 0 0,0 1 0 0 0,-1 0 1 0 0,-1 1-1 0 0,0 0 0 0 0,-1 1 0 0 0,0 1 0 0 0,-1-1 1 0 0,0 2-1 0 0,-7-4-70 0 0,14 10 47 0 0,1-1 1 0 0,0 1 0 0 0,0-1-1 0 0,0 0 1 0 0,0 0-1 0 0,-2-5-47 0 0,4-6-1840 0 0,3 16-7718 0 0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1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58 635 7136 0 0,'0'0'929'0'0,"0"0"6"0"0,-1-16 2577 0 0,-6-13-2727 0 0,2 0 1 0 0,0-24-786 0 0,1 20 549 0 0,-6-31-549 0 0,0 16 528 0 0,2-1 1 0 0,1-26-529 0 0,6 66 122 0 0,2 0 1 0 0,-1 0-1 0 0,1 0 0 0 0,1-2-122 0 0,2-31 812 0 0,-4 40-745 0 0,1-1 1 0 0,-1 1-1 0 0,1-1 0 0 0,0 1 1 0 0,0 0-1 0 0,0 0 0 0 0,0-1 0 0 0,0 1 1 0 0,0 0-1 0 0,0 0 0 0 0,1 0 1 0 0,-1 0-1 0 0,1 0-67 0 0,5-9 310 0 0,-6 10-303 0 0,0 1-1 0 0,-1 0 1 0 0,1 0-1 0 0,0-1 0 0 0,-1 1 1 0 0,1 0-1 0 0,0 0 0 0 0,0 0 1 0 0,-1 0-1 0 0,1 0 1 0 0,0 0-1 0 0,-1 0 0 0 0,1 0 1 0 0,0 0-1 0 0,0 0 0 0 0,-1 0 1 0 0,1 0-1 0 0,0 0 0 0 0,-1 1 1 0 0,1-1-1 0 0,0 0 1 0 0,-1 0-1 0 0,1 1 0 0 0,0-1 1 0 0,-1 1-1 0 0,1-1 0 0 0,0 1-6 0 0,19 13 124 0 0,-2 11-134 0 0,16 22-154 0 0,15 28 164 0 0,-37-57-58 0 0,1 0 1 0 0,0-1-1 0 0,1 0 1 0 0,2 0 57 0 0,26 32-141 0 0,-33-38 85 0 0,1-1 1 0 0,0 0-1 0 0,1-1 0 0 0,0 0 0 0 0,1 0 0 0 0,-1-1 1 0 0,1-1-1 0 0,1 0 0 0 0,0-1 0 0 0,0 0 1 0 0,0-1-1 0 0,10 3 56 0 0,-16-7-14 0 0,0 1 0 0 0,0-1-1 0 0,1-1 1 0 0,-1 1 0 0 0,0-1 0 0 0,4-1 14 0 0,4 1-77 0 0,-14 0 37 0 0,-1 0 4 0 0,0 0 18 0 0,0 0 7 0 0,11-60-18 0 0,-11 19 222 0 0,-3-1 0 0 0,-1 1 0 0 0,-7-25-193 0 0,0-8 509 0 0,6 48-279 0 0,4 20-172 0 0,0 0 1 0 0,-1 0 0 0 0,2 0-1 0 0,-1 0 1 0 0,1 0-1 0 0,0-1 1 0 0,0 1 0 0 0,1 0-1 0 0,0 0 1 0 0,0 0 0 0 0,0 0-1 0 0,1 0 1 0 0,1-4-59 0 0,2-1 129 0 0,-4 7-13 0 0,1 0 0 0 0,0-1 0 0 0,1 1-1 0 0,-1 0 1 0 0,1 0 0 0 0,2-3-116 0 0,-3 5 24 0 0,1 0 1 0 0,0 0 0 0 0,0 0 0 0 0,0 0-1 0 0,0 0 1 0 0,0 1 0 0 0,0 0 0 0 0,0-1-1 0 0,1 1 1 0 0,-1 0 0 0 0,2 0-25 0 0,44-9-334 0 0,-27 6-1890 0 0,-18 3-10339 0 0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0 201 10544 0 0,'1'0'25'0'0,"0"0"0"0"0,0 0 1 0 0,0 0-1 0 0,0 0 1 0 0,0 0-1 0 0,0 0 0 0 0,0 1 1 0 0,0-1-1 0 0,-1 0 0 0 0,1 0 1 0 0,0 1-1 0 0,0-1 0 0 0,0 1 1 0 0,-1-1-1 0 0,1 1 1 0 0,0-1-1 0 0,0 1 0 0 0,-1-1 1 0 0,1 1-1 0 0,0 0 0 0 0,-1-1 1 0 0,1 1-1 0 0,-1 0 1 0 0,1-1-1 0 0,-1 1 0 0 0,1 0 1 0 0,-1 0-1 0 0,1 0 0 0 0,-1 0 1 0 0,0-1-1 0 0,0 1 0 0 0,1 0 1 0 0,-1 1-26 0 0,6 10 196 0 0,-2-2-123 0 0,1 0 0 0 0,-2 0 1 0 0,1 1-1 0 0,-1 0 0 0 0,-1 0 0 0 0,1 8-73 0 0,10 38 406 0 0,29 78-174 0 0,-27-100-98 0 0,-5-16 72 0 0,-13-24 791 0 0,2 3-936 0 0,-1 0 0 0 0,1-1 0 0 0,-1 1-1 0 0,1-1 1 0 0,0 1 0 0 0,0-1 0 0 0,0 1 0 0 0,1-1 0 0 0,-1 0 0 0 0,0-2-61 0 0,-2-21 168 0 0,-1-1 1 0 0,-1 1 0 0 0,-1 1-1 0 0,-5-12-168 0 0,3 11 176 0 0,1-1-1 0 0,1-1 1 0 0,-2-22-176 0 0,1-81 659 0 0,2 103-513 0 0,4 25-110 0 0,0 0-1 0 0,0 0 0 0 0,0 0 1 0 0,1 0-1 0 0,-1-1 0 0 0,1 1 1 0 0,0 0-1 0 0,0 0 1 0 0,0 0-1 0 0,0 0 0 0 0,1 0 1 0 0,-1-1-1 0 0,1 1 0 0 0,0 0 1 0 0,0-2-36 0 0,3-9 506 0 0,-4 14-484 0 0,0-1 0 0 0,0 0 0 0 0,0 1 0 0 0,0-1 1 0 0,1 1-1 0 0,-1-1 0 0 0,0 0 0 0 0,0 1 0 0 0,0-1 1 0 0,0 1-1 0 0,1-1 0 0 0,-1 1 0 0 0,0-1 1 0 0,1 0-1 0 0,-1 1 0 0 0,0-1 0 0 0,1 1 0 0 0,-1 0 1 0 0,0-1-1 0 0,1 1 0 0 0,-1-1 0 0 0,1 1 0 0 0,-1 0 1 0 0,1-1-1 0 0,-1 1 0 0 0,1 0 0 0 0,0-1 0 0 0,-1 1 1 0 0,1 0-1 0 0,-1 0 0 0 0,1 0 0 0 0,-1-1 0 0 0,1 1-22 0 0,10-5 371 0 0,-10 4-351 0 0,0 0 0 0 0,0 1 1 0 0,0-1-1 0 0,-1 1 0 0 0,1-1 1 0 0,0 1-1 0 0,0-1 0 0 0,0 1 0 0 0,0 0 1 0 0,0-1-1 0 0,0 1 0 0 0,0 0 1 0 0,0 0-1 0 0,0 0 0 0 0,0 0 1 0 0,0 0-1 0 0,0 0 0 0 0,1 0-20 0 0,12 3 116 0 0,1 1-1 0 0,-1 0 0 0 0,0 1 1 0 0,0 1-1 0 0,-1 0 0 0 0,11 7-115 0 0,-1-2 15 0 0,-12-6 0 0 0,11 5 20 0 0,0 0-1 0 0,-2 2 1 0 0,1 0-1 0 0,-1 1 1 0 0,6 7-35 0 0,40 28 68 0 0,-42-31-51 0 0,-1 0-1 0 0,4 5-16 0 0,-21-17 0 0 0,1 1 1 0 0,-2 1-1 0 0,1-1 0 0 0,-1 1 1 0 0,0 0-1 0 0,0 0 0 0 0,0 1 1 0 0,-1-1-1 0 0,1 4 0 0 0,-2-5 0 0 0,-1 1 0 0 0,0-1 0 0 0,0 1 0 0 0,0-1 0 0 0,0 1 0 0 0,-1 0 0 0 0,-1 0 0 0 0,1 0 0 0 0,-1 0 0 0 0,0-1 0 0 0,0 1 0 0 0,-1 0 0 0 0,0 0 0 0 0,0 0 0 0 0,-1-1 0 0 0,0 1 0 0 0,0 0 0 0 0,0-1 0 0 0,-3 4 0 0 0,1-3 0 0 0,-1 0 0 0 0,0 0 0 0 0,0 0 1 0 0,-1-1-1 0 0,0 0 0 0 0,0 0 0 0 0,0-1 0 0 0,-1 0 0 0 0,0 0 0 0 0,0 0 1 0 0,-3 1-1 0 0,-15 11-1 0 0,11-9-29 0 0,1 0-1 0 0,-1-1 0 0 0,0-1 1 0 0,0 0-1 0 0,-13 3 31 0 0,-11 5-60 0 0,20-8 52 0 0,-1 0-1 0 0,0-2 1 0 0,0 0-1 0 0,0-1 1 0 0,-1 0-1 0 0,-16-2 9 0 0,32-1 78 0 0,0 0 0 0 0,1 0-1 0 0,-1-1 1 0 0,1 1 0 0 0,-1-1 0 0 0,0 0-1 0 0,1 0 1 0 0,0 0 0 0 0,-4-2-78 0 0,6 2-127 0 0,0 1 0 0 0,-1-1 0 0 0,1 0 0 0 0,0 0 0 0 0,0 1 0 0 0,0-1 0 0 0,0 0 0 0 0,0 0-1 0 0,0 0 1 0 0,0 0 0 0 0,1 0 0 0 0,-1-1 0 0 0,0 1 0 0 0,0 0 0 0 0,1 0 0 0 0,-1 0 0 0 0,1-1 0 0 0,-1 1 0 0 0,1 0 0 0 0,0-1 0 0 0,-1 1 0 0 0,1 0 0 0 0,0-1 0 0 0,0 0 127 0 0,0 1-12498 0 0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2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8136 0 0,'2'0'274'0'0,"-1"-1"1"0"0,1 1 0 0 0,-1 0-1 0 0,1 0 1 0 0,-1 1-1 0 0,1-1 1 0 0,-1 0 0 0 0,1 0-1 0 0,-1 1 1 0 0,1-1-1 0 0,-1 1 1 0 0,1-1 0 0 0,-1 1-1 0 0,0-1 1 0 0,1 1 0 0 0,0 1-275 0 0,-1-1 111 0 0,-1 0 0 0 0,1 1 0 0 0,0-1 0 0 0,-1 0 0 0 0,1 1 0 0 0,-1-1 0 0 0,0 0 0 0 0,1 1 0 0 0,-1-1 0 0 0,0 1 0 0 0,0-1 0 0 0,0 1 0 0 0,0 0-111 0 0,2 17-253 0 0,3 32 328 0 0,-2 0 0 0 0,-2 19-75 0 0,-1-12 155 0 0,7 37-155 0 0,-6-52 68 0 0,-1-35-51 0 0,0 0-1 0 0,0 0 0 0 0,1 0 1 0 0,0 0-1 0 0,0 0 1 0 0,1 0-1 0 0,0 0 1 0 0,0 0-1 0 0,1 0-16 0 0,0-1 27 0 0,0 0 0 0 0,0 0 0 0 0,-1 0 0 0 0,0 1 0 0 0,0-1 0 0 0,-1 1 0 0 0,0 0 0 0 0,0 4-27 0 0,5 1 111 0 0,-6-12-90 0 0,1-1 0 0 0,-1 1 0 0 0,1 0 0 0 0,0 0 0 0 0,-1 0-1 0 0,1 0 1 0 0,-1 0 0 0 0,0 0 0 0 0,1 0 0 0 0,-1 0 0 0 0,0 0-1 0 0,1 0 1 0 0,-1 0 0 0 0,0 0 0 0 0,0 0-21 0 0,0 2-1388 0 0,0-3-8257 0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3.5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 44 6424 0 0,'0'-35'3207'0'0,"0"27"-999"0"0,0 25-1197 0 0,-8 84-685 0 0,2 106 14 0 0,2-170-75 0 0,3-31-197 0 0,0 0 0 0 0,0 0 0 0 0,1 1 1 0 0,0-1-1 0 0,0 0 0 0 0,1 3-68 0 0,-2 27 76 0 0,1-30-57 0 0,-1 0 0 0 0,1 1-1 0 0,0-1 1 0 0,1 0 0 0 0,0 4-19 0 0,0 3 50 0 0,0 0 1 0 0,0 1 0 0 0,-2-1 0 0 0,0 2-51 0 0,1 9-1421 0 0,0-24-7969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6.4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 6424 0 0,'3'-5'436'0'0,"9"6"1134"0"0,3-1-199 0 0,26-15-995 0 0,-2 1-627 0 0,34-17 251 0 0,-46 18-92 0 0,1 0 0 0 0,29-7 92 0 0,-46 16 55 0 0,0 2-1 0 0,0-1 1 0 0,0 1-1 0 0,0 1 1 0 0,0 0-1 0 0,1 1 1 0 0,-1 0-1 0 0,0 0 1 0 0,10 3-55 0 0,-19-2 14 0 0,1-1 1 0 0,-1 1-1 0 0,1 0 0 0 0,-1 1 1 0 0,0-1-1 0 0,1 0 0 0 0,-1 1 1 0 0,0-1-1 0 0,0 1 0 0 0,0 0 1 0 0,0 0-1 0 0,0-1 0 0 0,-1 1 1 0 0,1 1-1 0 0,0-1 0 0 0,-1 0 0 0 0,0 0 1 0 0,1 0-1 0 0,-1 1 0 0 0,0-1 1 0 0,0 1-1 0 0,0-1 0 0 0,0 1-14 0 0,3 10 57 0 0,-1 0 0 0 0,0 1 0 0 0,-1-1 0 0 0,0 1-57 0 0,-1-4 75 0 0,4 31 66 0 0,-1-12 27 0 0,0 0-1 0 0,2 0 1 0 0,8 23-168 0 0,-6-31 148 0 0,8 30 211 0 0,-16-50-351 0 0,0 1 1 0 0,1-1-1 0 0,-1 1 1 0 0,0-1 0 0 0,1 1-1 0 0,-1-1 1 0 0,1 1 0 0 0,-1-1-1 0 0,1 0 1 0 0,0 1-1 0 0,0-1 1 0 0,0 0 0 0 0,0 0-1 0 0,-1 0 1 0 0,2 1-9 0 0,0 5 151 0 0,-2-6-195 0 0,0-1 0 0 0,-1 0 1 0 0,1 1-1 0 0,0-1 0 0 0,0 0 0 0 0,0 1 0 0 0,0-1 1 0 0,0 0-1 0 0,0 1 0 0 0,1-1 0 0 0,-1 0 0 0 0,0 0 1 0 0,0 1-1 0 0,0-1 0 0 0,0 0 0 0 0,0 1 0 0 0,0-1 1 0 0,0 0-1 0 0,1 0 0 0 0,-1 1 0 0 0,0-1 0 0 0,0 0 1 0 0,0 0-1 0 0,1 1 0 0 0,-1-1 0 0 0,0 0 0 0 0,0 0 1 0 0,1 0-1 0 0,-1 0 0 0 0,0 1 0 0 0,0-1 0 0 0,1 0 1 0 0,-1 0-1 0 0,0 0 0 0 0,1 0 0 0 0,-1 0 0 0 0,0 0 1 0 0,1 0 43 0 0,-1 0-7600 0 0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4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0 204 6328 0 0,'24'-6'1328'0'0,"-21"6"-1151"0"0,0 0 0 0 0,0-1-1 0 0,0 0 1 0 0,-1 0 0 0 0,1 1 0 0 0,0-2 0 0 0,0 1 0 0 0,0 0-177 0 0,13-6 314 0 0,171-43 1344 0 0,88-20-1167 0 0,-243 63-457 0 0,36-8 239 0 0,31-1-273 0 0,42 3 463 0 0,-102 7-434 0 0,-35 4-28 0 0,1 1 1 0 0,0 0 0 0 0,0 0-1 0 0,0 0 1 0 0,0 0-1 0 0,0 1 1 0 0,0 0 0 0 0,0 0-1 0 0,0 1 1 0 0,0-1 0 0 0,0 1-1 0 0,0 0 1 0 0,0 0-1 0 0,0 1 1 0 0,0 0-2 0 0,14-1-72 0 0,-1 1-260 0 0,-17-2 303 0 0,-1 0 1 0 0,0 0-1 0 0,1 0 0 0 0,-1 0 1 0 0,1 1-1 0 0,-1-1 1 0 0,0 0-1 0 0,1 0 1 0 0,-1 0-1 0 0,1 1 0 0 0,-1-1 1 0 0,0 0-1 0 0,1 1 1 0 0,-1-1-1 0 0,0 0 1 0 0,1 1-1 0 0,-1-1 0 0 0,0 0 1 0 0,0 1-1 0 0,1-1 1 0 0,-1 1-1 0 0,0-1 0 0 0,0 0 1 0 0,0 1-1 0 0,0-1 1 0 0,0 1-1 0 0,1-1 1 0 0,-1 1-1 0 0,0-1 0 0 0,0 1 1 0 0,0-1-1 0 0,0 1 29 0 0,0-1-333 0 0,0 0-2 0 0,0 0-19 0 0,0 0-6 0 0,0 0 0 0 0,0 0 4 0 0,0 0 16 0 0,0 0 5 0 0,0 20-593 0 0,0-8 647 0 0,1-1 0 0 0,1 1 0 0 0,2 7 281 0 0,3 30-86 0 0,-1 2 50 0 0,-4-34 51 0 0,0 0-1 0 0,-1-1 1 0 0,-1 4-15 0 0,-1 4 355 0 0,2-1 1 0 0,0 1-1 0 0,4 23-355 0 0,-2 4 729 0 0,-4-44-593 0 0,1 0-1 0 0,0 0 1 0 0,0 0 0 0 0,1-1-1 0 0,0 1 1 0 0,0 0 0 0 0,1 0-1 0 0,0-1 1 0 0,0 1 0 0 0,1 2-136 0 0,-2-6 88 0 0,1 1 1 0 0,-1-1 0 0 0,0 0 0 0 0,-1 1-1 0 0,1-1 1 0 0,-1 1 0 0 0,1-1 0 0 0,-1 1-1 0 0,0-1 1 0 0,0 1 0 0 0,-1-1-89 0 0,2 21 678 0 0,4-14-294 0 0,-4-9-359 0 0,-1-1 0 0 0,1 1 0 0 0,-1-1 0 0 0,1 1 0 0 0,-1 0 0 0 0,1-1 0 0 0,-1 1 0 0 0,0 0 0 0 0,1-1 0 0 0,-1 1 0 0 0,0 0 0 0 0,1-1 0 0 0,-1 1 0 0 0,0 0 0 0 0,0 0 0 0 0,0-1 0 0 0,0 1 0 0 0,0 1-25 0 0,0-1-20 0 0,0 0 1 0 0,1 0-1 0 0,-1 0 1 0 0,0 1-1 0 0,0-1 1 0 0,0 0 0 0 0,1 0-1 0 0,-1 0 1 0 0,1 0-1 0 0,-1 0 1 0 0,1 0-1 0 0,-1 1 1 0 0,1-1 0 0 0,0 0-1 0 0,0-1 1 0 0,-1 1-1 0 0,1 0 1 0 0,0 0-1 0 0,0 0 1 0 0,0 0 0 0 0,0-1-1 0 0,0 1 1 0 0,0 0-1 0 0,0-1 1 0 0,0 1-1 0 0,0-1 1 0 0,0 1 0 0 0,0-1-1 0 0,0 1 1 0 0,1-1-1 0 0,-1 0 1 0 0,0 0 0 0 0,0 1-1 0 0,0-1 1 0 0,1 0 19 0 0,-2 0-8128 0 0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4.4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309 44 8744 0 0,'7'0'730'0'0,"-9"0"188"0"0,1 0-574 0 0,-12 3 610 0 0,-54 35-328 0 0,43-23-620 0 0,1 1 1 0 0,1 1 0 0 0,0 1 0 0 0,-13 14-7 0 0,31-28 1 0 0,-6 6 12 0 0,0 1 0 0 0,0 0 1 0 0,1 1-1 0 0,0 0 0 0 0,1 0 1 0 0,1 1-1 0 0,0 0 0 0 0,1 1 1 0 0,0-1-1 0 0,1 1 0 0 0,0 0 1 0 0,-1 9-14 0 0,4-12 38 0 0,1-1 0 0 0,0 1 1 0 0,0-1-1 0 0,1 1 1 0 0,1-1-1 0 0,0 10-38 0 0,0-16 14 0 0,0 0 0 0 0,0-1-1 0 0,0 1 1 0 0,0 0 0 0 0,0 0-1 0 0,1-1 1 0 0,0 1 0 0 0,0-1-1 0 0,0 1 1 0 0,0-1 0 0 0,0 0-1 0 0,1 0 1 0 0,-1 0 0 0 0,1 0 0 0 0,0 0-1 0 0,0-1 1 0 0,0 1 0 0 0,0-1-1 0 0,1 1-13 0 0,2 0 39 0 0,1 3-13 0 0,1-1 0 0 0,0-1 0 0 0,0 1 1 0 0,1-1-1 0 0,0-1 0 0 0,-1 0 0 0 0,1 0 0 0 0,0 0 0 0 0,0-1 0 0 0,0-1 0 0 0,1 1 0 0 0,0-2-26 0 0,31 0 72 0 0,0-3 0 0 0,0-1-1 0 0,-1-2 1 0 0,10-4-72 0 0,-42 8 14 0 0,-1 0 1 0 0,1-1-1 0 0,-1 0 0 0 0,1 0 1 0 0,-1-1-1 0 0,0 0 1 0 0,0 0-1 0 0,0 0 0 0 0,-1-1 1 0 0,0 0-1 0 0,0-1 1 0 0,0 1-1 0 0,2-4-14 0 0,1-1 26 0 0,-1-1 0 0 0,0 0 0 0 0,-1 0 0 0 0,0-1 0 0 0,-1 1 0 0 0,-1-1 0 0 0,4-10-26 0 0,-7 15 39 0 0,0 0 0 0 0,-1-1 0 0 0,0 0-1 0 0,0 1 1 0 0,0-1 0 0 0,-1 0 0 0 0,0 1-1 0 0,-1-1 1 0 0,0 0 0 0 0,-1-6-39 0 0,-1 2 71 0 0,0-1 0 0 0,-1 1 0 0 0,0 0 0 0 0,-1 1 0 0 0,0-1 0 0 0,-3-2-71 0 0,-11-16 143 0 0,-2 1 0 0 0,-1 2 1 0 0,-1 0-1 0 0,-2 2 1 0 0,-4-3-144 0 0,26 24 20 0 0,0 2-122 0 0,1 0 0 0 0,-1-1 1 0 0,0 1-1 0 0,0 1 0 0 0,0-1 0 0 0,0 0 0 0 0,0 1 1 0 0,0-1-1 0 0,0 1 0 0 0,0 0 0 0 0,-1 0 1 0 0,1 0-1 0 0,0 0 0 0 0,-1 1 0 0 0,1 0 102 0 0,2 0-10026 0 0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4.9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0 601 7432 0 0,'3'1'168'0'0,"0"-1"-1"0"0,0 0 1 0 0,0 0 0 0 0,0 0-1 0 0,0 0 1 0 0,0-1 0 0 0,0 1 0 0 0,0-1-1 0 0,0 0 1 0 0,0 1 0 0 0,-1-1 0 0 0,1-1-1 0 0,0 1 1 0 0,-1 0 0 0 0,1-1-1 0 0,0 1 1 0 0,-1-1 0 0 0,0 0 0 0 0,1 0-1 0 0,0-1-167 0 0,2-1 386 0 0,-4 3-298 0 0,0 0 1 0 0,0 0-1 0 0,1 0 0 0 0,-1-1 1 0 0,0 1-1 0 0,0 0 1 0 0,-1 0-1 0 0,1-1 1 0 0,0 1-1 0 0,0 0 0 0 0,-1-1 1 0 0,1 1-1 0 0,0 0 1 0 0,-1-1-1 0 0,1 1 0 0 0,-1-1 1 0 0,0 1-1 0 0,0-1 1 0 0,1 1-1 0 0,-1-1 1 0 0,0 0-1 0 0,0 1 0 0 0,-1-1 1 0 0,1 1-1 0 0,0-2-88 0 0,-2-18 328 0 0,0 0 0 0 0,-1 0 0 0 0,-1 1 0 0 0,-1-1-1 0 0,-8-19-327 0 0,3 8 636 0 0,-5-32-636 0 0,6 22 332 0 0,5 30-180 0 0,1 0 0 0 0,1 0 0 0 0,0 0 1 0 0,1 0-1 0 0,0 0 0 0 0,1 0 0 0 0,1-11-152 0 0,-1 21 43 0 0,1 0-1 0 0,-1 1 1 0 0,1-1-1 0 0,0 0 0 0 0,-1 0 1 0 0,1 1-1 0 0,0-1 1 0 0,0 1-1 0 0,0-1 1 0 0,0 1-1 0 0,0-1 1 0 0,0 1-1 0 0,1-1 1 0 0,-1 1-1 0 0,0 0 1 0 0,1 0-1 0 0,-1 0 1 0 0,1 0-1 0 0,-1 0 0 0 0,1 0 1 0 0,0 0-1 0 0,-1 0 1 0 0,1 1-1 0 0,0-1 1 0 0,0 0-1 0 0,-1 1 1 0 0,1 0-43 0 0,2 0 91 0 0,-1 1 0 0 0,0-1-1 0 0,0 1 1 0 0,1 0 0 0 0,-1 1 0 0 0,0-1 0 0 0,2 2-91 0 0,2-1 106 0 0,-2 1-63 0 0,0 0-1 0 0,0 1 0 0 0,0-1 0 0 0,-1 1 0 0 0,1 0 0 0 0,-1 0 0 0 0,0 0 0 0 0,0 1 0 0 0,0-1 0 0 0,2 5-42 0 0,7 6 67 0 0,22 28 139 0 0,7 14-206 0 0,21 27 17 0 0,-48-65-8 0 0,0 0-28 0 0,1-1-1 0 0,16 15 20 0 0,-27-29-17 0 0,0 0 0 0 0,0 0 0 0 0,1 0 0 0 0,-1 0 0 0 0,1-1 0 0 0,0 0 0 0 0,0 0 0 0 0,0-1 0 0 0,0 1 0 0 0,0-1-1 0 0,1-1 1 0 0,4 2 17 0 0,18 1-44 0 0,-20-2 16 0 0,0 0 1 0 0,0-1-1 0 0,0 0 0 0 0,0-1 1 0 0,0 0-1 0 0,0 0 0 0 0,0-1 1 0 0,0 0-1 0 0,4-1 28 0 0,-9 0-5 0 0,0 1 0 0 0,0-1 0 0 0,0-1 0 0 0,-1 1 0 0 0,1 0 0 0 0,0-1 0 0 0,-1 0 0 0 0,0 0 0 0 0,1 0 0 0 0,-1 0 0 0 0,-1 0 0 0 0,1-1 0 0 0,0 1 0 0 0,-1-1 0 0 0,1 0 0 0 0,-1 0 0 0 0,0 0 0 0 0,-1 0 0 0 0,1 0 0 0 0,-1 0 0 0 0,1 0 0 0 0,-1-2 5 0 0,3-9 39 0 0,-1-1 0 0 0,0 0 0 0 0,-1 0-1 0 0,-1 1 1 0 0,0-12-39 0 0,-2 1 130 0 0,-1 1 1 0 0,-2 0-1 0 0,0 1 0 0 0,-2-1 0 0 0,-1 1 0 0 0,-3-7-130 0 0,8 25 65 0 0,0-1 0 0 0,1 1 0 0 0,0-1 0 0 0,0 0 0 0 0,0 1 0 0 0,0-1 0 0 0,1 0 0 0 0,1 0 0 0 0,-1 0 0 0 0,1 1 0 0 0,0-1 0 0 0,0 0 0 0 0,1 1 0 0 0,0-1 0 0 0,3-5-65 0 0,0 1 106 0 0,-5 10-93 0 0,1 0-1 0 0,-1 0 0 0 0,1 0 1 0 0,-1 0-1 0 0,1 0 1 0 0,0 0-1 0 0,-1 0 0 0 0,1 0 1 0 0,0 0-1 0 0,0 0 0 0 0,0 0 1 0 0,0 0-1 0 0,0 0 0 0 0,0 1 1 0 0,0-1-1 0 0,0 0 0 0 0,0 1 1 0 0,0-1-1 0 0,0 1 0 0 0,0-1 1 0 0,0 1-1 0 0,0 0 0 0 0,1-1 1 0 0,-1 1-13 0 0,11-5-43 0 0,-9 3-2569 0 0,-2 1-10766 0 0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5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0 698 8136 0 0,'2'-1'145'0'0,"-1"1"1"0"0,0-1-1 0 0,0 0 1 0 0,0 1 0 0 0,0-1-1 0 0,0 0 1 0 0,0 0-1 0 0,0 0 1 0 0,-1 0 0 0 0,1 0-1 0 0,0 0 1 0 0,0 0-1 0 0,-1 0 1 0 0,1 0-1 0 0,-1 0 1 0 0,1 0 0 0 0,-1 0-1 0 0,1-1 1 0 0,-1 1-1 0 0,1 0 1 0 0,-1 0 0 0 0,0-1-1 0 0,0 1 1 0 0,0 0-1 0 0,0 0 1 0 0,0-1-1 0 0,0 1 1 0 0,0-1-146 0 0,4-22 1988 0 0,-1 10-1625 0 0,0 0 1 0 0,-1 0-1 0 0,-1 0 0 0 0,0 0 1 0 0,-1-14-364 0 0,1-18 440 0 0,3-11-101 0 0,-3 34-174 0 0,0 0 0 0 0,2 0 1 0 0,1 1-1 0 0,5-20-165 0 0,39-105 816 0 0,-41 131-709 0 0,1 0-1 0 0,0 1 1 0 0,1 0 0 0 0,0 0 0 0 0,1 1 0 0 0,1 0 0 0 0,0 1-1 0 0,10-8-106 0 0,-18 18 20 0 0,1 1-1 0 0,0-1 1 0 0,-1 1-1 0 0,1 0 1 0 0,0 0-1 0 0,1 0 1 0 0,-1 1-1 0 0,0 0 1 0 0,0 0-1 0 0,1 0 1 0 0,-1 0-1 0 0,0 0 1 0 0,1 1-1 0 0,-1 0 1 0 0,1 0-1 0 0,-1 0 1 0 0,1 1-1 0 0,1 0-19 0 0,-5-1 0 0 0,0 1 1 0 0,-1-1-1 0 0,1 1 0 0 0,0 0 1 0 0,-1-1-1 0 0,1 1 0 0 0,-1 0 1 0 0,1-1-1 0 0,-1 1 1 0 0,1 0-1 0 0,-1 0 0 0 0,0 0 1 0 0,1 0-1 0 0,-1-1 0 0 0,0 1 1 0 0,0 0-1 0 0,1 0 0 0 0,-1 0 0 0 0,1 4 2 0 0,41 69-7 0 0,4 9-268 0 0,3-1 0 0 0,44 52 273 0 0,-42-61-38 0 0,-10-18-36 0 0,-6 1-280 0 0,-33-48 255 0 0,-2-8 94 0 0,0 1 0 0 0,0-1 0 0 0,1 0 0 0 0,-1 1 0 0 0,0-1-1 0 0,0 1 1 0 0,0-1 0 0 0,0 0 0 0 0,0 1 0 0 0,0-1-1 0 0,1 0 1 0 0,-1 1 0 0 0,0-1 0 0 0,0 0 0 0 0,1 1-1 0 0,-1-1 1 0 0,0 0 0 0 0,0 1 0 0 0,1-1 0 0 0,-1 0 0 0 0,0 0-1 0 0,1 1 1 0 0,-1-1 0 0 0,1 0 0 0 0,-1 0 5 0 0,0 0-6 0 0,0 0 1 0 0,0 0 0 0 0,0 0-1 0 0,-1 0 1 0 0,1 0 0 0 0,0 1-1 0 0,0-1 1 0 0,0 0 0 0 0,0 0-1 0 0,0 0 1 0 0,0 0 0 0 0,0 0-1 0 0,-1 0 1 0 0,1 0 0 0 0,0 0-1 0 0,0 0 1 0 0,0 1 0 0 0,0-1-1 0 0,0 0 1 0 0,0 0 0 0 0,0 0-1 0 0,0 0 1 0 0,0 0 0 0 0,0 0-1 0 0,0 1 1 0 0,0-1 0 0 0,0 0-1 0 0,0 0 1 0 0,0 0 0 0 0,0 0-1 0 0,0 0 1 0 0,0 1 0 0 0,0-1-1 0 0,0 0 1 0 0,0 0 0 0 0,0 0-1 0 0,0 0 1 0 0,0 0 0 0 0,0 0-1 0 0,0 1 1 0 0,0-1 0 0 0,0 0-1 0 0,0 0 1 0 0,0 0 0 0 0,0 0-1 0 0,0 0 1 0 0,0 0 0 0 0,0 1-1 0 0,1-1 1 0 0,-1 0 0 0 0,0 0 5 0 0,-1 0-2295 0 0,1 0-8915 0 0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5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1 126 9440 0 0,'0'0'0'0'0,"0"0"0"0"0,6 0 0 0 0,9 0 432 0 0,1-2 0 0 0,-4-2 0 0 0,10-8 0 0 0,0 0-168 0 0,-6 2 8 0 0,4 4 0 0 0,8 0 0 0 0,3-4-232 0 0,-3-1-8 0 0,2 1 8 0 0,0 0-8 0 0,8-2-128 0 0,-3 2 0 0 0,-3 0-9064 0 0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5:46.2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7632 0 0,'51'0'1190'0'0,"-50"4"-1070"0"0,0-1 0 0 0,-1 1-1 0 0,1-1 1 0 0,-1 1 0 0 0,0-1-1 0 0,0 1 1 0 0,0-1 0 0 0,0 2-120 0 0,-1-3 12 0 0,2 15 223 0 0,1 0 0 0 0,3 14-235 0 0,2 26 187 0 0,8 77 545 0 0,-4-56-564 0 0,-6-49 66 0 0,-1 0 0 0 0,0 28-234 0 0,-3-43 125 0 0,1 0 0 0 0,0 0 1 0 0,0-1-1 0 0,2 1 0 0 0,1 3-125 0 0,-1-3 151 0 0,0 0 1 0 0,-1 0-1 0 0,-1 0 0 0 0,0 1 1 0 0,-1 3-152 0 0,-1-14 32 0 0,1 0 0 0 0,0-1 0 0 0,0 1 0 0 0,0 0 0 0 0,0-1 0 0 0,1 1 0 0 0,-1-1 0 0 0,1 0 0 0 0,0 1 0 0 0,0-1 0 0 0,0 0 0 0 0,0 0 0 0 0,0 0 1 0 0,1-1-1 0 0,0 1 0 0 0,-1 0 0 0 0,1-1 0 0 0,0 0 0 0 0,0 0 0 0 0,2 2-32 0 0,0-2 87 0 0,0-1-1 0 0,0 1 1 0 0,0-1 0 0 0,0 0 0 0 0,0 0-1 0 0,0 0 1 0 0,0-1 0 0 0,0 1-1 0 0,0-1 1 0 0,0-1 0 0 0,4 0-87 0 0,59-12 120 0 0,-33 5 59 0 0,100-17 1166 0 0,-89 24-235 0 0,-7 0-3159 0 0,-37 0-9027 0 0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6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1 4912 0 0,'0'0'440'0'0,"0"0"0"0"0,0 0 0 0 0,0 0 0 0 0,0 0 0 0 0,0 0 0 0 0,0 0 0 0 0,0 0-70 0 0,0 0-276 0 0,0 0-70 0 0,0 0 1 0 0,0 0 51 0 0,0 0 184 0 0,0 0 51 0 0,0 0 2 0 0,-2 5-48 0 0,-14 57-186 0 0,1 0 0 0 0,-3 54-79 0 0,9-50 520 0 0,-2 0 1 0 0,-3-1-1 0 0,-6 13-520 0 0,18-71 48 0 0,-1 0 53 0 0,1 0 1 0 0,1 0-1 0 0,-1 0 0 0 0,1 0 1 0 0,0 0-1 0 0,1 5-101 0 0,-12 33 815 0 0,12-45-758 0 0,0 0 3 0 0,0 0-9 0 0,0 0-3 0 0,0 0 1 0 0,0 0 8 0 0,0 0 14 0 0,0 0 6 0 0,0 0-2 0 0,0 0-8 0 0,0 0-46 0 0,0-5-1672 0 0,0 4-6851 0 0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7.4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1 272 4216 0 0,'0'-2'122'0'0,"0"-1"1"0"0,0 1-1 0 0,0-1 0 0 0,0 1 1 0 0,1 0-1 0 0,-1-1 1 0 0,1 1-1 0 0,-1 0 0 0 0,1-1 1 0 0,0 1-1 0 0,0 0 0 0 0,0 0 1 0 0,0 0-1 0 0,0 0 1 0 0,1-1-1 0 0,-1 2 0 0 0,1-1 1 0 0,-1 0-1 0 0,1 0 1 0 0,0 0-1 0 0,1 0-122 0 0,2-1 80 0 0,0 0-1 0 0,1 0 1 0 0,-1 1 0 0 0,1 0 0 0 0,-1 0 0 0 0,1 0-1 0 0,3 0-79 0 0,13-4 252 0 0,16-2-61 0 0,-28 6-117 0 0,-1 0-1 0 0,1 0 1 0 0,-1-1-1 0 0,7-3-73 0 0,0 0 270 0 0,0 1 1 0 0,16-3-271 0 0,-18 5 190 0 0,0-1 1 0 0,0-1-1 0 0,-1 0 1 0 0,9-4-191 0 0,-4 1 248 0 0,1 0 0 0 0,0 1 1 0 0,16-3-249 0 0,-19 6 155 0 0,0-1 0 0 0,0 0 1 0 0,0-1-1 0 0,-1-1 0 0 0,13-8-155 0 0,-19 10 24 0 0,0 1-1 0 0,0 0 1 0 0,0 1 0 0 0,0 0-1 0 0,6-1-23 0 0,19-7 43 0 0,15-10-1364 0 0,-47 20-5648 0 0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7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1 4416 0 0,'0'5'48'0'0,"0"-2"19"0"0,0-1 0 0 0,1 0 0 0 0,-2 0 0 0 0,1 0 0 0 0,0 0 0 0 0,0 1 0 0 0,-1-1 0 0 0,1 0 0 0 0,-1 0 0 0 0,0 0 0 0 0,1 0 0 0 0,-1 0 0 0 0,0 0-67 0 0,0 0 26 0 0,1-1 1 0 0,-1 1 0 0 0,1 0-1 0 0,0 0 1 0 0,0 0 0 0 0,0-1-1 0 0,0 1 1 0 0,0 0 0 0 0,0 0-1 0 0,0-1 1 0 0,1 2-27 0 0,-1 3 21 0 0,0 272 466 0 0,-8-166 105 0 0,0-16 697 0 0,8-43 854 0 0,0-53-9407 0 0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8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6728 0 0,'18'42'2472'0'0,"-16"-37"-2374"0"0,-1 0 1 0 0,0 0-1 0 0,0 0 1 0 0,0 1 0 0 0,-1-1-1 0 0,1 0 1 0 0,-1 0-1 0 0,0 1 1 0 0,-1-1 0 0 0,0 2-99 0 0,1 17-2 0 0,5 33 0 0 0,-2-40-5 0 0,-1 1 0 0 0,-1 18 7 0 0,-2-12 126 0 0,2-1 0 0 0,0 1 1 0 0,2-1-1 0 0,3 14-126 0 0,-5-26 249 0 0,0 0 1 0 0,0 0-1 0 0,-1-1 1 0 0,0 8-250 0 0,-1 3 623 0 0,4-16-207 0 0,10-4-2090 0 0,-13-1-6218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6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 7528 0 0,'38'70'2622'0'0,"31"43"-2622"0"0,-60-103 189 0 0,0 1 0 0 0,0-2-1 0 0,1 1 1 0 0,1-1-1 0 0,-1-1 1 0 0,1 0 0 0 0,1 0-1 0 0,0-1 1 0 0,7 3-189 0 0,-6-3 358 0 0,-11-6-251 0 0,0-1-1 0 0,0 1 1 0 0,0-1-1 0 0,0 1 1 0 0,0-1 0 0 0,0 0-1 0 0,0 0 1 0 0,0 0-1 0 0,0 0 1 0 0,0 0-1 0 0,0 0 1 0 0,0-1-1 0 0,0 1 1 0 0,0-1-1 0 0,0 1 1 0 0,-1-1-1 0 0,1 0 1 0 0,0 0 0 0 0,0 0-1 0 0,0 0 1 0 0,1 0-107 0 0,-3 0 46 0 0,0 1 145 0 0,1 0-158 0 0,-1 0-1 0 0,1 0 1 0 0,-1-1 0 0 0,1 1 0 0 0,-1 0 0 0 0,0 0-1 0 0,1-1 1 0 0,-1 1 0 0 0,1 0 0 0 0,-1-1-1 0 0,0 1 1 0 0,1 0 0 0 0,-1-1 0 0 0,0 1-1 0 0,0-1 1 0 0,1 1 0 0 0,-1 0 0 0 0,0-1 0 0 0,0 1-1 0 0,0-1 1 0 0,1 1 0 0 0,-1-1 0 0 0,0 1-1 0 0,0-1 1 0 0,0 1 0 0 0,0 0 0 0 0,0-1-33 0 0,3-18 250 0 0,-2 12-180 0 0,11-123 453 0 0,-10 116-449 0 0,0-1 0 0 0,1 1 1 0 0,1 0-1 0 0,0 0 0 0 0,1 0-74 0 0,-1 7 18 0 0,-1 0-1 0 0,1 1 0 0 0,0-1 0 0 0,0 1 1 0 0,0 0-1 0 0,1 0 0 0 0,0 1 0 0 0,0-1 1 0 0,1 1-1 0 0,3-3-17 0 0,2-2-2121 0 0,-8 8-8479 0 0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8.6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0 142 7136 0 0,'1'0'20'0'0,"-1"1"0"0"0,1-1 0 0 0,-1 0 1 0 0,1 1-1 0 0,-1-1 0 0 0,1 0 0 0 0,-1 0 0 0 0,1 1 1 0 0,-1-1-1 0 0,1 0 0 0 0,0 0 0 0 0,-1 0 1 0 0,1 1-1 0 0,-1-1 0 0 0,1 0 0 0 0,0 0 0 0 0,-1 0 1 0 0,1 0-1 0 0,-1 0 0 0 0,1 0 0 0 0,0 0 0 0 0,-1-1 1 0 0,1 1-1 0 0,-1 0 0 0 0,1 0 0 0 0,-1 0-20 0 0,18-10 1035 0 0,0 1-303 0 0,52-20 653 0 0,-47 18-1139 0 0,0 1 0 0 0,0 2-1 0 0,5-1-245 0 0,-14 5 65 0 0,32-8-12 0 0,1 1 0 0 0,0 3 0 0 0,8 0-53 0 0,15-1-1465 0 0,-38 3-5900 0 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8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357 48 5224 0 0,'18'-3'-8'0'0,"-18"3"42"0"0,0-1 0 0 0,0 1 0 0 0,1 0 0 0 0,-1 0 0 0 0,0 0 0 0 0,0-1 1 0 0,1 1-1 0 0,-1 0 0 0 0,0 0 0 0 0,0-1 0 0 0,1 1 0 0 0,-1 0 0 0 0,0-1 0 0 0,0 1 0 0 0,0 0 0 0 0,0-1 0 0 0,0 1 1 0 0,0 0-1 0 0,0-1 0 0 0,0 1 0 0 0,1 0 0 0 0,-1-1 0 0 0,0 1 0 0 0,0 0 0 0 0,0-1 0 0 0,-1 1 0 0 0,1 0 0 0 0,0-1 0 0 0,0 1-34 0 0,-1-2 168 0 0,0 0 0 0 0,0 0-1 0 0,0 0 1 0 0,0 0 0 0 0,-1 1-1 0 0,1-1 1 0 0,0 0 0 0 0,-1 1-1 0 0,0-1 1 0 0,1 1 0 0 0,-1 0-1 0 0,0-1 1 0 0,0 1 0 0 0,1 0-168 0 0,-3-1 307 0 0,0 0 1 0 0,0 1-1 0 0,1-1 1 0 0,-1 1-1 0 0,0 0 1 0 0,0 0-1 0 0,0 0 1 0 0,0 1-1 0 0,-1-1 1 0 0,-2 1-308 0 0,-48 2 573 0 0,35-1-405 0 0,13 0-140 0 0,1 0-1 0 0,0 0 1 0 0,0 0 0 0 0,0 1 0 0 0,0 0 0 0 0,1 0 0 0 0,-1 1 0 0 0,0 0 0 0 0,1 0-1 0 0,0 0 1 0 0,-1 0 0 0 0,1 1 0 0 0,1 0 0 0 0,-4 2-28 0 0,-12 10 266 0 0,8-8-126 0 0,10-7-118 0 0,-1 1 0 0 0,1-1 0 0 0,0 1 0 0 0,-1 0-1 0 0,1 0 1 0 0,0 0 0 0 0,0 0 0 0 0,0 0 0 0 0,0 1 0 0 0,1-1-1 0 0,-1 0 1 0 0,0 1-22 0 0,-2 5 46 0 0,1 1 1 0 0,-1-1-1 0 0,2 1 0 0 0,-1-1 0 0 0,1 1 0 0 0,0 0 1 0 0,1 0-1 0 0,0 0-46 0 0,-2 75 140 0 0,3-72-131 0 0,2 6 12 0 0,0-1 0 0 0,0 0-1 0 0,2 0 1 0 0,0 0 0 0 0,1 0-21 0 0,0-1 12 0 0,6 27 15 0 0,2 15 11 0 0,0-27-22 0 0,-13-30-15 0 0,0 1-1 0 0,1-1 1 0 0,-1 1 0 0 0,1-1-1 0 0,0 1 1 0 0,0-1-1 0 0,-1 1 1 0 0,1-1 0 0 0,0 0-1 0 0,0 0 1 0 0,0 1 0 0 0,0-1-1 0 0,0 0 1 0 0,1 0-1 0 0,-1 0 1 0 0,0 0 0 0 0,1 0-1 0 0,-1 0 1 0 0,1 0-1 0 0,1 0 1 0 0,1 1 0 0 0,-1-1 1 0 0,0 0-1 0 0,1 0 0 0 0,-1 0 1 0 0,1-1-1 0 0,0 1 0 0 0,3-1-1 0 0,4 0 1 0 0,1 0-1 0 0,-1-1 0 0 0,0-1 1 0 0,1 0-1 0 0,2-1 0 0 0,-5 2-1 0 0,1-2 0 0 0,-1 1-1 0 0,1-1 1 0 0,-1-1 0 0 0,0 1-1 0 0,0-1 1 0 0,0-1 0 0 0,-1 0-1 0 0,0 0 1 0 0,8-6 1 0 0,-7 3-1771 0 0,-8 7-7075 0 0</inkml:trace>
  <inkml:trace contextRef="#ctx0" brushRef="#br0" timeOffset="1">1 310 6424 0 0,'4'4'0'0'0,"2"8"0"0"0,4-6 0 0 0,-4-8 592 0 0,-4-2 8 0 0,5 2-8 0 0,5 4 8 0 0,0-4-216 0 0,-2-2 0 0 0,-4 4 0 0 0,16-12 0 0 0,16-8-344 0 0,4 7-8 0 0,-1-1 8 0 0,5-4-8 0 0,8 6-144 0 0,-1-2-8 0 0,1 8-7584 0 0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09.7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 70 8936 0 0,'0'1'17'0'0,"1"-1"0"0"0,0 0 0 0 0,-1 1 0 0 0,1-1-1 0 0,0 1 1 0 0,-1-1 0 0 0,1 1 0 0 0,-1 0 0 0 0,1-1 0 0 0,-1 1 0 0 0,1-1 0 0 0,-1 1 0 0 0,1 0 0 0 0,-1-1 0 0 0,0 1 0 0 0,1 0 0 0 0,-1 0 0 0 0,0-1 0 0 0,0 1 0 0 0,1 0 0 0 0,-1 0 0 0 0,0 0 0 0 0,0-1 0 0 0,0 1 0 0 0,0 0-17 0 0,-4 22 448 0 0,2-7-268 0 0,3 30 809 0 0,6 20-989 0 0,-3-31 138 0 0,-2 1-1 0 0,-1-1 1 0 0,-2 2-138 0 0,2 6 249 0 0,0-32-152 0 0,-1 0-1 0 0,0 0 1 0 0,-1 0-1 0 0,0 2-96 0 0,0-6 82 0 0,0 1 1 0 0,1-1 0 0 0,0 0-1 0 0,1 1 1 0 0,-1-1-1 0 0,1 0 1 0 0,1 0-1 0 0,-1 0 1 0 0,3 7-83 0 0,-3-13 21 0 0,-1 1 1 0 0,0-1 0 0 0,0 1 0 0 0,0-1-1 0 0,0 1 1 0 0,0-1 0 0 0,0 1 0 0 0,0-1 0 0 0,-1 1-1 0 0,1-1 1 0 0,-1 1 0 0 0,1-1 0 0 0,-1 1-1 0 0,1-1 1 0 0,-1 0 0 0 0,0 1 0 0 0,1-1-22 0 0,-4 10 647 0 0,-8-48-271 0 0,-5-42-44 0 0,12 62-255 0 0,1-1 0 0 0,0 1 0 0 0,2-1 0 0 0,0 0 1 0 0,0 0-1 0 0,2 0 0 0 0,0 0 0 0 0,3-16-77 0 0,5-20 164 0 0,-7 36-26 0 0,2 0 0 0 0,0 0 1 0 0,5-13-139 0 0,-6 24 25 0 0,1 1 0 0 0,-1 0 1 0 0,1 0-1 0 0,1-1 1 0 0,-1 2-1 0 0,1-1 1 0 0,0 0-1 0 0,0 1 1 0 0,1 0-1 0 0,0 0 1 0 0,0 0-1 0 0,0 0-25 0 0,2-1 16 0 0,15-12 148 0 0,23-15-164 0 0,-39 29 9 0 0,0 0 0 0 0,1 0 0 0 0,-1 1 0 0 0,1 0 0 0 0,-1 0 0 0 0,1 1 0 0 0,0 0 0 0 0,0 0 0 0 0,0 1 0 0 0,4-1-9 0 0,14 0 8 0 0,-17 1-6 0 0,0 0 0 0 0,0 1 0 0 0,0 0-1 0 0,-1 0 1 0 0,9 1-2 0 0,-13 0-1 0 0,0 0 0 0 0,0 0 0 0 0,0 0 0 0 0,0 0 0 0 0,-1 1 0 0 0,1-1 0 0 0,0 1 0 0 0,0-1 0 0 0,-1 1 0 0 0,1 0 0 0 0,-1 0 0 0 0,1 0 0 0 0,-1 1 0 0 0,0-1 0 0 0,0 0 0 0 0,0 1-1 0 0,0 1 2 0 0,1 0-3 0 0,0 1 0 0 0,0 0-1 0 0,-1 0 1 0 0,1 0-1 0 0,-1 0 1 0 0,-1 0 0 0 0,1 0-1 0 0,-1 0 1 0 0,0 1-1 0 0,0-1 1 0 0,0 0-1 0 0,-1 1 1 0 0,0-1 0 0 0,0 1-1 0 0,0-1 1 0 0,-1 0-1 0 0,0 1 1 0 0,0-1 0 0 0,0 0-1 0 0,0 1 1 0 0,-1-1-1 0 0,0 0 1 0 0,0 0-1 0 0,-3 3 4 0 0,-6 12-17 0 0,0-2 0 0 0,-2 1 0 0 0,-1-2 0 0 0,0 0 0 0 0,-7 7 17 0 0,15-18 0 0 0,-59 59 1 0 0,50-53 17 0 0,13-10 8 0 0,0-1-1 0 0,1 0 0 0 0,-1 1 0 0 0,0-1 1 0 0,0 1-1 0 0,1-1 0 0 0,-1 1 0 0 0,1 0 1 0 0,-1-1-1 0 0,1 1 0 0 0,0 0 1 0 0,0 0-1 0 0,0 0 0 0 0,0 0 0 0 0,0 1 1 0 0,0-1-1 0 0,0 0 0 0 0,1 0-25 0 0,0-2 43 0 0,0 0-6 0 0,15-6 8 0 0,32 5-82 0 0,-29 0 1 0 0,-1 0 1 0 0,1 1 0 0 0,-1 1-1 0 0,1 1 1 0 0,10 2 35 0 0,-17-1-19 0 0,1-1-21 0 0,-1 1 1 0 0,0 1-1 0 0,0 0 0 0 0,5 2 40 0 0,-12-3-24 0 0,1-1 1 0 0,-1 1-1 0 0,0 0 1 0 0,0 0-1 0 0,0 1 0 0 0,0-1 1 0 0,-1 1-1 0 0,1 0 1 0 0,-1 0-1 0 0,0 0 1 0 0,1 3 23 0 0,39 64-202 0 0,-42-70 197 0 0,0 1 0 0 0,0-1 0 0 0,0 1 0 0 0,-1-1 0 0 0,1 1 0 0 0,0 0-1 0 0,-1-1 1 0 0,1 1 0 0 0,-1 0 0 0 0,0-1 0 0 0,1 1 0 0 0,-1 0 0 0 0,0-1 0 0 0,0 1 0 0 0,0 0 0 0 0,-1 0-1 0 0,1-1 1 0 0,0 1 0 0 0,0 0 0 0 0,-1-1 0 0 0,1 1 0 0 0,-1 0 0 0 0,0-1 0 0 0,1 1 0 0 0,-1-1 0 0 0,0 1-1 0 0,0 0 6 0 0,-3 3-14 0 0,0 1 0 0 0,-1-1 0 0 0,1 1-1 0 0,-1-1 1 0 0,-5 4 14 0 0,0 0-7 0 0,0 0 1 0 0,-1-1-1 0 0,0 0 1 0 0,0 0-1 0 0,-1-2 1 0 0,0 1-1 0 0,0-1 1 0 0,-1-1-1 0 0,0 0 1 0 0,1-1-1 0 0,-2-1 1 0 0,1 0-1 0 0,0 0 1 0 0,-1-1 0 0 0,1-1 6 0 0,-15 3-14 0 0,14-2 13 0 0,0 0-1 0 0,1 0 1 0 0,-1-2 0 0 0,-14 0 1 0 0,26 0-2 0 0,0 0 0 0 0,0 0 1 0 0,-1-1-1 0 0,1 1 0 0 0,0 0 1 0 0,0-1-1 0 0,0 0 1 0 0,0 1-1 0 0,0-1 0 0 0,0 0 1 0 0,0 0-1 0 0,0 0 0 0 0,0 0 1 0 0,1 0-1 0 0,-1-1 0 0 0,0 1 1 0 0,1-1-1 0 0,-1 1 0 0 0,1-1 1 0 0,-1 1-1 0 0,1-1 0 0 0,0 0 1 0 0,-1 0-1 0 0,1 0 0 0 0,0 1 1 0 0,0-1-1 0 0,1 0 0 0 0,-1 0 1 0 0,0 0-1 0 0,1-1 0 0 0,-1 1 1 0 0,1-1 1 0 0,-1-20-1960 0 0,1 19-7696 0 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0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9744 0 0,'10'6'30'0'0,"-10"-6"-17"0"0,1 1-1 0 0,0 0 1 0 0,-1-1-1 0 0,1 1 0 0 0,0-1 1 0 0,0 0-1 0 0,0 1 0 0 0,0-1 1 0 0,0 1-1 0 0,0-1 1 0 0,-1 0-1 0 0,1 0 0 0 0,0 0 1 0 0,0 1-1 0 0,0-1 1 0 0,0 0-1 0 0,0 0-12 0 0,0 0 47 0 0,0 0 1 0 0,0 0-1 0 0,0 0 0 0 0,0 0 0 0 0,0 0 1 0 0,0 1-1 0 0,0-1 0 0 0,-1 0 1 0 0,1 1-1 0 0,0-1 0 0 0,0 1 0 0 0,0-1 1 0 0,-1 1-1 0 0,1-1 0 0 0,0 1 1 0 0,0-1-1 0 0,-1 1 0 0 0,1 0 0 0 0,-1-1 1 0 0,1 1-1 0 0,0 0 0 0 0,-1 0 1 0 0,1-1-1 0 0,-1 1 0 0 0,0 0 0 0 0,1 0 1 0 0,-1 0-1 0 0,0 0 0 0 0,1-1 0 0 0,-1 2-47 0 0,4 35 56 0 0,-2-14-34 0 0,9 49 49 0 0,-3 18-71 0 0,1 4 473 0 0,-7-80-319 0 0,1 0-1 0 0,0-1 1 0 0,5 10-154 0 0,4 19 338 0 0,-4-21-64 0 0,-7-19-223 0 0,0 1-1 0 0,0-1 1 0 0,0 1-1 0 0,0 0 1 0 0,0 0-1 0 0,0 0 1 0 0,-1-1-1 0 0,0 1 1 0 0,1 0-51 0 0,14 19-1339 0 0,-14-22-7387 0 0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0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0 7736 0 0,'0'0'11'0'0,"0"0"1"0"0,0 0-1 0 0,0 0 1 0 0,0 0-1 0 0,0 0 1 0 0,0 0-1 0 0,1 0 1 0 0,-1 0-1 0 0,0 1 1 0 0,0-1-1 0 0,0 0 1 0 0,0 0-1 0 0,0 0 0 0 0,0 0 1 0 0,0 0-1 0 0,0 0 1 0 0,0 0-1 0 0,0 0 1 0 0,0 0-1 0 0,0 0 1 0 0,1 0-1 0 0,-1 1 1 0 0,0-1-1 0 0,0 0 1 0 0,0 0-1 0 0,0 0 1 0 0,0 0-1 0 0,0 0 1 0 0,0 0-1 0 0,0 0 1 0 0,0 0-1 0 0,0 1 1 0 0,0-1-1 0 0,0 0 1 0 0,0 0-1 0 0,0 0 0 0 0,0 0 1 0 0,0 0-1 0 0,0 0 1 0 0,0 0-1 0 0,0 1 1 0 0,0-1-1 0 0,-1 0 1 0 0,1 0-1 0 0,0 0 1 0 0,0 0-1 0 0,0 0 1 0 0,0 0-1 0 0,0 0 1 0 0,0 0-1 0 0,0 0 1 0 0,0 0-1 0 0,0 0 1 0 0,0 1-1 0 0,0-1 1 0 0,-1 0-1 0 0,1 0-11 0 0,-8 11 1447 0 0,-13 11 733 0 0,-88 94-1547 0 0,98-103-597 0 0,1 1-1 0 0,1 1 1 0 0,0-1 0 0 0,1 2-1 0 0,0-1 1 0 0,1 1 0 0 0,1 0-1 0 0,1 0 1 0 0,0 1-1 0 0,1 0 1 0 0,1-1 0 0 0,1 1-1 0 0,0 1 1 0 0,1-1-1 0 0,1 0 1 0 0,0 0 0 0 0,2 4-36 0 0,-1-16 4 0 0,-1-1 1 0 0,1 1-1 0 0,0-1 1 0 0,1 1-1 0 0,-1-1 1 0 0,1 0 0 0 0,0 1-1 0 0,0-1 1 0 0,0 0-1 0 0,1 0 1 0 0,-1-1-1 0 0,1 1 1 0 0,0 0 0 0 0,0-1-1 0 0,0 0 1 0 0,1 0-1 0 0,2 3-4 0 0,0-3 3 0 0,-1 1-1 0 0,1-1 0 0 0,0 0 1 0 0,1 0-1 0 0,-1-1 1 0 0,0 0-1 0 0,1 0 0 0 0,-1 0 1 0 0,1-1-1 0 0,0 0 0 0 0,2 0-2 0 0,9-1-1 0 0,-1 0-1 0 0,1-1 1 0 0,-1 0-1 0 0,0-2 0 0 0,1 0 1 0 0,-1-1-1 0 0,0 0 1 0 0,-1-2-1 0 0,1 0 2 0 0,0 0-3 0 0,0-1 1 0 0,-1-1-1 0 0,0 0 1 0 0,0-1 0 0 0,-1-1-1 0 0,0 0 1 0 0,3-4 2 0 0,-1-2 1 0 0,-1 0 1 0 0,0-1 0 0 0,10-16-2 0 0,-16 20-116 0 0,0-1 258 0 0,0-1-1 0 0,-1 0 0 0 0,4-9-141 0 0,-11 20-99 0 0,0 1-1 0 0,-1-1 1 0 0,1 0 0 0 0,-1 0-1 0 0,0 0 1 0 0,0 0 0 0 0,-1 0 0 0 0,1 0-1 0 0,-1 0 1 0 0,0-1 0 0 0,0 1-1 0 0,0 0 1 0 0,0 0 0 0 0,-1 0 0 0 0,0 0-1 0 0,0 0 1 0 0,0-1 99 0 0,0 2-8545 0 0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0.8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2 7936 0 0,'-39'-1'472'0'0,"17"0"273"0"0,0 1-1 0 0,1 1 0 0 0,-16 3-744 0 0,33-4 29 0 0,0 1 0 0 0,1 0-1 0 0,-1-1 1 0 0,1 1 0 0 0,-1 0 0 0 0,1 1 0 0 0,0-1-1 0 0,-1 1 1 0 0,1-1 0 0 0,0 1 0 0 0,0 0 0 0 0,0 0-1 0 0,0 1 1 0 0,0-1 0 0 0,-1 2-29 0 0,-15 13 76 0 0,9-8 4 0 0,0 0 1 0 0,1 0-1 0 0,0 1 1 0 0,0 0-1 0 0,1 1 1 0 0,-5 9-81 0 0,2-3 170 0 0,1 1 1 0 0,0 0-1 0 0,-3 12-170 0 0,10-21 48 0 0,1-1-1 0 0,0 1 1 0 0,0 0-1 0 0,1-1 1 0 0,0 1-1 0 0,0 0 0 0 0,1 0 1 0 0,0 0-1 0 0,1 5-47 0 0,0-5 28 0 0,0-1-1 0 0,0-1 0 0 0,1 1 0 0 0,0 0 1 0 0,0 0-1 0 0,1 0 0 0 0,0-1 0 0 0,0 0 1 0 0,1 1-28 0 0,-1-4 15 0 0,-1 0 1 0 0,1-1 0 0 0,0 0-1 0 0,0 0 1 0 0,0 0 0 0 0,0 0 0 0 0,0 0-1 0 0,1 0 1 0 0,-1-1 0 0 0,1 0-1 0 0,0 0 1 0 0,0 0 0 0 0,0 0-1 0 0,0 0 1 0 0,0-1 0 0 0,0 0 0 0 0,0 0-1 0 0,1 0-15 0 0,9 3 21 0 0,-1-1-1 0 0,1-1 0 0 0,-1 0 1 0 0,1-1-1 0 0,0 0 1 0 0,0-1-1 0 0,-1-1 0 0 0,1 0 1 0 0,0-1-1 0 0,3-1-20 0 0,-6 1 13 0 0,0-1 0 0 0,0-1 0 0 0,0 1 0 0 0,-1-2 0 0 0,1 0 0 0 0,2-2-13 0 0,-8 4 7 0 0,-1 0-1 0 0,0 0 1 0 0,0-1-1 0 0,0 1 0 0 0,0-1 1 0 0,0 0-1 0 0,-1 0 1 0 0,0-1-1 0 0,0 1 1 0 0,0-1-1 0 0,0 1 0 0 0,-1-1 1 0 0,0 0-1 0 0,1-3-6 0 0,15-33 55 0 0,-12 29 13 0 0,-1 0 1 0 0,0 0-1 0 0,2-12-68 0 0,-6 18 26 0 0,0 1 0 0 0,0 0 0 0 0,-1-1 0 0 0,0 1 0 0 0,0-1 0 0 0,0 1 1 0 0,0-1-1 0 0,-1 1 0 0 0,0-1 0 0 0,-1 1 0 0 0,0-3-26 0 0,0 0 31 0 0,0 1-1 0 0,0 0 1 0 0,-1 0 0 0 0,0-1 0 0 0,0 2 0 0 0,-1-1-1 0 0,0 0 1 0 0,0 1 0 0 0,-1-1 0 0 0,1 1-1 0 0,-2 1 1 0 0,1-1 0 0 0,-1 0-31 0 0,-21-24 161 0 0,25 27-258 0 0,0 0-1 0 0,0 0 0 0 0,-1 0 0 0 0,1 1 0 0 0,-1-1 0 0 0,1 0 0 0 0,-1 1 0 0 0,0 0 0 0 0,0 0 0 0 0,0 0 0 0 0,0 0 0 0 0,-1 0 0 0 0,1 0 0 0 0,0 1 0 0 0,-1 0 0 0 0,1-1 0 0 0,-2 1 98 0 0,3 1-9225 0 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1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14 562 8240 0 0,'0'0'816'0'0,"0"0"0"0"0,-1-21 4146 0 0,-2 0-4685 0 0,0 0 1 0 0,1 0-1 0 0,2 0 0 0 0,0-17-277 0 0,1 9 249 0 0,-2 0 0 0 0,-2-5-249 0 0,2 16 201 0 0,0-1 1 0 0,1 0 0 0 0,2-9-202 0 0,0-17 304 0 0,8-21 456 0 0,-10 66-750 0 0,0-1 0 0 0,0 1-1 0 0,0 0 1 0 0,0-1 0 0 0,0 1-1 0 0,0 0 1 0 0,0-1 0 0 0,0 1-1 0 0,0 0 1 0 0,0-1 0 0 0,0 1-1 0 0,0 0 1 0 0,0-1 0 0 0,0 1 0 0 0,1 0-1 0 0,-1-1 1 0 0,0 1 0 0 0,0 0-1 0 0,0 0 1 0 0,0-1 0 0 0,1 1-1 0 0,-1 0 1 0 0,0 0 0 0 0,0-1 0 0 0,0 1-1 0 0,1 0 1 0 0,-1 0 0 0 0,0 0-1 0 0,1-1 1 0 0,-1 1 0 0 0,0 0-1 0 0,0 0 1 0 0,1 0-10 0 0,10 3 236 0 0,8 13-125 0 0,8 10-68 0 0,-1 2 0 0 0,-1 0-1 0 0,-1 2 1 0 0,-2 1 0 0 0,0 0 0 0 0,2 9-43 0 0,-15-22 68 0 0,1 0 1 0 0,1 0-1 0 0,11 12-68 0 0,-17-25 41 0 0,0 1-1 0 0,0-1 1 0 0,0 1 0 0 0,1-2-1 0 0,0 1 1 0 0,-1 0 0 0 0,2-1-1 0 0,-1 0 1 0 0,0-1-1 0 0,1 1 1 0 0,5 1-41 0 0,14 9 246 0 0,-18-9-137 0 0,-8-5-105 0 0,0 0 0 0 0,0 0 0 0 0,1 0 0 0 0,-1 1 1 0 0,0-1-1 0 0,1 0 0 0 0,-1 0 0 0 0,0 0 0 0 0,1-1 1 0 0,-1 1-1 0 0,0 0 0 0 0,1 0 0 0 0,-1 0 0 0 0,0 0 0 0 0,1 0 1 0 0,-1 0-1 0 0,0 0 0 0 0,0-1 0 0 0,1 1 0 0 0,-1 0 1 0 0,0 0-1 0 0,0 0 0 0 0,1 0 0 0 0,-1-1 0 0 0,0 1 1 0 0,0 0-1 0 0,1 0 0 0 0,-1-1 0 0 0,0 1 0 0 0,0 0 0 0 0,0-1 1 0 0,0 1-1 0 0,0 0 0 0 0,1 0 0 0 0,-1-1 0 0 0,0 1-4 0 0,6-14 105 0 0,-5 11-96 0 0,2-5 0 0 0,0 0 0 0 0,-1 0-1 0 0,0-1 1 0 0,-1 1 0 0 0,0-1 0 0 0,0 1 0 0 0,-1-1 0 0 0,0-1-9 0 0,-7-73 15 0 0,1 16 4 0 0,7 40 13 0 0,1-1 0 0 0,1 0 0 0 0,4-11-32 0 0,1-18 47 0 0,-7 49 1 0 0,1 0 1 0 0,-1 0 0 0 0,1 1 0 0 0,1-1 0 0 0,0 0-1 0 0,0 0-48 0 0,-2 6-110 0 0,0 0-1 0 0,0 0 1 0 0,-1 0-1 0 0,1 0 0 0 0,1 1 1 0 0,-1-1-1 0 0,0 1 0 0 0,0-1 1 0 0,1 0-1 0 0,-1 1 0 0 0,1 0 1 0 0,-1-1-1 0 0,1 1 0 0 0,-1 0 1 0 0,1 0-1 0 0,0 0 1 0 0,0 0-1 0 0,-1 0 0 0 0,1 0 1 0 0,0 1-1 0 0,0-1 0 0 0,0 0 1 0 0,0 1-1 0 0,0 0 0 0 0,1-1 111 0 0,-2 1-12919 0 0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1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1 208 10040 0 0,'0'0'585'0'0,"10"9"1148"0"0,-5 3-1517 0 0,1 1 0 0 0,-2 0 0 0 0,0-1 0 0 0,0 1 0 0 0,-1 1-1 0 0,-1-1 1 0 0,0 0 0 0 0,-1 1 0 0 0,0 7-216 0 0,0-1-8 0 0,2-1 1 0 0,-1 0-1 0 0,2 0 0 0 0,1 1 8 0 0,1 0-26 0 0,-5-15 18 0 0,0 1 1 0 0,1-1 0 0 0,0 0-1 0 0,0 1 1 0 0,1-1 0 0 0,2 4 7 0 0,-5-9 20 0 0,0 1 0 0 0,1 0 1 0 0,-1-1-1 0 0,0 1 0 0 0,1 0 1 0 0,-1-1-1 0 0,0 1 0 0 0,0-1 1 0 0,0 1-1 0 0,1 0 0 0 0,-1 0 1 0 0,0-1-1 0 0,0 1 0 0 0,0 0 1 0 0,0-1-1 0 0,0 1 0 0 0,0 0 1 0 0,-1 0-21 0 0,-2 0 273 0 0,-2-9-104 0 0,3 2-105 0 0,0 0 0 0 0,0 0 0 0 0,1 0 1 0 0,0 0-1 0 0,0 0 0 0 0,0 0 1 0 0,1 0-1 0 0,0-3-64 0 0,-2-19 119 0 0,-1-1 20 0 0,1 0 1 0 0,2 0 0 0 0,0 0-1 0 0,3-7-139 0 0,0-14 183 0 0,-1 26-28 0 0,2 1-1 0 0,1-1 0 0 0,1 1 1 0 0,1 0-1 0 0,3-6-154 0 0,-8 23 57 0 0,0 0 0 0 0,1 0-1 0 0,-1 0 1 0 0,1 1 0 0 0,1-1-1 0 0,-1 1 1 0 0,1 0 0 0 0,0 0 0 0 0,0 0-1 0 0,0 0 1 0 0,1 1 0 0 0,0 0-1 0 0,0 0 1 0 0,0 0 0 0 0,3-1-57 0 0,-3 3 52 0 0,1 1-1 0 0,-1 1 1 0 0,0-1 0 0 0,1 1 0 0 0,-1 0 0 0 0,1 0-1 0 0,4 1-51 0 0,-9-1 7 0 0,7 1 25 0 0,-1 0 0 0 0,1 1-1 0 0,0 0 1 0 0,-1 1 0 0 0,1 0-1 0 0,-1 0 1 0 0,0 0 0 0 0,0 1 0 0 0,0 0-1 0 0,-1 0 1 0 0,1 1 0 0 0,4 4-32 0 0,12 11 44 0 0,-2 0 1 0 0,15 20-45 0 0,-21-23-22 0 0,-10-12 17 0 0,0 0 0 0 0,-1 0 0 0 0,1 0 0 0 0,-1 1 0 0 0,0-1 0 0 0,-1 1 0 0 0,0 0 0 0 0,0 1-1 0 0,0-1 1 0 0,0 0 0 0 0,-1 1 0 0 0,0 0 0 0 0,0-1 0 0 0,-1 1 0 0 0,0 0 0 0 0,0 0 0 0 0,-1 0 0 0 0,0 0 0 0 0,0 0 0 0 0,-1 2 5 0 0,0-2-7 0 0,0 1 1 0 0,-1-1-1 0 0,0 0 1 0 0,-1 0-1 0 0,1 0 1 0 0,-1 0 0 0 0,-1-1-1 0 0,1 1 1 0 0,-1-1-1 0 0,0 0 1 0 0,-1 0-1 0 0,1 0 1 0 0,-1 0-1 0 0,0-1 1 0 0,-1 0 0 0 0,1 0-1 0 0,-1-1 1 0 0,0 1-1 0 0,0-1 1 0 0,-1 0-1 0 0,1-1 1 0 0,-1 1-1 0 0,0-2 1 0 0,0 1-1 0 0,-2 0 7 0 0,1-1 8 0 0,-36 10 145 0 0,41-11-139 0 0,0-1 1 0 0,0 1-1 0 0,0-1 1 0 0,0 0-1 0 0,0 0 1 0 0,-1 0 0 0 0,1 0-1 0 0,0 0 1 0 0,0-1-1 0 0,0 1 1 0 0,0-1-1 0 0,-1-1-14 0 0,0 0-41 0 0,1 0 0 0 0,-1-1 0 0 0,1 1 0 0 0,0-1 0 0 0,0 0 0 0 0,0 0 0 0 0,1 0 0 0 0,-3-3 41 0 0,1 1-1725 0 0,3 3-10308 0 0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2.1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7936 0 0,'3'4'130'0'0,"0"0"0"0"0,0 0 0 0 0,-1 0 0 0 0,1 1 0 0 0,-1-1 0 0 0,0 1 0 0 0,0-1 0 0 0,0 1 0 0 0,-1 0 0 0 0,1 0 1 0 0,-1 0-1 0 0,0 0 0 0 0,-1 0 0 0 0,1 1-130 0 0,0 16 1372 0 0,0 0 0 0 0,-3 15-1372 0 0,1-6 451 0 0,1 2-452 0 0,0-4 26 0 0,0 0 0 0 0,2 0 0 0 0,2 5-25 0 0,3 0 153 0 0,-3-13 6 0 0,-1 0 1 0 0,0 1-1 0 0,-2 5-159 0 0,-1-25 23 0 0,1 1 0 0 0,-1-1 0 0 0,1 1 0 0 0,0-1 0 0 0,-1 1 0 0 0,1-1 0 0 0,0 1-1 0 0,0-1 1 0 0,1 1-23 0 0,4 13 487 0 0,6-1-1995 0 0,-12-14-7670 0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2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9848 0 0,'2'2'104'0'0,"0"0"0"0"0,0 0 1 0 0,0 0-1 0 0,0 1 0 0 0,-1-1 1 0 0,1 0-1 0 0,-1 1 0 0 0,1 0 1 0 0,-1-1-1 0 0,0 1 0 0 0,0 0 1 0 0,-1-1-1 0 0,2 4-104 0 0,-2 1 464 0 0,1 0 1 0 0,-1 1-1 0 0,-1-1 1 0 0,0 6-465 0 0,0-1 151 0 0,-2 45 593 0 0,4 6-744 0 0,-1-11 252 0 0,-4 33-252 0 0,3-78 86 0 0,0 0 0 0 0,0 0 1 0 0,1 0-1 0 0,0 0 0 0 0,0 0 1 0 0,1 0-1 0 0,0 0 0 0 0,0 0 0 0 0,1 0 1 0 0,0-1-1 0 0,0 1 0 0 0,0 0 1 0 0,1-1-1 0 0,0 1-86 0 0,-2-5 34 0 0,-1 0 0 0 0,1 0-1 0 0,-1 1 1 0 0,1-1 0 0 0,-1 0 0 0 0,0 0 0 0 0,0 0 0 0 0,0 0-1 0 0,0 0 1 0 0,-1 0 0 0 0,1 1-34 0 0,-1 5 305 0 0,0-8-2305 0 0,0 0-8078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2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322 0 8640 0 0,'0'0'336'0'0,"-9"14"1216"0"0,-32 7-1316 0 0,-9 6-224 0 0,21-10 7 0 0,-9 8 278 0 0,6-4 29 0 0,26-18-281 0 0,0 1 1 0 0,0-1-1 0 0,0 1 0 0 0,1 1 0 0 0,0-1 0 0 0,-1 2-45 0 0,-34 39 380 0 0,35-40-361 0 0,1 1-1 0 0,0-1 1 0 0,0 1-1 0 0,0 0 1 0 0,1 0-1 0 0,0 0 1 0 0,0 1 0 0 0,0-1-1 0 0,1 1 1 0 0,0 0-1 0 0,0-1 1 0 0,1 1 0 0 0,0 0-1 0 0,0 0 1 0 0,1 0-1 0 0,0 5-18 0 0,0-5 14 0 0,0-1 0 0 0,0 1-1 0 0,1-1 1 0 0,0 1 0 0 0,0-1-1 0 0,1 1 1 0 0,0-1 0 0 0,0 0-1 0 0,0 0 1 0 0,1 0 0 0 0,0 0-1 0 0,0-1 1 0 0,1 1 0 0 0,-1-1 0 0 0,1 1-1 0 0,0-1 1 0 0,1-1 0 0 0,-1 1-1 0 0,4 2-13 0 0,1 0 54 0 0,0 0 0 0 0,1-2 0 0 0,0 1 0 0 0,-1-1-1 0 0,2 0 1 0 0,-1-1 0 0 0,0 0 0 0 0,1-1 0 0 0,0 0-54 0 0,1 0 39 0 0,-6 0-16 0 0,1-1 1 0 0,-1 0-1 0 0,1-1 0 0 0,0 1 0 0 0,-1-1 0 0 0,1-1 1 0 0,0 1-1 0 0,0-1 0 0 0,0-1 0 0 0,2 1-23 0 0,21-3 68 0 0,-23 3-259 0 0,-1-1-1 0 0,0 1 0 0 0,1-1 1 0 0,-1-1-1 0 0,0 1 0 0 0,1-1 1 0 0,-1 0-1 0 0,2-1 192 0 0,-6 2-8517 0 0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1 109 7632 0 0,'6'0'214'0'0,"1"-1"1"0"0,-1 0-1 0 0,0-1 1 0 0,1 1-1 0 0,2-2-214 0 0,21-4 785 0 0,-3 2-558 0 0,-1-1 0 0 0,1-1-1 0 0,3-3-226 0 0,-4 1 23 0 0,1 2-1 0 0,25-4-22 0 0,125-23-36 0 0,-164 32 22 0 0,1 1-1 0 0,0 0 0 0 0,0 1 0 0 0,-1 0 0 0 0,1 1 1 0 0,0 1-1 0 0,-1 0 0 0 0,1 1 0 0 0,-1 0 0 0 0,0 1 1 0 0,5 2 14 0 0,-13-3 26 0 0,1-1 0 0 0,-1 1 0 0 0,0 0 0 0 0,0 0 0 0 0,0 1 1 0 0,0 0-1 0 0,0-1 0 0 0,-1 1 0 0 0,0 1 0 0 0,0-1 0 0 0,0 1 1 0 0,0 0-1 0 0,-1 0 0 0 0,0 0 0 0 0,0 0 0 0 0,0 0 0 0 0,0 1 0 0 0,-1-1 1 0 0,0 1-1 0 0,0 0 0 0 0,-1-1 0 0 0,1 1 0 0 0,-1 0 0 0 0,0 0 1 0 0,-1 0-1 0 0,0 4-26 0 0,-6 71 829 0 0,3-53-541 0 0,1 19 579 0 0,2 44-867 0 0,1-29-984 0 0,-1-61-7376 0 0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3.3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388 77 6928 0 0,'-1'-1'86'0'0,"0"0"0"0"0,1 0 0 0 0,-1 0 1 0 0,0 0-1 0 0,0 0 0 0 0,0 0 0 0 0,0 0 0 0 0,0 0 0 0 0,-1 0 1 0 0,1 0-1 0 0,0 0 0 0 0,0 1 0 0 0,0-1 0 0 0,-1 1 0 0 0,1-1 1 0 0,0 1-1 0 0,-1-1 0 0 0,1 1 0 0 0,-1 0 0 0 0,0-1-86 0 0,-32-6 1982 0 0,22 8-1739 0 0,1 0-1 0 0,0 1 0 0 0,0 0 1 0 0,0 1-1 0 0,0 0 1 0 0,0 1-1 0 0,0 0 1 0 0,-7 4-243 0 0,2-1 2 0 0,1 0-1 0 0,0 1 1 0 0,0 1-1 0 0,1 0 1 0 0,0 1-1 0 0,1 1 1 0 0,0 0-1 0 0,1 0 1 0 0,0 2 0 0 0,1-1-1 0 0,0 1 1 0 0,0 2-2 0 0,5-7 2 0 0,1 0 0 0 0,-1 0-1 0 0,1 0 1 0 0,1 1 0 0 0,0 0 0 0 0,0-1 0 0 0,1 2 0 0 0,0-1 0 0 0,0 0 0 0 0,1 1 0 0 0,0-1 0 0 0,1 1 0 0 0,0 0 0 0 0,1-1 0 0 0,0 1 0 0 0,0 0 0 0 0,2 9-2 0 0,0-12 1 0 0,0 1 1 0 0,0-1-1 0 0,1 0 0 0 0,0 0 0 0 0,0 0 1 0 0,1 0-1 0 0,-1-1 0 0 0,2 1 0 0 0,-1-1 1 0 0,1 0-1 0 0,0 0 0 0 0,0-1 1 0 0,0 1-1 0 0,1-1 0 0 0,0 0 0 0 0,0-1 1 0 0,0 1-1 0 0,0-1 0 0 0,1 0 1 0 0,0-1-1 0 0,0 0 0 0 0,0 0 0 0 0,0 0 1 0 0,0-1-1 0 0,6 1-1 0 0,-6-2 1 0 0,0 0 1 0 0,1-1 0 0 0,-1 0-1 0 0,0 0 1 0 0,1-1-1 0 0,-1 0 1 0 0,0 0-1 0 0,0-1 1 0 0,1 0-2 0 0,29-5 9 0 0,-31 6-4 0 0,1 0 0 0 0,-1-1 0 0 0,0 0 1 0 0,0 0-1 0 0,1-1 0 0 0,-2 0 1 0 0,1 0-1 0 0,0 0 0 0 0,-1-1 0 0 0,1 0 1 0 0,4-4-6 0 0,1-2 33 0 0,-1 0 0 0 0,1 0 0 0 0,-2-1 0 0 0,0-1 1 0 0,1-1-34 0 0,-1-3 96 0 0,-1-1 1 0 0,0 0 0 0 0,-1 0 0 0 0,-1-1 0 0 0,0 0 0 0 0,-2 0-1 0 0,0-1 1 0 0,-1 0-97 0 0,-2 11 47 0 0,0 0-1 0 0,-1 0 0 0 0,0 1 1 0 0,0-1-1 0 0,-2-7-46 0 0,0-16 122 0 0,-7-110 599 0 0,13 115-2466 0 0,-3 24-7551 0 0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3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22 581 9848 0 0,'2'1'156'0'0,"0"-1"-1"0"0,0 0 1 0 0,0 0 0 0 0,0-1 0 0 0,0 1 0 0 0,0 0 0 0 0,0-1-1 0 0,0 1 1 0 0,0-1 0 0 0,0 1 0 0 0,0-1 0 0 0,0 0 0 0 0,-1 0 0 0 0,1 0-1 0 0,0 0 1 0 0,0-1-156 0 0,-1 1 100 0 0,0 0 0 0 0,-1 0-1 0 0,1 0 1 0 0,-1 0 0 0 0,1 0-1 0 0,-1 0 1 0 0,0-1 0 0 0,1 1-1 0 0,-1 0 1 0 0,0 0 0 0 0,0 0 0 0 0,0 0-1 0 0,1-1 1 0 0,-1 1 0 0 0,-1 0-1 0 0,1 0 1 0 0,0 0 0 0 0,0-1-1 0 0,0 1 1 0 0,-1 0 0 0 0,1 0-1 0 0,0 0 1 0 0,-1 0 0 0 0,1 0-1 0 0,-1-1 1 0 0,0 1 0 0 0,1 0-100 0 0,-2-4 194 0 0,0 0 0 0 0,1 0-1 0 0,-1 0 1 0 0,2 0 0 0 0,-1-1 0 0 0,0 0-194 0 0,-3-20 122 0 0,1 14-84 0 0,-8-29 129 0 0,2 1-1 0 0,2-1 0 0 0,-1-20-166 0 0,6 41 59 0 0,-1-34 188 0 0,3 50-197 0 0,1 0-1 0 0,-1 1 1 0 0,1-1 0 0 0,0 0-1 0 0,0 1 1 0 0,0-1-1 0 0,0 1 1 0 0,0-1 0 0 0,1 1-1 0 0,-1 0 1 0 0,1 0 0 0 0,0 0-1 0 0,2-2-49 0 0,-4 3 21 0 0,2 1 0 0 0,-1 0 0 0 0,0 0 0 0 0,0 0 1 0 0,0 0-1 0 0,1 0 0 0 0,-1 0 0 0 0,0 0 0 0 0,1 0 0 0 0,-1 0 0 0 0,1 0 0 0 0,-1 1 0 0 0,1-1 0 0 0,-1 1 0 0 0,1-1 0 0 0,-1 1 1 0 0,1 0-1 0 0,0-1 0 0 0,-1 1 0 0 0,1 0 0 0 0,0 0 0 0 0,-1 0 0 0 0,1 0 0 0 0,0 0 0 0 0,-1 1 0 0 0,1-1 0 0 0,-1 1 1 0 0,1-1-1 0 0,0 1 0 0 0,-1-1 0 0 0,1 1 0 0 0,-1 0 0 0 0,0-1 0 0 0,1 1 0 0 0,-1 0 0 0 0,1 0 0 0 0,-1 0 0 0 0,0 0 0 0 0,0 1 1 0 0,0-1-1 0 0,0 0 0 0 0,0 0 0 0 0,0 1-21 0 0,22 29 142 0 0,1 0 0 0 0,1-1 0 0 0,2-2 0 0 0,1 0 0 0 0,1-2 0 0 0,7 4-142 0 0,-9-10 49 0 0,-20-14-37 0 0,0 0 0 0 0,0-1 0 0 0,1 0-1 0 0,-1 0 1 0 0,1-1 0 0 0,1 0 0 0 0,1 0-12 0 0,16 6 43 0 0,-15-6-11 0 0,0 0 1 0 0,0 0 0 0 0,0-1-1 0 0,8 0-32 0 0,-10-1 21 0 0,0-1 0 0 0,0-1 0 0 0,1 0 0 0 0,-1 0 0 0 0,0-1-1 0 0,1 0 1 0 0,4-1-21 0 0,-11 1 4 0 0,1 0-1 0 0,-1 0 1 0 0,0-1-1 0 0,0 1 1 0 0,1-1-1 0 0,-1 0 0 0 0,-1 0 1 0 0,1 0-1 0 0,0 0 1 0 0,0 0-1 0 0,-1-1 1 0 0,1 1-1 0 0,-1-1 1 0 0,0 1-1 0 0,0-1 0 0 0,0 0 1 0 0,0 0-1 0 0,0 0 1 0 0,0 0-1 0 0,-1-1 1 0 0,1-2-4 0 0,6-13 5 0 0,-4 10-1 0 0,0-1 0 0 0,0 1 1 0 0,-1-1-1 0 0,-1 0 1 0 0,0 0-1 0 0,0 0 0 0 0,-1 0 1 0 0,0-2-5 0 0,-1-19 149 0 0,-1-1 1 0 0,-1 1 0 0 0,-2 0-1 0 0,-6-24-149 0 0,3 9 189 0 0,7 36-82 0 0,-2-1 0 0 0,1 1-1 0 0,-1-1 1 0 0,-2-4-107 0 0,3 12-2606 0 0,1 2-10779 0 0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4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2 427 5824 0 0,'0'-2'38'0'0,"-1"1"299"0"0,1 0 0 0 0,0-1 0 0 0,0 1 0 0 0,0 0 1 0 0,0 0-1 0 0,0-1 0 0 0,0 1 0 0 0,0 0 0 0 0,1 0 0 0 0,-1 0 0 0 0,0-1 0 0 0,1 1 0 0 0,-1 0 0 0 0,1 0 0 0 0,-1 0 0 0 0,1 0 0 0 0,0 0 0 0 0,-1 0 0 0 0,1 0 0 0 0,0 0 0 0 0,0 0 0 0 0,-1 0 1 0 0,1 0-1 0 0,1 0-337 0 0,0-1 16 0 0,0-1 0 0 0,0 0 0 0 0,0 0 1 0 0,0 0-1 0 0,-1 0 0 0 0,1-1 0 0 0,-1 1 1 0 0,0 0-1 0 0,1-3-16 0 0,3-6-10 0 0,50-144 135 0 0,-42 117-15 0 0,-9 26-2 0 0,0 1 0 0 0,0-1 0 0 0,2 1 0 0 0,-1 0 0 0 0,1 0 1 0 0,4-3-109 0 0,0-3 160 0 0,-9 15-95 0 0,0 0 0 0 0,1 0 0 0 0,-1 1 0 0 0,1-1 0 0 0,0 0 0 0 0,0 1 0 0 0,0-1 0 0 0,0 1 0 0 0,0 0 0 0 0,0 0 1 0 0,2-1-66 0 0,-3 2 19 0 0,-1 1 0 0 0,1-1 0 0 0,-1 1 0 0 0,0-1 0 0 0,1 1 0 0 0,-1-1 0 0 0,1 1 0 0 0,-1-1 0 0 0,0 1 0 0 0,0-1 0 0 0,1 0 0 0 0,-1 1 0 0 0,0-1 0 0 0,0 1 0 0 0,0-1 0 0 0,1 0 0 0 0,-1 1 0 0 0,0-1-19 0 0,0 0 14 0 0,0 1-1 0 0,0 0 1 0 0,0 0-1 0 0,0-1 1 0 0,0 1-1 0 0,0 0 1 0 0,0-1 0 0 0,0 1-1 0 0,0 0 1 0 0,0 0-1 0 0,0-1 1 0 0,0 1 0 0 0,0 0-1 0 0,1 0 1 0 0,-1-1-1 0 0,0 1 1 0 0,0 0 0 0 0,0 0-1 0 0,0-1 1 0 0,1 1-1 0 0,-1 0 1 0 0,0 0 0 0 0,0 0-1 0 0,0-1 1 0 0,1 1-1 0 0,-1 0 1 0 0,0 0-1 0 0,0 0 1 0 0,1 0 0 0 0,-1 0-1 0 0,0-1 1 0 0,1 1-14 0 0,-1 0 25 0 0,1 0 0 0 0,-1 0 1 0 0,1 0-1 0 0,-1 0 0 0 0,1 0 0 0 0,-1 0 0 0 0,1 0 1 0 0,-1 0-1 0 0,1 0 0 0 0,-1 0 0 0 0,0 0 1 0 0,1 1-1 0 0,-1-1 0 0 0,1 0 0 0 0,-1 0 1 0 0,1 0-1 0 0,-1 1 0 0 0,0-1 0 0 0,1 0 1 0 0,-1 0-1 0 0,1 1 0 0 0,-1-1 0 0 0,0 0 1 0 0,1 1-1 0 0,-1-1-25 0 0,10 8 169 0 0,-7-7-152 0 0,-1 0 0 0 0,0 0 0 0 0,0 0 0 0 0,0 1 0 0 0,0-1 1 0 0,-1 1-1 0 0,1-1 0 0 0,0 1 0 0 0,-1 0 0 0 0,1 0 0 0 0,-1 0 0 0 0,1 0 1 0 0,-1 0-1 0 0,0 0 0 0 0,0 0 0 0 0,0 0 0 0 0,1 2-17 0 0,8 14 67 0 0,12 16 17 0 0,-14-23-59 0 0,-1 0 0 0 0,1 1 0 0 0,-2 0 0 0 0,0 0 0 0 0,0 1 0 0 0,2 10-25 0 0,1 2 1 0 0,0-1 1 0 0,1 0 0 0 0,2 0 0 0 0,8 12-2 0 0,-4-5-57 0 0,0 1 0 0 0,-2 0 57 0 0,9 34-177 0 0,-20-58 79 0 0,0-1 0 0 0,1 1 1 0 0,-1-1-1 0 0,2 0 0 0 0,1 3 98 0 0,8 15-182 0 0,-8-18 117 0 0,-7-5-56 0 0,-3-1 62 0 0,4-9-2098 0 0,0 8-8327 0 0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5.1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82 6728 0 0,'21'-1'975'0'0,"0"-1"0"0"0,0-2 1 0 0,10-2-976 0 0,17-3 1130 0 0,-25 5-1258 0 0,-1-2 0 0 0,1-1 1 0 0,-1-1-1 0 0,17-8 128 0 0,1 0-1432 0 0,-35 14-4897 0 0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5.5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4816 0 0,'4'5'95'0'0,"0"-1"-1"0"0,-1 1 1 0 0,1 0 0 0 0,-1 1-1 0 0,-1-1 1 0 0,1 0 0 0 0,-1 1-1 0 0,0-1 1 0 0,0 1 0 0 0,0 0 0 0 0,0 3-95 0 0,2 16 743 0 0,0 1 1 0 0,-1 3-744 0 0,-1-7 168 0 0,8 50 268 0 0,-5-41-80 0 0,-1-1 0 0 0,-2 1 0 0 0,-1 23-356 0 0,-1-46 162 0 0,0 0 0 0 0,1 0 0 0 0,0 0 0 0 0,0 1 0 0 0,1-1 0 0 0,0 0 1 0 0,0-1-1 0 0,1 1 0 0 0,3 7-162 0 0,-5-14 58 0 0,0 1-1 0 0,0-1 1 0 0,0 0 0 0 0,1 0 0 0 0,-1 0 0 0 0,0 0 0 0 0,0 0 0 0 0,1 0-1 0 0,-1 0 1 0 0,0 0 0 0 0,1-1 0 0 0,-1 1 0 0 0,1 0 0 0 0,-1-1 0 0 0,1 1 0 0 0,-1-1-1 0 0,1 0 1 0 0,-1 1 0 0 0,1-1 0 0 0,0 0-58 0 0,4 2 528 0 0,6 0-144 0 0,11-6-54 0 0,-16 4-303 0 0,0-1-1 0 0,-1-1 1 0 0,1 1-1 0 0,0-1 1 0 0,-1-1-1 0 0,1 1 1 0 0,-1-1 0 0 0,5-3-27 0 0,17-10 87 0 0,-4 0 122 0 0,1 1 0 0 0,1 2-1 0 0,0 0 1 0 0,22-5-209 0 0,-28 9-1680 0 0,-1-2-7122 0 0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5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16 7432 0 0,'-3'1'83'0'0,"0"0"0"0"0,0 0 0 0 0,0 0 0 0 0,1 0 0 0 0,-1 1 0 0 0,0-1 0 0 0,1 1 0 0 0,0 0 0 0 0,-3 1-83 0 0,-10 7 366 0 0,7-5-295 0 0,0 0 0 0 0,1 1 0 0 0,-1 0 1 0 0,1 0-1 0 0,0 1 0 0 0,0-1 0 0 0,1 2 0 0 0,0-1 0 0 0,-4 7-71 0 0,-9 16 164 0 0,-15 28-164 0 0,32-53 4 0 0,-10 19 4 0 0,1 2 0 0 0,1 0-1 0 0,1 0 1 0 0,2 1 0 0 0,-3 18-8 0 0,8-33 16 0 0,1 0 0 0 0,1 0-1 0 0,0 0 1 0 0,0 1 0 0 0,1-1 0 0 0,1 0 0 0 0,0 0 0 0 0,1 0 0 0 0,0-1 0 0 0,1 1 0 0 0,0 0 0 0 0,0-1 0 0 0,2 0-1 0 0,-1 0 1 0 0,3 2-16 0 0,-5-9 31 0 0,-1-1 0 0 0,1 1-1 0 0,0-1 1 0 0,1 0-1 0 0,-1 0 1 0 0,0 0 0 0 0,1 0-1 0 0,0-1 1 0 0,-1 1 0 0 0,1-1-1 0 0,0 0 1 0 0,0 0-1 0 0,0 0 1 0 0,1-1 0 0 0,-1 1-1 0 0,0-1 1 0 0,1 0 0 0 0,-1 0-1 0 0,1-1 1 0 0,-1 1-1 0 0,3-1-30 0 0,5 0 46 0 0,0 0-1 0 0,0 0 0 0 0,0-1 0 0 0,0-1 1 0 0,0 0-1 0 0,0 0 0 0 0,5-3-45 0 0,-8 2 19 0 0,0-1 0 0 0,0 0 0 0 0,0-1 0 0 0,-1 0-1 0 0,0 0 1 0 0,0-1 0 0 0,0 0 0 0 0,0-1 0 0 0,-1 0-1 0 0,0 0 1 0 0,-1 0 0 0 0,1-1 0 0 0,-1 0 0 0 0,0-1-19 0 0,5-8 146 0 0,-1 0 0 0 0,-1 0 0 0 0,-1-1 0 0 0,0 0 0 0 0,-1-1 0 0 0,3-14-146 0 0,-8 22 85 0 0,0-1 0 0 0,0 0 0 0 0,-1 0 0 0 0,-1 0-1 0 0,0 0 1 0 0,-1 0 0 0 0,0 0 0 0 0,-1 0 0 0 0,0 0 0 0 0,-1-1-85 0 0,-1-3 96 0 0,-1 0 1 0 0,0 1-1 0 0,-1 0 1 0 0,-1 0-1 0 0,0 0 1 0 0,-2 1-1 0 0,-2-3-96 0 0,-9-20 237 0 0,16 30-136 0 0,0-1 1 0 0,0 1-1 0 0,-1 0 1 0 0,0 0-1 0 0,0 0 0 0 0,0 1 1 0 0,-5-5-102 0 0,9 11-46 0 0,0-1 1 0 0,0 0-1 0 0,1 1 1 0 0,-1-1-1 0 0,0 0 1 0 0,0 0-1 0 0,1 1 1 0 0,-1-1-1 0 0,1 0 1 0 0,-1 0-1 0 0,1 0 1 0 0,-1 0-1 0 0,1 0 0 0 0,-1 0 1 0 0,1 0-1 0 0,0 0 1 0 0,0 0-1 0 0,0 0 1 0 0,-1 0-1 0 0,1-1 46 0 0,0 1-9498 0 0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6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7528 0 0,'0'0'630'0'0,"0"5"628"0"0,5 51-975 0 0,-3 1 0 0 0,-2-1 0 0 0,-4 22-283 0 0,4-72-10 0 0,0 0-1 0 0,1 0 1 0 0,-1 0 0 0 0,1-1-1 0 0,1 1 1 0 0,0 2 10 0 0,0-2 1 0 0,-1-1 1 0 0,0 0-1 0 0,0 1 1 0 0,0-1-1 0 0,-1 1 1 0 0,0 0-1 0 0,0 3-1 0 0,0-3 36 0 0,0 1 0 0 0,0 0 0 0 0,1-1 0 0 0,0 1 0 0 0,0 0 0 0 0,2 6-36 0 0,4 31 556 0 0,-7 3 995 0 0,0-46-1390 0 0,0-1 4 0 0,0 0-1659 0 0,0 0-6626 0 0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6.5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7632 0 0,'4'0'0'0'0,"2"0"0"0"0,10 0 0 0 0,6-6 464 0 0,-1 4-8 0 0,-3-2 0 0 0,18-8 0 0 0,-10 2-272 0 0,-4 4 0 0 0,6 2 0 0 0,-2-2 0 0 0,-9 0-184 0 0,-1 2 16 0 0,0 8-16 0 0,-4-4 8 0 0,-12 0-7688 0 0</inkml:trace>
  <inkml:trace contextRef="#ctx0" brushRef="#br0" timeOffset="1">13 286 6328 0 0,'4'0'0'0'0,"2"0"0"0"0,4 0 0 0 0,-4 0 328 0 0,0 0 16 0 0,4 0-8 0 0,17 0 8 0 0,11-8-120 0 0,-6 6 0 0 0,-6 2 0 0 0,18-6 8 0 0,5 0-176 0 0,3-2 0 0 0,-8 2 0 0 0,3-2-8 0 0,-47 8-6656 0 0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6.8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 1 6224 0 0,'0'0'25'0'0,"0"0"0"0"0,1 0-1 0 0,-1 0 1 0 0,0 0 0 0 0,1 0 0 0 0,-1 0 0 0 0,0-1 0 0 0,1 1 0 0 0,-1 0 0 0 0,0 0-1 0 0,1 0 1 0 0,-1 0 0 0 0,0 0 0 0 0,1 0 0 0 0,-1 0 0 0 0,0 0 0 0 0,1 0 0 0 0,-1 1 0 0 0,0-1-1 0 0,1 0 1 0 0,-1 0 0 0 0,0 0 0 0 0,1 0 0 0 0,-1 0 0 0 0,0 1 0 0 0,0-1 0 0 0,1 0-1 0 0,-1 0 1 0 0,0 0 0 0 0,1 1 0 0 0,-1-1 0 0 0,0 0 0 0 0,0 0 0 0 0,0 1 0 0 0,1-1-1 0 0,-1 0 1 0 0,0 1 0 0 0,0-1 0 0 0,0 0 0 0 0,0 1 0 0 0,0-1 0 0 0,1 0 0 0 0,-1 1 0 0 0,0-1-1 0 0,0 0 1 0 0,0 1 0 0 0,0-1 0 0 0,0 0 0 0 0,0 1 0 0 0,0-1 0 0 0,0 0 0 0 0,0 1-1 0 0,0-1-24 0 0,0 1 25 0 0,0-1 0 0 0,0 0-1 0 0,0 0 1 0 0,0 0 0 0 0,0 0-1 0 0,0 0 1 0 0,0 1-1 0 0,0-1 1 0 0,0 0 0 0 0,0 0-1 0 0,0 0 1 0 0,0 0-1 0 0,0 0 1 0 0,0 0 0 0 0,0 1-1 0 0,0-1 1 0 0,0 0 0 0 0,0 0-1 0 0,1 0 1 0 0,-1 0-1 0 0,0 0 1 0 0,0 0 0 0 0,0 0-1 0 0,0 0 1 0 0,0 0-1 0 0,0 0 1 0 0,0 1 0 0 0,1-1-1 0 0,-1 0 1 0 0,0 0 0 0 0,0 0-1 0 0,0 0 1 0 0,0 0-1 0 0,0 0 1 0 0,1 0 0 0 0,-1 0-1 0 0,0 0 1 0 0,0 0-1 0 0,0 0 1 0 0,0 0 0 0 0,0 0-1 0 0,1 0 1 0 0,-1 0 0 0 0,0 0-1 0 0,0 0 1 0 0,0 0-1 0 0,0-1 1 0 0,0 1 0 0 0,0 0-1 0 0,1 0-24 0 0,-1 0 17 0 0,0 0 0 0 0,0 0 0 0 0,0 0 0 0 0,0 0 0 0 0,0 0 0 0 0,1 0 0 0 0,-1 0 0 0 0,0 0 0 0 0,0 0-1 0 0,0 0 1 0 0,0 0 0 0 0,0 0 0 0 0,1 0 0 0 0,-1 0 0 0 0,0 0 0 0 0,0 0 0 0 0,0 0 0 0 0,0 0 0 0 0,1 0 0 0 0,-1 0 0 0 0,0 0 0 0 0,0 0 0 0 0,0 0-1 0 0,0 0 1 0 0,0 0 0 0 0,0 0 0 0 0,1 0 0 0 0,-1 1 0 0 0,0-1 0 0 0,0 0 0 0 0,0 0 0 0 0,0 0 0 0 0,0 0 0 0 0,0 0 0 0 0,0 0 0 0 0,0 0 0 0 0,1 1-1 0 0,-1-1 1 0 0,0 0 0 0 0,0 0 0 0 0,0 0 0 0 0,0 0 0 0 0,0 0 0 0 0,0 1 0 0 0,0-1 0 0 0,0 0 0 0 0,0 0 0 0 0,0 0 0 0 0,0 0 0 0 0,0 0-1 0 0,0 1 1 0 0,0-1 0 0 0,0 0 0 0 0,0 0 0 0 0,0 0 0 0 0,0 0 0 0 0,0 0 0 0 0,0 1 0 0 0,0-1 0 0 0,-1 0 0 0 0,1 0 0 0 0,0 0 0 0 0,0 0 0 0 0,0 0-1 0 0,0 0 1 0 0,0 1-17 0 0,-1 2 75 0 0,1 1-1 0 0,0-1 1 0 0,0 1 0 0 0,0-1-1 0 0,0 1 1 0 0,0-1-1 0 0,1 1 1 0 0,0-1-1 0 0,0 3-74 0 0,3 28 241 0 0,-26 161 494 0 0,6-113-48 0 0,12-56-429 0 0,-1 35 804 0 0,-1-41-560 0 0,0-12 708 0 0,6-12-1200 0 0,1 0 0 0 0,-1 0 0 0 0,1 0 0 0 0,0 0 0 0 0,1 0 0 0 0,-1 0 0 0 0,1 0 0 0 0,0-2-10 0 0,3-6-1770 0 0,2-6-7924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5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 8240 0 0,'60'-6'4192'0'0,"223"-39"-4790"0"0,-279 44-7852 0 0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7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39 8240 0 0,'76'-6'828'0'0,"-46"3"-378"0"0,-21 1-211 0 0,0 0 0 0 0,1 0-1 0 0,-1-1 1 0 0,0 0 0 0 0,0 0-239 0 0,-4 0 73 0 0,1 1 0 0 0,0 0 0 0 0,0 0-1 0 0,0 1 1 0 0,1-1 0 0 0,-1 1 0 0 0,0 1 0 0 0,0-1 0 0 0,0 1 0 0 0,1 0 0 0 0,0 1-73 0 0,17 1 190 0 0,-19-2-173 0 0,1 0 1 0 0,-1 1 0 0 0,1-1 0 0 0,-1 1-1 0 0,0 1 1 0 0,1-1 0 0 0,-1 1-1 0 0,0 0 1 0 0,0 0 0 0 0,1 1-18 0 0,16 8-4 0 0,-17-9-55 0 0,1 0 0 0 0,-1 1-1 0 0,-1 0 1 0 0,1 0 0 0 0,0 0 0 0 0,-1 1-1 0 0,4 2 60 0 0,-2 1-53 0 0,0-1-4 0 0,0 0 0 0 0,0 1-1 0 0,-1 0 1 0 0,1 0 0 0 0,-2 1 0 0 0,2 1 57 0 0,-5-7-9 0 0,0 1 0 0 0,0-1 0 0 0,-1 1 0 0 0,1-1-1 0 0,0 1 1 0 0,-1 0 0 0 0,1-1 0 0 0,-1 1 0 0 0,0 0 0 0 0,0-1 0 0 0,0 1 0 0 0,0 0 0 0 0,-1-1 0 0 0,1 1 0 0 0,-1-1 0 0 0,1 1-1 0 0,-1 0 1 0 0,0-1 0 0 0,0 1 0 0 0,0-1 0 0 0,0 0 0 0 0,-1 1 0 0 0,0 0 9 0 0,-4 5-10 0 0,-2 0-1 0 0,1 0 1 0 0,-1-1 0 0 0,0 0-1 0 0,-1 0 1 0 0,0-1 0 0 0,0 0 0 0 0,0-1-1 0 0,-1 0 1 0 0,0 0 0 0 0,-10 3 10 0 0,-87 23 97 0 0,103-29-69 0 0,-1 0-1 0 0,1 0 1 0 0,-1-1-1 0 0,0 0 1 0 0,1 1-1 0 0,-1-2 1 0 0,0 1-1 0 0,0-1 1 0 0,1 1-1 0 0,-1-1 1 0 0,0 0-1 0 0,0-1 1 0 0,0 0-1 0 0,1 1 1 0 0,-1-1 0 0 0,0-1-1 0 0,1 1 1 0 0,-1-1-1 0 0,0 1 1 0 0,-2-3-28 0 0,7 4-24 0 0,0 0 0 0 0,0 0 0 0 0,-1 0 0 0 0,1 0 0 0 0,0 0 0 0 0,0-1 0 0 0,0 1 0 0 0,-1 0 0 0 0,1 0 0 0 0,0 0 0 0 0,0 0 0 0 0,0-1 0 0 0,-1 1 0 0 0,1 0 0 0 0,0 0 0 0 0,0 0 0 0 0,0-1 0 0 0,0 1 0 0 0,0 0 0 0 0,-1 0 0 0 0,1-1-1 0 0,0 1 1 0 0,0 0 0 0 0,0 0 0 0 0,0-1 0 0 0,0 1 0 0 0,0 0 0 0 0,0 0 0 0 0,0-1 0 0 0,0 1 0 0 0,0 0 0 0 0,0 0 24 0 0,0-1-578 0 0,0-1-6595 0 0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7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6728 0 0,'0'1'8'0'0,"0"0"0"0"0,0-1 0 0 0,0 1 0 0 0,0 0 0 0 0,0 0 0 0 0,0 0 0 0 0,1-1 0 0 0,-1 1 0 0 0,0 0 0 0 0,0 0 0 0 0,1 0 0 0 0,-1-1 0 0 0,1 1 0 0 0,-1 0 0 0 0,0-1 0 0 0,1 1 0 0 0,-1 0 0 0 0,1-1 0 0 0,0 1 0 0 0,-1-1 0 0 0,1 1 0 0 0,-1-1 0 0 0,1 1-8 0 0,0 0 46 0 0,0 0 0 0 0,0 0 0 0 0,0 0 0 0 0,0 0 0 0 0,0 0 0 0 0,0 0 0 0 0,-1 0 0 0 0,1 0 0 0 0,0 0 0 0 0,-1 0 0 0 0,1 0 0 0 0,-1 1 0 0 0,1-1-46 0 0,30 102 912 0 0,-23-80-782 0 0,-2-1 1 0 0,-1 2-1 0 0,0-1 0 0 0,-2 0 0 0 0,0 1 0 0 0,-2 0 0 0 0,0-1 0 0 0,-2 1 0 0 0,-1 4-130 0 0,0-15 230 0 0,-2 17 434 0 0,2 0-1 0 0,1 2-663 0 0,-9-1 840 0 0,9-27-463 0 0,0-7 143 0 0,-1-10 43 0 0,0-59-2085 0 0,2 65-6998 0 0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7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89 7528 0 0,'2'0'6'0'0,"1"0"0"0"0,0-1 1 0 0,0 0-1 0 0,-1 1 0 0 0,1-1 0 0 0,0 0 1 0 0,-1-1-1 0 0,1 1 0 0 0,0-1-6 0 0,13-5 96 0 0,9-1 21 0 0,0-1 1 0 0,7-5-118 0 0,-16 7 48 0 0,-1 0 1 0 0,1 1 0 0 0,0 1 0 0 0,1 0-1 0 0,-1 2 1 0 0,1-1 0 0 0,6 1-49 0 0,-15 2 7 0 0,0 1 0 0 0,1 0 0 0 0,-1 0 1 0 0,0 0-1 0 0,0 1 0 0 0,1 1 0 0 0,-1-1 0 0 0,0 1 1 0 0,0 0-1 0 0,6 3-7 0 0,-11-1 41 0 0,0-1 0 0 0,1 1-1 0 0,-1-1 1 0 0,-1 1 0 0 0,1 0 0 0 0,-1 0 0 0 0,1 0 0 0 0,-1 0 0 0 0,1 5-41 0 0,1-2 137 0 0,-2-2-44 0 0,0 1 1 0 0,0 1-1 0 0,0-1 0 0 0,0 0 0 0 0,-1 0 1 0 0,0 1-1 0 0,0-1 0 0 0,-1 0 1 0 0,0 1-1 0 0,0-1 0 0 0,-1 1 0 0 0,1-1 1 0 0,-1 0-1 0 0,-1 1 0 0 0,1-1 1 0 0,-1 0-1 0 0,0 0 0 0 0,-1 0 0 0 0,1 0 1 0 0,-1 0-1 0 0,0-1 0 0 0,-1 1 1 0 0,1-1-1 0 0,-1 0 0 0 0,0 0 0 0 0,0 0 1 0 0,-4 3-94 0 0,-3 4 161 0 0,-1 0 0 0 0,0-1 0 0 0,-1 0 0 0 0,0-1 0 0 0,-1 0 0 0 0,0-1 0 0 0,0 0 0 0 0,-11 4-161 0 0,23-12 13 0 0,0 0 1 0 0,1 0 0 0 0,-1 0 0 0 0,1 0 0 0 0,-1 0 0 0 0,1 1 0 0 0,0-1 0 0 0,-1 1 0 0 0,1-1-1 0 0,0 1 1 0 0,0-1 0 0 0,0 1 0 0 0,0 0 0 0 0,0-1 0 0 0,0 2-14 0 0,-10 13 193 0 0,11-16-185 0 0,0 1 1 0 0,0-1-1 0 0,-1 0 0 0 0,1 1 0 0 0,0-1 1 0 0,-1 0-1 0 0,1 0 0 0 0,0 1 1 0 0,0-1-1 0 0,0 0 0 0 0,0 1 0 0 0,-1-1 1 0 0,1 1-1 0 0,0-1 0 0 0,0 0 1 0 0,0 1-1 0 0,0-1 0 0 0,0 0 0 0 0,0 1 1 0 0,0-1-1 0 0,0 1 0 0 0,0-1 1 0 0,0 0-1 0 0,0 1 0 0 0,0-1 0 0 0,0 0 1 0 0,0 1-1 0 0,0-1 0 0 0,0 1 1 0 0,0-1-1 0 0,1 0 0 0 0,-1 1 1 0 0,0-1-1 0 0,0 0 0 0 0,0 1 0 0 0,1-1 1 0 0,-1 0-1 0 0,0 1 0 0 0,0-1 1 0 0,1 0-1 0 0,-1 0 0 0 0,0 1 0 0 0,1-1 1 0 0,-1 0-1 0 0,0 0 0 0 0,1 0 1 0 0,-1 1-1 0 0,0-1 0 0 0,1 0-8 0 0,19 6 87 0 0,4-1-36 0 0,23 2 61 0 0,-4-7-82 0 0,-2 1 3 0 0,0-2 1 0 0,31-5-34 0 0,-16 0-1668 0 0,-52 6-6994 0 0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8.2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192 1 7432 0 0,'-4'1'220'0'0,"0"1"0"0"0,1 0 0 0 0,0 0 1 0 0,-1 0-1 0 0,1 0 0 0 0,0 1 0 0 0,0-1 1 0 0,0 1-1 0 0,1 0 0 0 0,-1 0 0 0 0,0 0 1 0 0,-1 2-222 0 0,1-1 141 0 0,-8 9 122 0 0,-14 16 205 0 0,-14 20-467 0 0,32-39-21 0 0,1 0-1 0 0,0 1 0 0 0,0-1 1 0 0,1 1-1 0 0,1 1 0 0 0,0-1 1 0 0,-1 3 21 0 0,-5 23-47 0 0,4-19-72 0 0,2 0-1 0 0,-3 15 120 0 0,6-25-19 0 0,1-1-1 0 0,0 0 0 0 0,0 0 1 0 0,0 1-1 0 0,1-1 0 0 0,0 0 0 0 0,1 0 1 0 0,-1 0-1 0 0,2 1 20 0 0,-1 0 16 0 0,1 0-1 0 0,0 0 1 0 0,0 0-1 0 0,1-1 1 0 0,0 1-1 0 0,0-1 1 0 0,1 0-1 0 0,1 1-15 0 0,-2-4 30 0 0,0 0-1 0 0,0 0 1 0 0,1 0-1 0 0,0 0 0 0 0,0-1 1 0 0,0 0-1 0 0,0 0 1 0 0,0 0-1 0 0,1-1 1 0 0,-1 0-1 0 0,6 2-29 0 0,13 4 156 0 0,-1 1 194 0 0,1-2-1 0 0,21 3-349 0 0,-36-8 101 0 0,-1-1 0 0 0,1-1 0 0 0,0 0 0 0 0,0 0 0 0 0,0 0 0 0 0,0-1 0 0 0,0-1 0 0 0,0 1 0 0 0,7-3-101 0 0,-10 2 33 0 0,-1 1 8 0 0,1-1-1 0 0,0 1 0 0 0,-1-1 0 0 0,0-1 0 0 0,1 1 0 0 0,-1 0 1 0 0,0-1-1 0 0,0 0 0 0 0,0-1 0 0 0,-1 1 0 0 0,1-1 1 0 0,-1 0-1 0 0,0 0 0 0 0,1 0-40 0 0,0-3 66 0 0,0 0 0 0 0,0-1 0 0 0,-1 1 0 0 0,0-1-1 0 0,0 0 1 0 0,-1 0 0 0 0,0-1 0 0 0,0 1 0 0 0,-1-1 0 0 0,0 1 0 0 0,0-1 0 0 0,-1 0 0 0 0,0 0 0 0 0,-1 1 0 0 0,0-1-1 0 0,-1 0 1 0 0,1 0 0 0 0,-2-4-66 0 0,-4-17 209 0 0,-2 1 0 0 0,-1 0 0 0 0,-1 0 0 0 0,-9-19-209 0 0,17 45 13 0 0,-10-36 159 0 0,11 32-324 0 0,-1 0 0 0 0,0 0 0 0 0,0 0 0 0 0,0 0 0 0 0,-1 0 0 0 0,-1 0 0 0 0,1 1 0 0 0,-1 0 0 0 0,0 0 0 0 0,-3-4 152 0 0,7 9-9880 0 0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8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47 426 9440 0 0,'3'5'23'0'0,"-2"-3"57"0"0,0 1 0 0 0,0-1 1 0 0,1 1-1 0 0,-2 0 0 0 0,1-1 0 0 0,0 1 0 0 0,0 0 0 0 0,-1-1 1 0 0,1 1-1 0 0,-1 0 0 0 0,0 0 0 0 0,0 2-80 0 0,0-1 219 0 0,0-1-146 0 0,1 1 0 0 0,-1 0 0 0 0,0-1-1 0 0,-1 1 1 0 0,1 0 0 0 0,-1 0 0 0 0,1-1 0 0 0,-1 1-1 0 0,0-1 1 0 0,-1 1 0 0 0,1-1 0 0 0,0 1-1 0 0,-2 0-72 0 0,3-3 33 0 0,0-1 0 0 0,-1 0-1 0 0,1 1 1 0 0,-1-1 0 0 0,1 1-1 0 0,0-1 1 0 0,-1 0 0 0 0,1 0-1 0 0,-1 1 1 0 0,1-1 0 0 0,-1 0-1 0 0,1 0 1 0 0,-1 1 0 0 0,0-1-1 0 0,1 0 1 0 0,-1 0 0 0 0,1 0-1 0 0,-1 0 1 0 0,1 0 0 0 0,-1 0-1 0 0,1 0 1 0 0,-1 0 0 0 0,0 0-1 0 0,1 0 1 0 0,-1 0 0 0 0,1 0-1 0 0,-1 0 1 0 0,1 0 0 0 0,-1-1-1 0 0,1 1 1 0 0,-1 0 0 0 0,1 0 0 0 0,-1-1-1 0 0,1 1 1 0 0,-1 0 0 0 0,1-1-1 0 0,-1 1 1 0 0,1 0 0 0 0,-1-1-1 0 0,1 1 1 0 0,0-1 0 0 0,-1 1-1 0 0,1-1 1 0 0,0 1 0 0 0,-1-1-1 0 0,1 1 1 0 0,0-1 0 0 0,0 1-1 0 0,-1-1 1 0 0,1 1 0 0 0,0-1-1 0 0,0 0-32 0 0,-10-30 941 0 0,9 28-1061 0 0,-4-29 385 0 0,0-1 0 0 0,2 1-1 0 0,2-11-264 0 0,0 28 86 0 0,1-14 160 0 0,1 0-1 0 0,2 0 0 0 0,1 0 1 0 0,1 1-1 0 0,1 0 0 0 0,2 0 0 0 0,0 0 1 0 0,5-5-246 0 0,-11 28 61 0 0,0 1 0 0 0,1 0 0 0 0,-1-1 1 0 0,1 1-1 0 0,0 1 0 0 0,1-1 0 0 0,-1 0 1 0 0,0 1-1 0 0,1-1 0 0 0,0 1 0 0 0,0 0 1 0 0,0 1-1 0 0,0-1 0 0 0,0 1 0 0 0,1-1 0 0 0,-1 1 1 0 0,1 0-1 0 0,0 1 0 0 0,-1-1 0 0 0,1 1 1 0 0,0 0-1 0 0,0 0 0 0 0,0 1 0 0 0,0-1 0 0 0,0 1-61 0 0,-2 1 14 0 0,-1 0-1 0 0,0 0 0 0 0,1 0 0 0 0,-1 0 0 0 0,0 0 0 0 0,0 1 1 0 0,0-1-1 0 0,0 1 0 0 0,0-1 0 0 0,0 1 0 0 0,0 0 0 0 0,-1 0 1 0 0,1 0-1 0 0,0 1-13 0 0,21 29 98 0 0,-16-21-56 0 0,6 10 36 0 0,0 0 0 0 0,-2 0 0 0 0,0 2 0 0 0,-2-1 0 0 0,0 2-78 0 0,-9-23 7 0 0,0 1-1 0 0,0-1 1 0 0,-1 0 0 0 0,1 0-1 0 0,0 1 1 0 0,-1-1 0 0 0,1 0-1 0 0,-1 0 1 0 0,0 1 0 0 0,1-1-1 0 0,-1 0 1 0 0,0 0-1 0 0,0 0 1 0 0,1 0 0 0 0,-1 0-1 0 0,0 0 1 0 0,0 0 0 0 0,0 0-1 0 0,-1 0-6 0 0,-21 17 42 0 0,10-10 41 0 0,-1-1 0 0 0,0-1 1 0 0,-3 1-84 0 0,-20 8-2643 0 0,35-14-9490 0 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8.9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204 0 7328 0 0,'-8'0'2088'0'0,"4"1"-1928"0"0,0 0 0 0 0,0 1 0 0 0,1-1 0 0 0,-1 1 0 0 0,1 0 0 0 0,-1-1 0 0 0,1 2 1 0 0,0-1-1 0 0,-1 0 0 0 0,1 1 0 0 0,0-1 0 0 0,1 1 0 0 0,-3 2-160 0 0,-11 9 8 0 0,4-4-28 0 0,1 1 0 0 0,0 1 0 0 0,1 0-1 0 0,0 0 1 0 0,1 1 0 0 0,-7 13 20 0 0,14-23-14 0 0,-6 12-80 0 0,1 0 0 0 0,0 1 0 0 0,1 0-1 0 0,-4 14 95 0 0,4-10-17 0 0,4-14 16 0 0,1 0 1 0 0,0 0-1 0 0,0 0 1 0 0,0 0-1 0 0,1 0 1 0 0,0 0-1 0 0,0-1 0 0 0,1 1 1 0 0,0 0-1 0 0,0 0 1 0 0,0 0-1 0 0,0 0 1 0 0,1-1-1 0 0,0 1 1 0 0,0-1-1 0 0,1 1 1 0 0,0-1-1 0 0,-1 0 1 0 0,4 4 0 0 0,-2-3 28 0 0,0 0-1 0 0,1-1 1 0 0,-1 0 0 0 0,1 0 0 0 0,0 0 0 0 0,0 0 0 0 0,1-1 0 0 0,0 0 0 0 0,-1 0-1 0 0,1 0 1 0 0,0-1 0 0 0,1 0 0 0 0,-1 0 0 0 0,1 0 0 0 0,-1-1 0 0 0,4 1-28 0 0,9 1 36 0 0,0-1 1 0 0,1-1 0 0 0,18 1-37 0 0,-32-3 46 0 0,1-1 0 0 0,-1 1 0 0 0,1-1 0 0 0,-1 0 0 0 0,0-1 0 0 0,0 1 0 0 0,1-1 0 0 0,-1-1 0 0 0,0 1 0 0 0,-1-1 0 0 0,1 0 0 0 0,0 0 0 0 0,3-3-46 0 0,5-4 118 0 0,-9 6-69 0 0,0 1 0 0 0,0 0 0 0 0,-1-1 0 0 0,1 0-1 0 0,-1 0 1 0 0,0-1 0 0 0,0 1 0 0 0,0-1-1 0 0,0 0 1 0 0,1-3-49 0 0,-1-1 111 0 0,0-1 0 0 0,0 1-1 0 0,-1-1 1 0 0,0 0-1 0 0,-1 0 1 0 0,0 0 0 0 0,-1 0-1 0 0,0 0 1 0 0,0 0-1 0 0,-1-1 1 0 0,-1 1 0 0 0,1 0-1 0 0,-2 0 1 0 0,1 0-1 0 0,-2 0 1 0 0,1 0 0 0 0,-1 0-1 0 0,-1 0 1 0 0,1 1 0 0 0,-2 0-1 0 0,1-1 1 0 0,-1 2-1 0 0,-1-1 1 0 0,0 1 0 0 0,0-1-1 0 0,0 1 1 0 0,-4-3-111 0 0,-1 2-41 0 0,1 0 0 0 0,-1 0 0 0 0,-1 1 0 0 0,1 1 0 0 0,-1-1 0 0 0,-1 2 0 0 0,1 0 0 0 0,-1 0 0 0 0,0 2 0 0 0,-1-1 0 0 0,1 2 0 0 0,-1-1 0 0 0,1 2 0 0 0,-1 0 0 0 0,0 1 41 0 0,-18-2-10786 0 0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19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389 76 6632 0 0,'1'0'110'0'0,"0"-1"1"0"0,0 1 0 0 0,0 0-1 0 0,0-1 1 0 0,-1 1-1 0 0,1-1 1 0 0,0 1 0 0 0,0-1-1 0 0,-1 0 1 0 0,1 1-1 0 0,0-1 1 0 0,-1 0-1 0 0,1 1 1 0 0,-1-1 0 0 0,1 0-1 0 0,-1 0 1 0 0,1 0-1 0 0,-1 1 1 0 0,0-1 0 0 0,1 0-1 0 0,-1 0 1 0 0,0 0-1 0 0,1 0 1 0 0,-1 0 0 0 0,0 0-1 0 0,0 0 1 0 0,0 1-1 0 0,0-1 1 0 0,0 0 0 0 0,0 0-1 0 0,0 0 1 0 0,0 0-1 0 0,-1 0 1 0 0,1 0-1 0 0,0 0 1 0 0,0 0 0 0 0,-1 0-111 0 0,1 0 157 0 0,0-1 0 0 0,0 1 1 0 0,0-1-1 0 0,-1 1 1 0 0,1 0-1 0 0,-1-1 0 0 0,1 1 1 0 0,-1 0-1 0 0,1-1 0 0 0,-1 1 1 0 0,0 0-1 0 0,1-1 1 0 0,-1 1-1 0 0,0 0 0 0 0,0 0 1 0 0,0 0-1 0 0,0 0 1 0 0,0 0-1 0 0,0 0 0 0 0,0 0 1 0 0,0 0-1 0 0,-1 0 0 0 0,1 1 1 0 0,0-1-1 0 0,-1 0 1 0 0,0 0-158 0 0,-47-6-29 0 0,31 4 12 0 0,0 1-1 0 0,1 0 1 0 0,-1 1-1 0 0,0 0 1 0 0,0 2-1 0 0,0 0 1 0 0,-2 2 17 0 0,-43 7 129 0 0,34-7 45 0 0,1 2 0 0 0,-2 2-174 0 0,28-6 8 0 0,0-1 1 0 0,0 1-1 0 0,0-1 0 0 0,1 1 0 0 0,-1 0 0 0 0,0 0 1 0 0,1 0-1 0 0,-1 0 0 0 0,0 0 0 0 0,1 0 0 0 0,-1 1 1 0 0,1-1-1 0 0,0 0 0 0 0,-1 1 0 0 0,1-1 1 0 0,0 1-1 0 0,0-1 0 0 0,0 1 0 0 0,0 0 0 0 0,0-1 1 0 0,0 1-1 0 0,0 0 0 0 0,1 0 0 0 0,-1 0 0 0 0,1 0 1 0 0,-1-1-1 0 0,1 1 0 0 0,0 0 0 0 0,-1 0 0 0 0,1 0 1 0 0,0 0-1 0 0,0 0 0 0 0,1 0 0 0 0,-1 0 0 0 0,0 0 1 0 0,1 0-1 0 0,-1 0 0 0 0,1-1 0 0 0,0 1 0 0 0,-1 0 1 0 0,1 0-1 0 0,0 0 0 0 0,0-1 0 0 0,0 1 1 0 0,1 1-9 0 0,9 10 5 0 0,1-1 0 0 0,0 1 1 0 0,1-2-1 0 0,0 0 1 0 0,12 7-6 0 0,21 12 18 0 0,8 2-18 0 0,-16-10 5 0 0,-6-6 6 0 0,-23-11-11 0 0,1 0 1 0 0,-1 0 0 0 0,0 0 0 0 0,0 1 0 0 0,4 5-1 0 0,8 5 6 0 0,-16-13 6 0 0,-1 1 0 0 0,1 0 0 0 0,-1 0 0 0 0,1 0 0 0 0,-1 0 1 0 0,2 3-13 0 0,-33 0 78 0 0,9-3-78 0 0,-1-1 1 0 0,0-1-1 0 0,0 0 0 0 0,1-1 1 0 0,-1-2-1 0 0,0 0 0 0 0,0 0 0 0 0,0-2 1 0 0,1 0-1 0 0,-10-4 0 0 0,-9-5-2004 0 0,36 12-7809 0 0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0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10152 0 0,'2'1'55'0'0,"-1"-1"1"0"0,0 1 0 0 0,1-1 0 0 0,-1 1 0 0 0,0-1-1 0 0,1 1 1 0 0,-1 0 0 0 0,0 0 0 0 0,0 0-1 0 0,1 0 1 0 0,-1 0 0 0 0,0 0 0 0 0,0 0-1 0 0,0 0 1 0 0,0 0 0 0 0,-1 0 0 0 0,2 1-56 0 0,13 23 2574 0 0,-14-22-2471 0 0,0 0-1 0 0,-1 0 0 0 0,1 0 1 0 0,-1 0-1 0 0,0 1 1 0 0,0-1-1 0 0,0 0 0 0 0,0 0 1 0 0,0 0-1 0 0,-1 1-102 0 0,0 8 76 0 0,-1 31 178 0 0,-5 30-254 0 0,3-36-38 0 0,4 31-54 0 0,-1-63 67 0 0,1 1 1 0 0,0-1-1 0 0,1 1 0 0 0,-1-1 1 0 0,2 5 24 0 0,1 18-78 0 0,-3-2 61 0 0,2-24 476 0 0,-1-3-2754 0 0,0 1-6885 0 0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0.4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0,'1'9'204'0'0,"1"0"0"0"0,-1-1-1 0 0,1 1 1 0 0,0 0 0 0 0,3 5-204 0 0,5 22 894 0 0,16 89 546 0 0,-17-87-993 0 0,-7-30-343 0 0,1-1 1 0 0,-2 1-1 0 0,1-1 1 0 0,-1 1-1 0 0,0-1 0 0 0,-1 3-104 0 0,1 5 242 0 0,-1-11-122 0 0,1-1 0 0 0,-1 1 0 0 0,0-1 1 0 0,0 1-1 0 0,0-1 0 0 0,0 1 0 0 0,0 0 0 0 0,-1-1 0 0 0,0 1 0 0 0,0-1 1 0 0,0 0-1 0 0,0 1 0 0 0,0-1 0 0 0,-1 0 0 0 0,1 1 0 0 0,-1-1-120 0 0,1 5 542 0 0,1-8-571 0 0,0 0 0 0 0,0 0 0 0 0,0 0 0 0 0,0 0 0 0 0,0 0 0 0 0,0 1 1 0 0,0-1-1 0 0,0 0 0 0 0,0 0 0 0 0,0 0 0 0 0,0 0 0 0 0,0 0 0 0 0,0 0 1 0 0,0 0-1 0 0,0 1 0 0 0,0-1 0 0 0,0 0 0 0 0,0 0 0 0 0,0 0 0 0 0,0 0 1 0 0,0 0-1 0 0,0 0 0 0 0,0 1 0 0 0,0-1 0 0 0,0 0 0 0 0,0 0 0 0 0,0 0 1 0 0,0 0-1 0 0,0 0 0 0 0,0 0 0 0 0,0 0 0 0 0,0 1 0 0 0,0-1 0 0 0,0 0 1 0 0,0 0-1 0 0,-1 0 0 0 0,1 0 0 0 0,0 0 0 0 0,0 0 0 0 0,0 0 0 0 0,0 0 1 0 0,0 0-1 0 0,0 0 0 0 0,0 0 0 0 0,0 0 0 0 0,-1 0 0 0 0,1 0 0 0 0,0 1 1 0 0,0-1-1 0 0,0 0 0 0 0,0 0 0 0 0,0 0 0 0 0,0 0 0 0 0,-1 0 0 0 0,1 0 1 0 0,0 0-1 0 0,0-1 0 0 0,0 1 0 0 0,0 0 29 0 0,-1 0-8325 0 0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0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75 7024 0 0,'49'0'1595'0'0,"0"-3"0"0"0,-1-1 0 0 0,18-5-1595 0 0,233-37 601 0 0,-198 34-463 0 0,-93 11-118 0 0,-1 1 1 0 0,0 1 0 0 0,0-1 0 0 0,0 1 0 0 0,0 1 0 0 0,0-1-1 0 0,-1 1 1 0 0,1 0 0 0 0,0 1 0 0 0,-1 0 0 0 0,1 0-1 0 0,-1 0 1 0 0,0 0 0 0 0,0 1 0 0 0,0 0 0 0 0,-1 1-1 0 0,1-1 1 0 0,0 3-21 0 0,-3-2 32 0 0,0 0 0 0 0,0 0 0 0 0,-1 1 0 0 0,0-1 0 0 0,0 1 0 0 0,0 0 0 0 0,-1 0 0 0 0,0-1 0 0 0,0 2-32 0 0,1 3 36 0 0,0 2 9 0 0,-1 0 0 0 0,-1 0 0 0 0,0 0-1 0 0,0 2-44 0 0,0 20 92 0 0,-2 155 453 0 0,2-188-540 0 0,0 0 0 0 0,1-1 0 0 0,-1 1 1 0 0,0 0-1 0 0,0-1 0 0 0,1 1 0 0 0,-1 0 0 0 0,0-1 0 0 0,1 1 0 0 0,-1-1 0 0 0,1 1 0 0 0,-1-1 0 0 0,1 1 0 0 0,-1-1 0 0 0,1 1 0 0 0,0-1 0 0 0,-1 1 0 0 0,1-1 0 0 0,-1 0 1 0 0,1 1-1 0 0,0-1 0 0 0,-1 0 0 0 0,1 1 0 0 0,0-1 0 0 0,0 0 0 0 0,-1 0 0 0 0,1 0 0 0 0,0 0 0 0 0,-1 0 0 0 0,1 0 0 0 0,0 0-5 0 0,0 1 15 0 0,0-1-1 0 0,0 0 1 0 0,0 0-1 0 0,0 0 1 0 0,0 1-1 0 0,0-1 0 0 0,0 1 1 0 0,0-1-1 0 0,0 0 1 0 0,-1 1-1 0 0,1 0 1 0 0,0-1-1 0 0,0 1 1 0 0,0-1-1 0 0,-1 1 0 0 0,1 0 1 0 0,0 0-15 0 0,0-1-28 0 0,0 1-1 0 0,-1-1 1 0 0,1 0 0 0 0,0 0 0 0 0,0 1-1 0 0,0-1 1 0 0,-1 0 0 0 0,1 0-1 0 0,0 0 1 0 0,0 0 0 0 0,0 0 0 0 0,0 0-1 0 0,-1 0 1 0 0,1-1 0 0 0,0 1 0 0 0,0 0-1 0 0,0 0 1 0 0,-1-1 0 0 0,1 1 0 0 0,0 0-1 0 0,0-1 1 0 0,-1 1 0 0 0,1-1-1 0 0,0 1 29 0 0,0-1-898 0 0,1 1-8310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7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179 22 7832 0 0,'-1'-1'120'0'0,"1"0"1"0"0,-1 0-1 0 0,1 0 1 0 0,-1 0-1 0 0,0 0 1 0 0,1 1-1 0 0,-1-1 1 0 0,0 0-1 0 0,0 0 1 0 0,0 1-1 0 0,0-1 1 0 0,1 0-1 0 0,-1 1 1 0 0,0-1-1 0 0,0 1 1 0 0,0-1-1 0 0,0 1 0 0 0,0 0 1 0 0,0-1-1 0 0,0 1 1 0 0,0 0-1 0 0,-1 0 1 0 0,1 0-1 0 0,0 0 1 0 0,0 0-121 0 0,-35-6 426 0 0,32 6-326 0 0,-1-1-43 0 0,-1 1 0 0 0,0-1 0 0 0,0 1 0 0 0,0 0 0 0 0,0 1 0 0 0,0 0 0 0 0,1 0 0 0 0,-1 0 0 0 0,0 0 0 0 0,1 1 0 0 0,-1 0 0 0 0,1 0 0 0 0,-1 1 0 0 0,1-1 0 0 0,0 1-57 0 0,3-2 40 0 0,0 0 0 0 0,0 0 0 0 0,0 1 0 0 0,1-1 0 0 0,-1 0 0 0 0,0 1-1 0 0,1-1 1 0 0,-1 1 0 0 0,1 0 0 0 0,0-1 0 0 0,-1 1 0 0 0,1 0 0 0 0,0 0 0 0 0,0-1 0 0 0,0 1 0 0 0,0 2-40 0 0,0-2 23 0 0,1 1 1 0 0,0-1-1 0 0,0 1 1 0 0,0 0-1 0 0,0-1 1 0 0,1 1 0 0 0,-1-1-1 0 0,1 1 1 0 0,-1-1-1 0 0,1 1 1 0 0,0-1-1 0 0,0 1 1 0 0,0-1-1 0 0,0 0 1 0 0,0 0-24 0 0,27 52 246 0 0,23 31-246 0 0,-50-84 1 0 0,29 36 26 0 0,-23-31-21 0 0,-1 1 1 0 0,0 1-1 0 0,0-1 1 0 0,2 4-7 0 0,-2 2 2 0 0,-3-7-2 0 0,1 0 0 0 0,-1 0 0 0 0,1-1 0 0 0,0 1 0 0 0,0-1 1 0 0,1 0-1 0 0,3 3 0 0 0,6 15-1 0 0,-8-12 6 0 0,-6-6 347 0 0,-8-4-208 0 0,-13-3-89 0 0,19 2-33 0 0,-19-3 17 0 0,13 3-11 0 0,1-1 1 0 0,-1-1 0 0 0,0 1 0 0 0,1-1-1 0 0,0 0 1 0 0,-3-2-29 0 0,7 3 7 0 0,1 0-1 0 0,-1-1 1 0 0,1 0-1 0 0,0 1 1 0 0,-1-1-1 0 0,1 0 1 0 0,0 0 0 0 0,0 0-1 0 0,0 0 1 0 0,0-1-1 0 0,1 1 1 0 0,-1-1-1 0 0,0 1 1 0 0,1-1 0 0 0,0 1-1 0 0,0-1 1 0 0,0 0-1 0 0,0 1 1 0 0,0-2-7 0 0,-2-5-1800 0 0,3 7-7225 0 0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1.2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82 8840 0 0,'0'1'81'0'0,"0"0"-1"0"0,0 0 1 0 0,-1 0 0 0 0,1 0 0 0 0,0 0 0 0 0,-1 0-1 0 0,1-1 1 0 0,-1 1 0 0 0,1 0 0 0 0,-1 0 0 0 0,0 0-1 0 0,1-1 1 0 0,-1 1 0 0 0,0 0 0 0 0,0 0 0 0 0,1-1 0 0 0,-1 1-1 0 0,0-1 1 0 0,0 1 0 0 0,0-1 0 0 0,0 1-81 0 0,-18 7 1067 0 0,12-6-913 0 0,-1 0 1 0 0,0 1 0 0 0,1-1-1 0 0,0 1 1 0 0,0 1 0 0 0,0 0-1 0 0,0 0 1 0 0,0 0 0 0 0,1 1-1 0 0,0-1 1 0 0,0 2 0 0 0,0-1-1 0 0,0 1 1 0 0,-2 3-155 0 0,-11 15 32 0 0,6-9-47 0 0,1 0 0 0 0,0 0 0 0 0,1 1 0 0 0,1 0 0 0 0,1 1 0 0 0,0 1 0 0 0,1-1 0 0 0,-3 12 15 0 0,10-24-14 0 0,1 0 0 0 0,-1-1 0 0 0,1 1 0 0 0,0 0 0 0 0,0-1 0 0 0,0 1 0 0 0,1 0 0 0 0,0-1 0 0 0,0 1 0 0 0,0-1 0 0 0,0 1-1 0 0,1-1 1 0 0,-1 1 0 0 0,1-1 0 0 0,0 0 0 0 0,1 0 0 0 0,-1 0 0 0 0,1 0 0 0 0,-1 0 0 0 0,3 1 14 0 0,0 2-11 0 0,1-1-1 0 0,-1 0 0 0 0,1-1 1 0 0,1 0-1 0 0,-1 0 1 0 0,1 0-1 0 0,0 0 1 0 0,0-1-1 0 0,0 0 0 0 0,0-1 1 0 0,5 2 11 0 0,-4-2 22 0 0,0-1 0 0 0,0 0 0 0 0,1 0 0 0 0,-1-1 0 0 0,1 0-1 0 0,-1 0 1 0 0,1-1 0 0 0,0 0 0 0 0,-1-1 0 0 0,1 0 0 0 0,-1 0 0 0 0,1 0 0 0 0,-1-1 0 0 0,0-1 0 0 0,1 1 0 0 0,-1-2 0 0 0,0 1-1 0 0,-1-1 1 0 0,1 0 0 0 0,-1 0 0 0 0,0-1 0 0 0,0 0 0 0 0,0 0 0 0 0,0-1 0 0 0,-1 0 0 0 0,0 0 0 0 0,0-1 0 0 0,-1 1 0 0 0,0-1-1 0 0,0 0 1 0 0,-1-1 0 0 0,4-5-22 0 0,-3 3 34 0 0,-1 0 0 0 0,0-1-1 0 0,0 1 1 0 0,-1-1 0 0 0,0 0-1 0 0,-1 0 1 0 0,-1 0 0 0 0,1 0-1 0 0,-2 0 1 0 0,1 0 0 0 0,-2 0-1 0 0,1-1-33 0 0,-6-72 130 0 0,5 54-71 0 0,-2 1 0 0 0,0-1 1 0 0,-2 1-1 0 0,-2-5-59 0 0,5 20 38 0 0,2 13-32 0 0,0 1 0 0 0,0-1 0 0 0,0 0 0 0 0,0 0 0 0 0,0 0-1 0 0,0 0 1 0 0,0 1 0 0 0,0-1 0 0 0,-1 0 0 0 0,1 0 0 0 0,0 0 0 0 0,-1 1 0 0 0,1-1-1 0 0,0 0 1 0 0,-1 0 0 0 0,1 1 0 0 0,-1-1 0 0 0,0 0-6 0 0,1 1-1836 0 0,0 0-7497 0 0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1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0 393 8640 0 0,'2'0'117'0'0,"-1"0"0"0"0,0 0-1 0 0,0 0 1 0 0,1 0 0 0 0,-1 0 0 0 0,0 0 0 0 0,0 0 0 0 0,0 0 0 0 0,1-1 0 0 0,-1 1 0 0 0,0-1 0 0 0,0 1 0 0 0,0 0-1 0 0,0-1 1 0 0,1 0-117 0 0,-1 0 133 0 0,0 0-1 0 0,-1-1 0 0 0,1 1 0 0 0,-1 0 1 0 0,0 0-1 0 0,1 0 0 0 0,-1-1 0 0 0,0 1 1 0 0,0 0-1 0 0,1 0 0 0 0,-1-1 0 0 0,0 1 0 0 0,0 0 1 0 0,-1-1-1 0 0,1 1-132 0 0,0 0 25 0 0,0 1 0 0 0,0 0 0 0 0,0 0 0 0 0,0-1 0 0 0,0 1 0 0 0,0 0 0 0 0,1 0 0 0 0,-1-1 0 0 0,0 1 0 0 0,0 0 0 0 0,0 0 0 0 0,0 0 0 0 0,0-1 0 0 0,0 1 0 0 0,1 0 0 0 0,-1 0 0 0 0,0 0 0 0 0,0-1 0 0 0,0 1 0 0 0,1 0 0 0 0,-1 0 0 0 0,0 0 0 0 0,0 0 1 0 0,0-1-1 0 0,1 1 0 0 0,-1 0 0 0 0,0 0 0 0 0,0 0 0 0 0,1 0 0 0 0,-1 0 0 0 0,0 0 0 0 0,0 0 0 0 0,1 0 0 0 0,-1 0 0 0 0,0 0 0 0 0,1 0 0 0 0,-1 0 0 0 0,0 0 0 0 0,0 0 0 0 0,1 0-25 0 0,-1 0 13 0 0,0 0-1 0 0,1 0 1 0 0,-1 0 0 0 0,0 0-1 0 0,0 0 1 0 0,1 0 0 0 0,-1 0-1 0 0,0 0 1 0 0,1 0 0 0 0,-1 0-1 0 0,0 0 1 0 0,1 0 0 0 0,-1 0 0 0 0,0-1-1 0 0,0 1 1 0 0,1 0 0 0 0,-1 0-1 0 0,0 0 1 0 0,0 0 0 0 0,1-1-1 0 0,-1 1 1 0 0,0 0 0 0 0,0 0-1 0 0,1-1 1 0 0,-1 1 0 0 0,0 0 0 0 0,0 0-1 0 0,0-1 1 0 0,0 1 0 0 0,0 0-1 0 0,1 0 1 0 0,-1-1 0 0 0,0 1-1 0 0,0 0 1 0 0,0-1 0 0 0,0 1-1 0 0,0 0 1 0 0,0 0 0 0 0,0-1 0 0 0,0 1-1 0 0,0 0-12 0 0,-2-40 346 0 0,1 26-206 0 0,0 1 0 0 0,1 0 1 0 0,2-10-141 0 0,1-8 161 0 0,-2 14-40 0 0,0 0-1 0 0,2 0 1 0 0,0 0 0 0 0,1 0 0 0 0,0 0 0 0 0,1 1 0 0 0,5-9-121 0 0,-10 24 17 0 0,1 0 0 0 0,0 0-1 0 0,-1-1 1 0 0,1 1 0 0 0,0 0 0 0 0,0 0 0 0 0,0 0 0 0 0,0 0 0 0 0,0 0 0 0 0,0 0 0 0 0,0 0 0 0 0,0 0 0 0 0,0 1 0 0 0,0-1 0 0 0,0 0 0 0 0,1 1 0 0 0,-1-1 0 0 0,0 1 0 0 0,0-1 0 0 0,1 1 0 0 0,-1 0 0 0 0,0-1 0 0 0,1 1 0 0 0,0 0-17 0 0,1 0 43 0 0,-1 0-1 0 0,1 1 0 0 0,-1-1 1 0 0,1 1-1 0 0,-1 0 0 0 0,0 0 1 0 0,1 0-1 0 0,-1 0 0 0 0,0 0 1 0 0,0 0-1 0 0,0 1 1 0 0,0-1-1 0 0,0 1-42 0 0,8 6 164 0 0,0 1 0 0 0,-1 0 0 0 0,0 1-1 0 0,5 8-163 0 0,-12-16-7 0 0,21 27 147 0 0,-9-10-57 0 0,1 0 0 0 0,0-1 1 0 0,2-1-84 0 0,-11-12 37 0 0,1 1 0 0 0,0-1 0 0 0,-1 0 0 0 0,2 0 0 0 0,-1-1 0 0 0,1 0 0 0 0,-1-1 0 0 0,1 1 0 0 0,0-2 0 0 0,3 2-37 0 0,41 12 194 0 0,-38-10-118 0 0,-1-1 0 0 0,1-1 0 0 0,0 0 0 0 0,1-2 0 0 0,-1 1 0 0 0,0-1-1 0 0,1-1 1 0 0,6-1-76 0 0,-20 0 0 0 0,1 0-1 0 0,-1 0 1 0 0,1 0-1 0 0,-1-1 1 0 0,0 1-1 0 0,0-1 1 0 0,1 1-1 0 0,-1-1 1 0 0,0 1-1 0 0,1-1 1 0 0,-1 1-1 0 0,0-1 1 0 0,0 0-1 0 0,0 0 1 0 0,0 0-1 0 0,0 0 1 0 0,0 0-1 0 0,0 0 1 0 0,0 0-1 0 0,0 0 1 0 0,0 0-1 0 0,-1 0 1 0 0,1 0-1 0 0,0-1 1 0 0,-1 1-1 0 0,1 0 1 0 0,-1 0-1 0 0,1-1 0 0 0,-1 1 1 0 0,0 0-1 0 0,0-1 1 0 0,1 1-1 0 0,-1 0 1 0 0,0-1-1 0 0,0 1 1 0 0,0-1-1 0 0,0 1 1 0 0,-1-1 0 0 0,0-7-5 0 0,0-1-1 0 0,-1 0 1 0 0,0 1 0 0 0,-1 0-1 0 0,-1-4 6 0 0,0 0-2 0 0,2 5 3 0 0,-6-19 51 0 0,1 1 1 0 0,1-1-1 0 0,1 0 0 0 0,1-15-52 0 0,3 29 90 0 0,0 12-70 0 0,1-1 0 0 0,0 1 1 0 0,0-1-1 0 0,0 1 0 0 0,-1-1 0 0 0,1 1 1 0 0,1 0-1 0 0,-1-1 0 0 0,0 1 1 0 0,0-1-1 0 0,0 1 0 0 0,1 0 0 0 0,-1-1 1 0 0,1 1-1 0 0,-1 0 0 0 0,1-1 1 0 0,0 1-1 0 0,-1 0 0 0 0,1 0 1 0 0,0 0-1 0 0,0-1 0 0 0,0 1 0 0 0,0 0 1 0 0,0 0-1 0 0,0 0-20 0 0,17-4-30 0 0,-15 4-2076 0 0,-1 0-10372 0 0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1.9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 83 10040 0 0,'1'0'69'0'0,"0"0"1"0"0,0 0 0 0 0,0 0-1 0 0,1-1 1 0 0,-1 1 0 0 0,0 0-1 0 0,0-1 1 0 0,0 1 0 0 0,0 0-1 0 0,0-1 1 0 0,0 1 0 0 0,0-1-1 0 0,0 0 1 0 0,0 1 0 0 0,0-1-1 0 0,0 0 1 0 0,0 0 0 0 0,0 1-1 0 0,0-1 1 0 0,-1 0 0 0 0,1 0-1 0 0,0 0 1 0 0,-1 0 0 0 0,1 0-1 0 0,0 0 1 0 0,-1 0 0 0 0,1-1-70 0 0,0-1 253 0 0,0-1 0 0 0,0 0 1 0 0,0 1-1 0 0,0-1 0 0 0,-1 0 1 0 0,0 0-1 0 0,0 1 1 0 0,0-1-254 0 0,0 2 29 0 0,0 1 0 0 0,0 0 0 0 0,-1-1 1 0 0,1 1-1 0 0,-1 0 0 0 0,1-1 0 0 0,-1 1 0 0 0,1 0 1 0 0,-1 0-1 0 0,0 0 0 0 0,0-1 0 0 0,0 1 1 0 0,1 0-1 0 0,-1 0 0 0 0,0 0 0 0 0,0 1 1 0 0,0-1-1 0 0,-1 0 0 0 0,1 0 0 0 0,0 0 0 0 0,0 1 1 0 0,0-1-1 0 0,-1 0 0 0 0,1 1 0 0 0,0 0 1 0 0,0-1-1 0 0,-1 1 0 0 0,1 0 0 0 0,0-1 1 0 0,-1 1-30 0 0,-3-1 3 0 0,0 0 0 0 0,-1 0 0 0 0,1 1 1 0 0,0 0-1 0 0,0 0 0 0 0,0 0 1 0 0,-4 1-4 0 0,7-1 1 0 0,1 1 1 0 0,0 0 0 0 0,-1 0 0 0 0,1 0 0 0 0,-1-1 0 0 0,1 1 0 0 0,0 0 0 0 0,0 1 0 0 0,0-1 0 0 0,-1 0 0 0 0,1 0 0 0 0,0 0-1 0 0,1 1 1 0 0,-1-1 0 0 0,0 0 0 0 0,0 1 0 0 0,0-1 0 0 0,1 1 0 0 0,-1-1 0 0 0,0 2-2 0 0,0 0 8 0 0,0 0 1 0 0,0 0-1 0 0,0 0 1 0 0,1 0-1 0 0,-1 0 0 0 0,1 0 1 0 0,0 1-1 0 0,-1-1 1 0 0,1 0-1 0 0,1 2-8 0 0,4 29 48 0 0,-3-19-21 0 0,1 0-1 0 0,0 1 1 0 0,1-1-1 0 0,0-1 0 0 0,1 1 1 0 0,6 10-27 0 0,-4-12 78 0 0,1 0 0 0 0,0 0 0 0 0,1-1 0 0 0,10 10-78 0 0,53 61 783 0 0,-71-82-775 0 0,0 0 0 0 0,0 0 0 0 0,0 0 0 0 0,0 1 0 0 0,0-1 0 0 0,0 0 0 0 0,0 0 0 0 0,0 1 0 0 0,-1-1 0 0 0,1 0 0 0 0,-1 1 0 0 0,1 1-8 0 0,-1-3 11 0 0,0 1-1 0 0,0 0 1 0 0,0-1-1 0 0,0 1 1 0 0,0 0-1 0 0,0-1 1 0 0,0 1 0 0 0,0 0-1 0 0,0-1 1 0 0,-1 1-1 0 0,1-1 1 0 0,0 1-1 0 0,-1 0 1 0 0,1-1-1 0 0,0 1 1 0 0,-1-1-1 0 0,1 1 1 0 0,0-1-1 0 0,-1 1 1 0 0,1-1-1 0 0,-1 1 1 0 0,1-1-1 0 0,-1 1 1 0 0,1-1 0 0 0,-1 0-12 0 0,-3 3 67 0 0,0-1 0 0 0,0 0-1 0 0,0 0 1 0 0,0-1-1 0 0,0 1 1 0 0,0-1-1 0 0,0 0 1 0 0,0 0-1 0 0,-1 0 1 0 0,0 0-66 0 0,-49 2 104 0 0,10 0 40 0 0,26 1-198 0 0,-6 1 489 0 0,23-5-536 0 0,0 0-1 0 0,0 0 1 0 0,0 0-1 0 0,0 0 0 0 0,0-1 1 0 0,1 1-1 0 0,-1 0 1 0 0,0 0-1 0 0,0 0 1 0 0,0-1-1 0 0,0 1 1 0 0,1 0-1 0 0,-1-1 1 0 0,0 1-1 0 0,0-1 1 0 0,1 1-1 0 0,-1-1 1 0 0,0 1-1 0 0,1-1 0 0 0,-1 0 1 0 0,0 1-1 0 0,1-1 1 0 0,-1 0 101 0 0,0 0-11133 0 0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2.6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4816 0 0,'0'4'137'0'0,"2"13"2642"0"0,-2-17-2694 0 0,0 1 1 0 0,0-1-1 0 0,1 1 0 0 0,-1-1 1 0 0,0 1-1 0 0,1-1 0 0 0,-1 0 1 0 0,1 1-1 0 0,-1-1 0 0 0,0 1 1 0 0,1-1-1 0 0,-1 0 0 0 0,1 1 0 0 0,-1-1 1 0 0,1 0-1 0 0,-1 0 0 0 0,1 1 1 0 0,-1-1-1 0 0,1 0 0 0 0,-1 0 1 0 0,1 0-1 0 0,0 0 0 0 0,-1 0 1 0 0,1 0-1 0 0,-1 0 0 0 0,1 0 1 0 0,-1 0-1 0 0,1 0-85 0 0,3 29 1845 0 0,4 2-1691 0 0,-1 0 0 0 0,3 29-154 0 0,0-1 184 0 0,3-5-10 0 0,-8-35-77 0 0,0-1 1 0 0,-2 1 0 0 0,0 0-1 0 0,0 16-97 0 0,-2 7 198 0 0,0-24-48 0 0,-1 0 0 0 0,-1 0 0 0 0,0 1-150 0 0,6 13 546 0 0,-5-31-465 0 0,0-1 2 0 0,0 0-14 0 0,0 0 0 0 0,0 0-43 0 0,-1-1 0 0 0,0 1 0 0 0,0 0 0 0 0,1-1 0 0 0,-1 1 0 0 0,0-1-1 0 0,1 1 1 0 0,-1 0 0 0 0,0-1 0 0 0,1 0 0 0 0,-1 1 0 0 0,1-1 0 0 0,-1 1 0 0 0,0-1 0 0 0,1 0-1 0 0,0 1 1 0 0,-1-1 0 0 0,1 0 0 0 0,-1 1 0 0 0,1-1 0 0 0,0 0-26 0 0,-8-18 203 0 0,3 0-131 0 0,0-1 1 0 0,2 1-1 0 0,0-1 0 0 0,1 0 1 0 0,1 0-1 0 0,1 0 1 0 0,1-1-73 0 0,-1-37 230 0 0,-1 38-120 0 0,1 1 0 0 0,1 0 0 0 0,1-1 0 0 0,0 1-1 0 0,4-10-109 0 0,-3 16 60 0 0,0 0-1 0 0,1 1 0 0 0,1-1 1 0 0,0 1-1 0 0,0 0 0 0 0,1 0 1 0 0,1 1-1 0 0,5-7-59 0 0,6-3 176 0 0,-9 9-73 0 0,0 1 0 0 0,2 0 0 0 0,-1 1 0 0 0,5-3-103 0 0,-11 10 28 0 0,0 0 0 0 0,0 0 0 0 0,1 1 0 0 0,-1-1 0 0 0,1 1 0 0 0,0 0 0 0 0,-1 1 1 0 0,1-1-1 0 0,0 1 0 0 0,0 0 0 0 0,0 0 0 0 0,0 0 0 0 0,0 1 0 0 0,3 0-28 0 0,-4 0 24 0 0,1 0-1 0 0,-1 0 0 0 0,0 0 0 0 0,0 1 0 0 0,1 0 0 0 0,-1 0 0 0 0,0 0 1 0 0,0 0-1 0 0,0 1 0 0 0,0-1 0 0 0,3 3-23 0 0,0 1 47 0 0,-1 0 0 0 0,0 0 0 0 0,0 0 0 0 0,0 1 1 0 0,-1 0-1 0 0,1 1-47 0 0,6 6 62 0 0,-1 2 1 0 0,0-1 0 0 0,0 2-1 0 0,-2-1 1 0 0,0 1 0 0 0,2 6-63 0 0,-9-18 40 0 0,-1-1 0 0 0,0 1 0 0 0,1 0-1 0 0,-1 0 1 0 0,-1 0 0 0 0,1 0 0 0 0,-1 0 0 0 0,1 0 0 0 0,-1 0 0 0 0,0 0 0 0 0,-1 2-40 0 0,1-4 14 0 0,-1 0 1 0 0,0 0-1 0 0,0 0 1 0 0,0 0 0 0 0,0 0-1 0 0,0 0 1 0 0,0 0-1 0 0,0-1 1 0 0,0 1-1 0 0,-1 0 1 0 0,1-1-1 0 0,-1 1 1 0 0,1-1-1 0 0,-1 1 1 0 0,0-1-1 0 0,0 0 1 0 0,1 0-1 0 0,-1 0 1 0 0,0 0-1 0 0,0 0 1 0 0,-2 1-15 0 0,-17 6 131 0 0,0-2 1 0 0,0 0 0 0 0,-1-1 0 0 0,-16 2-132 0 0,22-5 39 0 0,7-1-26 0 0,-1 0 0 0 0,0-1-1 0 0,0 0 1 0 0,1-1 0 0 0,-1 0 0 0 0,-5-2-13 0 0,-18-1 11 0 0,31 4-27 0 0,1 0 0 0 0,-1-1 0 0 0,1 1-1 0 0,-1-1 1 0 0,1 1 0 0 0,-1-1-1 0 0,1 1 1 0 0,-1-1 0 0 0,1 0 0 0 0,-1 0-1 0 0,1 0 1 0 0,0 0 0 0 0,0 0-1 0 0,-1 0 17 0 0,-4-4-2529 0 0,5 5-10025 0 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3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0 267 8136 0 0,'1'-1'280'0'0,"0"1"0"0"0,0-1 0 0 0,0 1 0 0 0,0-1 0 0 0,0 0 0 0 0,0 1 1 0 0,-1-1-1 0 0,1 0 0 0 0,0 1 0 0 0,0-1 0 0 0,-1 0 0 0 0,1 0 0 0 0,0 0 0 0 0,-1 0 0 0 0,1 0 1 0 0,-1 1-1 0 0,1-1 0 0 0,-1 0 0 0 0,1 0 0 0 0,-1 0 0 0 0,0 0 0 0 0,0-1-280 0 0,4-10 16 0 0,8-30 76 0 0,10-21-92 0 0,-15 45 15 0 0,-7 14-8 0 0,1 1-1 0 0,0-1 0 0 0,0 1 1 0 0,1 0-1 0 0,-1-1 0 0 0,1 1 1 0 0,-1 0-1 0 0,1 0 0 0 0,0 0 1 0 0,0 0-1 0 0,1 1 0 0 0,-1-1 1 0 0,0 0-1 0 0,1 1 0 0 0,0 0 1 0 0,-1-1-1 0 0,2 1-6 0 0,14-13 81 0 0,-16 13-54 0 0,0 0-1 0 0,0 0 0 0 0,0 1 0 0 0,0-1 0 0 0,0 0 0 0 0,1 1 1 0 0,-1-1-1 0 0,0 1 0 0 0,1 0 0 0 0,-1 0 0 0 0,1 0 1 0 0,0 0-1 0 0,-1 0 0 0 0,2 0-26 0 0,42-11 133 0 0,-20 7-21 0 0,9-1 59 0 0,54 6 18 0 0,-88 0-184 0 0,1 1-1 0 0,-1-1 0 0 0,1 1 1 0 0,-1-1-1 0 0,1 1 1 0 0,-1 0-1 0 0,1 0 0 0 0,-1 0 1 0 0,0 0-1 0 0,1 0 0 0 0,-1 0 1 0 0,0 0-1 0 0,0 0 1 0 0,0 1-1 0 0,0-1 0 0 0,0 0 1 0 0,0 1-1 0 0,0-1 1 0 0,0 0-1 0 0,-1 1 0 0 0,1-1 1 0 0,0 1-5 0 0,16 39 86 0 0,-15-35-81 0 0,9 28 56 0 0,-2 0-1 0 0,-1 1 1 0 0,1 20-61 0 0,-8-34 54 0 0,-2-20-44 0 0,1 1-1 0 0,0-1 0 0 0,0 1 0 0 0,0-1 1 0 0,0 1-1 0 0,0-1 0 0 0,0 1 0 0 0,0-1 1 0 0,0 1-1 0 0,1-1 0 0 0,-1 1 1 0 0,0-1-1 0 0,1 1 0 0 0,0-1 0 0 0,-1 1 1 0 0,1-1-1 0 0,0 0 0 0 0,-1 1 0 0 0,1-1 1 0 0,0 0-1 0 0,0 0 0 0 0,1 1-9 0 0,2 8-1937 0 0,-4-10-8264 0 0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3.7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10040 0 0,'20'-1'558'0'0,"-1"-2"0"0"0,0 0 0 0 0,0-1 0 0 0,2-1-558 0 0,19-4 608 0 0,7-1-577 0 0,33-7 11 0 0,76-5-42 0 0,-94 21-15 0 0,-44 2 1 0 0,0-1 0 0 0,0-1 0 0 0,11-2 14 0 0,-23 2-131 0 0,0 0 1 0 0,0 0 0 0 0,0 1-1 0 0,0 0 1 0 0,1 0 0 0 0,-1 1-1 0 0,0 0 1 0 0,0 0 0 0 0,0 0 0 0 0,0 1-1 0 0,0-1 1 0 0,-1 1 0 0 0,1 1-1 0 0,0-1 1 0 0,4 4 130 0 0,-8-4-7829 0 0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4.3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1 343 6128 0 0,'11'4'889'0'0,"-10"-4"-852"0"0,-1 1 1 0 0,0-1-1 0 0,1 0 1 0 0,-1 0-1 0 0,0 0 0 0 0,1 1 1 0 0,-1-1-1 0 0,0 0 1 0 0,1 0-1 0 0,-1 0 1 0 0,0 0-1 0 0,1 0 1 0 0,-1 0-1 0 0,0 0 1 0 0,1 0-1 0 0,-1 0 1 0 0,0 0-1 0 0,1 0 0 0 0,-1 0 1 0 0,1 0-1 0 0,-1 0 1 0 0,0 0-1 0 0,1 0 1 0 0,-1 0-1 0 0,0 0 1 0 0,1 0-1 0 0,-1 0 1 0 0,0-1-1 0 0,1 1 1 0 0,-1 0-1 0 0,0 0 0 0 0,0 0 1 0 0,1-1-1 0 0,-1 1-37 0 0,16-22 655 0 0,-12 17-456 0 0,-1 0 0 0 0,1 0 1 0 0,-2 0-1 0 0,1 0 0 0 0,0-1 0 0 0,-1 1 1 0 0,0-1-1 0 0,0 0 0 0 0,-1 0 0 0 0,1-5-199 0 0,9-24 752 0 0,-2 11-50 0 0,-1 0 1 0 0,1-6-703 0 0,2-7 762 0 0,-10 35-651 0 0,0 0 0 0 0,0 0 1 0 0,0 0-1 0 0,0 0 0 0 0,1 1 1 0 0,-1-1-1 0 0,1 0 0 0 0,-1 0 1 0 0,1 1-1 0 0,-1-1 0 0 0,1 1 1 0 0,0 0-1 0 0,0-1 0 0 0,0 1 1 0 0,0 0-1 0 0,0 0 0 0 0,0 0 1 0 0,0 0-1 0 0,0 0 0 0 0,0 1 0 0 0,1-1 1 0 0,-1 1-1 0 0,0 0 0 0 0,1-1-111 0 0,-2 1 30 0 0,0 0 0 0 0,1 0 0 0 0,-1 1 0 0 0,0-1 0 0 0,0 0 0 0 0,1 0 0 0 0,-1 1 0 0 0,0-1 0 0 0,0 1-1 0 0,0-1 1 0 0,0 1 0 0 0,0 0 0 0 0,0-1 0 0 0,0 1 0 0 0,0 0 0 0 0,0 0 0 0 0,0-1 0 0 0,0 1 0 0 0,0 0-1 0 0,0 1-29 0 0,17 21 450 0 0,-4-1-463 0 0,1 0-1 0 0,1-1 1 0 0,1-1-1 0 0,1 0 1 0 0,0-2-1 0 0,7 5 14 0 0,-18-18-67 0 0,0 0-1 0 0,1 0 1 0 0,0-1-1 0 0,0 0 1 0 0,7 3 67 0 0,13 7-142 0 0,20 2-114 0 0,-47-16 262 0 0,0 0-1 0 0,1 0 0 0 0,-1 1 0 0 0,0-1 0 0 0,1 0 0 0 0,-1 0 1 0 0,0 0-1 0 0,1 0 0 0 0,-1 0 0 0 0,0 0 0 0 0,1-1 0 0 0,-1 1 0 0 0,0 0 1 0 0,0-1-1 0 0,1 1 0 0 0,-1-1 0 0 0,0 1 0 0 0,0-1 0 0 0,0 0 0 0 0,0 1 1 0 0,1-1-1 0 0,-1 0 0 0 0,0 0 0 0 0,0 0 0 0 0,-1 0 0 0 0,1 0 0 0 0,0 0 1 0 0,0 0-1 0 0,0 0 0 0 0,-1 0 0 0 0,1 0 0 0 0,0 0 0 0 0,-1-1 1 0 0,1 1-1 0 0,-1 0 0 0 0,1-1-5 0 0,-2-11 148 0 0,1 0-1 0 0,1 0 1 0 0,1 0 0 0 0,0 0 0 0 0,0 1-1 0 0,1-2-147 0 0,5-15 120 0 0,-5 17-70 0 0,0 1 1 0 0,0-1-1 0 0,1 1 1 0 0,2-4-51 0 0,-4 13 10 0 0,-1-1 1 0 0,0 0-1 0 0,1 1 1 0 0,0 0-1 0 0,-1-1 1 0 0,1 1-1 0 0,0 0 1 0 0,0 0-1 0 0,1 0 1 0 0,-1 0 0 0 0,0 0-1 0 0,1 0 1 0 0,-1 1-1 0 0,1-1 1 0 0,-1 1-1 0 0,1 0 1 0 0,0-1-1 0 0,-1 1 1 0 0,2 0-11 0 0,-2 1 8 0 0,0 0 0 0 0,0 0 0 0 0,0-1 0 0 0,0 1 1 0 0,0 1-1 0 0,0-1 0 0 0,0 0 0 0 0,-1 0 0 0 0,1 1 0 0 0,0-1 0 0 0,0 1 1 0 0,0 0-1 0 0,1 0-8 0 0,20 4 42 0 0,-21-4-44 0 0,0 0 1 0 0,0 0 0 0 0,0-1-1 0 0,0 1 1 0 0,0 0-1 0 0,0 1 1 0 0,0-1-1 0 0,0 0 1 0 0,-1 0 0 0 0,1 1-1 0 0,-1-1 1 0 0,1 1-1 0 0,-1 0 1 0 0,1-1-1 0 0,-1 1 1 0 0,0 0 0 0 0,0 0-1 0 0,0 0 1 0 0,0 0-1 0 0,0 0 1 0 0,0 0 1 0 0,19 45-97 0 0,-6 12-56 0 0,-11-43 110 0 0,1-1-1 0 0,0 1 0 0 0,1-1 1 0 0,1 0-1 0 0,5 9 44 0 0,-8-19-41 0 0,-1 0 0 0 0,1 0 0 0 0,-1 0 0 0 0,0 0-1 0 0,0 0 1 0 0,0 0 0 0 0,-1 0 0 0 0,0 1 0 0 0,0-1-1 0 0,0 2 42 0 0,-1-6-64 0 0,0-1-1 0 0,0 0-4 0 0,0 0 5 0 0,-2-2 45 0 0,-1 0-1 0 0,1 0 1 0 0,0 0 0 0 0,0 0-1 0 0,0 0 1 0 0,0 0 0 0 0,0-1 0 0 0,1 1-1 0 0,-1-1 1 0 0,0 0 19 0 0,2 2-1 0 0,-3-5 5 0 0,0 0 0 0 0,1 0 0 0 0,-1 0 0 0 0,1 0 0 0 0,1 0 0 0 0,-1-1 0 0 0,1 1 0 0 0,0-1 0 0 0,0 1-4 0 0,-1-60 63 0 0,2 61-58 0 0,0-8 42 0 0,1 1 0 0 0,1 0-1 0 0,0 0 1 0 0,1 0-1 0 0,0 1 1 0 0,1-1 0 0 0,0 0-1 0 0,0 1 1 0 0,1 0-1 0 0,1 0 1 0 0,0 1 0 0 0,1-1-1 0 0,0 1 1 0 0,0 1-1 0 0,1-1 1 0 0,0 1-1 0 0,1 0-46 0 0,-5 6 15 0 0,-1 0-1 0 0,1 1 0 0 0,0-1 1 0 0,0 1-1 0 0,0 0 0 0 0,0 0 1 0 0,0 0-1 0 0,0 1 0 0 0,0 0 1 0 0,0-1-1 0 0,1 1 1 0 0,-1 1-1 0 0,1-1 0 0 0,-1 1 1 0 0,0-1-1 0 0,4 1-14 0 0,18-2 93 0 0,-22 2-95 0 0,0 0 0 0 0,0 0 0 0 0,0 0 0 0 0,0 0 0 0 0,1 1 0 0 0,-1 0 0 0 0,0 0 0 0 0,0 0 1 0 0,0 0-1 0 0,-1 1 0 0 0,1 0 0 0 0,0-1 0 0 0,3 4 2 0 0,9 5-64 0 0,-1 0 1 0 0,10 10 63 0 0,5 3-65 0 0,-10-8-62 0 0,0 2 0 0 0,0 2 127 0 0,28 23-272 0 0,-43-39 260 0 0,-1 0 0 0 0,1 0 0 0 0,-1 1-1 0 0,0 0 1 0 0,0 0 0 0 0,0 0-1 0 0,-1 0 1 0 0,1 0 0 0 0,-1 1 0 0 0,0 0-1 0 0,0-1 1 0 0,-1 1 0 0 0,1 0-1 0 0,0 4 13 0 0,-3-9-8 0 0,0 1 0 0 0,0 0 0 0 0,0-1 0 0 0,0 1 0 0 0,-1-1 0 0 0,1 1 0 0 0,0 0 0 0 0,0-1 0 0 0,0 1 0 0 0,-1 0 0 0 0,1-1 0 0 0,0 1 0 0 0,-1-1 0 0 0,1 1 0 0 0,0-1 0 0 0,-1 1 0 0 0,1-1 0 0 0,-1 1 0 0 0,1-1 0 0 0,-1 1 0 0 0,1-1 0 0 0,-1 0 0 0 0,1 1 0 0 0,-1-1 0 0 0,0 0 0 0 0,1 1 0 0 0,-1-1 8 0 0,-18 8-52 0 0,-11 1 32 0 0,-1-2-1 0 0,1-2 0 0 0,-1 0 1 0 0,-26-1 20 0 0,21-1-167 0 0,-31 2 502 0 0,61-5-594 0 0,0-1 1 0 0,-1 1-1 0 0,1-1 1 0 0,0-1-1 0 0,0 1 1 0 0,0-1-1 0 0,0 0 1 0 0,0 0-1 0 0,0-1 259 0 0,5 3-10666 0 0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25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321 134 8136 0 0,'0'0'43'0'0,"1"-1"-1"0"0,-1 0 1 0 0,0 0 0 0 0,0 1 0 0 0,0-1 0 0 0,1 0 0 0 0,-1 0 0 0 0,0 1 0 0 0,1-1-1 0 0,-1 0 1 0 0,1 0 0 0 0,-1 1 0 0 0,1-1 0 0 0,-1 1 0 0 0,1-1 0 0 0,-1 0 0 0 0,1 1-1 0 0,-1-1 1 0 0,1 1 0 0 0,0-1 0 0 0,-1 1 0 0 0,1 0 0 0 0,0-1 0 0 0,0 1 0 0 0,0-1-43 0 0,0 1 52 0 0,-1 0 0 0 0,1-1 0 0 0,0 1 0 0 0,0 0 0 0 0,-1-1 0 0 0,1 1 0 0 0,0-1 0 0 0,0 0 1 0 0,-1 1-1 0 0,1-1 0 0 0,-1 1 0 0 0,1-1 0 0 0,-1 0 0 0 0,1 0 0 0 0,-1 1 0 0 0,1-1 0 0 0,-1 0 0 0 0,1 0 1 0 0,-1 0-1 0 0,0 1 0 0 0,1-1 0 0 0,-1 0 0 0 0,0 0 0 0 0,0 0 0 0 0,0 0 0 0 0,0 0-52 0 0,0-5 181 0 0,0-1-1 0 0,0 0 0 0 0,-1 1 1 0 0,0-1-1 0 0,-1 0 0 0 0,1 1 1 0 0,-1-1-1 0 0,-1 1 0 0 0,1 0 1 0 0,-1 0-1 0 0,0 0 0 0 0,-1-1-180 0 0,3 6 25 0 0,0 0 0 0 0,0-1 0 0 0,-1 1 0 0 0,1 0 0 0 0,0 0 0 0 0,-1 0 0 0 0,1 0 0 0 0,-1 0 0 0 0,1 0 0 0 0,-1 1 0 0 0,0-1 1 0 0,1 0-1 0 0,-1 1 0 0 0,0-1 0 0 0,0 1 0 0 0,1-1 0 0 0,-1 1 0 0 0,0 0 0 0 0,0 0 0 0 0,-1 0-25 0 0,-2 0 70 0 0,-1 0 0 0 0,1 1 0 0 0,-1 0 0 0 0,1 0 0 0 0,-1 0 1 0 0,-1 1-71 0 0,-7 4 26 0 0,1 0 1 0 0,0 1 0 0 0,0 0-1 0 0,0 2 1 0 0,1-1 0 0 0,0 1 0 0 0,-6 8-27 0 0,-20 12 149 0 0,30-22-110 0 0,-6 2 45 0 0,1 1 0 0 0,0 0 0 0 0,1 1 0 0 0,0 0 0 0 0,1 1 1 0 0,-1 3-85 0 0,11-14 27 0 0,0 1 1 0 0,0 0 0 0 0,0 0 0 0 0,0 0 0 0 0,0-1 0 0 0,0 1-1 0 0,1 0 1 0 0,-1 0 0 0 0,1 0 0 0 0,-1 0 0 0 0,1 0 0 0 0,0 0-1 0 0,0 0 1 0 0,0 1 0 0 0,0-1 0 0 0,0 0 0 0 0,0 0-1 0 0,1 1-27 0 0,-1-2 13 0 0,1 0 0 0 0,-1 1-1 0 0,1-1 1 0 0,-1 0-1 0 0,1 0 1 0 0,-1 0-1 0 0,1 0 1 0 0,-1 0-1 0 0,1 0 1 0 0,0 0-1 0 0,0 0 1 0 0,0 0-1 0 0,-1-1 1 0 0,1 1-1 0 0,0 0 1 0 0,0 0-1 0 0,0-1 1 0 0,0 1 0 0 0,0-1-1 0 0,0 1 1 0 0,0-1-1 0 0,1 1 1 0 0,-1-1-1 0 0,0 1 1 0 0,0-1-1 0 0,0 0 1 0 0,0 0-1 0 0,1 0 1 0 0,-1 1-1 0 0,0-1 1 0 0,0-1-13 0 0,44 7 234 0 0,-36-5-143 0 0,0 1 0 0 0,0-1 0 0 0,0 0 0 0 0,0-1 0 0 0,9-1-91 0 0,0-2 107 0 0,0 0 0 0 0,-1-1 0 0 0,1-1 0 0 0,-1-1 0 0 0,0-1 0 0 0,0 0 0 0 0,0-1 0 0 0,6-5-107 0 0,-9 4 86 0 0,-1 0-1 0 0,12-10-85 0 0,23-16 169 0 0,-43 32-138 0 0,0-1 0 0 0,-1 0 0 0 0,0 0 0 0 0,0 0 0 0 0,0-1 0 0 0,0 0 0 0 0,-1 1 0 0 0,1-1 0 0 0,0-3-31 0 0,-4 8 12 0 0,0-1 1 0 0,0 1-1 0 0,1-1 0 0 0,-1 1 1 0 0,0 0-1 0 0,0-1 0 0 0,1 1 1 0 0,-1-1-1 0 0,0 1 0 0 0,0 0 1 0 0,1-1-1 0 0,-1 1 0 0 0,0 0 1 0 0,1 0-1 0 0,-1-1 0 0 0,1 1 1 0 0,-1 0-1 0 0,0 0 1 0 0,1-1-1 0 0,-1 1 0 0 0,1 0 1 0 0,-1 0-1 0 0,1 0 0 0 0,-1-1-12 0 0,0 2 25 0 0,0 0 0 0 0,0 0 1 0 0,0 0-1 0 0,0 0 0 0 0,0 0 0 0 0,0-1 0 0 0,0 1 0 0 0,-1 0 0 0 0,1 0 0 0 0,0 0 0 0 0,-1-1 0 0 0,1 1 0 0 0,-1 0 0 0 0,1 0 1 0 0,-1-1-1 0 0,1 1 0 0 0,-1 0 0 0 0,1-1-25 0 0,-16 28 125 0 0,1 0 1 0 0,1 3-126 0 0,2-4 146 0 0,-2-1-1 0 0,-11 18-145 0 0,18-33-8 0 0,1 0 0 0 0,0 0 0 0 0,1 0 0 0 0,0 1 0 0 0,1 0 0 0 0,0 0 0 0 0,1 0 0 0 0,-1 8 8 0 0,0 3-26 0 0,2 0 0 0 0,1 0 0 0 0,1 0 0 0 0,1 6 26 0 0,-1-25-19 0 0,1 0 0 0 0,0 0 0 0 0,0 0-1 0 0,0 0 1 0 0,0-1 0 0 0,1 1 0 0 0,-1 0-1 0 0,1-1 1 0 0,0 1 19 0 0,10 27-220 0 0,-10-26 199 0 0,-1 1 0 0 0,1-1-1 0 0,1 0 1 0 0,-1 0 0 0 0,1 0 0 0 0,0 0-1 0 0,0 0 1 0 0,0 0 0 0 0,0-1 0 0 0,1 1-1 0 0,0-1 1 0 0,0 0 0 0 0,0 0 0 0 0,1-1-1 0 0,-1 1 1 0 0,1-1 0 0 0,0 0 0 0 0,0 0-1 0 0,0-1 1 0 0,0 1 0 0 0,0-1 0 0 0,4 1 21 0 0,-1 0-2 0 0,1-1 1 0 0,-1 0 0 0 0,1-1-1 0 0,-1 0 1 0 0,1 0 0 0 0,-1-1 0 0 0,1 0-1 0 0,-1 0 1 0 0,1-1 0 0 0,0 0 0 0 0,-1-1-1 0 0,0 1 1 0 0,1-2 0 0 0,-1 1-1 0 0,0-1 2 0 0,26-12 328 0 0,-2 0-1 0 0,17-12-327 0 0,-3-3-2192 0 0,-16 8-9438 0 0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2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3504 0 0,'0'1'249'0'0,"0"3"-82"0"0,0 4-189 0 0,-1 16 863 0 0,1-22-684 0 0,0 0 1 0 0,0 0 0 0 0,1 1-1 0 0,-1-1 1 0 0,0 0 0 0 0,1 0-1 0 0,-1 0 1 0 0,1 0 0 0 0,0 1-1 0 0,0-1 1 0 0,0 0 0 0 0,0 0-1 0 0,0-1 1 0 0,0 1 0 0 0,1 1-158 0 0,-1-3 123 0 0,-1 1 0 0 0,1 0 0 0 0,0 0 0 0 0,-1 0 0 0 0,1 0 0 0 0,-1 0 0 0 0,0 0 0 0 0,1 1 0 0 0,-1-1 0 0 0,0 0 0 0 0,1 0 0 0 0,-1 0 0 0 0,0 0 0 0 0,0 0 0 0 0,0 0 0 0 0,0 1 0 0 0,0-1 1 0 0,0 1-124 0 0,0-1 50 0 0,0 0 1 0 0,0 0 0 0 0,0 0 0 0 0,0 0-1 0 0,0 0 1 0 0,0 1 0 0 0,0-1 0 0 0,0 0 0 0 0,1 0-1 0 0,-1 0 1 0 0,0 0 0 0 0,1 0 0 0 0,-1 0 0 0 0,1 0-1 0 0,-1 0 1 0 0,1 0 0 0 0,0 0 0 0 0,-1 0-1 0 0,1 0 1 0 0,0 0 0 0 0,0 0-51 0 0,0-1 26 0 0,0 1 0 0 0,-1 0-1 0 0,1 0 1 0 0,0 0 0 0 0,0 0 0 0 0,-1 0-1 0 0,1 0 1 0 0,0 0 0 0 0,-1 0 0 0 0,1 0-1 0 0,-1 0 1 0 0,1 1 0 0 0,-1-1 0 0 0,0 0-1 0 0,1 0 1 0 0,-1 0 0 0 0,0 1 0 0 0,0-1-1 0 0,0 1-25 0 0,3 10 200 0 0,22 20 78 0 0,8 67-85 0 0,-16-40-182 0 0,-12-37 8 0 0,1-1 1 0 0,2 1-1 0 0,7 14-19 0 0,-8-25 84 0 0,-6-10-131 0 0,0 0 0 0 0,-1 0 0 0 0,1 0 0 0 0,0 0 0 0 0,0 0 0 0 0,-1 0 0 0 0,1 0 0 0 0,-1 0 0 0 0,1 0 0 0 0,-1 1 0 0 0,0-1-1 0 0,1 0 1 0 0,-1 0 0 0 0,0 1 0 0 0,0-1 0 0 0,0 0 0 0 0,0 1 47 0 0,0-2-7786 0 0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2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233 15 4720 0 0,'-60'-8'5778'0'0,"48"6"-5822"0"0,1 0-1 0 0,-1 1 1 0 0,0 0 0 0 0,1 0-1 0 0,-1 1 1 0 0,0 1 0 0 0,-3 1 44 0 0,-8 5 47 0 0,18-5-30 0 0,1-1 0 0 0,-1 1 0 0 0,1-1 0 0 0,-1 0 0 0 0,1 0 0 0 0,-3-1-17 0 0,6 1 2 0 0,0-1 0 0 0,1 0 0 0 0,-1 1 0 0 0,0-1 1 0 0,0 0-1 0 0,0 1 0 0 0,1-1 0 0 0,-1 1 0 0 0,0 0 0 0 0,0-1 0 0 0,1 1 0 0 0,-1-1 0 0 0,1 1 1 0 0,-1 0-1 0 0,0-1 0 0 0,1 1 0 0 0,0 0 0 0 0,-1 0 0 0 0,1 0 0 0 0,-1-1 0 0 0,1 1 0 0 0,0 0 1 0 0,-1 0-1 0 0,1 0 0 0 0,0 0 0 0 0,0 0 0 0 0,0-1 0 0 0,0 1 0 0 0,0 0-2 0 0,-3 29-81 0 0,3-26 58 0 0,0-1-1 0 0,1 1 1 0 0,-1-1 0 0 0,1 0-1 0 0,0 1 1 0 0,0-1-1 0 0,0 0 1 0 0,1 0 0 0 0,-1 1-1 0 0,1-1 1 0 0,-1 0 0 0 0,1-1-1 0 0,0 1 1 0 0,0 0-1 0 0,1 0 1 0 0,-1-1 0 0 0,1 0-1 0 0,-1 1 1 0 0,3 1 23 0 0,7 5-46 0 0,1-1 1 0 0,0 0-1 0 0,0-1 1 0 0,3 1 45 0 0,16 8-99 0 0,32 20-212 0 0,10 0 311 0 0,-71-34 8 0 0,0 0-1 0 0,0 0 1 0 0,0 0-1 0 0,0 1 1 0 0,0-1-1 0 0,-1 1 1 0 0,1 0-1 0 0,-1-1 1 0 0,0 1-1 0 0,0 0 1 0 0,0 0-1 0 0,0 0 1 0 0,0 1 0 0 0,-1-1-1 0 0,1 0 1 0 0,-1 1-1 0 0,0-1 1 0 0,0 1-1 0 0,0-1 1 0 0,0 3-8 0 0,-2-4 35 0 0,1-1-1 0 0,-1 0 1 0 0,0 1 0 0 0,1-1 0 0 0,-1 0 0 0 0,0 1 0 0 0,0-1 0 0 0,0 0 0 0 0,0 0 0 0 0,0 0-1 0 0,0 0 1 0 0,0 0 0 0 0,0 0 0 0 0,0 0 0 0 0,0 0 0 0 0,-1 0 0 0 0,0 0-35 0 0,-25 12 416 0 0,6-8-330 0 0,5-1 42 0 0,-1 0 0 0 0,0-1 0 0 0,1 0 0 0 0,-1-2 0 0 0,0 0 0 0 0,0 0 1 0 0,0-2-1 0 0,-9-1-128 0 0,17 0 126 0 0,0 0 0 0 0,0 0 1 0 0,1-1-1 0 0,-1 0 1 0 0,-1-1-127 0 0,2-9 413 0 0,6 9-1972 0 0,1 3-6335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0.7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4616 0 0,'13'9'86'0'0,"-11"-8"-61"0"0,0 1 0 0 0,0-1 0 0 0,0 1 0 0 0,0 0 0 0 0,-1 0 0 0 0,1-1 0 0 0,-1 1 0 0 0,1 0 0 0 0,0 1-25 0 0,-2 1 42 0 0,2-6-35 0 0,0 0 0 0 0,0 1 0 0 0,0-1 0 0 0,0 1 0 0 0,0 0-1 0 0,0-1 1 0 0,1 1 0 0 0,-1 0 0 0 0,0 0 0 0 0,1 1 0 0 0,-1-1 0 0 0,1 0 0 0 0,-1 1 0 0 0,1-1-7 0 0,11-3 49 0 0,29-15 601 0 0,0 2 1 0 0,27-5-651 0 0,-28 10 1434 0 0,42-5-1434 0 0,-62 12 270 0 0,1 2-1 0 0,0 0 0 0 0,-1 2 1 0 0,1 1-1 0 0,0 0 0 0 0,20 4-269 0 0,-15-3-1045 0 0,-26-1-4976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8.3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1 8336 0 0,'-2'29'4051'0'0,"0"-1"-5165"0"0,2-27-6943 0 0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4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3208 0 0,'0'0'576'0'0,"3"6"0"0"0,-1 1-367 0 0,-2-4-121 0 0,1-1 1 0 0,-1 1-1 0 0,1-1 0 0 0,0 0 1 0 0,0 1-1 0 0,0-1 1 0 0,1 0-1 0 0,-1 0 1 0 0,0 0-1 0 0,2 2-88 0 0,2 2 311 0 0,-4-5-281 0 0,0 0 0 0 0,0 0 1 0 0,0 0-1 0 0,-1 0 0 0 0,1 0 0 0 0,-1 0 1 0 0,1 0-1 0 0,0 0 0 0 0,-1 0 0 0 0,0 0 1 0 0,1 1-1 0 0,-1-1 0 0 0,0 0 0 0 0,0 0 1 0 0,1 0-1 0 0,-1 0 0 0 0,0 1 0 0 0,0-1 0 0 0,0 0 1 0 0,0 0-1 0 0,-1 0 0 0 0,1 1-30 0 0,5 209 1604 0 0,-2-123-1308 0 0,4-29 249 0 0,-6-51-303 0 0,0 0 0 0 0,-1 0-1 0 0,0 0 1 0 0,-1 4-242 0 0,1 26 1680 0 0,-6-37-1331 0 0,9-1-204 0 0,-3 0-142 0 0,0 0 0 0 0,0 0 0 0 0,0 0 0 0 0,1 0-1 0 0,-1 0 1 0 0,0 0 0 0 0,0 0 0 0 0,0 0 0 0 0,1 0 0 0 0,-1 0 0 0 0,0-1 0 0 0,0 1-1 0 0,0 0 1 0 0,0 0 0 0 0,1 0 0 0 0,-1 0 0 0 0,0 0 0 0 0,0 0 0 0 0,0 0 0 0 0,0 0 0 0 0,0-1-1 0 0,0 1 1 0 0,1 0 0 0 0,-1 0 0 0 0,0 0 0 0 0,0 0 0 0 0,0 0 0 0 0,0-1 0 0 0,0 1 0 0 0,0 0-1 0 0,0 0 1 0 0,0 0 0 0 0,0-1 0 0 0,0 1 0 0 0,0 0 0 0 0,0 0 0 0 0,0 0 0 0 0,0 0 0 0 0,0-1-1 0 0,0 1 1 0 0,0 0 0 0 0,0 0 0 0 0,0 0 0 0 0,0-1 0 0 0,0 1 0 0 0,0 0 0 0 0,0 0-1 0 0,0 0 1 0 0,0 0 0 0 0,0-1 0 0 0,0 1 0 0 0,0 0 0 0 0,0 0 0 0 0,-1 0 0 0 0,1 0 0 0 0,0 0-1 0 0,0-1 1 0 0,0 1 0 0 0,0 0 0 0 0,0 0 0 0 0,0 0 0 0 0,-1 0 0 0 0,1 0 0 0 0,0 0-3 0 0,-3-5 32 0 0,0 0 0 0 0,1 0 0 0 0,-1 0 0 0 0,1 0 0 0 0,0 0 0 0 0,0 0 0 0 0,1 0 0 0 0,-1-5-32 0 0,-6-47 236 0 0,6 33-155 0 0,2 0 1 0 0,0 1-1 0 0,2-1 1 0 0,1 0-1 0 0,0 1 1 0 0,2-1-1 0 0,1 1 1 0 0,3-7-82 0 0,-3 18 51 0 0,1-1 1 0 0,0 1-1 0 0,1 0 1 0 0,0 1-1 0 0,1 0 1 0 0,0 0 0 0 0,3-1-52 0 0,-10 10 0 0 0,2-2 11 0 0,-1 1 0 0 0,1 0 0 0 0,0 0 0 0 0,1 0 0 0 0,-1 0 0 0 0,2 0-11 0 0,15-12 50 0 0,-17 13-41 0 0,-1 0-1 0 0,1-1 1 0 0,0 1-1 0 0,0 1 1 0 0,0-1 0 0 0,0 1-1 0 0,0-1 1 0 0,0 1 0 0 0,1 0-1 0 0,-1 1 1 0 0,0-1 0 0 0,1 1-1 0 0,-1 0 1 0 0,0 0 0 0 0,1 0-1 0 0,-1 0 1 0 0,0 1 0 0 0,3 0-9 0 0,25 1 48 0 0,-25-1-37 0 0,1 0-1 0 0,-1 0 1 0 0,0 1 0 0 0,0 0 0 0 0,0 0-1 0 0,0 0 1 0 0,0 1 0 0 0,0 0-1 0 0,-1 1 1 0 0,1-1 0 0 0,-1 1 0 0 0,0 0-1 0 0,0 1 1 0 0,0 0 0 0 0,4 4-11 0 0,8 10 55 0 0,-1 0-1 0 0,0 0 1 0 0,13 23-55 0 0,-20-26 18 0 0,-2 1 0 0 0,1 0 0 0 0,-2 0 0 0 0,0 1 0 0 0,-2 0 0 0 0,0 0 0 0 0,0 0 0 0 0,-2 1 0 0 0,0 5-18 0 0,-2-20 2 0 0,-1-1 0 0 0,0 0 0 0 0,0 0 1 0 0,-1 1-1 0 0,1-1 0 0 0,0 0 0 0 0,-1 1 1 0 0,0-1-1 0 0,0 0 0 0 0,0 0 0 0 0,0 0 1 0 0,-1 0-1 0 0,1 0 0 0 0,-1 0 0 0 0,0 0 1 0 0,1-1-1 0 0,-2 2-2 0 0,-8 15 8 0 0,9-17-7 0 0,0-1-1 0 0,1 1 1 0 0,-1-1 0 0 0,0 1-1 0 0,0-1 1 0 0,0 0-1 0 0,0 1 1 0 0,0-1 0 0 0,0 0-1 0 0,0 0 1 0 0,0-1-1 0 0,-2 2 0 0 0,-14 6 3 0 0,13-5-4 0 0,-1 0 1 0 0,0 0-1 0 0,0 0 1 0 0,-1 0-1 0 0,1-1 1 0 0,-1 0-1 0 0,1-1 1 0 0,-1 1 0 0 0,1-1-1 0 0,-1-1 1 0 0,0 1-1 0 0,0-1 1 0 0,1 0-1 0 0,-1-1 1 0 0,-4 0 0 0 0,-49 1-1 0 0,52-2 4 0 0,-1 0 0 0 0,1 0 0 0 0,0-1 0 0 0,-1 0 0 0 0,-1-1-3 0 0,-15-6 10 0 0,-27-13 5 0 0,51 23-91 0 0,1 0 0 0 0,-1-1 0 0 0,0 1 0 0 0,0 0 0 0 0,1 0 1 0 0,-1 0-1 0 0,0-1 0 0 0,0 1 0 0 0,1 0 0 0 0,-1-1 0 0 0,0 1 1 0 0,1 0-1 0 0,-1-1 0 0 0,0 1 0 0 0,1-1 0 0 0,-1 1 0 0 0,1-1 1 0 0,-1 0-1 0 0,1 1 0 0 0,-1-1 0 0 0,1 0 0 0 0,-1 1 0 0 0,1-1 1 0 0,-1 0 75 0 0,0-1-9132 0 0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4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177 0 5520 0 0,'0'3'1462'0'0,"3"6"-908"0"0,0-5-219 0 0,5 8 1018 0 0,-8-12-1328 0 0,0 0-1 0 0,0 1 1 0 0,0-1-1 0 0,0 0 0 0 0,0 1 1 0 0,0-1-1 0 0,-1 0 1 0 0,1 1-1 0 0,0-1 1 0 0,0 0-1 0 0,0 0 1 0 0,0 1-1 0 0,-1-1 1 0 0,1 0-1 0 0,0 0 1 0 0,0 1-1 0 0,-1-1 1 0 0,1 0-1 0 0,0 0 1 0 0,0 1-1 0 0,-1-1 1 0 0,1 0-1 0 0,0 0 1 0 0,-1 0-1 0 0,1 0 0 0 0,0 0 1 0 0,-1 1-1 0 0,1-1 1 0 0,0 0-1 0 0,-1 0 1 0 0,1 0-1 0 0,0 0 1 0 0,-1 0-1 0 0,1 0 1 0 0,0 0-1 0 0,-1 0 1 0 0,1 0-1 0 0,0 0 1 0 0,-1 0-1 0 0,1-1 1 0 0,0 1-1 0 0,-1 0 1 0 0,1 0-1 0 0,0 0-24 0 0,-2 1 54 0 0,1 0 0 0 0,-1 0 0 0 0,1 0 0 0 0,-1 1 0 0 0,1-1 0 0 0,0 1 0 0 0,0-1 0 0 0,0 1 0 0 0,0-1 1 0 0,0 1-1 0 0,0-1 0 0 0,0 2-54 0 0,-9 11 150 0 0,-8 4 32 0 0,-5 4 31 0 0,2 1 1 0 0,-10 13-214 0 0,24-26 16 0 0,0 0 0 0 0,1 1 0 0 0,0-1 1 0 0,1 2-1 0 0,0-1 0 0 0,0 0 0 0 0,1 1 0 0 0,0 4-16 0 0,0-1 17 0 0,2-12-12 0 0,1 1-1 0 0,0-1 1 0 0,0 1-1 0 0,0-1 1 0 0,1 1 0 0 0,-1 0-1 0 0,1-1 1 0 0,0 1-1 0 0,0 0 1 0 0,0-1-1 0 0,0 1 1 0 0,1 0-1 0 0,-1-1 1 0 0,1 1-1 0 0,0-1 1 0 0,1 4-5 0 0,2 9 31 0 0,-4-14-27 0 0,1 0 0 0 0,-1 0 1 0 0,0 0-1 0 0,1 0 1 0 0,-1-1-1 0 0,1 1 1 0 0,0 0-1 0 0,0 0 1 0 0,-1-1-1 0 0,1 1 1 0 0,0-1-1 0 0,0 1 1 0 0,0-1-1 0 0,1 1-4 0 0,2 3 17 0 0,0-1 1 0 0,0 1-1 0 0,1-2 0 0 0,-1 1 1 0 0,1 0-1 0 0,0-1 0 0 0,0 0 1 0 0,0 0-1 0 0,0 0 0 0 0,1-1 1 0 0,-1 1-1 0 0,1-1 0 0 0,2 0-17 0 0,27 6 128 0 0,-24-5-74 0 0,1 0 1 0 0,0-1-1 0 0,-1 0 1 0 0,1-1-1 0 0,8 0-54 0 0,0-2 18 0 0,0 2-1 0 0,0 0 0 0 0,5 2-17 0 0,-22-3 8 0 0,1 0 1 0 0,0 0-1 0 0,-1-1 0 0 0,1 1 0 0 0,-1-1 0 0 0,1 0 0 0 0,0 0 0 0 0,-1 0 1 0 0,3-1-9 0 0,-2 0 20 0 0,0 1 1 0 0,0-1 0 0 0,0 1-1 0 0,0 1 1 0 0,0-1 0 0 0,4 0-21 0 0,26-5 212 0 0,-32 5-341 0 0,0 1-1 0 0,0-1 1 0 0,0 0 0 0 0,0 0 0 0 0,0 0 0 0 0,0 0 0 0 0,-1 0 0 0 0,1 0-1 0 0,0 0 1 0 0,-1 0 0 0 0,1-1 0 0 0,-1 1 0 0 0,1-1 0 0 0,0-1 129 0 0,-1 3-8084 0 0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5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6632 0 0,'3'5'32'0'0,"-2"-5"-20"0"0,-1 0 1 0 0,0 0-1 0 0,1 1 0 0 0,-1-1 1 0 0,0 0-1 0 0,1 0 1 0 0,-1 1-1 0 0,0-1 0 0 0,0 0 1 0 0,1 1-1 0 0,-1-1 1 0 0,0 1-1 0 0,0-1 0 0 0,1 0 1 0 0,-1 1-1 0 0,0-1 0 0 0,0 1 1 0 0,0-1-1 0 0,0 0 1 0 0,0 1-1 0 0,0-1 0 0 0,0 1 1 0 0,0-1-1 0 0,0 1 0 0 0,0-1 1 0 0,0 0-1 0 0,0 1 1 0 0,0-1-1 0 0,0 1 0 0 0,0-1 1 0 0,0 0-1 0 0,-1 1 1 0 0,1-1-1 0 0,0 1 0 0 0,0-1 1 0 0,0 0-1 0 0,-1 1 0 0 0,1-1-12 0 0,12 0 2538 0 0,10-5-2081 0 0,-5-2-244 0 0,0 1 1 0 0,1 0-1 0 0,6 0-213 0 0,-11 3 1 0 0,45-6 68 0 0,-12 3 1 0 0,-36 5-25 0 0,-1 0-1 0 0,1 0 1 0 0,0 1 0 0 0,-1 0 0 0 0,1 1-1 0 0,0 0 1 0 0,2 1-45 0 0,26 2-1416 0 0,-33-4-5590 0 0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5.5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23 273 6520 0 0,'7'0'589'0'0,"-7"3"413"0"0,-2-1-708 0 0,8 10 1349 0 0,-3-10-1131 0 0,-7-10-88 0 0,2 4-348 0 0,0 0 1 0 0,0 0-1 0 0,0 0 1 0 0,1 0-1 0 0,0-1 1 0 0,0 1 0 0 0,0-1-1 0 0,0-3-76 0 0,-2-9 109 0 0,-3-11 325 0 0,2 1 0 0 0,1-1 1 0 0,0-22-435 0 0,3 49 14 0 0,0 0 0 0 0,1-1 0 0 0,-1 1 0 0 0,0-1 0 0 0,1 1 1 0 0,-1-1-1 0 0,1 1 0 0 0,-1 0 0 0 0,1-1 0 0 0,0 1 1 0 0,0 0-1 0 0,0 0 0 0 0,0 0 0 0 0,-1-1 0 0 0,1 1 0 0 0,1 0 1 0 0,-1 0-1 0 0,0 0 0 0 0,0 1 0 0 0,0-1 0 0 0,1 0-14 0 0,29-14 343 0 0,-29 15-331 0 0,0 0 0 0 0,0 0 0 0 0,0 0 0 0 0,0 1 0 0 0,0-1 0 0 0,0 0 0 0 0,0 1 1 0 0,-1 0-1 0 0,1-1 0 0 0,0 1 0 0 0,0 0 0 0 0,0 0 0 0 0,0 0 0 0 0,-1 0 0 0 0,3 1-12 0 0,25 20 48 0 0,148 142 492 0 0,-165-147-514 0 0,-10-15-22 0 0,-1 0-1 0 0,0 0 1 0 0,0 0-1 0 0,1-1 1 0 0,-1 1-1 0 0,0 0 1 0 0,1-1-1 0 0,0 1 1 0 0,-1-1-1 0 0,1 1 1 0 0,0-1-1 0 0,0 0 1 0 0,0 0-1 0 0,0 0 1 0 0,0 0-4 0 0,11 7 24 0 0,-12-8-16 0 0,2-9 708 0 0,-1 8-665 0 0,0-1 0 0 0,0 0 1 0 0,0 1-1 0 0,0-1 1 0 0,0 0-1 0 0,0 0 1 0 0,-1-1-1 0 0,1 1 0 0 0,-1 0 1 0 0,1 0-1 0 0,-1-1 1 0 0,0 1-1 0 0,0-1 1 0 0,0 1-1 0 0,0-1 0 0 0,-1 1 1 0 0,1-1-1 0 0,-1-1-51 0 0,2-9 159 0 0,0 0 0 0 0,-2-1 0 0 0,0-5-159 0 0,1-17 271 0 0,15-42 330 0 0,-15 75-582 0 0,0 0 0 0 0,0 1 0 0 0,0-1 0 0 0,0 1 0 0 0,0 0 0 0 0,0-1 0 0 0,1 1 0 0 0,-1 0 0 0 0,1-1 0 0 0,0 1 0 0 0,0 0 0 0 0,-1 0 0 0 0,3-1-19 0 0,30-21-256 0 0,-18 14-1527 0 0,-14 8-9447 0 0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5.8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244 13 8432 0 0,'5'0'257'0'0,"-5"0"-208"0"0,0 0 0 0 0,1 0 0 0 0,-1 0 0 0 0,0 0-1 0 0,1 0 1 0 0,-1 1 0 0 0,0-1 0 0 0,1 0 0 0 0,-1 0-1 0 0,0 0 1 0 0,1 0 0 0 0,-1 0 0 0 0,0 0 0 0 0,0 0-1 0 0,1 0 1 0 0,-1 0 0 0 0,0 0 0 0 0,1-1-1 0 0,-1 1 1 0 0,0 0 0 0 0,1 0 0 0 0,-1 0 0 0 0,0 0-1 0 0,0 0 1 0 0,1-1 0 0 0,-1 1 0 0 0,0 0 0 0 0,0 0-1 0 0,1 0 1 0 0,-1-1 0 0 0,0 1 0 0 0,0 0 0 0 0,0 0-1 0 0,1-1 1 0 0,-1 1 0 0 0,0 0 0 0 0,0 0-1 0 0,0-1 1 0 0,0 1 0 0 0,0 0 0 0 0,0-1 0 0 0,1 1-1 0 0,-1 0 1 0 0,0 0 0 0 0,0-1-49 0 0,0 1 300 0 0,0 0-61 0 0,-21 0 322 0 0,12 3-561 0 0,0 0-1 0 0,0 0 1 0 0,0 1 0 0 0,0 0 0 0 0,-4 3 0 0 0,-11 5-4 0 0,15-8 0 0 0,1-1 1 0 0,0 2 0 0 0,0-1 0 0 0,1 1-1 0 0,-1 1 1 0 0,1-1 0 0 0,0 1-1 0 0,1 1 1 0 0,-1-1 0 0 0,1 1 0 0 0,0 1 3 0 0,-4 4-1 0 0,4-5-13 0 0,-1 1 1 0 0,1 0-1 0 0,0 0 0 0 0,1 1 0 0 0,0-1 0 0 0,1 1 0 0 0,-4 8 14 0 0,4-5-15 0 0,2-10 17 0 0,1 1 0 0 0,0-1 0 0 0,0 1 0 0 0,0 0 0 0 0,0-1 1 0 0,1 1-1 0 0,-1 0 0 0 0,1-1 0 0 0,-1 1 0 0 0,1 0 0 0 0,0-1 0 0 0,0 1 0 0 0,0 0 0 0 0,1 0 0 0 0,-1 0-2 0 0,2 18 41 0 0,-3-19-32 0 0,1-1 0 0 0,0 1 0 0 0,0-1 0 0 0,0 1 0 0 0,0-1 0 0 0,0 1 0 0 0,0-1 0 0 0,0 1 0 0 0,1 0 0 0 0,-1-1 0 0 0,1 1 0 0 0,-1-1 0 0 0,1 0 0 0 0,-1 1 0 0 0,1-1 0 0 0,0 1 0 0 0,0-1-9 0 0,4 6 33 0 0,0-1 0 0 0,0 1 0 0 0,0-2 1 0 0,1 1-1 0 0,2 1-33 0 0,-5-5 4 0 0,0 0 1 0 0,0 0 0 0 0,0 0-1 0 0,0 0 1 0 0,0-1-1 0 0,0 0 1 0 0,1 1-1 0 0,-1-1 1 0 0,0 0-1 0 0,1-1 1 0 0,-1 1-1 0 0,1 0 1 0 0,1-1-5 0 0,19 4 43 0 0,-20-3-33 0 0,-1 0-1 0 0,1-1 0 0 0,-1 1 1 0 0,1-1-1 0 0,-1 1 1 0 0,1-1-1 0 0,0 0 0 0 0,-1-1 1 0 0,1 1-1 0 0,-1-1 1 0 0,2 1-10 0 0,24-7 41 0 0,-21 6-5 0 0,0-1 0 0 0,1 0 1 0 0,-1-1-1 0 0,5-2-36 0 0,-11 4 41 0 0,1 0 0 0 0,0-1 0 0 0,-1 0 1 0 0,0 1-1 0 0,1-1 0 0 0,-1 0 0 0 0,0 0 0 0 0,0 0 0 0 0,0 0 1 0 0,0 0-1 0 0,0-1 0 0 0,-1 1 0 0 0,1-1 0 0 0,-1 1 1 0 0,2-3-42 0 0,6-13 339 0 0,11-30 310 0 0,-19 45-603 0 0,0-1-1 0 0,-1 1 0 0 0,1-1 1 0 0,-1 1-1 0 0,0-1 1 0 0,0 1-1 0 0,0-1 0 0 0,0 0 1 0 0,-1 1-1 0 0,1-1 0 0 0,-1 1 1 0 0,0-1-1 0 0,0 0-45 0 0,-21-64 1695 0 0,-6-42-1695 0 0,28 101-1980 0 0,0 7-8393 0 0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6.1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7328 0 0,'0'3'113'0'0,"1"0"1"0"0,-1 0-1 0 0,1-1 0 0 0,0 1 1 0 0,0 0-1 0 0,0 0 1 0 0,0-1-1 0 0,0 1 1 0 0,0-1-1 0 0,1 1 0 0 0,-1-1 1 0 0,3 3-114 0 0,-2-2 104 0 0,0-1 1 0 0,0 1 0 0 0,-1 0-1 0 0,1 0 1 0 0,-1 0 0 0 0,1 0-1 0 0,-1 0 1 0 0,0 1 0 0 0,0-1-1 0 0,-1 0 1 0 0,1 0-1 0 0,-1 1 1 0 0,1 0-105 0 0,-2 69 40 0 0,-4 0 0 0 0,-2 1-40 0 0,5-54 228 0 0,1 1 0 0 0,2 14-228 0 0,0-2-588 0 0,-1-32-6561 0 0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6.5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6128 0 0,'5'-3'113'0'0,"-1"0"0"0"0,1 0 0 0 0,0 1 1 0 0,0 0-1 0 0,1 0 0 0 0,-1 0 0 0 0,0 1 0 0 0,1 0 1 0 0,-1 0-1 0 0,1 0 0 0 0,2 0-113 0 0,19-4 563 0 0,-3-2-175 0 0,-13 3-200 0 0,0 1-1 0 0,0 1 0 0 0,1-1 0 0 0,-1 2 0 0 0,1-1 1 0 0,0 2-188 0 0,55-6 769 0 0,-46 3-570 0 0,-1 1 1 0 0,19 0-200 0 0,21-2 190 0 0,-48 3-187 0 0,0-1-1 0 0,0 2 1 0 0,0-1-1 0 0,0 2 1 0 0,0 0-1 0 0,11 2-2 0 0,123 30-1571 0 0,-110-27-5047 0 0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6.8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435 0 3408 0 0,'0'2'73'0'0,"0"-1"-1"0"0,-1 1 1 0 0,1-1 0 0 0,-1 1 0 0 0,0-1 0 0 0,1 0-1 0 0,-1 1 1 0 0,0-1 0 0 0,0 0 0 0 0,0 1 0 0 0,0-1-1 0 0,0 0 1 0 0,0 0 0 0 0,0 0 0 0 0,0 0 0 0 0,0 0-1 0 0,0 0 1 0 0,-1 0 0 0 0,1 0 0 0 0,0 0-1 0 0,-1-1 1 0 0,1 1 0 0 0,-2 0-73 0 0,-43 15 411 0 0,31-11-256 0 0,-39 17 73 0 0,37-14-105 0 0,-1 0 0 0 0,0-2 0 0 0,-17 5-123 0 0,25-9 22 0 0,0 2-1 0 0,1-1 1 0 0,-1 2-1 0 0,1-1 0 0 0,0 1 1 0 0,0 0-1 0 0,0 1 1 0 0,-5 5-22 0 0,-28 16 112 0 0,37-25-75 0 0,0 1-1 0 0,1 0 1 0 0,-1 0 0 0 0,1 0-1 0 0,0 0 1 0 0,-1 1 0 0 0,2 0-1 0 0,-1 0 1 0 0,0 0 0 0 0,1 0-1 0 0,-1 0 1 0 0,1 1 0 0 0,1-1-1 0 0,-2 4-36 0 0,-2 1 128 0 0,5-6-79 0 0,-1-1 1 0 0,1 0-1 0 0,0 0 0 0 0,0 1 1 0 0,0-1-1 0 0,0 1 0 0 0,0-1 1 0 0,0 1-1 0 0,0 0 0 0 0,1-1 1 0 0,0 1-1 0 0,-1 0 1 0 0,1-1-1 0 0,0 1 0 0 0,0 0 1 0 0,0-1-1 0 0,1 1 0 0 0,0 1-49 0 0,0 3 81 0 0,-1-5-57 0 0,0-1-1 0 0,0 1 1 0 0,0-1-1 0 0,0 0 1 0 0,1 1-1 0 0,-1-1 1 0 0,0 0 0 0 0,1 1-1 0 0,-1-1 1 0 0,1 0-1 0 0,0 0 1 0 0,-1 0 0 0 0,1 1-1 0 0,0-1 1 0 0,-1 0-1 0 0,1 0 1 0 0,0 0-1 0 0,0 0 1 0 0,0 0 0 0 0,0 0-1 0 0,0 0 1 0 0,0-1-1 0 0,1 1 1 0 0,-1 0 0 0 0,0-1-1 0 0,0 1 1 0 0,1 0-24 0 0,33 18 490 0 0,-31-16-451 0 0,1 0 0 0 0,0 0 0 0 0,0 0 0 0 0,0-1 0 0 0,1 1 0 0 0,-1-1 0 0 0,1-1 0 0 0,-1 1 0 0 0,3 0-39 0 0,50 0 188 0 0,-41-2-106 0 0,-1 1 0 0 0,15 2-82 0 0,-20-1 18 0 0,-1-1 0 0 0,1 0 0 0 0,-1-1 0 0 0,1 0 0 0 0,-1 0 0 0 0,1-1 0 0 0,-1-1 0 0 0,1 0 0 0 0,-1 0 0 0 0,0-1 0 0 0,0 0 0 0 0,0-1 0 0 0,0 0 0 0 0,1-2-18 0 0,10-2 60 0 0,-18 8-196 0 0,-1-1 0 0 0,0 1 1 0 0,0-1-1 0 0,0 0 0 0 0,0 0 1 0 0,0 0-1 0 0,0 0 0 0 0,0 0 0 0 0,0-1 1 0 0,0 1 135 0 0,-1-1-6380 0 0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7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0 112 7024 0 0,'0'1'28'0'0,"1"1"1"0"0,-1-1-1 0 0,0 0 0 0 0,1 0 1 0 0,-1 0-1 0 0,1 0 1 0 0,-1 0-1 0 0,1 0 0 0 0,-1 0 1 0 0,1 0-1 0 0,0 0 1 0 0,0 0-1 0 0,0 0 0 0 0,-1 0 1 0 0,1 0-1 0 0,0 0 1 0 0,0-1-1 0 0,0 1 0 0 0,0 0 1 0 0,0-1-1 0 0,0 1 1 0 0,0-1-1 0 0,0 1 0 0 0,1-1-28 0 0,34 14 1065 0 0,-19-9-847 0 0,45 18-39 0 0,23 15-179 0 0,-65-28 96 0 0,0 1 0 0 0,-1 0 1 0 0,-1 1-1 0 0,0 2 0 0 0,-1-1 0 0 0,5 7-96 0 0,-1 4 96 0 0,8 7 57 0 0,-25-29-113 0 0,-1 1 1 0 0,0-1-1 0 0,0 1 0 0 0,0-1 0 0 0,0 1 1 0 0,-1 0-1 0 0,1 0 0 0 0,-1 1 0 0 0,0-1 1 0 0,0 0-1 0 0,0 1 0 0 0,0-1 0 0 0,0 1 1 0 0,-1 0-1 0 0,0-1 0 0 0,0 1 0 0 0,0 0 1 0 0,0 0-1 0 0,0 0 0 0 0,-1 0 0 0 0,0 0-40 0 0,0-3 50 0 0,0-1 16 0 0,0 0 74 0 0,0 0 14 0 0,0-1-128 0 0,0 1 1 0 0,-1 0-1 0 0,1 0 1 0 0,-1 0-1 0 0,1 0 1 0 0,0 0-1 0 0,-1 0 1 0 0,1-1-1 0 0,0 1 1 0 0,-1 0-1 0 0,1 0 0 0 0,0 0 1 0 0,-1-1-1 0 0,1 1 1 0 0,0 0-1 0 0,0-1 1 0 0,-1 1-1 0 0,1 0 1 0 0,0-1-1 0 0,0 1 1 0 0,-1 0-1 0 0,1-1 1 0 0,0 1-1 0 0,0 0 1 0 0,0-1-1 0 0,0 1 1 0 0,0 0-1 0 0,-1-1 1 0 0,1 0-27 0 0,-6-15 35 0 0,4 11 48 0 0,-12-47 235 0 0,7 24-234 0 0,6 20-56 0 0,0 0 0 0 0,0 0 1 0 0,1 0-1 0 0,0 0 1 0 0,0-1-1 0 0,1 1 1 0 0,0 0-1 0 0,0 0 0 0 0,2-5-28 0 0,4-35 223 0 0,-6 41-185 0 0,0 1 0 0 0,0-1 1 0 0,0 0-1 0 0,1 0 0 0 0,1 1 0 0 0,-1-1 0 0 0,3-4-38 0 0,3-7 64 0 0,-6 14-42 0 0,0 0-1 0 0,0 0 1 0 0,1 0 0 0 0,0 0-1 0 0,0 1 1 0 0,0 0 0 0 0,0-1-1 0 0,0 1 1 0 0,1 0 0 0 0,-1 1 0 0 0,4-3-22 0 0,17-16 105 0 0,-20 16-81 0 0,0 1 0 0 0,0 0 0 0 0,1 0 0 0 0,0 0 0 0 0,-1 1 0 0 0,1-1 0 0 0,0 1 0 0 0,1 1 0 0 0,-1-1 0 0 0,0 1 0 0 0,1-1 0 0 0,4 0-24 0 0,-1 1 43 0 0,1 0 0 0 0,-1 1 0 0 0,0 0 0 0 0,0 1 0 0 0,1 0 0 0 0,-1 0 0 0 0,5 2-43 0 0,-6-1 93 0 0,0 1 0 0 0,1 0 0 0 0,-2 1 0 0 0,1-1 0 0 0,2 2-93 0 0,10 4 81 0 0,-14-5-78 0 0,0 0 0 0 0,-1 0-1 0 0,1 0 1 0 0,-1 1 0 0 0,0 0 0 0 0,0 0 0 0 0,-1 0 0 0 0,1 1 0 0 0,1 1-3 0 0,12 12 6 0 0,-1-3-4 0 0,0 0 1 0 0,-1 2 0 0 0,0 0 0 0 0,-1 1 0 0 0,-2 1 0 0 0,11 16-3 0 0,-22-31 5 0 0,0 1-1 0 0,0 0 1 0 0,-1 0 0 0 0,1 0 0 0 0,-1 0 0 0 0,0 0-1 0 0,-1 0 1 0 0,1 0 0 0 0,-1 0 0 0 0,0 0 0 0 0,0 0-1 0 0,0 0 1 0 0,-1 0 0 0 0,0 0 0 0 0,-1 5-5 0 0,-1-3 9 0 0,-1 1 1 0 0,-1-1-1 0 0,1 0 1 0 0,-1 0 0 0 0,0 0-1 0 0,-1-1 1 0 0,0 0-1 0 0,0 0 1 0 0,0 0-1 0 0,-1-1 1 0 0,1 0-1 0 0,-1 0 1 0 0,-3 1-10 0 0,-71 39 27 0 0,75-42-26 0 0,-1 0 0 0 0,1-1 1 0 0,-1 0-1 0 0,0 0 0 0 0,0-1 1 0 0,0 0-1 0 0,-3 1-1 0 0,-22 3 7 0 0,21-2 0 0 0,0-2 0 0 0,0 1 0 0 0,0-2 0 0 0,-1 1 0 0 0,1-1 0 0 0,0-1 0 0 0,-6-1-7 0 0,9 1 7 0 0,2 1 1 0 0,-1 0 1 0 0,0 0-1 0 0,0 1 1 0 0,1 0 0 0 0,-2 0-9 0 0,3 0 22 0 0,0 0 1 0 0,0 0 0 0 0,0-1 0 0 0,0 1-1 0 0,0-1 1 0 0,0-1 0 0 0,0 1 0 0 0,0-1 0 0 0,-3 0-23 0 0,-8-3 116 0 0,13 4-82 0 0,0 0 1 0 0,0-1-1 0 0,0 0 1 0 0,0 0-1 0 0,0 0 1 0 0,0 0-1 0 0,0 0 1 0 0,0-1-1 0 0,-2 0-34 0 0,0-2-125 0 0,1 2-139 0 0,0-1-1 0 0,0 0 1 0 0,0 0-1 0 0,1 0 1 0 0,-1 0-1 0 0,-2-4 265 0 0,5 5-10098 0 0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9.1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2304 0 0,'0'0'855'0'0,"0"0"-5"0"0,0 0 4 0 0,0 0-65 0 0,0 0-240 0 0,0 0-57 0 0,0 0-7 0 0,0 0-41 0 0,0 0-196 0 0,0 0-53 0 0,4 5 5 0 0,-4-4-228 0 0,9 11 488 0 0,-1 1 0 0 0,0 0 0 0 0,4 12-460 0 0,7 24 141 0 0,1 0 91 0 0,-2 0 1 0 0,-2 2-1 0 0,-2 0 1 0 0,3 27-233 0 0,7 50 1037 0 0,-23-121-1006 0 0,5 52 1381 0 0,-3 12-1412 0 0,-8-59 230 0 0,4-11-201 0 0,0 0 0 0 0,1 0 0 0 0,-1 0-1 0 0,0 0 1 0 0,1 0 0 0 0,-1 0 0 0 0,1 0-1 0 0,-1 0 1 0 0,1 0 0 0 0,0 0 0 0 0,0 0-1 0 0,-1 0 1 0 0,1 0 0 0 0,0 1-29 0 0,0-2 8 0 0,0 1 0 0 0,-1-1 0 0 0,1 0 0 0 0,0 0 0 0 0,0 0 0 0 0,-1 1-1 0 0,1-1 1 0 0,0 0 0 0 0,0 0 0 0 0,-1 0 0 0 0,1 0 0 0 0,0 0 0 0 0,0 1 0 0 0,-1-1 0 0 0,1 0 0 0 0,0 0 0 0 0,-1 0 0 0 0,1 0 0 0 0,0 0 0 0 0,0 0 0 0 0,-1 0 0 0 0,1 0 0 0 0,0 0-1 0 0,-1 0 1 0 0,1 0 0 0 0,0 0 0 0 0,-1 0 0 0 0,1-1 0 0 0,0 1 0 0 0,0 0 0 0 0,-1 0 0 0 0,1 0 0 0 0,0 0 0 0 0,0 0 0 0 0,-1-1 0 0 0,1 1 0 0 0,0 0 0 0 0,0 0 0 0 0,0 0 0 0 0,-1-1-1 0 0,1 1 1 0 0,0 0 0 0 0,0 0 0 0 0,0-1 0 0 0,-1 1-8 0 0,-13-11 194 0 0,9 4-184 0 0,1 0 1 0 0,-1 0 0 0 0,2 0 0 0 0,-1 0 0 0 0,1-1 0 0 0,0 1 0 0 0,0-1 0 0 0,0-4-11 0 0,-13-68 108 0 0,10 44-87 0 0,-3-14-1844 0 0,4 5-7290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08.8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 6016 0 0,'10'-1'3384'0'0,"-10"1"-10104"0"0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39.4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96 7936 0 0,'0'-8'39'0'0,"-1"7"-9"0"0,1 0-1 0 0,0-1 0 0 0,0 1 1 0 0,0 0-1 0 0,0-1 0 0 0,0 1 1 0 0,0 0-1 0 0,0 0 0 0 0,0-1 1 0 0,0 1-1 0 0,1 0 1 0 0,-1 0-1 0 0,0-1 0 0 0,1 1 1 0 0,-1 0-1 0 0,1 0 0 0 0,0 0 1 0 0,-1 0-1 0 0,1 0 0 0 0,0 0 1 0 0,0 0-1 0 0,-1 0 0 0 0,1 0 1 0 0,1-1-30 0 0,-2 2 21 0 0,0 0 1 0 0,0 0-1 0 0,0 0 1 0 0,1 0-1 0 0,-1-1 0 0 0,0 1 1 0 0,0 0-1 0 0,0 0 1 0 0,0 0-1 0 0,0 0 1 0 0,0-1-1 0 0,1 1 1 0 0,-1 0-1 0 0,0 0 1 0 0,0-1-1 0 0,0 1 0 0 0,0 0 1 0 0,0 0-1 0 0,0 0 1 0 0,0-1-1 0 0,0 1 1 0 0,0 0-1 0 0,0 0 1 0 0,0-1-1 0 0,0 1 0 0 0,0 0 1 0 0,0 0-1 0 0,0 0 1 0 0,0-1-1 0 0,0 1 1 0 0,0 0-1 0 0,-1 0 1 0 0,1 0-1 0 0,0-1 1 0 0,0 1-1 0 0,0 0 0 0 0,0 0 1 0 0,0 0-1 0 0,0-1 1 0 0,-1 1-22 0 0,1 0 16 0 0,0 0 0 0 0,0 0 0 0 0,0-1 1 0 0,-1 1-1 0 0,1 0 0 0 0,0-1 0 0 0,0 1 0 0 0,0 0 0 0 0,0 0 1 0 0,0-1-1 0 0,0 1 0 0 0,0 0 0 0 0,0-1 0 0 0,0 1 0 0 0,0 0 1 0 0,0-1-1 0 0,0 1 0 0 0,0 0 0 0 0,0 0 0 0 0,0-1 0 0 0,0 1 1 0 0,0 0-1 0 0,0-1 0 0 0,0 1 0 0 0,0 0 0 0 0,0-1 0 0 0,0 1 1 0 0,1 0-1 0 0,-1 0 0 0 0,0-1 0 0 0,0 1 0 0 0,0 0 0 0 0,0 0 1 0 0,1 0-1 0 0,-1-1-16 0 0,7-4 221 0 0,-6 3-194 0 0,1 0-1 0 0,0 1 1 0 0,0-1 0 0 0,0 1-1 0 0,0 0 1 0 0,1-1 0 0 0,-1 1-1 0 0,0 0 1 0 0,0 0 0 0 0,1 0-1 0 0,-1 1 1 0 0,1-1 0 0 0,-1 1-1 0 0,2-1-26 0 0,21-2 12 0 0,14-4 14 0 0,-1 3 1 0 0,1 1-1 0 0,0 2 1 0 0,32 3-27 0 0,-34 0-78 0 0,-27-2 33 0 0,-1 0 0 0 0,1 1-1 0 0,0 0 1 0 0,-1 1 0 0 0,1 0-1 0 0,6 2 46 0 0,6 4-39 0 0,0 1-1 0 0,-1 2 0 0 0,0 0 0 0 0,14 9 40 0 0,-29-16 25 0 0,-1 0 0 0 0,1 0 0 0 0,-1 0 0 0 0,0 1-1 0 0,0 0 1 0 0,0 0 0 0 0,0 0 0 0 0,-1 0 0 0 0,0 1 0 0 0,0 0-1 0 0,0 0 1 0 0,-1 0 0 0 0,0 0 0 0 0,0 0 0 0 0,-1 1 0 0 0,0 0-1 0 0,0-1 1 0 0,1 5-25 0 0,-3-7 49 0 0,0-1-1 0 0,-1 1 0 0 0,1 0 1 0 0,-1 0-1 0 0,0 0 0 0 0,0 0 0 0 0,0 0 1 0 0,0-1-1 0 0,0 1 0 0 0,-1-1 1 0 0,0 1-1 0 0,0-1 0 0 0,0 1 1 0 0,0-1-1 0 0,0 0 0 0 0,-1 0 0 0 0,1 0 1 0 0,-1 0-1 0 0,0-1 0 0 0,0 1 1 0 0,0 0-49 0 0,-12 9 125 0 0,0-1 0 0 0,-1-1 0 0 0,-15 8-125 0 0,19-11-2 0 0,2-2 25 0 0,-1 0 0 0 0,0-1 0 0 0,0 0-1 0 0,-1-1 1 0 0,1 0 0 0 0,-1-1 0 0 0,-1 0-23 0 0,-32 7 154 0 0,24-3-49 0 0,-1-1 0 0 0,0-1 1 0 0,0-1-1 0 0,-2-1-105 0 0,7-8-1476 0 0,16 6-6669 0 0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41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2104 0 0,'0'0'1168'0'0,"0"0"0"0"0,0 0 0 0 0,0 0-107 0 0,0 0-426 0 0,0 0-107 0 0,0 0 1 0 0,0 0-29 0 0,0 0-135 0 0,0 0-26 0 0,-4 21 1040 0 0,5-19-1345 0 0,0-1 0 0 0,-1 1 0 0 0,1-1 0 0 0,0 0-1 0 0,0 0 1 0 0,0 1 0 0 0,0-1 0 0 0,0 0 0 0 0,0 0 0 0 0,0 0 0 0 0,0 0 0 0 0,0 0 0 0 0,1 0 0 0 0,-1-1 0 0 0,0 1 0 0 0,1 0 0 0 0,-1-1 0 0 0,0 1 0 0 0,1 0 0 0 0,-1-1 0 0 0,1 0 0 0 0,-1 1 0 0 0,1-1-34 0 0,40 11 338 0 0,-38-10-296 0 0,84 24 500 0 0,-43-11-396 0 0,-41-13-85 0 0,0 1 1 0 0,0 0-1 0 0,0 1 1 0 0,0-1-1 0 0,-1 1 1 0 0,1-1-1 0 0,-1 1 0 0 0,0 0 1 0 0,0 0-1 0 0,2 3-61 0 0,16 14 251 0 0,-17-17-152 0 0,-1 0 1 0 0,1 1-1 0 0,-1 0 0 0 0,0-1 0 0 0,-1 1 0 0 0,1 0 1 0 0,-1 1-1 0 0,0-1 0 0 0,1 0 0 0 0,-2 1 0 0 0,1-1 1 0 0,-1 1-1 0 0,1-1 0 0 0,-1 1 0 0 0,0 0 0 0 0,-1-1 1 0 0,1 1-1 0 0,-1 0 0 0 0,0 0 0 0 0,-1 2-99 0 0,1-5 214 0 0,-12 22 760 0 0,5-18-838 0 0,1 0-1 0 0,0 1 0 0 0,0-1 1 0 0,1 1-1 0 0,-4 6-135 0 0,3-5 111 0 0,-11 27 414 0 0,9-18-375 0 0,7-15-133 0 0,0-1-1 0 0,-1 1 1 0 0,1-1 0 0 0,0 0 0 0 0,-1 1 0 0 0,1-1-1 0 0,-1 0 1 0 0,1 0 0 0 0,-1 0 0 0 0,-1 1-17 0 0,2-1-4 0 0,-1 0 0 0 0,1-1 0 0 0,-1 1 1 0 0,1 1-1 0 0,0-1 0 0 0,-1 0 0 0 0,1 0 0 0 0,0 0 1 0 0,0 1-1 0 0,0-1 0 0 0,0 1 0 0 0,0-1 0 0 0,-1 1 4 0 0,2 1-29 0 0,-1-1 0 0 0,0 1-1 0 0,-1-1 1 0 0,1 1-1 0 0,0-1 1 0 0,-1 0-1 0 0,1 1 1 0 0,-1-1-1 0 0,0 0 1 0 0,0 0 0 0 0,0 0-1 0 0,-2 1 30 0 0,2-2-36 0 0,1 0 22 0 0,0 0 0 0 0,0 0-1 0 0,0-1 1 0 0,0 1-1 0 0,0 0 1 0 0,0 0-1 0 0,0 0 1 0 0,0 0 0 0 0,0 0-1 0 0,0 0 1 0 0,0 1-1 0 0,1-1 1 0 0,-1 0-1 0 0,1 0 1 0 0,-1 1-1 0 0,0-1 15 0 0,-5 0-2174 0 0,6-1-8987 0 0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44.6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260 0 2808 0 0,'0'0'395'0'0,"0"0"9"0"0,0 0-2 0 0,0 0 37 0 0,0 0 130 0 0,0 0 38 0 0,0 0 2 0 0,0 0-17 0 0,0 0-88 0 0,0 0-17 0 0,0 0-1 0 0,0 0-23 0 0,0 0-75 0 0,0 0-15 0 0,0 0-2 0 0,0 0-26 0 0,0 0-115 0 0,0 0-32 0 0,0 0-2 0 0,-4 5-8 0 0,-14 18-41 0 0,-1-2 0 0 0,-1-1 0 0 0,-1 0-1 0 0,-16 11-146 0 0,-1 1 155 0 0,34-29-140 0 0,-10 10 123 0 0,-1-1 1 0 0,-15 10-139 0 0,28-20 6 0 0,-1 0 1 0 0,1 0 0 0 0,0 1-1 0 0,-1-1 1 0 0,1 1-1 0 0,1-1 1 0 0,-1 1 0 0 0,0 0-1 0 0,1 0 1 0 0,-2 2-7 0 0,-5 9-1 0 0,6-10 21 0 0,1-1 0 0 0,0 1 0 0 0,-1-1-1 0 0,2 1 1 0 0,-1 0 0 0 0,0-1 0 0 0,1 1 0 0 0,0 0 0 0 0,0-1 0 0 0,0 1 0 0 0,0 0-1 0 0,0 1-19 0 0,1 6 119 0 0,-1-10-112 0 0,0 1-1 0 0,0 0 1 0 0,0 0-1 0 0,1 0 1 0 0,-1 0-1 0 0,1 0 1 0 0,-1 0 0 0 0,1 0-1 0 0,0 0 1 0 0,0 0-1 0 0,-1-1 1 0 0,1 1-1 0 0,1 0 1 0 0,-1-1-1 0 0,0 1 1 0 0,0-1-1 0 0,1 1 1 0 0,-1-1-1 0 0,0 1 1 0 0,1-1-1 0 0,0 0 1 0 0,-1 0-1 0 0,1 0 1 0 0,0 0 0 0 0,-1 0-1 0 0,1 0-6 0 0,6 4 37 0 0,0 1 6 0 0,0-1 0 0 0,0 0 0 0 0,0-1 0 0 0,1 0 0 0 0,-1 0 1 0 0,5 0-44 0 0,-2 0 85 0 0,1-1 0 0 0,0-1-1 0 0,0 0 1 0 0,0 0 0 0 0,0-1 0 0 0,0-1 0 0 0,3 0-85 0 0,-14 0 12 0 0,1-1-1 0 0,0 1 0 0 0,0 0 0 0 0,0 0-1 0 0,0 0 1 0 0,-1 0 0 0 0,1 1 0 0 0,0-1 0 0 0,0 0 0 0 0,0 1-1 0 0,-1 0 1 0 0,1-1 0 0 0,0 1 0 0 0,0 0 0 0 0,-1 0-1 0 0,1-1 1 0 0,0 2 0 0 0,-1-1 0 0 0,1 0-11 0 0,1 0 3 0 0,0 1 0 0 0,0-2 0 0 0,0 1 0 0 0,0 0-1 0 0,0 0 1 0 0,0-1 0 0 0,0 0 0 0 0,0 0 0 0 0,0 0 0 0 0,0 0 0 0 0,0 0 0 0 0,0 0 0 0 0,0-1-3 0 0,7 1-1473 0 0,-8 0-7341 0 0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45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1 132 1200 0 0,'0'12'2993'0'0,"0"-19"447"0"0,28 7-1641 0 0,14-1-1099 0 0,0-3 1 0 0,28-7-701 0 0,-29 5 179 0 0,-29 3-168 0 0,0 0 1 0 0,0 0-1 0 0,11-6-11 0 0,14-4 10 0 0,8 2 4 0 0,0 2 1 0 0,31-1-15 0 0,43-7-12 0 0,-59 5-39 0 0,-1 4 1 0 0,1 2-1 0 0,32 2 51 0 0,48-2 887 0 0,-127 6-2363 0 0,-12 0-5904 0 0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6:46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285 137 6824 0 0,'-1'-6'287'0'0,"0"-1"1"0"0,-1 0-1 0 0,1 1 1 0 0,-1-1-1 0 0,-1 1 1 0 0,1-1-1 0 0,-1 1 1 0 0,0 0-1 0 0,0 0 1 0 0,-1 0-1 0 0,0 1 1 0 0,0-1-1 0 0,0 1 1 0 0,-1 0-288 0 0,3 2 66 0 0,0 0 0 0 0,0 0 0 0 0,0 1 0 0 0,0-1 0 0 0,0 1 0 0 0,-1 0 0 0 0,1 0 0 0 0,-1 0 0 0 0,0 0 0 0 0,1 0-1 0 0,-1 0 1 0 0,0 1 0 0 0,0-1 0 0 0,0 1 0 0 0,-3-1-66 0 0,-6-5 276 0 0,11 7-263 0 0,0-1 0 0 0,1 1 0 0 0,-1-1 0 0 0,0 1 0 0 0,1-1 0 0 0,-1 1 0 0 0,0 0 0 0 0,1-1 0 0 0,-1 1 0 0 0,0 0 0 0 0,0 0 0 0 0,0-1 0 0 0,1 1 0 0 0,-1 0 1 0 0,0 0-1 0 0,0 0 0 0 0,0 0 0 0 0,1 0 0 0 0,-1 0 0 0 0,0 0 0 0 0,0 0 0 0 0,0 1 0 0 0,1-1 0 0 0,-1 0 0 0 0,0 0 0 0 0,0 1 0 0 0,0-1-13 0 0,-16 6 138 0 0,11-5-95 0 0,-1 1 0 0 0,1 0 1 0 0,0 1-1 0 0,0-1 1 0 0,0 1-1 0 0,0 0 0 0 0,0 1 1 0 0,1 0-1 0 0,-2 1-43 0 0,0 1 37 0 0,5-5-24 0 0,0 1-1 0 0,0-1 1 0 0,0 1 0 0 0,0 0 0 0 0,0-1 0 0 0,1 1 0 0 0,-1 0 0 0 0,1 0-1 0 0,-1 1 1 0 0,1-1 0 0 0,0 0 0 0 0,0 0 0 0 0,0 1 0 0 0,0-1 0 0 0,0 1-13 0 0,-22 55 170 0 0,16-45-119 0 0,1 0 0 0 0,1 0 0 0 0,1 1 0 0 0,-1 4-51 0 0,4-15 10 0 0,-1 5 21 0 0,1 1 1 0 0,-1-1 0 0 0,2 0 0 0 0,-1 1-1 0 0,1 3-31 0 0,0-10 7 0 0,1 0-1 0 0,-1 0 1 0 0,0 0-1 0 0,1 0 1 0 0,-1 0-1 0 0,1 0 0 0 0,0 0 1 0 0,-1 0-1 0 0,1 0 1 0 0,0-1-1 0 0,0 1 1 0 0,0 0-1 0 0,0-1 1 0 0,1 1-1 0 0,-1-1 0 0 0,0 1 1 0 0,1-1-1 0 0,-1 0 1 0 0,1 1-1 0 0,-1-1 1 0 0,1 0-1 0 0,0 0 0 0 0,-1 0 1 0 0,3 1-7 0 0,19 11 92 0 0,-21-11-82 0 0,1-1 0 0 0,0 1 0 0 0,-1 0 0 0 0,1-1 0 0 0,0 0 0 0 0,0 0 0 0 0,0 0 0 0 0,0 0 0 0 0,0 0 0 0 0,0 0 0 0 0,0-1 0 0 0,0 1 0 0 0,0-1-1 0 0,0 0 1 0 0,0 0 0 0 0,0 0 0 0 0,0-1-10 0 0,6 0 5 0 0,0-1 0 0 0,-1 0 0 0 0,0 0-1 0 0,0-1 1 0 0,1 0 0 0 0,-2-1 0 0 0,1 0-1 0 0,0 0 1 0 0,6-5-5 0 0,13-10 56 0 0,24-22-56 0 0,-39 31 17 0 0,-7 5-10 0 0,0 1-1 0 0,0-1 1 0 0,0 0-1 0 0,-1-1 1 0 0,1 1-1 0 0,-1-1 1 0 0,0-1-7 0 0,-2 4 9 0 0,0 0 0 0 0,1 1 0 0 0,-1-1 0 0 0,0 1 0 0 0,1-1 1 0 0,-1 1-1 0 0,1 0 0 0 0,1 0-9 0 0,-2 0 20 0 0,0 0 0 0 0,0 1 0 0 0,0-1 0 0 0,0 0 0 0 0,0 0 0 0 0,0 0 0 0 0,0 0 0 0 0,0 0 0 0 0,-1-1 0 0 0,1 1 0 0 0,-1 0 0 0 0,0-1 0 0 0,1-1-20 0 0,3-9 84 0 0,-2 8-26 0 0,-1-1 0 0 0,0 1 0 0 0,0-1 0 0 0,0 0 0 0 0,-1 0 0 0 0,0-1-58 0 0,-1 6 68 0 0,0-4 151 0 0,0 4-198 0 0,0 1-12 0 0,0 0-18 0 0,0 0 0 0 0,0 0 1 0 0,0 0 0 0 0,0 0 0 0 0,1 27-59 0 0,1 1 1 0 0,2 0 66 0 0,0-1-13 0 0,-2 0 0 0 0,-1 1 13 0 0,-5 331 0 0 0,5-338 24 0 0,1 0 0 0 0,0 0 0 0 0,2-1 0 0 0,0 1 0 0 0,1-1 0 0 0,2 0 0 0 0,4 10-24 0 0,-9-24 1 0 0,1-1 0 0 0,-1 0 0 0 0,1 0 0 0 0,1 0 0 0 0,-1 0 0 0 0,1-1 0 0 0,0 1 0 0 0,0-1 0 0 0,0 0 0 0 0,0 0 0 0 0,1 0 0 0 0,0-1 0 0 0,-1 1 1 0 0,6 1-2 0 0,-5-4 7 0 0,-1-2 0 0 0,0 1 0 0 0,0 0 0 0 0,0-1 0 0 0,1 0 0 0 0,-1 0 0 0 0,0 0 0 0 0,0 0 0 0 0,0-1 0 0 0,-1 0 0 0 0,1 0 0 0 0,0 0 0 0 0,2-1-7 0 0,3-2 35 0 0,5-3 156 0 0,0 0-1 0 0,-1 0 0 0 0,2-3-190 0 0,-3 2 150 0 0,0 1 0 0 0,0 1 0 0 0,1 0 0 0 0,4-2-150 0 0,-5 3 225 0 0,0-1 1 0 0,0 0-1 0 0,4-5-225 0 0,0 1-1972 0 0,-15 11-9045 0 0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7:12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0 464 1400 0 0,'0'0'473'0'0,"0"0"5"0"0,0 0-2 0 0,0 0 33 0 0,0 0 100 0 0,0 0 30 0 0,0 0 1 0 0,0 0-38 0 0,0 0-148 0 0,0 0-40 0 0,0 0-2 0 0,0 0 14 0 0,0 0 18 0 0,4-5 4 0 0,12-18 2 0 0,-15 21-366 0 0,0 0 0 0 0,0 0 0 0 0,0-1-1 0 0,0 1 1 0 0,-1-1 0 0 0,1 1-1 0 0,-1-1 1 0 0,1 1 0 0 0,-1-1 0 0 0,0 1-1 0 0,0-1 1 0 0,0 1 0 0 0,-1-1-1 0 0,1 1 1 0 0,-1-1-84 0 0,1-14 262 0 0,1 9-131 0 0,1 1 1 0 0,1-1 0 0 0,-1 1-1 0 0,1 0 1 0 0,3-7-132 0 0,-2 6 125 0 0,0-1 0 0 0,0 0 0 0 0,-2 0 0 0 0,2-2-125 0 0,1-17 301 0 0,2 0-1 0 0,2 0 0 0 0,0 1 1 0 0,3-3-301 0 0,-4 10 184 0 0,-4 10-25 0 0,1-1-1 0 0,-1 1 0 0 0,2 1 1 0 0,-1-1-1 0 0,1 1 0 0 0,7-9-158 0 0,-2-1 284 0 0,-11 17-255 0 0,1 0-1 0 0,-1 1 1 0 0,1-1-1 0 0,-1 1 1 0 0,1-1 0 0 0,0 1-1 0 0,0-1 1 0 0,0 1-1 0 0,0-1 1 0 0,0 1 0 0 0,0 0-1 0 0,0-1 1 0 0,0 1-1 0 0,1 0 1 0 0,-1 0 0 0 0,0 0-1 0 0,1 0 1 0 0,-1 0-29 0 0,0 3 58 0 0,0 0 1 0 0,-1 0 0 0 0,1 0-1 0 0,-1 0 1 0 0,0 0-1 0 0,1 0 1 0 0,-1 0-1 0 0,0 0 1 0 0,0 1 0 0 0,-1-1-1 0 0,1 0-58 0 0,0 0 88 0 0,0-1 31 0 0,0-1-1 0 0,0 0 1 0 0,0 0 21 0 0,1 5 490 0 0,34 24 116 0 0,-31-26-734 0 0,23 24 35 0 0,-2 1 0 0 0,4 6-47 0 0,-21-24 10 0 0,-1 1-1 0 0,0 0 1 0 0,-1 0 0 0 0,0 0 0 0 0,-1 1-1 0 0,0 0 1 0 0,-1 0 0 0 0,1 5-10 0 0,-1-2 27 0 0,-3-7 71 0 0,1 0 1 0 0,1 1 0 0 0,0-1 0 0 0,3 6-99 0 0,10 34 448 0 0,-12-28-351 0 0,-4-19-92 0 0,0 1-1 0 0,0 0 0 0 0,0-1 0 0 0,1 1 0 0 0,-1 0 0 0 0,1-1 0 0 0,-1 1 0 0 0,1 0 0 0 0,-1-1 0 0 0,1 1 0 0 0,0-1 0 0 0,0 1 0 0 0,0 0-4 0 0,4 9 259 0 0,-5-11-334 0 0,0 0-1 0 0,0 0 1 0 0,0 1 0 0 0,0-1-1 0 0,0 0 1 0 0,0 0 0 0 0,1 0-1 0 0,-1 1 1 0 0,0-1-1 0 0,0 0 1 0 0,0 0 0 0 0,0 0-1 0 0,0 1 1 0 0,0-1 0 0 0,-1 0-1 0 0,1 0 1 0 0,0 1 0 0 0,0-1-1 0 0,0 0 1 0 0,0 0 0 0 0,0 0-1 0 0,0 1 1 0 0,0-1 0 0 0,0 0-1 0 0,0 0 1 0 0,-1 0 0 0 0,1 0-1 0 0,0 1 1 0 0,0-1 0 0 0,0 0-1 0 0,0 0 1 0 0,0 0 0 0 0,-1 0-1 0 0,1 0 1 0 0,0 1 0 0 0,0-1-1 0 0,0 0 1 0 0,-1 0 0 0 0,1 0-1 0 0,0 0 1 0 0,0 0 0 0 0,-1 0 75 0 0,1 0-11148 0 0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7:13.3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1 207 6520 0 0,'7'-2'163'0'0,"1"0"0"0"0,-1 0 0 0 0,1 0 0 0 0,-1-1 0 0 0,0 0 1 0 0,0 0-1 0 0,0-1 0 0 0,-1 0 0 0 0,7-5-163 0 0,23-11 644 0 0,-25 14-499 0 0,-1 0 0 0 0,1 0 0 0 0,-1-2 0 0 0,0 1 0 0 0,1-3-145 0 0,0 1 82 0 0,-1 1-1 0 0,1 1 0 0 0,0-1 0 0 0,2 1-81 0 0,9-2 84 0 0,0 1 0 0 0,0 1 0 0 0,1 1-1 0 0,0 1 1 0 0,12-1-84 0 0,52-12 43 0 0,-53 8-1301 0 0,-27 8-5092 0 0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7:14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1 532 2304 0 0,'4'0'150'0'0,"12"-1"1946"0"0,-15 1-2042 0 0,-1 0 1 0 0,1 0-1 0 0,-1 0 0 0 0,0 0 1 0 0,1 0-1 0 0,-1 0 0 0 0,1-1 0 0 0,-1 1 1 0 0,0 0-1 0 0,1 0 0 0 0,-1 0 1 0 0,0 0-1 0 0,1-1 0 0 0,-1 1 1 0 0,0 0-1 0 0,1 0 0 0 0,-1-1 1 0 0,0 1-1 0 0,1 0 0 0 0,-1-1 0 0 0,0 1 1 0 0,0 0-1 0 0,1-1 0 0 0,-1 1 1 0 0,0 0-1 0 0,0-1 0 0 0,0 1 1 0 0,0-1-1 0 0,1 1 0 0 0,-1 0 1 0 0,0-1-1 0 0,0 1-54 0 0,0-1 376 0 0,0 1-305 0 0,1 0 1 0 0,0-1 0 0 0,-1 1 0 0 0,1 0-1 0 0,-1 0 1 0 0,1-1 0 0 0,-1 1-1 0 0,1 0 1 0 0,-1-1 0 0 0,1 1-1 0 0,-1-1 1 0 0,1 1 0 0 0,-1 0-1 0 0,1-1 1 0 0,-1 1 0 0 0,0-1-1 0 0,1 1 1 0 0,-1-1 0 0 0,0 0-1 0 0,1 1 1 0 0,-1-1 0 0 0,0 1-1 0 0,0-1-71 0 0,9-18 1362 0 0,-7 14-1130 0 0,-1 0-86 0 0,1-1 0 0 0,-1 0 0 0 0,0 0-1 0 0,-1 1 1 0 0,1-1 0 0 0,-1 0-1 0 0,0 0 1 0 0,-1 0 0 0 0,0-5-146 0 0,0-15 367 0 0,0 4-196 0 0,1 5-22 0 0,0 0-1 0 0,0 0 1 0 0,2 0-1 0 0,0 0 1 0 0,1 0 0 0 0,4-13-149 0 0,4-12 326 0 0,7-18 209 0 0,-17 56-490 0 0,0 0 1 0 0,1 0-1 0 0,0 1 1 0 0,0-1 0 0 0,0 1-1 0 0,0 0 1 0 0,1-1-1 0 0,-1 1 1 0 0,1 0-1 0 0,-1 0 1 0 0,1 1 0 0 0,3-3-46 0 0,-6 5 13 0 0,1 0 1 0 0,0 0 0 0 0,-1 0-1 0 0,1 0 1 0 0,-1 0 0 0 0,1 1 0 0 0,-1-1-1 0 0,1 0 1 0 0,-1 0 0 0 0,1 0 0 0 0,-1 0-1 0 0,1 1 1 0 0,-1-1 0 0 0,1 0-1 0 0,-1 1 1 0 0,1-1 0 0 0,-1 0 0 0 0,1 1-1 0 0,-1-1 1 0 0,0 1 0 0 0,1-1 0 0 0,-1 0-1 0 0,0 1 1 0 0,1-1 0 0 0,-1 1-1 0 0,0-1 1 0 0,0 1 0 0 0,1-1 0 0 0,-1 1-1 0 0,0-1-13 0 0,8 16 11 0 0,42 100 120 0 0,-24-40 224 0 0,3-1 1 0 0,12 17-356 0 0,-36-84 73 0 0,0-1 1 0 0,0 0 0 0 0,0-1-1 0 0,1 1 1 0 0,0-1-1 0 0,0 0 1 0 0,0 0 0 0 0,1-1-1 0 0,2 2-73 0 0,7 5 203 0 0,-15-11-191 0 0,0 0 1 0 0,0-1-1 0 0,1 1 1 0 0,-1-1-1 0 0,0 1 1 0 0,1-1 0 0 0,-1 0-1 0 0,0 1 1 0 0,1-1-1 0 0,-1 0 1 0 0,0 0-1 0 0,1 0 1 0 0,-1 0-1 0 0,1 0 1 0 0,-1 0-1 0 0,0-1 1 0 0,1 1-1 0 0,-1 0 1 0 0,0-1-1 0 0,1 1 1 0 0,-1-1-1 0 0,0 1 1 0 0,0-1-1 0 0,1 1 1 0 0,-1-1 0 0 0,0 0-1 0 0,0 0 1 0 0,0 0-1 0 0,0 0 1 0 0,0 1-1 0 0,0-1 1 0 0,0-1-1 0 0,0 1 1 0 0,0-1-13 0 0,3-1-46 0 0,-1-1 0 0 0,0 0 1 0 0,0 0-1 0 0,0 0 0 0 0,0-1 1 0 0,-1 1-1 0 0,0-1 0 0 0,0 1 1 0 0,1-4 45 0 0,5-28-81 0 0,-2-1 1 0 0,-2 0 0 0 0,-1 0-1 0 0,-1 0 1 0 0,-3-4 80 0 0,1 20-26 0 0,2 0 0 0 0,0 0 0 0 0,1 0-1 0 0,1 0 1 0 0,1 0 0 0 0,5-12 26 0 0,9 1-21 0 0,-3 8 2 0 0,-16 23 18 0 0,0-1 0 0 0,1 1 0 0 0,-1 0 0 0 0,1 0 1 0 0,-1 0-1 0 0,1 0 0 0 0,0 0 0 0 0,-1 0 0 0 0,1 0 0 0 0,0 0 1 0 0,0 0-1 0 0,-1 0 0 0 0,1 1 0 0 0,0-1 0 0 0,0 0 0 0 0,0 0 1 0 0,0 1-1 0 0,0-1 0 0 0,0 0 0 0 0,0 1 0 0 0,1 0 0 0 0,-1-1 0 0 0,0 1 1 0 0,0-1-1 0 0,0 1 0 0 0,0 0 0 0 0,1 0 0 0 0,-1 0 0 0 0,0 0 1 0 0,0 0-1 0 0,0 0 0 0 0,1 0 0 0 0,-1 0 0 0 0,0 0 1 0 0,2 2-5 0 0,0-1-1 0 0,0 1 1 0 0,0-1 0 0 0,-1 1-1 0 0,1 0 1 0 0,-1 0-1 0 0,1 1 1 0 0,-1-1 0 0 0,0 0-1 0 0,0 1 1 0 0,0-1 0 0 0,0 1-1 0 0,0 0 6 0 0,8 13-29 0 0,-1 0 0 0 0,-1 0 0 0 0,4 10 29 0 0,4 9-17 0 0,8 16-82 0 0,-2 1 0 0 0,3 16 99 0 0,-24-66-7 0 0,0 1 0 0 0,0-1 1 0 0,0 0-1 0 0,1 0 1 0 0,-1 0-1 0 0,1 0 1 0 0,-1 0-1 0 0,2 2 7 0 0,-1-3-7 0 0,-1 0 1 0 0,0 0-1 0 0,0 1 0 0 0,0-1 1 0 0,1 1-1 0 0,-2-1 1 0 0,1 1-1 0 0,0-1 0 0 0,0 1 1 0 0,0 0-1 0 0,-1-1 0 0 0,1 1 1 0 0,-1 0-1 0 0,1 0 0 0 0,-1-1 1 0 0,0 1-1 0 0,0 1 7 0 0,0 11-54 0 0,-3-12-54 0 0,-7-17-110 0 0,5 5 188 0 0,-1-2 30 0 0,1-1 0 0 0,0 1 1 0 0,1-1-1 0 0,1 0 1 0 0,-3-12-1 0 0,-5-66 4 0 0,10 80 2 0 0,1 1-1 0 0,1-1 1 0 0,0 1 0 0 0,0-1-1 0 0,1 1 1 0 0,0 0 0 0 0,1 0-1 0 0,0 0 1 0 0,1 0 0 0 0,4-8-6 0 0,-5 11 11 0 0,0 1 1 0 0,1-1 0 0 0,0 1 0 0 0,0 0 0 0 0,1 0 0 0 0,0 0 0 0 0,0 1 0 0 0,0-1 0 0 0,0 1-1 0 0,1 0 1 0 0,0 1 0 0 0,0 0 0 0 0,0 0 0 0 0,1 0 0 0 0,0 0-12 0 0,-1 2 7 0 0,-1 1 0 0 0,0 0 0 0 0,0 0 0 0 0,0 0 0 0 0,1 0 0 0 0,-1 1 0 0 0,4 0-7 0 0,11-1 14 0 0,-15 1-13 0 0,0 0 1 0 0,-1 0 0 0 0,1 1 0 0 0,-1-1 0 0 0,1 1 0 0 0,-1 0 0 0 0,1 0-1 0 0,-1 1 1 0 0,0-1 0 0 0,1 1 0 0 0,1 1-2 0 0,44 27 12 0 0,-34-19-10 0 0,-1 1 1 0 0,0 1 0 0 0,-1 0-1 0 0,0 1 1 0 0,-1 0 0 0 0,0 1-1 0 0,3 6-2 0 0,-2-2 14 0 0,-10-15-10 0 0,-1 0 1 0 0,0 0-1 0 0,0 0 0 0 0,-1 0 1 0 0,1 1-1 0 0,-1-1 1 0 0,0 1-1 0 0,0 0 1 0 0,1 3-5 0 0,-2 1-1 0 0,0-1 0 0 0,-1 1 1 0 0,0-1-1 0 0,0 1 1 0 0,-1-1-1 0 0,0 1 1 0 0,0-1-1 0 0,-1 1 0 0 0,0-1 1 0 0,-1 0-1 0 0,0 0 1 0 0,0 0-1 0 0,-1 0 1 0 0,-4 7 0 0 0,5-11-1 0 0,-1 1 1 0 0,0-1-1 0 0,-1 0 1 0 0,1 0-1 0 0,-1 0 1 0 0,1-1-1 0 0,-1 1 1 0 0,0-1-1 0 0,0 0 1 0 0,-1-1 0 0 0,1 1-1 0 0,-3 0 1 0 0,-16 5-4 0 0,0 0-1 0 0,-10 0 5 0 0,-5 3-1 0 0,9-3 352 0 0,-31 6-351 0 0,51-13-347 0 0,0 1 0 0 0,0-1 0 0 0,0-1-1 0 0,0 0 1 0 0,0 0 0 0 0,0-1 0 0 0,-6-2 347 0 0,12 2-9241 0 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5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11 208 6224 0 0,'0'0'558'0'0,"0"0"-3"0"0,0 0 5 0 0,0 0-52 0 0,0 0-232 0 0,0 0-53 0 0,0 0 1 0 0,0 0 22 0 0,0 0 92 0 0,0 0 20 0 0,0 0-3 0 0,0 5-22 0 0,4 116 550 0 0,-2-97-796 0 0,0 0 0 0 0,2 0-1 0 0,0-1 1 0 0,2 1 0 0 0,1 1-87 0 0,2 6 264 0 0,-2 1-1 0 0,-1 4-263 0 0,-5-18 160 0 0,-1-16-137 0 0,0 0 0 0 0,-1 0-1 0 0,1 0 1 0 0,1 0 0 0 0,-1 0 0 0 0,0 0 0 0 0,0 0 0 0 0,1 0 0 0 0,-1 0 0 0 0,1 0 0 0 0,0 0 0 0 0,-1 0 0 0 0,1 0 0 0 0,0-1 0 0 0,0 1 0 0 0,1 0-23 0 0,-1 0 28 0 0,-1 0-1 0 0,1 0 1 0 0,0 0 0 0 0,0 1 0 0 0,-1-1 0 0 0,1 0-1 0 0,-1 0 1 0 0,0 0 0 0 0,0 1 0 0 0,0-1-1 0 0,0 0 1 0 0,0 1 0 0 0,0-1 0 0 0,-1 1-28 0 0,1 6 195 0 0,0-8-147 0 0,0-1 4 0 0,0 0-8 0 0,0 0 1 0 0,0 0-2 0 0,0 0 12 0 0,0 0 35 0 0,0 0 18 0 0,-1-3-81 0 0,0 1 0 0 0,0-1-1 0 0,0 1 1 0 0,0-1 0 0 0,1 1 0 0 0,-1-1-1 0 0,1 1 1 0 0,0-3-27 0 0,-1 1 12 0 0,-19-87 42 0 0,8 38 213 0 0,0-8-267 0 0,3 7 116 0 0,4 35-94 0 0,2 0 0 0 0,0 0 1 0 0,1-1-1 0 0,1 1 0 0 0,1-1 1 0 0,0 1-1 0 0,4-17-22 0 0,4-18 54 0 0,-6 33 25 0 0,2 0 0 0 0,4-19-79 0 0,-6 37 11 0 0,0-1-1 0 0,0 0 1 0 0,1 1 0 0 0,-1-1-1 0 0,1 1 1 0 0,-1 0 0 0 0,1 0 0 0 0,1-1-11 0 0,6-7 14 0 0,-7 8-13 0 0,1-1 0 0 0,-1 2 1 0 0,1-1-1 0 0,0 0 0 0 0,0 1 1 0 0,0-1-1 0 0,0 1 0 0 0,0 0 0 0 0,0 1 1 0 0,0-1-1 0 0,1 1 0 0 0,-1 0 1 0 0,1 0-1 0 0,-1 0 0 0 0,5 0-1 0 0,11-1-1 0 0,0 2-1 0 0,-1 0 1 0 0,4 1 1 0 0,-17 0-4 0 0,-1 0 1 0 0,1 0 0 0 0,0 0 0 0 0,-1 1 0 0 0,1 0-1 0 0,-1 1 1 0 0,1-1 0 0 0,-1 1 0 0 0,0 0 0 0 0,0 0-1 0 0,0 0 1 0 0,0 1 0 0 0,-1 0 0 0 0,0 0 0 0 0,1 0 0 0 0,-1 0-1 0 0,2 5 4 0 0,8 8-28 0 0,-2 1-1 0 0,-1 0 1 0 0,0 1 0 0 0,2 7 28 0 0,-4-10-20 0 0,-7-14 16 0 0,0 0 1 0 0,-1 0 0 0 0,0 1 0 0 0,0-1 0 0 0,0 1 0 0 0,0-1 0 0 0,0 1-1 0 0,0-1 1 0 0,0 1 0 0 0,-1 0 0 0 0,0-1 0 0 0,1 1 0 0 0,-1 0 0 0 0,0 0 3 0 0,0 1 2 0 0,-1 0 1 0 0,0 1-1 0 0,0-1 1 0 0,0 0 0 0 0,0 0-1 0 0,-1 0 1 0 0,1 0-1 0 0,-1 0 1 0 0,0-1 0 0 0,0 1-1 0 0,-1 0 1 0 0,1-1-1 0 0,-1 0 1 0 0,0 1 0 0 0,0-1-1 0 0,-3 2-2 0 0,-12 18 13 0 0,12-18-4 0 0,0 1-1 0 0,0-1 1 0 0,0 1-1 0 0,-1-2 0 0 0,0 1 1 0 0,-6 3-9 0 0,-3 2 41 0 0,-49 34 221 0 0,62-43-257 0 0,1 1 0 0 0,-1-1 1 0 0,1 1-1 0 0,-1-1 1 0 0,0 0-1 0 0,0 0 0 0 0,0 0 1 0 0,0 0-6 0 0,1-1-8 0 0,0 1 0 0 0,0-1 0 0 0,-1 1 0 0 0,1 0 0 0 0,0 0 0 0 0,0 0 0 0 0,0 0 0 0 0,0 0 0 0 0,0 1 0 0 0,0-1 0 0 0,1 1 1 0 0,-3 1 7 0 0,-2 3-108 0 0,5-6 105 0 0,1 1 0 0 0,-1-1 0 0 0,1 0 0 0 0,-1 1 0 0 0,1-1 0 0 0,0 1 0 0 0,-1-1 0 0 0,1 1 0 0 0,0-1 0 0 0,-1 1 0 0 0,1-1 0 0 0,0 1 0 0 0,0-1 0 0 0,-1 1 0 0 0,1-1 0 0 0,0 1 0 0 0,0-1 0 0 0,0 1 0 0 0,0 0 0 0 0,0-1 0 0 0,0 1-1 0 0,0-1 1 0 0,0 1 0 0 0,0-1 0 0 0,0 1 0 0 0,0 0 0 0 0,0-1 0 0 0,0 1 0 0 0,0-1 0 0 0,1 1 0 0 0,-1-1 0 0 0,0 1 0 0 0,0-1 0 0 0,1 1 0 0 0,-1-1 0 0 0,0 1 0 0 0,1-1 0 0 0,-1 1 3 0 0,2 2-11 0 0,0 0-1 0 0,0 0 1 0 0,0 0-1 0 0,1 0 1 0 0,-1-1 0 0 0,1 1-1 0 0,0-1 1 0 0,-1 1 0 0 0,1-1-1 0 0,0 0 1 0 0,3 1 11 0 0,11 10-15 0 0,-9-6 9 0 0,-1-1 1 0 0,1-1-1 0 0,1 1 1 0 0,-1-2 0 0 0,1 1-1 0 0,0-1 1 0 0,0 0-1 0 0,0-1 1 0 0,0 0-1 0 0,7 1 6 0 0,4 2-9 0 0,-14-4 5 0 0,0 0-1 0 0,0 0 1 0 0,-1 0 0 0 0,1 1 0 0 0,-1 0-1 0 0,0 0 1 0 0,1 0 0 0 0,-1 1-1 0 0,-1 0 1 0 0,3 2 4 0 0,-3-3-2 0 0,1 0-1 0 0,-1 0 0 0 0,0 0 1 0 0,1-1-1 0 0,0 0 0 0 0,2 2 3 0 0,17 8 152 0 0,-16-8-14 0 0,0 0 0 0 0,1-1 0 0 0,-1 1 0 0 0,8 0-138 0 0,9 4-1954 0 0,-24-7-7858 0 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6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266 7 6328 0 0,'-14'-2'1148'0'0,"13"1"-952"0"0,-1 1 1 0 0,1 0 0 0 0,0-1-1 0 0,-1 1 1 0 0,1 0 0 0 0,-1 0-1 0 0,1 0 1 0 0,-1 0 0 0 0,1 0-1 0 0,-1 0 1 0 0,1 0 0 0 0,0 1-1 0 0,-1-1 1 0 0,0 1-197 0 0,-1-1 250 0 0,-1 0 0 0 0,0 0 0 0 0,1 0 0 0 0,-1 0 1 0 0,0 0-1 0 0,1-1 0 0 0,-3 0-250 0 0,-9-1 252 0 0,3 2-155 0 0,0 0 0 0 0,0 1 1 0 0,0 1-1 0 0,0 0 0 0 0,0 0 1 0 0,1 1-1 0 0,-6 3-97 0 0,12-5 54 0 0,2 0-23 0 0,0-1-1 0 0,0 1 0 0 0,0 0 1 0 0,0 0-1 0 0,1 0 1 0 0,-1 0-1 0 0,0 0 0 0 0,1 1 1 0 0,-1-1-1 0 0,1 1 0 0 0,-1 0 1 0 0,1-1-1 0 0,0 1 1 0 0,0 0-1 0 0,0 1 0 0 0,0-1 1 0 0,0 0-1 0 0,0 1 0 0 0,0-1 1 0 0,1 1-1 0 0,0-1 1 0 0,-1 1-31 0 0,-6 10 191 0 0,7-12-170 0 0,0 0-1 0 0,0 0 1 0 0,0 0-1 0 0,0 0 1 0 0,1 1 0 0 0,-1-1-1 0 0,0 0 1 0 0,1 0 0 0 0,-1 1-1 0 0,1-1 1 0 0,-1 1-1 0 0,1-1 1 0 0,0 0 0 0 0,-1 1-21 0 0,-1 25 97 0 0,-3 46 222 0 0,5-67-305 0 0,0 0 1 0 0,1-1 0 0 0,-1 1-1 0 0,1 0 1 0 0,1 0 0 0 0,-1-1-1 0 0,1 1 1 0 0,0-1 0 0 0,0 1-1 0 0,2 2-14 0 0,17 33 19 0 0,-17-32-17 0 0,1 0 0 0 0,-1 0 0 0 0,1-1 0 0 0,1 0 0 0 0,-1 0 0 0 0,1 0 0 0 0,1 0 0 0 0,3 2-2 0 0,19 32 13 0 0,-23-35-12 0 0,-3-4-1 0 0,0 0 0 0 0,0 1 0 0 0,1-1 0 0 0,-1 0 0 0 0,1-1 0 0 0,0 1 0 0 0,-1-1 0 0 0,1 1 0 0 0,0-1 1 0 0,0 0-1 0 0,5 1 0 0 0,8 3 0 0 0,-15-5 0 0 0,0 0 0 0 0,1 0 0 0 0,-1-1 0 0 0,0 1 0 0 0,0 0 0 0 0,0-1 0 0 0,0 0 0 0 0,1 1 0 0 0,-1-1 0 0 0,0 0 0 0 0,0 0 0 0 0,1 0 0 0 0,-1-1 0 0 0,0 1 0 0 0,0 0 0 0 0,2-1 0 0 0,-3 1-89 0 0,-1-1 1 0 0,1 1 0 0 0,0 0-1 0 0,-1 0 1 0 0,1 0 0 0 0,-1 0-1 0 0,1 0 1 0 0,-1 1-1 0 0,1-1 1 0 0,-1 0 0 0 0,1 0-1 0 0,0 0 1 0 0,-1 0 0 0 0,1 1-1 0 0,-1-1 1 0 0,1 0 0 0 0,-1 0-1 0 0,1 1 1 0 0,-1-1 88 0 0,1 0-163 0 0,0 1-9043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2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0 8936 0 0,'0'0'353'0'0,"0"0"4"0"0,0 0-2 0 0,0 0 16 0 0,0 0 50 0 0,2 4 18 0 0,0-3-315 0 0,-1 0-72 0 0,0 0-1 0 0,-1 0 0 0 0,1 0 1 0 0,0 0-1 0 0,0 0 1 0 0,-1 0-1 0 0,1 0 0 0 0,-1 0 1 0 0,1 0-1 0 0,-1 0 0 0 0,1 0 1 0 0,-1 1-1 0 0,1-1 1 0 0,-1 1-52 0 0,0-2 197 0 0,0 0-46 0 0,0 0 1 0 0,0 0-19 0 0,0 0-73 0 0,0 0-13 0 0,-14 10 167 0 0,-2 0-1828 0 0,15-10-6546 0 0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6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0 209 9648 0 0,'10'0'385'0'0,"-6"-3"783"0"0,-4 3-1154 0 0,1 0 0 0 0,-1 0 0 0 0,0 0-1 0 0,0-1 1 0 0,0 1 0 0 0,0 0 0 0 0,0 0-1 0 0,1 0 1 0 0,-1 0 0 0 0,0 0 0 0 0,0-1-1 0 0,0 1 1 0 0,1 0 0 0 0,-1 0 0 0 0,0 0-1 0 0,0 0 1 0 0,0 0 0 0 0,1 0 0 0 0,-1 0-1 0 0,0 0 1 0 0,0 0 0 0 0,1 0 0 0 0,-1 0-1 0 0,0 0 1 0 0,0 0 0 0 0,0 0 0 0 0,1 0-1 0 0,-1 0 1 0 0,0 0 0 0 0,0 0 0 0 0,1 0-1 0 0,-1 0 1 0 0,0 0 0 0 0,0 0 0 0 0,0 0-1 0 0,1 0 1 0 0,-1 0 0 0 0,0 1 0 0 0,0-1-1 0 0,0 0 1 0 0,1 0 0 0 0,-1 0 0 0 0,0 0-1 0 0,0 1 1 0 0,0-1 0 0 0,0 0 0 0 0,0 0-1 0 0,0 0 1 0 0,1 0 0 0 0,-1 1-14 0 0,1-1 60 0 0,1 0 1 0 0,0 0-1 0 0,-1-1 1 0 0,1 1-1 0 0,0 0 0 0 0,-1-1 1 0 0,1 1-1 0 0,0-1 1 0 0,-1 1-1 0 0,1-1 0 0 0,-1 0 1 0 0,1 0-1 0 0,-1 1 0 0 0,0-1 1 0 0,1 0-1 0 0,-1-1 1 0 0,0 1-1 0 0,1-1-60 0 0,9-4 90 0 0,2 1-85 0 0,1 0-1 0 0,-1 1 0 0 0,1 1 1 0 0,1 0-1 0 0,-1 1-4 0 0,44-10 9 0 0,-36 5 0 0 0,-9 2 4 0 0,1 1 1 0 0,0 0-1 0 0,0 1 1 0 0,14-1-14 0 0,57-7 48 0 0,7 11-434 0 0,-90 0 323 0 0,0 1 0 0 0,1-1 0 0 0,-1 1-1 0 0,0 0 1 0 0,0-1 0 0 0,0 1 0 0 0,0 0-1 0 0,0 0 1 0 0,0 1 0 0 0,0-1 0 0 0,0 0-1 0 0,-1 1 1 0 0,1-1 0 0 0,0 1 0 0 0,-1-1-1 0 0,1 1 1 0 0,-1 0 0 0 0,0 0 0 0 0,1-1-1 0 0,-1 1 1 0 0,0 0 0 0 0,0 0 0 0 0,0 0-1 0 0,-1 0 1 0 0,1 1 0 0 0,0 0 63 0 0,3 9-358 0 0,0 1-1 0 0,0-1 1 0 0,0 13 358 0 0,-3-23-7 0 0,6 39-425 0 0,-1-13 204 0 0,-1 0 1 0 0,-2 0-1 0 0,0 19 228 0 0,-3-17-95 0 0,2 0 1 0 0,3 9 94 0 0,-4 27 1222 0 0,-1-66-1185 0 0,-1 0 1 0 0,1 0-1 0 0,0-1 0 0 0,0 1 0 0 0,0 0 0 0 0,0 0 0 0 0,-1 0 0 0 0,1-1 0 0 0,0 1 0 0 0,0 0 1 0 0,0 0-1 0 0,-1 0 0 0 0,1 0 0 0 0,0 0 0 0 0,0 0 0 0 0,0-1 0 0 0,-1 1 0 0 0,1 0 0 0 0,0 0 0 0 0,0 0 1 0 0,-1 0-1 0 0,1 0 0 0 0,0 0 0 0 0,0 0 0 0 0,-1 0 0 0 0,1 0 0 0 0,0 0 0 0 0,0 0 0 0 0,-1 0 1 0 0,1 0-1 0 0,0 0 0 0 0,0 0 0 0 0,-1 1 0 0 0,1-1 0 0 0,0 0 0 0 0,0 0 0 0 0,0 0 0 0 0,-1 0 0 0 0,1 0 1 0 0,0 0-1 0 0,0 1 0 0 0,0-1 0 0 0,-1 0 0 0 0,1 0 0 0 0,0 0 0 0 0,0 1 0 0 0,0-1-37 0 0,-11-62 666 0 0,7 23-426 0 0,2 0 0 0 0,1-1 1 0 0,2-4-241 0 0,-2 9 184 0 0,1 27-122 0 0,-1 1-1 0 0,1 0 0 0 0,0-1 0 0 0,1 1 1 0 0,0 0-1 0 0,0 0 0 0 0,1-4-61 0 0,10-37 373 0 0,-10 38-312 0 0,0 1 0 0 0,0-1 1 0 0,1 1-1 0 0,0-1 0 0 0,1 1 0 0 0,0 0 0 0 0,0 0 0 0 0,1 0 0 0 0,0 1 0 0 0,2-3-61 0 0,-6 9 26 0 0,0 1-1 0 0,0-1 1 0 0,0 0-1 0 0,0 0 1 0 0,0 0-1 0 0,0 0 1 0 0,-1 0-1 0 0,1 0 1 0 0,-1 0-1 0 0,1 0 1 0 0,-1-1-26 0 0,0 1 5 0 0,0 1 1 0 0,0-1 0 0 0,0 1 0 0 0,1-1-1 0 0,-1 1 1 0 0,1-1 0 0 0,-1 1 0 0 0,1 0 0 0 0,-1-1-1 0 0,1 1 1 0 0,0 0 0 0 0,-1-1 0 0 0,1 1 0 0 0,0 0-1 0 0,0 0 1 0 0,0 0 0 0 0,1-1-6 0 0,2-5 38 0 0,-4 7-37 0 0,0-1 0 0 0,0 1-1 0 0,0 0 1 0 0,0 0 0 0 0,0-1 0 0 0,0 1 0 0 0,0 0 0 0 0,0 0 0 0 0,1-1-1 0 0,-1 1 1 0 0,0 0 0 0 0,0 0 0 0 0,0 0 0 0 0,0-1 0 0 0,1 1 0 0 0,-1 0 0 0 0,0 0-1 0 0,0 0 1 0 0,0-1 0 0 0,1 1 0 0 0,-1 0 0 0 0,0 0 0 0 0,0 0 0 0 0,0 0-1 0 0,1 0 1 0 0,-1 0 0 0 0,0 0 0 0 0,0-1 0 0 0,1 1 0 0 0,-1 0 0 0 0,0 0-1 0 0,0 0 1 0 0,1 0 0 0 0,-1 0 0 0 0,0 0 0 0 0,1 0 0 0 0,-1 0 0 0 0,0 0-1 0 0,0 1 1 0 0,1-1 0 0 0,-1 0-1 0 0,0 0 6 0 0,1 0 0 0 0,-1 0 0 0 0,0-1 0 0 0,0 1 0 0 0,1 0 0 0 0,-1 0 0 0 0,0 0 0 0 0,0 0 0 0 0,1 0 0 0 0,-1-1 0 0 0,0 1 0 0 0,0 0 0 0 0,1 0 0 0 0,-1 0 0 0 0,0-1 0 0 0,0 1 0 0 0,0 0 0 0 0,1 0 0 0 0,-1-1 0 0 0,0 1 0 0 0,0 0 0 0 0,0 0 0 0 0,0-1 0 0 0,0 1 0 0 0,0 0 0 0 0,1 0 0 0 0,-1-1 0 0 0,0 1 0 0 0,0 0 0 0 0,0-1 0 0 0,0 1 0 0 0,0 0 0 0 0,0-1 0 0 0,0 1 0 0 0,0 0 0 0 0,0 0 0 0 0,0-1 0 0 0,-1 1 0 0 0,1 0 0 0 0,0-1 0 0 0,0 1 0 0 0,0 0 0 0 0,0 0 0 0 0,0-1 0 0 0,0 1 0 0 0,-1 0 0 0 0,1 0 0 0 0,0-1 0 0 0,0 1-6 0 0,0 0-105 0 0,-1 0 0 0 0,1-1 0 0 0,0 1 0 0 0,0-1 0 0 0,0 1 0 0 0,0 0 1 0 0,0-1-1 0 0,-1 1 0 0 0,1 0 0 0 0,0-1 0 0 0,0 1 0 0 0,0-1 0 0 0,0 1 0 0 0,0 0 0 0 0,0-1 0 0 0,0 1 0 0 0,1-1 0 0 0,-1 1 0 0 0,0 0 0 0 0,0-1 0 0 0,0 1 0 0 0,0 0 0 0 0,0-1 0 0 0,1 1 0 0 0,-1 0 0 0 0,0-1 0 0 0,0 1 105 0 0,0 0-9062 0 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7.1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 5624 0 0,'13'-1'300'0'0,"-12"1"-281"0"0,0 0 0 0 0,-1 0 0 0 0,1 0 0 0 0,0 0 0 0 0,-1 0 0 0 0,1 0 0 0 0,0 0 0 0 0,-1 0 0 0 0,1 0 0 0 0,0 0 0 0 0,-1 0 0 0 0,1-1 0 0 0,0 1 0 0 0,-1 0 0 0 0,1 0 0 0 0,0-1 0 0 0,-1 1 0 0 0,1 0 0 0 0,-1-1 0 0 0,1 1 0 0 0,-1 0 0 0 0,1-1 0 0 0,-1 1-19 0 0,1-1-14 0 0,-1 1 0 0 0,1-1 1 0 0,-1 1-1 0 0,0 0 0 0 0,1 0 0 0 0,-1-1 0 0 0,1 1 0 0 0,-1 0 1 0 0,1 0-1 0 0,-1 0 0 0 0,0-1 0 0 0,1 1 0 0 0,-1 0 0 0 0,1 0 0 0 0,-1 0 1 0 0,1 0-1 0 0,-1 0 0 0 0,1 0 0 0 0,-1 0 0 0 0,1 0 0 0 0,-1 0 0 0 0,1 0 1 0 0,-1 0-1 0 0,1 0 0 0 0,-1 0 0 0 0,1 1 0 0 0,-1-1 0 0 0,1 0 1 0 0,-1 0-1 0 0,1 0 0 0 0,-1 1 0 0 0,0-1 14 0 0,16 13-1316 0 0,-5-3 1074 0 0,-6-6 262 0 0,0 0 0 0 0,-1 0 1 0 0,0 0-1 0 0,0 1 0 0 0,0-1 1 0 0,0 1-1 0 0,-1 0 0 0 0,0 0 1 0 0,0 1-1 0 0,1 1-20 0 0,19 29 546 0 0,-11-20-238 0 0,-1 1 1 0 0,-1 1-1 0 0,5 10-308 0 0,-5-9 487 0 0,0 0 0 0 0,2 0 1 0 0,3 2-488 0 0,-10-13 191 0 0,0 0 0 0 0,-1 0 1 0 0,1 0-1 0 0,-1 1 0 0 0,-1 1-191 0 0,14 25 492 0 0,-14-30-395 0 0,-1 1 0 0 0,0-1 1 0 0,0 1-1 0 0,0-1 0 0 0,0 6-97 0 0,-1-5 147 0 0,1 1-1 0 0,0-1 0 0 0,0 0 0 0 0,1 0 0 0 0,0 2-146 0 0,4 13 423 0 0,-7-19-341 0 0,1 1 0 0 0,-1-1 1 0 0,1 1-1 0 0,0-1 1 0 0,0 1-1 0 0,0-1 0 0 0,0 0 1 0 0,0 1-1 0 0,0-1 1 0 0,2 2-83 0 0,-2-3 57 0 0,-1 0 1 0 0,1 0 0 0 0,-1 0-1 0 0,1 0 1 0 0,-1 0-1 0 0,1 0 1 0 0,-1 1 0 0 0,0-1-1 0 0,0 0 1 0 0,0 0 0 0 0,0 0-1 0 0,1 1 1 0 0,-1-1 0 0 0,-1 0-1 0 0,1 0 1 0 0,0 1-58 0 0,1 13 467 0 0,-1-14-456 0 0,0-1-1 0 0,0 0 1 0 0,1 1-1 0 0,-1-1 1 0 0,0 0-1 0 0,0 1 1 0 0,1-1-1 0 0,-1 1 1 0 0,0-1-1 0 0,1 0 1 0 0,-1 0-1 0 0,0 1 1 0 0,1-1-1 0 0,-1 0 0 0 0,0 0 1 0 0,1 1-1 0 0,-1-1 1 0 0,1 0-1 0 0,-1 0 1 0 0,0 0-1 0 0,1 0 1 0 0,-1 1-1 0 0,1-1 1 0 0,-1 0-1 0 0,1 0 1 0 0,-1 0-1 0 0,0 0 1 0 0,1 0-1 0 0,-1 0 1 0 0,1 0-11 0 0,-1 0 72 0 0,0 0 1 0 0,0 0-6 0 0,0 0-1718 0 0,0 0-6694 0 0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7.4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1 179 5720 0 0,'0'1'26'0'0,"0"-1"0"0"0,1 1-1 0 0,-1-1 1 0 0,0 1 0 0 0,1-1 0 0 0,-1 1 0 0 0,0-1 0 0 0,1 0-1 0 0,-1 1 1 0 0,1-1 0 0 0,-1 1 0 0 0,1-1 0 0 0,-1 0 0 0 0,1 0 0 0 0,-1 1-1 0 0,1-1 1 0 0,0 0 0 0 0,-1 0 0 0 0,1 1 0 0 0,-1-1 0 0 0,1 0-1 0 0,0 0 1 0 0,-1 0 0 0 0,1 0 0 0 0,-1 0 0 0 0,1 0 0 0 0,0 0 0 0 0,-1 0-1 0 0,1 0 1 0 0,-1 0 0 0 0,1-1 0 0 0,-1 1 0 0 0,1 0 0 0 0,0 0 0 0 0,-1 0-1 0 0,1-1 1 0 0,-1 1 0 0 0,1 0 0 0 0,-1-1 0 0 0,1 1 0 0 0,-1 0-1 0 0,1-1 1 0 0,-1 1-26 0 0,27-24 1842 0 0,-15 13-1541 0 0,20-10 141 0 0,1 2-1 0 0,1 1 1 0 0,26-9-442 0 0,-21 9 125 0 0,-26 13-58 0 0,-1 0 1 0 0,1 2 0 0 0,0-1-1 0 0,1 1-67 0 0,38-11-1650 0 0,-29 4-4818 0 0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47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1 351 4816 0 0,'1'0'20'0'0,"0"0"1"0"0,0 0 0 0 0,0 1-1 0 0,0-1 1 0 0,0 1 0 0 0,0-1-1 0 0,0 0 1 0 0,0 1-1 0 0,0 0 1 0 0,0-1 0 0 0,-1 1-1 0 0,1-1 1 0 0,0 1 0 0 0,0 0-1 0 0,0 0 1 0 0,-1 0 0 0 0,1-1-1 0 0,0 1 1 0 0,-1 0-1 0 0,1 0 1 0 0,-1 1-21 0 0,14 26 794 0 0,-5-10-423 0 0,32 57 848 0 0,-29-55-897 0 0,-9-16-241 0 0,-1-1-1 0 0,0 1 1 0 0,0-1-1 0 0,0 1 1 0 0,0 0-1 0 0,0 0 0 0 0,-1 0 1 0 0,0 0-1 0 0,0 0 1 0 0,1 3-81 0 0,3 11 428 0 0,-4-16-280 0 0,0 0 1 0 0,0 0 0 0 0,0 0 0 0 0,-1 0-1 0 0,1 0 1 0 0,-1 0 0 0 0,1 0 0 0 0,-1 0-1 0 0,0 2-148 0 0,10 8 856 0 0,-5-5-514 0 0,-5-7-333 0 0,0 0 1 0 0,-1-1-1 0 0,1 1 1 0 0,0 0-1 0 0,0 0 1 0 0,0 0-1 0 0,0 0 1 0 0,0 0 0 0 0,0 0-1 0 0,0 0 1 0 0,0 0-1 0 0,0 0 1 0 0,0 0-1 0 0,0 0 1 0 0,0 0-1 0 0,0 0 1 0 0,0 0 0 0 0,0 0-1 0 0,0 0 1 0 0,0 0-1 0 0,0 0 1 0 0,0 0-1 0 0,-1 0 1 0 0,1 0-1 0 0,0 0 1 0 0,0 0-1 0 0,0 0 1 0 0,0 0 0 0 0,0 0-1 0 0,0 0 1 0 0,0 0-1 0 0,0 0 1 0 0,0 0-1 0 0,0 0 1 0 0,0 0-1 0 0,0 0 1 0 0,0 0 0 0 0,0 0-1 0 0,0 0 1 0 0,0 0-1 0 0,0 1 1 0 0,0-1-1 0 0,0 0 1 0 0,-1 0-1 0 0,1 0 1 0 0,0 0 0 0 0,0 0-1 0 0,0 0 1 0 0,0 0-10 0 0,0-2 105 0 0,-1 1 0 0 0,0-1 0 0 0,0 0 0 0 0,1 1 0 0 0,-1-1 0 0 0,1 0 0 0 0,0 1 0 0 0,-1-1 0 0 0,1 0 1 0 0,0-1-106 0 0,-1-7 69 0 0,-14-83 135 0 0,8 45 82 0 0,-5-10-286 0 0,7 28 209 0 0,0 0 0 0 0,2 0 0 0 0,2 0 0 0 0,1-20-209 0 0,0 37 89 0 0,0 0-1 0 0,2 0 0 0 0,-1 0 1 0 0,2 0-1 0 0,0 0 0 0 0,0 1 1 0 0,1-1-1 0 0,1 1 0 0 0,0 0 1 0 0,0 0-1 0 0,1 0 0 0 0,3-3-88 0 0,-6 12 33 0 0,0 0-1 0 0,0-1 1 0 0,0 1 0 0 0,0 0-1 0 0,0 0 1 0 0,1 1-1 0 0,-1-1 1 0 0,1 1-1 0 0,0 0 1 0 0,0-1 0 0 0,0 2-1 0 0,0-1 1 0 0,0 0-1 0 0,0 1 1 0 0,1 0-33 0 0,3-1 90 0 0,1 0 0 0 0,-1 1-1 0 0,1 0 1 0 0,-1 1 0 0 0,1 0 0 0 0,-1 0-1 0 0,4 1-89 0 0,-4 2 31 0 0,1-1 0 0 0,-1 1 0 0 0,0 1 0 0 0,0 0 0 0 0,0 0-1 0 0,-1 0 1 0 0,1 1 0 0 0,-1 0 0 0 0,0 0 0 0 0,1 2-31 0 0,13 9 46 0 0,3 0-49 0 0,-1 2 1 0 0,-1 0-1 0 0,-1 2 0 0 0,4 5 3 0 0,-18-15-60 0 0,0 1 0 0 0,-1 0 0 0 0,0 0-1 0 0,-1 1 1 0 0,-1-1 0 0 0,0 1 0 0 0,0 0-1 0 0,-1 1 1 0 0,0-1 0 0 0,0 13 60 0 0,-3-19-11 0 0,0 1 0 0 0,-1 0 1 0 0,0 0-1 0 0,0 0 0 0 0,-1 0 1 0 0,0-1-1 0 0,0 1 1 0 0,0-1-1 0 0,-1 1 0 0 0,0-1 1 0 0,0 0-1 0 0,0 0 0 0 0,-1 0 1 0 0,-1 0 10 0 0,-4 7 14 0 0,-1-1 0 0 0,0-1 0 0 0,-1 0 0 0 0,0-1 0 0 0,-1 0 0 0 0,0 0 0 0 0,0-1 0 0 0,-1-1 0 0 0,-3 2-14 0 0,-11 7 17 0 0,21-13-17 0 0,0 0-1 0 0,0 0 0 0 0,0-1 0 0 0,-1 1 0 0 0,1-1 0 0 0,-6 1 1 0 0,-11 3-29 0 0,-1-2-1 0 0,1 0 1 0 0,-1-2 0 0 0,0-1-1 0 0,-8 0 31 0 0,31-3-4 0 0,0 1 0 0 0,0-1 0 0 0,0 0 0 0 0,0 1 1 0 0,0-1-1 0 0,1 0 0 0 0,-1 0 0 0 0,0 1 1 0 0,0-1-1 0 0,1 0 0 0 0,-1 0 0 0 0,1 0 0 0 0,-1 0 1 0 0,1 0-1 0 0,-1 0 0 0 0,1 0 0 0 0,-1-1 3 0 0,1 0-7 0 0,-1 0 0 0 0,0 0 0 0 0,-1 0 0 0 0,1 0 0 0 0,0 0 0 0 0,0 0 0 0 0,-1 0 0 0 0,1 1 0 0 0,-1-1 0 0 0,0 0 7 0 0,1 1-116 0 0,0 1-43 0 0,0-1-1 0 0,0 0 1 0 0,-1 1-1 0 0,1-1 1 0 0,0 0-1 0 0,0 0 0 0 0,0 0 1 0 0,0 0-1 0 0,0 0 1 0 0,0 0-1 0 0,1 0 1 0 0,-1 0-1 0 0,0 0 1 0 0,0-1 159 0 0,1 2-9957 0 0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52.7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0,'0'0'334'0'0,"0"0"-3"0"0,0 0 5 0 0,0 0 31 0 0,0 0 99 0 0,0 0 34 0 0,6 1-1 0 0,-3 0-390 0 0,-2-1-84 0 0,1 0-1 0 0,-1 0 1 0 0,1 1 0 0 0,0-1-1 0 0,-1 0 1 0 0,1 1 0 0 0,-1-1-1 0 0,1 1 1 0 0,-1 0 0 0 0,1 0-1 0 0,-1-1 1 0 0,0 1-1 0 0,1 0 1 0 0,-1 0 0 0 0,0 0-1 0 0,0 0 1 0 0,1 2-25 0 0,-5 17 136 0 0,-7 113-555 0 0,10-133-6227 0 0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53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0,'0'0'297'0'0,"0"0"6"0"0,10 12 514 0 0,-7-8-766 0 0,-1-1 0 0 0,1 1 1 0 0,-1 0-1 0 0,0-1 0 0 0,0 1 0 0 0,-1 0 0 0 0,1 0 1 0 0,-1 1-1 0 0,0-1 0 0 0,0 0 0 0 0,0 0 0 0 0,0 1 0 0 0,-1 2-51 0 0,0-6 7 0 0,0 0 0 0 0,0 0-1 0 0,0 0 1 0 0,1 0-1 0 0,-1 0 1 0 0,0 0-1 0 0,0-1 1 0 0,1 1 0 0 0,-1 0-1 0 0,0 0 1 0 0,1 0-1 0 0,-1 0 1 0 0,1-1 0 0 0,-1 1-1 0 0,1 0 1 0 0,-1 0-1 0 0,1-1 1 0 0,0 1-1 0 0,-1 0 1 0 0,1-1 0 0 0,0 1-1 0 0,0-1 1 0 0,-1 1-1 0 0,1-1 1 0 0,0 1-1 0 0,0-1 1 0 0,0 0 0 0 0,0 1-7 0 0,0-1-75 0 0,0 1 0 0 0,0-1 0 0 0,0 1 0 0 0,0 0 1 0 0,0-1-1 0 0,0 1 0 0 0,0 0 0 0 0,0 0 1 0 0,-1 0-1 0 0,1-1 0 0 0,0 1 0 0 0,0 0 0 0 0,0 1 75 0 0,-1-1-5310 0 0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8:53.7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56 8032 0 0,'28'41'358'0'0,"13"37"942"0"0,-30-59-1246 0 0,-1 0 0 0 0,0 1 0 0 0,-1 0 0 0 0,-1 1 0 0 0,4 19-54 0 0,-7-21 124 0 0,1 0 0 0 0,7 16-124 0 0,-5-17 203 0 0,-2 0 0 0 0,4 16-203 0 0,0 8 249 0 0,-4-20-37 0 0,-1 1 1 0 0,1 14-213 0 0,5 24 338 0 0,-7-44-131 0 0,-1 1 1 0 0,-1 0-1 0 0,1 14-207 0 0,-3-25 37 0 0,1 0 1 0 0,0-1 0 0 0,0 1 0 0 0,0 0 0 0 0,1-1-1 0 0,1 2-37 0 0,-1-2 80 0 0,0 1 0 0 0,-1 0 0 0 0,0-1-1 0 0,0 1 1 0 0,0 0 0 0 0,0 1-80 0 0,-1-4 59 0 0,0-3-32 0 0,0-1 0 0 0,0 0 0 0 0,0 0 1 0 0,0 1-1 0 0,0-1 0 0 0,0 0 0 0 0,0 1 0 0 0,0-1 1 0 0,1 0-1 0 0,-1 0 0 0 0,0 1 0 0 0,0-1 1 0 0,0 0-1 0 0,-1 0 0 0 0,1 1 0 0 0,0-1 0 0 0,0 0 1 0 0,0 1-1 0 0,0-1 0 0 0,0 0 0 0 0,0 0 0 0 0,0 1 1 0 0,0-1-1 0 0,0 0 0 0 0,-1 0 0 0 0,1 1 1 0 0,0-1-1 0 0,0 0 0 0 0,0 0 0 0 0,-1 0 0 0 0,1 1 1 0 0,0-1-1 0 0,0 0 0 0 0,0 0 0 0 0,-1 0 0 0 0,1 0 1 0 0,0 0-1 0 0,0 1 0 0 0,-1-1 0 0 0,1 0 1 0 0,0 0-1 0 0,0 0 0 0 0,-1 0 0 0 0,1 0 0 0 0,0 0 1 0 0,-1 0-28 0 0,-2-20 177 0 0,-21-42-76 0 0,12 34-21 0 0,1-1 0 0 0,2 0 0 0 0,1-1 0 0 0,-3-22-80 0 0,-3-6 87 0 0,11 45-55 0 0,-1 0 1 0 0,1 0 0 0 0,1-1-1 0 0,1 1 1 0 0,0-4-33 0 0,1-36 96 0 0,2 0 0 0 0,4-4-96 0 0,2 3 72 0 0,12-43-72 0 0,-16 82 7 0 0,-3 9 0 0 0,0 1 0 0 0,0 0 0 0 0,1-1 0 0 0,-1 1 0 0 0,1 0 0 0 0,1 0 0 0 0,-1 0 0 0 0,1 0 0 0 0,0 0 0 0 0,0 1 0 0 0,0-1-7 0 0,8-7 4 0 0,-9 9-3 0 0,-1 1-1 0 0,1 0 1 0 0,0 0 0 0 0,0 0 0 0 0,0 0 0 0 0,0 0-1 0 0,1 0 1 0 0,1-1-1 0 0,6-2 1 0 0,-7 2-1 0 0,1 1 0 0 0,-1 0 0 0 0,1 0 0 0 0,0 0 0 0 0,0 1 0 0 0,0-1 0 0 0,0 1 0 0 0,0 0 0 0 0,0 0 0 0 0,0 0 0 0 0,0 1 1 0 0,3-1-1 0 0,-2 2 0 0 0,0 0 0 0 0,1 0 0 0 0,-1 0 0 0 0,0 1 0 0 0,0-1 0 0 0,0 1 0 0 0,0 0 0 0 0,-1 1 0 0 0,1-1 0 0 0,-1 1 0 0 0,1 0 0 0 0,-1 0 0 0 0,0 1 0 0 0,0-1 0 0 0,0 1 0 0 0,0 0 0 0 0,-1 0 0 0 0,3 3 0 0 0,5 7 0 0 0,-1 1 0 0 0,0 0 0 0 0,-1 1 0 0 0,6 14 0 0 0,3 11 63 0 0,-1 1 0 0 0,8 39-63 0 0,-24-73 24 0 0,0 0-1 0 0,-1 0 0 0 0,0 1 1 0 0,-1-1-1 0 0,0 0 0 0 0,0 0 1 0 0,-2 6-24 0 0,2-9 15 0 0,1-2-4 0 0,-1 1 1 0 0,-1-1-1 0 0,1 0 1 0 0,0 1-1 0 0,-1-1 1 0 0,0 0-1 0 0,1 0 1 0 0,-1 0-1 0 0,-2 1-11 0 0,-7 16 42 0 0,9-17-33 0 0,1-1 0 0 0,-1 0 0 0 0,0 1 0 0 0,1-1 0 0 0,-1 0 0 0 0,0 0 0 0 0,0 0 0 0 0,0 0-1 0 0,0-1 1 0 0,-1 1 0 0 0,1 0 0 0 0,0-1 0 0 0,-1 0 0 0 0,1 1 0 0 0,-2-1-9 0 0,-4 3 32 0 0,0-2 0 0 0,0 1 0 0 0,0-1 0 0 0,-5 0-32 0 0,8-2 19 0 0,0 0 1 0 0,1 0 0 0 0,-1-1 0 0 0,0 0 0 0 0,0 0 0 0 0,1-1 0 0 0,-1 1 0 0 0,1-1 0 0 0,-1 0-1 0 0,1 0 1 0 0,0 0 0 0 0,-4-3-20 0 0,-38-33 208 0 0,25 24-2230 0 0,19 13-8418 0 0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1.6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4216 0 0,'0'0'297'0'0,"0"0"5"0"0,0 0-4 0 0,5 4-2 0 0,2 0-195 0 0,16 12 339 0 0,-11 16 1495 0 0,0-2-1480 0 0,-1 1-1 0 0,-2 0 1 0 0,1 5-455 0 0,-8-24 188 0 0,-2-10-175 0 0,0-1 0 0 0,0 0 0 0 0,0 1 1 0 0,0-1-1 0 0,1 0 0 0 0,-1 1 0 0 0,1-1 1 0 0,-1 0-1 0 0,1 1 0 0 0,-1-1 1 0 0,1 0-1 0 0,0 0 0 0 0,0 1-13 0 0,0-1 105 0 0,-1 1 0 0 0,1 0 1 0 0,0-1-1 0 0,-1 1 0 0 0,1 0 0 0 0,-1 0 0 0 0,0-1 1 0 0,0 1-1 0 0,1 0 0 0 0,-1 0 0 0 0,0 0 0 0 0,-1-1 0 0 0,1 1-105 0 0,0 3 1304 0 0,-6-5-2516 0 0,6 0-6696 0 0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2.5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220 23 7632 0 0,'0'-1'72'0'0,"1"0"0"0"0,0 0-1 0 0,-1 1 1 0 0,1-1 0 0 0,0 0 0 0 0,0 1 0 0 0,-1-1 0 0 0,1 1 0 0 0,0-1 0 0 0,0 1-1 0 0,0-1 1 0 0,0 1 0 0 0,0 0 0 0 0,0 0 0 0 0,0-1-72 0 0,5-2 1272 0 0,-13-7-600 0 0,7 10-549 0 0,-22 4 364 0 0,18-2-462 0 0,0 1 0 0 0,0-1 0 0 0,0 0 1 0 0,0-1-1 0 0,0 1 0 0 0,0-1 0 0 0,0 0 0 0 0,0 0 1 0 0,-1 0-1 0 0,1 0 0 0 0,0-1 0 0 0,-4 1-25 0 0,-29 5 28 0 0,11-1 37 0 0,22-5-28 0 0,1 1 0 0 0,-1-1 0 0 0,0 1 0 0 0,1-1 0 0 0,-1 1 0 0 0,1 0 0 0 0,0 1 0 0 0,-1-1 0 0 0,1 0 0 0 0,0 1 0 0 0,0 0 0 0 0,-1 0 0 0 0,1 0 0 0 0,1 0 0 0 0,-1 0 0 0 0,0 1 0 0 0,-1 1-37 0 0,3-3 5 0 0,0 0 1 0 0,0 1-1 0 0,0-1 0 0 0,0 0 1 0 0,0 0-1 0 0,0 0 1 0 0,-1 0-1 0 0,1 0 1 0 0,0 0-1 0 0,-1 0 0 0 0,1 0 1 0 0,-1 0-1 0 0,-1 0-5 0 0,3 0 20 0 0,-1-1 0 0 0,0 1 0 0 0,0-1 0 0 0,1 1 0 0 0,-1-1 0 0 0,0 1 0 0 0,1-1 0 0 0,-1 1 0 0 0,1 0 0 0 0,-1 0 0 0 0,1-1 0 0 0,-1 1 0 0 0,1 0 0 0 0,-1 0 0 0 0,1-1 0 0 0,0 1 0 0 0,0 0 0 0 0,-1 0 0 0 0,1 0 0 0 0,0 0 0 0 0,0 0 0 0 0,0-1 0 0 0,0 1 0 0 0,0 0-1 0 0,0 0 1 0 0,0 0 0 0 0,0 0 0 0 0,0 0-20 0 0,2 27 315 0 0,3-12-281 0 0,-1-1 0 0 0,-1 1 0 0 0,0 0 0 0 0,-1 0 1 0 0,-1 1-1 0 0,0-1 0 0 0,-2 11-34 0 0,1-17 7 0 0,0-5-4 0 0,1-1 0 0 0,0 1-1 0 0,0-1 1 0 0,0 1 0 0 0,0-1-1 0 0,1 0 1 0 0,0 1 0 0 0,0-1-1 0 0,0 0 1 0 0,1 1-3 0 0,-1-1-3 0 0,0 0 1 0 0,0 0 0 0 0,0 0-1 0 0,0 1 1 0 0,-1-1-1 0 0,1 1 1 0 0,-1-1 0 0 0,0 1-1 0 0,-1-1 1 0 0,1 2 2 0 0,-1 29-1869 0 0,0-34-6431 0 0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2.8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88 6224 0 0,'0'0'0'0'0,"0"0"0"0"0,0 0 0 0 0,4 0 632 0 0,6 0 8 0 0,-2 0-8 0 0,2-6 8 0 0,4-4-408 0 0,-2-2 8 0 0,-6 2 0 0 0,14 0 0 0 0,2-2-184 0 0,2 2 0 0 0,-4 10 0 0 0,5 0 8 0 0,-3-6-72 0 0,-6 0 0 0 0,-2 0-7456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3.0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51 0 5224 0 0,'0'0'625'0'0,"0"28"1799"0"0,-1-1-2407 0 0,-2-1 0 0 0,-1 6-17 0 0,1-11 26 0 0,1 1-1 0 0,1 0 1 0 0,1 15-26 0 0,-1-28 177 0 0,1 1 1 0 0,-1 0-1 0 0,0 0 1 0 0,-1-1 0 0 0,0 1-1 0 0,-1 2-177 0 0,0-2 204 0 0,0 1 0 0 0,2-1 0 0 0,-1 1 0 0 0,1 8-204 0 0,-9 73 2181 0 0,3-100-3477 0 0,7 7-6670 0 0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7.1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5 456 5416 0 0,'0'0'616'0'0,"0"0"0"0"0,0 0 1 0 0,0 0-9 0 0,0 0-56 0 0,0 0-11 0 0,0 0-2 0 0,0 0-19 0 0,0 0-91 0 0,0 0-26 0 0,0 0 2 0 0,0 0-27 0 0,0 0-98 0 0,0 0-23 0 0,0 0 4 0 0,-1-6-34 0 0,0 2-200 0 0,0 2-19 0 0,1 0 0 0 0,-1 1 1 0 0,1-1-1 0 0,-1 0 0 0 0,1 0 0 0 0,0 0 0 0 0,0 0 0 0 0,0 0 0 0 0,0 0 0 0 0,0 0 0 0 0,1 0 1 0 0,-1 0-1 0 0,1 0 0 0 0,-1 0 0 0 0,1 0 0 0 0,-1 0 0 0 0,1 0 0 0 0,0 1 0 0 0,1-3-8 0 0,3-5 48 0 0,-1 0-1 0 0,0 0 1 0 0,0 0-1 0 0,-1-1 1 0 0,-1 0-1 0 0,1 1 1 0 0,-2-1-1 0 0,1-1-47 0 0,6-27 207 0 0,-2 14-145 0 0,1 1-1 0 0,1 0 1 0 0,1 0 0 0 0,7-10-62 0 0,-7 16 58 0 0,0 0 1 0 0,2 1 0 0 0,11-15-59 0 0,-11 18 66 0 0,-9 9-23 0 0,0 1 0 0 0,1 0 0 0 0,-1 0 0 0 0,1 0 0 0 0,0 0-1 0 0,0 0 1 0 0,0 1 0 0 0,0-1 0 0 0,0 1 0 0 0,1 0 0 0 0,-1 0 0 0 0,1 0 0 0 0,0 0-43 0 0,12-9 88 0 0,-15 10-55 0 0,0 0-1 0 0,0 1 1 0 0,0-1-1 0 0,0 0 1 0 0,0 0-1 0 0,0 0 1 0 0,0 1-1 0 0,0-1 1 0 0,0 1-1 0 0,0-1 1 0 0,0 1 0 0 0,1-1-1 0 0,-1 1 1 0 0,0 0-1 0 0,0-1 1 0 0,1 1-1 0 0,-1 0 1 0 0,0 0-1 0 0,0 0-32 0 0,5-2 97 0 0,-6 2-94 0 0,1 0-1 0 0,-1 0 1 0 0,0-1-1 0 0,0 1 0 0 0,0 0 1 0 0,0 0-1 0 0,1 0 0 0 0,-1 0 1 0 0,0 0-1 0 0,0 0 0 0 0,0 0 1 0 0,0 0-1 0 0,1 0 0 0 0,-1 0 1 0 0,0 0-1 0 0,0 0 1 0 0,0 0-1 0 0,0 0 0 0 0,1 0 1 0 0,-1 0-1 0 0,0 0 0 0 0,0 0 1 0 0,0 0-1 0 0,1 0 0 0 0,-1 0 1 0 0,0 0-1 0 0,0 0 0 0 0,0 0 1 0 0,0 0-1 0 0,0 1 1 0 0,1-1-1 0 0,-1 0 0 0 0,0 0 1 0 0,0 0-1 0 0,0 0 0 0 0,0 0 1 0 0,0 0-1 0 0,0 1 0 0 0,1-1 1 0 0,-1 0-1 0 0,0 0 0 0 0,0 0 1 0 0,0 1-3 0 0,9 11 46 0 0,0 1 0 0 0,-1 0 0 0 0,0 1 0 0 0,-1 0 1 0 0,5 14-47 0 0,22 60-26 0 0,-11-31-20 0 0,-18-42-2 0 0,1 1 1 0 0,1-1-1 0 0,6 10 48 0 0,-8-16-29 0 0,0 0 0 0 0,-1 1 0 0 0,1-1 0 0 0,-2 1 0 0 0,1 3 29 0 0,-3-12-2 0 0,-1 0 0 0 0,1 1 0 0 0,0-1 0 0 0,-1 0 0 0 0,1 1 0 0 0,0-1 0 0 0,0 0 0 0 0,0 0 0 0 0,0 0 0 0 0,0 0 1 0 0,0 0-1 0 0,0 0 0 0 0,0 0 0 0 0,1 0 2 0 0,-1 0-6 0 0,0 0 0 0 0,0 0 0 0 0,1 0 0 0 0,-1 0 0 0 0,0 0 0 0 0,0 1-1 0 0,0-1 1 0 0,0 0 0 0 0,0 1 0 0 0,0-1 0 0 0,-1 1 0 0 0,1-1 0 0 0,0 2 6 0 0,4 8-32 0 0,-4-9 27 0 0,1 0 0 0 0,-1 0 1 0 0,0 0-1 0 0,0 1 1 0 0,-1-1-1 0 0,1 0 0 0 0,0 1 1 0 0,-1 1 4 0 0,0-3-13 0 0,0-1-13 0 0,0 0 6 0 0,0 13-1920 0 0,0-12-7414 0 0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7.5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0 178 5016 0 0,'2'-4'412'0'0,"1"0"0"0"0,-1 0 0 0 0,1 0 0 0 0,-1 0 0 0 0,1 0 1 0 0,0 0-1 0 0,1 1 0 0 0,-1 0 0 0 0,0-1 0 0 0,1 1 0 0 0,0 0 0 0 0,0 0-412 0 0,53-33 1198 0 0,-49 32-1085 0 0,104-58 211 0 0,-96 54-407 0 0,-12 5-37 0 0,1 0 0 0 0,0 1 0 0 0,1-1 0 0 0,-1 1 0 0 0,0 0 0 0 0,1 1 0 0 0,-1-1 0 0 0,1 1 0 0 0,-1 0 0 0 0,5 0 120 0 0,-8 1-7369 0 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8.3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21 344 6328 0 0,'0'0'440'0'0,"0"0"0"0"0,4-11 1608 0 0,-3 10-2028 0 0,0 1 1 0 0,-1-1-1 0 0,1 1 1 0 0,0-1-1 0 0,-1 0 1 0 0,1 1-1 0 0,0-1 1 0 0,-1 0 0 0 0,1 1-1 0 0,-1-1 1 0 0,1 0-1 0 0,-1 0 1 0 0,0 1-1 0 0,1-1 1 0 0,-1 0-1 0 0,0 0 1 0 0,1 0-1 0 0,-1 0 1 0 0,0 0-1 0 0,0 1 1 0 0,0-1-1 0 0,0 0 1 0 0,0 0 0 0 0,0 0-1 0 0,0 0 1 0 0,0 0-1 0 0,0 0 1 0 0,0 0-1 0 0,0 1 1 0 0,-1-1-1 0 0,1 0 1 0 0,0 0-1 0 0,-1 0 1 0 0,1 0-1 0 0,0 1 1 0 0,-1-1-1 0 0,0 0-19 0 0,-4-20 73 0 0,-7-70 559 0 0,7 60 45 0 0,1 1 1 0 0,0-29-679 0 0,4 58 19 0 0,0 1 1 0 0,0-1-1 0 0,-1 0 1 0 0,1 1-1 0 0,0-1 1 0 0,0 1-1 0 0,0-1 1 0 0,0 1-1 0 0,0-1 1 0 0,0 0-1 0 0,1 1 1 0 0,-1-1-1 0 0,0 1 1 0 0,0-1-1 0 0,0 1 1 0 0,0-1-1 0 0,1 1 1 0 0,-1-1-1 0 0,0 1 1 0 0,1-1-1 0 0,-1 1 1 0 0,0-1-1 0 0,1 1 1 0 0,-1-1-1 0 0,0 1 1 0 0,1 0-1 0 0,-1-1 1 0 0,1 1-1 0 0,-1 0 1 0 0,1-1-1 0 0,-1 1 1 0 0,1 0-1 0 0,-1 0 1 0 0,1-1-1 0 0,-1 1 1 0 0,1 0-1 0 0,-1 0 1 0 0,1 0-1 0 0,-1 0 1 0 0,1 0-1 0 0,0 0 1 0 0,-1 0-1 0 0,1 0 1 0 0,-1 0-1 0 0,1 0 1 0 0,-1 0-1 0 0,1 0 1 0 0,0 0-1 0 0,-1 0 1 0 0,1 0-1 0 0,-1 0 1 0 0,1 1-1 0 0,-1-1 1 0 0,1 0-1 0 0,-1 1 1 0 0,1-1-1 0 0,-1 0 1 0 0,1 1-1 0 0,-1-1 1 0 0,0 0-1 0 0,1 1 1 0 0,-1-1-1 0 0,1 1 1 0 0,-1-1-20 0 0,2 2 16 0 0,-1 0 0 0 0,1-1 0 0 0,-1 1 0 0 0,1 0 0 0 0,-1 0 0 0 0,0 0 1 0 0,0 0-1 0 0,0 0 0 0 0,0 0 0 0 0,1 2-16 0 0,6 12 117 0 0,12 9 100 0 0,-10-14-173 0 0,-1 0 0 0 0,0 1 0 0 0,-1 0 1 0 0,4 8-45 0 0,-8-10 9 0 0,1-1 0 0 0,0 1 0 0 0,0-1 0 0 0,1 0 0 0 0,0-1 0 0 0,1 1 0 0 0,0-1 0 0 0,0 0 0 0 0,1-1 0 0 0,3 3-9 0 0,34 28 78 0 0,-36-29-63 0 0,1-1 0 0 0,-1 0 0 0 0,11 7-15 0 0,-18-14-1 0 0,0 1 4 0 0,-1-1-1 0 0,1 0 1 0 0,0 1 0 0 0,0-1-1 0 0,0 0 1 0 0,0 0-1 0 0,0 0 1 0 0,0 0-1 0 0,0 0 1 0 0,0-1 0 0 0,1 1-1 0 0,-1-1 1 0 0,0 1-1 0 0,0-1 1 0 0,1 0 0 0 0,-1 0-1 0 0,0 0 1 0 0,0 0-1 0 0,1 0 1 0 0,-1-1-1 0 0,0 1 1 0 0,0 0 0 0 0,1-1-3 0 0,4-32 94 0 0,-4 24-90 0 0,-1 0-1 0 0,0-1 0 0 0,-1 1 0 0 0,0-1 1 0 0,-1 1-1 0 0,0-1 0 0 0,0-7-3 0 0,-1 5 5 0 0,1-1 0 0 0,0 1 0 0 0,1 0 0 0 0,3-12-5 0 0,0-12 7 0 0,-3 27-5 0 0,0 0 0 0 0,1-1 1 0 0,-1 1-1 0 0,3-6-2 0 0,-2 13 0 0 0,-1 0 1 0 0,0 0-1 0 0,1 0 1 0 0,-1 0-1 0 0,1 0 1 0 0,0 0-1 0 0,-1 1 1 0 0,1-1-1 0 0,1 0 0 0 0,-2 1 14 0 0,1 0 0 0 0,-1 0-1 0 0,0 0 1 0 0,0 0 0 0 0,0 0-1 0 0,1 0 1 0 0,-1 0-1 0 0,0-1 1 0 0,-1 1 0 0 0,1 0-1 0 0,0-1 1 0 0,0 1 0 0 0,0-1-1 0 0,-1 1 1 0 0,1-1 0 0 0,0 0-14 0 0,36 2 752 0 0,-35 0-749 0 0,0 1 0 0 0,-1-1 0 0 0,1 1 1 0 0,-1 0-1 0 0,1-1 0 0 0,0 1 0 0 0,-1 0 0 0 0,1 0 1 0 0,-1 0-1 0 0,0 0 0 0 0,1 0 0 0 0,-1 0 1 0 0,0 1-1 0 0,0-1 0 0 0,0 0 0 0 0,1 1-3 0 0,19 30 4 0 0,-5-7-2 0 0,-8-12-64 0 0,0 0 0 0 0,-1 1 0 0 0,0 0 0 0 0,-2 0 0 0 0,1 0 0 0 0,2 12 62 0 0,16 42-677 0 0,-7-7 125 0 0,-16-58 483 0 0,-1 0 1 0 0,1 0-1 0 0,0 0 1 0 0,-1 0 0 0 0,0 0-1 0 0,1 0 1 0 0,-1 0-1 0 0,-1 2 69 0 0,1 0-67 0 0,0-4 74 0 0,0-1 1 0 0,0-13 170 0 0,-6-16-155 0 0,1 0 0 0 0,1 0 0 0 0,2 0 0 0 0,1 0-1 0 0,2 0 1 0 0,0 0 0 0 0,2 0 0 0 0,1 1 0 0 0,6-19-23 0 0,-8 42-1 0 0,0 0 0 0 0,0 0 1 0 0,0 0-1 0 0,1 0 1 0 0,0 1-1 0 0,0-1 0 0 0,0 1 1 0 0,1 0-1 0 0,-1 0 1 0 0,1 0-1 0 0,0 0 0 0 0,4-2 1 0 0,5-7 0 0 0,-11 12-3 0 0,-1 0 1 0 0,1 0 0 0 0,-1 0-1 0 0,1 0 1 0 0,0 0 0 0 0,0 0-1 0 0,-1 0 1 0 0,1 1 0 0 0,0-1 0 0 0,0 1-1 0 0,0-1 1 0 0,0 1 0 0 0,0 0-1 0 0,0-1 1 0 0,0 1 0 0 0,0 0-1 0 0,0 0 1 0 0,0 1 0 0 0,0-1 0 0 0,0 0-1 0 0,0 1 3 0 0,20-1-22 0 0,-18 0 21 0 0,0 0 1 0 0,0 1-1 0 0,-1 0 1 0 0,1-1-1 0 0,0 1 1 0 0,-1 1-1 0 0,1-1 1 0 0,-1 0-1 0 0,1 1 0 0 0,-1 0 1 0 0,0 0-1 0 0,1 0 1 0 0,-1 0-1 0 0,1 1 1 0 0,42 36-1 0 0,-37-30 1 0 0,0 0 0 0 0,-1 0 0 0 0,0 1 0 0 0,-1 0 0 0 0,0 1 0 0 0,0-1 0 0 0,-1 1 0 0 0,0 1 0 0 0,-1-1 0 0 0,-1 1 0 0 0,0 0 0 0 0,2 8 0 0 0,-6 21-22 0 0,1-37 13 0 0,-1 0-1 0 0,0-1 0 0 0,1 1 0 0 0,-1-1 1 0 0,-1 1-1 0 0,1 0 0 0 0,-1-1 0 0 0,1 1 1 0 0,-1-1-1 0 0,0 1 0 0 0,0-1 0 0 0,0 0 1 0 0,-1 1-1 0 0,1-1 0 0 0,-1 0 0 0 0,0 0 1 0 0,0 0-1 0 0,0 0 0 0 0,0 0 1 0 0,0 0-1 0 0,-1 0 0 0 0,0-1 0 0 0,1 0 1 0 0,-1 1 9 0 0,-11 13-33 0 0,8-11 23 0 0,1 1 0 0 0,-1-1 0 0 0,0 0 0 0 0,0 0 0 0 0,-1 0 0 0 0,1-1 0 0 0,-1 0 0 0 0,0-1 0 0 0,0 1 0 0 0,-8 1 10 0 0,-3 1-57 0 0,0-1 0 0 0,0-1 0 0 0,-1-1 0 0 0,0 0 57 0 0,7-2-1659 0 0,10-1-6410 0 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9.0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151 94 3312 0 0,'0'0'42'0'0,"1"0"1"0"0,-1 0-1 0 0,0 0 0 0 0,1 0 1 0 0,-1 0-1 0 0,0 0 1 0 0,1 0-1 0 0,-1 1 0 0 0,0-1 1 0 0,1 0-1 0 0,-1 0 1 0 0,0 0-1 0 0,1 0 0 0 0,-1-1 1 0 0,0 1-1 0 0,1 0 1 0 0,-1 0-1 0 0,0 0 0 0 0,1 0 1 0 0,-1 0-1 0 0,0 0 1 0 0,1 0-1 0 0,-1-1 0 0 0,0 1 1 0 0,0 0-1 0 0,1 0 1 0 0,-1 0-1 0 0,0-1 0 0 0,0 1 1 0 0,1 0-1 0 0,-1 0 1 0 0,0-1-1 0 0,0 1 0 0 0,1 0 1 0 0,-1 0-1 0 0,0-1 1 0 0,0 1-1 0 0,0 0 0 0 0,0-1 1 0 0,0 1-1 0 0,0 0 1 0 0,1-1-1 0 0,-1 1 0 0 0,0 0 1 0 0,0-1-1 0 0,0 1 0 0 0,0 0 1 0 0,0-1-1 0 0,0 1 1 0 0,0 0-1 0 0,0-1 0 0 0,-1 1 1 0 0,1 0-1 0 0,0-1 1 0 0,0 1-1 0 0,0 0 0 0 0,0-1 1 0 0,0 1-1 0 0,0 0 1 0 0,-1-1-1 0 0,1 1 0 0 0,0 0 1 0 0,0 0-1 0 0,0-1 1 0 0,-1 1-1 0 0,1 0 0 0 0,0-1-42 0 0,-19-16 3054 0 0,12 10-2453 0 0,6 7-590 0 0,1-1-1 0 0,-1 0 1 0 0,1 1-1 0 0,-1-1 1 0 0,1 1-1 0 0,-1-1 1 0 0,1 1-1 0 0,-1-1 1 0 0,0 1 0 0 0,0-1-1 0 0,1 1 1 0 0,-1-1-1 0 0,0 1 1 0 0,0 0-1 0 0,1 0 1 0 0,-1-1-1 0 0,0 1 1 0 0,0 0-1 0 0,0 0 1 0 0,1 0 0 0 0,-1 0-1 0 0,0 0 1 0 0,0 0-1 0 0,0 0 1 0 0,1 0-1 0 0,-1 0 1 0 0,0 0-1 0 0,0 0-10 0 0,-1 1-1 0 0,0 0-1 0 0,1 0 1 0 0,-1 0-1 0 0,0 0 1 0 0,1 0 0 0 0,-1 0-1 0 0,0 0 1 0 0,1 0-1 0 0,0 1 1 0 0,-1-1-1 0 0,1 1 1 0 0,0-1-1 0 0,0 1 1 0 0,-1 1 1 0 0,-19 29-27 0 0,16-23 21 0 0,-5 9 1 0 0,1 1-1 0 0,0 0 1 0 0,2 1-1 0 0,0-1 1 0 0,1 1-1 0 0,1 1 1 0 0,1-1-1 0 0,0 9 6 0 0,4 14-37 0 0,-1 3-33 0 0,0-42 57 0 0,1 1-1 0 0,0-1 0 0 0,0 1 1 0 0,0-1-1 0 0,1 0 1 0 0,-1 1-1 0 0,1-1 0 0 0,0 0 1 0 0,0 1-1 0 0,1-1 0 0 0,-1 0 1 0 0,1 0-1 0 0,0 0 1 0 0,0 0-1 0 0,0 0 0 0 0,1-1 1 0 0,-1 1-1 0 0,4 2 14 0 0,3 9-44 0 0,-7-13 34 0 0,-1 1 0 0 0,1-1 0 0 0,0 1-1 0 0,0-1 1 0 0,0 1 0 0 0,0-1 0 0 0,1 0 0 0 0,-1 0-1 0 0,0 0 1 0 0,1 0 0 0 0,0-1 0 0 0,-1 1 0 0 0,1-1 0 0 0,0 1-1 0 0,0-1 1 0 0,0 0 0 0 0,0 0 10 0 0,1 0 16 0 0,1-1 1 0 0,-1 0-1 0 0,0 0 1 0 0,0 0-1 0 0,0 0 1 0 0,1 0-1 0 0,-1-1 0 0 0,0 0 1 0 0,0 0-1 0 0,0 0 1 0 0,0 0-1 0 0,2-2-16 0 0,1 0 50 0 0,0 0-1 0 0,0-1 0 0 0,-1 0 1 0 0,0 0-1 0 0,1 0 1 0 0,-1-1-1 0 0,-1 0 1 0 0,1 0-1 0 0,-1-1 1 0 0,0 0-1 0 0,0 1 1 0 0,0-2-1 0 0,-1 1 1 0 0,0 0-1 0 0,-1-1 1 0 0,1 0-1 0 0,-1 0 0 0 0,0 0 1 0 0,-1 0-1 0 0,0 0 1 0 0,1-2-50 0 0,0-8 132 0 0,0 1 0 0 0,0-1 0 0 0,-2 1 0 0 0,0-1 0 0 0,-1 0 1 0 0,0 1-1 0 0,-2-1 0 0 0,0 1 0 0 0,-1-4-132 0 0,0 6 151 0 0,-1 1 0 0 0,-1-1 0 0 0,-3-6-151 0 0,-6-16 239 0 0,9 23-136 0 0,0 1 0 0 0,-1 1 0 0 0,-1-1 0 0 0,-3-4-103 0 0,-3-6 129 0 0,12 20-103 0 0,0 1-1 0 0,-1-1 1 0 0,1 1-1 0 0,0-1 1 0 0,0 1 0 0 0,-1-1-1 0 0,1 1 1 0 0,-1 0-1 0 0,1-1 1 0 0,-1 1-1 0 0,0 0 1 0 0,1 0-1 0 0,-1 0 1 0 0,0 0-26 0 0,-12-8 333 0 0,13 8-286 0 0,-1 1-1691 0 0,2 0-7064 0 0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9.5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1 316 8336 0 0,'0'-1'53'0'0,"0"0"0"0"0,0 0 0 0 0,1 0 1 0 0,-1 1-1 0 0,0-1 0 0 0,1 0 0 0 0,-1 0 0 0 0,0 0 1 0 0,1 0-1 0 0,0 0 0 0 0,-1 0 0 0 0,1 1 0 0 0,-1-1 1 0 0,1 0-1 0 0,0 0-53 0 0,7-11 692 0 0,-3-76 1031 0 0,-2 74-1596 0 0,2-19 223 0 0,2 0 0 0 0,2 1 0 0 0,6-16-350 0 0,-14 46 15 0 0,-1 0 0 0 0,1-1 0 0 0,0 1 0 0 0,0 0 0 0 0,1 0 0 0 0,-1 0 0 0 0,0-1 0 0 0,1 1 0 0 0,-1 1 0 0 0,1-1 0 0 0,0 0 0 0 0,-1 0 0 0 0,1 1 0 0 0,0-1 0 0 0,0 0 0 0 0,0 1 0 0 0,0 0 0 0 0,0 0 0 0 0,1-1 0 0 0,-1 1 0 0 0,0 1 0 0 0,0-1 0 0 0,1 0 0 0 0,1 0-15 0 0,-4 1 115 0 0,1 0-105 0 0,-1 0 0 0 0,1 0 1 0 0,-1 0-1 0 0,1 0 0 0 0,-1 0 0 0 0,1 0 0 0 0,-1 0 1 0 0,1 0-1 0 0,-1 0 0 0 0,1 0 0 0 0,-1 0 0 0 0,1 1 1 0 0,-1-1-1 0 0,1 0 0 0 0,-1 0 0 0 0,1 0 0 0 0,-1 1 0 0 0,0-1 1 0 0,1 0-1 0 0,-1 1 0 0 0,1-1 0 0 0,-1 0 0 0 0,0 1 1 0 0,1-1-1 0 0,-1 1 0 0 0,0-1 0 0 0,1 0 0 0 0,-1 1 1 0 0,0-1-1 0 0,0 1 0 0 0,1-1 0 0 0,-1 1 0 0 0,0-1 1 0 0,0 1-1 0 0,0-1 0 0 0,0 1 0 0 0,0-1-10 0 0,18 136 368 0 0,-14-111-343 0 0,0 0 1 0 0,2 0-1 0 0,7 20-25 0 0,-11-38 4 0 0,3 17 21 0 0,-4-20-20 0 0,-1-1-1 0 0,1 0 1 0 0,0 0-1 0 0,0 0 0 0 0,0 0 1 0 0,0 0-1 0 0,0 0 1 0 0,1 0-1 0 0,-1 0 1 0 0,1 0-1 0 0,0-1 1 0 0,0 1-1 0 0,0-1 1 0 0,0 1-1 0 0,0-1-4 0 0,-1-1 5 0 0,0 1-1 0 0,0-1 0 0 0,0 0 0 0 0,0 1 1 0 0,0-1-1 0 0,0 1 0 0 0,0-1 1 0 0,-1 1-1 0 0,1-1 0 0 0,-1 1 1 0 0,1 0-1 0 0,-1-1 0 0 0,0 2-4 0 0,1-2 2 0 0,-1 0-1 0 0,0 0 0 0 0,0 0 1 0 0,0 0-1 0 0,1 0 0 0 0,-1 0 1 0 0,0 0-1 0 0,1-1 0 0 0,-1 1 1 0 0,1 0-1 0 0,-1 0 0 0 0,1 0 1 0 0,-1 0-1 0 0,1 0 0 0 0,0-1 1 0 0,-1 1-1 0 0,1 0 0 0 0,0 0 1 0 0,0-1-1 0 0,0 1 0 0 0,-1-1 1 0 0,1 1-1 0 0,0-1 0 0 0,0 1 1 0 0,0-1-1 0 0,0 1 0 0 0,0-1 1 0 0,0 0-1 0 0,0 0-1 0 0,6 2-1 0 0,-5-1 7 0 0,0 0-1 0 0,-1 0 1 0 0,1-1-1 0 0,0 0 1 0 0,0 1-1 0 0,0-1 0 0 0,0 0 1 0 0,0 0-1 0 0,0 0 1 0 0,0 0-1 0 0,0 0 1 0 0,-1 0-1 0 0,1 0 1 0 0,0-1-1 0 0,0 1 0 0 0,0-1 1 0 0,1 0-6 0 0,-1 0 12 0 0,0 0 0 0 0,0 0 0 0 0,0-1 0 0 0,0 1 0 0 0,0 0 0 0 0,0-1-1 0 0,0 0 1 0 0,0 1 0 0 0,-1-1 0 0 0,1 0 0 0 0,-1 0 0 0 0,1 0 0 0 0,-1 0 0 0 0,0 0 0 0 0,0 0 0 0 0,1-1-12 0 0,15-42 70 0 0,-8 20-43 0 0,0 4 19 0 0,-2-1 0 0 0,3-14-46 0 0,-6 18 47 0 0,1 0 0 0 0,1 1 0 0 0,0-1 0 0 0,5-5-47 0 0,-3 2 190 0 0,-7 18-154 0 0,0 0 1 0 0,0 1-1 0 0,0-1 1 0 0,0 0-1 0 0,0 0 1 0 0,1 1-1 0 0,-1-1 1 0 0,1 1-1 0 0,0-1 1 0 0,2-1-37 0 0,-2 1 21 0 0,1 0 0 0 0,0-1 1 0 0,-1 0-1 0 0,0 1 0 0 0,0-1 1 0 0,1-2-22 0 0,5-10 140 0 0,-7 16-210 0 0,-1 0 0 0 0,0-1 1 0 0,0 1-1 0 0,1 0 1 0 0,-1-1-1 0 0,0 1 0 0 0,1 0 1 0 0,-1 0-1 0 0,0-1 1 0 0,0 1-1 0 0,1 0 0 0 0,-1 0 1 0 0,1 0-1 0 0,-1-1 1 0 0,0 1-1 0 0,1 0 0 0 0,-1 0 1 0 0,0 0-1 0 0,1 0 1 0 0,-1 0-1 0 0,1 0 0 0 0,-1 0 1 0 0,0 0-1 0 0,1 0 1 0 0,-1 0 69 0 0,1 0-9972 0 0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09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 6128 0 0,'16'-3'901'0'0,"-15"2"-839"0"0,-1 1-1 0 0,1-1 1 0 0,-1 1 0 0 0,1 0-1 0 0,0 0 1 0 0,-1-1 0 0 0,1 1-1 0 0,-1 0 1 0 0,1 0 0 0 0,0 0-1 0 0,-1 0 1 0 0,1-1 0 0 0,0 1 0 0 0,-1 0-1 0 0,1 0 1 0 0,0 0 0 0 0,-1 1-1 0 0,1-1 1 0 0,-1 0 0 0 0,1 0-1 0 0,0 0 1 0 0,-1 0 0 0 0,1 0-1 0 0,0 1 1 0 0,-1-1 0 0 0,1 0-1 0 0,-1 1 1 0 0,1-1 0 0 0,-1 0-1 0 0,1 1 1 0 0,-1-1 0 0 0,1 1-1 0 0,-1-1 1 0 0,1 1 0 0 0,-1-1-1 0 0,0 1 1 0 0,1-1 0 0 0,-1 1-1 0 0,0-1 1 0 0,1 1 0 0 0,-1-1-1 0 0,0 1 1 0 0,1 0-62 0 0,5 1 1076 0 0,-6-2-1068 0 0,0 0 0 0 0,0 0-1 0 0,1 0 1 0 0,-1 0 0 0 0,0 0-1 0 0,0 0 1 0 0,1 0-1 0 0,-1 0 1 0 0,0 0 0 0 0,0 0-1 0 0,1 0 1 0 0,-1 0 0 0 0,0 1-1 0 0,0-1 1 0 0,1 0 0 0 0,-1 0-1 0 0,0 0 1 0 0,0 0-1 0 0,0 0 1 0 0,1 1 0 0 0,-1-1-1 0 0,0 0 1 0 0,0 0 0 0 0,0 0-1 0 0,0 0 1 0 0,1 1-1 0 0,-1-1 1 0 0,0 0 0 0 0,0 0-1 0 0,0 1 1 0 0,0-1 0 0 0,0 0-1 0 0,0 0 1 0 0,0 0 0 0 0,0 1-1 0 0,1-1 1 0 0,-1 0-1 0 0,0 0 1 0 0,0 1 0 0 0,0-1-1 0 0,0 0 1 0 0,0 1 0 0 0,0-1-1 0 0,-1 0 1 0 0,1 0 0 0 0,0 1-1 0 0,0-1 1 0 0,0 0-1 0 0,0 0 1 0 0,0 0 0 0 0,0 1-1 0 0,0-1-7 0 0,4 45 245 0 0,-1 8-251 0 0,-6 123 338 0 0,3-133-263 0 0,0-40-22 0 0,1-1-1 0 0,-1 1 1 0 0,1-1-1 0 0,0 1 1 0 0,0-1-1 0 0,0 1 1 0 0,0-1-1 0 0,0 1 1 0 0,1-1-1 0 0,-1 0 1 0 0,1 0-1 0 0,-1 1 0 0 0,1-1 1 0 0,0 0-1 0 0,0-1 1 0 0,0 1-1 0 0,0 0 1 0 0,0 0-1 0 0,0-1 1 0 0,0 0-1 0 0,1 1 1 0 0,-1-1-1 0 0,1 0 1 0 0,-1 0-1 0 0,1 0 1 0 0,-1 0-1 0 0,1-1 1 0 0,0 1-47 0 0,5-2-57 0 0,0 0 0 0 0,-1 0 0 0 0,1-1 1 0 0,-1 0-1 0 0,1 0 0 0 0,-1-1 1 0 0,0 0-1 0 0,0 0 0 0 0,0 0 1 0 0,0-1-1 0 0,-1 0 0 0 0,1-1 0 0 0,-1 0 1 0 0,0 0-1 0 0,0 0 0 0 0,-1 0 1 0 0,0-1-1 0 0,0 0 0 0 0,4-6 57 0 0,-6 9-8594 0 0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0.2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8240 0 0,'0'3'80'0'0,"0"-1"0"0"0,1 1 0 0 0,-1 0 0 0 0,1-1 0 0 0,-1 1 0 0 0,1 0 0 0 0,0-1 0 0 0,0 1 0 0 0,0-1 0 0 0,1 1-80 0 0,-1-1 90 0 0,0 1 0 0 0,0-1 0 0 0,0 1 0 0 0,0-1 1 0 0,0 1-1 0 0,-1 0 0 0 0,1-1 0 0 0,-1 1 0 0 0,1 0 0 0 0,-1 0-90 0 0,0 1 39 0 0,0 1 1 0 0,1-1-1 0 0,-1 0 1 0 0,1 0-1 0 0,0 1 0 0 0,1-1 1 0 0,-1 0-1 0 0,1 0 1 0 0,0 0-1 0 0,0 0 1 0 0,0 0-1 0 0,0-1 0 0 0,0 1 1 0 0,1 0-1 0 0,0 0-39 0 0,6 8 13 0 0,-1 2 20 0 0,-6-12 3 0 0,-1 1 0 0 0,1-1 0 0 0,0 1 0 0 0,-1-1 0 0 0,1 1 0 0 0,0-1 0 0 0,0 0 0 0 0,0 0 0 0 0,1 0 0 0 0,-1 0-1 0 0,1-1 1 0 0,-1 1 0 0 0,1 0 0 0 0,-1-1 0 0 0,1 0 0 0 0,0 1-36 0 0,4 1 119 0 0,1 0 0 0 0,-1 0 0 0 0,0-1 0 0 0,1 0 0 0 0,0 0 0 0 0,0 0 0 0 0,-1-1 0 0 0,1-1 0 0 0,0 1 0 0 0,0-1 0 0 0,0 0 0 0 0,0-1 0 0 0,0 0 1 0 0,-1 0-1 0 0,1-1 0 0 0,0 0 0 0 0,-1 0 0 0 0,1-1 0 0 0,-1 0 0 0 0,0 0 0 0 0,0-1 0 0 0,0 0 0 0 0,0 0 0 0 0,-1-1 0 0 0,3-1-119 0 0,-6 3 116 0 0,1 1-1 0 0,0-1 1 0 0,-1 0 0 0 0,1 0 0 0 0,-1-1 0 0 0,0 1-1 0 0,0-1 1 0 0,-1 1 0 0 0,1-1 0 0 0,-1 0-1 0 0,1 0 1 0 0,0-3-116 0 0,7-11 573 0 0,-8 16-530 0 0,-1 0 0 0 0,0 1 0 0 0,0-1 0 0 0,0 0 0 0 0,0 0 0 0 0,0-1 0 0 0,0 1 0 0 0,0 0 0 0 0,-1 0 0 0 0,1 0 0 0 0,-1-1 0 0 0,0 1 0 0 0,1 0 0 0 0,-1-2-43 0 0,0-23-1991 0 0,0 27-8511 0 0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0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7328 0 0,'0'153'1592'0'0,"-3"-148"-1019"0"0,3-5-561 0 0,0 0 1 0 0,0 0-1 0 0,0 0 0 0 0,-1 0 1 0 0,1 1-1 0 0,0-1 0 0 0,0 0 1 0 0,0 0-1 0 0,0 0 0 0 0,-1 0 0 0 0,1 0 1 0 0,0 0-1 0 0,0 0 0 0 0,0 1 1 0 0,0-1-1 0 0,0 0 0 0 0,0 0 1 0 0,-1 0-1 0 0,1 0 0 0 0,0 1 0 0 0,0-1 1 0 0,0 0-1 0 0,0 0 0 0 0,0 0 1 0 0,0 1-1 0 0,0-1 0 0 0,0 0 1 0 0,0 0-1 0 0,0 0 0 0 0,0 0 0 0 0,0 1 1 0 0,0-1-1 0 0,0 0 0 0 0,0 0 1 0 0,0 0-1 0 0,0 1 0 0 0,0-1 1 0 0,0 0-1 0 0,0 0 0 0 0,0 0 1 0 0,1 0-1 0 0,-1 1 0 0 0,0-1 0 0 0,0 0 1 0 0,0 0-1 0 0,0 0 0 0 0,0 0 1 0 0,0 1-1 0 0,0-1 0 0 0,1 0 1 0 0,-1 0-1 0 0,0 0 0 0 0,0 0 0 0 0,0 0 1 0 0,0 0-1 0 0,1 0 0 0 0,-1 0-12 0 0,0 1-6 0 0,0-1 0 0 0,1 0 0 0 0,-1 1 1 0 0,0-1-1 0 0,0 0 0 0 0,1 0 0 0 0,-1 1 0 0 0,0-1 0 0 0,0 1 0 0 0,0-1 0 0 0,1 0 0 0 0,-1 1 0 0 0,0-1 0 0 0,0 0 0 0 0,0 1 0 0 0,0-1 0 0 0,0 1 0 0 0,0-1 0 0 0,0 0 0 0 0,0 1 0 0 0,0-1 0 0 0,0 1 0 0 0,0-1 0 0 0,0 0 0 0 0,0 1 1 0 0,0-1-1 0 0,0 1 0 0 0,0-1 0 0 0,-1 0 0 0 0,1 1 0 0 0,0-1 0 0 0,0 0 0 0 0,0 1 0 0 0,-1-1 0 0 0,1 0 0 0 0,0 1 0 0 0,0-1 0 0 0,-1 0 0 0 0,1 0 0 0 0,0 1 0 0 0,0-1 0 0 0,-1 0 0 0 0,1 0 0 0 0,0 1 0 0 0,-1-1 6 0 0,1 0-7086 0 0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0.9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0,'1'5'268'0'0,"-1"1"1"0"0,1-1-1 0 0,0 0 1 0 0,1 0-1 0 0,-1 0 1 0 0,1 0-1 0 0,2 3-268 0 0,7 26 1367 0 0,5 27-760 0 0,-12-49-398 0 0,0 0 1 0 0,-1 1 0 0 0,0 0 0 0 0,-1-1 0 0 0,0 1 0 0 0,-1 3-210 0 0,3 11 498 0 0,-3-23-417 0 0,0-1 1 0 0,0 0-1 0 0,0 1 0 0 0,-1-1 1 0 0,1 1-1 0 0,-1-1 1 0 0,0 0-1 0 0,-1 3-81 0 0,4 10 289 0 0,-3-15-259 0 0,0 1 1 0 0,1-1-1 0 0,-1 0 0 0 0,0 0 0 0 0,1 1 0 0 0,-1-1 1 0 0,0 0-1 0 0,0 0 0 0 0,0 1 0 0 0,0-1 0 0 0,0 0 1 0 0,-1 0-1 0 0,1 1 0 0 0,0 0-30 0 0,-2 2 74 0 0,1 0 0 0 0,-1 0 0 0 0,0 0 0 0 0,0 0 0 0 0,0 0 0 0 0,0 0 0 0 0,-1-1 0 0 0,1 1 0 0 0,-1-1 0 0 0,-2 2-74 0 0,-10 16-1600 0 0,14-20-7065 0 0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1.3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9040 0 0,'34'0'1160'0'0,"-20"33"1521"0"0,-13-29-2676 0 0,1 0-1 0 0,-1 0 1 0 0,0 0 0 0 0,0 0-1 0 0,0 0 1 0 0,0 0 0 0 0,-1 0-1 0 0,1 0 1 0 0,-1 0 0 0 0,0 1-1 0 0,0-1 1 0 0,-1 0 0 0 0,1 0-1 0 0,-1 0-4 0 0,0 15-2 0 0,6 65-24 0 0,-2-57-30 0 0,-1-1-1 0 0,-1 1 1 0 0,-2 7 56 0 0,1-27-10 0 0,-2 43-143 0 0,2-46 136 0 0,0-1 0 0 0,0 1 0 0 0,0 0 1 0 0,1 0-1 0 0,0-1 0 0 0,0 1 0 0 0,0-1 0 0 0,0 1 1 0 0,1-1-1 0 0,-1 1 0 0 0,2 2 17 0 0,-2-5-20 0 0,0 0 0 0 0,-1-1 1 0 0,1 1-1 0 0,-1 0 0 0 0,1 0 1 0 0,-1 0-1 0 0,1 0 0 0 0,-1 0 0 0 0,0 0 1 0 0,1 0-1 0 0,-1 0 0 0 0,0 0 0 0 0,0 0 1 0 0,0 0-1 0 0,0 1 20 0 0,0-2-1537 0 0,0 0-6015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3.5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23 6928 0 0,'1'0'50'0'0,"0"0"0"0"0,0-1 1 0 0,0 1-1 0 0,-1-1 0 0 0,1 1 1 0 0,0-1-1 0 0,0 1 0 0 0,0-1 1 0 0,-1 0-1 0 0,1 1 0 0 0,0-1 1 0 0,-1 0-1 0 0,1 0 0 0 0,-1 0 1 0 0,1 1-1 0 0,0-2-50 0 0,9-9 599 0 0,-9 11-589 0 0,-1 0 1 0 0,1 0-1 0 0,-1 0 1 0 0,1 0-1 0 0,-1 0 0 0 0,1 0 1 0 0,-1 0-1 0 0,0 0 0 0 0,1 0 1 0 0,-1 0-1 0 0,1 0 0 0 0,-1 1 1 0 0,0-1-1 0 0,1 0 1 0 0,-1 0-1 0 0,1 0 0 0 0,-1 1 1 0 0,0-1-1 0 0,1 0 0 0 0,-1 0 1 0 0,0 1-1 0 0,1-1 0 0 0,-1 0 1 0 0,0 1-1 0 0,0-1 0 0 0,1 0 1 0 0,-1 1-1 0 0,0-1 1 0 0,0 0-1 0 0,0 1 0 0 0,1-1 1 0 0,-1 1-1 0 0,0-1 0 0 0,0 0 1 0 0,0 1-1 0 0,0 0-10 0 0,5 6 243 0 0,-1 0 0 0 0,2 0 0 0 0,-1 0 0 0 0,6 6-243 0 0,-4-7 69 0 0,-2 1 1 0 0,1 0-1 0 0,-1 0 0 0 0,2 4-69 0 0,5 13 30 0 0,0-1 38 0 0,0-1 0 0 0,2 1 1 0 0,0-2-1 0 0,2 0-68 0 0,-8-10 21 0 0,0 1-1 0 0,0-1 0 0 0,2 8-20 0 0,18 27 106 0 0,-6-14-15 0 0,-17-23-38 0 0,1 0 0 0 0,0-1 0 0 0,0 1 1 0 0,6 4-54 0 0,-6-7 31 0 0,22 18 330 0 0,-21-18-241 0 0,-7-6-111 0 0,0 1 1 0 0,1-1-1 0 0,-1 1 0 0 0,0-1 1 0 0,0 0-1 0 0,0 1 1 0 0,1-1-1 0 0,-1 0 0 0 0,0 0 1 0 0,1 1-1 0 0,-1-1 1 0 0,0 0-1 0 0,1 1 0 0 0,-1-1 1 0 0,0 0-1 0 0,1 0 1 0 0,-1 0-1 0 0,0 1 1 0 0,1-1-1 0 0,-1 0 0 0 0,0 0 1 0 0,1 0-1 0 0,-1 0 1 0 0,1 0-1 0 0,-1 0 0 0 0,1 0 1 0 0,-1 0-1 0 0,0 0 1 0 0,1 0-1 0 0,-1 0 0 0 0,1 0 1 0 0,-1 0-1 0 0,0 0 1 0 0,1 0-1 0 0,-1 0 0 0 0,1 0 1 0 0,-1-1-1 0 0,0 1 1 0 0,1 0-1 0 0,-1 0 1 0 0,0 0-1 0 0,1-1 0 0 0,-1 1 1 0 0,0 0-1 0 0,1-1 1 0 0,-1 1-1 0 0,0 0 0 0 0,0 0 1 0 0,1-1-1 0 0,-1 1 1 0 0,0-1-10 0 0,0 1 14 0 0,1 0 0 0 0,-1 0 0 0 0,0 0-1 0 0,0 0 1 0 0,0 0 0 0 0,0 0 0 0 0,1 0 0 0 0,-1 0 0 0 0,0 0 0 0 0,0 0 0 0 0,0 0 0 0 0,0 0 0 0 0,1 0 0 0 0,-1 0 0 0 0,0 0 0 0 0,0 0 0 0 0,0 0 0 0 0,0 0 0 0 0,1 0 0 0 0,-1 0 0 0 0,0 0 0 0 0,0 0 0 0 0,0 0 0 0 0,0 0 0 0 0,0 0 0 0 0,1 0-1 0 0,-1 0 1 0 0,0 1 0 0 0,0-1 0 0 0,0 0 0 0 0,0 0 0 0 0,0 0 0 0 0,0 0 0 0 0,1 0 0 0 0,-1 0 0 0 0,0 1 0 0 0,0-1 0 0 0,0 0 0 0 0,0 0 0 0 0,0 0 0 0 0,0 0 0 0 0,0 1 0 0 0,0-1 0 0 0,0 0 0 0 0,0 0-14 0 0,3 3 882 0 0,-1-12-242 0 0,-4-56 353 0 0,1 23-333 0 0,1 1 0 0 0,2-2-660 0 0,-1 31 278 0 0,-1-1-1 0 0,-1 1 0 0 0,0-6-277 0 0,0 8 332 0 0,0-1 0 0 0,1 0 0 0 0,0 1 0 0 0,1-11-332 0 0,8 1 271 0 0,-8 18-258 0 0,0 0 0 0 0,0 0-1 0 0,0 0 1 0 0,0 0 0 0 0,0 0 0 0 0,0 0 0 0 0,-1-1-1 0 0,1 1 1 0 0,-1 0 0 0 0,1-1-13 0 0,2 0 3 0 0,0 0 0 0 0,0 0 1 0 0,1 0-1 0 0,-1 0 0 0 0,1 1 0 0 0,0 0 0 0 0,0-1 0 0 0,1 1-3 0 0,6-3-2353 0 0,2-2-9381 0 0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1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 5416 0 0,'0'0'0'0'0,"0"0"0"0"0,2 0 0 0 0,8 0 488 0 0,2 0 8 0 0,1 0-8 0 0,5-2 8 0 0,8-2-160 0 0,0 0 0 0 0,-8 2 8 0 0,10-4 0 0 0,-2 0-176 0 0,-5 2 0 0 0,-5 4 0 0 0,4 0 16 0 0,-8-4-200 0 0,-6 4 8 0 0,-6 0-7048 0 0</inkml:trace>
  <inkml:trace contextRef="#ctx0" brushRef="#br0" timeOffset="1">76 320 5520 0 0,'2'0'0'0'0,"4"0"0"0"0,-2 0 0 0 0,2 0 336 0 0,0 0 16 0 0,2 0 0 0 0,10 0 0 0 0,4-4-48 0 0,-2 2 0 0 0,-2-4 0 0 0,13-2 8 0 0,1 2-160 0 0,-4 0 0 0 0,4 0 8 0 0,0-4-8 0 0,-32 10-6728 0 0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2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340 147 7232 0 0,'0'-8'161'0'0,"-1"1"0"0"0,0 0 0 0 0,-1 0 0 0 0,0 0 0 0 0,0 0 1 0 0,0 0-1 0 0,-1 0 0 0 0,0 0 0 0 0,0 1 0 0 0,-1-1 0 0 0,-1-1-161 0 0,0-2 113 0 0,2 7 36 0 0,1 0 0 0 0,-1-1 0 0 0,1 1 0 0 0,-1 1 0 0 0,0-1 0 0 0,-3-3-149 0 0,-10-10 523 0 0,13 15-444 0 0,1-1-1 0 0,-1 1 1 0 0,1-1-1 0 0,-1 1 1 0 0,0 0 0 0 0,1 0-1 0 0,-1 0 1 0 0,0 1-1 0 0,0-1 1 0 0,0 1-1 0 0,0-1 1 0 0,1 1-1 0 0,-1 0 1 0 0,0 0-1 0 0,0 0 1 0 0,0 1-1 0 0,0-1 1 0 0,0 1-1 0 0,0-1 1 0 0,0 1-79 0 0,-18 10 158 0 0,1 0 0 0 0,0 1 0 0 0,1 1 0 0 0,-5 5-158 0 0,11-7 27 0 0,1 0 0 0 0,0 1 0 0 0,1 1 0 0 0,0 0 0 0 0,1 1 0 0 0,1 0 0 0 0,0 0 0 0 0,-5 12-27 0 0,13-23 4 0 0,0 0 1 0 0,0-1-1 0 0,1 1 1 0 0,-1 0-1 0 0,1-1 1 0 0,0 1 0 0 0,-1 0-1 0 0,1-1 1 0 0,0 1-1 0 0,1 0 1 0 0,-1 0-1 0 0,0-1 1 0 0,1 1-1 0 0,-1 0 1 0 0,1-1-1 0 0,0 1 1 0 0,0-1-5 0 0,4 27 64 0 0,-4-27-59 0 0,-1-1 0 0 0,1 1 0 0 0,-1-1 0 0 0,1 1 0 0 0,0-1 0 0 0,-1 1 0 0 0,1-1 0 0 0,0 0 0 0 0,0 1 0 0 0,0-1 0 0 0,0 0 0 0 0,0 0 0 0 0,0 1 0 0 0,1-1 0 0 0,-1 0 0 0 0,0 0 0 0 0,1 0-1 0 0,-1-1 1 0 0,0 1 0 0 0,1 0 0 0 0,-1 0 0 0 0,1-1 0 0 0,-1 1 0 0 0,1-1 0 0 0,-1 1 0 0 0,1-1 0 0 0,0 0 0 0 0,0 1-5 0 0,7 1 37 0 0,0-1 1 0 0,1 1-1 0 0,-1-1 0 0 0,8-1-37 0 0,-6 0 15 0 0,0 0 0 0 0,1-1 0 0 0,-1-1 0 0 0,0 0 0 0 0,0 0 0 0 0,0-1 0 0 0,0-1 0 0 0,0 0 0 0 0,-1 0 0 0 0,0-1 0 0 0,0 0-1 0 0,0-1 1 0 0,0 0 0 0 0,-1 0 0 0 0,9-9-15 0 0,55-50 230 0 0,-66 57-200 0 0,0-1 1 0 0,0 1 0 0 0,-1-2-1 0 0,3-5-30 0 0,-4 5 33 0 0,1 1 0 0 0,1 0 0 0 0,0 0 0 0 0,5-5-33 0 0,-11 13 12 0 0,0 0 0 0 0,0 0 0 0 0,1 0 0 0 0,-1 0 0 0 0,1 0 0 0 0,-1 0 0 0 0,0 0 0 0 0,1 1 0 0 0,0-1 0 0 0,-1 1 0 0 0,1-1 0 0 0,-1 1 0 0 0,1 0 0 0 0,0-1 0 0 0,0 1-12 0 0,-1-11 181 0 0,-1 8-152 0 0,0 11 12 0 0,-11 95 166 0 0,6-57-193 0 0,-3 0 1 0 0,-1 0-1 0 0,-3-1 1 0 0,-1-1-1 0 0,-5 6-14 0 0,-18 64 16 0 0,19-62-6 0 0,10-33 0 0 0,1 0-1 0 0,1 1 0 0 0,1 0 1 0 0,0 3-10 0 0,-4 20 21 0 0,-2 24 11 0 0,10-61-30 0 0,-1-1 0 0 0,2 0-1 0 0,-1 0 1 0 0,0 0 0 0 0,1 0 0 0 0,0 0 0 0 0,0 0-1 0 0,1 0 1 0 0,0-1 0 0 0,-1 1 0 0 0,3 3-2 0 0,-3-6 1 0 0,1 0-1 0 0,0 0 1 0 0,0 0 0 0 0,0 0 0 0 0,0 0 0 0 0,0 0-1 0 0,1 0 1 0 0,-1-1 0 0 0,0 1 0 0 0,1-1-1 0 0,-1 0 1 0 0,1 1 0 0 0,0-1 0 0 0,-1 0 0 0 0,1-1-1 0 0,0 1 1 0 0,0 0 0 0 0,0-1 0 0 0,-1 0 0 0 0,1 1-1 0 0,0-1 1 0 0,0 0 0 0 0,0-1 0 0 0,0 1-1 0 0,-1 0 1 0 0,1-1 0 0 0,0 0 0 0 0,0 1 0 0 0,1-2-1 0 0,7-2 0 0 0,0 0 1 0 0,0 0-1 0 0,0-1 1 0 0,-1-1-1 0 0,0 0 1 0 0,6-5-1 0 0,54-46 4 0 0,-45 36-3 0 0,27-30-1856 0 0,-50 50-7522 0 0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3.25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7136 0 0,'0'0'101'0'0,"0"1"0"0"0,0 0 0 0 0,0 0 0 0 0,0 0 0 0 0,0 0 0 0 0,1 0 0 0 0,-1-1 0 0 0,0 1 0 0 0,0 0 0 0 0,1 0 0 0 0,-1 0 0 0 0,1-1-1 0 0,-1 1 1 0 0,1 0 0 0 0,-1 0 0 0 0,1-1 0 0 0,0 1-101 0 0,-1 0 105 0 0,1-1-1 0 0,-1 1 0 0 0,1 0 0 0 0,-1-1 0 0 0,1 1 1 0 0,-1 0-1 0 0,1 0 0 0 0,-1-1 0 0 0,0 1 0 0 0,1 0 1 0 0,-1 0-1 0 0,0-1 0 0 0,0 1 0 0 0,0 0 0 0 0,0 0 0 0 0,1 0 1 0 0,-1 0-105 0 0,0 0 281 0 0,0-1-38 0 0,0 0-174 0 0,0 0-40 0 0,0 24 3 0 0,0-23-34 0 0,0 1 0 0 0,0 0 0 0 0,0 0 0 0 0,1-1-1 0 0,-1 1 1 0 0,1 0 0 0 0,0-1 0 0 0,-1 1 0 0 0,1 0 0 0 0,0-1-1 0 0,0 1 3 0 0,5 15-30 0 0,-6-16 30 0 0,0-1 1 0 0,0 1 0 0 0,0-1-1 0 0,0 1 1 0 0,0-1 0 0 0,0 1-1 0 0,0-1 1 0 0,1 1 0 0 0,-1-1-1 0 0,0 0 1 0 0,0 1 0 0 0,1-1-1 0 0,-1 1 1 0 0,0-1-1 0 0,1 0 1 0 0,-1 1 0 0 0,0-1-1 0 0,1 0 1 0 0,-1 1 0 0 0,0-1-1 0 0,1 0 1 0 0,0 1-1 0 0,-1-1 14 0 0,1 0-1 0 0,-1 1 1 0 0,1-1-1 0 0,-1 1 1 0 0,1-1-1 0 0,-1 0 1 0 0,1 1-1 0 0,-1-1 1 0 0,1 1-1 0 0,-1-1 1 0 0,0 1-1 0 0,1 0 1 0 0,-1-1-1 0 0,0 1 1 0 0,0-1-1 0 0,1 1 1 0 0,-1 0-1 0 0,0-1 1 0 0,0 1-1 0 0,0-1 1 0 0,0 1-1 0 0,0 0 1 0 0,0 0-14 0 0,0 14-1040 0 0,0-15-6469 0 0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13.5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6424 0 0,'1'0'36'0'0,"0"0"0"0"0,-1 0 1 0 0,1 0-1 0 0,0 0 0 0 0,0 0 1 0 0,0 0-1 0 0,-1 0 0 0 0,1 0 0 0 0,0 0 1 0 0,0 0-1 0 0,-1 1 0 0 0,1-1 1 0 0,0 0-1 0 0,0 0 0 0 0,-1 1 0 0 0,1-1 1 0 0,0 1-1 0 0,-1-1 0 0 0,1 0 1 0 0,0 1-1 0 0,-1-1 0 0 0,1 1 0 0 0,-1 0 1 0 0,1-1-1 0 0,0 1 0 0 0,-1-1 1 0 0,1 1-37 0 0,4 6 260 0 0,1 1-158 0 0,0-1 1 0 0,-1 1-1 0 0,0 0 1 0 0,0 1-1 0 0,-1-1 1 0 0,0 1-1 0 0,0 1-102 0 0,8 17 361 0 0,-10-24-301 0 0,0 0 16 0 0,0 1 1 0 0,-1-1-1 0 0,1 1 0 0 0,-1 0 0 0 0,1 0 1 0 0,-1-1-1 0 0,0 1 0 0 0,-1 0 0 0 0,1 0 1 0 0,-1 0-1 0 0,1 0 0 0 0,-2 4-76 0 0,1 13-556 0 0,0-20-5989 0 0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28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3208 0 0,'0'0'551'0'0,"0"0"-5"0"0,0 0 5 0 0,0 0 42 0 0,0 0 166 0 0,0 0 41 0 0,0 0 0 0 0,0 0-44 0 0,0 0-176 0 0,0 0-43 0 0,0 0 6 0 0,0 0-35 0 0,0 0-144 0 0,0 0-35 0 0,0 0 4 0 0,0 0-31 0 0,5 3-112 0 0,-2-1-161 0 0,0 0-1 0 0,0 0 1 0 0,-1 1-1 0 0,1-1 1 0 0,-1 1 0 0 0,1-1-1 0 0,-1 1 1 0 0,0 0-1 0 0,0 0 1 0 0,0 0-1 0 0,0 0 1 0 0,-1 1-1 0 0,1-1 1 0 0,-1 0 0 0 0,0 1-1 0 0,0-1 1 0 0,1 3-29 0 0,25 123 106 0 0,-21-97-43 0 0,-1-1-1 0 0,-1 1 1 0 0,-2 10-63 0 0,-2-38 0 0 0,8 31 25 0 0,-6-29-19 0 0,-1-1-1 0 0,1 0 0 0 0,-1 1 1 0 0,0 0-1 0 0,-1-1 1 0 0,1 3-6 0 0,-1-5 1 0 0,-1 11 6 0 0,2 1 0 0 0,0-1 0 0 0,0 0 1 0 0,1 0-1 0 0,1 1-7 0 0,0 2 58 0 0,0 1 1 0 0,-2-1 0 0 0,0 1-1 0 0,-1 0 1 0 0,-2 11-59 0 0,1 16 727 0 0,1-45-704 0 0,0 0 1 0 0,0 0-2 0 0,0 0-2 0 0,0 0-1780 0 0,0 0-7154 0 0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28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 5224 0 0,'5'-3'273'0'0,"-1"1"1"0"0,1-1-1 0 0,0 1 1 0 0,0 1-1 0 0,0-1 1 0 0,0 1-1 0 0,1 0 1 0 0,-1 0-1 0 0,3 0-273 0 0,52-7 681 0 0,1 3 1 0 0,7 3-682 0 0,-41 2-1240 0 0,-26 0-4344 0 0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28.7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4312 0 0,'0'2'15'0'0,"1"21"619"0"0,-1-23-620 0 0,0 0 1 0 0,0 1 0 0 0,0-1-1 0 0,0 0 1 0 0,0 1 0 0 0,0-1 0 0 0,0 1-1 0 0,0-1 1 0 0,0 0 0 0 0,0 1-1 0 0,0-1 1 0 0,0 0 0 0 0,0 1 0 0 0,1-1-1 0 0,-1 1 1 0 0,0-1 0 0 0,0 0-1 0 0,0 1 1 0 0,0-1 0 0 0,1 0 0 0 0,-1 1-1 0 0,0-1 1 0 0,0 0 0 0 0,1 0-1 0 0,-1 1 1 0 0,0-1 0 0 0,1 0-1 0 0,-1 0 1 0 0,0 1 0 0 0,1-1 0 0 0,-1 0-1 0 0,0 0 1 0 0,1 0 0 0 0,-1 0-1 0 0,0 1 1 0 0,1-1 0 0 0,-1 0 0 0 0,0 0-1 0 0,1 0 1 0 0,-1 0 0 0 0,1 0-1 0 0,-1 0 1 0 0,0 0 0 0 0,1 0-1 0 0,-1 0-14 0 0,2 1 83 0 0,-1 0-1 0 0,1 0 0 0 0,0 0 1 0 0,-1 0-1 0 0,1 0 0 0 0,0 0 0 0 0,-1-1 1 0 0,1 1-1 0 0,0-1 0 0 0,0 1 1 0 0,0-1-1 0 0,0 0 0 0 0,-1 1 0 0 0,2-1-82 0 0,57-12 252 0 0,-22 8-484 0 0,-1-2-1 0 0,0-1 0 0 0,26-9 233 0 0,-60 15-4528 0 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29.5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135 24 6632 0 0,'0'0'152'0'0,"-8"11"1137"0"0,6-9-1208 0 0,0 1 0 0 0,-1-1 0 0 0,1 0 0 0 0,-1 0 0 0 0,1-1 0 0 0,-1 1 0 0 0,0 0 0 0 0,-2 0-81 0 0,-18 14 585 0 0,14-6-472 0 0,0 1 0 0 0,2 1 0 0 0,-1 0 0 0 0,1 0 0 0 0,1 0 1 0 0,0 1-1 0 0,1-1 0 0 0,0 1 0 0 0,1 1 0 0 0,0-1 0 0 0,1 1 0 0 0,1-1 0 0 0,-1 14-113 0 0,2-15 56 0 0,1-1 0 0 0,1 1 0 0 0,0-1 0 0 0,0 1 0 0 0,1-1 0 0 0,1 0 0 0 0,0 0 0 0 0,0 0 0 0 0,4 7-56 0 0,-4-12-2 0 0,0 1 0 0 0,0-1 1 0 0,1 0-1 0 0,0 0 1 0 0,0 0-1 0 0,1 0 0 0 0,-1-1 1 0 0,1 0-1 0 0,1 0 1 0 0,-1 0-1 0 0,6 3 2 0 0,-7-5-3 0 0,1 0-1 0 0,0-1 1 0 0,-1 0-1 0 0,1 0 1 0 0,0 0 0 0 0,0-1-1 0 0,1 1 1 0 0,-1-1-1 0 0,0 0 1 0 0,0-1 0 0 0,1 1-1 0 0,-1-1 1 0 0,0 0-1 0 0,1-1 1 0 0,-1 1 0 0 0,4-2 3 0 0,-5 1 2 0 0,1 0 0 0 0,-1 0 1 0 0,1-1-1 0 0,-1 0 1 0 0,0 0-1 0 0,0 0 0 0 0,0 0 1 0 0,0-1-1 0 0,0 0 0 0 0,0 0 1 0 0,0 0-3 0 0,38-40 134 0 0,-24 24 11 0 0,-14 14-97 0 0,0 1 0 0 0,0-1 1 0 0,-1 0-1 0 0,1 0 0 0 0,-1 0 0 0 0,0 0 0 0 0,0-1 1 0 0,-1 0-1 0 0,1 1 0 0 0,-1-1 0 0 0,-1 0 0 0 0,1 0 1 0 0,-1 0-1 0 0,0 0 0 0 0,0 0 0 0 0,-1 0 1 0 0,0 0-1 0 0,0 0 0 0 0,0-1-48 0 0,-1 2 34 0 0,0-5 102 0 0,-1 0-1 0 0,0 0 1 0 0,-3-9-136 0 0,3 15 24 0 0,0 1 0 0 0,1-1 1 0 0,-1 0-1 0 0,-1 0 0 0 0,1 1 1 0 0,-1 0-1 0 0,1-1 0 0 0,-1 1 0 0 0,0 0 1 0 0,0 0-1 0 0,0 1-24 0 0,-7-8 95 0 0,0 0 0 0 0,1-1 0 0 0,-7-10-95 0 0,-13-15 258 0 0,25 31-184 0 0,0 0 0 0 0,0 0 0 0 0,0 0 0 0 0,1-1 0 0 0,0 1 0 0 0,0-1 0 0 0,0 0 0 0 0,0-3-74 0 0,3 9 14 0 0,0-1 0 0 0,0 1 1 0 0,0-1-1 0 0,0 0 0 0 0,0 1 1 0 0,0-1-1 0 0,0 0 0 0 0,0 1 1 0 0,1-1-1 0 0,-1 1 0 0 0,0-1 1 0 0,0 1-1 0 0,1-1 0 0 0,-1 0 1 0 0,0 1-1 0 0,1-1 0 0 0,-1 1 1 0 0,1 0-1 0 0,-1-1 0 0 0,1 1 1 0 0,-1-1-1 0 0,1 1 1 0 0,-1 0-1 0 0,1-1 0 0 0,-1 1-14 0 0,1 1 11 0 0,0 0 0 0 0,0 0 0 0 0,1 0-1 0 0,-1 0 1 0 0,0 0 0 0 0,0 0 0 0 0,1 0 0 0 0,-1-1-1 0 0,1 1 1 0 0,-1 0 0 0 0,0-1 0 0 0,1 1 0 0 0,-1-1-1 0 0,1 0 1 0 0,-1 1 0 0 0,1-1 0 0 0,0 0-11 0 0,12 4 32 0 0,-5 2-38 0 0,1 0-1 0 0,-1 0 0 0 0,0 1 1 0 0,0 0-1 0 0,0 0 0 0 0,-1 1 1 0 0,-1 0-1 0 0,1 1 0 0 0,1 3 7 0 0,2 3-60 0 0,0 0-1 0 0,-1 1 0 0 0,-1 0 0 0 0,-1 1 0 0 0,2 5 61 0 0,7 20-425 0 0,-8-25 211 0 0,-2 1 0 0 0,0 0-1 0 0,-1 1 1 0 0,0 0 0 0 0,-2 0 0 0 0,0 0 0 0 0,-1 0 0 0 0,-1 14 214 0 0,-2 24-1119 0 0,0-57 1140 0 0,0 0 9 0 0,0 0 46 0 0,0 0 13 0 0,0 0 4 0 0,0 0-1 0 0,0 0 11 0 0,0 0 6 0 0,-5-11-4 0 0,1-1-1 0 0,0 0 1 0 0,0 0-1 0 0,2 0 1 0 0,-1-1 0 0 0,1 1-1 0 0,1-2-104 0 0,-1-16 59 0 0,1 0 0 0 0,2-13-59 0 0,0 20 92 0 0,1 0 0 0 0,2 1 0 0 0,4-20-92 0 0,-5 31 30 0 0,1 0-1 0 0,0 0 1 0 0,1 0 0 0 0,0 0 0 0 0,1 0 0 0 0,0 1-1 0 0,0 0 1 0 0,3-1-30 0 0,-1 0 44 0 0,1 0 0 0 0,0 1 0 0 0,0 1 0 0 0,7-5-44 0 0,-13 11 14 0 0,1 0-1 0 0,0 0 1 0 0,0 1 0 0 0,0-1-1 0 0,0 1 1 0 0,1 0-1 0 0,-1 0 1 0 0,0 1 0 0 0,1 0-1 0 0,-1-1 1 0 0,1 1 0 0 0,0 1-1 0 0,-1-1 1 0 0,4 1-14 0 0,6-1 5 0 0,-12 1-3 0 0,1-1 0 0 0,-1 1-1 0 0,1 0 1 0 0,0 0 0 0 0,-1 0-1 0 0,1 0 1 0 0,-1 0 0 0 0,1 1-1 0 0,-1-1 1 0 0,1 1-1 0 0,-1 0 1 0 0,1-1 0 0 0,-1 1-1 0 0,0 0 1 0 0,1 1 0 0 0,-1-1-1 0 0,0 0 1 0 0,0 0 0 0 0,0 1-1 0 0,0 0 1 0 0,0-1 0 0 0,0 1-1 0 0,0 0 1 0 0,0 0 0 0 0,0 1-2 0 0,2 2-8 0 0,-1 0 0 0 0,0 0 1 0 0,0 1-1 0 0,0 0 1 0 0,-1-1-1 0 0,0 1 0 0 0,0 0 1 0 0,0 0-1 0 0,-1 0 0 0 0,1 0 1 0 0,-2 1-1 0 0,1-1 1 0 0,-1 0-1 0 0,0 0 0 0 0,0 0 1 0 0,0 1-1 0 0,-1-1 1 0 0,0 0-1 0 0,0 0 0 0 0,-1 0 1 0 0,0 0-1 0 0,0 0 1 0 0,0 0-1 0 0,-2 2 8 0 0,0 2-60 0 0,3-7 51 0 0,0 0 1 0 0,0-1-1 0 0,0 1 0 0 0,-1-1 0 0 0,1 0 0 0 0,-1 1 0 0 0,1-1 1 0 0,-1 0-1 0 0,0 0 0 0 0,0 0 0 0 0,0 0 0 0 0,0 0 1 0 0,0 0-1 0 0,0-1 0 0 0,-2 2 9 0 0,-7 3 7 0 0,0-1 0 0 0,0 0 0 0 0,0 0 1 0 0,-1-1-1 0 0,1-1 0 0 0,-1 0 0 0 0,0-1 0 0 0,0 0-7 0 0,8-1 12 0 0,2 0-1 0 0,1 1 0 0 0,-1-1-1 0 0,1 1 1 0 0,-1-1 0 0 0,1 1-1 0 0,0 0 1 0 0,0 0 0 0 0,-1 0-1 0 0,1 0 1 0 0,0 0 0 0 0,1 0-1 0 0,-1 0 1 0 0,0 0 0 0 0,1 0 0 0 0,-1 1-11 0 0,1-2 2 0 0,-1 0-1 0 0,1-1-1 0 0,0 1 1 0 0,-1 0 0 0 0,1 0 0 0 0,0 0-1 0 0,0 0 1 0 0,0 0 0 0 0,0-1 0 0 0,0 1 0 0 0,0 0-1 0 0,0 0 1 0 0,0 0 0 0 0,0 0 0 0 0,1 0-1 0 0,-1-1 1 0 0,0 1 0 0 0,0 0 0 0 0,1 0-1 0 0,-1 0 1 0 0,0-1 0 0 0,1 1 0 0 0,-1 0-1 0 0,1 0 1 0 0,-1-1 0 0 0,1 1 0 0 0,0-1-1 0 0,-1 1 1 0 0,1 0 0 0 0,-1-1 0 0 0,1 1 0 0 0,0-1-1 0 0,0 1 1 0 0,0-1-1 0 0,4 3 7 0 0,0-1 0 0 0,1 0 0 0 0,-1 0 0 0 0,1 0 0 0 0,2-1-7 0 0,18 7 11 0 0,9 8-22 0 0,-18-8-6 0 0,-1-1 1 0 0,2 0-1 0 0,-1-1 1 0 0,1-1-1 0 0,14 2 17 0 0,6-1-49 0 0,-18-2 7 0 0,0-1-1 0 0,0-1 1 0 0,0 0 0 0 0,18-2 42 0 0,-20-1-609 0 0,0 1 0 0 0,0 0 0 0 0,13 4 609 0 0,-26-4-8157 0 0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0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31 487 5520 0 0,'0'-3'3198'0'0,"-3"-11"-2348"0"0,-1 1-651 0 0,0 1 0 0 0,0-1 0 0 0,1 0 0 0 0,1 0 0 0 0,0 0 0 0 0,1 0 0 0 0,1 0 0 0 0,0-10-199 0 0,-2-14 318 0 0,0 7-121 0 0,0 2 350 0 0,0-27-547 0 0,3 48 61 0 0,-1 0-1 0 0,1 0 1 0 0,0 0 0 0 0,0 0 0 0 0,1 0 0 0 0,0 0 0 0 0,0 1 0 0 0,1-1-1 0 0,0 1 1 0 0,0-1-61 0 0,18-40 449 0 0,-19 40-298 0 0,1 0 0 0 0,0 0 0 0 0,0 0 0 0 0,1 0 1 0 0,0 0-1 0 0,0 1 0 0 0,0-1 0 0 0,1 1 1 0 0,2-2-152 0 0,-7 8 23 0 0,1 0 1 0 0,-1-1 0 0 0,0 1 0 0 0,1 0-1 0 0,-1 0 1 0 0,1 0 0 0 0,-1-1-1 0 0,0 1 1 0 0,1 0 0 0 0,-1 0 0 0 0,1 0-1 0 0,-1 0 1 0 0,1 0 0 0 0,-1 0 0 0 0,0 0-1 0 0,1 0 1 0 0,-1 0 0 0 0,1 0 0 0 0,-1 0-1 0 0,1 0 1 0 0,-1 0 0 0 0,0 0-1 0 0,1 0 1 0 0,-1 0 0 0 0,1 0 0 0 0,-1 1-1 0 0,1-1 1 0 0,-1 0 0 0 0,0 0 0 0 0,1 1-1 0 0,-1-1-23 0 0,17 15 241 0 0,11 27-166 0 0,-26-38-18 0 0,115 181 324 0 0,-87-148-389 0 0,-4-5-32 0 0,2 3-9 0 0,-21-27 32 0 0,0 1 0 0 0,0-1 0 0 0,-1 1-1 0 0,0 1 1 0 0,0-1 0 0 0,-1 3 17 0 0,3 0-19 0 0,-7-11 19 0 0,0 0-1 0 0,0 1 1 0 0,-1-1 0 0 0,1 1-1 0 0,0-1 1 0 0,0 1-1 0 0,-1 0 1 0 0,1-1-1 0 0,-1 1 1 0 0,1 0 0 0 0,-1-1-1 0 0,0 1 1 0 0,1 1 0 0 0,-4-1 89 0 0,5-2-2174 0 0,-1 0-7856 0 0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0.4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6928 0 0,'0'0'0'0'0,"0"0"0"0"0,0 8 0 0 0,0 0 568 0 0,2 2 0 0 0,8-6 8 0 0,12-8 0 0 0,12-2-360 0 0,2 0 0 0 0,-3 0 0 0 0,25-4 0 0 0,-58 10-7784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2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219 1 5520 0 0,'4'1'1695'0'0,"-1"0"606"0"0,-9-3-1128 0 0,1 2-1126 0 0,0-1 0 0 0,0 1-1 0 0,0 0 1 0 0,0 1 0 0 0,0-1 0 0 0,-3 1-47 0 0,-18 2 204 0 0,9-4-27 0 0,0 2-1 0 0,0 0 0 0 0,0 1 1 0 0,-12 3-177 0 0,27-4 86 0 0,0-1-38 0 0,1 0 1 0 0,-1 0-1 0 0,1 1 1 0 0,-1-1-1 0 0,1 1 0 0 0,-1 0 1 0 0,1-1-1 0 0,0 1 1 0 0,-1 0-1 0 0,1 0 0 0 0,0-1 1 0 0,0 1-49 0 0,-1 1 70 0 0,-1 0-8 0 0,0 0-1 0 0,1 0 1 0 0,-1 1 0 0 0,1-1-1 0 0,0 0 1 0 0,0 1 0 0 0,0 0 0 0 0,0 0-1 0 0,0-1 1 0 0,1 1 0 0 0,-1 0-1 0 0,1 0 1 0 0,0 0 0 0 0,0 1 0 0 0,-1 2-62 0 0,0 4 85 0 0,1 0 0 0 0,0 1 1 0 0,0-1-1 0 0,1 5-85 0 0,-1 21 105 0 0,5 8 1 0 0,0-8-56 0 0,1 139 166 0 0,-6-164-203 0 0,2-1 0 0 0,-1 1 0 0 0,1 0 0 0 0,1-1 0 0 0,0 1 1 0 0,2 5-14 0 0,-2 0 38 0 0,2 3-30 0 0,-3-17 33 0 0,0 1-1 0 0,0-1 0 0 0,1 1 1 0 0,-1-1-1 0 0,1 1 1 0 0,0-1-1 0 0,0 0 0 0 0,0 1 1 0 0,0-1-1 0 0,0 0 1 0 0,0 0-1 0 0,0-1 0 0 0,1 1 1 0 0,1 1-41 0 0,-1-2 27 0 0,0 0 1 0 0,1-1 0 0 0,-1 1 0 0 0,0-1 0 0 0,1 1-1 0 0,-1-1 1 0 0,0 0 0 0 0,1 0 0 0 0,-1-1-1 0 0,1 1 1 0 0,-1 0 0 0 0,3-2-28 0 0,29-4 264 0 0,0 1 0 0 0,31 1-264 0 0,-65 4-128 0 0,0-1-1 0 0,0 1 1 0 0,1 0 0 0 0,-1 0 0 0 0,0-1 0 0 0,0 1 0 0 0,0-1-1 0 0,0 1 1 0 0,0-1 0 0 0,0 1 0 0 0,0-1 0 0 0,0 0 0 0 0,0 1-1 0 0,0-1 1 0 0,1-1 128 0 0,-2 2-9998 0 0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1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98 4512 0 0,'1'10'380'0'0,"1"1"0"0"0,0-1 0 0 0,1 0 1 0 0,0-1-1 0 0,1 1 0 0 0,0-1 0 0 0,0 1 0 0 0,5 6-380 0 0,16 43 1493 0 0,-14-21-1486 0 0,-2-8 467 0 0,0 0 0 0 0,10 17-474 0 0,-12-27 253 0 0,-6-16-113 0 0,1 1 0 0 0,0-1 0 0 0,0 0 0 0 0,0 1 0 0 0,0-1 0 0 0,2 1-140 0 0,1 15 236 0 0,-5-19-193 0 0,0 0 0 0 0,1-1-1 0 0,-1 1 1 0 0,0-1 0 0 0,0 1-1 0 0,0-1 1 0 0,0 1 0 0 0,0-1-1 0 0,0 1 1 0 0,0 0 0 0 0,0-1-1 0 0,0 1 1 0 0,0-1 0 0 0,0 1-1 0 0,0-1 1 0 0,-1 1 0 0 0,1-1-1 0 0,0 1 1 0 0,0 0 0 0 0,0-1-1 0 0,-1 1 1 0 0,1-1 0 0 0,0 0-1 0 0,-1 1 1 0 0,1-1 0 0 0,0 1-1 0 0,-1-1 1 0 0,1 1 0 0 0,-1-1-1 0 0,1 0 1 0 0,-1 1 0 0 0,1-1-43 0 0,-1 0 23 0 0,0-1 0 0 0,0 1 0 0 0,0-1 0 0 0,0 1 0 0 0,1-1 0 0 0,-1 1 0 0 0,0-1 0 0 0,0 1 0 0 0,0-1 0 0 0,1 0 0 0 0,-1 1 0 0 0,1-1 0 0 0,-1 0 0 0 0,0 0 0 0 0,1 1 0 0 0,-1-1 0 0 0,1 0 0 0 0,0 0 0 0 0,-1 0 0 0 0,1 0 0 0 0,-1 0-23 0 0,-9-26 92 0 0,8 20-46 0 0,-10-26 56 0 0,5 17-33 0 0,1 0 0 0 0,1-1 0 0 0,0 0 0 0 0,1 0 0 0 0,1 0 0 0 0,0 0 0 0 0,1-5-69 0 0,3-2 138 0 0,1 0 1 0 0,0 0-1 0 0,2 1 0 0 0,1-1 0 0 0,1-2-138 0 0,-4 21 30 0 0,1-1 0 0 0,-1 1 1 0 0,1 0-1 0 0,-1 1 0 0 0,1-1 0 0 0,1 0 1 0 0,-1 1-1 0 0,1 0 0 0 0,0 0 0 0 0,0-1-30 0 0,9-9 73 0 0,-9 10-46 0 0,0 0 1 0 0,0 1 0 0 0,0-1 0 0 0,1 1 0 0 0,-1 0 0 0 0,1 1 0 0 0,0-1 0 0 0,0 1 0 0 0,0 0 0 0 0,0 0 0 0 0,3-1-28 0 0,19-8 117 0 0,-24 10-111 0 0,0 0 0 0 0,-1 0 0 0 0,1 0 0 0 0,0 0 1 0 0,0 1-1 0 0,0-1 0 0 0,0 1 0 0 0,0-1 1 0 0,0 1-1 0 0,0 0 0 0 0,0 0 0 0 0,0 1 1 0 0,0-1-1 0 0,0 0 0 0 0,0 1 0 0 0,-1 0 1 0 0,1 0-1 0 0,0 0 0 0 0,0 0 0 0 0,0 0 0 0 0,-1 0 1 0 0,1 1-1 0 0,-1-1 0 0 0,1 1 0 0 0,-1 0 1 0 0,0 0-1 0 0,1 0 0 0 0,-1 0 0 0 0,0 0 1 0 0,0 0-1 0 0,0 1-6 0 0,7 10 5 0 0,-7-11-7 0 0,0 1 0 0 0,0-1-1 0 0,-1 0 1 0 0,1 1 0 0 0,-1-1-1 0 0,0 1 1 0 0,1-1 0 0 0,-1 1-1 0 0,0 0 1 0 0,-1-1 0 0 0,1 1-1 0 0,0 0 1 0 0,-1 0 0 0 0,1 0 0 0 0,-1-1 2 0 0,0 10-21 0 0,0 0 0 0 0,-1 0 0 0 0,0 0 0 0 0,-1-1 0 0 0,0 1 0 0 0,-1-1 1 0 0,-4 11 20 0 0,5-17-4 0 0,-1 0-1 0 0,1 0 1 0 0,-1-1 0 0 0,0 1 0 0 0,0 0 0 0 0,-1-1 0 0 0,1 0 0 0 0,-1 0 0 0 0,0 0-1 0 0,0 0 1 0 0,-1-1 0 0 0,1 0 0 0 0,-1 0 0 0 0,1 0 0 0 0,-1 0 0 0 0,0-1 0 0 0,0 1 0 0 0,-1-1 4 0 0,1-1 2 0 0,1 1 1 0 0,-1 0 0 0 0,1 0-1 0 0,-1 1 1 0 0,1-1 0 0 0,0 1-1 0 0,0 0 1 0 0,0 0 0 0 0,-2 1-3 0 0,9-5-1 0 0,-1 0 0 0 0,1 0 0 0 0,-1 0 1 0 0,1 1-1 0 0,-1-1 0 0 0,1 0 1 0 0,0 1-1 0 0,-1 0 0 0 0,1-1 1 0 0,0 1-1 0 0,-1 0 0 0 0,1 1 1 0 0,-1-1-1 0 0,1 0 0 0 0,0 1 1 0 0,2-1-3 0 0,60 10-8 0 0,-19-2-4 0 0,-30-5 5 0 0,-1 0 1 0 0,0 1-1 0 0,0 1 1 0 0,0 1-1 0 0,-1 0 1 0 0,4 2 9 0 0,16 7-17 0 0,-22-10 11 0 0,1 1 0 0 0,-1 1 0 0 0,0 0 0 0 0,-1 1 1 0 0,0 0-1 0 0,0 1 0 0 0,-1 0 0 0 0,0 1 0 0 0,1 2 6 0 0,-10-11-4 0 0,-1 1 1 0 0,1 0-1 0 0,-1 0 1 0 0,1 0-1 0 0,-1 0 1 0 0,0 0-1 0 0,0 0 1 0 0,1 0-1 0 0,-1 0 1 0 0,-1 0-1 0 0,1 0 1 0 0,0 0-1 0 0,0 0 1 0 0,-1 0-1 0 0,1 0 1 0 0,-1 0-1 0 0,0-1 1 0 0,1 1-1 0 0,-1 0 1 0 0,-1 1 3 0 0,-1 8-11 0 0,1-9 11 0 0,1-1 0 0 0,-1 1 0 0 0,1-1 0 0 0,-1 0 0 0 0,1 0 0 0 0,-1 0 0 0 0,0 0 0 0 0,0 0 0 0 0,1 0 0 0 0,-1-1 0 0 0,0 1 0 0 0,0 0 0 0 0,0-1 0 0 0,0 1 0 0 0,0-1 0 0 0,0 0 0 0 0,0 0 0 0 0,0 0 0 0 0,-8 3 0 0 0,-7 2 1 0 0,-15 5 52 0 0,-29 6-53 0 0,49-14 8 0 0,0 0 0 0 0,0-1 0 0 0,0-1 0 0 0,0 0 0 0 0,1 0 0 0 0,-1-1 0 0 0,-3-1-8 0 0,3-1 27 0 0,-5-1 14 0 0,16 3-42 0 0,1 1 1 0 0,0 0-1 0 0,-1 0 0 0 0,1 0 0 0 0,0 0 1 0 0,0 0-1 0 0,-1 0 0 0 0,1 0 0 0 0,0 0 1 0 0,-1 0-1 0 0,1 0 0 0 0,0 1 0 0 0,0-1 1 0 0,-1 0-1 0 0,1 0 0 0 0,0 0 0 0 0,-1 0 0 0 0,1 0 1 0 0,0 0-1 0 0,0 1 0 0 0,-1-1 0 0 0,1 0 1 0 0,0 0-1 0 0,0 0 0 0 0,0 1 0 0 0,-1-1 1 0 0,1 0-1 0 0,0 0 0 0 0,0 0 0 0 0,0 1 1 0 0,0-1-1 0 0,0 0 0 0 0,-1 0 0 0 0,1 1 1 0 0,0-1-1 0 0,0 0 0 0 0,0 1 0 0 0,0-1 0 0 0,0 0 1 0 0,0 0-1 0 0,0 1 0 0 0,0-1 1 0 0,0 1-1922 0 0,0-1-7614 0 0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1.5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18 6824 0 0,'1'-1'98'0'0,"-1"0"-1"0"0,0 1 1 0 0,1-1 0 0 0,-1 0-1 0 0,1 0 1 0 0,-1 1 0 0 0,1-1 0 0 0,0 0-1 0 0,-1 1 1 0 0,1-1 0 0 0,0 0 0 0 0,-1 1-1 0 0,1-1 1 0 0,0 1 0 0 0,0 0 0 0 0,0-1-1 0 0,-1 1 1 0 0,1-1 0 0 0,0 1-1 0 0,0 0 1 0 0,0 0 0 0 0,0-1-98 0 0,23-4 984 0 0,-24 5-917 0 0,0 0-10 0 0,0 0-51 0 0,0 0-14 0 0,10 14-30 0 0,-6-10 28 0 0,-1 2 24 0 0,0 0 0 0 0,-1 0 0 0 0,1 0 1 0 0,-1 0-1 0 0,0 0 0 0 0,-1 0 0 0 0,1 0 1 0 0,-1 1-1 0 0,-1-1 0 0 0,1 4-14 0 0,7 36 323 0 0,-1-28-67 0 0,-2 1-1 0 0,-1 0 1 0 0,2 14-256 0 0,-4-24 179 0 0,0-1 1 0 0,1 1-1 0 0,0 0 1 0 0,0-1-1 0 0,3 4-179 0 0,6 18 464 0 0,-2-15-210 0 0,-10-14-237 0 0,1 0 0 0 0,0-1 1 0 0,0 1-1 0 0,-1 0 1 0 0,1 0-1 0 0,0 0 0 0 0,-1 0 1 0 0,1 0-1 0 0,-1 0 0 0 0,1 0 1 0 0,-1 0-1 0 0,0 0 1 0 0,1 0-1 0 0,-1 0 0 0 0,0 0 1 0 0,0 0-1 0 0,0 0 1 0 0,0 1-18 0 0,0 0 21 0 0,0-1 1 0 0,0 0 0 0 0,1 0 0 0 0,-1 1-1 0 0,0-1 1 0 0,0 0 0 0 0,1 0 0 0 0,-1 0-1 0 0,1 1 1 0 0,-1-1 0 0 0,1 0 0 0 0,-1 0-1 0 0,1 0 1 0 0,0 0 0 0 0,-1 0 0 0 0,1 0-1 0 0,0 0 1 0 0,0 0 0 0 0,0 0 0 0 0,1 0-22 0 0,8 12-1675 0 0,-10-12-6869 0 0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1.8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151 2 7136 0 0,'-3'0'40'0'0,"1"0"111"0"0,1-1 0 0 0,-1 1 0 0 0,1 0 0 0 0,0 0 0 0 0,-1 0 1 0 0,1 0-1 0 0,-1 0 0 0 0,1 0 0 0 0,-1 1 0 0 0,1-1 0 0 0,-1 0 0 0 0,1 1 0 0 0,0-1 0 0 0,-1 1 0 0 0,1-1 1 0 0,0 1-1 0 0,-1 0 0 0 0,1 0 0 0 0,0-1 0 0 0,0 1 0 0 0,0 0 0 0 0,0 0 0 0 0,-1 0 0 0 0,1 0 0 0 0,1 0 1 0 0,-1 1-1 0 0,-1 0-151 0 0,-6 12 214 0 0,-14 22 292 0 0,-17 39-506 0 0,33-61-25 0 0,0 1 0 0 0,1 0 0 0 0,1 0 1 0 0,0 1-1 0 0,2-1 0 0 0,-1 1 0 0 0,2 2 25 0 0,-10 97-218 0 0,11-113 218 0 0,1-1 1 0 0,-1 1 0 0 0,0-1 0 0 0,1 1 0 0 0,-1-1-1 0 0,1 0 1 0 0,0 1 0 0 0,-1-1 0 0 0,1 0-1 0 0,0 1 1 0 0,0-1 0 0 0,0 0 0 0 0,0 0 0 0 0,0 1-1 0 0,0-1 1 0 0,0 0 0 0 0,0 0 0 0 0,1 0 0 0 0,-1-1-1 0 0,0 1 1 0 0,1 0 0 0 0,-1 0 0 0 0,0-1-1 0 0,1 1 1 0 0,0 0-1 0 0,36 10 44 0 0,-38-11-43 0 0,17 2-132 0 0,0 0 0 0 0,-1-1 0 0 0,1-1 0 0 0,0-1 0 0 0,0 0 0 0 0,0-2 1 0 0,-1 0-1 0 0,11-3 131 0 0,-23 5-221 0 0,34-6-7199 0 0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2.2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155 50 6728 0 0,'0'0'609'0'0,"-11"4"1478"0"0,-22 37-1245 0 0,1-2-823 0 0,18-18-28 0 0,1 0 0 0 0,2 0 0 0 0,-5 12 9 0 0,11-21-9 0 0,1-1 0 0 0,1 1 0 0 0,-1 0 0 0 0,2 0 0 0 0,0 0-1 0 0,0 0 1 0 0,1 1 0 0 0,1 2 9 0 0,0 1-18 0 0,-1-13 16 0 0,1 1-1 0 0,-1 0 1 0 0,1 0-1 0 0,0 0 1 0 0,1-1-1 0 0,-1 1 1 0 0,1 0-1 0 0,-1 0 1 0 0,1-1 0 0 0,0 1-1 0 0,1-1 1 0 0,-1 1-1 0 0,0-1 1 0 0,1 1-1 0 0,0-1 1 0 0,0 1 2 0 0,10 11-3 0 0,-10-12 5 0 0,0 0 1 0 0,0 0-1 0 0,0 0 1 0 0,1 0-1 0 0,-1-1 0 0 0,1 1 1 0 0,0-1-1 0 0,0 1 1 0 0,0-1-1 0 0,0 0 0 0 0,0 0 1 0 0,1 0-1 0 0,-1-1 1 0 0,0 1-1 0 0,4 0-2 0 0,-1 0 9 0 0,0 0 0 0 0,-1-1 1 0 0,1 1-1 0 0,0-1 0 0 0,0-1 0 0 0,0 1 1 0 0,0-1-1 0 0,0 0 0 0 0,0-1 0 0 0,0 1 0 0 0,2-2-9 0 0,8-1 43 0 0,-10 2-21 0 0,0 0 1 0 0,0 0-1 0 0,0-1 0 0 0,0 0 0 0 0,-1 0 0 0 0,1 0 0 0 0,-1-1 0 0 0,1 1 0 0 0,-1-1 0 0 0,4-3-22 0 0,-2-1 46 0 0,1 1-1 0 0,-1-1 0 0 0,0-1 0 0 0,-1 1 0 0 0,0-1 0 0 0,0 0 1 0 0,0 0-1 0 0,-1-1 0 0 0,0 0 0 0 0,-1 0 0 0 0,0 0 0 0 0,-1 0 0 0 0,0-1 1 0 0,0 1-1 0 0,-1-1 0 0 0,1-8-45 0 0,0 6 97 0 0,0 0 0 0 0,-1 0 0 0 0,-1 0 0 0 0,0-1 1 0 0,-1 1-1 0 0,0 0 0 0 0,-1-1 0 0 0,-1 1 0 0 0,0 0 0 0 0,0 0 0 0 0,-1 0 0 0 0,-1 0 1 0 0,-2-7-98 0 0,-5-3 372 0 0,0 1 0 0 0,-2 0 0 0 0,0 1 0 0 0,-2-1-372 0 0,7 6-1511 0 0,8 13-7410 0 0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2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12 394 5224 0 0,'-2'-107'5206'0'0,"-7"-33"-5206"0"0,8 71 352 0 0,2 36-97 0 0,-1 31-202 0 0,0 0 1 0 0,1 0-1 0 0,-1-1 1 0 0,1 1-1 0 0,-1 0 0 0 0,1 0 1 0 0,0 0-1 0 0,0 1 1 0 0,0-1-1 0 0,0 0 1 0 0,0 0-1 0 0,1 0 0 0 0,-1 1 1 0 0,0-1-1 0 0,1 0 1 0 0,-1 1-1 0 0,1 0 0 0 0,0-1 1 0 0,-1 1-1 0 0,1 0 1 0 0,1-1-54 0 0,-2 1 25 0 0,0 1 0 0 0,0-1 0 0 0,0 1 0 0 0,0-1 0 0 0,0 1 0 0 0,0-1 0 0 0,0 1 0 0 0,0 0 0 0 0,0-1 0 0 0,0 1 0 0 0,0 0 0 0 0,1 0 0 0 0,-1 0 1 0 0,0 0-1 0 0,0 0 0 0 0,0 0 0 0 0,0 0 0 0 0,0 0 0 0 0,0 1 0 0 0,0-1 0 0 0,1 0 0 0 0,-1 1 0 0 0,0-1 0 0 0,0 1 0 0 0,0-1 0 0 0,0 1 0 0 0,0-1 0 0 0,-1 1 0 0 0,1 0 0 0 0,0-1 0 0 0,0 1 1 0 0,0 0-1 0 0,0 0 0 0 0,-1 0 0 0 0,1-1 0 0 0,0 1 0 0 0,-1 0 0 0 0,1 0 0 0 0,-1 0 0 0 0,1 1-25 0 0,27 47 380 0 0,6 13-272 0 0,-23-38-52 0 0,0 0 1 0 0,2-1-1 0 0,3 2-56 0 0,3 7 60 0 0,-14-22-33 0 0,1-1-1 0 0,0 0 1 0 0,1 0 0 0 0,5 6-27 0 0,-4-6 20 0 0,1 0 0 0 0,1 0 0 0 0,8 5-20 0 0,-15-11 9 0 0,1-1 0 0 0,-1 0 0 0 0,1 0 0 0 0,0 0 0 0 0,0-1 0 0 0,0 1 0 0 0,0-1-1 0 0,0 0 1 0 0,0 0 0 0 0,0 0 0 0 0,0-1 0 0 0,1 1 0 0 0,0-1-9 0 0,-2 0 11 0 0,1 0 0 0 0,-1 0 1 0 0,1 0-1 0 0,-1-1 0 0 0,0 1 0 0 0,1-1 1 0 0,-1 0-1 0 0,0 0 0 0 0,0 0 0 0 0,1-1 1 0 0,-1 1-1 0 0,0-1 0 0 0,0 1 0 0 0,0-1-11 0 0,-1 0 7 0 0,-1 0 0 0 0,1 1-1 0 0,0-1 1 0 0,-1 0 0 0 0,0 0 0 0 0,1 0-1 0 0,-1 0 1 0 0,0 0 0 0 0,0 0 0 0 0,0-1-1 0 0,0 1 1 0 0,0 0 0 0 0,-1-1 0 0 0,1 1-1 0 0,-1 0 1 0 0,0-1 0 0 0,1 1-1 0 0,-1 0 1 0 0,0-1 0 0 0,0-1-7 0 0,-1-18 90 0 0,-1 0 1 0 0,0 0-1 0 0,-2 1 0 0 0,-2-8-90 0 0,-3-37 250 0 0,8 58-192 0 0,0 0 1 0 0,1 0 0 0 0,-1 0 0 0 0,2 1 0 0 0,-1-1 0 0 0,2-4-59 0 0,0-20 159 0 0,-2 31-246 0 0,0 0 0 0 0,0 0 0 0 0,0 0 0 0 0,0 0 1 0 0,1 0-1 0 0,-1 0 0 0 0,1 0 0 0 0,-1-1 0 0 0,0 1 1 0 0,1 0-1 0 0,0 0 0 0 0,-1 1 0 0 0,1-1 0 0 0,0 0 1 0 0,-1 0-1 0 0,1 0 0 0 0,0 0 0 0 0,0 0 0 0 0,0 1 1 0 0,-1-1-1 0 0,2 0 87 0 0,0 0-9825 0 0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3.1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14 428 6016 0 0,'4'5'281'0'0,"-1"0"0"0"0,1 0 0 0 0,-1 0 0 0 0,0 0 0 0 0,0 1 0 0 0,-1-1 0 0 0,0 1 0 0 0,0 0 0 0 0,0 1-281 0 0,11 25 1312 0 0,13 4 56 0 0,-24-32-1301 0 0,-5-5-32 0 0,-4-10 232 0 0,6 5-176 0 0,0 0-1 0 0,-1-1 0 0 0,0 1 1 0 0,-1 0-1 0 0,-1-3-90 0 0,-11-33 411 0 0,8 12-240 0 0,-5-18 309 0 0,3 0 0 0 0,-2-28-480 0 0,9 53 144 0 0,0 12-24 0 0,1-1 0 0 0,1 1-1 0 0,0-1 1 0 0,0 1 0 0 0,1 0 0 0 0,1-1-1 0 0,0 0-119 0 0,1-2 74 0 0,-2 8-17 0 0,0-1 0 0 0,1 1 0 0 0,0-1 0 0 0,0 1 0 0 0,0 0 0 0 0,1 0 0 0 0,-1 0-1 0 0,1 0 1 0 0,1 1 0 0 0,-1-1 0 0 0,1 1 0 0 0,0-1 0 0 0,1 1 0 0 0,0 0-57 0 0,1 0 55 0 0,1 0 0 0 0,-1 1 0 0 0,1 0 0 0 0,0 0 1 0 0,0 1-1 0 0,0 0 0 0 0,0 0 0 0 0,1 1 0 0 0,-1-1 0 0 0,1 2 0 0 0,-1-1 0 0 0,1 1 1 0 0,0 0-1 0 0,3 1-55 0 0,0-1 30 0 0,1 1 1 0 0,-1 1-1 0 0,1 0 1 0 0,-1 0-1 0 0,0 1 1 0 0,1 1-1 0 0,-1 0 1 0 0,0 0-1 0 0,6 4-30 0 0,-7-2 13 0 0,0 1-1 0 0,-1 1 1 0 0,0 0-1 0 0,0 0 1 0 0,0 1-1 0 0,-1 0 1 0 0,7 8-13 0 0,12 12 14 0 0,-21-23-22 0 0,-1 0 0 0 0,0 0 0 0 0,0 0 1 0 0,-1 0-1 0 0,1 1 0 0 0,-1 0 0 0 0,-1 0 0 0 0,1 0 1 0 0,-1 0-1 0 0,0 0 0 0 0,0 1 0 0 0,-1-1 0 0 0,2 7 8 0 0,1 4-38 0 0,-5-16 36 0 0,0 0 0 0 0,1 0 0 0 0,-1-1 1 0 0,0 1-1 0 0,1 0 0 0 0,-1 0 0 0 0,0 0 0 0 0,0 0 1 0 0,0 0-1 0 0,0 0 0 0 0,0 0 0 0 0,0 0 0 0 0,0 0 1 0 0,0 0-1 0 0,0-1 0 0 0,0 1 0 0 0,0 0 0 0 0,-1 0 0 0 0,1 0 1 0 0,0 0-1 0 0,-1 0 0 0 0,1 0 0 0 0,0-1 0 0 0,-1 1 1 0 0,1 0-1 0 0,-1 0 0 0 0,0 0 0 0 0,1-1 2 0 0,-6 7-7 0 0,0 0-1 0 0,-1 0 1 0 0,1-1-1 0 0,-1 0 1 0 0,0-1-1 0 0,-1 1 1 0 0,1-1-1 0 0,-1-1 1 0 0,0 0-1 0 0,-1 0 1 0 0,0 0 7 0 0,-7 2-19 0 0,1 0 0 0 0,-1-2 0 0 0,0 0 1 0 0,0-1-1 0 0,-8 0 19 0 0,-20 5-149 0 0,2-4-2002 0 0,38-4-7803 0 0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3.4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0,'1'1'21'0'0,"-1"0"0"0"0,1 0 0 0 0,0 0 0 0 0,0 0 0 0 0,-1 0 0 0 0,1 0-1 0 0,0 0 1 0 0,0-1 0 0 0,0 1 0 0 0,0 0 0 0 0,0-1 0 0 0,0 1 0 0 0,1 0 0 0 0,-1-1 0 0 0,0 1 0 0 0,0-1 0 0 0,0 0 0 0 0,0 1 0 0 0,1-1 0 0 0,-1 0 0 0 0,1 0-21 0 0,-1 0 440 0 0,-1 1-363 0 0,0-1 1 0 0,0 1 0 0 0,0 0-1 0 0,0-1 1 0 0,0 1-1 0 0,0-1 1 0 0,0 1 0 0 0,1 0-1 0 0,-1-1 1 0 0,0 1-1 0 0,0-1 1 0 0,1 1-1 0 0,-1-1 1 0 0,0 1 0 0 0,1-1-1 0 0,-1 1 1 0 0,1-1-1 0 0,-1 1 1 0 0,1-1-78 0 0,-1 1 21 0 0,1-1-1 0 0,-1 0 1 0 0,0 0-1 0 0,0 1 1 0 0,1-1-1 0 0,-1 0 1 0 0,0 0-1 0 0,0 1 1 0 0,0-1-1 0 0,1 0 1 0 0,-1 1 0 0 0,0-1-1 0 0,0 0 1 0 0,0 1-1 0 0,0-1 1 0 0,0 0-1 0 0,1 1 1 0 0,-1-1-1 0 0,0 0 1 0 0,0 1-1 0 0,0-1 1 0 0,0 1 0 0 0,0-1-1 0 0,0 0 1 0 0,0 1-1 0 0,0-1 1 0 0,-1 0-1 0 0,1 1 1 0 0,0-1-1 0 0,0 1-20 0 0,0 0 24 0 0,0 1 0 0 0,0-1 0 0 0,0 0-1 0 0,0 1 1 0 0,0-1 0 0 0,0 1-1 0 0,1-1 1 0 0,-1 1 0 0 0,1-1 0 0 0,-1 1-1 0 0,1-1 1 0 0,-1 0 0 0 0,1 1-24 0 0,2 6 63 0 0,0 10 81 0 0,-1-1 0 0 0,-1 1-1 0 0,-1 0 1 0 0,0 0-1 0 0,-2 4-143 0 0,1-1 207 0 0,1 1 0 0 0,0-1 0 0 0,2 9-207 0 0,16 29 525 0 0,-17-53-477 0 0,1-1 0 0 0,0 1 0 0 0,0-1 0 0 0,1 0 0 0 0,-1 0 0 0 0,2 2-48 0 0,-2-3 78 0 0,0 0-1 0 0,1 1 1 0 0,-1-1 0 0 0,-1 1 0 0 0,1 0 0 0 0,0 2-78 0 0,-2-7 9 0 0,0 0 1 0 0,0 1 0 0 0,0-1-1 0 0,0 1 1 0 0,0-1-1 0 0,0 0 1 0 0,1 1-1 0 0,-1-1 1 0 0,0 0-1 0 0,0 0 1 0 0,0 1-1 0 0,1-1 1 0 0,-1 0-1 0 0,0 1 1 0 0,0-1 0 0 0,1 0-1 0 0,-1 0 1 0 0,0 0-1 0 0,0 1 1 0 0,1-1-1 0 0,-1 0 1 0 0,0 0-1 0 0,1 0 1 0 0,-1 0-1 0 0,1 1-9 0 0,4 3-1651 0 0,-5-3-6121 0 0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3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5624 0 0,'0'1'71'0'0,"0"0"1"0"0,0-1-1 0 0,1 1 1 0 0,-1 0-1 0 0,0-1 1 0 0,0 1-1 0 0,0-1 1 0 0,1 1-1 0 0,-1 0 1 0 0,0-1-1 0 0,0 1 0 0 0,1-1 1 0 0,-1 1-1 0 0,1-1 1 0 0,-1 1-1 0 0,1-1 1 0 0,-1 1-1 0 0,1-1 1 0 0,-1 1-1 0 0,1-1 1 0 0,-1 1-1 0 0,1-1 1 0 0,0 1-72 0 0,7 8 1500 0 0,-1 19-510 0 0,5 21-164 0 0,-6 8-366 0 0,0-9-10 0 0,0 40-450 0 0,0 40 1259 0 0,-6-112-2843 0 0,0-16-6401 0 0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4.2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7328 0 0,'12'4'138'0'0,"-11"-3"-71"0"0,0-1 1 0 0,0 1-1 0 0,0-1 1 0 0,0 1-1 0 0,0-1 0 0 0,0 1 1 0 0,0-1-1 0 0,0 0 1 0 0,0 0-1 0 0,0 1 0 0 0,1-1 1 0 0,-1 0-1 0 0,0 0 0 0 0,0 0 1 0 0,0 0-1 0 0,0 0 1 0 0,0 0-1 0 0,0-1 0 0 0,0 1 1 0 0,0 0-1 0 0,1-1-67 0 0,96-22 1495 0 0,101-22 49 0 0,-179 41-1401 0 0,0 1 1 0 0,1 0-1 0 0,20 2-143 0 0,-34 1 11 0 0,0 0 0 0 0,-1 1 0 0 0,1 0 0 0 0,0 1 1 0 0,-1-1-1 0 0,1 1 0 0 0,-1 0 0 0 0,0 1 0 0 0,1 0 0 0 0,-1 0 0 0 0,0 0 0 0 0,-1 1 0 0 0,5 2-11 0 0,1 3 22 0 0,0 0 0 0 0,-1 1-1 0 0,0 0 1 0 0,-1 0 0 0 0,0 1-1 0 0,0 0 1 0 0,5 10-22 0 0,-10-13 12 0 0,1 1 1 0 0,-1 0-1 0 0,-1 0 1 0 0,1 1 0 0 0,-1-1-1 0 0,-1 1 1 0 0,0-1-1 0 0,0 1 1 0 0,-1 0-1 0 0,-1 0 1 0 0,1 3-13 0 0,-1 133 858 0 0,0-145-2527 0 0,0-1-6888 0 0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4.6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60 8240 0 0,'-19'-1'486'0'0,"0"-1"0"0"0,-18-4-486 0 0,18 2 486 0 0,0 2 1 0 0,-19-1-487 0 0,19 3 14 0 0,14-1-22 0 0,0 0 1 0 0,1 1-1 0 0,-1 0 1 0 0,0 0-1 0 0,1 0 1 0 0,-1 1-1 0 0,0 0 1 0 0,1 0-1 0 0,-1 0 1 0 0,0 0-1 0 0,1 0 1 0 0,0 1-1 0 0,-1 0 1 0 0,1 0-1 0 0,0 0 1 0 0,0 1-1 0 0,0-1 1 0 0,-2 3 7 0 0,-7 7-89 0 0,7-7 28 0 0,0 0 1 0 0,0 1-1 0 0,1-1 0 0 0,0 1 1 0 0,0 0-1 0 0,0 1 1 0 0,1-1-1 0 0,0 1 1 0 0,0 0-1 0 0,0 2 61 0 0,0 0-22 0 0,1-1-1 0 0,0 1 1 0 0,1 0 0 0 0,0 0-1 0 0,1 0 1 0 0,0 0 0 0 0,0 1-1 0 0,1-1 1 0 0,0 0 0 0 0,1 0-1 0 0,-1 0 1 0 0,2 0-1 0 0,0 0 1 0 0,0 0 0 0 0,0 0-1 0 0,2 3 23 0 0,-1-6-14 0 0,-1 0 0 0 0,2 0-1 0 0,-1 0 1 0 0,0-1-1 0 0,1 1 1 0 0,0-1-1 0 0,1 0 1 0 0,-1 0 0 0 0,1 0-1 0 0,0-1 1 0 0,0 1-1 0 0,0-1 1 0 0,1-1 0 0 0,-1 1-1 0 0,1-1 1 0 0,0 0-1 0 0,0 0 1 0 0,0 0-1 0 0,1-1 1 0 0,-1 0 0 0 0,0 0-1 0 0,1-1 1 0 0,2 1 14 0 0,55 6-9 0 0,-57-8 12 0 0,1 1 0 0 0,-1-2 0 0 0,1 1 0 0 0,-1-1 0 0 0,1 0 0 0 0,-1-1 0 0 0,7-1-3 0 0,15-6 159 0 0,-23 7-93 0 0,-1 1 0 0 0,1-1 0 0 0,0 1 0 0 0,-1-2-1 0 0,1 1 1 0 0,-1 0 0 0 0,0-1 0 0 0,0 0 0 0 0,0-1 0 0 0,0 1 0 0 0,-1-1 0 0 0,1 0-1 0 0,-1 0 1 0 0,0 0 0 0 0,0 0 0 0 0,1-2-66 0 0,4-7 202 0 0,-6 9-101 0 0,1-1-1 0 0,-1 1 1 0 0,0-1-1 0 0,-1 1 1 0 0,1-1-1 0 0,-1 0 1 0 0,0 0-1 0 0,0 0 1 0 0,0 0-1 0 0,-1-1 1 0 0,0 1-1 0 0,0 0 1 0 0,0-1-1 0 0,-1-1-100 0 0,-1-14 688 0 0,-1-1 1 0 0,-4-16-689 0 0,3 17 491 0 0,0 1 1 0 0,1-18-492 0 0,-2-47-708 0 0,4 82-8690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16 105 8336 0 0,'-15'-10'1848'0'0,"15"9"-1800"0"0,0 1 1 0 0,0 0 0 0 0,0-1-1 0 0,0 1 1 0 0,0-1-1 0 0,0 1 1 0 0,0 0 0 0 0,1-1-1 0 0,-1 1 1 0 0,0-1 0 0 0,0 1-1 0 0,0 0 1 0 0,1-1 0 0 0,-1 1-1 0 0,0 0 1 0 0,1 0-1 0 0,-1-1 1 0 0,0 1 0 0 0,1 0-1 0 0,-1-1 1 0 0,0 1 0 0 0,1 0-1 0 0,-1 0 1 0 0,0 0-1 0 0,1 0 1 0 0,-1-1 0 0 0,1 1-1 0 0,-1 0 1 0 0,0 0 0 0 0,1 0-1 0 0,-1 0 1 0 0,1 0-1 0 0,-1 0 1 0 0,0 0 0 0 0,1 0-1 0 0,-1 0 1 0 0,1 0 0 0 0,-1 0-49 0 0,58-26 40 0 0,99-27-1474 0 0,-141 46-6172 0 0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4.9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1 524 8936 0 0,'30'-3'729'0'0,"-29"3"-675"0"0,0 1-1 0 0,-1-1 1 0 0,1-1-1 0 0,-1 1 1 0 0,1 0-1 0 0,0 0 1 0 0,-1 0-1 0 0,1 0 1 0 0,-1 0 0 0 0,1 0-1 0 0,-1-1 1 0 0,1 1-1 0 0,0 0 1 0 0,-1 0-1 0 0,1-1 1 0 0,-1 1-1 0 0,1 0 1 0 0,-1-1 0 0 0,0 1-1 0 0,1-1 1 0 0,-1 1-1 0 0,1-1 1 0 0,-1 1-1 0 0,0-1 1 0 0,1 1-1 0 0,-1-1 1 0 0,0 1 0 0 0,1-1-1 0 0,-1 1 1 0 0,0-1-54 0 0,8-22 1893 0 0,-2 5-857 0 0,-4 14-943 0 0,-1 0 0 0 0,0 0 0 0 0,0 0 0 0 0,0-1 0 0 0,-1 1 0 0 0,1 0 0 0 0,-1 0 1 0 0,0-1-1 0 0,0 1 0 0 0,0 0 0 0 0,-1 0 0 0 0,0-1 0 0 0,0 1 0 0 0,0 0 0 0 0,-1-2-93 0 0,-3-28 312 0 0,-7-71 477 0 0,9 45-321 0 0,1 36-183 0 0,1 0-1 0 0,2-5-284 0 0,-1 27 21 0 0,1-1-1 0 0,-1 1 1 0 0,1-1-1 0 0,0 1 0 0 0,0-1 1 0 0,0 1-1 0 0,0 0 1 0 0,0 0-1 0 0,0-1 0 0 0,1 1 1 0 0,-1 0-1 0 0,1 0 0 0 0,-1 0 1 0 0,1 0-1 0 0,0 1 1 0 0,0-1-1 0 0,0 0 0 0 0,0 1 1 0 0,0-1-1 0 0,0 1 0 0 0,0 0 1 0 0,1 0-1 0 0,-1 0 1 0 0,0 0-1 0 0,1 0 0 0 0,-1 0 1 0 0,1 1-1 0 0,-1-1 0 0 0,1 1 1 0 0,-1-1-1 0 0,1 1 1 0 0,-1 0-1 0 0,1 0 0 0 0,-1 0 1 0 0,1 1-1 0 0,-1-1 1 0 0,1 0-1 0 0,-1 1 0 0 0,1 0 1 0 0,-1 0-1 0 0,0-1 0 0 0,1 1 1 0 0,-1 1-1 0 0,0-1 1 0 0,1 0-1 0 0,-1 1 0 0 0,0-1 1 0 0,0 1-1 0 0,0 0-20 0 0,17 18 13 0 0,-1 1 0 0 0,-2 1-13 0 0,2 1-11 0 0,0-2 0 0 0,2 1 11 0 0,1 1-24 0 0,-14-14 7 0 0,1-1-1 0 0,0 1 1 0 0,5 2 17 0 0,8 6-47 0 0,-6-4-99 0 0,1-1-1 0 0,1-1 0 0 0,0 0 147 0 0,-11-8-31 0 0,0 0 0 0 0,0 0 0 0 0,1 0-1 0 0,-1-1 1 0 0,1 0 0 0 0,-1 0 0 0 0,1-1 0 0 0,0 0 0 0 0,-1 0-1 0 0,7-1 32 0 0,-5 1 2 0 0,19-3 14 0 0,-26 1-16 0 0,0 1 1 0 0,0-1-1 0 0,0 1 1 0 0,0-1 0 0 0,0 1-1 0 0,0-1 1 0 0,0 1-1 0 0,0-1 1 0 0,-1 0-1 0 0,1 1 1 0 0,0-1-1 0 0,0 0 1 0 0,-1 0-1 0 0,1 0 1 0 0,0 0 0 0 0,-1 0-1 0 0,1 0 1 0 0,-1 0-1 0 0,1 0 1 0 0,-1 0-1 0 0,1 0 1 0 0,-1 0-1 0 0,0 1 0 0 0,2-4-2 0 0,0 0 0 0 0,-1 0 0 0 0,0-1 0 0 0,0 1 0 0 0,0 0 0 0 0,0-1 0 0 0,0 1 0 0 0,-1 0 0 0 0,0-1 0 0 0,0 1 0 0 0,0-1 0 0 0,-1 1 0 0 0,1 0 0 0 0,-1-1 0 0 0,-1-2 2 0 0,-3-16 7 0 0,1 0 0 0 0,2 0 0 0 0,0 0 0 0 0,1-1 0 0 0,2 1 0 0 0,2-17-7 0 0,-2 28 16 0 0,-1 9-5 0 0,0-1 1 0 0,0 1-1 0 0,1 0 1 0 0,-1 0-1 0 0,1 0 1 0 0,0-1-1 0 0,0 1 1 0 0,0 0-1 0 0,0 0 1 0 0,0 0-1 0 0,1-1-11 0 0,9-23 262 0 0,-6 12-2678 0 0,-5 14-8941 0 0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5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1 462 7432 0 0,'0'1'29'0'0,"1"0"1"0"0,-1 0 0 0 0,1 0-1 0 0,-1 0 1 0 0,1-1 0 0 0,0 1-1 0 0,-1 0 1 0 0,1-1 0 0 0,0 1-1 0 0,0 0 1 0 0,0-1-1 0 0,-1 1 1 0 0,1-1 0 0 0,0 0-1 0 0,0 1 1 0 0,0-1 0 0 0,0 1-1 0 0,0-1 1 0 0,0 0 0 0 0,0 0-1 0 0,0 0 1 0 0,0 0-1 0 0,0 1 1 0 0,0-1 0 0 0,0 0-1 0 0,0-1-29 0 0,0 1 779 0 0,20-2 3010 0 0,-19-2-3747 0 0,0 1-1 0 0,0-1 0 0 0,-1 0 0 0 0,1 0 0 0 0,-1 0 1 0 0,1 0-1 0 0,-1 0 0 0 0,-1 0 0 0 0,1 0 1 0 0,-1 0-1 0 0,1-4-41 0 0,1-7 168 0 0,15-87 805 0 0,-8 39 166 0 0,6-11-1139 0 0,-10 54 171 0 0,-2 6 46 0 0,1-1 0 0 0,0 1-1 0 0,4-7-216 0 0,-6 16 56 0 0,0 1 0 0 0,0 0-1 0 0,1 0 1 0 0,-1 0-1 0 0,1 0 1 0 0,0 0 0 0 0,1 1-1 0 0,-1-1 1 0 0,0 1 0 0 0,1 0-1 0 0,0 0 1 0 0,4-3-56 0 0,-2 2 35 0 0,-1 1 54 0 0,1-1-1 0 0,-1 1 1 0 0,1 0-1 0 0,0 0 1 0 0,0 1 0 0 0,0 0-1 0 0,0 0 1 0 0,1 0-89 0 0,-4 1 35 0 0,0 0 0 0 0,1 1-1 0 0,-1-1 1 0 0,1 1 0 0 0,-1 0 0 0 0,0 0 0 0 0,1 0 0 0 0,-1 0-1 0 0,1 0-34 0 0,-2 1 16 0 0,0 0-1 0 0,1 1 0 0 0,-1-1 0 0 0,0 0 0 0 0,0 1 0 0 0,0-1 0 0 0,0 1 0 0 0,0 0 0 0 0,0 0 0 0 0,-1-1 0 0 0,1 1 0 0 0,1 2-15 0 0,1 3 4 0 0,1 0-1 0 0,-1 0 1 0 0,-1 0-1 0 0,0 0 1 0 0,0 0-1 0 0,0 1 0 0 0,-1 0 1 0 0,0-1-1 0 0,0 1 1 0 0,-1 0-1 0 0,0 0-3 0 0,13 46 40 0 0,55 139-200 0 0,-67-189 154 0 0,-1 0-1 0 0,1 0 1 0 0,-1 1 0 0 0,0-1-1 0 0,-1 0 1 0 0,1 0 0 0 0,-1 1 0 0 0,0-1-1 0 0,0 4 7 0 0,-7 11-2502 0 0,6-18-8648 0 0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5.6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8744 0 0,'0'0'0'0'0,"0"0"0"0"0,4 0 0 0 0,6 0 664 0 0,-2 0 8 0 0,2 0-8 0 0,16-2 8 0 0,1-4-656 0 0,-1-2 0 0 0,-4 6 8 0 0,10-2 0 0 0,0 2-40 0 0,-4-4 0 0 0,-1-1-8 0 0,-5-1 16 0 0,-22 8-8576 0 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6.0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6824 0 0,'2'0'59'0'0,"0"0"1"0"0,-1 1-1 0 0,1-1 1 0 0,0 1-1 0 0,-1-1 1 0 0,1 1-1 0 0,-1 0 1 0 0,1-1-1 0 0,-1 1 0 0 0,1 0 1 0 0,-1 0-1 0 0,1 0 1 0 0,-1 0-1 0 0,0 0 1 0 0,0 0-1 0 0,1 1 1 0 0,-1-1-1 0 0,0 0 1 0 0,0 1-1 0 0,0-1 1 0 0,-1 1-1 0 0,1-1 0 0 0,0 1 1 0 0,0-1-1 0 0,0 2-59 0 0,2 6 263 0 0,1 1-1 0 0,-1-1 0 0 0,1 11-262 0 0,-2-11 183 0 0,5 23 221 0 0,-1 0 0 0 0,-2 0 1 0 0,-1 0-1 0 0,-1 24-404 0 0,-1-35 188 0 0,1 0 0 0 0,1 0 1 0 0,0 0-1 0 0,2-1 0 0 0,0 1 0 0 0,2-1 0 0 0,3 7-188 0 0,-5-17 156 0 0,0 1 0 0 0,0-2 0 0 0,1 1 0 0 0,1-1 0 0 0,0 1 0 0 0,3 2-156 0 0,-7-10 37 0 0,-1 0 1 0 0,1 0-1 0 0,-1 0 0 0 0,1-1 0 0 0,0 1 0 0 0,0-1 0 0 0,0 0 0 0 0,0 0 0 0 0,0 0 1 0 0,0 0-1 0 0,0 0 0 0 0,0-1 0 0 0,1 1 0 0 0,-1-1 0 0 0,0 0 0 0 0,0 0 0 0 0,0 0 1 0 0,1 0-1 0 0,-1-1 0 0 0,3 0-37 0 0,8-2 99 0 0,0 0 0 0 0,1-2 0 0 0,12-5-99 0 0,-12 4 40 0 0,29-9-1712 0 0,-40 14-7302 0 0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6.9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5520 0 0,'0'7'400'0'0,"1"0"0"0"0,0 0-1 0 0,0 0 1 0 0,1 0 0 0 0,0 0 0 0 0,2 3-400 0 0,6 27 1425 0 0,-8-16-1408 0 0,-1 0 0 0 0,-1 0 1 0 0,-1 9-18 0 0,0 11 53 0 0,-2 4 53 0 0,1 13 388 0 0,-3 10 289 0 0,5-38-1446 0 0,0-30-6602 0 0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7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3208 0 0,'0'-1'44'0'0,"0"0"0"0"0,0-1-1 0 0,0 1 1 0 0,1 0 0 0 0,-1 0 0 0 0,0 0 0 0 0,0 0 0 0 0,1 0 0 0 0,-1 0-1 0 0,0-1 1 0 0,1 1 0 0 0,-1 0 0 0 0,1 0 0 0 0,0 0 0 0 0,-1 0 0 0 0,1 0-1 0 0,0 1 1 0 0,-1-1 0 0 0,1 0 0 0 0,0 0 0 0 0,0 0 0 0 0,0 1 0 0 0,0-1-1 0 0,0 0-43 0 0,28-8 1282 0 0,-12 5-1015 0 0,36-8 788 0 0,1 2 0 0 0,43-2-1055 0 0,-39 6 239 0 0,-30 3-96 0 0,0 2-1 0 0,10 2-142 0 0,38-2 43 0 0,-14-4-23 0 0,-23 1 128 0 0,0 1-1 0 0,35 3-147 0 0,-40-1 66 0 0,-29 0-53 0 0,0 1 0 0 0,0-1 0 0 0,0 1-1 0 0,0 0 1 0 0,0 1 0 0 0,0-1 0 0 0,2 2-13 0 0,-1 0 68 0 0,0-1 0 0 0,0 0 0 0 0,0 0 0 0 0,1 0 0 0 0,2 0-68 0 0,-9-1 39 0 0,0 0 1 0 0,0 0 0 0 0,0 0 0 0 0,-2 21 185 0 0,-52 52-20 0 0,47-65-202 0 0,0 0 0 0 0,1 1 0 0 0,-1 0 0 0 0,2 0 0 0 0,0 1 0 0 0,0-1 0 0 0,0 1 0 0 0,-1 7-3 0 0,0 3 4 0 0,2 0 1 0 0,0 0-1 0 0,1 0 1 0 0,0 4-5 0 0,-2 14 0 0 0,3-31 0 0 0,0 1 0 0 0,1-1 0 0 0,0 1 0 0 0,1-1 0 0 0,-1 1 0 0 0,1-1 0 0 0,1 1 0 0 0,0-1 0 0 0,1 8 0 0 0,1-6-5 0 0,0 1 1 0 0,0-1 0 0 0,1 0-1 0 0,0 0 1 0 0,1-1 0 0 0,0 1-1 0 0,0-1 1 0 0,1 0 0 0 0,0 0-1 0 0,1-1 1 0 0,-1 1 0 0 0,3-1 4 0 0,-4-2-4 0 0,1-1 0 0 0,0 1 0 0 0,0-2 1 0 0,0 1-1 0 0,1-1 0 0 0,0 0 0 0 0,-1 0 1 0 0,1 0-1 0 0,0-1 0 0 0,0-1 0 0 0,0 1 1 0 0,0-1-1 0 0,1 0 0 0 0,-1 0 0 0 0,0-1 1 0 0,7 0 3 0 0,-6-1-4 0 0,1 1 0 0 0,0-2 0 0 0,0 1 0 0 0,-1-1 0 0 0,1 0 0 0 0,-1-1 0 0 0,0 0 0 0 0,0 0 0 0 0,0-1 0 0 0,0 0 0 0 0,0 0 0 0 0,-1-1 0 0 0,0 0 0 0 0,0 0 0 0 0,0-1 0 0 0,2-1 4 0 0,5-8 156 0 0,-1 1 1 0 0,0-2-1 0 0,-1 0 1 0 0,10-17-157 0 0,-17 24 66 0 0,0 1 1 0 0,-1-1 0 0 0,0-1 0 0 0,-1 1-1 0 0,0 0 1 0 0,0-1 0 0 0,-1 1-1 0 0,0-1 1 0 0,-1 0 0 0 0,0 0 0 0 0,-1 0-67 0 0,0 3 97 0 0,0 0-1 0 0,-1 0 1 0 0,0 0 0 0 0,-1 0 0 0 0,1 0 0 0 0,-1 0 0 0 0,-1 1 0 0 0,1-1 0 0 0,-1 1 0 0 0,0-1-1 0 0,-1 1 1 0 0,1 0 0 0 0,-1 0 0 0 0,-1 1 0 0 0,-1-4-97 0 0,3 6 60 0 0,0 0 1 0 0,1 0-1 0 0,-1 0 1 0 0,1 0-1 0 0,0-1 1 0 0,0 1-1 0 0,0-2-60 0 0,1 2 41 0 0,-1 0-1 0 0,1 0 1 0 0,-1 0-1 0 0,0 1 0 0 0,0-1 1 0 0,0 1-1 0 0,0-1 1 0 0,0 1-1 0 0,-1 0 1 0 0,1-1-1 0 0,-3 0-40 0 0,-37-18 395 0 0,34 18-286 0 0,0-1-1 0 0,0 0 1 0 0,0 0-1 0 0,0-1 1 0 0,1 0 0 0 0,-1-1-109 0 0,5 4-98 0 0,-1-1 0 0 0,1 1 0 0 0,-1 0 0 0 0,0 0 1 0 0,1 1-1 0 0,-1-1 0 0 0,0 1 0 0 0,0-1 1 0 0,0 1-1 0 0,0 0 0 0 0,-1 1 0 0 0,0-1 98 0 0,3 1-9506 0 0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8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1 2208 0 0,'0'0'71'0'0,"0"1"1"0"0,-1 0-1 0 0,1 0 0 0 0,0 0 1 0 0,0 0-1 0 0,0 0 0 0 0,-1-1 1 0 0,1 1-1 0 0,0 0 1 0 0,-1 0-1 0 0,1 0 0 0 0,-1-1 1 0 0,1 1-1 0 0,-1 0 0 0 0,1-1 1 0 0,-1 1-1 0 0,0 0 0 0 0,1-1 1 0 0,-1 1-1 0 0,0-1 0 0 0,0 1-71 0 0,0 0 107 0 0,1-1 0 0 0,-1 1 0 0 0,0 0 0 0 0,0-1 0 0 0,1 1 0 0 0,-1 0 0 0 0,0-1 0 0 0,1 1 0 0 0,-1 0 0 0 0,1 0 0 0 0,-1 0 0 0 0,1 0 0 0 0,0-1 0 0 0,-1 1 0 0 0,1 0 0 0 0,0 0 0 0 0,-1 0 0 0 0,1 0 0 0 0,0 0 0 0 0,0 0 0 0 0,0 1-107 0 0,-10 75 3447 0 0,9-40-3364 0 0,0-23-95 0 0,0 1 1 0 0,1-1-1 0 0,1 1 1 0 0,0-1 0 0 0,1 1-1 0 0,1-1 1 0 0,0 0 0 0 0,4 11 11 0 0,-3-14-81 0 0,-1 0 1 0 0,0 1 0 0 0,0 0-1 0 0,-1-1 1 0 0,0 11 80 0 0,-1-10-116 0 0,1 0 0 0 0,0 1 0 0 0,1-1 0 0 0,3 10 116 0 0,-1-7-23 0 0,0 1-1 0 0,-1-1 1 0 0,0 11 23 0 0,-4-6 509 0 0,-1-14-132 0 0,1-14-147 0 0,-11-17 538 0 0,-7-34-557 0 0,-3-17 37 0 0,19 68-198 0 0,1-1 0 0 0,0 1 0 0 0,0-1 0 0 0,1 1 0 0 0,0-1 0 0 0,1 1 1 0 0,-1-1-1 0 0,2 0-50 0 0,6-40 199 0 0,-7 32-150 0 0,2 0 0 0 0,0 0 0 0 0,1 1 1 0 0,6-14-50 0 0,-7 23 49 0 0,0-1 1 0 0,1 1 0 0 0,0-1 0 0 0,0 1-1 0 0,1 0 1 0 0,0 1 0 0 0,0-1-1 0 0,1 1 1 0 0,0 0 0 0 0,0 0 0 0 0,0 1-1 0 0,1 0 1 0 0,0 0 0 0 0,0 0-1 0 0,0 1 1 0 0,0 0 0 0 0,1 1 0 0 0,-1-1-1 0 0,1 1 1 0 0,0 1 0 0 0,0-1 0 0 0,0 2-1 0 0,0-1 1 0 0,2 1-50 0 0,1-2 45 0 0,0 2-1 0 0,0 0 1 0 0,0 0 0 0 0,0 1 0 0 0,0 0-1 0 0,0 0 1 0 0,5 2-45 0 0,-12-1 9 0 0,0 0 0 0 0,0 1-1 0 0,0-1 1 0 0,0 1 0 0 0,0 0-1 0 0,0 0 1 0 0,0 0 0 0 0,-1 1-1 0 0,1-1 1 0 0,-1 1 0 0 0,0 0-1 0 0,0 0 1 0 0,0 0 0 0 0,0 0-1 0 0,0 0 1 0 0,-1 1 0 0 0,1-1-1 0 0,-1 1 1 0 0,0 0 0 0 0,0 0-9 0 0,2 2 31 0 0,-1 1 1 0 0,0-1-1 0 0,-1 1 1 0 0,1 0-1 0 0,-1 0 1 0 0,-1-1-1 0 0,1 1 1 0 0,-1 0-1 0 0,0 4-31 0 0,-1-7 11 0 0,0 1-1 0 0,-1-1 0 0 0,1 0 0 0 0,-1 0 0 0 0,0 1 0 0 0,0-1 1 0 0,0 0-1 0 0,-1 0 0 0 0,1 0 0 0 0,-1 0 0 0 0,0 0 1 0 0,0-1-1 0 0,0 1 0 0 0,-1-1 0 0 0,1 1 0 0 0,-2 0-10 0 0,-6 7 31 0 0,0 0 0 0 0,-1 0-1 0 0,0-2 1 0 0,-1 1 0 0 0,0-1-1 0 0,-1-1 1 0 0,-3 2-31 0 0,15-10 6 0 0,0 1 0 0 0,1-1 0 0 0,-1 1 0 0 0,0-1 0 0 0,0 1 0 0 0,0 0 0 0 0,0 0 0 0 0,1-1 0 0 0,-1 1-1 0 0,0 0 1 0 0,1 0 0 0 0,-1 0 0 0 0,1 0 0 0 0,-1 0 0 0 0,1-1 0 0 0,-1 1 0 0 0,1 1-6 0 0,0-1 2 0 0,0-1-1 0 0,0 1 0 0 0,0-1 1 0 0,0 1-1 0 0,0-1 0 0 0,0 1 1 0 0,0-1-1 0 0,0 1 1 0 0,0-1-1 0 0,1 1 0 0 0,-1-1 1 0 0,0 1-1 0 0,0-1 0 0 0,1 1 1 0 0,-1-1-1 0 0,0 1 1 0 0,1-1-1 0 0,-1 1 0 0 0,0-1 1 0 0,1 0-1 0 0,-1 1 1 0 0,1-1-1 0 0,-1 0 0 0 0,0 1 1 0 0,1-1-1 0 0,-1 0 0 0 0,1 0 1 0 0,-1 1-1 0 0,1-1 1 0 0,0 0-2 0 0,-1 0 0 0 0,1 1 1 0 0,0-1 0 0 0,0 0 0 0 0,0 0 0 0 0,-1 0-1 0 0,1 0 1 0 0,0 0 0 0 0,0 0 0 0 0,0 0-1 0 0,-1 0 1 0 0,1 0 0 0 0,0-1 0 0 0,0 1 0 0 0,0 0-1 0 0,-1 0 1 0 0,2-1-1 0 0,4-1 2 0 0,141-13 38 0 0,-143 14-37 0 0,1 1-1 0 0,0 1 0 0 0,0-1 1 0 0,-1 1-1 0 0,1 0 0 0 0,0 0 1 0 0,-1 0-1 0 0,1 0 0 0 0,-1 1 1 0 0,1 0-1 0 0,-1 0 0 0 0,0 0 1 0 0,0 0-1 0 0,0 1 0 0 0,0 0 1 0 0,0-1-1 0 0,0 2 1 0 0,-1-1-1 0 0,0 0 0 0 0,1 1 1 0 0,1 2-3 0 0,-3-3 1 0 0,0 0 1 0 0,0 0 0 0 0,-1 0 0 0 0,1 0 0 0 0,-1 0 0 0 0,0 0 0 0 0,0 0 0 0 0,0 0 0 0 0,0 1-1 0 0,0-1 1 0 0,-1 0 0 0 0,1 1 0 0 0,-1-1 0 0 0,0 0 0 0 0,0 1 0 0 0,0 0-2 0 0,-1 2 3 0 0,1-1 0 0 0,-1 1 0 0 0,0 0 0 0 0,-1-1 0 0 0,1 1 0 0 0,-1-1 0 0 0,0 0 0 0 0,0 1 0 0 0,-1-1-3 0 0,1-2 2 0 0,0 2-1 0 0,0 0 0 0 0,-1 0-1 0 0,0 0 1 0 0,0-1 0 0 0,0 1 0 0 0,0-1 0 0 0,-1 0-1 0 0,1 1 1 0 0,-1-2 0 0 0,0 1 0 0 0,-1 0-1 0 0,1-1 1 0 0,-1 0 0 0 0,1 0 0 0 0,-1 0 0 0 0,-2 0-1 0 0,-18 9 0 0 0,15-7 1 0 0,0 0 0 0 0,0-1-1 0 0,-1 0 1 0 0,0 0 0 0 0,0-1 0 0 0,0-1 0 0 0,0 0 0 0 0,0 0 0 0 0,-10 0-1 0 0,8-2 0 0 0,7 0 2 0 0,0 0-1 0 0,-1 0 1 0 0,1 0-1 0 0,0 0 0 0 0,-1-1 1 0 0,1-1-1 0 0,0 1 0 0 0,0-1 1 0 0,0 0-1 0 0,0 0 1 0 0,-3-2-2 0 0,-16-7-1768 0 0,23 10-7176 0 0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8.9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158 6 6424 0 0,'-2'-6'4909'0'0,"-4"7"-4909"0"0,1 0 1 0 0,0 0-1 0 0,0 0 1 0 0,0 1-1 0 0,-1-1 1 0 0,1 1-1 0 0,1 1 1 0 0,-1-1-1 0 0,0 1 1 0 0,1-1-1 0 0,-1 1 1 0 0,1 1-1 0 0,0-1 1 0 0,0 0-1 0 0,0 1 1 0 0,-3 4-1 0 0,-8 5 3 0 0,10-9 12 0 0,1 0 1 0 0,0 1-1 0 0,-1-1 1 0 0,2 1 0 0 0,-1 0-1 0 0,0 0 1 0 0,1 0-1 0 0,0 1 1 0 0,0-1-1 0 0,1 1 1 0 0,0-1 0 0 0,0 1-1 0 0,0 0 1 0 0,0 0-1 0 0,1 0 1 0 0,-1 5-16 0 0,-2 37 397 0 0,2 1 1 0 0,2 9-398 0 0,0-30 165 0 0,0-21-138 0 0,1-1 1 0 0,0 0-1 0 0,0 0 0 0 0,1 0 1 0 0,0 0-1 0 0,0 0 0 0 0,0 0 1 0 0,0-1-1 0 0,1 1 0 0 0,0-1 1 0 0,3 4-28 0 0,13 29 82 0 0,-18-34-67 0 0,1-1 0 0 0,-1-1 0 0 0,1 1 0 0 0,0 0 0 0 0,0 0 0 0 0,1-1 0 0 0,-1 1 0 0 0,0-1 0 0 0,1 1 0 0 0,-1-1 0 0 0,1 0 1 0 0,0 0-1 0 0,0 0 0 0 0,0-1 0 0 0,0 1 0 0 0,0-1 0 0 0,0 1 0 0 0,0-1 0 0 0,2 0-15 0 0,20 11 166 0 0,-23-11-164 0 0,1 0 1 0 0,0 0 0 0 0,0 0 0 0 0,0 0 0 0 0,-1-1 0 0 0,1 1 0 0 0,0-1-1 0 0,0 0 1 0 0,0 0 0 0 0,0 0 0 0 0,0 0 0 0 0,0 0 0 0 0,1-1-3 0 0,42-10-5 0 0,-15 3-1678 0 0,-28 8-6710 0 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9.3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7232 0 0,'0'0'0'0'0,"0"0"0"0"0,0 0 0 0 0,2 0 608 0 0,6 0 8 0 0,-2 0-8 0 0,4 0 8 0 0,2 0-208 0 0,0 0 0 0 0,-3 0 0 0 0,35-6 8 0 0,14 6-216 0 0,-5 0 8 0 0,-3 0 0 0 0,-6-8 8 0 0,-44 8-9336 0 0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39.7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0 4720 0 0,'-7'22'981'0'0,"6"-21"-859"0"0,0 1 0 0 0,1-1 1 0 0,-1 1-1 0 0,0-1 0 0 0,1 1 1 0 0,-1-1-1 0 0,1 1 0 0 0,-1 0 1 0 0,1-1-1 0 0,0 1 0 0 0,0 0 1 0 0,0-1-1 0 0,0 1 0 0 0,0 0 1 0 0,0 1-123 0 0,4 2 523 0 0,-1 3-190 0 0,-3 392 1896 0 0,0-400-9818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4.9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190 15 5224 0 0,'-5'-5'229'0'0,"4"4"-47"0"0,0 0 1 0 0,0 1-1 0 0,0-1 1 0 0,0 0 0 0 0,0 0-1 0 0,0 1 1 0 0,0-1 0 0 0,0 0-1 0 0,0 1 1 0 0,-1-1-1 0 0,1 1 1 0 0,0 0 0 0 0,0-1-1 0 0,-1 1 1 0 0,1 0-183 0 0,0 0 342 0 0,-20 0 1157 0 0,13 1-1386 0 0,1 0 1 0 0,-1 1-1 0 0,1 0 1 0 0,0 0-1 0 0,-1 0 1 0 0,1 1-1 0 0,0 0 1 0 0,0 1-1 0 0,1 0 1 0 0,-1 0-114 0 0,2-1 83 0 0,1 1 1 0 0,-1-1-1 0 0,1 1 0 0 0,0 0 1 0 0,0 0-1 0 0,0 1 1 0 0,1-1-1 0 0,-1 1 1 0 0,1 0-1 0 0,0 0 0 0 0,0 0 1 0 0,1 0-1 0 0,0 0 1 0 0,0 0-1 0 0,0 1 1 0 0,0 0-1 0 0,1-1 0 0 0,0 1 1 0 0,0 0-84 0 0,-2 19 176 0 0,0 1 0 0 0,2-1 0 0 0,2 23-176 0 0,0-14 93 0 0,-1-26-79 0 0,1 0-1 0 0,0-1 0 0 0,1 1 1 0 0,0 0-1 0 0,0-1 0 0 0,0 1 1 0 0,1-1-1 0 0,0 0 0 0 0,1 0 1 0 0,0 0-1 0 0,0 0 0 0 0,2 2-13 0 0,10 10 16 0 0,-5-6 22 0 0,0-1-1 0 0,10 10-37 0 0,-17-19 4 0 0,0 0 1 0 0,0 0-1 0 0,0 0 0 0 0,1 0 0 0 0,-1-1 0 0 0,1 0 1 0 0,-1 0-1 0 0,1 0 0 0 0,0 0 0 0 0,0-1 1 0 0,1 1-5 0 0,-2-1 1 0 0,1-1 0 0 0,-1 1 0 0 0,0-1 1 0 0,0 0-1 0 0,1 0 0 0 0,-1 0 1 0 0,0-1-1 0 0,0 1 0 0 0,1-1 0 0 0,-1 0 1 0 0,0 0-1 0 0,0-1 0 0 0,0 1 1 0 0,0-1-1 0 0,0 0 0 0 0,-1 0 0 0 0,1 0 1 0 0,-1-1-1 0 0,1 1 0 0 0,-1-1 1 0 0,0 0-1 0 0,0 0 0 0 0,0 0 0 0 0,0 0 1 0 0,0 0-1 0 0,1-3-1 0 0,13-15 38 0 0,-14 18-202 0 0,0-1 1 0 0,0 1 0 0 0,0-1-1 0 0,-1 1 1 0 0,0-1 0 0 0,1 0-1 0 0,-1 0 1 0 0,0 0-1 0 0,-1 0 1 0 0,2-3 163 0 0,-3 6-8653 0 0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0.4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37 6016 0 0,'0'-1'3'0'0,"0"1"0"0"0,1-1-1 0 0,-1 1 1 0 0,0 0 0 0 0,0-1 0 0 0,1 1 0 0 0,-1 0 0 0 0,0-1 0 0 0,1 1 0 0 0,-1 0 0 0 0,0-1-1 0 0,1 1 1 0 0,-1 0 0 0 0,1 0 0 0 0,-1-1 0 0 0,0 1 0 0 0,1 0 0 0 0,-1 0 0 0 0,1 0-1 0 0,-1 0 1 0 0,1-1 0 0 0,-1 1 0 0 0,1 0 0 0 0,-1 0 0 0 0,0 0 0 0 0,1 0 0 0 0,-1 0 0 0 0,1 0-1 0 0,0 0-2 0 0,20 0 250 0 0,-12 0-33 0 0,6-1 18 0 0,139-13 1908 0 0,-106 10-1690 0 0,-1 1-1 0 0,26 3-452 0 0,-13 1 40 0 0,18-5-40 0 0,-58 3 4 0 0,-1 1 0 0 0,11 2-4 0 0,-15-1-31 0 0,0 0 1 0 0,-1-1-1 0 0,1-1 0 0 0,0 0 1 0 0,5-2 30 0 0,-18 2-14 0 0,-1 1 0 0 0,1 0 0 0 0,-1-1 1 0 0,0 1-1 0 0,1 0 0 0 0,-1 0 0 0 0,1 0 0 0 0,-1 0 1 0 0,1 0-1 0 0,-1 0 0 0 0,0 1 0 0 0,1-1 0 0 0,-1 0 1 0 0,1 1-1 0 0,-1-1 0 0 0,0 1 0 0 0,1-1 0 0 0,-1 1 1 0 0,0 0-1 0 0,0 0 0 0 0,0-1 0 0 0,1 1 1 0 0,-1 0-1 0 0,0 0 0 0 0,0 0 14 0 0,2 2-95 0 0,11-2-181 0 0,-13-2 255 0 0,-1 1-1 0 0,1 0 1 0 0,0 0-1 0 0,-1 0 1 0 0,1 0 0 0 0,0 0-1 0 0,0-1 1 0 0,-1 1-1 0 0,1 1 1 0 0,0-1 0 0 0,0 0-1 0 0,-1 0 1 0 0,1 0-1 0 0,0 0 1 0 0,0 0 0 0 0,-1 1-1 0 0,1-1 1 0 0,0 0-1 0 0,-1 1 1 0 0,1-1 0 0 0,0 0-1 0 0,-1 1 1 0 0,1-1-1 0 0,0 1 22 0 0,2 8-242 0 0,-1 0 0 0 0,0 0 0 0 0,0 0-1 0 0,-1 1 1 0 0,0-1 0 0 0,-1 0-1 0 0,0 3 243 0 0,-1 63-1451 0 0,-9 61 1451 0 0,7-96-377 0 0,1 21 377 0 0,2-25-38 0 0,-1 0 1 0 0,-3 2 37 0 0,3 18 754 0 0,1-56-582 0 0,0 0 21 0 0,0 0 78 0 0,0 0 22 0 0,-1-1-136 0 0,0-1 0 0 0,-1 1 0 0 0,1-1 0 0 0,0 1 0 0 0,0-1 0 0 0,0 0 0 0 0,0 0 0 0 0,0 1 0 0 0,1-1 0 0 0,-2-1-157 0 0,-1-13 179 0 0,0 0 0 0 0,1 0 0 0 0,1-1 0 0 0,0 1 1 0 0,1 0-1 0 0,1 0 0 0 0,0-1 0 0 0,2-1-179 0 0,7-50 1644 0 0,13-41-1644 0 0,-19 96 127 0 0,-1 0 0 0 0,2 0 1 0 0,0 1-1 0 0,0-1 0 0 0,1 1 0 0 0,1 0 1 0 0,0 1-128 0 0,-3 4 64 0 0,1 1 0 0 0,0 0 0 0 0,0 0 0 0 0,0 1 1 0 0,1-1-1 0 0,0 1 0 0 0,0 0 0 0 0,0 1 1 0 0,1-1-1 0 0,-1 1 0 0 0,1 0 0 0 0,5-1-64 0 0,11-7 169 0 0,-18 9-134 0 0,-1 1-1 0 0,0 0 0 0 0,0 0 0 0 0,1 0 0 0 0,0 0 0 0 0,-1 1 0 0 0,1-1 0 0 0,0 1 0 0 0,2 0-34 0 0,2 1 42 0 0,-1-1-1 0 0,0 0 0 0 0,1 0 1 0 0,-1-1-1 0 0,0 0 0 0 0,1-1-41 0 0,-4 2 19 0 0,0 1-1 0 0,0-1 0 0 0,0 1 0 0 0,0 0 1 0 0,0 0-1 0 0,0 0 0 0 0,0 1 0 0 0,0 0 1 0 0,0 0-1 0 0,0 0 0 0 0,3 2-18 0 0,19 3 74 0 0,-20-5-45 0 0,0 0 0 0 0,0 1 1 0 0,-1 0-1 0 0,1 0 0 0 0,0 0 0 0 0,-1 1 0 0 0,0 0 1 0 0,1 0-1 0 0,-1 1 0 0 0,0 0 0 0 0,-1 0 1 0 0,5 4-30 0 0,-6-4 19 0 0,1 1 0 0 0,-1 0 0 0 0,-1 0 0 0 0,1 0 0 0 0,-1 0 0 0 0,0 1 0 0 0,0 0 0 0 0,0-1 0 0 0,-1 1 0 0 0,0 0 0 0 0,0 0 0 0 0,0 0 0 0 0,-1 1 0 0 0,0 0-19 0 0,-1-3 8 0 0,0 0 1 0 0,0 0 0 0 0,0 0 0 0 0,-1 0 0 0 0,1-1-1 0 0,-1 1 1 0 0,0 0 0 0 0,0-1 0 0 0,0 1 0 0 0,-1 0-1 0 0,1-1 1 0 0,-1 1 0 0 0,0-1 0 0 0,0 0 0 0 0,0 0-1 0 0,-1 0 1 0 0,1 0 0 0 0,-1 0 0 0 0,1 0 0 0 0,-1-1-1 0 0,0 1 1 0 0,0-1 0 0 0,0 1 0 0 0,-2-1-9 0 0,-1 3 6 0 0,0-1 1 0 0,-1-1-1 0 0,0 1 1 0 0,0-1-1 0 0,0 0 1 0 0,0-1 0 0 0,0 0-1 0 0,-1 0 1 0 0,-2 0-7 0 0,-7 2 21 0 0,0 0 1 0 0,1 2 0 0 0,0 0-1 0 0,-6 3-21 0 0,-9 3 8 0 0,29-11-8 0 0,1 0 0 0 0,-1 0 1 0 0,0 0-1 0 0,0 0 0 0 0,0 1 0 0 0,0-1 0 0 0,1 1 0 0 0,-1-1 0 0 0,1 1 0 0 0,-1-1 0 0 0,1 1 0 0 0,0 0 1 0 0,-1 0-1 0 0,1 0 0 0 0,0 0 0 0 0,-6 8 0 0 0,7-9-1 0 0,-1 0 1 0 0,1 0 0 0 0,0-1 0 0 0,-1 1 0 0 0,1 0 0 0 0,0 0-1 0 0,0 0 1 0 0,0 0 0 0 0,-1 0 0 0 0,1-1 0 0 0,0 1 0 0 0,0 0-1 0 0,0 0 1 0 0,0 0 0 0 0,1 0 0 0 0,-1 0 0 0 0,0 0 0 0 0,0 0-1 0 0,0-1 1 0 0,1 1 0 0 0,-1 0 0 0 0,0 0 0 0 0,1 0 0 0 0,-1 0-1 0 0,1-1 1 0 0,-1 1 0 0 0,1 0 0 0 0,-1-1 0 0 0,1 1 0 0 0,0 0 0 0 0,-1-1-1 0 0,1 1 1 0 0,0 0 0 0 0,0-1 0 0 0,-1 1 0 0 0,1-1 0 0 0,0 0-1 0 0,0 1 1 0 0,30 16-8 0 0,-30-17 8 0 0,18 8-12 0 0,0-2 0 0 0,1 0-1 0 0,-1-2 1 0 0,1 0 0 0 0,1-1 0 0 0,-1-1 0 0 0,0 0 0 0 0,20-3 12 0 0,11-2-1868 0 0,-48 2-7352 0 0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0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46 4616 0 0,'9'10'130'0'0,"0"2"-1"0"0,-2-1 1 0 0,1 1 0 0 0,-2 0 0 0 0,1 0 0 0 0,0 5-130 0 0,8 12 267 0 0,-10-18-73 0 0,1-1 0 0 0,1 0 0 0 0,-1 0 0 0 0,2-1-1 0 0,-1 0 1 0 0,3 2-194 0 0,9 8 71 0 0,26 25 55 0 0,-34-36-85 0 0,0 0 0 0 0,1-1 0 0 0,0-1 0 0 0,0 1 0 0 0,0-2 0 0 0,1 0 0 0 0,-1 0 0 0 0,1-1-1 0 0,5 0-40 0 0,-17-4 44 0 0,1 1-1 0 0,0 0 1 0 0,0-1-1 0 0,0 0 0 0 0,0 0 1 0 0,0 1-1 0 0,0-1 0 0 0,0 0 1 0 0,-1 0-1 0 0,1-1 0 0 0,0 1 1 0 0,0 0-1 0 0,0-1 1 0 0,0 1-1 0 0,0-1 0 0 0,-1 1 1 0 0,1-1-1 0 0,0 0 0 0 0,0 0 1 0 0,-1 0-1 0 0,1 0-43 0 0,7-3 143 0 0,-7 2-39 0 0,0 1 0 0 0,0 0 1 0 0,-1-1-1 0 0,1 0 0 0 0,0 1 0 0 0,0-1 1 0 0,-1 0-1 0 0,1 0 0 0 0,-1 0 0 0 0,1 0 1 0 0,-1 0-1 0 0,0 0 0 0 0,0 0 1 0 0,0 0-1 0 0,0 0 0 0 0,0-1 0 0 0,-1 1 1 0 0,1 0-1 0 0,-1-1 0 0 0,1 1 0 0 0,-1-2-104 0 0,1-9 344 0 0,0 1 0 0 0,-1-1 0 0 0,-2-11-344 0 0,1-4 335 0 0,1-3-175 0 0,-1 14-240 0 0,0-1 0 0 0,2 1 1 0 0,0-1-1 0 0,1 1 0 0 0,1 0 1 0 0,0 0-1 0 0,2 0 0 0 0,2-7 80 0 0,-1 8-8234 0 0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1.1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0 6016 0 0,'-2'0'237'0'0,"0"1"0"0"0,0-1 0 0 0,0 1 0 0 0,0-1 0 0 0,0 1 0 0 0,0-1-1 0 0,1 1 1 0 0,-1 0 0 0 0,0 0 0 0 0,0 0 0 0 0,0 0 0 0 0,1 1 0 0 0,-1-1 0 0 0,0 0 0 0 0,0 1-237 0 0,0 0 23 0 0,0 0-1 0 0,0 0 1 0 0,-1-1 0 0 0,1 1 0 0 0,-1-1-1 0 0,1 0 1 0 0,-1 1 0 0 0,0-1-1 0 0,-2 0-22 0 0,-2 2-25 0 0,0 0-1 0 0,1 0 0 0 0,-1 1 0 0 0,1 0 0 0 0,0 0 0 0 0,0 0 1 0 0,0 1-1 0 0,1 0 0 0 0,-1 0 0 0 0,1 0 0 0 0,0 1 26 0 0,-16 15-113 0 0,16-16 64 0 0,0 0 1 0 0,0 1-1 0 0,1 0 0 0 0,0 0 0 0 0,0 0 1 0 0,1 0-1 0 0,0 1 0 0 0,-2 3 49 0 0,-9 17-178 0 0,12-22 154 0 0,1-1 0 0 0,-1 1 0 0 0,1 0-1 0 0,0-1 1 0 0,0 1 0 0 0,0 0 0 0 0,1 0 0 0 0,0-1 0 0 0,0 4 24 0 0,4 45-111 0 0,-3-44 97 0 0,1 1 0 0 0,0-1 1 0 0,1 0-1 0 0,0 0 0 0 0,0-1 0 0 0,1 1 0 0 0,0-1 1 0 0,1 1-1 0 0,0-1 0 0 0,0 0 0 0 0,1-1 0 0 0,0 0 1 0 0,0 0-1 0 0,5 4 14 0 0,0 1-20 0 0,2-1-1 0 0,-1 0 1 0 0,2-1 0 0 0,-1-1 0 0 0,1 0 0 0 0,1-1-1 0 0,8 4 21 0 0,-14-8-13 0 0,1 0-1 0 0,-1-1 0 0 0,1 0 1 0 0,8 1 13 0 0,-12-3 2 0 0,-1-1 0 0 0,0 0 0 0 0,1 0 1 0 0,-1 0-1 0 0,1-1 0 0 0,-1 0 0 0 0,1 0 1 0 0,-1 0-1 0 0,4-2-2 0 0,-4 2-90 0 0,-1-1 0 0 0,1 0 0 0 0,-1 0 0 0 0,0 0 1 0 0,0 0-1 0 0,1-1 0 0 0,-2 1 0 0 0,1-1 0 0 0,0 0 1 0 0,0 0-1 0 0,0-2 90 0 0,-2 3-5092 0 0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1.4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 6824 0 0,'2'-2'47'0'0,"1"1"0"0"0,0-1 0 0 0,0 1 1 0 0,0 0-1 0 0,0 0 0 0 0,0 0 0 0 0,0 0 0 0 0,0 1 0 0 0,0-1 1 0 0,0 1-1 0 0,0 0 0 0 0,0 0 0 0 0,1 0 0 0 0,-1 0 1 0 0,0 1-1 0 0,0-1 0 0 0,0 1 0 0 0,0 0-47 0 0,24 1 92 0 0,211-5-748 0 0,-192 9-263 0 0,-29-3-3503 0 0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1.7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1400 0 0,'0'5'154'0'0,"1"1"1"0"0,0-1-1 0 0,0 0 1 0 0,0 1-1 0 0,1-1 1 0 0,0 2-155 0 0,0-2 320 0 0,0 1 1 0 0,0-1-1 0 0,-1 1 0 0 0,0 0 1 0 0,0-1-1 0 0,0 4-320 0 0,-1 56 1884 0 0,0 65 1447 0 0,0-130-10091 0 0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5.2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5 183 5320 0 0,'0'0'232'0'0,"0"0"0"0"0,0 0 2 0 0,0 0 37 0 0,0 0 105 0 0,0 0 29 0 0,0 0-1 0 0,0 0-57 0 0,0 0-262 0 0,0 0-57 0 0,0 0-2 0 0,0 0 0 0 0,0 0 10 0 0,0 0-1 0 0,0 0 4 0 0,3 6-6 0 0,3 10-25 0 0,-1 1 0 0 0,-1 0 0 0 0,-1 0 0 0 0,0 0 0 0 0,0 14-8 0 0,2 9 32 0 0,2 41 48 0 0,-6-57 90 0 0,1 0 0 0 0,2-1 1 0 0,4 22-171 0 0,-5-35 78 0 0,-3-8-53 0 0,0-1 0 0 0,0 1 0 0 0,0-1 0 0 0,1 1 0 0 0,-1-1-1 0 0,1 0 1 0 0,-1 1 0 0 0,1-1 0 0 0,-1 1 0 0 0,1-1 0 0 0,0 0 0 0 0,0 1 0 0 0,0-1 0 0 0,0 0 0 0 0,-1 0 0 0 0,2 0-1 0 0,-1 0 1 0 0,0 0 0 0 0,0 0 0 0 0,0 0 0 0 0,1 1-25 0 0,-1-8 1135 0 0,-1 4-1125 0 0,0 2 44 0 0,0 0 8 0 0,-1-20 133 0 0,0 11-160 0 0,-11-62 331 0 0,-2 2 0 0 0,-12-27-366 0 0,20 72 131 0 0,0 0 0 0 0,1-1-1 0 0,2 0 1 0 0,0 0 0 0 0,2-18-131 0 0,5-4 440 0 0,-3 45-428 0 0,-1 1-1 0 0,0-1 0 0 0,1 1 1 0 0,-1 0-1 0 0,1 0 1 0 0,0-1-1 0 0,-1 1 0 0 0,1 0 1 0 0,0 0-1 0 0,0 0 1 0 0,0-1-1 0 0,-1 1 0 0 0,1 0 1 0 0,0 0-1 0 0,0 1 0 0 0,1-1 1 0 0,-1 0-12 0 0,25-18 112 0 0,-12 9-71 0 0,-7 4-29 0 0,1 1 1 0 0,-1-1-1 0 0,1 2 1 0 0,1-1-1 0 0,-1 1 1 0 0,1 0-1 0 0,6-2-12 0 0,-14 6 1 0 0,1-1 1 0 0,0 0-1 0 0,-1 1 0 0 0,1 0 1 0 0,0-1-1 0 0,0 1 0 0 0,-1 0 0 0 0,1 0 1 0 0,0 0-1 0 0,-1 0 0 0 0,1 0 1 0 0,0 0-1 0 0,0 1 0 0 0,-1-1 0 0 0,1 0 1 0 0,0 1-1 0 0,-1-1 0 0 0,1 1 1 0 0,-1 0-1 0 0,1 0 0 0 0,-1 0 0 0 0,1-1 1 0 0,-1 1-1 0 0,1 0 0 0 0,-1 1 1 0 0,0-1-1 0 0,1 0 0 0 0,-1 0 1 0 0,0 1-1 0 0,0-1 0 0 0,0 0 0 0 0,0 1 1 0 0,0-1-1 0 0,0 1 0 0 0,-1-1 1 0 0,1 1-1 0 0,0 0 0 0 0,-1-1 0 0 0,1 1 1 0 0,-1 0-1 0 0,0-1 0 0 0,0 1 1 0 0,1 0-1 0 0,-1 1-1 0 0,0 3 4 0 0,1 1 1 0 0,-1-1-1 0 0,0 1 0 0 0,-1-1 0 0 0,0 1 1 0 0,0-1-1 0 0,-1 6-4 0 0,-3 21 9 0 0,4-28-8 0 0,0 0 0 0 0,0 1 0 0 0,-1-1-1 0 0,1 0 1 0 0,-1 0 0 0 0,0 0 0 0 0,-1-1 0 0 0,1 1 0 0 0,-4 4-1 0 0,-6 14-14 0 0,10-17-8 0 0,-1 0-1 0 0,0 0 0 0 0,-1-1 1 0 0,1 1-1 0 0,-1-1 0 0 0,0 1 1 0 0,-1-1-1 0 0,1-1 0 0 0,-1 1 23 0 0,-1 8-61 0 0,6-15-79 0 0,0 2 135 0 0,0 0-50 0 0,0 0 7 0 0,4-8-64 0 0,5 4 93 0 0,0 1 0 0 0,0 0-1 0 0,0 1 1 0 0,1 0 0 0 0,-1 0 0 0 0,1 1 0 0 0,0 0-1 0 0,-1 1 1 0 0,1 0 0 0 0,0 0 19 0 0,4 2-18 0 0,3 0-32 0 0,1 1 1 0 0,0 0 0 0 0,-1 1 0 0 0,2 2 49 0 0,-14-4-34 0 0,1 0 0 0 0,0 1 1 0 0,0 0-1 0 0,-1 0 0 0 0,0 1 0 0 0,0-1 0 0 0,0 1 0 0 0,0 0 0 0 0,0 1 0 0 0,-1-1 0 0 0,0 1 0 0 0,0 0 0 0 0,2 3 34 0 0,1 2-2 0 0,-2 0 0 0 0,0 0-1 0 0,0 1 1 0 0,-1-1 0 0 0,1 5 2 0 0,-1-4 7 0 0,-3-8-1 0 0,-1 0 1 0 0,1 0 0 0 0,-1-1-1 0 0,0 1 1 0 0,0 0-1 0 0,0 0 1 0 0,0 0-1 0 0,-1-1 1 0 0,1 1-1 0 0,-1 0 1 0 0,0 0-1 0 0,0-1 1 0 0,0 1-1 0 0,0-1 1 0 0,0 1-1 0 0,0 0 1 0 0,-1-1-1 0 0,1 0 1 0 0,-1 1-1 0 0,0-1 1 0 0,1 0 0 0 0,-1 0-1 0 0,0 0 1 0 0,0 0-1 0 0,-1 0 1 0 0,0 0-7 0 0,-3 4 14 0 0,-1-2 1 0 0,1 1-1 0 0,-1-1 0 0 0,0 0 1 0 0,0 0-1 0 0,0 0 1 0 0,0-1-1 0 0,-7 2-14 0 0,-4 0 59 0 0,-1-1 0 0 0,1-1 0 0 0,-7 0-59 0 0,18-3 24 0 0,0 0 0 0 0,0 0 0 0 0,0 0-1 0 0,0-1 1 0 0,0 0 0 0 0,0 0 0 0 0,1-1-1 0 0,-1 0 1 0 0,0 0 0 0 0,0-1-24 0 0,4 1-43 0 0,1 0 1 0 0,-1-1 0 0 0,1 1-1 0 0,-1-1 1 0 0,1 0-1 0 0,0 1 1 0 0,0-1-1 0 0,0 0 1 0 0,0 0-1 0 0,1 0 1 0 0,-1 0-1 0 0,1-1 1 0 0,0 1-1 0 0,0 0 1 0 0,0-1 42 0 0,-2-2-1079 0 0,3 4-6606 0 0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5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114 35 392 0 0,'-4'9'685'0'0,"4"-7"-472"0"0,-1-1-1 0 0,1 1 0 0 0,-1-1 1 0 0,0 1-1 0 0,1-1 1 0 0,-1 1-1 0 0,0-1 0 0 0,0 0 1 0 0,0 0-1 0 0,0 1 1 0 0,0-1-1 0 0,0 0 1 0 0,-1 0-213 0 0,-13 22 1332 0 0,2-2-607 0 0,6-12-724 0 0,2-4 4 0 0,0 0 1 0 0,1 1-1 0 0,-1 0 0 0 0,1 0 1 0 0,1 0-1 0 0,-1 0 0 0 0,1 1 1 0 0,0 0-1 0 0,0-1 0 0 0,0 5-5 0 0,-4 20 22 0 0,2-14 9 0 0,2 0-1 0 0,0 1 1 0 0,0 7-31 0 0,3-19 5 0 0,0 1 0 0 0,0-1 0 0 0,1 0 0 0 0,0 1 1 0 0,0-1-1 0 0,0 0 0 0 0,1 0 0 0 0,0 0 0 0 0,0 0 0 0 0,1 0 0 0 0,1 3-5 0 0,0-1 6 0 0,1 0 0 0 0,-1 0 0 0 0,1-1 0 0 0,1 0 0 0 0,0 0 0 0 0,0 0 0 0 0,3 2-6 0 0,-5-5 6 0 0,1-1 0 0 0,-1 0 0 0 0,1 0-1 0 0,-1-1 1 0 0,1 1 0 0 0,0-1 0 0 0,0 0-1 0 0,0 0 1 0 0,0 0 0 0 0,0-1 0 0 0,0 0-1 0 0,1 0 1 0 0,0 0-6 0 0,6 0 71 0 0,-1 0 0 0 0,1 0 0 0 0,0-1 0 0 0,-1-1 0 0 0,6 0-71 0 0,-13 0 46 0 0,0 0 1 0 0,1 0-1 0 0,-1 0 1 0 0,0-1-1 0 0,0 0 1 0 0,0 1-1 0 0,0-1 1 0 0,0-1-1 0 0,0 1 1 0 0,0-1-1 0 0,-1 1 1 0 0,1-1-1 0 0,-1 0 1 0 0,0 0-1 0 0,0 0 1 0 0,0-1-47 0 0,15-16 338 0 0,-13 15-187 0 0,1-1 0 0 0,-2 1 0 0 0,1-1 0 0 0,-1 0 0 0 0,0 0 0 0 0,0-1 0 0 0,0 1 0 0 0,1-6-151 0 0,-2 5 119 0 0,-1 1 0 0 0,0-2-1 0 0,0 1 1 0 0,0 0-1 0 0,-1 0 1 0 0,0-1 0 0 0,-1 1-1 0 0,1 0 1 0 0,-2-1-1 0 0,1 1 1 0 0,-1 0 0 0 0,0-1-1 0 0,0 1 1 0 0,-1 0-1 0 0,0 0 1 0 0,0 0 0 0 0,-1 0-1 0 0,0 0 1 0 0,0 0-1 0 0,-1 0-118 0 0,-62-85 1138 0 0,46 63-817 0 0,16 21-235 0 0,-1 1 1 0 0,0-1-1 0 0,-1 1 0 0 0,0 0 0 0 0,0 1 1 0 0,-1-1-1 0 0,-5-3-86 0 0,-12-6 228 0 0,23 16-155 0 0,1 0-21 0 0,0 0-1732 0 0,0 0-6886 0 0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6.0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6128 0 0,'0'0'752'0'0,"0"0"1"0"0,0 0 4 0 0,0 0-47 0 0,0 0-180 0 0,0 0-47 0 0,0 20 854 0 0,-6 82-923 0 0,-1-17-296 0 0,3-54 124 0 0,1 24-242 0 0,3 35 270 0 0,-12-74-1446 0 0,12-16-6918 0 0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6.7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 2904 0 0,'0'0'20'0'0,"0"0"0"0"0,0 1 1 0 0,0-1-1 0 0,1 1 0 0 0,-1-1 0 0 0,0 0 0 0 0,0 1 1 0 0,0-1-1 0 0,1 1 0 0 0,-1-1 0 0 0,0 0 0 0 0,0 1 1 0 0,1-1-1 0 0,-1 0 0 0 0,0 1 0 0 0,1-1 0 0 0,-1 0 1 0 0,0 0-1 0 0,1 1 0 0 0,-1-1 0 0 0,0 0 0 0 0,1 0 1 0 0,-1 0-1 0 0,1 1 0 0 0,-1-1 0 0 0,0 0 1 0 0,1 0-1 0 0,-1 0 0 0 0,1 0 0 0 0,-1 0-20 0 0,23 2 1421 0 0,33-9 1477 0 0,-42 5-2561 0 0,141-6-279 0 0,-118 1 159 0 0,-30 5-129 0 0,1 0 1 0 0,0 0-1 0 0,0 1 0 0 0,6 0-88 0 0,-12 1 18 0 0,21 1 107 0 0,0-2-1 0 0,9-3-124 0 0,6 5 52 0 0,-33 0-22 0 0,-1-1 1 0 0,1 1-1 0 0,-1-1 0 0 0,1 0 0 0 0,-1 0 1 0 0,1-1-1 0 0,-1 1 0 0 0,0-1 0 0 0,1 0 1 0 0,2-1-31 0 0,20-7-951 0 0,-24 8-5098 0 0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7.1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3912 0 0,'0'1'38'0'0,"0"1"0"0"0,0-1 0 0 0,0 1 1 0 0,0 0-1 0 0,0-1 0 0 0,1 1 0 0 0,-1-1 0 0 0,1 1 0 0 0,-1-1 1 0 0,1 1-1 0 0,-1-1 0 0 0,1 1 0 0 0,0-1 0 0 0,-1 0 0 0 0,1 1 1 0 0,0-1-1 0 0,0 0 0 0 0,0 0 0 0 0,0 0 0 0 0,1 1-38 0 0,1 1 85 0 0,-2 2 18 0 0,0-1 1 0 0,0 0-1 0 0,0 0 0 0 0,0 0 1 0 0,-1 0-1 0 0,1 1 0 0 0,-1-1 1 0 0,-1 0-1 0 0,1 1 0 0 0,0-1 1 0 0,-1 1-104 0 0,0 9-8 0 0,2 7 26 0 0,1 1 1 0 0,4 17-19 0 0,-3-23 13 0 0,0 1 1 0 0,-2-1-1 0 0,0 0 1 0 0,0 1-1 0 0,-3 9-13 0 0,6 49 293 0 0,-5-66-89 0 0,0 1 0 0 0,-1-1 0 0 0,0 1-1 0 0,0-1 1 0 0,-3 7-204 0 0,3-9 509 0 0,3-10-1230 0 0,-1 2-4348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5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 7528 0 0,'0'-1'65'0'0,"1"-1"1"0"0,-1 0-1 0 0,1 1 1 0 0,0-1-1 0 0,0 1 0 0 0,0-1 1 0 0,0 1-1 0 0,0-1 1 0 0,0 1-1 0 0,0-1 1 0 0,0 1-1 0 0,1 0 0 0 0,-1 0 1 0 0,0 0-1 0 0,1 0 1 0 0,-1 0-1 0 0,1 0 1 0 0,-1 0-1 0 0,2 0-65 0 0,2-2 203 0 0,0 0-1 0 0,0 1 1 0 0,0 0-1 0 0,0 0 1 0 0,0 0-1 0 0,2 0-202 0 0,-1 1-30 0 0,0 0 0 0 0,-1 0 0 0 0,1 1 0 0 0,0 0 0 0 0,0 0-1 0 0,0 0 1 0 0,0 0 0 0 0,0 1 0 0 0,0 0 0 0 0,0 0 0 0 0,-1 1-1 0 0,1 0 1 0 0,0 0 0 0 0,-1 0 0 0 0,1 1 0 0 0,3 1 30 0 0,9 0-108 0 0,-17-4 107 0 0,0 0-1 0 0,1 0 1 0 0,-1 0-1 0 0,0 0 1 0 0,0 0 0 0 0,0 0-1 0 0,1 0 1 0 0,-1 1-1 0 0,0-1 1 0 0,0 0-1 0 0,0 1 1 0 0,0-1 0 0 0,0 1-1 0 0,0-1 1 0 0,0 1-1 0 0,0 0 1 0 0,0-1-1 0 0,0 1 1 0 0,0 0 1 0 0,3 3 46 0 0,0 0 0 0 0,0 1 0 0 0,-1-1-1 0 0,1 1 1 0 0,-1 0 0 0 0,0 0 0 0 0,-1 0 0 0 0,1 0 0 0 0,-1 1-1 0 0,0-1 1 0 0,-1 0 0 0 0,1 1 0 0 0,-1-1 0 0 0,1 5-46 0 0,-1 6 119 0 0,-1 1 1 0 0,-1-1-1 0 0,0 0 1 0 0,-2 10-120 0 0,3 35-1549 0 0,0-61-4847 0 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7.4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5120 0 0,'0'0'478'0'0,"0"0"-3"0"0,16 3 1733 0 0,-15 1-2163 0 0,-1 0 0 0 0,1 0-1 0 0,0 0 1 0 0,0-1 0 0 0,0 1 0 0 0,1 0 0 0 0,-1-1-1 0 0,1 1 1 0 0,0-1-45 0 0,1 2 62 0 0,-1-1 0 0 0,0 0 0 0 0,-1 1 0 0 0,1-1 0 0 0,-1 1 0 0 0,0 0 0 0 0,0 0-62 0 0,3 31 414 0 0,-1-11-185 0 0,-1 0 0 0 0,-1 0 0 0 0,-1 0 0 0 0,-2 8-229 0 0,1-27 36 0 0,1-1 0 0 0,0 1 0 0 0,1 0 0 0 0,-1 0 0 0 0,2 3-36 0 0,-1-6 28 0 0,0 1-1 0 0,-1 0 1 0 0,0 0-1 0 0,1-1 1 0 0,-1 1 0 0 0,0 0-1 0 0,-1 0 1 0 0,1-1-1 0 0,-1 1 1 0 0,1 0-1 0 0,-1 0 1 0 0,0-1-1 0 0,-1 2-27 0 0,1 0 29 0 0,-1-1-1 0 0,1 1 0 0 0,1-1 1 0 0,-1 1-1 0 0,1-1 0 0 0,0 1 0 0 0,0-1 1 0 0,0 1-1 0 0,1 0-28 0 0,-1 8 8 0 0,-2-10-1404 0 0,2-3-5649 0 0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7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1 107 6824 0 0,'0'0'0'0'0,"0"0"0"0"0,0 0 0 0 0,4 0 440 0 0,6 0 0 0 0,2-4 0 0 0,10-5 16 0 0,4 1-200 0 0,-5-2 8 0 0,-3-6-8 0 0,14-2 8 0 0,4-2-184 0 0,2 8 0 0 0,-1 6 0 0 0,1 2 0 0 0,-38 4-7560 0 0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8.18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95 5920 0 0,'0'0'386'0'0,"0"25"1556"0"0,-2 44-1071 0 0,1 3 1328 0 0,4 15-2199 0 0,4-60 426 0 0,-6-25-384 0 0,0 0 1 0 0,0 0-1 0 0,0 0 0 0 0,0 1 0 0 0,-1-1 0 0 0,1 0 1 0 0,-1 0-1 0 0,0 1 0 0 0,1-1 0 0 0,-1 0 1 0 0,0 1-1 0 0,0-1 0 0 0,-1 0 0 0 0,1 1 0 0 0,0-1 1 0 0,-1 1-43 0 0,-1 4 138 0 0,1 0 1 0 0,-1 0 0 0 0,1 0-1 0 0,1 0 1 0 0,0 1-139 0 0,0-7 73 0 0,0-1-21 0 0,0 0-9 0 0,-2-1-30 0 0,1 1 0 0 0,0-1 0 0 0,0 1 1 0 0,-1 0-1 0 0,1-1 0 0 0,0 0 0 0 0,0 1 0 0 0,0-1 0 0 0,0 0 0 0 0,0 0 1 0 0,0 1-1 0 0,0-1 0 0 0,0 0 0 0 0,0 0 0 0 0,0 0 0 0 0,0 0 0 0 0,0 0 1 0 0,1 0-1 0 0,-1-1 0 0 0,0 1 0 0 0,1 0 0 0 0,-1 0 0 0 0,1 0 1 0 0,0-1-1 0 0,-1 1 0 0 0,1 0 0 0 0,0-2-13 0 0,-8-38 56 0 0,8 38-43 0 0,-2-19 17 0 0,1-1-1 0 0,0 0 1 0 0,2 0-1 0 0,1 0 1 0 0,1 1 0 0 0,0-1-1 0 0,2 1 1 0 0,1-1-1 0 0,0 2 1 0 0,7-14-30 0 0,-11 31 4 0 0,-1 0 1 0 0,2 0-1 0 0,-1 0 1 0 0,0 0-1 0 0,1 0 1 0 0,0 0-1 0 0,-1 1 1 0 0,2-1-1 0 0,-1 1 0 0 0,0 0 1 0 0,1 0-1 0 0,-1 0 1 0 0,1 0-5 0 0,9-7 5 0 0,9-15 12 0 0,-20 22-13 0 0,-1 0 0 0 0,1 1-1 0 0,0 0 1 0 0,0-1 0 0 0,0 1-1 0 0,0 0 1 0 0,0 0 0 0 0,1 0-1 0 0,-1 0 1 0 0,1 0-1 0 0,-1 0 1 0 0,1 1 0 0 0,-1-1-1 0 0,1 1 1 0 0,0 0 0 0 0,0 0-1 0 0,0 0 1 0 0,0 0 0 0 0,0 1-1 0 0,1-1-3 0 0,20-2 32 0 0,-19 2-28 0 0,1 0 0 0 0,0 0 0 0 0,0 1 0 0 0,-1 0 0 0 0,1 0 0 0 0,0 1 0 0 0,1 0-4 0 0,-4-1 2 0 0,0 1 0 0 0,0 0 0 0 0,0-1 0 0 0,0 1-1 0 0,0 1 1 0 0,0-1 0 0 0,0 0 0 0 0,0 1 0 0 0,-1-1 0 0 0,1 1 0 0 0,0 0-1 0 0,-1 0 1 0 0,0 0 0 0 0,1 0 0 0 0,-1 0 0 0 0,0 1 0 0 0,0-1 0 0 0,0 1-1 0 0,-1-1 1 0 0,1 1 0 0 0,-1 0 0 0 0,1-1 0 0 0,-1 1 0 0 0,0 0 0 0 0,0 0-1 0 0,0 0 1 0 0,0 0 0 0 0,-1 0 0 0 0,1 0 0 0 0,-1 0 0 0 0,1 0-1 0 0,-1 1 1 0 0,0-1 0 0 0,-1 0 0 0 0,1 0 0 0 0,-1 1-2 0 0,0 1 1 0 0,-1-1 0 0 0,0 1 1 0 0,0-1-1 0 0,-1 1 0 0 0,1-1 0 0 0,-1 0 0 0 0,0 0 1 0 0,0-1-1 0 0,0 1 0 0 0,0 0 0 0 0,-1-1 0 0 0,0 0 1 0 0,1 0-1 0 0,-4 2-1 0 0,-9 5-1 0 0,1-1 0 0 0,-2-1 0 0 0,-6 2 1 0 0,-15 9-6 0 0,37-19-73 0 0,0 1 1 0 0,0 0-1 0 0,0-1 0 0 0,-1 1 1 0 0,1-1-1 0 0,0 1 1 0 0,-1-1-1 0 0,1 1 0 0 0,0-1 1 0 0,-1 0-1 0 0,1 0 1 0 0,0 0-1 0 0,-1 0 0 0 0,1 0 1 0 0,0 0-1 0 0,-1 0 1 0 0,1 0-1 0 0,0 0 0 0 0,-1-1 1 0 0,1 1-1 0 0,0-1 1 0 0,0 1-1 0 0,-1-1 79 0 0,1 1-8921 0 0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8.8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70 96 5624 0 0,'-1'2'97'0'0,"1"1"0"0"0,0-1 0 0 0,0 1 0 0 0,0-1 0 0 0,1 0 0 0 0,-1 1 0 0 0,0-1 0 0 0,1 1 0 0 0,0-1 0 0 0,0 0 1 0 0,-1 1-1 0 0,1-1 0 0 0,1 0 0 0 0,-1 0 0 0 0,0 1-97 0 0,1 2 241 0 0,-1 0 0 0 0,0 0 0 0 0,0 1 0 0 0,0-1 0 0 0,-1 0 0 0 0,0 0 0 0 0,0 1 1 0 0,0-1-1 0 0,-1 0 0 0 0,0 2-241 0 0,0 3 445 0 0,-16 188-1 0 0,8-157-744 0 0,3-22 140 0 0,6-18 168 0 0,0 0 1 0 0,0 0-1 0 0,0 0 1 0 0,-1 0 0 0 0,1 0-1 0 0,0 0 1 0 0,-1 0-1 0 0,1 0 1 0 0,-1 0 0 0 0,1 0-1 0 0,-1 0 1 0 0,0 0-1 0 0,1-1 1 0 0,-1 1 0 0 0,0 0-1 0 0,0 0 1 0 0,1-1-1 0 0,-1 1 1 0 0,0 0 0 0 0,0-1-1 0 0,0 1 1 0 0,0-1-1 0 0,0 1 1 0 0,0-1 0 0 0,0 0-1 0 0,1 1 1 0 0,-1-1-1 0 0,-1 0 1 0 0,1 0-1 0 0,0 1 1 0 0,0-1 0 0 0,0 0-1 0 0,0 0 1 0 0,0 0-1 0 0,0 0 1 0 0,0-1-9 0 0,0 1 30 0 0,0-1 0 0 0,0 1 0 0 0,0-1 0 0 0,0 0 0 0 0,0 1 0 0 0,0-1 0 0 0,1 0 0 0 0,-1 0 0 0 0,0 0 0 0 0,0 0 0 0 0,1 0 0 0 0,-1 0 0 0 0,1 0 0 0 0,-1 0 0 0 0,1 0 0 0 0,-1 0 0 0 0,1 0 0 0 0,0 0 0 0 0,-1 0 0 0 0,1-1-30 0 0,-7-26 157 0 0,7 1-15 0 0,1 1 0 0 0,1 0-1 0 0,1 0 1 0 0,2 1 0 0 0,2-9-142 0 0,-4 18 34 0 0,3-3 40 0 0,0 0-1 0 0,0 1 1 0 0,2 0-1 0 0,1 0 1 0 0,6-11-74 0 0,-11 24 23 0 0,0-1 0 0 0,0 0 1 0 0,0 1-1 0 0,1 0 0 0 0,0 0 0 0 0,0 0 1 0 0,0 1-1 0 0,4-3-23 0 0,49-29 159 0 0,-7 5-35 0 0,-46 28-105 0 0,0 0-1 0 0,0 1 1 0 0,1 0-1 0 0,-1 0 1 0 0,1 0-1 0 0,-1 1 1 0 0,1-1-1 0 0,0 2 0 0 0,0-1 1 0 0,-1 0-1 0 0,1 1 1 0 0,0 0-1 0 0,0 1 1 0 0,5 0-19 0 0,11 0 45 0 0,-20-1-42 0 0,0 1 0 0 0,0 0 0 0 0,0 0 0 0 0,0 0 0 0 0,0 1-1 0 0,0-1 1 0 0,0 0 0 0 0,0 1 0 0 0,0 0 0 0 0,-1-1 0 0 0,1 1 0 0 0,-1 0 0 0 0,1 0-3 0 0,2 2 4 0 0,-2-2-3 0 0,0-1 0 0 0,0 1 0 0 0,0-1 1 0 0,0 1-1 0 0,-1 0 0 0 0,1 0 0 0 0,-1 0 0 0 0,0 0 1 0 0,1 0-1 0 0,-1 0 0 0 0,0 0 0 0 0,0 0 1 0 0,0 0-1 0 0,0 1 0 0 0,-1-1 0 0 0,1 0 1 0 0,0 1-1 0 0,-1-1 0 0 0,0 0 0 0 0,0 1 0 0 0,1-1 1 0 0,-1 0-1 0 0,-1 1 0 0 0,1-1 0 0 0,0 1 1 0 0,-1 0-2 0 0,-2 16 3 0 0,3-17-2 0 0,0 0 0 0 0,0 0 1 0 0,-1 0-1 0 0,1 0 1 0 0,-1 0-1 0 0,1 0 0 0 0,-1 0 1 0 0,0 0-1 0 0,0 0 1 0 0,1 0-1 0 0,-1 0 0 0 0,0 0 1 0 0,-1-1-1 0 0,0 2-1 0 0,-5 6 8 0 0,0-1 1 0 0,0 0-1 0 0,-1-1 0 0 0,0 0 0 0 0,0 0 0 0 0,-1-1 0 0 0,1 0 0 0 0,-2 0 1 0 0,-4 1-9 0 0,-8 5 14 0 0,1 0 0 0 0,1 1 0 0 0,-9 7-14 0 0,27-19-39 0 0,1 0-1 0 0,-1 0 1 0 0,1 0-1 0 0,-1 0 1 0 0,1 1 0 0 0,-1-1-1 0 0,1 0 1 0 0,0 1-1 0 0,0-1 1 0 0,0 1-1 0 0,0 0 1 0 0,0-1-1 0 0,0 1 1 0 0,0 0 0 0 0,0 0-1 0 0,1-1 1 0 0,-1 1-1 0 0,1 0 1 0 0,-1 0-1 0 0,1 0 1 0 0,0 0-1 0 0,-1 0 1 0 0,1 0 0 0 0,0 0-1 0 0,0 0 1 0 0,1-1-1 0 0,-1 1 1 0 0,0 0-1 0 0,1 2 40 0 0,0-3-13 0 0,-1 1 0 0 0,1 0 0 0 0,-1-1 1 0 0,1 1-1 0 0,0-1 0 0 0,0 1 0 0 0,0-1 0 0 0,0 0 0 0 0,0 1 0 0 0,0-1 0 0 0,0 0 0 0 0,0 0 0 0 0,1 0 0 0 0,-1 0 0 0 0,0 0 0 0 0,1 0 0 0 0,0 1 13 0 0,30 15-114 0 0,-21-12 95 0 0,4 2-5 0 0,1 0 0 0 0,0-1 1 0 0,1-1-1 0 0,0-1 0 0 0,-1 0 0 0 0,1-1 0 0 0,9 0 24 0 0,28 1-836 0 0,37-4 836 0 0,-54 0-802 0 0,-34 0-6186 0 0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9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298 44 6728 0 0,'0'-1'49'0'0,"0"0"-1"0"0,0 1 1 0 0,0-1 0 0 0,0 0-1 0 0,0 1 1 0 0,0-1 0 0 0,0 0-1 0 0,0 0 1 0 0,0 1 0 0 0,-1-1 0 0 0,1 0-1 0 0,0 1 1 0 0,0-1 0 0 0,-1 1-1 0 0,1-1 1 0 0,0 0 0 0 0,-1 1-1 0 0,1-1 1 0 0,0 1 0 0 0,-1-1 0 0 0,1 1-1 0 0,-1-1 1 0 0,1 1 0 0 0,-1-1-1 0 0,1 1 1 0 0,-1-1 0 0 0,0 1 0 0 0,1 0-1 0 0,-1-1 1 0 0,1 1 0 0 0,-1 0-1 0 0,0 0 1 0 0,1-1 0 0 0,-1 1-1 0 0,0 0 1 0 0,1 0 0 0 0,-1 0-49 0 0,-15-9 910 0 0,12 8-874 0 0,0 0 0 0 0,0 1 0 0 0,1-1 0 0 0,-1 1 0 0 0,0 0 0 0 0,0-1 0 0 0,0 2 0 0 0,0-1 0 0 0,1 0 0 0 0,-1 1 0 0 0,0 0 0 0 0,0 0 0 0 0,-1 1-36 0 0,-10 4-49 0 0,0 2 0 0 0,0 0 0 0 0,1 0 0 0 0,1 2 1 0 0,-1 0-1 0 0,1 0 0 0 0,1 1 0 0 0,0 1 0 0 0,0 0 1 0 0,2 0-1 0 0,-1 1 0 0 0,1 1 0 0 0,-3 7 49 0 0,8-13-6 0 0,1 0-1 0 0,-1 1 1 0 0,2 0-1 0 0,-1 0 1 0 0,1 0-1 0 0,0 1 1 0 0,1-1-1 0 0,-1 8 7 0 0,3-12-3 0 0,-1 0-1 0 0,1 0 0 0 0,-1 0 1 0 0,2 0-1 0 0,-1 0 1 0 0,0 0-1 0 0,1 1 0 0 0,0-1 1 0 0,0-1-1 0 0,1 1 0 0 0,-1 0 1 0 0,1 0-1 0 0,0 0 1 0 0,0-1-1 0 0,1 1 0 0 0,-1-1 1 0 0,2 2 3 0 0,-1-3-2 0 0,0-1 1 0 0,0 1 0 0 0,0 0 0 0 0,0-1-1 0 0,0 1 1 0 0,1-1 0 0 0,-1 0-1 0 0,1 0 1 0 0,-1-1 0 0 0,1 1 0 0 0,0-1-1 0 0,-1 0 1 0 0,2 1 1 0 0,52 7-7 0 0,-37-6 8 0 0,-7-3 23 0 0,-1 1-1 0 0,1-2 1 0 0,-1 0-1 0 0,0 0 1 0 0,1-1 0 0 0,-1-1-1 0 0,0 0 1 0 0,0 0 0 0 0,0-1-1 0 0,0-1 1 0 0,-1 0-1 0 0,0-1 1 0 0,0 0 0 0 0,0 0-1 0 0,-1-1 1 0 0,0-1-1 0 0,8-7-23 0 0,3-4 254 0 0,-15 15-165 0 0,-1 0 0 0 0,0 0 0 0 0,-1-1 0 0 0,1 1 0 0 0,-1-1 0 0 0,0 0-1 0 0,0-1 1 0 0,0 1 0 0 0,-1-1 0 0 0,0 1 0 0 0,0-1 0 0 0,0 0 0 0 0,-1 0 0 0 0,1-4-89 0 0,-1 4 120 0 0,-1 0 0 0 0,0 0-1 0 0,0-1 1 0 0,0 1 0 0 0,-1 0 0 0 0,0-1-1 0 0,-1-5-119 0 0,0 9 42 0 0,1 0 0 0 0,-1 0 0 0 0,0 0 0 0 0,0 0 0 0 0,0 0-1 0 0,0 0 1 0 0,-1 0 0 0 0,1 0 0 0 0,-1 0 0 0 0,0 0 0 0 0,0 1 0 0 0,0-1-1 0 0,0 1 1 0 0,0-1 0 0 0,-1 1 0 0 0,0 0-42 0 0,-33-35 432 0 0,28 27-322 0 0,-1 1 1 0 0,-1 0 0 0 0,-8-7-111 0 0,13 12-105 0 0,1 1 1 0 0,-1-1 0 0 0,0 1-1 0 0,0 1 1 0 0,0-1-1 0 0,0 1 1 0 0,-1-1-1 0 0,1 1 1 0 0,-1 1-1 0 0,1-1 1 0 0,-1 1-1 0 0,1 0 1 0 0,-1 1-1 0 0,-2-1 105 0 0,7 1-8462 0 0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49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54 185 6328 0 0,'1'0'54'0'0,"-1"0"0"0"0,1 0 1 0 0,0 0-1 0 0,-1 0 0 0 0,1 0 1 0 0,-1 0-1 0 0,1 0 0 0 0,0 0 1 0 0,-1 0-1 0 0,1 1 1 0 0,-1-1-1 0 0,1 0 0 0 0,0 0 1 0 0,-1 0-1 0 0,1 1 0 0 0,-1-1 1 0 0,1 0-1 0 0,-1 0 0 0 0,1 1 1 0 0,-1-1-1 0 0,1 1 0 0 0,-1-1 1 0 0,0 0-1 0 0,1 1 0 0 0,-1-1 1 0 0,1 1-1 0 0,-1-1 0 0 0,0 1 1 0 0,1-1-1 0 0,-1 1-54 0 0,-1 19 2067 0 0,0-14-1974 0 0,-3 16-58 0 0,1 1 0 0 0,1 0-1 0 0,1 1 1 0 0,1 1-35 0 0,0 0 57 0 0,-1 0 0 0 0,-4 20-57 0 0,1-7 67 0 0,2-23-22 0 0,1 0 0 0 0,1 0-1 0 0,1 0 1 0 0,1 6-45 0 0,-2 26 464 0 0,0-47-427 0 0,-1 0 0 0 0,1 0 0 0 0,-1 0-1 0 0,1 0 1 0 0,-1 0 0 0 0,1 0 0 0 0,-1 0 0 0 0,1 0 0 0 0,-1-1-1 0 0,1 1 1 0 0,-1 0 0 0 0,1 0 0 0 0,-1-1 0 0 0,1 1 0 0 0,0 0-1 0 0,-1-1 1 0 0,1 1 0 0 0,-1 0 0 0 0,1-1 0 0 0,0 1 0 0 0,-1 0 0 0 0,1-1-1 0 0,0 1 1 0 0,0-1 0 0 0,-1 1 0 0 0,1-1 0 0 0,0 1 0 0 0,0-1-1 0 0,0 1 1 0 0,-1-1-37 0 0,0-22 465 0 0,-1 0 1 0 0,-2-5-466 0 0,-3-42 411 0 0,5 33-194 0 0,1 17-13 0 0,0 0-1 0 0,1-1 1 0 0,1 1 0 0 0,3-10-204 0 0,5-31 428 0 0,-7 40-200 0 0,2 0 0 0 0,0 0 0 0 0,2-4-228 0 0,-4 18 59 0 0,0 1 0 0 0,1 0 1 0 0,0 0-1 0 0,0 0 0 0 0,0 0 1 0 0,1 0-1 0 0,-1 1 0 0 0,2 0 1 0 0,-1 0-1 0 0,0 0 0 0 0,1 0 1 0 0,1-1-60 0 0,25-24 355 0 0,-25 23-332 0 0,1 1 1 0 0,-1-1-1 0 0,1 1 0 0 0,1 0 0 0 0,6-3-23 0 0,-12 8 4 0 0,0 1-1 0 0,0 0 0 0 0,0-1 1 0 0,0 1-1 0 0,0 0 0 0 0,0 0 1 0 0,0 0-1 0 0,0 1 0 0 0,0-1 1 0 0,0 0-1 0 0,0 1 0 0 0,0 0 1 0 0,0-1-1 0 0,0 1 0 0 0,-1 0 1 0 0,1 0-1 0 0,0 0 0 0 0,0 0 1 0 0,-1 0-1 0 0,1 0 0 0 0,0 0 1 0 0,-1 1-1 0 0,0-1 0 0 0,2 2-3 0 0,17 27-13 0 0,-16-26 9 0 0,0 1 0 0 0,-1 0 0 0 0,1 0 0 0 0,-1 0 0 0 0,-1 0 0 0 0,1 0 0 0 0,-1 0 0 0 0,1 2 4 0 0,1 7-25 0 0,0-1-37 0 0,0-1 1 0 0,-1 1-1 0 0,0 7 62 0 0,-2-17-21 0 0,-1 1 0 0 0,0-1 0 0 0,0 0 0 0 0,0 0 0 0 0,0 0 0 0 0,-1 1 0 0 0,1-1 0 0 0,-1 0 0 0 0,0 0 0 0 0,1 0 0 0 0,-2 0 0 0 0,1 0 0 0 0,0 0 0 0 0,0 0 0 0 0,-1 0-1 0 0,-1 2 22 0 0,-2 1-27 0 0,2-1-22 0 0,0 0 1 0 0,-1-1-1 0 0,1 1 1 0 0,-1-1 0 0 0,0 0-1 0 0,0 0 1 0 0,-1-1-1 0 0,1 1 1 0 0,-1-1-1 0 0,0 0 1 0 0,0 0 0 0 0,0 0-1 0 0,-1 0 49 0 0,-21 5-68 0 0,18-5 72 0 0,-1 0 0 0 0,0-1 0 0 0,1 0 0 0 0,-1 0 0 0 0,0-1 0 0 0,-7 0-4 0 0,-89-1-1648 0 0,105 0-8354 0 0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1.7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276 1 2104 0 0,'-9'0'404'0'0,"0"0"1"0"0,0 1-1 0 0,0 1 0 0 0,0 0 0 0 0,0 0 1 0 0,1 0-1 0 0,-1 1 0 0 0,1 0 1 0 0,-1 1-1 0 0,1 0 0 0 0,0 1 0 0 0,1-1 1 0 0,-3 3-405 0 0,2-2 3 0 0,-5 3-78 0 0,0 0 0 0 0,1 0 0 0 0,0 1 1 0 0,1 1-1 0 0,0 0 0 0 0,1 0 0 0 0,0 1 0 0 0,-7 10 75 0 0,12-14-31 0 0,0-1 0 0 0,1 1 0 0 0,1 0 0 0 0,-1 1 0 0 0,1-1 0 0 0,0 1 0 0 0,0-1 0 0 0,1 1 0 0 0,0 0 0 0 0,1 0 0 0 0,0 0 0 0 0,0 0 0 0 0,1 0 0 0 0,-1 0 0 0 0,2 0 0 0 0,-1 0 0 0 0,1 0 0 0 0,1 0 0 0 0,-1 0 0 0 0,1 0 0 0 0,3 7 31 0 0,3 3-7 0 0,1 0 1 0 0,0 0-1 0 0,2-1 1 0 0,0-1-1 0 0,8 9 7 0 0,-14-18 0 0 0,1-1 1 0 0,0 0-1 0 0,1 0 0 0 0,-1 0 1 0 0,1-1-1 0 0,0 0 0 0 0,1-1 1 0 0,-1 0-1 0 0,1 0 1 0 0,0 0-1 0 0,0-1 0 0 0,0 0 1 0 0,0 0-1 0 0,2-1 0 0 0,-4 0 3 0 0,20 3 59 0 0,0 0 0 0 0,12-1-62 0 0,-31-3 59 0 0,1-1 0 0 0,0 0 0 0 0,0-1 0 0 0,0 0 0 0 0,-1 0 0 0 0,1 0 0 0 0,-1-1-1 0 0,1 0 1 0 0,-1-1 0 0 0,5-1-59 0 0,-2-1 135 0 0,0 1 0 0 0,-1-2-1 0 0,1 1 1 0 0,-1-1 0 0 0,-1 0 0 0 0,1-1-1 0 0,-1 0 1 0 0,0-1 0 0 0,-1 1 0 0 0,0-1-1 0 0,0-1 1 0 0,-1 0 0 0 0,0 1 0 0 0,0-2-1 0 0,3-7-134 0 0,-5 8 70 0 0,0 0 129 0 0,0 1 0 0 0,-1-1 1 0 0,0 0-1 0 0,0-1 0 0 0,-1 1 0 0 0,0 0 0 0 0,0-8-199 0 0,-2 8 144 0 0,-1 1 0 0 0,0-1 0 0 0,-1 1 0 0 0,0-1-1 0 0,0 1 1 0 0,-1 0 0 0 0,0 0 0 0 0,0 0 0 0 0,-1 0-1 0 0,-1-1-143 0 0,-5-8 415 0 0,0 1 0 0 0,-1 0 0 0 0,-13-14-415 0 0,18 23 202 0 0,-1 0-1 0 0,1 1 1 0 0,-1-1 0 0 0,0 1 0 0 0,-2 0-202 0 0,5 3-62 0 0,1 1 0 0 0,-1 0 1 0 0,1 1-1 0 0,-1-1 1 0 0,0 1-1 0 0,1-1 0 0 0,-1 1 1 0 0,0 0-1 0 0,0 0 0 0 0,0 1 1 0 0,0-1-1 0 0,-4 1 62 0 0,7 0-9454 0 0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2.2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307 30 5120 0 0,'2'-1'2002'0'0,"-4"-1"-771"0"0,-13-5-378 0 0,-22-5-679 0 0,25 10-85 0 0,0 0 0 0 0,1 0 1 0 0,-1 1-1 0 0,0 1 0 0 0,0 0 1 0 0,0 1-1 0 0,0 0 0 0 0,0 0 1 0 0,-5 3-90 0 0,-19 1 256 0 0,-16 5-7 0 0,49-9-192 0 0,0 0 1 0 0,0 0-1 0 0,1 0 1 0 0,-1 1-1 0 0,0-1 1 0 0,1 0 0 0 0,-1 1-1 0 0,1 0 1 0 0,0 0-1 0 0,0 0 1 0 0,-1 0-1 0 0,1 0 1 0 0,0 0-1 0 0,1 0 1 0 0,-2 2-58 0 0,2-2 18 0 0,0 0 0 0 0,1-1 0 0 0,-1 1 1 0 0,1-1-1 0 0,0 1 0 0 0,0 0 0 0 0,-1 0 1 0 0,1-1-1 0 0,0 1 0 0 0,0 0 0 0 0,1-1 1 0 0,-1 1-1 0 0,0 0 0 0 0,0-1 0 0 0,1 1 1 0 0,-1 0-1 0 0,1-1 0 0 0,0 1 1 0 0,-1-1-1 0 0,1 1 0 0 0,0-1 0 0 0,0 1 1 0 0,0-1-1 0 0,0 0 0 0 0,0 1-18 0 0,33 36 173 0 0,-26-29-110 0 0,59 53 133 0 0,-44-42-120 0 0,0 1-1 0 0,-1 2 0 0 0,6 9-75 0 0,3 12 52 0 0,-29-40-46 0 0,0 0 1 0 0,0 0-1 0 0,0 0 1 0 0,-1 1 0 0 0,1-1-1 0 0,-1 1 1 0 0,0-1-1 0 0,0 1 1 0 0,0-1 0 0 0,-1 3-7 0 0,0-4 0 0 0,-1 0 1 0 0,0 0 0 0 0,0 0 0 0 0,0 0 0 0 0,0 0 0 0 0,0-1 0 0 0,-1 1 0 0 0,1 0 0 0 0,-1-1-1 0 0,0 1 1 0 0,0-1 0 0 0,1 0 0 0 0,-2 0 0 0 0,1 0 0 0 0,0 0 0 0 0,0 0 0 0 0,-1 0 0 0 0,1 0-1 0 0,-1-1 0 0 0,-4 5 2 0 0,0-1-1 0 0,-1-1 0 0 0,0 0 0 0 0,0 0 0 0 0,-8 3-1 0 0,7-5 6 0 0,0 1-1 0 0,0-1 1 0 0,-1 0 0 0 0,1-1-1 0 0,-1 0 1 0 0,1 0-1 0 0,-1-1 1 0 0,1-1 0 0 0,-1 1-1 0 0,1-2-5 0 0,6 2-73 0 0,1-1 0 0 0,-1 0 0 0 0,1 0 0 0 0,-1 0 0 0 0,1 0-1 0 0,0-1 1 0 0,0 1 0 0 0,0 0 0 0 0,0-1 0 0 0,0 0 0 0 0,0 1 0 0 0,0-1 0 0 0,0 0-1 0 0,0 0 1 0 0,1 0 0 0 0,-1 0 0 0 0,1 0 0 0 0,0-1 0 0 0,-1 1 0 0 0,1-2 73 0 0,0 2-8144 0 0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2.6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6016 0 0,'1'-1'85'0'0,"1"1"0"0"0,0 0 0 0 0,-1 0 0 0 0,1 1-1 0 0,0-1 1 0 0,-1 0 0 0 0,1 0 0 0 0,0 1 0 0 0,-1-1 0 0 0,1 1 0 0 0,-1-1 0 0 0,1 1 0 0 0,-1 0 0 0 0,1 0 0 0 0,-1 0 0 0 0,1-1 0 0 0,-1 2 0 0 0,0-1-1 0 0,1 0-84 0 0,-1 1 118 0 0,0 0-1 0 0,0 0 1 0 0,0 0-1 0 0,0 0 0 0 0,0 0 1 0 0,0 0-1 0 0,-1 1 1 0 0,1-1-1 0 0,-1 0 0 0 0,0 0 1 0 0,1 1-1 0 0,-1-1 1 0 0,0 0-1 0 0,-1 2-117 0 0,-1 37 30 0 0,-1 0 0 0 0,-3 0 0 0 0,-1-1 0 0 0,-5 13-30 0 0,9-40 74 0 0,2 1 1 0 0,0 0-1 0 0,0 0 0 0 0,1 0 0 0 0,2 4-74 0 0,-1 9 393 0 0,-1-27-7646 0 0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3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4816 0 0,'1'0'100'0'0,"0"1"1"0"0,0-1 0 0 0,0 1-1 0 0,-1 0 1 0 0,1-1-1 0 0,0 1 1 0 0,-1 0-1 0 0,1 0 1 0 0,0 0 0 0 0,-1 0-1 0 0,1-1 1 0 0,-1 1-1 0 0,1 0 1 0 0,-1 0 0 0 0,0 0-1 0 0,1 0 1 0 0,-1 0-1 0 0,0 0 1 0 0,0 0-1 0 0,1 0 1 0 0,-1 0 0 0 0,0 0-1 0 0,0 0 1 0 0,0 1-1 0 0,0-1 1 0 0,0 0-1 0 0,-1 0-100 0 0,1 1 140 0 0,0-1-1 0 0,0 1 0 0 0,0-1 0 0 0,0 1 0 0 0,0-1 0 0 0,0 0 0 0 0,1 1 0 0 0,-1-1 1 0 0,0 1-1 0 0,1-1 0 0 0,-1 0 0 0 0,1 1 0 0 0,0-1 0 0 0,-1 0 0 0 0,1 1-139 0 0,2 2 32 0 0,-1 0-1 0 0,0 0 1 0 0,-1 1 0 0 0,1-1-1 0 0,-1 0 1 0 0,0 1-1 0 0,0-1 1 0 0,0 1-1 0 0,0 0 1 0 0,-1-1-1 0 0,0 1 1 0 0,0-1-1 0 0,0 1 1 0 0,-1 1-32 0 0,3 31-30 0 0,0-7 5 0 0,-1-1-1 0 0,-1 1 0 0 0,-1 5 26 0 0,-1 25 224 0 0,-9-27 353 0 0,8-17-1854 0 0,3-16-5504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5.8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1 563 6424 0 0,'0'-21'789'0'0,"1"-1"0"0"0,0 1 1 0 0,2 0-1 0 0,1-3-789 0 0,6-43 638 0 0,-1-3-638 0 0,0-12 1027 0 0,-5 56-580 0 0,2 1-1 0 0,0 0 0 0 0,2 0 0 0 0,0 0 1 0 0,2 1-1 0 0,1 1 0 0 0,5-10-446 0 0,-14 30 44 0 0,-1 1-8 0 0,0 0 0 0 0,0 0 0 0 0,0 0 0 0 0,0 1 0 0 0,0-1 0 0 0,0 1 0 0 0,0-1 0 0 0,0 1 0 0 0,1-1 0 0 0,-1 1 0 0 0,1-1 0 0 0,-1 1 0 0 0,1 0 0 0 0,-1 0 0 0 0,1 0 0 0 0,0 0-36 0 0,-1 1 51 0 0,16 4 110 0 0,-14-1-147 0 0,0 1 0 0 0,0 0 0 0 0,0 1 0 0 0,-1-1-1 0 0,1 0 1 0 0,-1 1 0 0 0,0-1 0 0 0,2 6-14 0 0,12 23 60 0 0,46 64 301 0 0,-13-19-212 0 0,-17-26 42 0 0,-19-27-96 0 0,-10-20-75 0 0,-1 0-1 0 0,1 0 1 0 0,0 0-1 0 0,0 0 1 0 0,1-1-1 0 0,3 4-19 0 0,-6-6-26 0 0,1-1 0 0 0,0 1-1 0 0,-1 0 1 0 0,1 0 0 0 0,-1 0-1 0 0,0 0 1 0 0,1 0 0 0 0,-1 0 0 0 0,0 0-1 0 0,0 0 1 0 0,0 0 0 0 0,-1 0-1 0 0,1 1 1 0 0,0 0 26 0 0,-1-3-77 0 0,0 0 4 0 0,0 0 1 0 0,0 0 0 0 0,0 0 1 0 0,0 0 10 0 0,0 0 15 0 0,0 0 1 0 0,0-1-2136 0 0,0 1-7271 0 0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3.3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60 6728 0 0,'67'-2'706'0'0,"0"-2"0"0"0,0-3 1 0 0,-1-2-1 0 0,13-7-706 0 0,-45 10 256 0 0,-1 1 0 0 0,1 2 0 0 0,14 1-256 0 0,-3-1 291 0 0,-28 1-112 0 0,0 1 0 0 0,0 1 0 0 0,0 1 0 0 0,10 1-179 0 0,-16 0 107 0 0,-1 0-1 0 0,0 1 1 0 0,1 0 0 0 0,-2 1 0 0 0,1 0 0 0 0,0 0-107 0 0,-8-3 18 0 0,0 0 1 0 0,0 0-1 0 0,0 0 0 0 0,-1 0 1 0 0,1 0-1 0 0,0 0 1 0 0,0 0-1 0 0,-1 1 0 0 0,1-1 1 0 0,-1 1-1 0 0,1-1 0 0 0,-1 1 1 0 0,0-1-1 0 0,0 1 1 0 0,1 0-1 0 0,-1 0 0 0 0,0 0 1 0 0,-1 0-1 0 0,1-1 0 0 0,0 1 1 0 0,0 0-1 0 0,-1 0 1 0 0,1 1-19 0 0,12 24 247 0 0,-11-23-231 0 0,0-1 0 0 0,0 1 0 0 0,0 0 0 0 0,0 0 0 0 0,-1 0 0 0 0,1 0 0 0 0,-1 1-1 0 0,0-1 1 0 0,-1 0 0 0 0,1 4-16 0 0,4 80 259 0 0,-7-46-173 0 0,1-26-46 0 0,0 1 0 0 0,1-1-1 0 0,1 1 1 0 0,1-1-40 0 0,-1 49 19 0 0,-1-64-20 0 0,0 0 1 0 0,0 1-1 0 0,0-1 1 0 0,1 0-1 0 0,-1 0 1 0 0,1 0-1 0 0,-1 0 1 0 0,0 0-1 0 0,1 0 0 0 0,0 0 1 0 0,-1 0-1 0 0,1-1 1 0 0,0 1-1 0 0,-1 0 1 0 0,1 0-1 0 0,0 0 1 0 0,0-1-1 0 0,0 1 1 0 0,-1 0-1 0 0,1-1 0 0 0,0 1 1 0 0,0-1-1 0 0,0 1 1 0 0,0-1-1 0 0,0 1 1 0 0,0-1-1 0 0,0 0 1 0 0,1 1-1 0 0,-1-1 1 0 0,9 5-15 0 0,-10-5-15 0 0,0 1 0 0 0,0-1 0 0 0,0 0 1 0 0,1 0-1 0 0,-1 0 0 0 0,0 1 0 0 0,0-1 0 0 0,0 0 0 0 0,1 0 0 0 0,-1 0 0 0 0,0 1 0 0 0,0-1 0 0 0,1 0 0 0 0,-1 0 0 0 0,0 0 0 0 0,0 0 0 0 0,1 0 0 0 0,-1 0 0 0 0,0 0 1 0 0,1 1-1 0 0,-1-1 0 0 0,0 0 0 0 0,0 0 0 0 0,1 0 0 0 0,-1 0 0 0 0,0 0 0 0 0,1 0 0 0 0,-1 0 0 0 0,0 0 0 0 0,1-1 0 0 0,-1 1 0 0 0,0 0 0 0 0,0 0 0 0 0,1 0 0 0 0,-1 0 1 0 0,0 0-1 0 0,0 0 0 0 0,1-1 0 0 0,-1 1 0 0 0,0 0 0 0 0,0 0 0 0 0,1 0 0 0 0,-1-1 30 0 0,0 1-383 0 0,1-1-7917 0 0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3.7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246 104 6328 0 0,'1'0'48'0'0,"-1"0"0"0"0,0 0 0 0 0,1 0 0 0 0,-1 1 0 0 0,1-1 0 0 0,-1 0-1 0 0,1 0 1 0 0,-1 0 0 0 0,1 0 0 0 0,-1 0 0 0 0,0-1 0 0 0,1 1 0 0 0,-1 0 0 0 0,1 0 0 0 0,-1 0 0 0 0,1 0 0 0 0,-1 0 0 0 0,0-1 0 0 0,1 1 0 0 0,-1 0 0 0 0,1 0 0 0 0,-1 0 0 0 0,0-1 0 0 0,1 1 0 0 0,-1 0 0 0 0,0-1 0 0 0,1 1 0 0 0,-1 0-1 0 0,0-1 1 0 0,0 1 0 0 0,1-1 0 0 0,-1 1 0 0 0,0 0 0 0 0,0-1 0 0 0,0 1 0 0 0,1-1 0 0 0,-1 1 0 0 0,0 0 0 0 0,0-1 0 0 0,0 1 0 0 0,0-1 0 0 0,0 1 0 0 0,0-1 0 0 0,0 1 0 0 0,0-1-48 0 0,0 0 81 0 0,-1 1 0 0 0,1-1 1 0 0,-1 0-1 0 0,1 0 0 0 0,-1 1 0 0 0,0-1 1 0 0,1 0-1 0 0,-1 1 0 0 0,0-1 0 0 0,1 1 1 0 0,-1-1-1 0 0,0 1 0 0 0,0-1 0 0 0,1 1 1 0 0,-1 0-1 0 0,0-1 0 0 0,0 1 0 0 0,0 0 1 0 0,0-1-1 0 0,0 1 0 0 0,1 0 0 0 0,-1 0 1 0 0,0 0-1 0 0,0 0 0 0 0,0 0 0 0 0,0 0 1 0 0,0 0-82 0 0,-5 0-7 0 0,-1 0 1 0 0,0 0-1 0 0,1 1 1 0 0,-1 0-1 0 0,1 0 1 0 0,0 1-1 0 0,-1-1 1 0 0,1 1-1 0 0,0 1 1 0 0,0-1-1 0 0,0 1 1 0 0,0 0-1 0 0,0 1 1 0 0,1-1-1 0 0,-2 2 7 0 0,-40 31-97 0 0,-13 12 124 0 0,51-41-22 0 0,7-6 17 0 0,1 1 0 0 0,-1-1 0 0 0,1 0 0 0 0,-1 0 0 0 0,1 1 0 0 0,-1-1 0 0 0,1 1 0 0 0,0-1 0 0 0,0 1 0 0 0,0 0 0 0 0,0-1 0 0 0,0 1 0 0 0,0 0 0 0 0,0 0 0 0 0,1-1 0 0 0,-1 1 0 0 0,1 0 0 0 0,-1 0 0 0 0,1 0 1 0 0,0 0-1 0 0,0 0 0 0 0,0 0 0 0 0,0 0-22 0 0,-1 15 137 0 0,1 18 101 0 0,0-33-216 0 0,0-1-1 0 0,1 1 1 0 0,-1-1-1 0 0,0 0 1 0 0,1 1-1 0 0,-1-1 1 0 0,1 1-1 0 0,0-1 1 0 0,-1 0-1 0 0,1 0 1 0 0,0 1-1 0 0,0-1 1 0 0,0 0-1 0 0,0 0 0 0 0,0 0 1 0 0,0 0-1 0 0,0 0 1 0 0,0 0-1 0 0,0 0 1 0 0,1 0-22 0 0,4 3 46 0 0,1-1 1 0 0,0 0-1 0 0,-1 0 1 0 0,1-1-1 0 0,0 0 1 0 0,0 0-1 0 0,0-1 0 0 0,0 0 1 0 0,0 0-1 0 0,1-1 1 0 0,-1 1-1 0 0,0-2 1 0 0,0 1-1 0 0,0-1 0 0 0,1 0 1 0 0,-1 0-1 0 0,0-1 1 0 0,0 0-1 0 0,-1 0 1 0 0,1-1-1 0 0,0 0 0 0 0,-1 0 1 0 0,1-1-47 0 0,-2 2 36 0 0,-1-1-1 0 0,1 0 1 0 0,0 0-1 0 0,-1 0 1 0 0,0-1-1 0 0,0 1 1 0 0,0-1 0 0 0,0 0-1 0 0,-1-1 1 0 0,1 1-1 0 0,-1 0 1 0 0,0-1 0 0 0,2-4-36 0 0,8-13 116 0 0,-10 19-92 0 0,-1 0 0 0 0,0-1 0 0 0,0 1 1 0 0,0 0-1 0 0,0-1 0 0 0,0 0 0 0 0,-1 1 1 0 0,0-1-1 0 0,0 0 0 0 0,0 1 0 0 0,0-1 1 0 0,0 0-1 0 0,-1 0 0 0 0,1 0 1 0 0,-1 0-1 0 0,0 0 0 0 0,-1 0 0 0 0,1 0 1 0 0,-1 0-1 0 0,0-3-24 0 0,-37-100 1223 0 0,36 98-1150 0 0,0 2 53 0 0,0 0-1 0 0,1-1 1 0 0,-1 1-1 0 0,2-1 1 0 0,-1-1-126 0 0,1 9 59 0 0,0 0-2014 0 0,0 0-8042 0 0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4.2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1 366 8032 0 0,'11'-10'858'0'0,"-10"9"-705"0"0,0 1 1 0 0,0-1-1 0 0,0 0 1 0 0,0 0 0 0 0,0 0-1 0 0,0 0 1 0 0,0 1-1 0 0,0-1 1 0 0,-1 0-1 0 0,1 0 1 0 0,0-1-1 0 0,-1 1 1 0 0,1 0-1 0 0,-1 0 1 0 0,1 0-1 0 0,-1 0 1 0 0,1 0-1 0 0,-1-1 1 0 0,0 1-1 0 0,0 0 1 0 0,1 0-1 0 0,-1-1 1 0 0,0 1-1 0 0,0 0 1 0 0,0-1-154 0 0,11-36 430 0 0,-8 17-311 0 0,0 1-1 0 0,2-1 1 0 0,3-8-119 0 0,6-29 327 0 0,-10 46-228 0 0,0 1 0 0 0,0 0 1 0 0,1 0-1 0 0,1 0 0 0 0,0 0 0 0 0,0 1 0 0 0,1 0 1 0 0,0 1-1 0 0,2-2-99 0 0,-5 6 66 0 0,-2 2-33 0 0,1 0 0 0 0,0 1 1 0 0,0-1-1 0 0,0 1 1 0 0,0-1-1 0 0,0 1 1 0 0,1 0-1 0 0,-1 0 1 0 0,1 0-1 0 0,-1 1 0 0 0,1-1 1 0 0,2 0-34 0 0,0 7 85 0 0,-5-4-74 0 0,-1-1 0 0 0,1 1 0 0 0,-1-1 0 0 0,0 1-1 0 0,1-1 1 0 0,-1 1 0 0 0,1-1 0 0 0,-1 1 0 0 0,1-1-1 0 0,0 1 1 0 0,-1-1 0 0 0,1 0 0 0 0,-1 1 0 0 0,1-1-1 0 0,0 0 1 0 0,-1 0 0 0 0,1 1 0 0 0,0-1-11 0 0,1 1 5 0 0,0-1 0 0 0,1 1 1 0 0,-1 0-1 0 0,0 0 0 0 0,0 0 1 0 0,-1 1-1 0 0,1-1 0 0 0,0 0 0 0 0,0 1 1 0 0,-1-1-1 0 0,1 1 0 0 0,0 0 1 0 0,-1-1-1 0 0,0 1 0 0 0,1 0 0 0 0,-1 0 1 0 0,0 0-1 0 0,0 0 0 0 0,0 0 1 0 0,0 0-1 0 0,0 0 0 0 0,-1 0 0 0 0,1 0 1 0 0,0 2-6 0 0,7 15 18 0 0,13 21 43 0 0,2 0-1 0 0,2-2 1 0 0,1 0-1 0 0,2-2 1 0 0,12 10-61 0 0,-37-43 16 0 0,0 1-1 0 0,1-1 1 0 0,-1-1 0 0 0,1 1-1 0 0,-1 0 1 0 0,1-1 0 0 0,0 0 0 0 0,0 0-1 0 0,0 0 1 0 0,1 0 0 0 0,-1-1-1 0 0,0 1 1 0 0,1-1 0 0 0,3 0-16 0 0,2 5 115 0 0,-9-6-109 0 0,-1 1 0 0 0,1-1 0 0 0,-1 1 0 0 0,1-1 0 0 0,-1 1 0 0 0,1-1 0 0 0,-1 0 0 0 0,1 1 1 0 0,0-1-1 0 0,-1 0 0 0 0,1 1 0 0 0,0-1 0 0 0,-1 0 0 0 0,1 0 0 0 0,0 0 0 0 0,-1 0 0 0 0,1 0 0 0 0,0 0 0 0 0,-1 0 0 0 0,1 0 0 0 0,0 0 0 0 0,-1 0 0 0 0,2 0-6 0 0,-1 0 1 0 0,1-1-1 0 0,-1 1 0 0 0,1-1 1 0 0,-1 0-1 0 0,1 1 0 0 0,-1-1 0 0 0,1 0 1 0 0,-1 0-1 0 0,0 0 0 0 0,1 0 0 0 0,-1 0 1 0 0,0 0-1 0 0,0-1 0 0 0,0 1 0 0 0,0 0 1 0 0,0-1-1 0 0,0 1 0 0 0,0 0 0 0 0,0-1 1 0 0,0 1-1 0 0,-1-1 0 0 0,1 1 1 0 0,-1-1-1 0 0,1 0 0 0 0,-1 1 0 0 0,0-1 1 0 0,1 1-1 0 0,-1-2 0 0 0,1-8-7 0 0,-1 1 0 0 0,1-1 0 0 0,-2 1 0 0 0,0-6 7 0 0,0-9-14 0 0,1-106-37 0 0,0 127 26 0 0,1 0-1 0 0,0 0 1 0 0,0-1 0 0 0,1 1-1 0 0,-1 0 1 0 0,1 0 0 0 0,0 1-1 0 0,0-1 1 0 0,1 0 0 0 0,-1 1-1 0 0,1-1 1 0 0,-1 1 0 0 0,1 0-1 0 0,0 0 1 0 0,0 0 0 0 0,1 0-1 0 0,-1 0 1 0 0,2 0 25 0 0,7-8-1700 0 0,-10 9-8430 0 0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4.7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333 79 5224 0 0,'13'-1'2050'0'0,"-11"-3"-279"0"0,-18-8-281 0 0,11 8-1689 0 0,-14-6 374 0 0,0 1-1 0 0,0 1 1 0 0,-1 0 0 0 0,0 2 0 0 0,-1 0 0 0 0,1 1 0 0 0,-6 0-175 0 0,20 5 69 0 0,1-1 0 0 0,-1 1 1 0 0,0 0-1 0 0,0 1 0 0 0,0-1 0 0 0,-3 2-69 0 0,-19 1 225 0 0,24-2-171 0 0,0 0 1 0 0,0 1-1 0 0,0-1 1 0 0,1 1-1 0 0,-1-1 1 0 0,0 1-1 0 0,1 1 1 0 0,0-1-1 0 0,-1 0 1 0 0,1 1-1 0 0,0-1 1 0 0,-1 3-55 0 0,-3 0 58 0 0,6-3-41 0 0,-1-1 1 0 0,1 1-1 0 0,0-1 1 0 0,0 1 0 0 0,0 0-1 0 0,1-1 1 0 0,-1 1 0 0 0,0 0-1 0 0,1-1 1 0 0,-1 1 0 0 0,1 0-1 0 0,-1 0 1 0 0,1 0-1 0 0,0-1 1 0 0,-1 1 0 0 0,1 0-1 0 0,0 0 1 0 0,1 0 0 0 0,-1 0-1 0 0,0 0 1 0 0,0-1-1 0 0,1 1 1 0 0,-1 0 0 0 0,1 0-1 0 0,-1-1 1 0 0,1 1 0 0 0,1 1-18 0 0,22 26 177 0 0,-18-21-146 0 0,0-1-1 0 0,0 0 1 0 0,0 0 0 0 0,6 3-31 0 0,12 9 53 0 0,0-1 1 0 0,2-1 0 0 0,0-1-1 0 0,2-1-53 0 0,-8-5 48 0 0,0 1 0 0 0,9 7-48 0 0,-22-13 11 0 0,0 0-1 0 0,0 1 0 0 0,0-1 1 0 0,-1 1-1 0 0,0 1 0 0 0,0-1 1 0 0,-1 1-1 0 0,0 1-10 0 0,11 26 108 0 0,-16-34-107 0 0,0 0-1 0 0,0 0 1 0 0,0 1 0 0 0,0-1-1 0 0,0 0 1 0 0,1 0-1 0 0,-1 0 1 0 0,0 1 0 0 0,0-1-1 0 0,0 0 1 0 0,0 0 0 0 0,0 1-1 0 0,0-1 1 0 0,0 0 0 0 0,0 0-1 0 0,0 1 1 0 0,-1-1 0 0 0,1 0-1 0 0,0 0 1 0 0,0 1 0 0 0,0-1-1 0 0,0 0 1 0 0,0 0 0 0 0,0 0-1 0 0,0 1 1 0 0,-1-1 0 0 0,1 0-1 0 0,0 0 1 0 0,0 0 0 0 0,0 1-1 0 0,0-1 1 0 0,-1 0-1 0 0,1 0 1 0 0,0 0 0 0 0,0 0-1 0 0,0 0 1 0 0,-1 1 0 0 0,1-1-1 0 0,0 0 1 0 0,0 0 0 0 0,-1 0-1 0 0,1 0 1 0 0,0 0 0 0 0,0 0-1 0 0,-1 0 1 0 0,1 0 0 0 0,0 0-1 0 0,0 0 1 0 0,-1 0-1 0 0,-13 2 17 0 0,12-2-13 0 0,-38 11 52 0 0,11-9-29 0 0,9-1-1 0 0,-1 1 0 0 0,-12 4-26 0 0,22-5 10 0 0,0 1-1 0 0,0-1 1 0 0,-1-1 0 0 0,1 0 0 0 0,0-1-1 0 0,-2 0-9 0 0,-27-1 19 0 0,34 1-4 0 0,0 0-1 0 0,0 0 1 0 0,0 0 0 0 0,0 0-1 0 0,0-1 1 0 0,0 0 0 0 0,-1-1-15 0 0,-16-4-1971 0 0,21 6-7031 0 0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5.8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1 396 5016 0 0,'0'0'593'0'0,"0"0"4"0"0,0 0-2 0 0,0 0-10 0 0,0 0-49 0 0,0 0-5 0 0,0-8 1488 0 0,0 3-1883 0 0,0-13 234 0 0,0-1 0 0 0,1 0 0 0 0,1 0 0 0 0,5-17-370 0 0,0-9 417 0 0,-6 36-322 0 0,0 0 0 0 0,0 0 0 0 0,1 0 0 0 0,2-4-95 0 0,-1 5 67 0 0,1-7 28 0 0,1 1 0 0 0,1 0 0 0 0,0 0 0 0 0,1 0 0 0 0,0 1 0 0 0,1 0 0 0 0,6-7-95 0 0,-2-1 166 0 0,-11 19-140 0 0,-1 1-1 0 0,1-1 1 0 0,-1 1-1 0 0,1-1 0 0 0,0 1 1 0 0,0-1-1 0 0,0 1 1 0 0,-1 0-1 0 0,2-1 0 0 0,-1 1 1 0 0,0 0-1 0 0,0 0 1 0 0,0 0-1 0 0,0 0 0 0 0,1 0 1 0 0,-1 0-1 0 0,0 0 1 0 0,1 0-1 0 0,-1 0 0 0 0,1 0 1 0 0,-1 1-1 0 0,1-1 1 0 0,0 1-26 0 0,5-3 290 0 0,-7 3-281 0 0,0-1 0 0 0,0 1 1 0 0,0 0-1 0 0,1 0 1 0 0,-1 0-1 0 0,0 0 0 0 0,0 0 1 0 0,1 0-1 0 0,-1 0 0 0 0,0 0 1 0 0,0-1-1 0 0,1 1 1 0 0,-1 0-1 0 0,0 0 0 0 0,0 0 1 0 0,1 0-1 0 0,-1 0 0 0 0,0 0 1 0 0,0 1-1 0 0,1-1 1 0 0,-1 0-1 0 0,0 0 0 0 0,0 0 1 0 0,1 0-1 0 0,-1 0 0 0 0,0 0 1 0 0,0 0-1 0 0,0 0 1 0 0,1 1-1 0 0,-1-1 0 0 0,0 0 1 0 0,0 0-1 0 0,0 0 0 0 0,1 0 1 0 0,-1 1-1 0 0,0-1 1 0 0,0 0-1 0 0,0 0 0 0 0,0 0 1 0 0,0 1-1 0 0,1-1 0 0 0,-1 0 1 0 0,0 0-1 0 0,0 1-9 0 0,0-1 35 0 0,0 0 2 0 0,0 0 6 0 0,5 27 325 0 0,2-8-275 0 0,2 7 34 0 0,1 0 0 0 0,2 0-1 0 0,0-2 1 0 0,9 13-127 0 0,-7-14 69 0 0,-10-16-24 0 0,1 1-1 0 0,-1-1 0 0 0,2 0 1 0 0,-1 0-1 0 0,1-1 0 0 0,0 1 1 0 0,0-1-1 0 0,6 4-44 0 0,14 6 169 0 0,1 0-1 0 0,1-2 1 0 0,2 0-169 0 0,8 4 230 0 0,-36-17-227 0 0,-1-1 0 0 0,1 1 0 0 0,0-1 0 0 0,-1 0 0 0 0,1 0 1 0 0,0 0-1 0 0,0 0 0 0 0,-1 0 0 0 0,1 0 0 0 0,0 0 0 0 0,-1-1 0 0 0,1 1 1 0 0,0 0-1 0 0,-1-1 0 0 0,1 0 0 0 0,0 1 0 0 0,-1-1 0 0 0,1 0 0 0 0,-1 0 0 0 0,1 0-3 0 0,10-4-73 0 0,-10 4 57 0 0,0 0 0 0 0,0 0-1 0 0,0 0 1 0 0,0 0 0 0 0,0-1 0 0 0,0 1-1 0 0,0-1 1 0 0,0 0 0 0 0,0 1 0 0 0,-1-1 0 0 0,1 0-1 0 0,-1 0 1 0 0,1-2 16 0 0,18-28-162 0 0,-3 1 130 0 0,-8 13 13 0 0,0 0 0 0 0,2 1-1 0 0,0 0 1 0 0,1 0 0 0 0,3-2 19 0 0,-5 7-10 0 0,0-1 0 0 0,-2 0 0 0 0,1-1 0 0 0,1-4 10 0 0,-10 17 0 0 0,0 1 0 0 0,1-1 0 0 0,-1 0 1 0 0,1 1-1 0 0,-1-1 0 0 0,1 1 0 0 0,-1 0 0 0 0,1-1 1 0 0,-1 1-1 0 0,1-1 0 0 0,-1 1 0 0 0,1 0 0 0 0,-1-1 1 0 0,1 1-1 0 0,0 0 0 0 0,-1 0 0 0 0,1-1 0 0 0,-1 1 1 0 0,1 0-1 0 0,0 0 0 0 0,-1 0 0 0 0,1 0 0 0 0,0 0 1 0 0,-1 0-1 0 0,1 0 0 0 0,0 0 0 0 0,-1 0 0 0 0,1 0 1 0 0,0 0-1 0 0,-1 0 0 0 0,1 1 0 0 0,0-1 0 0 0,-1 0 1 0 0,1 0-1 0 0,-1 1 0 0 0,1-1 0 0 0,0 0 0 0 0,-1 1 1 0 0,1-1-1 0 0,-1 1 0 0 0,1-1 0 0 0,-1 1 0 0 0,1-1 1 0 0,-1 1-1 0 0,0-1 0 0 0,1 1 0 0 0,-1-1 0 0 0,1 1 1 0 0,-1-1-1 0 0,0 1 0 0 0,0 0 0 0 0,1-1 0 0 0,-1 1 1 0 0,0 0-1 0 0,0-1 0 0 0,0 1 0 0 0,0 0 0 0 0,0-1 1 0 0,0 1-1 0 0,0 0 0 0 0,0-1 0 0 0,0 1 0 0 0,0 0 1 0 0,0-1-1 0 0,0 1 0 0 0,0 0 0 0 0,-1-1 0 0 0,1 11 36 0 0,0 0 1 0 0,0 0-1 0 0,1 0 0 0 0,0 0 1 0 0,0 0-1 0 0,4 9-36 0 0,1 18 110 0 0,-4-24-52 0 0,-2-10-22 0 0,0 1 0 0 0,0-1 0 0 0,1 1-1 0 0,0-1 1 0 0,0 1 0 0 0,0-1 0 0 0,0 0 0 0 0,1 1-1 0 0,-1-1 1 0 0,1 0 0 0 0,2 3-36 0 0,1-1 67 0 0,-1 0-1 0 0,1-1 1 0 0,0 0-1 0 0,0 1 1 0 0,0-2-1 0 0,1 1 1 0 0,0-1-1 0 0,0 0 1 0 0,0 0-67 0 0,20 17 272 0 0,-18-13-2585 0 0,-7-7-9199 0 0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6.1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46 6016 0 0,'8'11'171'0'0,"2"4"562"0"0,7 23 1715 0 0,-2-8-1768 0 0,-12-21-644 0 0,0 0 0 0 0,1 0 0 0 0,0 0 0 0 0,0 0 0 0 0,1-1 0 0 0,1 1 0 0 0,-1-1 0 0 0,1-1 0 0 0,0 1 0 0 0,1-1 0 0 0,0 0 0 0 0,7 6-36 0 0,17 11-64 0 0,-26-19 47 0 0,1 0-1 0 0,0 0 1 0 0,0-1 0 0 0,1 0-1 0 0,-1 0 1 0 0,1 0-1 0 0,4 1 18 0 0,10 4-74 0 0,-18-7 80 0 0,-1-1 0 0 0,1 1 0 0 0,0-1 0 0 0,0 0-1 0 0,0 0 1 0 0,0 0 0 0 0,0 0 0 0 0,0-1 0 0 0,0 1 0 0 0,0-1 0 0 0,0 0 0 0 0,0 0 0 0 0,0 0 0 0 0,0 0 0 0 0,0 0 0 0 0,0-1-1 0 0,0 1 1 0 0,0-1-6 0 0,0 1 95 0 0,-1-1 0 0 0,1 0 0 0 0,0 1 0 0 0,-1-1 1 0 0,0 0-1 0 0,1-1 0 0 0,-1 1 0 0 0,0 0 0 0 0,1 0 0 0 0,-1-1 0 0 0,0 0 0 0 0,0 1 0 0 0,0-1 0 0 0,0 0-95 0 0,-1-1 125 0 0,1 1-1 0 0,-1-1 1 0 0,0 1 0 0 0,0-1 0 0 0,0 0 0 0 0,-1 0 0 0 0,1 0-1 0 0,-1 1 1 0 0,1-1 0 0 0,-1 0 0 0 0,0 0 0 0 0,0 0 0 0 0,0-2-125 0 0,-2-8 190 0 0,1 0 0 0 0,-2 0 0 0 0,0 0 0 0 0,0 1 0 0 0,-1-1 0 0 0,-1 1 0 0 0,0-1 0 0 0,-6-9-190 0 0,-16-47 738 0 0,19 45-583 0 0,5 18-424 0 0,0-1 0 0 0,1 0-1 0 0,0 0 1 0 0,1 0 0 0 0,0 0 0 0 0,-1-4 269 0 0,2 10-10062 0 0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6.54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199 0 8136 0 0,'5'2'1759'0'0,"-7"0"-552"0"0,1-2-885 0 0,1 0-90 0 0,-25 13 320 0 0,17-11-551 0 0,0 1 0 0 0,1 1 0 0 0,-1-1 0 0 0,1 1 0 0 0,0 1 0 0 0,0-1 1 0 0,-3 5-2 0 0,8-8-1 0 0,1 1 1 0 0,-1-1 0 0 0,1 1 0 0 0,-1 0 0 0 0,1 0 0 0 0,0 0 0 0 0,0-1 0 0 0,0 1-1 0 0,0 0 1 0 0,0 1 0 0 0,0-1 0 0 0,0 1 0 0 0,1-1 4 0 0,-1 0-1 0 0,0 0 1 0 0,0-1 0 0 0,1 1-1 0 0,-1 0 1 0 0,-1 0-1 0 0,1 0 1 0 0,0-1 0 0 0,0 1-1 0 0,-2 1-3 0 0,-3 32 410 0 0,5-31-377 0 0,1 1 0 0 0,0 0 1 0 0,0-1-1 0 0,1 1 1 0 0,-1-1-1 0 0,1 1 1 0 0,0 0-1 0 0,0-1 0 0 0,1 1 1 0 0,-1-1-1 0 0,1 0 1 0 0,0 1-1 0 0,0-1 0 0 0,0 0 1 0 0,1 0-1 0 0,1 2-33 0 0,0-2 21 0 0,-1 1 0 0 0,0-1 0 0 0,0 1 0 0 0,0 0-1 0 0,-1 0 1 0 0,1 2-21 0 0,-2-6 1 0 0,-1-1-1 0 0,0 1 1 0 0,0 0-1 0 0,0-1 1 0 0,1 1-1 0 0,-1 0 1 0 0,0-1-1 0 0,0 1 0 0 0,0 0 1 0 0,0-1-1 0 0,0 1 1 0 0,0 0-1 0 0,0 0 1 0 0,0-1-1 0 0,-1 1 1 0 0,1 0-1 0 0,0-1 1 0 0,0 1-1 0 0,0 0 0 0 0,-1-1 1 0 0,1 1-1 0 0,0-1 1 0 0,-1 1-1 0 0,1 0 1 0 0,-1-1-1 0 0,1 1 1 0 0,-1-1-1 0 0,1 1 1 0 0,-1-1-1 0 0,1 1 1 0 0,-1-1-1 0 0,1 0 0 0 0,-1 1 1 0 0,1-1-1 0 0,-1 0 1 0 0,0 1-1 0 0,1-1 1 0 0,-1 0-1 0 0,0 0 1 0 0,1 1-1 0 0,-1-1 1 0 0,0 0-1 0 0,1 0 0 0 0,-1 0 1 0 0,0 0-1 0 0,1 0 1 0 0,-1 0-1 0 0,0 0 1 0 0,1 0-1 0 0,-1 0 1 0 0,0 0-1 0 0,0-1 1 0 0,1 1-1 0 0,-9 0-34 0 0,-1 1-6 0 0,-1-2 0 0 0,1 1 0 0 0,-1-1-1 0 0,1-1 1 0 0,-1 1 0 0 0,-8-4 40 0 0,8 3-1581 0 0,10 1-6627 0 0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6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10192 0 0,'1'2'653'0'0,"2"2"-533"0"0,0-1 0 0 0,-1 1 0 0 0,1 0 0 0 0,-1 0 0 0 0,0 0 0 0 0,0 1 0 0 0,0-1 1 0 0,-1 0-1 0 0,1 1 0 0 0,-1-1 0 0 0,0 1 0 0 0,-1-1 0 0 0,1 1 0 0 0,-1 0 0 0 0,0-1 0 0 0,0 1 0 0 0,0 0 0 0 0,-1 0-120 0 0,7 275 1131 0 0,-6-278-1174 0 0,0 1-1 0 0,-1-1 1 0 0,1 1 0 0 0,-1-1 0 0 0,0 1-1 0 0,1-1 1 0 0,-1 1 0 0 0,0-1 0 0 0,-1 0-1 0 0,0 2 44 0 0,0 1-1282 0 0,1-4-7596 0 0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7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 6928 0 0,'47'-6'1082'0'0,"-19"1"-395"0"0,21-1 481 0 0,63-6-240 0 0,-80 9-765 0 0,-16 2-118 0 0,0 0 1 0 0,0 0-1 0 0,0 2 0 0 0,3 0-45 0 0,-9-1 59 0 0,0 1-1 0 0,0-2 1 0 0,0 1 0 0 0,8-3-59 0 0,24 0 293 0 0,-23 1-1634 0 0,-16 1-6031 0 0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8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229 0 3000 0 0,'0'0'640'0'0,"0"0"-1"0"0,0 0-3 0 0,0 0-43 0 0,0 0-205 0 0,0 0-52 0 0,0 0 1 0 0,-5 3 51 0 0,1 0-217 0 0,3-2-97 0 0,0 0-1 0 0,-1 0 1 0 0,1 0-1 0 0,-1 0 1 0 0,1 0 0 0 0,-1 0-1 0 0,0-1 1 0 0,1 1-1 0 0,-1 0 1 0 0,0-1 0 0 0,1 0-1 0 0,-1 1 1 0 0,0-1-1 0 0,-1 0-73 0 0,-17-2 1501 0 0,17 1-1399 0 0,0 1 0 0 0,0-1-1 0 0,0 1 1 0 0,-1 0 0 0 0,1 0 0 0 0,0 0-1 0 0,0 0 1 0 0,-3 1-102 0 0,-17 1 319 0 0,-1 0-1 0 0,0-1 1 0 0,-10-2-319 0 0,-4 0 651 0 0,37 1-521 0 0,15 38 156 0 0,-4-25-254 0 0,2-1 1 0 0,-1-1-1 0 0,2 0 1 0 0,-1 0-1 0 0,5 1-32 0 0,0 1 38 0 0,-1 1 0 0 0,9 9-38 0 0,2 6 41 0 0,7 6 94 0 0,26 36-135 0 0,-54-63 16 0 0,-2-2 14 0 0,0-1-1 0 0,0 1 1 0 0,0 0 0 0 0,-1 0-1 0 0,1 1-29 0 0,-3-6 6 0 0,-1 1-1 0 0,1-1 1 0 0,-1 0 0 0 0,1 1-1 0 0,-1-1 1 0 0,0 0-1 0 0,1 1 1 0 0,-1-1-1 0 0,0 1 1 0 0,0-1 0 0 0,0 1-1 0 0,0-1 1 0 0,0 0-1 0 0,0 1 1 0 0,-1-1-1 0 0,1 1 1 0 0,0-1 0 0 0,-1 0-1 0 0,1 1 1 0 0,-1-1-1 0 0,1 0 1 0 0,-1 0-1 0 0,0 1 1 0 0,0-1 0 0 0,1 0-1 0 0,-1 0 1 0 0,0 0-1 0 0,0 0-5 0 0,-20 25 80 0 0,18-21-62 0 0,0-1 0 0 0,0 0 0 0 0,0 0 0 0 0,-1 0 0 0 0,0 0 0 0 0,0 0-1 0 0,0-1 1 0 0,0 1 0 0 0,-1-1 0 0 0,0 0-18 0 0,-21 14 66 0 0,23-14-55 0 0,-1 0 1 0 0,1-1 0 0 0,-1 1-1 0 0,1-1 1 0 0,-1 0-1 0 0,0 0 1 0 0,0 0 0 0 0,0-1-1 0 0,0 1 1 0 0,0-1 0 0 0,0 0-1 0 0,-2 0-11 0 0,-5 0 52 0 0,-1 1 0 0 0,1 0 0 0 0,0 1 0 0 0,-9 3-52 0 0,-3-13 730 0 0,49-44-1635 0 0,2 1 0 0 0,4-2 905 0 0,-28 46-9166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1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0,'4'85'31'0'0,"16"41"110"0"0,-15-96-96 0 0,21 98 527 0 0,-1 47 695 0 0,-3-50 365 0 0,-21-117-1457 0 0,-1-7-133 0 0,0-1 0 0 0,0 1 0 0 0,0 0-1 0 0,0 0 1 0 0,0 0 0 0 0,1 0 0 0 0,-1-1-1 0 0,0 1 1 0 0,1 0 0 0 0,-1 0 0 0 0,0-1-1 0 0,1 1 1 0 0,-1 0 0 0 0,1-1 0 0 0,-1 1-1 0 0,1 0 1 0 0,0-1 0 0 0,-1 1 0 0 0,1 0-1 0 0,-1-1 1 0 0,1 1 0 0 0,0-1 0 0 0,0 1-42 0 0,-1-2 23 0 0,0 1 1 0 0,0 0 0 0 0,0 0 0 0 0,0 0-1 0 0,0 0 1 0 0,0 0 0 0 0,0 0 0 0 0,0 0-1 0 0,0 0 1 0 0,0 0 0 0 0,0-1 0 0 0,0 1-1 0 0,0 0 1 0 0,0 0 0 0 0,0 0 0 0 0,0 0-1 0 0,0 0 1 0 0,0 0 0 0 0,0 0 0 0 0,0 0-1 0 0,0 0 1 0 0,0 0 0 0 0,0 0 0 0 0,1 0-1 0 0,-1-1 1 0 0,0 1 0 0 0,0 0 0 0 0,0 0-1 0 0,0 0 1 0 0,0 0 0 0 0,0 0 0 0 0,0 0-1 0 0,0 0 1 0 0,0 0 0 0 0,0 0 0 0 0,1 0-1 0 0,-1 0 1 0 0,0 0 0 0 0,0 0 0 0 0,0 0-1 0 0,0 0 1 0 0,0 0 0 0 0,0 0 0 0 0,0 0-1 0 0,0 0 1 0 0,0 0 0 0 0,1 0 0 0 0,-1 0-1 0 0,0 0 1 0 0,0 0 0 0 0,0 0 0 0 0,0 1-1 0 0,0-1-23 0 0,0-5-1570 0 0,0 4-5886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6.2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0 175 9240 0 0,'0'0'398'0'0,"0"0"-4"0"0,5-3 1719 0 0,29-15-2007 0 0,-6 4-22 0 0,-1-1 0 0 0,0-1 1 0 0,1-3-85 0 0,-10 6 91 0 0,1 2 0 0 0,1 0 1 0 0,0 1-1 0 0,2 0-91 0 0,-9 4 43 0 0,19-3 184 0 0,-27 8-502 0 0,0 0-1 0 0,0 0 1 0 0,0-1-1 0 0,-1 1 1 0 0,1-1-1 0 0,3-2 276 0 0,5-4-8206 0 0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8.7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 0 4720 0 0,'-4'133'4305'0'0,"0"-64"-4429"0"0,4 0 0 0 0,3 14 124 0 0,-2-75 61 0 0,1 1-1 0 0,0-1 1 0 0,1 0-1 0 0,-1 0 1 0 0,1 0 0 0 0,1 0-1 0 0,0-1 1 0 0,0 1-61 0 0,9 19 1156 0 0,-13-26-1106 0 0,1 0-1 0 0,-1 1 0 0 0,1-1 0 0 0,0 0 0 0 0,-1 1 0 0 0,1-1 1 0 0,0 0-1 0 0,0 0 0 0 0,0 1 0 0 0,0-1 0 0 0,0 0 1 0 0,0 0-1 0 0,0 0 0 0 0,0 0 0 0 0,1-1 0 0 0,-1 1 1 0 0,0 0-1 0 0,1 0 0 0 0,-1-1 0 0 0,0 1 0 0 0,1-1 1 0 0,-1 1-1 0 0,1-1 0 0 0,-1 0 0 0 0,1 1 0 0 0,-1-1 1 0 0,0 0-1 0 0,1 0 0 0 0,-1 0 0 0 0,1 0 0 0 0,-1 0 0 0 0,1 0 1 0 0,-1-1-1 0 0,1 1 0 0 0,-1 0 0 0 0,1-1 0 0 0,-1 1 1 0 0,2-2-50 0 0,4 0-1532 0 0,-5 1-6160 0 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9.0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1 6728 0 0,'-1'9'7'0'0,"1"-7"20"0"0,0-1 1 0 0,-1 0-1 0 0,1 1 0 0 0,0-1 1 0 0,0 0-1 0 0,0 1 1 0 0,0-1-1 0 0,0 0 1 0 0,0 1-1 0 0,0-1 0 0 0,1 0 1 0 0,-1 1-1 0 0,0-1 1 0 0,1 0-1 0 0,-1 1 1 0 0,1-1-1 0 0,-1 0 0 0 0,1 0 1 0 0,0 1-1 0 0,-1-1 1 0 0,1 0-1 0 0,0 0 0 0 0,0 0 1 0 0,0 0-1 0 0,0 0 1 0 0,0 0-28 0 0,1 0 54 0 0,0 1-1 0 0,0-1 1 0 0,0 0 0 0 0,0 1 0 0 0,0-1-1 0 0,-1 1 1 0 0,1-1 0 0 0,-1 1-1 0 0,1 0 1 0 0,-1 0 0 0 0,0 0 0 0 0,1 0-1 0 0,-1 0 1 0 0,0 0 0 0 0,0 2-54 0 0,13 37-37 0 0,-8-20 96 0 0,7 17-54 0 0,-2 1 0 0 0,-1 0-1 0 0,3 32-4 0 0,-14-52 73 0 0,1-17-26 0 0,-1 0 0 0 0,1 0-1 0 0,0 0 1 0 0,0 0 0 0 0,0 0 0 0 0,0 1-1 0 0,0-1 1 0 0,0 0 0 0 0,1 0 0 0 0,-1 0 0 0 0,1 0-1 0 0,-1 0 1 0 0,1 0 0 0 0,0 0 0 0 0,0 0-1 0 0,0 0 1 0 0,0 0 0 0 0,0 0 0 0 0,0 0-1 0 0,0-1-46 0 0,0 0 34 0 0,0 0 0 0 0,0 0 0 0 0,0 0 0 0 0,-1 0-1 0 0,1 0 1 0 0,-1-1 0 0 0,1 1 0 0 0,-1 0 0 0 0,1 1-1 0 0,-1-1 1 0 0,1 0 0 0 0,-1 0 0 0 0,0 0 0 0 0,1 0-1 0 0,-1 0 1 0 0,0 0 0 0 0,0 0 0 0 0,0 0 0 0 0,0 1-1 0 0,0-1 1 0 0,0 0 0 0 0,0 0 0 0 0,-1 1-34 0 0,1 4 244 0 0,0-6-28 0 0,0 0-12 0 0,0 0-48 0 0,0 0-12 0 0,0 0 0 0 0,0 0-1442 0 0,0 0-5764 0 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9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0 113 5720 0 0,'2'0'0'0'0,"4"0"0"0"0,-2 0 0 0 0,2 0 504 0 0,0-4 8 0 0,4-2-8 0 0,22-9 8 0 0,10-1-192 0 0,-5 4 8 0 0,-7 8-8 0 0,12-4 8 0 0,-4-6-296 0 0,-6 2 8 0 0,1 2-8 0 0,3-2 8 0 0,-36 12-6936 0 0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39:59.7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0 516 2104 0 0,'0'19'3645'0'0,"0"-20"-3346"0"0,22-5 1063 0 0,-17-1-732 0 0,2-1-342 0 0,0-2 0 0 0,-1 1 1 0 0,0-1-1 0 0,0 0 0 0 0,-1 0 1 0 0,0 0-1 0 0,-1-1 0 0 0,1-3-288 0 0,47-163 1699 0 0,-12 51-738 0 0,-36 115-854 0 0,0 0 1 0 0,1 0-1 0 0,0 0 0 0 0,1 0 0 0 0,1 1 0 0 0,-1 0 1 0 0,1 0-1 0 0,1 1 0 0 0,0 0 0 0 0,1 0-107 0 0,-8 8 41 0 0,1-1 0 0 0,0 1-1 0 0,0 0 1 0 0,0 0 0 0 0,0 0-1 0 0,0 0 1 0 0,0 0 0 0 0,0 0 0 0 0,0 1-1 0 0,0-1 1 0 0,0 1 0 0 0,1-1-41 0 0,-3 1 21 0 0,1 0 1 0 0,-1 0 0 0 0,1-1 0 0 0,-1 1-1 0 0,1 0 1 0 0,-1 0 0 0 0,1 0 0 0 0,-1 0-1 0 0,1 0 1 0 0,0 0 0 0 0,-1 0 0 0 0,1 0-1 0 0,-1 0 1 0 0,1 0 0 0 0,-1 0-1 0 0,1 1 1 0 0,-1-1 0 0 0,1 0 0 0 0,-1 0-1 0 0,1 1 1 0 0,-1-1 0 0 0,1 0 0 0 0,-1 0-1 0 0,1 1 1 0 0,-1-1 0 0 0,0 0 0 0 0,1 1-1 0 0,-1-1 1 0 0,1 1 0 0 0,-1-1-1 0 0,0 1 1 0 0,1-1 0 0 0,-1 0 0 0 0,0 1-1 0 0,0-1 1 0 0,1 1 0 0 0,-1-1 0 0 0,0 1-1 0 0,0 0 1 0 0,0-1 0 0 0,0 1 0 0 0,0-1-22 0 0,1 4 57 0 0,0 0 1 0 0,0 1-1 0 0,0-1 1 0 0,0 0-1 0 0,0-1 1 0 0,1 1-1 0 0,0 0 1 0 0,0 0-1 0 0,0 0-57 0 0,7 17 123 0 0,20 80 439 0 0,-11-35-256 0 0,-15-50-193 0 0,1 0-1 0 0,1 0 1 0 0,1 0-1 0 0,5 10-112 0 0,-2-7 141 0 0,0 1 1 0 0,-1-1-1 0 0,5 21-141 0 0,-12-36 8 0 0,1 0 0 0 0,-1-1 0 0 0,1 1 0 0 0,0-1 0 0 0,0 0 0 0 0,1 0 0 0 0,-1 0 0 0 0,1 0 0 0 0,-1 0 0 0 0,4 3-8 0 0,14 17 31 0 0,-10-13 27 0 0,-2-8-2933 0 0,-7-2-7961 0 0</inkml:trace>
  <inkml:trace contextRef="#ctx0" brushRef="#br0" timeOffset="1">153 338 7528 0 0,'4'0'0'0'0,"2"0"0"0"0,-2-6 0 0 0,2 2 632 0 0,0 4-8 0 0,4 0 8 0 0,6-6 0 0 0,-4 6-344 0 0,-2-2 8 0 0,-4-6 0 0 0,16 0 0 0 0,9-6-272 0 0,-3 6 0 0 0,2 2 0 0 0,8-8 8 0 0,-4 3-56 0 0,-9-1 8 0 0,-3-2-8456 0 0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0.2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0 215 2704 0 0,'0'2'109'0'0,"1"1"0"0"0,-1-1-1 0 0,1 0 1 0 0,-1 1 0 0 0,1-1 0 0 0,0 0 0 0 0,0 1 0 0 0,0-1 0 0 0,0 0 0 0 0,0 0-1 0 0,1 1-108 0 0,-1-1 139 0 0,0 0-1 0 0,1 1 1 0 0,-1-1-1 0 0,0 0 1 0 0,0 1 0 0 0,0 0-1 0 0,-1-1 1 0 0,1 1-1 0 0,-1-1 1 0 0,1 1-1 0 0,-1 1-138 0 0,6 51 524 0 0,1-9-399 0 0,-7-32-117 0 0,1 0 0 0 0,1 0-1 0 0,1-1 1 0 0,0 1 0 0 0,0-1-1 0 0,2 0 1 0 0,3 9-8 0 0,-4-12 41 0 0,0-1 1 0 0,-1 1-1 0 0,2 9-41 0 0,6 16 601 0 0,-9-28-265 0 0,8 8 577 0 0,-9-14-654 0 0,-1-1 37 0 0,0 0 13 0 0,-7-19 1455 0 0,3-5-1366 0 0,-1 1-1 0 0,-2-1 0 0 0,-3-8-397 0 0,2 11 243 0 0,2 0-1 0 0,1 0 1 0 0,0-1 0 0 0,1-6-243 0 0,3 12 217 0 0,2 1 1 0 0,0-1-1 0 0,0 1 1 0 0,2-4-218 0 0,3-41 622 0 0,-6 50-565 0 0,0 1-1 0 0,1-1 1 0 0,1 0-1 0 0,-1 1 1 0 0,2 0 0 0 0,-1-1-1 0 0,1 1 1 0 0,0 0 0 0 0,1 0-1 0 0,0 1 1 0 0,1-1 0 0 0,0 1-1 0 0,0 0 1 0 0,1 0-1 0 0,-1 0 1 0 0,2 1 0 0 0,-1 0-1 0 0,1 0 1 0 0,0 1 0 0 0,1 0-1 0 0,-1 0 1 0 0,1 0 0 0 0,1 1-1 0 0,-1 1 1 0 0,5-3-57 0 0,-4 4 1 0 0,0-1-1 0 0,1 2 1 0 0,-1-1 0 0 0,1 1-1 0 0,-1 1 1 0 0,1 0 0 0 0,0 0 0 0 0,0 1-1 0 0,0 0 1 0 0,-1 1 0 0 0,3 0-1 0 0,-11 0-8 0 0,0-1-1 0 0,0 1 1 0 0,0 0 0 0 0,0-1 0 0 0,0 1-1 0 0,0 0 1 0 0,0 0 0 0 0,0 0 0 0 0,0 0 0 0 0,0 0-1 0 0,0 0 1 0 0,0 0 0 0 0,-1 0 0 0 0,1 0-1 0 0,0 1 1 0 0,-1-1 0 0 0,1 0 0 0 0,-1 0-1 0 0,1 1 1 0 0,-1-1 0 0 0,0 1 8 0 0,8 14-83 0 0,-7-14 69 0 0,0 0 1 0 0,0-1-1 0 0,0 1 0 0 0,0 0 1 0 0,0 0-1 0 0,0-1 0 0 0,-1 1 1 0 0,1 0-1 0 0,-1 0 0 0 0,1 0 1 0 0,-1 0-1 0 0,0 0 0 0 0,0 0 1 0 0,0 0-1 0 0,0 0 0 0 0,0 0 1 0 0,0 0-1 0 0,-1 0 0 0 0,1 0 1 0 0,-1 0-1 0 0,1 0 0 0 0,-1 0 1 0 0,0-1-1 0 0,0 2 14 0 0,-4 24-91 0 0,5-24 84 0 0,-1 1-1 0 0,0-1 0 0 0,1 1 1 0 0,-1-1-1 0 0,-1 0 1 0 0,1 1-1 0 0,0-1 0 0 0,-1 0 1 0 0,-1 2 7 0 0,-6 16-50 0 0,7-16 37 0 0,0 0 0 0 0,-1 0 1 0 0,1 0-1 0 0,-1 0 1 0 0,-3 3 12 0 0,-8 17-97 0 0,13-21 80 0 0,1 0 0 0 0,-1 1 0 0 0,1-1 0 0 0,0 0 0 0 0,0 0 0 0 0,1 4 17 0 0,-1 4-42 0 0,1-11 39 0 0,-1 0 1 0 0,1 0 0 0 0,-1 0-1 0 0,1 0 1 0 0,-1 0-1 0 0,1 0 1 0 0,-1 0 0 0 0,1-1-1 0 0,0 1 1 0 0,-1 0 0 0 0,1 0-1 0 0,0-1 1 0 0,0 1 0 0 0,0 0-1 0 0,-1-1 1 0 0,1 1 0 0 0,0-1-1 0 0,0 1 1 0 0,0-1 2 0 0,21 12-8 0 0,-19-11 5 0 0,17 7-4 0 0,1 0 1 0 0,0-1-1 0 0,0-1 1 0 0,0-1-1 0 0,1-1 1 0 0,0-1 0 0 0,0-1-1 0 0,0-1 1 0 0,0-1-1 0 0,0-1 1 0 0,3-1 6 0 0,-3 0-164 0 0,-3 0-171 0 0,0 0-1 0 0,-1-1 1 0 0,1-1 0 0 0,-1-1 0 0 0,14-6 335 0 0,-27 9-9113 0 0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0.6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251 1 8536 0 0,'-11'0'629'0'0,"3"0"-417"0"0,1 0 1 0 0,-1 0-1 0 0,0 1 0 0 0,1-1 1 0 0,-1 2-1 0 0,1-1 0 0 0,-1 1 1 0 0,-4 2-213 0 0,-44 13-48 0 0,41-13-115 0 0,-1 0 1 0 0,1 1-1 0 0,-11 5 163 0 0,24-8 25 0 0,0 0 1 0 0,1 0 0 0 0,-1 0-1 0 0,1 0 1 0 0,-1 0-1 0 0,1 0 1 0 0,0 0 0 0 0,0 0-1 0 0,0 1 1 0 0,0-1 0 0 0,0 0-26 0 0,-7 15 598 0 0,5-11-501 0 0,1 0 1 0 0,0 0 0 0 0,0 0 0 0 0,0 1-1 0 0,1-1 1 0 0,0 1 0 0 0,0-1-1 0 0,1 1 1 0 0,0-1 0 0 0,0 2-98 0 0,8 122 621 0 0,-7-118-574 0 0,1-1 0 0 0,1 0-1 0 0,0 0 1 0 0,4 10-47 0 0,1 5 93 0 0,-2-9-15 0 0,1-1-1 0 0,1 0 0 0 0,9 15-77 0 0,-14-24 15 0 0,-1-4-22 0 0,0 0 1 0 0,0 0-1 0 0,0-1 1 0 0,1 1-1 0 0,-1-1 1 0 0,1 1-1 0 0,-1-1 1 0 0,1 0-1 0 0,0 0 1 0 0,0 0-1 0 0,0 0 1 0 0,0 0 6 0 0,-1-1-7 0 0,0 0 0 0 0,0 0 0 0 0,0 0 1 0 0,0-1-1 0 0,0 1 0 0 0,0-1 0 0 0,1 1 1 0 0,-1-1-1 0 0,0 0 0 0 0,0 1 0 0 0,0-1 1 0 0,0 0-1 0 0,1-1 0 0 0,-1 1 0 0 0,0 0 1 0 0,0-1-1 0 0,0 1 0 0 0,0-1 0 0 0,2 0 7 0 0,24-8-1697 0 0,-26 8-6476 0 0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1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6424 0 0,'26'1'1406'0'0,"0"-3"0"0"0,24-3-1406 0 0,-14-1-90 0 0,3 0-461 0 0,0-1 0 0 0,1-3 551 0 0,-34 8-5748 0 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1.3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6128 0 0,'1'10'466'0'0,"0"1"0"0"0,1-1 1 0 0,0 0-1 0 0,1 1 0 0 0,3 8-466 0 0,5 17 441 0 0,-7-19-301 0 0,0 5 183 0 0,2 0 0 0 0,0-1 0 0 0,8 17-323 0 0,-10-26 109 0 0,0 0 0 0 0,-1 0 0 0 0,0 0 0 0 0,0 0 1 0 0,-2 0-1 0 0,1 8-109 0 0,4 4 266 0 0,0 3 169 0 0,-6 2-787 0 0,0-29-7517 0 0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1.7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87 6728 0 0,'39'-8'2129'0'0,"-16"6"-1772"0"0,-1 0-1 0 0,1-2 1 0 0,-1-1-1 0 0,0 0 1 0 0,0-2-1 0 0,-1 0 1 0 0,1-2-357 0 0,3 1 125 0 0,1 1-1 0 0,0 1 1 0 0,0 1 0 0 0,1 2-1 0 0,-1 1 1 0 0,3 0-125 0 0,31-3 1 0 0,-50 5-11 0 0,-1 1 0 0 0,1 0-1 0 0,0 1 1 0 0,-1-1 0 0 0,1 2-1 0 0,-1-1 1 0 0,0 1 0 0 0,0 1-1 0 0,0 0 1 0 0,4 2 10 0 0,12 5-45 0 0,-23-9 44 0 0,1-1-1 0 0,-1 1 0 0 0,0 0 1 0 0,0 0-1 0 0,1 0 0 0 0,-1 0 1 0 0,-1 1-1 0 0,1-1 0 0 0,0 0 1 0 0,0 1-1 0 0,-1 0 2 0 0,12 14-8 0 0,-9-11 2 0 0,-1 0 0 0 0,0 0 0 0 0,-1 0 1 0 0,1 1-1 0 0,-1-1 0 0 0,-1 1 1 0 0,1 0-1 0 0,-1-1 0 0 0,0 1 0 0 0,0 2 6 0 0,15 140-69 0 0,-12-129-3 0 0,0 0 0 0 0,2 0 0 0 0,6 15 72 0 0,-3-9-25 0 0,-6-21 16 0 0,-1 0 0 0 0,1 1 0 0 0,0-1 0 0 0,0 0 0 0 0,1-1 1 0 0,-1 1 8 0 0,16 25-35 0 0,-12-22 400 0 0,-7-8-403 0 0,0 0 0 0 0,0 0 0 0 0,0 1 0 0 0,0-1 0 0 0,1 0 0 0 0,-1 0 0 0 0,0 0 0 0 0,0 0 0 0 0,0 1 0 0 0,0-1 0 0 0,0 0 0 0 0,0 0 0 0 0,0 0 0 0 0,0 0 0 0 0,1 0 0 0 0,-1 0 0 0 0,0 1 0 0 0,0-1 0 0 0,0 0 0 0 0,0 0 0 0 0,0 0 0 0 0,1 0 0 0 0,-1 0 0 0 0,0 0 0 0 0,0 0 0 0 0,0 0 0 0 0,0 0 0 0 0,1 0 0 0 0,-1 0 0 0 0,0 0 0 0 0,0 0 0 0 0,0 0 0 0 0,0 0 0 0 0,1 0-1 0 0,-1 0 1 0 0,0 0 0 0 0,0 0 0 0 0,0 0 0 0 0,0 0 0 0 0,1 0 0 0 0,-1 0 0 0 0,0 0 0 0 0,0 0 0 0 0,0 0 0 0 0,0 0 0 0 0,0 0 0 0 0,1-1 38 0 0,-1 1-7178 0 0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2.1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6424 0 0,'5'7'194'0'0,"1"-1"0"0"0,-1 0 0 0 0,0 1 1 0 0,-1 0-1 0 0,1 0 0 0 0,-2 1 0 0 0,1-1 1 0 0,-1 1-1 0 0,0 0 0 0 0,0 0 0 0 0,-1 0 0 0 0,0 0 1 0 0,-1 0-1 0 0,1 0 0 0 0,-2 0 0 0 0,1 1 0 0 0,-1-1 1 0 0,-1 6-195 0 0,4 33 112 0 0,1 0 1 0 0,11 43-113 0 0,-13-78 15 0 0,0-4-9 0 0,0-1 1 0 0,-1 0 0 0 0,2 0 0 0 0,-1 0 0 0 0,1-1-1 0 0,0 1 1 0 0,1-1 0 0 0,0 1 0 0 0,0-1 0 0 0,3 4-7 0 0,-1 2 124 0 0,-6-12-117 0 0,1 1 1 0 0,-1 0-1 0 0,0-1 1 0 0,0 1 0 0 0,1 0-1 0 0,-1-1 1 0 0,0 1 0 0 0,1 0-1 0 0,-1-1 1 0 0,0 1 0 0 0,1-1-1 0 0,-1 1 1 0 0,1 0 0 0 0,-1-1-1 0 0,1 1 1 0 0,-1-1-1 0 0,1 0 1 0 0,0 1 0 0 0,-1-1-1 0 0,1 1 1 0 0,-1-1 0 0 0,1 0-8 0 0,0 14-964 0 0,-1-14-5856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6.7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6128 0 0,'2'6'2810'0'0,"7"6"-1066"0"0,7 16-1649 0 0,-1 36-151 0 0,-11-44 23 0 0,1 0 1 0 0,1 0 0 0 0,7 17 32 0 0,4 19 34 0 0,-10-29 5 0 0,-6-23 8 0 0,2 6 274 0 0,0 1 1 0 0,0-1-1 0 0,-1 1 1 0 0,-1-1-1 0 0,1 1 1 0 0,-2 2-322 0 0,0-13 109 0 0,0 0-9 0 0,0 0-21 0 0,0 0-2 0 0,0 0-2 0 0,0 0-15 0 0,0 0-73 0 0,0 0-1657 0 0,0 0-6548 0 0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2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0 112 6328 0 0,'8'-1'475'0'0,"-1"0"1"0"0,0 0-1 0 0,0-1 0 0 0,0 1 1 0 0,0-2-1 0 0,2 0-475 0 0,19-5 340 0 0,17-4 396 0 0,14-8-736 0 0,-25 9 108 0 0,1 0 0 0 0,34-5-108 0 0,27-4-1371 0 0,-90 19-5138 0 0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2.8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340 0 2304 0 0,'0'0'199'0'0,"-14"16"535"0"0,-3-10-393 0 0,1 1 529 0 0,-28 7 326 0 0,1 1 1 0 0,-35 19-1197 0 0,71-30 198 0 0,-1 0-1 0 0,1 1 1 0 0,1 0 0 0 0,-1 0-1 0 0,1 0 1 0 0,0 1-1 0 0,0 0 1 0 0,0 0 0 0 0,1 1-1 0 0,0 0 1 0 0,0 0 0 0 0,1 0-1 0 0,-1 0 1 0 0,0 5-198 0 0,-1-1 185 0 0,2 1 0 0 0,-1 0 0 0 0,2 0 0 0 0,-1 1 0 0 0,2-1 0 0 0,0 1 0 0 0,0-1 0 0 0,1 1 0 0 0,1 1-185 0 0,-1-7 86 0 0,1 1 1 0 0,1-1-1 0 0,0 0 1 0 0,0 0-1 0 0,0 0 0 0 0,1 0 1 0 0,-1 0-1 0 0,2 0 1 0 0,-1-1-1 0 0,4 6-86 0 0,-3-7 37 0 0,0-1 0 0 0,0 0 1 0 0,0 0-1 0 0,1 0 0 0 0,0 0 0 0 0,-1 0 0 0 0,2-1 0 0 0,-1 0 0 0 0,0 0 0 0 0,1 0 1 0 0,-1 0-1 0 0,1-1 0 0 0,0 0 0 0 0,4 2-37 0 0,10 2 86 0 0,1-1-1 0 0,-1-1 1 0 0,11 1-86 0 0,-13-3 47 0 0,3 1 100 0 0,0 0 0 0 0,1-2 1 0 0,4 0-148 0 0,-18-1-161 0 0,0-1 1 0 0,1 1 0 0 0,-1-1 0 0 0,0-1 0 0 0,0 1 0 0 0,-1-1 0 0 0,1 0 0 0 0,0-1 0 0 0,-1 1 0 0 0,2-2 160 0 0,-4 1-8434 0 0</inkml:trace>
  <inkml:trace contextRef="#ctx0" brushRef="#br0" timeOffset="1">1 298 8840 0 0,'4'0'0'0'0,"2"0"0"0"0,-3-4 0 0 0,-3 0 544 0 0,2 4 8 0 0,4 0-8 0 0,4-2 16 0 0,0-2-256 0 0,-4 2 0 0 0,0 2 0 0 0,36-4 16 0 0,12-6-200 0 0,-5 2 16 0 0,3 4-8 0 0,-6 2 8 0 0,-46 2-9736 0 0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3.2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247 21 7936 0 0,'-38'0'793'0'0,"35"0"-720"0"0,1 0-1 0 0,-1-1 1 0 0,1 1-1 0 0,-1 0 1 0 0,1-1 0 0 0,-1 1-1 0 0,1-1 1 0 0,-1 0 0 0 0,1 0-1 0 0,-1 0 1 0 0,1 0-1 0 0,-1-1-72 0 0,-23-6 441 0 0,17 7-251 0 0,2 0-91 0 0,-1 0 0 0 0,0 1-1 0 0,1 0 1 0 0,-1 0-1 0 0,1 0 1 0 0,-1 1-1 0 0,0 1 1 0 0,1-1-1 0 0,0 1 1 0 0,-1 0-99 0 0,1 2 22 0 0,2-2 5 0 0,0 1 0 0 0,0-1 0 0 0,0 1 0 0 0,1 0 0 0 0,-1 1 0 0 0,1-1-27 0 0,2-2 22 0 0,1 1 0 0 0,0-1-1 0 0,0 1 1 0 0,-1 0 0 0 0,1-1-1 0 0,0 1 1 0 0,1 0 0 0 0,-1 0-1 0 0,0 0 1 0 0,0-1 0 0 0,1 1 0 0 0,-1 0-1 0 0,1 0 1 0 0,0 0 0 0 0,-1 0-1 0 0,1 0 1 0 0,0 0 0 0 0,0 1-22 0 0,0 0 47 0 0,1 0 1 0 0,-1 1 0 0 0,1-1-1 0 0,0 0 1 0 0,-1 0 0 0 0,1 0-1 0 0,1 0 1 0 0,-1 0 0 0 0,0-1-1 0 0,1 1 1 0 0,-1 0 0 0 0,3 1-48 0 0,26 32 57 0 0,-9-12-22 0 0,-3 2-23 0 0,1-1 1 0 0,1-1-1 0 0,2-1 1 0 0,0-1-1 0 0,25 20-12 0 0,-41-38 0 0 0,1 1 1 0 0,-1 0-1 0 0,0 0 0 0 0,0 1 0 0 0,-1 0 0 0 0,1 0 0 0 0,-1 0 0 0 0,-1 0 0 0 0,1 1 0 0 0,-1 0 1 0 0,0 0-1 0 0,2 5 0 0 0,-6-11-5 0 0,0 0 1 0 0,0 0 0 0 0,0 0 0 0 0,0 0 0 0 0,0 0 0 0 0,0 0 0 0 0,0 0-1 0 0,-1 0 1 0 0,1 0 0 0 0,0 0 0 0 0,0 0 0 0 0,-1 0 0 0 0,1 0-1 0 0,-1 0 1 0 0,1 0 0 0 0,-1 0 0 0 0,1 0 0 0 0,-1 0 0 0 0,0-1-1 0 0,1 1 1 0 0,-1 0 0 0 0,0 0 0 0 0,0-1 0 0 0,1 1 0 0 0,-1 0 0 0 0,0-1-1 0 0,0 1 1 0 0,0-1 0 0 0,0 1 0 0 0,0-1 4 0 0,-34 15-211 0 0,23-10 153 0 0,1-1 18 0 0,-1 0 0 0 0,0 0 0 0 0,0-2 0 0 0,0 1 0 0 0,0-1 0 0 0,0-1 0 0 0,-3 0 40 0 0,6-1-6 0 0,0 0 1 0 0,0 0 0 0 0,0-1 0 0 0,0 0 0 0 0,0-1 0 0 0,0 0 0 0 0,0 0 0 0 0,1-1-1 0 0,-1 0 1 0 0,0-1 5 0 0,5 2-171 0 0,1 0-1 0 0,0 0 1 0 0,-1-1-1 0 0,1 1 1 0 0,0-1-1 0 0,0 0 1 0 0,1 0-1 0 0,-1-1 172 0 0,1 3-7446 0 0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3.6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1 411 6128 0 0,'16'6'887'0'0,"-16"-6"-830"0"0,1 1 0 0 0,-1-1-1 0 0,1 1 1 0 0,-1-1 0 0 0,1 1 0 0 0,0-1-1 0 0,-1 0 1 0 0,1 1 0 0 0,0-1 0 0 0,-1 0-1 0 0,1 1 1 0 0,0-1 0 0 0,-1 0 0 0 0,1 0 0 0 0,0 0-1 0 0,-1 0 1 0 0,1 0 0 0 0,0 0 0 0 0,0 0-1 0 0,-1 0 1 0 0,1 0 0 0 0,0 0 0 0 0,0 0-1 0 0,-1 0 1 0 0,1 0 0 0 0,0-1 0 0 0,-1 1-1 0 0,1 0 1 0 0,0-1 0 0 0,-1 1 0 0 0,1 0 0 0 0,0-1-1 0 0,-1 1 1 0 0,1-1-57 0 0,3-2 336 0 0,1-1 0 0 0,-1 1-1 0 0,1 0 1 0 0,-1 0 0 0 0,1 0 0 0 0,0 1 0 0 0,1 0-336 0 0,-3 1 42 0 0,0-1 1 0 0,0 1-1 0 0,0 0 0 0 0,0-1 1 0 0,0 0-1 0 0,0 0 1 0 0,0 0-1 0 0,0 0 1 0 0,-1 0-1 0 0,1 0 1 0 0,-1-1-1 0 0,1 1 1 0 0,-1-1-1 0 0,0 0 1 0 0,0 0-1 0 0,0 0 1 0 0,-1 0-1 0 0,1 0 0 0 0,-1 0 1 0 0,1-2-43 0 0,7-30 732 0 0,2-26-732 0 0,-7 38 189 0 0,0 0-1 0 0,1 1 1 0 0,1-1-1 0 0,2 1 1 0 0,3-8-189 0 0,1 1 272 0 0,7-14 209 0 0,-18 40-449 0 0,1 0 0 0 0,0 0 1 0 0,0 0-1 0 0,0 1 0 0 0,0-1 0 0 0,0 1 1 0 0,0-1-1 0 0,1 1 0 0 0,-1 0 0 0 0,1 0 1 0 0,1-1-33 0 0,4 0 484 0 0,-6 9-245 0 0,0 7-202 0 0,11 21 111 0 0,-2 1 1 0 0,-1 1-149 0 0,-4-11 87 0 0,2 0 1 0 0,0 0-1 0 0,1-1 1 0 0,2 0-1 0 0,1 1-87 0 0,31 27 552 0 0,-38-43-464 0 0,1 0 0 0 0,0-1 0 0 0,0 0 0 0 0,1 0 0 0 0,0 0 0 0 0,0-1 0 0 0,7 5-88 0 0,-11-8 22 0 0,1-1 0 0 0,-1 1 0 0 0,0 0 0 0 0,-1 0 0 0 0,1 0 0 0 0,0 0 0 0 0,-1 0 0 0 0,0 1-1 0 0,0-1 1 0 0,0 3-22 0 0,3 15-2249 0 0,-5-22-8871 0 0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3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97 9944 0 0,'41'-10'1168'0'0,"-36"9"-1017"0"0,0 0 0 0 0,0 0 0 0 0,0 0 0 0 0,0 0 0 0 0,0-1 0 0 0,0 0 0 0 0,-1 0 0 0 0,1 0-151 0 0,23-8 345 0 0,59-14 588 0 0,-52 14-814 0 0,-1 1 0 0 0,1 2 1 0 0,17-1-120 0 0,-38 7-12 0 0,3-2-24 0 0,1 2 1 0 0,-1 0 0 0 0,1 1 0 0 0,0 1 0 0 0,15 3 35 0 0,-11 0-1791 0 0,-2-4-6778 0 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4.3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1 344 4312 0 0,'39'0'3528'0'0,"-29"-14"-1856"0"0,-9 13-1655 0 0,0 0 0 0 0,-1 0 0 0 0,1 0-1 0 0,0 0 1 0 0,-1-1 0 0 0,1 1 0 0 0,-1 0 0 0 0,0 0 0 0 0,1-1 0 0 0,-1 1 0 0 0,0 0 0 0 0,0-1 0 0 0,0 1 0 0 0,0 0 0 0 0,0-1 0 0 0,0 1 0 0 0,0-1-17 0 0,-5-25 423 0 0,5 23-326 0 0,-5-19 440 0 0,1 0-1 0 0,2-1 1 0 0,0 1 0 0 0,2-1 0 0 0,0 1 0 0 0,3-15-537 0 0,10-7 1019 0 0,-10 38-737 0 0,-1 0 1 0 0,0 0-1 0 0,0 0 0 0 0,-1 0 1 0 0,0 0-1 0 0,1-2-282 0 0,-1 9 64 0 0,0 0 0 0 0,0-1-1 0 0,0 1 1 0 0,0 0 0 0 0,0 0-1 0 0,0 0 1 0 0,0 0 0 0 0,0 0 0 0 0,0 0-1 0 0,0 0 1 0 0,1 0 0 0 0,-1 1-1 0 0,0-1 1 0 0,0 0 0 0 0,0 1 0 0 0,0-1-1 0 0,0 1 1 0 0,0-1 0 0 0,0 1-64 0 0,6 15 244 0 0,-2-3-163 0 0,3 0-24 0 0,1 0-1 0 0,0 0 0 0 0,6 5-56 0 0,24 33 115 0 0,-31-37-85 0 0,1 0-1 0 0,0-1 1 0 0,1-1-1 0 0,1 1 1 0 0,0-1-1 0 0,0-1 1 0 0,1 0-1 0 0,4 1-29 0 0,20 19 118 0 0,-27-23-48 0 0,0 0 1 0 0,0-1 0 0 0,0 0-1 0 0,8 4-70 0 0,21 20 473 0 0,-21-47-223 0 0,-17 14-248 0 0,1-1 0 0 0,0 2-1 0 0,-1-1 1 0 0,1 0 0 0 0,0 0 0 0 0,0 0 0 0 0,0 0 0 0 0,0 0 0 0 0,1 1 0 0 0,-1-1-2 0 0,1 0 3 0 0,0 0 1 0 0,-1 0-1 0 0,0-1 1 0 0,1 1 0 0 0,-1 0-1 0 0,0-1 1 0 0,0 1-1 0 0,0 0 1 0 0,0-1-1 0 0,0-1-3 0 0,3-29 15 0 0,-2 16-13 0 0,1 0 0 0 0,1 0 0 0 0,0 0 0 0 0,4-8-2 0 0,0-10 4 0 0,3-7-7 0 0,-10 40 11 0 0,0 0 0 0 0,0 0 0 0 0,0 0 0 0 0,0 0 0 0 0,1 0 0 0 0,-1 0 0 0 0,1 0 0 0 0,-1 1 0 0 0,1-1 0 0 0,0 0 0 0 0,-1 1 0 0 0,1-1 0 0 0,0 1 0 0 0,0 0 0 0 0,0 0 0 0 0,0 0 0 0 0,0 0-8 0 0,1-1 19 0 0,0 1 0 0 0,0-1 0 0 0,0 1 0 0 0,0 0 0 0 0,0 1-1 0 0,0-1 1 0 0,1 0 0 0 0,-1 1 0 0 0,0-1 0 0 0,0 1 0 0 0,1 0 0 0 0,-1 0-1 0 0,0 1 1 0 0,0-1 0 0 0,0 1-19 0 0,0 1 30 0 0,0 1 1 0 0,-1-1-1 0 0,0 1 0 0 0,0 0 1 0 0,0-1-1 0 0,0 1 0 0 0,0 0 1 0 0,1 3-31 0 0,5 6 50 0 0,89 124 204 0 0,-94-132-255 0 0,0-1 0 0 0,1 1 1 0 0,-1-1-1 0 0,1 0 1 0 0,0 1-1 0 0,0-2 0 0 0,0 1 1 0 0,0 0-25 0 0,0 0-1 0 0,0 0 1 0 0,0 0-1 0 0,0 0 1 0 0,-1 1-1 0 0,2 1 26 0 0,11 14-2668 0 0,-14-18-9951 0 0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4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331 4 8536 0 0,'0'0'58'0'0,"0"0"1"0"0,1 1-1 0 0,-1-1 1 0 0,1 0 0 0 0,-1 0-1 0 0,0 0 1 0 0,1 0-1 0 0,-1 0 1 0 0,0 0-1 0 0,1 0 1 0 0,-1 0-1 0 0,0-1 1 0 0,1 1 0 0 0,-1 0-1 0 0,1 0 1 0 0,-1 0-1 0 0,0 0 1 0 0,1 0-1 0 0,-1-1 1 0 0,0 1 0 0 0,0 0-1 0 0,1 0 1 0 0,-1 0-1 0 0,0-1 1 0 0,1 1-1 0 0,-1 0 1 0 0,0 0-1 0 0,0-1 1 0 0,1 1 0 0 0,-1 0-1 0 0,0-1-58 0 0,-2 9 2591 0 0,-16-5-2348 0 0,-141 28 501 0 0,156-30-709 0 0,0-1 0 0 0,0 1 0 0 0,0 0 0 0 0,0 0 0 0 0,0 0 1 0 0,0 0-1 0 0,1 1 0 0 0,-1-1 0 0 0,0 1 0 0 0,1 0 0 0 0,-1 0 0 0 0,1-1 0 0 0,-1 2 0 0 0,1-1 1 0 0,-2 2-36 0 0,2-2 39 0 0,-1 0 1 0 0,0 0 0 0 0,0 0 0 0 0,0-1 0 0 0,0 1 0 0 0,0-1 0 0 0,-1 0 0 0 0,1 0-1 0 0,0 0 1 0 0,-1 0-40 0 0,0 0 18 0 0,0 0 1 0 0,1 0-1 0 0,-1 0 0 0 0,1 1 0 0 0,-1-1 0 0 0,1 1 0 0 0,-1 0 1 0 0,-2 2-19 0 0,1 1 46 0 0,1 0 0 0 0,0 0 0 0 0,0 0 0 0 0,0 0 0 0 0,1 1 0 0 0,-2 3-46 0 0,-7 10 44 0 0,11-13-18 0 0,-1-1 0 0 0,1 1 1 0 0,0 0-1 0 0,0 0 0 0 0,1 0 1 0 0,-1 0-1 0 0,1 0 0 0 0,1 0 1 0 0,-1 2-27 0 0,2 4 19 0 0,1 0 0 0 0,0 0 0 0 0,1 0 0 0 0,0 0 0 0 0,0 0 0 0 0,2-1 0 0 0,-1 0 0 0 0,1 0 0 0 0,1-1 0 0 0,0 1 0 0 0,1-1 0 0 0,-1-1 0 0 0,2 1 1 0 0,3 2-20 0 0,-7-8 8 0 0,-1-1 1 0 0,1 1 0 0 0,1-1 0 0 0,-1 0 0 0 0,0 0 0 0 0,1-1 0 0 0,-1 0 0 0 0,1 0 0 0 0,0 0 0 0 0,0 0 0 0 0,2-1-9 0 0,30 12 30 0 0,-33-12-24 0 0,-1 1 0 0 0,1-1 0 0 0,-1 0 1 0 0,1 0-1 0 0,0-1 0 0 0,-1 0 1 0 0,1 1-1 0 0,0-1 0 0 0,0-1 1 0 0,1 1-7 0 0,48-10 131 0 0,-42 7-103 0 0,-1 0-2026 0 0,-9 3-8130 0 0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5.1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9744 0 0,'4'0'0'0'0,"2"0"0"0"0,4 0 0 0 0,-4 0 648 0 0,-4 0 0 0 0,6 0 0 0 0,14-6 8 0 0,1 2-288 0 0,-1 4 8 0 0,0-2 0 0 0,14-6 0 0 0,8 2-288 0 0,-3 4 8 0 0,-3 2 0 0 0,0 0 0 0 0,-38 0-10760 0 0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5.5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9240 0 0,'4'6'263'0'0,"0"0"0"0"0,-1 0 0 0 0,0 1 0 0 0,0-1 1 0 0,0 1-1 0 0,-1 0 0 0 0,0 0 0 0 0,-1 0 0 0 0,1 0 1 0 0,-1 0-1 0 0,0 5-263 0 0,1 0 241 0 0,2 23 186 0 0,-2 0 1 0 0,-1 1 0 0 0,-1 0-1 0 0,-6 30-427 0 0,12 6 39 0 0,-6-63-1830 0 0,0-8-7031 0 0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6.3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 6328 0 0,'44'-2'1575'0'0,"0"-2"0"0"0,18-5-1575 0 0,13-1 1218 0 0,29-3-250 0 0,39-14-968 0 0,-115 22 72 0 0,0 1 0 0 0,0 2 0 0 0,0 0 0 0 0,0 2 0 0 0,0 1 0 0 0,28 5-72 0 0,-36-1 114 0 0,-19-5-100 0 0,0 0 1 0 0,0 0 0 0 0,0 1 0 0 0,0-1-1 0 0,0 0 1 0 0,-1 1 0 0 0,1-1 0 0 0,0 1-1 0 0,0-1 1 0 0,-1 1 0 0 0,1-1 0 0 0,0 1 0 0 0,0-1-1 0 0,-1 1 1 0 0,1 0 0 0 0,-1-1 0 0 0,1 1-1 0 0,0 0 1 0 0,-1 0 0 0 0,1 0-15 0 0,4 7 80 0 0,-4-7-76 0 0,-1-1 1 0 0,1 1-1 0 0,-1-1 1 0 0,1 0-1 0 0,-1 1 1 0 0,0-1-1 0 0,1 1 1 0 0,-1-1-1 0 0,0 1 1 0 0,1-1-1 0 0,-1 1 1 0 0,0-1 0 0 0,0 1-1 0 0,1-1 1 0 0,-1 1-1 0 0,0 0 1 0 0,0-1-1 0 0,0 1 1 0 0,0-1-1 0 0,0 1 1 0 0,0 0-1 0 0,0-1 1 0 0,0 1-5 0 0,1 5 5 0 0,-1-1 1 0 0,1 1-1 0 0,0-1 1 0 0,1 1-1 0 0,-1-1 1 0 0,1 1-1 0 0,0-1-5 0 0,8 27 17 0 0,-4-4-157 0 0,2-1 0 0 0,1 0 140 0 0,0 1-111 0 0,-6-17 5 0 0,0-1 1 0 0,1 1-1 0 0,0-1 1 0 0,1 0-1 0 0,1 0 1 0 0,2 4 105 0 0,-3-6-86 0 0,-1 0-1 0 0,0 0 1 0 0,-1 0 0 0 0,0 1 0 0 0,0-1 0 0 0,0 6 86 0 0,10 26-102 0 0,-11-35 126 0 0,-1 0 0 0 0,0-1 0 0 0,-1 1 0 0 0,1 0 0 0 0,-1 0 0 0 0,0 0 0 0 0,0 4-24 0 0,0 0 171 0 0,0-9-151 0 0,0 1 0 0 0,0-1 0 0 0,0 0 0 0 0,0 0 0 0 0,-1 0 0 0 0,1 0 0 0 0,0 1 0 0 0,0-1 0 0 0,0 0 0 0 0,0 0 0 0 0,0 0 0 0 0,0 0 0 0 0,0 1 0 0 0,0-1 0 0 0,0 0 0 0 0,0 0 0 0 0,0 0 0 0 0,0 0 0 0 0,0 0 0 0 0,-1 0 0 0 0,1 1 0 0 0,0-1 0 0 0,0 0 0 0 0,0 0 0 0 0,0 0 0 0 0,0 0 0 0 0,0 0 1 0 0,-1 0-1 0 0,1 0 0 0 0,0 0 0 0 0,0 0 0 0 0,0 0 0 0 0,0 0 0 0 0,-1 0 0 0 0,1 0 0 0 0,0 1 0 0 0,0-1 0 0 0,0 0 0 0 0,0 0 0 0 0,-1 0 0 0 0,1-1 0 0 0,0 1 0 0 0,0 0 0 0 0,0 0 0 0 0,0 0 0 0 0,0 0 0 0 0,-1 0 0 0 0,1 0 0 0 0,0 0 0 0 0,0 0 0 0 0,0 0 0 0 0,0 0 0 0 0,0 0 0 0 0,-1 0 0 0 0,1 0 0 0 0,0-1 0 0 0,0 1 0 0 0,0 0 0 0 0,0 0 0 0 0,0 0 1 0 0,0 0-1 0 0,0 0 0 0 0,0 0 0 0 0,-1-1 0 0 0,1 1 0 0 0,0 0 0 0 0,0 0 0 0 0,0 0-20 0 0,-9-12 472 0 0,5-6-397 0 0,0-1 0 0 0,1 0 0 0 0,1 0 1 0 0,1 0-1 0 0,0-13-75 0 0,1 24 19 0 0,0-15 14 0 0,2 0-1 0 0,0 1 1 0 0,2-1 0 0 0,0 1 0 0 0,2-1 0 0 0,0 1-1 0 0,1 1 1 0 0,1-1 0 0 0,2 1 0 0 0,0 1-1 0 0,1-1 1 0 0,5-4-33 0 0,-13 19 13 0 0,1 1 0 0 0,1 0-1 0 0,-1 0 1 0 0,1 0 0 0 0,0 1-1 0 0,0-1 1 0 0,0 1 0 0 0,0 1 0 0 0,1-1-1 0 0,0 1 1 0 0,0 0 0 0 0,0 0-1 0 0,0 0 1 0 0,0 1 0 0 0,0 0 0 0 0,1 0-1 0 0,5 0-12 0 0,-6 0 21 0 0,0 1-1 0 0,1 0 1 0 0,-1 0 0 0 0,1 1-1 0 0,-1 0 1 0 0,0 0-1 0 0,4 1-20 0 0,-7-1 8 0 0,0 0 0 0 0,0 0 0 0 0,0 1-1 0 0,0-1 1 0 0,0 1 0 0 0,0 0 0 0 0,0 0-1 0 0,0 0 1 0 0,0 0 0 0 0,0 1 0 0 0,-1-1 0 0 0,1 1-1 0 0,0-1 1 0 0,-1 1 0 0 0,1 0 0 0 0,-1 0-1 0 0,0 0 1 0 0,0 0 0 0 0,0 1 0 0 0,0-1 0 0 0,0 1-1 0 0,0-1 1 0 0,0 1 0 0 0,0 1-8 0 0,2 2 3 0 0,0 1 1 0 0,-1-1 0 0 0,0 1-1 0 0,0 0 1 0 0,0 0-1 0 0,-1 0 1 0 0,0 1-1 0 0,-1-1 1 0 0,1 0-1 0 0,-1 1 1 0 0,-1-1 0 0 0,1 1-1 0 0,-1-1 1 0 0,-1 1-1 0 0,0 6-3 0 0,0-11 1 0 0,0 0 1 0 0,0-1-1 0 0,-1 1 0 0 0,1-1 1 0 0,0 1-1 0 0,-1-1 0 0 0,1 0 0 0 0,-1 1 1 0 0,0-1-1 0 0,0 0 0 0 0,0 0 0 0 0,0 0 1 0 0,0-1-1 0 0,-2 2-1 0 0,-2 1 4 0 0,0 0 1 0 0,0 0-1 0 0,0-1 1 0 0,-1 0-1 0 0,-1 0-4 0 0,-18 9 0 0 0,20-9-1 0 0,0 0 1 0 0,0 0-1 0 0,0-1 0 0 0,0 0 0 0 0,-1 0 1 0 0,1 0-1 0 0,0-1 0 0 0,-1 0 1 0 0,-3 0 0 0 0,10-1-1 0 0,-1 0 1 0 0,0 0-1 0 0,0 1 1 0 0,0-1 0 0 0,1 0-1 0 0,-1 0 1 0 0,0 1-1 0 0,1-1 1 0 0,-1 1-1 0 0,0-1 1 0 0,1 0 0 0 0,-1 1-1 0 0,1-1 1 0 0,-1 1-1 0 0,0 0 1 0 0,1-1 0 0 0,-1 1-1 0 0,1-1 1 0 0,0 1-1 0 0,-1 0 1 0 0,1-1 0 0 0,-1 1-1 0 0,1 0 1 0 0,0 0-1 0 0,0-1 1 0 0,-1 1 0 0 0,1 0-1 0 0,0 0 1 0 0,0-1-1 0 0,0 1 1 0 0,0 0 0 0 0,0 0-1 0 0,0-1 1 0 0,0 1-1 0 0,0 0 1 0 0,0 0 0 0 0,1 1-1 0 0,-1-1 1 0 0,1 1-1 0 0,0 0 0 0 0,0-1 1 0 0,0 1-1 0 0,0-1 0 0 0,0 1 0 0 0,0-1 1 0 0,1 0-1 0 0,-1 1 0 0 0,0-1 1 0 0,1 0-1 0 0,-1 0 0 0 0,1 0 1 0 0,-1 0-1 0 0,1 0 0 0 0,0 0 1 0 0,0 0 0 0 0,38 13-11 0 0,-22-8 9 0 0,22 6 0 0 0,21 4 2 0 0,-27-8-3 0 0,0 2 0 0 0,18 8 3 0 0,-47-16-264 0 0,1 0 0 0 0,0-1 0 0 0,0 0 0 0 0,-1 0 1 0 0,1 0-1 0 0,0 0 0 0 0,5-1 264 0 0,-7 0-9153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0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6424 0 0,'27'-13'2208'0'0,"2"-4"-2359"0"0,2 1 1 0 0,-1 2 0 0 0,2 1-1 0 0,0 2 1 0 0,15-4 150 0 0,-26 10-27 0 0,1 1 0 0 0,-1 1 0 0 0,1 0 0 0 0,-1 2 0 0 0,1 0 0 0 0,15 3 27 0 0,15 9-978 0 0,-50-11-3842 0 0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6.7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4616 0 0,'0'5'21'0'0,"0"3"524"0"0,0 1 0 0 0,0 0 0 0 0,1 0 0 0 0,0 0 1 0 0,1-1-1 0 0,-1 1 0 0 0,4 7-545 0 0,11 35 685 0 0,-11-31-630 0 0,2 0 0 0 0,0 0 0 0 0,5 7-55 0 0,-9-20 51 0 0,1-1 0 0 0,0 0 0 0 0,0 0-1 0 0,1 0 1 0 0,-1 0 0 0 0,1-1 0 0 0,0 0 0 0 0,1 0 0 0 0,-1 0 0 0 0,1 0-1 0 0,6 3-50 0 0,-11-8 14 0 0,20 13 424 0 0,0-1 0 0 0,1-1 0 0 0,2 0-438 0 0,-18-9 95 0 0,1 1 0 0 0,0-1 0 0 0,0 0 0 0 0,0-1 0 0 0,0 0-1 0 0,0 0 1 0 0,0 0 0 0 0,0-1 0 0 0,0 0 0 0 0,0 0 0 0 0,0-1 0 0 0,6-1-95 0 0,-10 1 87 0 0,0 0 0 0 0,0 0 0 0 0,0 0 0 0 0,0-1 0 0 0,-1 0 0 0 0,1 1 0 0 0,-1-1 0 0 0,1 0 0 0 0,-1 0 0 0 0,1 0 0 0 0,-1 0 0 0 0,0-1 0 0 0,2-1-87 0 0,12-13 406 0 0,-15 17-358 0 0,0-1-1 0 0,0 0 0 0 0,-1 0 1 0 0,1-1-1 0 0,0 1 0 0 0,-1 0 1 0 0,1 0-1 0 0,-1 0 0 0 0,1 0 1 0 0,-1 0-1 0 0,0-1 0 0 0,1 1 1 0 0,-1 0-1 0 0,0 0 0 0 0,0-1 1 0 0,0 1-1 0 0,0 0 0 0 0,0 0 1 0 0,0-1-1 0 0,0 1 0 0 0,0 0 1 0 0,-1-1-48 0 0,-7-31 650 0 0,6 23-452 0 0,-13-83 781 0 0,14 87-901 0 0,0 0 0 0 0,1-1 0 0 0,0 1-1 0 0,0 0 1 0 0,0-1 0 0 0,1 1 0 0 0,0 0-1 0 0,0 0 1 0 0,1-1 0 0 0,-1 1 0 0 0,1 0-1 0 0,1 0 1 0 0,1-3-78 0 0,-3 6-220 0 0,1 0-1 0 0,0 0 1 0 0,0 1-1 0 0,0-1 1 0 0,0 0-1 0 0,0 1 1 0 0,0-1 0 0 0,1 1-1 0 0,0-1 221 0 0,0 1-11258 0 0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7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8640 0 0,'27'22'881'0'0,"-23"-20"-694"0"0,0 1 0 0 0,0 0 0 0 0,-1-1 0 0 0,0 1 0 0 0,1 0 0 0 0,-1 1 0 0 0,0-1 0 0 0,0 1 0 0 0,-1-1 0 0 0,1 1 0 0 0,1 3-187 0 0,-1-2 70 0 0,0 1-1 0 0,0 0 0 0 0,1-1 1 0 0,0 0-1 0 0,2 2-69 0 0,-3-4 17 0 0,0 1 0 0 0,0 0-1 0 0,0-1 1 0 0,-1 1 0 0 0,1 0 0 0 0,-1 1 0 0 0,0-1 0 0 0,0 0 0 0 0,0 1-1 0 0,-1-1 1 0 0,0 1-17 0 0,4 30 243 0 0,-4-26-162 0 0,0 0 0 0 0,0 0 0 0 0,1 0-1 0 0,0 0 1 0 0,1-1 0 0 0,0 2-81 0 0,-2-7 45 0 0,0 1 0 0 0,0-1 0 0 0,0 1 0 0 0,-1 0-1 0 0,0-1 1 0 0,1 1 0 0 0,-1 0 0 0 0,0-1 0 0 0,-1 1-1 0 0,1 0 1 0 0,-1 1-45 0 0,0-2 51 0 0,1 1-1 0 0,-1 0 1 0 0,1-1-1 0 0,0 1 0 0 0,0 0 1 0 0,1 0-1 0 0,-1-1 1 0 0,1 1-1 0 0,0 0 1 0 0,0 0-51 0 0,7 3-1671 0 0,-7-7-7022 0 0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7.4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61 6824 0 0,'20'-1'1801'0'0,"1"0"0"0"0,13-4-1801 0 0,77-20 546 0 0,-11 2-621 0 0,-13 17-142 0 0,-45 8 165 0 0,-10 1 40 0 0,-28-2 23 0 0,0 0-1 0 0,-1-1 1 0 0,1 1 0 0 0,-1 1 0 0 0,1-1 0 0 0,-1 0 0 0 0,0 1 0 0 0,0 0 0 0 0,1 0 0 0 0,-1 0-1 0 0,0 0 1 0 0,-1 0 0 0 0,1 1 0 0 0,0-1 0 0 0,-1 1 0 0 0,1 0 0 0 0,-1-1 0 0 0,0 1-1 0 0,0 1 1 0 0,2 2-11 0 0,0 1 28 0 0,0 0-1 0 0,0 0 1 0 0,0 0-1 0 0,-1 0 1 0 0,-1 1-1 0 0,1 0 1 0 0,-1-1-1 0 0,0 1 1 0 0,-1 2-28 0 0,0 29 166 0 0,-1-33-152 0 0,-1 1 0 0 0,1-1 1 0 0,1 1-1 0 0,-1-1 0 0 0,1 0 1 0 0,0 1-1 0 0,1-1 0 0 0,0 0 1 0 0,1 5-15 0 0,11 36 38 0 0,-10-39-13 0 0,-3-4 14 0 0,1-1 0 0 0,0 1 1 0 0,0 0-1 0 0,0 0 0 0 0,1-1 1 0 0,-1 1-1 0 0,1-1 0 0 0,0 0 0 0 0,0 0 1 0 0,1 1-40 0 0,2 3 98 0 0,0-1-1 0 0,0 1 1 0 0,0 0 0 0 0,-1 1 0 0 0,1 1-98 0 0,-6-6-1491 0 0,0-3-6243 0 0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7.7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5624 0 0,'16'12'931'0'0,"-14"-11"-810"0"0,-1 0 0 0 0,1-1 0 0 0,-1 1 0 0 0,1 0 0 0 0,-1 0 0 0 0,0 0 0 0 0,1 0 0 0 0,-1 0 0 0 0,0 1 0 0 0,0-1 0 0 0,0 0 0 0 0,0 0 0 0 0,0 1 0 0 0,0-1 0 0 0,0 1 0 0 0,0-1 0 0 0,-1 1 0 0 0,1-1 0 0 0,0 1 0 0 0,-1 0 0 0 0,1-1 0 0 0,-1 2-121 0 0,5 20 335 0 0,-2-11-181 0 0,-1-1 0 0 0,0 0 0 0 0,0 9-154 0 0,10 100 200 0 0,-11-107-156 0 0,2 0-1 0 0,-1 0 0 0 0,2 0 1 0 0,-1-1-1 0 0,2 0 0 0 0,-1 1 1 0 0,2-2-1 0 0,0 2-43 0 0,19 46 519 0 0,-20-38-240 0 0,-4-19-248 0 0,-1 0 1 0 0,0 0-1 0 0,0 0 0 0 0,1 0 1 0 0,-1 0-1 0 0,1 0 0 0 0,0 0 1 0 0,0-1-1 0 0,0 1 0 0 0,-1 0 1 0 0,2 0-32 0 0,-1 0 16 0 0,-1 0 0 0 0,1 0 1 0 0,-1 0-1 0 0,1 0 1 0 0,-1 1-1 0 0,0-1 1 0 0,0 0-1 0 0,0 0 0 0 0,0 0 1 0 0,0 1-17 0 0,0 1-1130 0 0,0-3-6544 0 0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8.1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9440 0 0,'0'4'0'0'0,"0"2"0"0"0,9-6 0 0 0,7-12 528 0 0,0-1 0 0 0,-2 1 8 0 0,22 2 0 0 0,2 4-192 0 0,-4 0-8 0 0,-5 0 8 0 0,1 6 8 0 0,-4 0-352 0 0,-4 0 8 0 0,0-4-8 0 0,14 2 8 0 0,-9 2-200 0 0,-1 0 8 0 0,-2 0-9264 0 0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8.7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3712 0 0,'0'0'39'0'0,"0"1"0"0"0,0-1 0 0 0,0 1 0 0 0,0-1-1 0 0,0 1 1 0 0,0-1 0 0 0,0 1 0 0 0,0 0 0 0 0,1-1 0 0 0,-1 1 0 0 0,0-1 0 0 0,0 1 0 0 0,1-1 0 0 0,-1 1-1 0 0,0-1 1 0 0,1 0 0 0 0,-1 1 0 0 0,0-1 0 0 0,1 1 0 0 0,-1-1 0 0 0,1 0 0 0 0,-1 1 0 0 0,1-1-39 0 0,10 13 1058 0 0,0 10-557 0 0,-1-1 0 0 0,-1 2 0 0 0,4 16-501 0 0,11 30 926 0 0,-4-15-395 0 0,10 23 196 0 0,-22-60-517 0 0,-6-13-123 0 0,0 0 0 0 0,1 0 0 0 0,-1 0 0 0 0,1 0 0 0 0,0-1 0 0 0,0 1 0 0 0,1-1 0 0 0,2 3-87 0 0,-5-6 44 0 0,-1 0 0 0 0,1 0-1 0 0,-1-1 1 0 0,1 1 0 0 0,0-1-1 0 0,-1 1 1 0 0,1 0-1 0 0,0-1 1 0 0,-1 0 0 0 0,1 1-1 0 0,0-1 1 0 0,0 1 0 0 0,0-1-1 0 0,-1 0 1 0 0,1 1 0 0 0,0-1-1 0 0,0 0 1 0 0,0 0-1 0 0,0 0 1 0 0,0 0-44 0 0,10-9 1479 0 0,-4 0-1193 0 0,-1 3-108 0 0,0-1 1 0 0,-1 0-1 0 0,0 0 1 0 0,-1 0-1 0 0,0-1 1 0 0,2-4-179 0 0,12-20 375 0 0,-7 16-161 0 0,4-7 400 0 0,1 0 1 0 0,13-13-615 0 0,-13 15 411 0 0,-14 18-345 0 0,-1 0 0 0 0,2 0 0 0 0,-1 0 0 0 0,0 0 0 0 0,0 0 1 0 0,1 1-1 0 0,0-1 0 0 0,-1 1 0 0 0,1 0 0 0 0,1-1-66 0 0,1-1 84 0 0,0 0 0 0 0,0 0 0 0 0,-1-1 0 0 0,0 1 0 0 0,0-1 0 0 0,0 0 0 0 0,3-6-84 0 0,-3 5 146 0 0,1 0 0 0 0,0 0 0 0 0,0 0 0 0 0,0 1 0 0 0,4-3-146 0 0,-5 6 46 0 0,0 1-1 0 0,1-1 0 0 0,-1 1 1 0 0,1 0-1 0 0,-1 1 0 0 0,1-1 1 0 0,-1 1-1 0 0,1 0 1 0 0,-1 0-1 0 0,3 1-45 0 0,-1-1 12 0 0,3 0-2344 0 0,-7 0-9321 0 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9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0 398 10448 0 0,'0'-5'1328'0'0,"0"4"-488"0"0,22-9-52 0 0,-2-40-760 0 0,-14 22 57 0 0,2 1 1 0 0,0-1 0 0 0,2 1 0 0 0,1 1 0 0 0,1 0 0 0 0,2 0-1 0 0,0 1 1 0 0,7-6-86 0 0,-10 12 100 0 0,-8 13-37 0 0,1 0 0 0 0,-1 0 1 0 0,1 1-1 0 0,0-1 0 0 0,0 1 0 0 0,1 0 0 0 0,0 0 1 0 0,4-3-64 0 0,-3 4 42 0 0,-4 3-30 0 0,0-1 1 0 0,-1 1-1 0 0,1 0 1 0 0,0 0-1 0 0,0 0 1 0 0,0 0-1 0 0,0 0 1 0 0,0 0-1 0 0,0 1 1 0 0,1-1-1 0 0,-1 1 1 0 0,0-1-1 0 0,0 1 1 0 0,0 0-1 0 0,1 0 1 0 0,-1 0-1 0 0,2 0-12 0 0,-2 1 12 0 0,-1 0-1 0 0,1 0 0 0 0,-1-1 1 0 0,1 1-1 0 0,-1 0 1 0 0,1 1-1 0 0,-1-1 0 0 0,0 0 1 0 0,0 0-1 0 0,1 1 0 0 0,-1-1 1 0 0,0 0-1 0 0,0 1 1 0 0,0-1-1 0 0,-1 1 0 0 0,1-1 1 0 0,0 2-12 0 0,5 6 18 0 0,-3-3-9 0 0,1 1 1 0 0,-1 0-1 0 0,0 0 0 0 0,-1 0 0 0 0,0 0 0 0 0,0 0 0 0 0,0 0 1 0 0,0 6-10 0 0,6 24 44 0 0,-6-33-42 0 0,6 23-16 0 0,1-1 1 0 0,1 0-1 0 0,1-1 1 0 0,2 1 13 0 0,0-1-17 0 0,7 11 10 0 0,-18-31-301 0 0,0-1 1 0 0,-1 1 0 0 0,1 0-1 0 0,-1 0 1 0 0,0-1 0 0 0,0 5 307 0 0,-1-9-9564 0 0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9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8136 0 0,'17'-2'50'0'0,"3"1"181"0"0,-18 2-185 0 0,-1-1 0 0 0,1 0 0 0 0,0 0-1 0 0,0 0 1 0 0,0 0 0 0 0,0 0 0 0 0,0-1 0 0 0,0 1 0 0 0,-1-1-1 0 0,1 1 1 0 0,0-1 0 0 0,0 1 0 0 0,-1-1 0 0 0,1 0 0 0 0,0 0-1 0 0,-1 0 1 0 0,1 0-46 0 0,0 0 41 0 0,0 0-1 0 0,0 0 0 0 0,0 0 0 0 0,0 0 0 0 0,0 0 0 0 0,0 1 1 0 0,1-1-1 0 0,-1 1 0 0 0,0-1 0 0 0,0 1 0 0 0,1 0-40 0 0,10-1 100 0 0,-1 0 0 0 0,1-1 0 0 0,0-1 0 0 0,10-3-100 0 0,17-3 34 0 0,96-16-1253 0 0,-132 24-5106 0 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09.9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5720 0 0,'0'1'31'0'0,"0"1"0"0"0,0-1-1 0 0,0 0 1 0 0,1 1 0 0 0,-1-1 0 0 0,0 0 0 0 0,1 1 0 0 0,-1-1 0 0 0,1 0 0 0 0,-1 0-1 0 0,1 0 1 0 0,0 1 0 0 0,0-1 0 0 0,-1 0 0 0 0,1 0 0 0 0,0 0 0 0 0,0 0 0 0 0,0 0-1 0 0,0 0 1 0 0,0-1 0 0 0,0 1 0 0 0,0 0 0 0 0,1 0-31 0 0,-1 0 142 0 0,1 0 0 0 0,0 0-1 0 0,-1 1 1 0 0,1-1 0 0 0,-1 1 0 0 0,0 0 0 0 0,1-1 0 0 0,-1 1-1 0 0,1 1-141 0 0,-1-1 102 0 0,-1 0-1 0 0,1 0 0 0 0,0 0 0 0 0,-1 0 0 0 0,0 1 0 0 0,1-1 0 0 0,-1 0 0 0 0,0 0 0 0 0,0 0 0 0 0,0 1 0 0 0,0-1-101 0 0,-1 0 28 0 0,1-1 0 0 0,0 1 0 0 0,0 0 0 0 0,0 0-1 0 0,0-1 1 0 0,1 1 0 0 0,-1 0 0 0 0,0 0 0 0 0,1-1-1 0 0,-1 1 1 0 0,1 0 0 0 0,0-1 0 0 0,-1 1 0 0 0,2 1-28 0 0,0 0 52 0 0,-1 0 1 0 0,1 1-1 0 0,-1-1 0 0 0,0 0 1 0 0,0 1-1 0 0,0-1 1 0 0,0 1-1 0 0,-1-1 1 0 0,1 1-1 0 0,-1 0 1 0 0,0-1-1 0 0,0 1 0 0 0,0 2-52 0 0,0 1 54 0 0,0-1 1 0 0,0 1-1 0 0,1-1 0 0 0,0 1 0 0 0,1 2-54 0 0,16 55 296 0 0,19 69 617 0 0,-34-122-713 0 0,1 0 1 0 0,0-1-1 0 0,1 0 1 0 0,0 0-1 0 0,0 0 0 0 0,1 0 1 0 0,1-1-1 0 0,-1 0 1 0 0,1 0-1 0 0,1-1 0 0 0,0 0 1 0 0,0 0-1 0 0,6 3-200 0 0,-11-9 142 0 0,1 0-1 0 0,-1 0 0 0 0,1-1 1 0 0,-1 0-1 0 0,1 1 0 0 0,-1-1 1 0 0,1-1-1 0 0,0 1 0 0 0,-1 0 1 0 0,1-1-1 0 0,0 0 0 0 0,0 0 1 0 0,0 0-1 0 0,-1 0 0 0 0,1-1 1 0 0,0 1-1 0 0,-1-1 0 0 0,1 0 1 0 0,0 0-1 0 0,2-1-141 0 0,6-2 83 0 0,0-1 1 0 0,-1 0-1 0 0,0 0 1 0 0,0-1-1 0 0,9-7-83 0 0,-18 11-237 0 0,1 0-1 0 0,0 0 1 0 0,0 0 0 0 0,-1-1 0 0 0,1 1-1 0 0,-1-1 1 0 0,1 0 0 0 0,-1 0-1 0 0,0 0 238 0 0,6-13-10778 0 0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10.2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9344 0 0,'1'0'107'0'0,"0"1"0"0"0,0-1 1 0 0,0 0-1 0 0,0 0 0 0 0,0 1 1 0 0,0-1-1 0 0,0 1 0 0 0,0-1 0 0 0,0 1 1 0 0,0-1-1 0 0,0 1 0 0 0,0-1 1 0 0,-1 1-1 0 0,1 0 0 0 0,0-1 1 0 0,0 1-1 0 0,-1 0 0 0 0,1 0 0 0 0,-1 0 1 0 0,1-1-1 0 0,-1 1 0 0 0,1 0 1 0 0,-1 0-1 0 0,1 0 0 0 0,-1 0 1 0 0,1 1-108 0 0,7 30 1003 0 0,-6-21-720 0 0,21 60-211 0 0,-5-19-74 0 0,-11-32-10 0 0,1 0-1 0 0,0-1 1 0 0,2 0 0 0 0,2 4 12 0 0,22 45-25 0 0,-30-61 105 0 0,1 0 0 0 0,-1-1 1 0 0,1 1-1 0 0,0-1 1 0 0,0 0-1 0 0,1 0 1 0 0,0-1-1 0 0,0 1 0 0 0,0-1 1 0 0,1-1-1 0 0,-1 1 1 0 0,1-1-1 0 0,0 0 0 0 0,1-1 1 0 0,-1 0-1 0 0,0 0 1 0 0,1 0-1 0 0,0-1 1 0 0,0 0-1 0 0,-1-1 0 0 0,1 0 1 0 0,6 1-81 0 0,-11-3 62 0 0,-1 1 1 0 0,1 0-1 0 0,-1-1 1 0 0,1 1-1 0 0,-1-1 0 0 0,1 0 1 0 0,-1 1-1 0 0,0-1 1 0 0,1-1-1 0 0,-1 1 1 0 0,0 0-1 0 0,0 0 1 0 0,0-1-1 0 0,0 1 0 0 0,0-1 1 0 0,0 0-1 0 0,0 0 1 0 0,0 1-1 0 0,-1-1 1 0 0,1 0-1 0 0,-1-1 0 0 0,1 1 1 0 0,-1 0-1 0 0,0 0 1 0 0,0 0-1 0 0,0-1 1 0 0,0 1-1 0 0,0-1 0 0 0,-1 1 1 0 0,1-1-1 0 0,-1 1 1 0 0,1-1-63 0 0,2-12 156 0 0,-1-1 1 0 0,-1 1-1 0 0,0-1 1 0 0,-2-14-157 0 0,1 14 61 0 0,-1-29 79 0 0,0 25-7 0 0,1 1-1 0 0,0-1 1 0 0,1 1-1 0 0,2-1 1 0 0,1-5-133 0 0,1 1 137 0 0,-4 19-95 0 0,-1-1 0 0 0,1 1 0 0 0,1-1 0 0 0,-1 1 0 0 0,1 0 0 0 0,0 0 0 0 0,0 0 0 0 0,0 0 0 0 0,1 0-1 0 0,0 0 1 0 0,0 1 0 0 0,0-1 0 0 0,2-1-42 0 0,-2 3 28 0 0,0 1 0 0 0,0-1 0 0 0,0 1 1 0 0,0-1-1 0 0,0 1 0 0 0,1 0 0 0 0,-1 0 0 0 0,2 0-28 0 0,9-2-2417 0 0,-11 3-9850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5416 0 0,'1'3'172'0'0,"0"-1"1"0"0,0 1-1 0 0,0-1 1 0 0,-1 1-1 0 0,1-1 1 0 0,-1 1 0 0 0,1 0-1 0 0,-1-1 1 0 0,0 1-1 0 0,0 1-172 0 0,1 12 747 0 0,44 252 50 0 0,-22-158 362 0 0,-16-52 618 0 0,1-42-2969 0 0,-8-16-6261 0 0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10.6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314 1 8744 0 0,'10'-1'294'0'0,"11"3"1920"0"0,-20-2-2155 0 0,-1 1 0 0 0,1-1 1 0 0,-1 1-1 0 0,1-1 0 0 0,0 1 0 0 0,-1-1 0 0 0,1 1 1 0 0,-1-1-1 0 0,0 1 0 0 0,1 0 0 0 0,-1-1 0 0 0,1 1 1 0 0,-1-1-1 0 0,0 1 0 0 0,1 0 0 0 0,-1 0 0 0 0,0-1 1 0 0,0 1-1 0 0,0 0 0 0 0,0-1 0 0 0,1 1 0 0 0,-1 0 0 0 0,0 0 1 0 0,0-1-1 0 0,0 1 0 0 0,-1 0 0 0 0,1 0-59 0 0,0 0 190 0 0,-24 22 735 0 0,-3-9-744 0 0,16-9-112 0 0,-1 1-1 0 0,1 1 1 0 0,1-1-1 0 0,-1 2 0 0 0,1-1 1 0 0,-3 4-69 0 0,7-4 79 0 0,-1 0 0 0 0,-1 0 0 0 0,1-1 0 0 0,-1 0 0 0 0,0-1 1 0 0,-5 3-80 0 0,6-4 110 0 0,1 0 1 0 0,-1 1 0 0 0,1 0-1 0 0,1 1 1 0 0,-3 2-111 0 0,-16 13 304 0 0,16-14-180 0 0,0 0-1 0 0,1 1 1 0 0,0 0 0 0 0,0 0 0 0 0,0 2-124 0 0,-5 5 131 0 0,9-10-82 0 0,0 1 0 0 0,0-1-1 0 0,0 0 1 0 0,1 1 0 0 0,-1-1-1 0 0,1 1 1 0 0,0 4-49 0 0,-9 19 141 0 0,7-19-92 0 0,1 1 1 0 0,0-1 0 0 0,1 1-1 0 0,0-1 1 0 0,0 10-50 0 0,5 30 74 0 0,-4-44-72 0 0,1 1 0 0 0,-1 0 0 0 0,2 0 0 0 0,-1 0 0 0 0,1-1 0 0 0,0 1 0 0 0,0 0-1 0 0,1-1 1 0 0,-1 1 0 0 0,2 0-2 0 0,4 14 3 0 0,9 23-2 0 0,-15-42-1 0 0,0 0-1 0 0,0 1 1 0 0,1-1 0 0 0,-1 0-1 0 0,1 0 1 0 0,0 0 0 0 0,-1 0-1 0 0,1 0 1 0 0,0-1 0 0 0,0 1-1 0 0,0-1 1 0 0,0 1 0 0 0,1-1-1 0 0,-1 1 1 0 0,1-1 0 0 0,-1 0 2 0 0,17 7-70 0 0,-1-1 1 0 0,2-1-1 0 0,-1-1 1 0 0,18 3 67 0 0,-21-8-1 0 0,0 0-1 0 0,-1-1 1 0 0,1-1 0 0 0,-1-1 0 0 0,8-2 1 0 0,34-5-133 0 0,-55 10 110 0 0,0 0 0 0 0,0-1 1 0 0,0 0-1 0 0,0 1 0 0 0,0-1 0 0 0,0 0 0 0 0,0 0 0 0 0,-1 0 1 0 0,1 0-1 0 0,0-1 0 0 0,-1 1 0 0 0,2-2 23 0 0,6-3-2152 0 0,-8 5-8308 0 0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10.9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9240 0 0,'-1'0'68'0'0,"1"0"0"0"0,-1 0 1 0 0,1 1-1 0 0,-1-1 1 0 0,1 0-1 0 0,-1 0 0 0 0,1 0 1 0 0,0 0-1 0 0,-1 1 0 0 0,1-1 1 0 0,-1 0-1 0 0,1 0 0 0 0,0 1 1 0 0,-1-1-1 0 0,1 0 0 0 0,0 1 1 0 0,-1-1-1 0 0,1 0 1 0 0,0 1-1 0 0,-1-1 0 0 0,1 1 1 0 0,0-1-1 0 0,0 0 0 0 0,0 1 1 0 0,-1-1-1 0 0,1 1 0 0 0,0-1 1 0 0,0 1-1 0 0,0-1 1 0 0,0 1-1 0 0,0-1 0 0 0,0 1 1 0 0,0-1-1 0 0,0 0 0 0 0,0 1 1 0 0,0-1-1 0 0,0 1 0 0 0,0-1 1 0 0,0 1-1 0 0,0-1 1 0 0,0 1-1 0 0,1-1 0 0 0,-1 1 1 0 0,0-1-1 0 0,0 0 0 0 0,0 1 1 0 0,1-1-1 0 0,-1 1 0 0 0,0-1 1 0 0,1 0-1 0 0,-1 1 1 0 0,0-1-1 0 0,1 0 0 0 0,-1 1 1 0 0,0-1-1 0 0,1 0 0 0 0,-1 0 1 0 0,1 1-1 0 0,-1-1 0 0 0,0 0 1 0 0,1 0-1 0 0,-1 0 0 0 0,1 0 1 0 0,-1 1-1 0 0,1-1 1 0 0,-1 0-69 0 0,8-3 320 0 0,7-2 88 0 0,-2 6-394 0 0,0 0 1 0 0,0 1-1 0 0,-1 1 1 0 0,8 2-15 0 0,-8-2 24 0 0,1 0 0 0 0,0-1-1 0 0,-1 0 1 0 0,1-1 0 0 0,5 0-24 0 0,72 1 440 0 0,-82-3-389 0 0,0 0 0 0 0,0-1 0 0 0,0 1 0 0 0,0-2 1 0 0,-1 1-1 0 0,1-1-51 0 0,28-8 186 0 0,9 2 162 0 0,-36 8-276 0 0,-8 1-185 0 0,0 0 0 0 0,0 0 0 0 0,0 0 0 0 0,0 0 0 0 0,0-1 0 0 0,0 1 0 0 0,0 0 0 0 0,0 0 0 0 0,0-1 0 0 0,-1 1 0 0 0,1 0 0 0 0,0-1 0 0 0,0 1 0 0 0,0-1 0 0 0,0 1 0 0 0,0-1 113 0 0,-1 0-10146 0 0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0:11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7136 0 0,'0'3'670'0'0,"0"6"1894"0"0,0-5-317 0 0,0-7-1176 0 0,0 4-1088 0 0,0-1 1 0 0,0 0-1 0 0,0 0 1 0 0,0 0 0 0 0,0 0-1 0 0,0 0 1 0 0,0 0-1 0 0,0 1 1 0 0,0-1 0 0 0,0 0-1 0 0,0 0 1 0 0,0 0-1 0 0,0 0 1 0 0,0 0 0 0 0,0 1-1 0 0,0-1 1 0 0,1 0-1 0 0,-1 0 1 0 0,0 0 0 0 0,0 0-1 0 0,0 0 1 0 0,0 0-1 0 0,0 0 1 0 0,0 0 0 0 0,0 1-1 0 0,0-1 1 0 0,1 0 0 0 0,-1 0-1 0 0,0 0 1 0 0,0 0-1 0 0,0 0 1 0 0,0 0 0 0 0,0 0-1 0 0,0 0 1 0 0,1 0-1 0 0,-1 0 1 0 0,0 0 0 0 0,0 0-1 0 0,0 0 1 0 0,0 0-1 0 0,0 0 1 0 0,1 0 0 0 0,-1 0-1 0 0,0 0 1 0 0,0 0-1 0 0,0 0 1 0 0,0 0 0 0 0,0 0-1 0 0,1 0 1 0 0,-1 0-1 0 0,0 0 1 0 0,0 0 0 0 0,0 0-1 0 0,0-1 1 0 0,0 1-1 0 0,0 0 1 0 0,0 0 0 0 0,1 0-1 0 0,-1 0 1 0 0,0 0-1 0 0,0 0 1 0 0,0 0 0 0 0,0 0-1 0 0,0-1 17 0 0,0 2-9022 0 0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1.8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166 54 3000 0 0,'0'0'1168'0'0,"0"0"0"0"0,0 0 0 0 0,0 0-87 0 0,0 0-345 0 0,0 0-84 0 0,0 0-7 0 0,0 0-22 0 0,0 0-122 0 0,0 0-35 0 0,0 0 0 0 0,0 0-30 0 0,0 0-162 0 0,0 0-42 0 0,2-5 2 0 0,1-1-51 0 0,0 0 0 0 0,-1 0-1 0 0,0 0 1 0 0,-1 0 0 0 0,1-1-1 0 0,-1-4-182 0 0,-2 17 88 0 0,0 0-1 0 0,0 0 0 0 0,-1 0 0 0 0,0 0 1 0 0,0 0-1 0 0,-1 0 0 0 0,0-1 0 0 0,0 1 1 0 0,0-1-1 0 0,0 1 0 0 0,-2-1-87 0 0,0 3 62 0 0,1 0-1 0 0,-1-1 1 0 0,1 2 0 0 0,1-1-1 0 0,-3 7-61 0 0,0 7 213 0 0,2-1-1 0 0,0 0 0 0 0,1 1 1 0 0,1 18-213 0 0,-8 26 174 0 0,7-11 67 0 0,-5 14-241 0 0,2-7 157 0 0,4-37-71 0 0,0 1 1 0 0,-7 21-87 0 0,3-19-13 0 0,2 0-1 0 0,0 9 14 0 0,2-16-141 0 0,0 0-1 0 0,-2-1 0 0 0,0 1 0 0 0,-8 19 142 0 0,2-7-73 0 0,8-23 138 0 0,2-10-53 0 0,-1 1 0 0 0,1 0 0 0 0,0-1-1 0 0,0 1 1 0 0,0 0 0 0 0,0-1 0 0 0,0 1 0 0 0,-1 0-1 0 0,1-1 1 0 0,0 1 0 0 0,-1 0 0 0 0,1-1 0 0 0,0 1 0 0 0,-1-1-1 0 0,1 1 1 0 0,0-1 0 0 0,-1 1 0 0 0,1-1 0 0 0,-1 1-1 0 0,0-1-11 0 0,-6 8 533 0 0,4-5 120 0 0,4-12-2716 0 0,0 8-9063 0 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2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7232 0 0,'0'0'682'0'0,"20"0"3741"0"0,-19 1-4410 0 0,1-1 0 0 0,-1 0-1 0 0,0 1 1 0 0,1-1 0 0 0,-1 1 0 0 0,0 0 0 0 0,0-1 0 0 0,0 1-1 0 0,1 0 1 0 0,-1 0 0 0 0,0 0 0 0 0,0 0 0 0 0,0 0-1 0 0,0 0-12 0 0,18 12 316 0 0,-15-10-288 0 0,0-1 0 0 0,0 1 1 0 0,0 0-1 0 0,-1 0 1 0 0,1 1-1 0 0,-1-1 1 0 0,0 1-1 0 0,0 0 0 0 0,0 0 1 0 0,-1 0-1 0 0,1 0 1 0 0,-1 0-1 0 0,0 0 0 0 0,1 3-28 0 0,13 21 83 0 0,-1-8-26 0 0,-10-14-32 0 0,1 2 0 0 0,-1-1 0 0 0,0 1 0 0 0,0 0 1 0 0,-1 0-1 0 0,0 0 0 0 0,-1 0 0 0 0,2 5-25 0 0,-1 3 48 0 0,2-1 1 0 0,0 0-1 0 0,1 0 0 0 0,0-1 0 0 0,1 0 0 0 0,7 9-48 0 0,24 45 358 0 0,-25-37-234 0 0,13 25 264 0 0,12 18-388 0 0,-14-28 201 0 0,-14-25-74 0 0,1 0 0 0 0,1-1 1 0 0,5 6-128 0 0,-11-16 29 0 0,-1 1 0 0 0,0-1 0 0 0,0 1 1 0 0,-1 0-1 0 0,-1 0 0 0 0,0 0 1 0 0,0 2-30 0 0,1 3 30 0 0,1 0 0 0 0,0-1 1 0 0,3 3-31 0 0,11 28 56 0 0,-18-39-294 0 0,-1 0 1 0 0,0 0 0 0 0,0 1 0 0 0,-1-1 0 0 0,0 0 0 0 0,0 1-1 0 0,0-1 1 0 0,-2 2 237 0 0,2-9-9838 0 0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2.6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6824 0 0,'5'11'2165'0'0,"-5"-10"-2091"0"0,0-1-1 0 0,0 0 1 0 0,0 1 0 0 0,0-1-1 0 0,0 1 1 0 0,1-1 0 0 0,-1 0-1 0 0,0 1 1 0 0,0-1 0 0 0,0 0-1 0 0,0 1 1 0 0,0-1 0 0 0,1 0-1 0 0,-1 1 1 0 0,0-1 0 0 0,0 0 0 0 0,1 1-1 0 0,-1-1 1 0 0,0 0 0 0 0,0 0-1 0 0,1 1 1 0 0,-1-1 0 0 0,0 0-1 0 0,1 0 1 0 0,-1 1 0 0 0,0-1-1 0 0,1 0 1 0 0,-1 0 0 0 0,0 0-1 0 0,1 0 1 0 0,-1 0 0 0 0,1 0 0 0 0,-1 1-1 0 0,0-1 1 0 0,1 0 0 0 0,-1 0-1 0 0,0 0 1 0 0,1 0-74 0 0,54-3 1159 0 0,42-7-1159 0 0,16-1 44 0 0,101 0-244 0 0,-172 8-1456 0 0,-33 3-6304 0 0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3.0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 1 5920 0 0,'0'0'18'0'0,"-1"0"-1"0"0,0 1 1 0 0,1-1 0 0 0,-1 0-1 0 0,1 1 1 0 0,-1-1 0 0 0,1 1 0 0 0,-1-1-1 0 0,1 1 1 0 0,-1-1 0 0 0,1 1-1 0 0,0-1 1 0 0,-1 1 0 0 0,1-1 0 0 0,0 1-1 0 0,-1 0 1 0 0,1-1 0 0 0,0 1 0 0 0,0 0-1 0 0,-1-1 1 0 0,1 1 0 0 0,0 0-1 0 0,0 0-17 0 0,-6 22 734 0 0,4-13-429 0 0,0-6-136 0 0,0 0-1 0 0,-1 0 0 0 0,1 0 0 0 0,-1-1 0 0 0,0 1 1 0 0,0-1-1 0 0,-1 1-168 0 0,4-3 38 0 0,1-1 1 0 0,-1 0-1 0 0,1 1 0 0 0,-1-1 1 0 0,1 1-1 0 0,-1-1 1 0 0,0 1-1 0 0,1-1 1 0 0,-1 1-1 0 0,1-1 0 0 0,-1 1 1 0 0,0-1-1 0 0,0 1 1 0 0,1 0-1 0 0,-1-1 0 0 0,0 1 1 0 0,0 0-1 0 0,0-1 1 0 0,0 1-1 0 0,1-1 1 0 0,-1 1-1 0 0,0 0 0 0 0,0-1 1 0 0,0 1-1 0 0,-1 0-38 0 0,5 27 60 0 0,-2 18 311 0 0,3 1 1 0 0,1-1-1 0 0,4 4-371 0 0,-1-3 421 0 0,-3 1 1 0 0,-1-1-1 0 0,-2 7-421 0 0,3 154 1598 0 0,-6-207-1530 0 0,0-1 4 0 0,0-15 66 0 0,0-92-1842 0 0,0 99-6954 0 0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3.4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47 176 7328 0 0,'2'0'21'0'0,"0"0"0"0"0,-1-1 0 0 0,1 1 0 0 0,0 0 0 0 0,-1-1 0 0 0,1 1 0 0 0,0-1 0 0 0,-1 0 0 0 0,1 1 0 0 0,-1-1 0 0 0,1 0 0 0 0,-1 0 0 0 0,1 0 0 0 0,-1 0 0 0 0,0 0 0 0 0,0 0 0 0 0,1-1 1 0 0,-1 1-1 0 0,0 0 0 0 0,0-1 0 0 0,0 1 0 0 0,0-1 0 0 0,0 1 0 0 0,-1-1 0 0 0,1 1 0 0 0,0-1-21 0 0,9-14 305 0 0,-8 13-262 0 0,0 0-1 0 0,0 0 1 0 0,-1-1 0 0 0,1 1 0 0 0,-1 0-1 0 0,0-1 1 0 0,0 1 0 0 0,0-4-43 0 0,0 4 6 0 0,-1 1 1 0 0,1-1 0 0 0,0 0-1 0 0,-1 0 1 0 0,1 0-1 0 0,0 1 1 0 0,1-1-1 0 0,-1 0 1 0 0,0 1-1 0 0,1-1 1 0 0,0 1-1 0 0,-1 0 1 0 0,1-1-1 0 0,0 1 1 0 0,0 0 0 0 0,0 0-1 0 0,2-1-6 0 0,48-21-1 0 0,-44 19 54 0 0,1 1 0 0 0,0 0-1 0 0,0 0 1 0 0,0 1 0 0 0,1 0 0 0 0,-1 1 0 0 0,1 0 0 0 0,-1 0 0 0 0,1 1 0 0 0,0 0-1 0 0,0 1 1 0 0,-1 0 0 0 0,1 1 0 0 0,0 0 0 0 0,7 2-53 0 0,-12-2 61 0 0,0 0 0 0 0,0 0-1 0 0,-1 1 1 0 0,1 0 0 0 0,0 0 0 0 0,-1 0 0 0 0,0 1-1 0 0,2 0-60 0 0,27 13 455 0 0,-31-15-411 0 0,0 0-1 0 0,0 0 1 0 0,0 1-1 0 0,0-1 1 0 0,0 0-1 0 0,0 1 1 0 0,0-1-1 0 0,0 1 1 0 0,0 0-1 0 0,-1 0 1 0 0,1-1-1 0 0,-1 1 1 0 0,1 0-1 0 0,-1 0 1 0 0,0 1-1 0 0,0-1 1 0 0,0 0-1 0 0,1 2-43 0 0,0 0 79 0 0,-1 0 0 0 0,0 1-1 0 0,0-1 1 0 0,0 0 0 0 0,0 0 0 0 0,-1 0 0 0 0,0 1-1 0 0,1-1 1 0 0,-1 0 0 0 0,-1 3-79 0 0,-1-3 59 0 0,-1 1 0 0 0,0-1 0 0 0,0 0 0 0 0,0 0 0 0 0,0-1 0 0 0,-1 1 0 0 0,1 0 0 0 0,-3 1-59 0 0,0 0 13 0 0,-3 3 14 0 0,1 0 1 0 0,-1-1-1 0 0,-1 0 0 0 0,0 0 0 0 0,1-1 0 0 0,-2-1 0 0 0,1 0 0 0 0,-1 0 0 0 0,-1 0-27 0 0,-19 4 100 0 0,0-1-1 0 0,-20 3-99 0 0,19-5 5 0 0,-101 23 21 0 0,91-29-308 0 0,41 0 205 0 0,1 0 4 0 0,0 0 1 0 0,0 0 0 0 0,0 0 1 0 0,0 0 3 0 0,0 0-8 0 0,0 0 3 0 0,0 16-1621 0 0,0-15-5692 0 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3.8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36 8936 0 0,'0'0'225'0'0,"0"0"4"0"0,0 0-1 0 0,0 0-9 0 0,0 0-71 0 0,0 0-13 0 0,0 0 1 0 0,0 0-11 0 0,0 0-42 0 0,0 0-11 0 0,0 0 1 0 0,0-4-1 0 0,4 6-59 0 0,-8-7 45 0 0,3 4-99 0 0,0 0 0 0 0,0 0 0 0 0,0 0 0 0 0,0 0 1 0 0,0 0-1 0 0,1 0 0 0 0,-1 0 0 0 0,0 0 0 0 0,1 0 1 0 0,-1 0-1 0 0,1-1 0 0 0,-1 1 0 0 0,1 0 0 0 0,0 0 1 0 0,-1-1-1 0 0,1 1 0 0 0,0 0 0 0 0,0-1 0 0 0,0 1 0 0 0,0 0 1 0 0,0-1-1 0 0,0 1 0 0 0,0-1 41 0 0,0 2-7013 0 0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4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0 217 4416 0 0,'0'0'859'0'0,"0"0"8"0"0,0 14 1281 0 0,0-5 470 0 0,2 11-2442 0 0,0 0 0 0 0,1 1 0 0 0,1-1 0 0 0,5 13-176 0 0,-3-10 15 0 0,-1 1 0 0 0,0-1 0 0 0,-2 8-15 0 0,4 110 15 0 0,-8-116-15 0 0,1-21 0 0 0,-1 0 0 0 0,1 1 0 0 0,0-1 0 0 0,1 0 0 0 0,-1 0 0 0 0,1 3 0 0 0,0 1 79 0 0,0-1 1 0 0,0 0-1 0 0,-1 1 1 0 0,0 6-80 0 0,0-1 98 0 0,-3-140 793 0 0,-1 71-765 0 0,-2 1 1 0 0,-6-23-127 0 0,8 56 65 0 0,2 0 0 0 0,0-11-65 0 0,-1-10 38 0 0,4 31-67 0 0,-1-1 0 0 0,2 1 0 0 0,-1-1 0 0 0,2 1 1 0 0,-1-1-1 0 0,2 1 0 0 0,0 0 0 0 0,0 1 0 0 0,1-1 1 0 0,2-3 28 0 0,-2 6-42 0 0,0 0 0 0 0,0 0 1 0 0,0 0-1 0 0,1 1 1 0 0,0 0-1 0 0,1 0 1 0 0,7-6 41 0 0,-9 9-17 0 0,0 0 1 0 0,0 1 0 0 0,1 0 0 0 0,0 0 0 0 0,-1 0-1 0 0,1 1 1 0 0,1 0 0 0 0,-1 0 0 0 0,0 0 0 0 0,1 1-1 0 0,0 0 1 0 0,1 0 16 0 0,16-3-27 0 0,-5 1 27 0 0,1 1 1 0 0,-1 1 0 0 0,14 0-1 0 0,-7 1 9 0 0,-19 0 9 0 0,-1 1 0 0 0,1 0 0 0 0,0 0 0 0 0,0 0 0 0 0,-1 1-1 0 0,1 0 1 0 0,0 0 0 0 0,-1 1 0 0 0,1-1 0 0 0,-1 2 0 0 0,0-1 0 0 0,3 2-18 0 0,25 11 102 0 0,-25-12-64 0 0,-1 1 0 0 0,0 0 0 0 0,0 0 1 0 0,0 0-1 0 0,0 1 0 0 0,-1 0 0 0 0,3 3-38 0 0,-2-1 20 0 0,-4-3-1 0 0,0-1 0 0 0,0 1 1 0 0,0 0-1 0 0,0 0 0 0 0,0 1 0 0 0,-1-1 0 0 0,0 1 0 0 0,0 0 1 0 0,0-1-1 0 0,0 1 0 0 0,-1 1-19 0 0,-1-3 13 0 0,1 1 0 0 0,-1 0 0 0 0,0 0 0 0 0,0 0 0 0 0,-1 1 0 0 0,1-1 0 0 0,-1 0 0 0 0,0 0 0 0 0,0 0 0 0 0,0 0 0 0 0,-1 0 0 0 0,1 0 0 0 0,-1 0 0 0 0,0 0 0 0 0,0 0 0 0 0,-1 2-13 0 0,0 0 14 0 0,1-2-9 0 0,0 0 0 0 0,0 1 0 0 0,-1-1 0 0 0,1 0 0 0 0,-1 0 1 0 0,0 0-1 0 0,0 0 0 0 0,-1 0 0 0 0,1-1 0 0 0,-1 1 0 0 0,0-1 0 0 0,0 1 1 0 0,0-1-1 0 0,0 0 0 0 0,0 0 0 0 0,-1 0-5 0 0,-33 29 43 0 0,30-25-32 0 0,0-1 1 0 0,0 0-1 0 0,0 0 0 0 0,-1 0 0 0 0,1-1 0 0 0,-1 0 1 0 0,-1-1-1 0 0,1 0 0 0 0,-4 1-11 0 0,-49 10 49 0 0,49-13-38 0 0,0 0 0 0 0,0 1 0 0 0,0 1 0 0 0,0 0 0 0 0,1 0 1 0 0,-1 1-1 0 0,0 1-11 0 0,5-2 1 0 0,1-1 0 0 0,-1 0 1 0 0,0-1-1 0 0,0 1 1 0 0,-2-1-2 0 0,4-1 0 0 0,1 0 1 0 0,0 0 0 0 0,0 1 0 0 0,-1 0 0 0 0,1-1-1 0 0,0 1 1 0 0,0 0 0 0 0,1 1 0 0 0,-1-1 0 0 0,0 1-1 0 0,1 0 1 0 0,-1 0 0 0 0,0 2-1 0 0,4-1-1 0 0,2 0 0 0 0,-1 0 0 0 0,0 0 1 0 0,1 0-1 0 0,0 0 0 0 0,0 0 0 0 0,0-1 0 0 0,0 1 0 0 0,0-1 0 0 0,1 1 1 0 0,2 2 0 0 0,7 1 0 0 0,-1 0 0 0 0,1-1 0 0 0,0 0 0 0 0,0-1 0 0 0,0 0 0 0 0,14 2 0 0 0,6 4 0 0 0,1 2 3 0 0,-3-1 11 0 0,-1-1-1 0 0,16 2-13 0 0,-26-8 12 0 0,0 1 1 0 0,17 8-13 0 0,2 1 10 0 0,-5 0 11 0 0,-27-12-12 0 0,0 0-1 0 0,0 0 1 0 0,1 0-1 0 0,0-1 1 0 0,4 1-9 0 0,-6-2 14 0 0,0 0 0 0 0,0 1 0 0 0,0-1 0 0 0,0 1 1 0 0,-1 0-1 0 0,1 0 0 0 0,0 0 0 0 0,-1 1 0 0 0,0-1 0 0 0,0 1 1 0 0,0 0-1 0 0,0 1 0 0 0,0-1 0 0 0,-1 1 0 0 0,1-1 0 0 0,-1 1 0 0 0,0 0 1 0 0,2 3-15 0 0,0-1-1800 0 0,-4-5-7200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7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1 9440 0 0,'-2'0'52'0'0,"1"0"0"0"0,-1 0 0 0 0,0 0 0 0 0,1 0 0 0 0,-1 1 0 0 0,0-1 0 0 0,1 1 0 0 0,-1-1 0 0 0,0 1 0 0 0,1 0 0 0 0,-1-1 0 0 0,1 1 0 0 0,0 0 0 0 0,-1 0 0 0 0,1 0 0 0 0,-1 0 0 0 0,1 0 0 0 0,0 0 0 0 0,0 1 0 0 0,0-1 0 0 0,0 0 0 0 0,-1 2-52 0 0,-1 3 342 0 0,0-1-1 0 0,0 1 1 0 0,1 0-1 0 0,0 0 0 0 0,-1 4-341 0 0,-3 7 262 0 0,-4 10-233 0 0,1 1 0 0 0,2-1-1 0 0,-3 20-28 0 0,8-36 8 0 0,1 1 0 0 0,0-1 0 0 0,1 1 0 0 0,0-1 0 0 0,1 0 0 0 0,0 1 1 0 0,0-1-1 0 0,2 0 0 0 0,-1 1 0 0 0,4 6-8 0 0,-4-14-6 0 0,0 0-1 0 0,0-1 1 0 0,1 1 0 0 0,-1-1 0 0 0,1 1 0 0 0,0-1 0 0 0,0 0 0 0 0,1 0 0 0 0,-1 0 0 0 0,1 0 0 0 0,-1-1 0 0 0,1 1 0 0 0,0-1 0 0 0,0 0 0 0 0,0 0-1 0 0,0 0 1 0 0,0-1 0 0 0,0 0 0 0 0,1 1 0 0 0,-1-1 0 0 0,0-1 0 0 0,1 1 0 0 0,3-1 6 0 0,-2 1-9 0 0,0 0 0 0 0,0-1 1 0 0,0 0-1 0 0,0 0 0 0 0,0-1 0 0 0,0 0 0 0 0,0 0 1 0 0,0 0-1 0 0,0 0 0 0 0,-1-1 0 0 0,1 0 0 0 0,-1-1 0 0 0,1 1 1 0 0,-1-1-1 0 0,0 0 0 0 0,0 0 0 0 0,4-3 9 0 0,0-3 39 0 0,0 0 0 0 0,-1 0 0 0 0,0 0 0 0 0,0-1 0 0 0,-1-1 1 0 0,-1 1-1 0 0,1-1 0 0 0,-2 0 0 0 0,0 0 0 0 0,2-5-39 0 0,-5 9 65 0 0,-1 1 0 0 0,1-1 1 0 0,-1 1-1 0 0,0-1 0 0 0,-1 1 1 0 0,0-1-1 0 0,0 0 0 0 0,0 1 1 0 0,-1-1-1 0 0,0 1 0 0 0,0-1 1 0 0,-1 1-1 0 0,1-1 1 0 0,-2 1-1 0 0,1 0 0 0 0,-1 0 1 0 0,1 0-1 0 0,-2 0 0 0 0,1 0 1 0 0,-1 0-66 0 0,-1-1 79 0 0,-1-1-1 0 0,0 1 1 0 0,0 1 0 0 0,-1-1 0 0 0,1 1 0 0 0,-1 1 0 0 0,-1-1 0 0 0,1 1 0 0 0,-1 0 0 0 0,0 1 0 0 0,0 0 0 0 0,0 0 0 0 0,0 1 0 0 0,-1-1 0 0 0,0 2-79 0 0,-18 0 411 0 0,26 2-496 0 0,0 0 0 0 0,0 0 0 0 0,0 0 0 0 0,-1 0 0 0 0,1 0 0 0 0,0 0 0 0 0,0 1 0 0 0,0-1 0 0 0,0 0 0 0 0,0 1-1 0 0,1-1 1 0 0,-1 1 0 0 0,0-1 0 0 0,0 1 0 0 0,0 0 0 0 0,0-1 0 0 0,0 1 0 0 0,1 0 0 0 0,-1-1 0 0 0,0 1 0 0 0,1 0 0 0 0,-2 1 85 0 0,2-2-9900 0 0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5.2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346 61 9240 0 0,'2'-3'21'0'0,"1"1"1"0"0,-1-1-1 0 0,1 1 1 0 0,0 0-1 0 0,0 0 0 0 0,1 0 1 0 0,-1 0-1 0 0,0 1 1 0 0,0-1-1 0 0,1 1 1 0 0,1-1-22 0 0,2-1 108 0 0,4-1 126 0 0,11-7 317 0 0,-21 10-498 0 0,0 0 0 0 0,0 1 1 0 0,-1-1-1 0 0,1 0 0 0 0,0 1 0 0 0,-1-1 0 0 0,1 0 0 0 0,-1 1 0 0 0,1-1 1 0 0,-1 0-1 0 0,1 0 0 0 0,-1 0 0 0 0,0 0 0 0 0,1 0 0 0 0,-1 1 0 0 0,0-1 0 0 0,0 0 1 0 0,1 0-1 0 0,-1 0 0 0 0,0 0 0 0 0,0-1-53 0 0,-2 3 22 0 0,1 0-1 0 0,-1 0 1 0 0,1 0 0 0 0,-1-1-1 0 0,1 1 1 0 0,-1 0 0 0 0,0-1-1 0 0,0 0 1 0 0,1 1 0 0 0,-1-1-1 0 0,0 0 1 0 0,1 0 0 0 0,-2 0-22 0 0,-5 2 21 0 0,-67 10 130 0 0,0-2-151 0 0,5-2 843 0 0,-33 10-843 0 0,96-15 104 0 0,0 0-1 0 0,0 1 1 0 0,0 0-1 0 0,0 0 0 0 0,1 1 1 0 0,-1 0-1 0 0,1 0-103 0 0,3-2 21 0 0,1-1-1 0 0,0 1 0 0 0,0 0 1 0 0,0-1-1 0 0,0 1 0 0 0,0 0 1 0 0,0 0-1 0 0,1 0 0 0 0,0 1 1 0 0,-1-1-1 0 0,1 0 1 0 0,1 0-1 0 0,-1 1 0 0 0,0-1 1 0 0,1 0-1 0 0,-1 1 0 0 0,1-1 1 0 0,0 1-1 0 0,0-1 0 0 0,1 1 1 0 0,-1-1-1 0 0,1 0 0 0 0,-1 1 1 0 0,1-1-1 0 0,0 1-20 0 0,3 9 10 0 0,0 0 0 0 0,1 0-1 0 0,0 0 1 0 0,1-1 0 0 0,3 6-10 0 0,81 157 169 0 0,-54-125-66 0 0,-12-18-21 0 0,-19-26-42 0 0,0 0 0 0 0,0-1 0 0 0,1 1-1 0 0,0-1 1 0 0,0-1 0 0 0,0 1 0 0 0,0-1-1 0 0,1 0 1 0 0,-1 0 0 0 0,1-1 0 0 0,0 0 0 0 0,0 0-1 0 0,1 0 1 0 0,-1-1 0 0 0,0 0 0 0 0,1-1-1 0 0,0 0 1 0 0,7 1-40 0 0,-6-3 38 0 0,0-1 0 0 0,0 1 0 0 0,0-1 0 0 0,0-1 0 0 0,0 0 0 0 0,1 0-38 0 0,21-7 54 0 0,-29 9-226 0 0,0 1 0 0 0,-1-1 0 0 0,1 0 0 0 0,-1 1 0 0 0,1-1 0 0 0,-1 0 0 0 0,1 0 1 0 0,-1 0-1 0 0,1 0 0 0 0,-1-1 0 0 0,0 1 172 0 0,1 0-9669 0 0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5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0 258 7024 0 0,'3'0'0'0'0,"11"0"0"0"0,1-6 0 0 0,6 0 448 0 0,-2-1 16 0 0,-2-3-16 0 0,27-13 8 0 0,9-11-216 0 0,-3 5 0 0 0,1 6 8 0 0,-5 2-8 0 0,0 6-224 0 0,-6-2 16 0 0,8 3-16 0 0,5-1 8 0 0,-11-2-24 0 0,-4 3 0 0 0,-2 7-7432 0 0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5.9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 70 5016 0 0,'-1'-1'193'0'0,"0"0"0"0"0,0 0 0 0 0,0 0 0 0 0,0 0 0 0 0,0 0 0 0 0,0 1 0 0 0,0-1 0 0 0,0 0 0 0 0,0 1 0 0 0,-1-1 0 0 0,1 1-1 0 0,0-1 1 0 0,0 1 0 0 0,-1 0-193 0 0,2 0 75 0 0,0 0-1 0 0,-1 0 0 0 0,1 0 0 0 0,0 0 0 0 0,0 0 1 0 0,0 0-1 0 0,-1 0 0 0 0,1 0 0 0 0,0 0 0 0 0,0 0 1 0 0,0 0-1 0 0,-1 0 0 0 0,1 0 0 0 0,0 0 0 0 0,0 0 1 0 0,0 0-1 0 0,-1 0 0 0 0,1 0 0 0 0,0 0 0 0 0,0 0 1 0 0,0 0-1 0 0,-1 1 0 0 0,1-1 0 0 0,0 0 0 0 0,0 0 1 0 0,0 0-1 0 0,0 0 0 0 0,0 1 0 0 0,-1-1 0 0 0,1 0 1 0 0,0 0-1 0 0,0 0 0 0 0,0 0 0 0 0,0 1 0 0 0,0-1 1 0 0,0 0-1 0 0,0 0 0 0 0,0 0-74 0 0,15 12 829 0 0,23 16-581 0 0,-12-8-35 0 0,-1 0-1 0 0,-1 2 1 0 0,-1 1 0 0 0,0 1-1 0 0,-2 1 1 0 0,-1 1-1 0 0,15 26-212 0 0,-14-18 398 0 0,2-2 0 0 0,0 0 0 0 0,19 17-398 0 0,-37-43 48 0 0,0 0 1 0 0,0-1-1 0 0,0 1 1 0 0,1-1-1 0 0,-1-1 1 0 0,1 1-1 0 0,0-1 1 0 0,1 0-1 0 0,-1 0 1 0 0,5 1-49 0 0,3 5 238 0 0,-14-9-220 0 0,0-1-1 0 0,1 1 1 0 0,-1-1 0 0 0,0 1-1 0 0,1-1 1 0 0,-1 1 0 0 0,1-1-1 0 0,-1 0 1 0 0,1 1 0 0 0,-1-1 0 0 0,1 1-1 0 0,-1-1 1 0 0,1 0 0 0 0,-1 1-1 0 0,1-1 1 0 0,-1 0 0 0 0,1 0 0 0 0,0 1-1 0 0,-1-1 1 0 0,1 0 0 0 0,-1 0-1 0 0,1 0 1 0 0,0 0 0 0 0,-1 0 0 0 0,1 0-1 0 0,-1 0 1 0 0,1 0 0 0 0,0 0-1 0 0,-1 0 1 0 0,1 0 0 0 0,0 0 0 0 0,-1-1-1 0 0,1 1 1 0 0,-1 0 0 0 0,1 0-1 0 0,-1-1 1 0 0,1 1 0 0 0,0 0 0 0 0,-1-1-1 0 0,1 1 1 0 0,-1 0 0 0 0,1-1-1 0 0,-1 1 1 0 0,0-1 0 0 0,1 1 0 0 0,-1-1-1 0 0,1 1 1 0 0,-1-1 0 0 0,0 1-1 0 0,1-1 1 0 0,-1 0-18 0 0,33-39 735 0 0,-16 4-391 0 0,-2-1 0 0 0,-2 0 0 0 0,3-15-344 0 0,0-2 614 0 0,7-8-614 0 0,-10 29 439 0 0,-2 0 0 0 0,6-31-439 0 0,-10 39 219 0 0,-5 21-160 0 0,0-1 1 0 0,-1 1 0 0 0,0-1 0 0 0,0 0 0 0 0,0 0-1 0 0,0 0 1 0 0,-1-3-60 0 0,0 6-196 0 0,1-5 632 0 0,2 6-3005 0 0,-3 1-9920 0 0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6.2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9536 0 0,'13'16'1888'0'0,"-10"-12"-1716"0"0,1 0 0 0 0,-1 1 0 0 0,0-1 0 0 0,0 1 1 0 0,0-1-1 0 0,0 1 0 0 0,-1 0 0 0 0,0 0 1 0 0,0 0-1 0 0,0 0 0 0 0,-1 0 0 0 0,0 1-172 0 0,6 22 76 0 0,1 1 1 0 0,5 10-77 0 0,-4-12 33 0 0,-1 1 0 0 0,1 10-33 0 0,-7-31 37 0 0,0 0 0 0 0,0-1 0 0 0,1 1 0 0 0,0-1 0 0 0,0 0 0 0 0,0 0 0 0 0,1 1-37 0 0,0-1 39 0 0,-1 0 0 0 0,1 0-1 0 0,-2 0 1 0 0,1 0 0 0 0,-1 1 0 0 0,1 3-39 0 0,-1-3 89 0 0,1 0 0 0 0,-1 0-1 0 0,1 0 1 0 0,1 0 0 0 0,2 4-89 0 0,8 17 548 0 0,-12-23-316 0 0,0-1 0 0 0,0 1 0 0 0,0-1 1 0 0,0 0-1 0 0,1 0 0 0 0,2 2-232 0 0,-5-5-77 0 0,2 1-1 0 0,-1-1 1 0 0,0 0-1 0 0,0 0 0 0 0,0 0 1 0 0,0 0-1 0 0,1 0 1 0 0,-1 0-1 0 0,0 0 1 0 0,1-1-1 0 0,-1 1 1 0 0,1 0-1 0 0,-1-1 1 0 0,1 1-1 0 0,-1-1 0 0 0,1 0 1 0 0,0 1-1 0 0,-1-1 1 0 0,2 0 77 0 0,-2 0-10801 0 0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6.7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421 69 7936 0 0,'7'-8'418'0'0,"1"1"1"0"0,0 0-1 0 0,1 1 1 0 0,-1 0-1 0 0,1 0 1 0 0,0 1-1 0 0,10-5-418 0 0,-4-2 1994 0 0,-14 10-781 0 0,-10 11-925 0 0,5-6-284 0 0,-1 1 0 0 0,1-1 0 0 0,-1 0 0 0 0,0 0 0 0 0,0 0 1 0 0,0 0-1 0 0,-2 0-4 0 0,-23 13 17 0 0,3-2-12 0 0,0-1 0 0 0,-1-1 0 0 0,-1-2 0 0 0,-12 3-5 0 0,-50 19 6 0 0,1-2 18 0 0,83-27-16 0 0,0 1 0 0 0,0-1 0 0 0,1 1 0 0 0,-5 3-8 0 0,-2 2 8 0 0,10-7-3 0 0,-1 1 1 0 0,1 0-1 0 0,-1 1 1 0 0,1-1 0 0 0,0 1-1 0 0,0-1 1 0 0,0 2-6 0 0,-11 11 121 0 0,12-13-86 0 0,1 0 0 0 0,0 0 0 0 0,-1 0 0 0 0,1 1 0 0 0,0-1 0 0 0,0 0 0 0 0,1 1 0 0 0,-1 1-35 0 0,11 50 93 0 0,-8-39-69 0 0,0-1 0 0 0,1 0-1 0 0,1 1 1 0 0,0-1-1 0 0,1-1 1 0 0,1 1-1 0 0,7 13-23 0 0,-6-15 22 0 0,0 0 0 0 0,-1 0 0 0 0,-1 0 0 0 0,-1 1 0 0 0,1 0-22 0 0,16 46 40 0 0,-14-48-29 0 0,0-1-1 0 0,1 1 1 0 0,5 5-11 0 0,16 26 73 0 0,-28-40-70 0 0,1-1 1 0 0,-1 0-1 0 0,1 0 1 0 0,-1 1-1 0 0,1-1 0 0 0,0-1 1 0 0,0 1-1 0 0,0 0 1 0 0,0 0-1 0 0,0-1 0 0 0,0 1 1 0 0,0-1-1 0 0,1 0 1 0 0,-1 1-1 0 0,1-1 1 0 0,-1 0-1 0 0,1-1 0 0 0,-1 1 1 0 0,1 0-1 0 0,-1-1 1 0 0,1 1-1 0 0,0-1 1 0 0,0 0-4 0 0,8 0 4 0 0,-1 0 1 0 0,0-1 0 0 0,0-1-1 0 0,0 0 1 0 0,6-2-5 0 0,18-3 11 0 0,-28 6-9 0 0,0-1 1 0 0,0 0-1 0 0,0 0 0 0 0,0 0 0 0 0,0-1 1 0 0,-1 0-1 0 0,1 0 0 0 0,-1 0 1 0 0,2-2-3 0 0,31-16 2 0 0,-10 6-1945 0 0,-27 15-7803 0 0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7.0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0 110 9744 0 0,'1'0'43'0'0,"0"0"1"0"0,0-1 0 0 0,0 1 0 0 0,0 0-1 0 0,0 0 1 0 0,0-1 0 0 0,0 1 0 0 0,0-1-1 0 0,0 1 1 0 0,0-1 0 0 0,0 1 0 0 0,0-1-1 0 0,0 0 1 0 0,0 1 0 0 0,-1-1-1 0 0,1 0 1 0 0,0 1 0 0 0,0-1 0 0 0,-1 0-1 0 0,1 0 1 0 0,-1 0 0 0 0,1 0 0 0 0,-1 0-1 0 0,1 0 1 0 0,-1 0 0 0 0,1 0-44 0 0,-1 0 65 0 0,1 0 0 0 0,-1 0-1 0 0,1 0 1 0 0,0-1 0 0 0,0 1 0 0 0,-1 0 0 0 0,1 0 0 0 0,0 0 0 0 0,0 0 0 0 0,0 0-1 0 0,0 1 1 0 0,0-1 0 0 0,0 0 0 0 0,0 0 0 0 0,1 1 0 0 0,-1-1 0 0 0,0 0 0 0 0,0 1-1 0 0,1-1 1 0 0,0 1-65 0 0,75-18 1494 0 0,-48 13-1280 0 0,1 0 0 0 0,8 2-214 0 0,10-3 20 0 0,8 0-100 0 0,-7 1-1666 0 0,44-12 1746 0 0,-57 8-8790 0 0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7.6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1 193 7136 0 0,'-1'1'82'0'0,"1"0"0"0"0,0 0 0 0 0,0 0 0 0 0,1 0 0 0 0,-1 0 0 0 0,0 0 0 0 0,0 1 0 0 0,1-1 0 0 0,-1 0 0 0 0,0 0 0 0 0,1 0 0 0 0,-1 0 0 0 0,1 0 0 0 0,-1 0 0 0 0,1 0 0 0 0,0 0 0 0 0,-1 0 0 0 0,1 0 0 0 0,0-1 0 0 0,0 1-82 0 0,6 9 713 0 0,-3 18 534 0 0,16 58-208 0 0,-14-56-913 0 0,1 0-1 0 0,7 18-125 0 0,-2-13 126 0 0,-10-26-71 0 0,1 1 0 0 0,0-1 0 0 0,1 0-1 0 0,0 0 1 0 0,0 0 0 0 0,1-1 0 0 0,0 1-1 0 0,6 6-54 0 0,40 50 468 0 0,-49-64-433 0 0,-1 0 0 0 0,0 0 1 0 0,1 0-1 0 0,-1 0 0 0 0,1-1 0 0 0,-1 1 0 0 0,1 0 0 0 0,-1-1 0 0 0,1 1 0 0 0,-1-1 0 0 0,1 1-35 0 0,13 6 213 0 0,-14-7-201 0 0,1 0 0 0 0,-1 0 0 0 0,0 0 0 0 0,0 0 0 0 0,1 0 0 0 0,-1 0 0 0 0,0 0 0 0 0,0 0 0 0 0,1-1 0 0 0,-1 1 0 0 0,0 0 0 0 0,0-1 0 0 0,0 1 0 0 0,1-1 0 0 0,-1 1 0 0 0,0-1 0 0 0,1 0-12 0 0,1-1 60 0 0,2 1 0 0 0,-1-1 0 0 0,0 1 0 0 0,1-1 0 0 0,-1 0-1 0 0,0 0 1 0 0,0-1 0 0 0,0 1 0 0 0,0-1 0 0 0,-1 0 0 0 0,1 0 0 0 0,-1 0 0 0 0,0 0 0 0 0,0-1 0 0 0,0 1 0 0 0,0-1 0 0 0,0-1-60 0 0,12-19 274 0 0,-1-1 0 0 0,-1 0 0 0 0,-2-1 0 0 0,0-1-274 0 0,4-10 1001 0 0,13-21-1001 0 0,-26 53 76 0 0,0 1 0 0 0,0 0 0 0 0,0 0 1 0 0,1 0-1 0 0,0 0 0 0 0,0 1 0 0 0,0-1 0 0 0,0 1 1 0 0,0 0-1 0 0,1 0 0 0 0,0 0 0 0 0,-1 0 0 0 0,3-1-76 0 0,-5 4 21 0 0,1-1-1 0 0,-1 1 0 0 0,0 0 0 0 0,0-1 1 0 0,0 1-1 0 0,0 0 0 0 0,1 0 0 0 0,-1 0 0 0 0,0 0 1 0 0,0 0-1 0 0,0 0 0 0 0,1 0 0 0 0,-1 1 1 0 0,0-1-1 0 0,0 0 0 0 0,0 1 0 0 0,0-1 0 0 0,0 1 1 0 0,0-1-1 0 0,0 1 0 0 0,0-1 0 0 0,0 1 1 0 0,0 0-1 0 0,0-1 0 0 0,0 1 0 0 0,0 0 0 0 0,0 0 1 0 0,0 0-1 0 0,-1 0 0 0 0,1 0 0 0 0,0 0 1 0 0,-1 0-1 0 0,1 0 0 0 0,0 0 0 0 0,-1 0-20 0 0,7 10 12 0 0,-1 0 0 0 0,0 0 0 0 0,2 6-12 0 0,0 0 22 0 0,7 11-18 0 0,-7-10 25 0 0,2 0 1 0 0,0-1 0 0 0,2 0 0 0 0,0 0-1 0 0,0-1 1 0 0,1-1 0 0 0,11 9-30 0 0,-8-10 28 0 0,1-1 1 0 0,1-1-1 0 0,0 0 1 0 0,1-2-1 0 0,0 0 1 0 0,1-1-1 0 0,-1-1 1 0 0,22 6-29 0 0,-38-13 7 0 0,1 0 0 0 0,0-1 0 0 0,-1 1 1 0 0,1-1-1 0 0,0 0 0 0 0,-1 0 0 0 0,1 0 1 0 0,0-1-1 0 0,-1 1 0 0 0,1-1 0 0 0,-1 0 1 0 0,1 0-1 0 0,0 0 0 0 0,-1 0 0 0 0,3-2-7 0 0,6-3-11 0 0,-1-1 0 0 0,0 0-1 0 0,8-7 12 0 0,-2 2-14 0 0,-12 9 11 0 0,1-1 0 0 0,-1 0 0 0 0,0-1 0 0 0,-1 1 0 0 0,1-1 0 0 0,-1 0 0 0 0,0 0 0 0 0,0 0 0 0 0,-1-1 0 0 0,1 1 0 0 0,-1-1 0 0 0,-1 0 0 0 0,1 0 0 0 0,-1 0 0 0 0,0 0 0 0 0,1-4 3 0 0,8-22-29 0 0,-1-1 0 0 0,3-20 29 0 0,-11 40-2 0 0,0-1 0 0 0,-1 1 1 0 0,0-1-1 0 0,-1 1 0 0 0,-1-1 0 0 0,0 1 0 0 0,-1-1 1 0 0,-1-1 1 0 0,-4-21 9 0 0,-2-6 86 0 0,-1 0 0 0 0,-2 1 0 0 0,-7-12-95 0 0,14 32 78 0 0,5 18-63 0 0,-1 1 0 0 0,1 0-1 0 0,0 0 1 0 0,-1 0 0 0 0,1-1 0 0 0,-1 1 0 0 0,0 0 0 0 0,0 0 0 0 0,0 0 0 0 0,0 0 0 0 0,0 0 0 0 0,0 0 0 0 0,0 0 0 0 0,-1 0 0 0 0,1 1 0 0 0,-1-1 0 0 0,1 0 0 0 0,-1 1-1 0 0,0 0 1 0 0,0-1-15 0 0,-8-8 157 0 0,2 3 88 0 0,7 8-240 0 0,1-1 0 0 0,0 0 0 0 0,0 0-1 0 0,-1 0 1 0 0,1 0 0 0 0,0 1-1 0 0,-1-1 1 0 0,1 0 0 0 0,0 0 0 0 0,0 0-1 0 0,-1 1 1 0 0,1-1 0 0 0,0 0 0 0 0,0 0-1 0 0,-1 1 1 0 0,1-1 0 0 0,0 0-1 0 0,0 1 1 0 0,0-1 0 0 0,0 0 0 0 0,0 1-1 0 0,-1-1 1 0 0,1 0 0 0 0,0 1 0 0 0,0-1-1 0 0,0 0 1 0 0,0 1 0 0 0,0-1 0 0 0,0 0-1 0 0,0 1 1 0 0,0-1 0 0 0,0 1-5 0 0,-5 5-2468 0 0,4-6-10297 0 0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8.1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18 11352 0 0,'0'-1'17'0'0,"0"1"0"0"0,0-1 0 0 0,0 1-1 0 0,0 0 1 0 0,0-1 0 0 0,0 1 0 0 0,1 0 0 0 0,-1-1 0 0 0,0 1 0 0 0,0 0 0 0 0,1-1 0 0 0,-1 1 0 0 0,0 0 0 0 0,0 0 0 0 0,1-1 0 0 0,-1 1 0 0 0,0 0 0 0 0,0 0 0 0 0,1-1 0 0 0,-1 1 0 0 0,0 0 0 0 0,1 0 0 0 0,-1 0 0 0 0,1 0-1 0 0,-1-1 1 0 0,0 1 0 0 0,1 0 0 0 0,-1 0 0 0 0,0 0 0 0 0,1 0 0 0 0,-1 0 0 0 0,1 0 0 0 0,-1 0 0 0 0,0 0 0 0 0,1 0 0 0 0,-1 0 0 0 0,0 0 0 0 0,1 0 0 0 0,-1 0 0 0 0,1 1 0 0 0,-1-1 0 0 0,0 0 0 0 0,1 0-17 0 0,-1 0 46 0 0,1 1 1 0 0,-1-1 0 0 0,1 0 0 0 0,-1 0 0 0 0,1 0 0 0 0,-1 0-1 0 0,1 0 1 0 0,-1 0 0 0 0,1 1 0 0 0,-1-1 0 0 0,1 0-1 0 0,-1 0 1 0 0,0-1 0 0 0,1 1 0 0 0,-1 0 0 0 0,1 0 0 0 0,-1 0-1 0 0,1 0 1 0 0,-1 0 0 0 0,1 0 0 0 0,-1-1 0 0 0,1 1-1 0 0,-1 0 1 0 0,0 0 0 0 0,1-1 0 0 0,-1 1 0 0 0,1 0 0 0 0,-1-1-1 0 0,0 1 1 0 0,1 0 0 0 0,-1-1 0 0 0,0 1 0 0 0,0-1-1 0 0,1 1 1 0 0,-1 0 0 0 0,0-1 0 0 0,0 1 0 0 0,0-1 0 0 0,1 1-1 0 0,-1-1 1 0 0,0 1 0 0 0,0-1 0 0 0,0 1 0 0 0,0 0-1 0 0,0-1 1 0 0,0 0-47 0 0,0 1 460 0 0,0 1 2400 0 0,0 3-5241 0 0,0-3-8456 0 0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8.4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10248 0 0,'0'0'0'0'0,"0"0"0"0"0,8-6 0 0 0,-6 2 496 0 0,3 4 8 0 0,1 0-16 0 0,0 0 16 0 0,-1 0-224 0 0,-5 0 0 0 0,0 0 0 0 0,0 0 0 0 0,0 0-288 0 0,0 0 8 0 0,0 0 0 0 0,0 0 0 0 0,0 0-192 0 0,0 0 0 0 0,0 0-9536 0 0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3:58.8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7632 0 0,'56'4'4464'0'0,"-55"-4"-4231"0"0,-1 0-5 0 0,0 0-39 0 0,0 0-1 0 0,0 0-1 0 0,0 0 0 0 0,0 0-15 0 0,0 0-3 0 0,0 0 4 0 0,0 0 15 0 0,0 0 74 0 0,0 0 16 0 0,0 0-3 0 0,0 0-6 0 0,0 0-34 0 0,0 0-1990 0 0,0 0-7939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28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22 585 6632 0 0,'-4'-9'1535'0'0,"4"-16"2477"0"0,0 19-3513 0 0,-1-24-219 0 0,-2 0-1 0 0,-2-3-279 0 0,-4-56 1069 0 0,9 78-868 0 0,0 1 0 0 0,1 0 0 0 0,0 0 0 0 0,0 0 0 0 0,1 0 0 0 0,1 1 0 0 0,1-7-201 0 0,-1 9 265 0 0,0-1 1 0 0,1 1-1 0 0,-1-1 0 0 0,2 1 0 0 0,-1 0 1 0 0,5-5-266 0 0,-7 10 91 0 0,0 1-1 0 0,0 0 1 0 0,-1 0 0 0 0,1 0 0 0 0,0 0-1 0 0,0 0 1 0 0,0 1 0 0 0,0-1-1 0 0,0 0 1 0 0,0 1 0 0 0,0 0 0 0 0,1-1-1 0 0,-1 1 1 0 0,0 0 0 0 0,0 0 0 0 0,0 0-1 0 0,0 0 1 0 0,1 1-91 0 0,40 7 64 0 0,-39-6-72 0 0,2-1-23 0 0,0 1-1 0 0,-1 0 1 0 0,1 1-1 0 0,-1-1 1 0 0,1 1 0 0 0,-1 0-1 0 0,0 0 1 0 0,0 1-1 0 0,0 0 1 0 0,-1 0-1 0 0,1 0 1 0 0,-1 0 0 0 0,0 0-1 0 0,3 6 32 0 0,21 25 79 0 0,-2 2 1 0 0,7 15-80 0 0,-26-41 85 0 0,0-1 0 0 0,1 0-1 0 0,4 5-84 0 0,15 18 123 0 0,-24-29-128 0 0,0 1-1 0 0,1-1 0 0 0,-1 0 1 0 0,1 0-1 0 0,0 0 1 0 0,0-1-1 0 0,0 0 0 0 0,1 1 1 0 0,-1-1-1 0 0,1-1 1 0 0,-1 1-1 0 0,1-1 1 0 0,0 0-1 0 0,0 0 0 0 0,0 0 1 0 0,1 0 5 0 0,7 2-67 0 0,-11-3 60 0 0,-1-1 1 0 0,1 1-1 0 0,0-1 0 0 0,-1 1 0 0 0,1-1 0 0 0,-1 1 1 0 0,1-1-1 0 0,0 0 0 0 0,0 0 0 0 0,-1 0 0 0 0,1 0 1 0 0,0 0-1 0 0,-1 0 0 0 0,1 0 0 0 0,0-1 0 0 0,-1 1 1 0 0,1-1-1 0 0,0 1 0 0 0,-1-1 0 0 0,1 0 0 0 0,0 0 7 0 0,0 0-1 0 0,-1 1 0 0 0,0 0 0 0 0,-1 0 0 0 0,1 0-1 0 0,0-1 1 0 0,-1 1 0 0 0,1 0 0 0 0,0 0-1 0 0,-1-1 1 0 0,1 1 0 0 0,-1 0-1 0 0,1-1 1 0 0,-1 1 0 0 0,1-1 0 0 0,-1 1-1 0 0,1-1 1 0 0,-1 1 0 0 0,1-1 0 0 0,-1 1-1 0 0,1-1 1 0 0,-1 1 0 0 0,0-1-1 0 0,1 0 1 0 0,-1 1 0 0 0,0-1 0 0 0,1 1-1 0 0,-1-1 1 0 0,0 0 0 0 0,0 1 0 0 0,0-1-1 0 0,0 0 1 0 0,0 0 0 0 0,0 1-1 0 0,0-1 1 0 0,0 0 0 0 0,0 1 0 0 0,0-1-1 0 0,0 0 1 0 0,0 1 0 0 0,0-1 0 0 0,0 0 1 0 0,-1-11-5 0 0,5-39-2 0 0,-3 32 7 0 0,0 0-1 0 0,-1-18 1 0 0,0-61 203 0 0,-2 78-128 0 0,1-1-1 0 0,1 1 0 0 0,1-1 1 0 0,1 1-1 0 0,1 0 1 0 0,3-15-75 0 0,-2 21-3 0 0,-2 5 6 0 0,1 0 1 0 0,-1 1 0 0 0,2-1-1 0 0,-1 1 1 0 0,1-1 0 0 0,1 1-1 0 0,4-7-3 0 0,-6 10 3 0 0,-2 4 2 0 0,0 0 1 0 0,0 0-1 0 0,0-1 0 0 0,0 1 0 0 0,0 0 0 0 0,-1 0 0 0 0,1-1 0 0 0,-1 1 0 0 0,1 0 0 0 0,-1-1 0 0 0,1 1 0 0 0,-1 0 0 0 0,0-1 0 0 0,0 1 0 0 0,1-1 0 0 0,-1 0-5 0 0,0 2 47 0 0,0 0 13 0 0,0 0-1 0 0,0 0-2 0 0,0 0-18 0 0,0 0-2 0 0,15 5 243 0 0,-11 2-256 0 0,1 8-2479 0 0,-5-14-10144 0 0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5.4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349 1 2808 0 0,'0'0'297'0'0,"0"0"5"0"0,0 0-4 0 0,0 0 26 0 0,0 0 88 0 0,0 0 26 0 0,0 0-4 0 0,0 0-18 0 0,0 0-88 0 0,0 0-16 0 0,0 0 5 0 0,-7 4-33 0 0,1-1-235 0 0,0 1 0 0 0,-1-2 0 0 0,1 1 0 0 0,-1-1 0 0 0,0 0 0 0 0,0 0 0 0 0,1-1 0 0 0,-1 1-1 0 0,-3-1-48 0 0,-10 2 120 0 0,0 1 0 0 0,0 1 1 0 0,-3 2-121 0 0,-28 7 243 0 0,43-11-187 0 0,1 0 0 0 0,0 1 0 0 0,0-1 0 0 0,0 1 0 0 0,0 1 0 0 0,1-1-1 0 0,-1 1 1 0 0,-1 2-56 0 0,-8 6 91 0 0,12-10 14 0 0,0 2-1 0 0,-1-1 1 0 0,1 0 0 0 0,1 1 0 0 0,-1 0-1 0 0,1 0 1 0 0,0 0 0 0 0,0 0 0 0 0,0 0 0 0 0,1 1-1 0 0,0-1 1 0 0,0 1 0 0 0,-1 2-105 0 0,-5 14 207 0 0,7-18-161 0 0,-1 0 1 0 0,2 0-1 0 0,-1 1 0 0 0,0-1 1 0 0,1 0-1 0 0,-1 1 0 0 0,1-1 0 0 0,1 1 1 0 0,-1-1-1 0 0,1 3-46 0 0,9 42 233 0 0,-9-48-226 0 0,25 74 318 0 0,-12-38-218 0 0,-9-23-67 0 0,1-1 0 0 0,0 1 1 0 0,1-1-1 0 0,1 0 1 0 0,0-1-1 0 0,0 0 0 0 0,2 0 1 0 0,-1-1-1 0 0,1 0 1 0 0,1-1-1 0 0,0 0 0 0 0,1 0 1 0 0,0-1-1 0 0,0-1 1 0 0,0 0-1 0 0,1-1 0 0 0,1 0 1 0 0,-1-1-1 0 0,1 0 1 0 0,14 3-41 0 0,-16-7 37 0 0,0 0 1 0 0,0 0 0 0 0,1-2 0 0 0,-1 1 0 0 0,1-1 0 0 0,-1-1-1 0 0,0 0 1 0 0,3-2-38 0 0,-9 2 17 0 0,0-1 0 0 0,1 0 0 0 0,-1 0 0 0 0,0-1 0 0 0,0 1 0 0 0,0-1 0 0 0,-1-1 0 0 0,1 1 0 0 0,-1-1 0 0 0,1 0 0 0 0,-1 0 0 0 0,-1-1 0 0 0,1 1 0 0 0,0-1 0 0 0,-1 0 0 0 0,0-1 0 0 0,-1 1 0 0 0,2-3-17 0 0,6-9 89 0 0,-2 0 1 0 0,0 0-1 0 0,-2-1 0 0 0,1-1 0 0 0,1-10-89 0 0,-7 19 25 0 0,0 0 0 0 0,-1 0 0 0 0,0-1 0 0 0,0 1 1 0 0,-2 0-1 0 0,1 0 0 0 0,-1 0 0 0 0,-1-2-25 0 0,-1-33 178 0 0,3 37-112 0 0,-1 0 0 0 0,0 0 0 0 0,-1 0-1 0 0,0 0 1 0 0,0 0 0 0 0,0 0 0 0 0,-1 0 0 0 0,-1 1 0 0 0,1-1 0 0 0,-1 0-66 0 0,-12-17 305 0 0,0 0 0 0 0,-4-4-305 0 0,0 1 306 0 0,-36-48 798 0 0,50 62-835 0 0,6 13-257 0 0,0 0 0 0 0,0 1 1 0 0,-1-1-1 0 0,1 0 0 0 0,0 0 1 0 0,0 0-1 0 0,-1 0 0 0 0,1 0 1 0 0,-1 0-1 0 0,1 0 0 0 0,0 0 1 0 0,-1 1-1 0 0,0-1 0 0 0,1 0 1 0 0,-1 0-1 0 0,1 1 0 0 0,-1-1 0 0 0,0 0 1 0 0,0 1-1 0 0,1-1 0 0 0,-1 1 1 0 0,0-1-1 0 0,0 1 0 0 0,0-1 1 0 0,0 1-13 0 0,11-2-2069 0 0,-10 2-8423 0 0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5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36 8032 0 0,'0'0'152'0'0,"0"0"0"0"0,0 0 1 0 0,0 0-9 0 0,0 0-57 0 0,0 0-15 0 0,-7 22 102 0 0,7 4-78 0 0,1 0-1 0 0,0 0 1 0 0,2 0-1 0 0,1-1 0 0 0,1 1 1 0 0,2-1-1 0 0,0 0 1 0 0,1 0-1 0 0,9 14-95 0 0,-10-23 97 0 0,2 0 0 0 0,0 0 0 0 0,1-1 0 0 0,0 0 0 0 0,1-1 0 0 0,1 0 0 0 0,0-1 0 0 0,8 6-97 0 0,-13-14 49 0 0,0 0 1 0 0,0-1-1 0 0,0 0 1 0 0,1 0-1 0 0,-1 0 1 0 0,1-1-1 0 0,0 0 1 0 0,0-1-1 0 0,0 0 1 0 0,0 0-1 0 0,2-1-49 0 0,-6 0 8 0 0,1-1 42 0 0,-1 0-1 0 0,1-1 1 0 0,-1 0-1 0 0,1 0 1 0 0,-1 0 0 0 0,1 0-1 0 0,-1-1 1 0 0,0 1 0 0 0,0-1-1 0 0,0 0 1 0 0,0-1-1 0 0,0 1 1 0 0,0-1 0 0 0,0 0-50 0 0,2-3 84 0 0,0 1-1 0 0,0-1 1 0 0,-1-1 0 0 0,0 1 0 0 0,0-1 0 0 0,-1 0 0 0 0,1 0 0 0 0,-1 0 0 0 0,-1 0 0 0 0,0-1 0 0 0,1-2-84 0 0,4-16 397 0 0,-1-1 0 0 0,3-19-397 0 0,-5 24 195 0 0,-4 13-81 0 0,0 0 1 0 0,-1 0 0 0 0,1 0 0 0 0,-2 0 0 0 0,1 0 0 0 0,-1 1 0 0 0,-2-6-115 0 0,-1-32 450 0 0,-7-75 513 0 0,11 87-687 0 0,5 33-2275 0 0,-3 1-8183 0 0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6.5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97 7528 0 0,'0'8'106'0'0,"1"0"0"0"0,0-1 0 0 0,0 1 0 0 0,1-1 0 0 0,0 1 0 0 0,1 1-106 0 0,0 0 65 0 0,0-1 0 0 0,-1 1 0 0 0,-1 0 0 0 0,1 5-65 0 0,10 61 126 0 0,-7-52-121 0 0,-1 0 0 0 0,0 14-5 0 0,-3-22 97 0 0,1 1 0 0 0,1 0 1 0 0,1-1-1 0 0,1 3-97 0 0,7 30 537 0 0,-12-2 514 0 0,0-45-934 0 0,0-1-2 0 0,0 0 13 0 0,0 6 224 0 0,0-4 512 0 0,-6-21-619 0 0,2-1 0 0 0,-1-13-245 0 0,0 2 133 0 0,0 5 32 0 0,2 0 1 0 0,1-1-1 0 0,1 1 1 0 0,1 0 0 0 0,1 0-1 0 0,2-1 1 0 0,0 1 0 0 0,2 0-1 0 0,5-14-165 0 0,13-55 540 0 0,-21 92-518 0 0,-1 0 1 0 0,1 0-1 0 0,0 0 0 0 0,0 0 0 0 0,0 0 1 0 0,0 1-1 0 0,0-1 0 0 0,0 1 0 0 0,1-1 1 0 0,-1 1-1 0 0,1 0 0 0 0,0 0 0 0 0,2-2-22 0 0,42-20 321 0 0,-44 23-305 0 0,1 0 0 0 0,-1 0 1 0 0,1 0-1 0 0,0 0 0 0 0,-1 1 1 0 0,1 0-1 0 0,0 0 1 0 0,-1 0-1 0 0,1 0 0 0 0,0 0 1 0 0,-1 1-1 0 0,1 0 1 0 0,-1-1-17 0 0,51 17 195 0 0,-29-9 51 0 0,-19-6-179 0 0,0 0-1 0 0,0 1 1 0 0,0-1-1 0 0,-1 1 1 0 0,1 0-1 0 0,-1 1 0 0 0,2 0-66 0 0,-6-2-13 0 0,-1-1 0 0 0,1 1 0 0 0,0 0 0 0 0,-1-1 0 0 0,1 1 0 0 0,-1 0 0 0 0,0-1 0 0 0,1 1 0 0 0,-1 0 0 0 0,0 0 0 0 0,0-1 0 0 0,0 1 0 0 0,0 0 0 0 0,0-1 0 0 0,-1 1 0 0 0,1 0 0 0 0,0-1 0 0 0,-1 1 0 0 0,0 0 0 0 0,1-1 0 0 0,-1 1 0 0 0,0-1 0 0 0,0 1 0 0 0,0 0 13 0 0,-23 39-334 0 0,22-39 324 0 0,-1 1 0 0 0,1-1-1 0 0,0 0 1 0 0,-1 0 0 0 0,0 0 0 0 0,0 0 0 0 0,0 0-1 0 0,1 0 1 0 0,-2-1 0 0 0,0 1 10 0 0,-20 13-51 0 0,22-14 47 0 0,0 0 1 0 0,0 1 0 0 0,-1-1 0 0 0,1 0 0 0 0,0 0 0 0 0,-1 0 0 0 0,1 0 0 0 0,-1-1 0 0 0,1 1-1 0 0,-1-1 1 0 0,-1 1 3 0 0,-21 7-27 0 0,23-7 26 0 0,0 0 0 0 0,1-1 0 0 0,-1 1 0 0 0,0 0 0 0 0,0-1 0 0 0,0 1 0 0 0,0-1 0 0 0,0 0 0 0 0,0 0 0 0 0,0 0 0 0 0,0 0 0 0 0,-1 0 1 0 0,-18 3-13 0 0,14 16-3 0 0,6-17 10 0 0,1-1 0 0 0,-1 0 0 0 0,0 0 0 0 0,1 0 0 0 0,-1 0 0 0 0,1 0 0 0 0,0 1 0 0 0,-1-1 0 0 0,1 0 0 0 0,0 0 0 0 0,-1 1 0 0 0,1-1 0 0 0,0 0 0 0 0,0 1 0 0 0,0-1 0 0 0,0 0 0 0 0,0 1 0 0 0,1-1 0 0 0,-1 0 0 0 0,0 0 0 0 0,1 1 0 0 0,-1-1 0 0 0,0 0 0 0 0,1 0 0 0 0,0 0 0 0 0,-1 1 0 0 0,1-1 6 0 0,22 36-144 0 0,-17-29 143 0 0,-1-3-6 0 0,-1 1 0 0 0,2-1 0 0 0,-1 0 0 0 0,0 0 0 0 0,1-1-1 0 0,0 0 1 0 0,0 1 0 0 0,0-2 0 0 0,1 1 0 0 0,-1-1 0 0 0,1 0 0 0 0,0-1 7 0 0,2 2-14 0 0,0 0 1 0 0,-1 1-1 0 0,0 0 1 0 0,0 0-1 0 0,0 0 1 0 0,4 5 13 0 0,1 0-26 0 0,-1 1 1 0 0,2-2 0 0 0,-1 0-1 0 0,2-1 1 0 0,2 2 25 0 0,-8-5 34 0 0,-1 0 0 0 0,0 2-1 0 0,0-1 1 0 0,-1 1 0 0 0,4 3-34 0 0,19 18-2046 0 0,-28-27-7334 0 0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7.5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1 148 5920 0 0,'0'0'77'0'0,"1"0"0"0"0,0-1 0 0 0,-1 1 1 0 0,1 0-1 0 0,0 0 0 0 0,-1 0 0 0 0,1 0 0 0 0,-1 0 1 0 0,1 1-1 0 0,0-1 0 0 0,-1 0 0 0 0,1 0 0 0 0,0 0 1 0 0,-1 0-1 0 0,1 1 0 0 0,-1-1 0 0 0,1 0 0 0 0,-1 0 1 0 0,1 1-1 0 0,0-1 0 0 0,-1 1 0 0 0,1-1 0 0 0,-1 0 1 0 0,0 1-1 0 0,1-1 0 0 0,-1 1 0 0 0,1-1 0 0 0,-1 1 1 0 0,0-1-1 0 0,1 1 0 0 0,-1-1 0 0 0,0 1 1 0 0,0 0-1 0 0,1-1 0 0 0,-1 1 0 0 0,0-1 0 0 0,0 1 1 0 0,0 0-1 0 0,0-1 0 0 0,0 1 0 0 0,0 0 0 0 0,0-1 1 0 0,0 1-1 0 0,0 0 0 0 0,0-1 0 0 0,0 1 0 0 0,0-1 1 0 0,0 1-1 0 0,0 0 0 0 0,-1-1 0 0 0,1 1-77 0 0,0 20 1295 0 0,2-17-1292 0 0,-1 1 1 0 0,1-1 0 0 0,0 0 0 0 0,0 0-1 0 0,0 0 1 0 0,0 0 0 0 0,1 1-4 0 0,14 29-4 0 0,2 34 0 0 0,-8-27-40 0 0,1-1 0 0 0,15 32 44 0 0,-21-60-12 0 0,-3-5-2 0 0,1-1 1 0 0,-1 1 0 0 0,-1 1-1 0 0,1-1 1 0 0,-1 0-1 0 0,-1 1 1 0 0,1-1-1 0 0,-1 1 1 0 0,0 5 13 0 0,-1-13 6 0 0,0 0 1 0 0,0 1-1 0 0,0-1 0 0 0,0 0 1 0 0,0 0-1 0 0,0 0 0 0 0,-1 1 0 0 0,1-1 1 0 0,0 0-1 0 0,0 0 0 0 0,0 0 1 0 0,0 1-1 0 0,0-1 0 0 0,-1 0 1 0 0,1 0-1 0 0,0 0 0 0 0,0 0 1 0 0,0 0-1 0 0,-1 1 0 0 0,1-1 1 0 0,0 0-1 0 0,0 0 0 0 0,0 0 0 0 0,-1 0 1 0 0,1 0-1 0 0,0 0 0 0 0,0 0 1 0 0,-1 0-1 0 0,1 0 0 0 0,0 0 1 0 0,0 0-1 0 0,-1 0 0 0 0,1 0 1 0 0,0 0-1 0 0,0 0 0 0 0,0 0 1 0 0,-1 0-1 0 0,1 0 0 0 0,0 0 0 0 0,0 0 1 0 0,-1 0-1 0 0,1 0 0 0 0,0-1 1 0 0,0 1-1 0 0,0 0 0 0 0,-1 0 1 0 0,1 0-1 0 0,0 0 0 0 0,0 0 1 0 0,0-1-1 0 0,0 1 0 0 0,0 0 1 0 0,-1 0-1 0 0,1 0 0 0 0,0-1 0 0 0,0 1 1 0 0,0 0-1 0 0,0 0 0 0 0,0 0 1 0 0,0-1-1 0 0,0 1 0 0 0,0 0 1 0 0,0 0-1 0 0,0-1-6 0 0,-1-1 47 0 0,1 0 0 0 0,0 0 0 0 0,-1 0 0 0 0,0-1 0 0 0,1 1 0 0 0,-1 0 0 0 0,0 0 0 0 0,0 0 0 0 0,0 0 0 0 0,-1 0-47 0 0,-7-20 306 0 0,0-4-139 0 0,-26-94 425 0 0,31 99-456 0 0,0 1 0 0 0,1-1 0 0 0,1 1 0 0 0,1-1 0 0 0,1-2-136 0 0,1-15 272 0 0,-2 24-163 0 0,2 0 0 0 0,0-1 0 0 0,0 1 0 0 0,1 0 0 0 0,1 0 0 0 0,2-6-109 0 0,-1 13 99 0 0,0 0 0 0 0,1 1-1 0 0,0-1 1 0 0,0 1 0 0 0,0 0-1 0 0,1 0 1 0 0,0 1 0 0 0,0 0-1 0 0,0 0 1 0 0,5-3-99 0 0,-2 4 32 0 0,0-1 1 0 0,0 1-1 0 0,0 1 1 0 0,1 0-1 0 0,-1 0 0 0 0,1 1 1 0 0,8-1-33 0 0,0-1 61 0 0,-1 1-27 0 0,0 1-1 0 0,0 0 1 0 0,0 2 0 0 0,1 0-1 0 0,-1 1 1 0 0,0 1 0 0 0,0 0-1 0 0,4 2-33 0 0,-12-2 18 0 0,-1 0-1 0 0,0 1 1 0 0,-1 0-1 0 0,1 1 0 0 0,0-1 1 0 0,3 4-18 0 0,-8-6 9 0 0,0 1 0 0 0,0 0 0 0 0,0 0 0 0 0,-1 0 1 0 0,1 0-1 0 0,-1 1 0 0 0,1-1 0 0 0,-1 1 0 0 0,0 0 0 0 0,0 0 0 0 0,0-1 0 0 0,0 1 0 0 0,0 0 1 0 0,-1 1-1 0 0,1-1 0 0 0,0 2-9 0 0,-1 1 18 0 0,1-1 0 0 0,-1 1 0 0 0,-1 0 0 0 0,1 0 0 0 0,-1 0 0 0 0,0 0 0 0 0,0 0 0 0 0,-1 0 0 0 0,1-1 0 0 0,-1 1 0 0 0,-1 0 0 0 0,1 0-18 0 0,0-4 10 0 0,0 0 0 0 0,-1 1 1 0 0,1-1-1 0 0,-1 0 0 0 0,1 0 0 0 0,-1 0 1 0 0,1 0-1 0 0,-1-1 0 0 0,-2 3-10 0 0,-6 6 44 0 0,6-2-20 0 0,-1 0 1 0 0,-1-1-1 0 0,1 0 1 0 0,-1 0-1 0 0,0 0 1 0 0,-1-1-1 0 0,0 0 1 0 0,0 0-1 0 0,0-1 1 0 0,-1 0-1 0 0,1 0 0 0 0,-1 0 1 0 0,0-1-1 0 0,0-1 1 0 0,-1 1-1 0 0,1-1 1 0 0,-6 1-25 0 0,1-1 77 0 0,11-2-64 0 0,0 0 1 0 0,0 0-1 0 0,0-1 1 0 0,-1 1 0 0 0,1 0-1 0 0,0-1 1 0 0,-1 0-1 0 0,1 0 1 0 0,0 1-1 0 0,-1-1 1 0 0,1-1 0 0 0,0 1-1 0 0,-1 0 1 0 0,1-1-1 0 0,0 1 1 0 0,0-1 0 0 0,-1 1-1 0 0,0-2-13 0 0,-4 2 100 0 0,7 0-97 0 0,-1 0-1 0 0,1 0 1 0 0,-1 0-1 0 0,0 0 1 0 0,1 0-1 0 0,-1 1 1 0 0,1-1 0 0 0,-1 0-1 0 0,0 0 1 0 0,1-1-1 0 0,-1 1 1 0 0,1 0-1 0 0,-1 0 1 0 0,0 0-1 0 0,1 0 1 0 0,-1 0-1 0 0,1-1 1 0 0,-1 1-1 0 0,1 0 1 0 0,-1-1-1 0 0,1 1 1 0 0,-1 0-1 0 0,1-1 1 0 0,-1 1-1 0 0,1 0 1 0 0,-1-1-1 0 0,1 1 1 0 0,0-1-1 0 0,-1 1 1 0 0,1-1-1 0 0,0 1 1 0 0,-1-1 0 0 0,1 1-1 0 0,0-1 1 0 0,0 1-1 0 0,-1-1 1 0 0,1 1-1 0 0,0-1-2 0 0,29-12-191 0 0,-15 8 151 0 0,1 2-1 0 0,-1 0 0 0 0,1 0 0 0 0,0 2 0 0 0,-1 0 0 0 0,1 0 0 0 0,0 2 0 0 0,0 0 0 0 0,0 0 0 0 0,7 3 41 0 0,-14-2-15 0 0,0 0 1 0 0,0 0-1 0 0,0 1 0 0 0,-1 0 0 0 0,1 1 1 0 0,-1 0-1 0 0,0 0 0 0 0,0 1 0 0 0,0-1 1 0 0,-1 2-1 0 0,1-1 0 0 0,-1 1 0 0 0,0-1 1 0 0,-1 2-1 0 0,0-1 0 0 0,2 2 15 0 0,-6-4-8 0 0,1 0 0 0 0,0-1 1 0 0,-1 1-1 0 0,0 0 0 0 0,0 0 0 0 0,0 0 0 0 0,0 0 0 0 0,-1 0 0 0 0,1 0 0 0 0,-1 0 0 0 0,0 0 1 0 0,0 0-1 0 0,-1 0 0 0 0,1 0 0 0 0,-1 0 0 0 0,0 0 0 0 0,0 0 0 0 0,0 0 0 0 0,0 0 1 0 0,-1-1-1 0 0,0 1 0 0 0,0 0 0 0 0,0-1 0 0 0,0 0 0 0 0,0 1 0 0 0,-1 0 8 0 0,-3 3-10 0 0,1-1 0 0 0,-1 0-1 0 0,0 0 1 0 0,-1 0-1 0 0,1 0 1 0 0,-1-1 0 0 0,-1 0-1 0 0,1-1 1 0 0,0 1 0 0 0,-1-2-1 0 0,0 1 1 0 0,0-1 10 0 0,-3 2 1 0 0,0 0 0 0 0,1 1 0 0 0,-8 5-1 0 0,9-5 16 0 0,0-1 1 0 0,0 0 0 0 0,-1 0-1 0 0,-4 1-16 0 0,5-5 29 0 0,1 0 1 0 0,-1 0-1 0 0,1-1 0 0 0,-1 0 1 0 0,0 0-1 0 0,0-1 0 0 0,1 0 1 0 0,-1-1-1 0 0,1 0 0 0 0,-1 0 1 0 0,-3-2-30 0 0,7 2-147 0 0,-1 0 1 0 0,0 0-1 0 0,0 0 1 0 0,1 0-1 0 0,-1-1 1 0 0,1 0-1 0 0,-1 0 1 0 0,1-1-1 0 0,0 1 1 0 0,1-1-1 0 0,-1 0 1 0 0,1 0-1 0 0,-1-1 1 0 0,1 0-1 0 0,1 1 1 0 0,-2-2 146 0 0,4 3-10337 0 0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7.9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6632 0 0,'1'11'969'0'0,"6"-2"151"0"0,-3-6-1051 0 0,-3-2-21 0 0,1 1 1 0 0,-1-1-1 0 0,0 0 0 0 0,0 1 0 0 0,-1-1 0 0 0,1 1 0 0 0,0-1 0 0 0,0 1 0 0 0,-1 0 0 0 0,1-1 0 0 0,-1 1 0 0 0,1 0 1 0 0,-1-1-1 0 0,0 1 0 0 0,0 0 0 0 0,1 0-48 0 0,-1 34 271 0 0,0-16-140 0 0,7 67 1264 0 0,13 60-1395 0 0,-5-102 786 0 0,-1 2 64 0 0,-8-30-469 0 0,-5-15-308 0 0,0-1-1 0 0,0 1 0 0 0,0 0 0 0 0,-1 0 1 0 0,1 0-1 0 0,-1 0 0 0 0,1 0 0 0 0,-1 0 1 0 0,0 0-1 0 0,1 2-72 0 0,-1-3 31 0 0,0 0 0 0 0,0 1-1 0 0,0-1 1 0 0,1 0 0 0 0,-1 0 0 0 0,0 0 0 0 0,1 0 0 0 0,-1 0 0 0 0,1 0-1 0 0,-1 0 1 0 0,1 0 0 0 0,0 0 0 0 0,-1 0 0 0 0,2 1-31 0 0,-1-2 11 0 0,-1 1 0 0 0,1 0 0 0 0,0 0 1 0 0,-1 0-1 0 0,1 0 0 0 0,0 0 0 0 0,-1 0 0 0 0,0 1 1 0 0,1-1-1 0 0,-1 0 0 0 0,1 0 0 0 0,-1 0 0 0 0,0 0 1 0 0,0 1-1 0 0,0-1-11 0 0,0 0 5 0 0,0-1-1 0 0,0 1 1 0 0,0 0 0 0 0,0 0 0 0 0,0-1-1 0 0,1 1 1 0 0,-1 0 0 0 0,0 0 0 0 0,0-1-1 0 0,0 1 1 0 0,1 0 0 0 0,-1 0-1 0 0,0-1 1 0 0,1 1 0 0 0,-1 0 0 0 0,1-1-1 0 0,-1 1 1 0 0,1-1 0 0 0,-1 1 0 0 0,1-1-1 0 0,-1 1 1 0 0,1-1 0 0 0,0 1 0 0 0,-1-1-1 0 0,1 1 1 0 0,0-1 0 0 0,-1 1-1 0 0,1-1 1 0 0,0 0-5 0 0,0 1-1834 0 0,-1-1-7454 0 0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8.2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185 3 8432 0 0,'-22'-2'369'0'0,"-14"1"962"0"0,35 1-1288 0 0,-1 1 0 0 0,0-1 0 0 0,1 1 0 0 0,-1-1 0 0 0,0 1 0 0 0,1-1 0 0 0,-1 1 0 0 0,1 0 0 0 0,-1 0 0 0 0,1 0 0 0 0,0 0 1 0 0,-1 0-1 0 0,1 0 0 0 0,0 0 0 0 0,0 0 0 0 0,0 1 0 0 0,-1-1 0 0 0,1 0 0 0 0,1 1 0 0 0,-1-1-43 0 0,-13 20 131 0 0,1 1 0 0 0,1 0 0 0 0,1 0 0 0 0,1 1 0 0 0,2 1 0 0 0,0 0 0 0 0,-3 15-131 0 0,7-19 146 0 0,2-14-106 0 0,1 0-1 0 0,-1 0 1 0 0,1 1 0 0 0,1-1 0 0 0,-1 0 0 0 0,1 0 0 0 0,0 1 0 0 0,0-1 0 0 0,1 0 0 0 0,0 0-1 0 0,0 1 1 0 0,0-1 0 0 0,2 5-40 0 0,2-1 104 0 0,0-1 0 0 0,0 0-1 0 0,1 0 1 0 0,4 6-104 0 0,-7-11 11 0 0,0-1 0 0 0,0 0 0 0 0,1 1 0 0 0,-1-2 0 0 0,1 1 0 0 0,-1 0 0 0 0,1-1 0 0 0,0 1 0 0 0,0-1 0 0 0,0 0 0 0 0,0-1 0 0 0,2 1-11 0 0,1 1 27 0 0,0 0 1 0 0,0 1 0 0 0,0 0-1 0 0,0 0 1 0 0,1 1-28 0 0,-4-1 16 0 0,1-1 0 0 0,-1-1 1 0 0,0 1-1 0 0,1-1 1 0 0,0 1-1 0 0,0-1 0 0 0,-1-1 1 0 0,1 1-1 0 0,0-1 0 0 0,0 0 1 0 0,1 0-1 0 0,-1 0 1 0 0,4 0-17 0 0,0-1-229 0 0,-1-1 0 0 0,1 1 0 0 0,0-2 0 0 0,0 1 0 0 0,-1-1 0 0 0,1 0 0 0 0,3-2 229 0 0,5-4-8477 0 0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8.6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127 80 7432 0 0,'-8'-12'1239'0'0,"8"11"-1100"0"0,0-1-1 0 0,-1 1 1 0 0,1 0-1 0 0,-1 0 1 0 0,1 0 0 0 0,-1 0-1 0 0,0 0 1 0 0,1 0 0 0 0,-1 0-1 0 0,0 0 1 0 0,0 0-1 0 0,0 0 1 0 0,0 0-139 0 0,-4-5 1181 0 0,5 5-1148 0 0,0 1 0 0 0,-1-1 0 0 0,1 1 0 0 0,0-1 0 0 0,0 1 0 0 0,-1 0 0 0 0,1-1 0 0 0,0 1 0 0 0,-1-1 0 0 0,1 1 0 0 0,0 0 0 0 0,-1-1 0 0 0,1 1 0 0 0,-1 0 0 0 0,1-1 0 0 0,0 1 0 0 0,-1 0 0 0 0,1 0 0 0 0,-1 0 0 0 0,1-1 0 0 0,-1 1 0 0 0,1 0 0 0 0,-1 0 0 0 0,1 0 0 0 0,-1 0 0 0 0,1 0 0 0 0,-1 0 0 0 0,1 0 0 0 0,-1 0 0 0 0,1 0 0 0 0,-1 0 0 0 0,1 0 0 0 0,-1 0 0 0 0,1 0 0 0 0,-1 0 0 0 0,1 0 0 0 0,-1 1 0 0 0,1-1 0 0 0,-1 0 0 0 0,1 0 0 0 0,-1 1 0 0 0,1-1-33 0 0,-3 2 13 0 0,0 1 1 0 0,1-1 0 0 0,-1 0 0 0 0,1 1 0 0 0,0 0-1 0 0,0-1 1 0 0,0 1 0 0 0,0 0 0 0 0,0 0 0 0 0,1 0 0 0 0,-1 1-1 0 0,1 0-13 0 0,-6 9 33 0 0,-1 1 2 0 0,0 1-1 0 0,1 0 1 0 0,1 1 0 0 0,0 0-1 0 0,1 0 1 0 0,1 0 0 0 0,0 0-35 0 0,2-7 17 0 0,1 0 0 0 0,0 0 0 0 0,1 0 1 0 0,-1 0-1 0 0,2 0 0 0 0,-1 0 0 0 0,1 0 1 0 0,1 0-1 0 0,0 0 0 0 0,0 0 0 0 0,1-1 1 0 0,0 1-1 0 0,3 6-17 0 0,21 24 109 0 0,-25-34-104 0 0,0-1 0 0 0,0 0 0 0 0,1 0-1 0 0,-1 0 1 0 0,1-1 0 0 0,0 1 0 0 0,0-1 0 0 0,0 1-1 0 0,0-1 1 0 0,1 0 0 0 0,-1 0 0 0 0,1 0-1 0 0,0-1 1 0 0,0 1 0 0 0,0-1 0 0 0,0 0 0 0 0,0 0-1 0 0,0 0 1 0 0,1-1 0 0 0,-1 0 0 0 0,1 1 0 0 0,2-1-5 0 0,-1 0 5 0 0,-1 0 0 0 0,1-1 1 0 0,-1 0-1 0 0,1 0 0 0 0,-1 0 0 0 0,1 0 1 0 0,-1-1-1 0 0,0 0 0 0 0,1 0 1 0 0,-1-1-1 0 0,0 0 0 0 0,0 1 1 0 0,0-2-1 0 0,3 0-5 0 0,6-6 22 0 0,-1 1-1 0 0,0-1 1 0 0,0-1 0 0 0,2-4-22 0 0,-5 6 8 0 0,-6 4 1 0 0,0-1 0 0 0,1 1 0 0 0,-1-1 0 0 0,-1 0 0 0 0,1-1-1 0 0,-1 1 1 0 0,0 0 0 0 0,1-4-9 0 0,19-50 124 0 0,-17 43-71 0 0,-4 10-17 0 0,-1 0 0 0 0,0 0-1 0 0,0 0 1 0 0,-1 0 0 0 0,0 0 0 0 0,0 0 0 0 0,0 0-1 0 0,-1-3-35 0 0,-8-51 520 0 0,8 54-462 0 0,-1 0 27 0 0,0 0 0 0 0,0 0 0 0 0,-1 0 0 0 0,1 0 0 0 0,-1 0 0 0 0,-1 0 0 0 0,1 1 0 0 0,-1 0 0 0 0,0 0 0 0 0,0 0 0 0 0,-5-5-85 0 0,2 3 142 0 0,1 0 0 0 0,0-1 0 0 0,0 0-1 0 0,0-2-141 0 0,5 9 42 0 0,0-1-1 0 0,0 1 1 0 0,0 0-1 0 0,0 0 0 0 0,-1 0 1 0 0,1 0-1 0 0,0 0 0 0 0,-1 0 1 0 0,1 0-1 0 0,0 0 1 0 0,-1 0-1 0 0,1 1 0 0 0,-1-1 1 0 0,-1 0-42 0 0,-9-5-2179 0 0,11 6-8613 0 0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9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1 404 8840 0 0,'1'0'17'0'0,"0"1"0"0"0,0 0 0 0 0,0 0 1 0 0,0-1-1 0 0,0 1 0 0 0,0 0 0 0 0,-1 0 0 0 0,1 0 1 0 0,0 0-1 0 0,0 0 0 0 0,-1 0 0 0 0,1 0 0 0 0,0 0 1 0 0,-1 0-1 0 0,1 0 0 0 0,-1 0 0 0 0,0 0 0 0 0,1 1-17 0 0,-1-1 84 0 0,0 0-1 0 0,0-1 0 0 0,1 1 0 0 0,-1 0 0 0 0,0 0 0 0 0,1-1 0 0 0,-1 1 0 0 0,1 0 0 0 0,-1 0 0 0 0,1-1 0 0 0,-1 1 0 0 0,1 0 1 0 0,-1-1-1 0 0,1 1 0 0 0,-1-1 0 0 0,1 1 0 0 0,0-1 0 0 0,-1 1 0 0 0,1-1 0 0 0,0 1 0 0 0,0-1 0 0 0,-1 0 0 0 0,1 1 0 0 0,0-1 1 0 0,0 0-1 0 0,0 0 0 0 0,-1 0 0 0 0,1 1 0 0 0,0-1 0 0 0,0 0 0 0 0,0 0 0 0 0,0 0 0 0 0,-1 0 0 0 0,2-1-83 0 0,-2 1 75 0 0,1 0 0 0 0,0-1-1 0 0,-1 1 1 0 0,1-1 0 0 0,-1 1 0 0 0,1 0-1 0 0,-1-1 1 0 0,1 0 0 0 0,-1 1-1 0 0,1-1 1 0 0,-1 1 0 0 0,0-1-1 0 0,1 0 1 0 0,-1 1 0 0 0,0-1 0 0 0,1 1-1 0 0,-1-1 1 0 0,0 0 0 0 0,0 0-1 0 0,0 1 1 0 0,1-1 0 0 0,-1 0 0 0 0,0 0-75 0 0,5-26-188 0 0,-3 14 324 0 0,0-3-76 0 0,0 1 0 0 0,-1-1 0 0 0,-1 0 1 0 0,0 1-1 0 0,-1-1 0 0 0,-2-9-60 0 0,0 6 204 0 0,2 1-1 0 0,0 0 1 0 0,1-1 0 0 0,2-8-204 0 0,-1 4 319 0 0,-1 14-157 0 0,1-1 0 0 0,0 1 0 0 0,0-1 0 0 0,2-3-162 0 0,-3 12 55 0 0,0-1 0 0 0,1 0 1 0 0,-1 1-1 0 0,1-1 1 0 0,0 1-1 0 0,-1-1 1 0 0,1 1-1 0 0,0-1 1 0 0,0 1-1 0 0,0-1 1 0 0,0 1-1 0 0,0 0 1 0 0,0-1-1 0 0,1 1 0 0 0,-1 0 1 0 0,0 0-1 0 0,0 0 1 0 0,1 0-1 0 0,-1 0 1 0 0,1 0-1 0 0,-1 1 1 0 0,1-1-1 0 0,-1 0 1 0 0,1 1-1 0 0,1-1-55 0 0,-3 1 34 0 0,1 0 0 0 0,-1-1 0 0 0,1 1 1 0 0,-1 0-1 0 0,1-1 0 0 0,-1 1 0 0 0,1 0 0 0 0,-1-1 0 0 0,1 1 0 0 0,-1-1 0 0 0,1 1 1 0 0,-1 0-1 0 0,0-1 0 0 0,1 1 0 0 0,-1-1 0 0 0,0 1 0 0 0,1-1 0 0 0,-1 1 0 0 0,0-1 1 0 0,0 0-1 0 0,1 0-34 0 0,-1 1 12 0 0,0 0 1 0 0,0 0-1 0 0,0 0 0 0 0,0-1 1 0 0,0 1-1 0 0,0 0 1 0 0,0 0-1 0 0,0-1 1 0 0,0 1-1 0 0,0 0 0 0 0,0 0 1 0 0,0 0-1 0 0,0-1 1 0 0,0 1-1 0 0,1 0 1 0 0,-1 0-1 0 0,0 0 0 0 0,0-1 1 0 0,0 1-1 0 0,0 0 1 0 0,0 0-1 0 0,1 0 1 0 0,-1 0-1 0 0,0 0 1 0 0,0-1-1 0 0,0 1 0 0 0,1 0 1 0 0,-1 0-1 0 0,0 0 1 0 0,0 0-1 0 0,1 0 1 0 0,-1 0-1 0 0,0 0 0 0 0,0 0 1 0 0,0 0-1 0 0,1 0 1 0 0,-1 0-1 0 0,0 0 1 0 0,0 0-1 0 0,1 0 0 0 0,-1 0 1 0 0,0 0-1 0 0,0 0 1 0 0,0 0-1 0 0,1 0 1 0 0,-1 0-1 0 0,0 0 1 0 0,0 0-1 0 0,0 1 0 0 0,1-1 1 0 0,-1 0-1 0 0,0 0 1 0 0,0 0-1 0 0,0 0-12 0 0,8 7-3 0 0,-1 1 0 0 0,0-1 1 0 0,0 1-1 0 0,-1 1 0 0 0,0-1 0 0 0,0 1 0 0 0,-1 0 1 0 0,1 4 2 0 0,16 24-47 0 0,10 15-7 0 0,-26-39 2 0 0,1 0 0 0 0,0-1 0 0 0,1 0-1 0 0,0 0 1 0 0,1-1 0 0 0,1 0 0 0 0,-1-1-1 0 0,2 0 1 0 0,-1 0 0 0 0,2-1 52 0 0,-6-5-10 0 0,-1 1-1 0 0,0-1 1 0 0,0 1 0 0 0,0 0 0 0 0,-1 0-1 0 0,0 0 1 0 0,2 3 10 0 0,-4-4-25 0 0,0-1-1 0 0,1 1 1 0 0,0 0-1 0 0,0-1 1 0 0,0 0-1 0 0,0 0 1 0 0,0 0 0 0 0,1 0-1 0 0,-1 0 1 0 0,1-1-1 0 0,0 0 1 0 0,0 1-1 0 0,0-2 1 0 0,0 1-1 0 0,0 0 26 0 0,11 2-32 0 0,-12-2 3 0 0,0-1 0 0 0,0 0 0 0 0,0-1 0 0 0,1 1 0 0 0,-1 0 0 0 0,0-1 0 0 0,0 0 0 0 0,4 0 29 0 0,-6 0-8 0 0,1-1 0 0 0,-1 1 0 0 0,1-1 0 0 0,-1 1 0 0 0,0-1-1 0 0,0 0 1 0 0,1 1 0 0 0,-1-1 0 0 0,0 0 0 0 0,0 0 0 0 0,0 0 0 0 0,0 0 0 0 0,0 0 0 0 0,0 0 0 0 0,0 0-1 0 0,0 0 1 0 0,0-1 0 0 0,0 1 0 0 0,-1 0 0 0 0,1 0 0 0 0,0-1 0 0 0,-1 1 0 0 0,1-2 8 0 0,7-13-8 0 0,-6 14 8 0 0,0-1 0 0 0,-1 1 0 0 0,0-1 0 0 0,1 0 0 0 0,-1 0 0 0 0,0 1 0 0 0,-1-1 0 0 0,1-3 0 0 0,3-21 26 0 0,-2 0 0 0 0,-2-18-26 0 0,1 15 101 0 0,3-28-101 0 0,-4 55 8 0 0,1-9 71 0 0,1 1 0 0 0,0 0 0 0 0,0 0 0 0 0,1 0 0 0 0,1 0 0 0 0,0 0 0 0 0,1-1-79 0 0,-1 4 26 0 0,-3 5-9 0 0,1-1 0 0 0,0 1 0 0 0,-1 0-1 0 0,1 0 1 0 0,1 0 0 0 0,-1 0 0 0 0,0 0 0 0 0,1 0-1 0 0,-1 0 1 0 0,1 1 0 0 0,0-1 0 0 0,0 1-1 0 0,0 0 1 0 0,0 0 0 0 0,2-1-17 0 0,4-1 63 0 0,0-1 0 0 0,0 1 0 0 0,1 1 0 0 0,-1 0 0 0 0,8-1-63 0 0,10-2-2315 0 0,-24 6-9110 0 0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9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0 200 9744 0 0,'0'2'20'0'0,"1"0"1"0"0,-1-1-1 0 0,0 1 1 0 0,1 0-1 0 0,-1-1 1 0 0,1 1-1 0 0,0-1 1 0 0,-1 1-1 0 0,1-1 1 0 0,0 1-1 0 0,0-1 1 0 0,0 1-1 0 0,0-1 1 0 0,0 0-1 0 0,0 1 1 0 0,0-1-1 0 0,1 0 1 0 0,-1 0-1 0 0,1 0-20 0 0,13 18 341 0 0,17 66 153 0 0,-20-48-733 0 0,-3 1 0 0 0,3 18 239 0 0,-6-10 126 0 0,-5-43 162 0 0,0-1 0 0 0,0 0 1 0 0,0 0-1 0 0,0 0 0 0 0,0 0 0 0 0,0 0 1 0 0,1 0-1 0 0,-1-1 0 0 0,2 2-288 0 0,-3-58 581 0 0,3-1-1 0 0,2 1 0 0 0,2 0 0 0 0,3 0 1 0 0,16-49-581 0 0,-22 92 159 0 0,0 0 0 0 0,1 0 1 0 0,1 1-1 0 0,0 0 1 0 0,0 0-1 0 0,5-5-159 0 0,-8 12 39 0 0,0-1 0 0 0,1 1 1 0 0,0 0-1 0 0,-1 1 0 0 0,1-1 0 0 0,1 1 1 0 0,-1-1-1 0 0,0 1 0 0 0,1 0 0 0 0,0 1 0 0 0,0-1 1 0 0,-1 1-1 0 0,1 0 0 0 0,1 0 0 0 0,-1 1 0 0 0,1-1-39 0 0,17-6 134 0 0,-21 7-119 0 0,1 0 1 0 0,-1 0-1 0 0,0 0 1 0 0,1 0-1 0 0,-1 1 1 0 0,1-1-1 0 0,-1 1 1 0 0,1-1-1 0 0,-1 1 1 0 0,1 0-1 0 0,-1 0 1 0 0,1 0-1 0 0,-1 0 1 0 0,1 1-1 0 0,-1-1 1 0 0,2 1-16 0 0,10 3 74 0 0,0 1-1 0 0,-1 0 1 0 0,1 1 0 0 0,-1 0-1 0 0,0 1 1 0 0,-1 1 0 0 0,0 0-1 0 0,0 1 1 0 0,-1 0 0 0 0,0 0 0 0 0,0 2-1 0 0,-1-1 1 0 0,-1 1 0 0 0,2 3-74 0 0,3 3 105 0 0,-3-4 6 0 0,0 1-1 0 0,-1 0 1 0 0,5 10-111 0 0,-12-17 44 0 0,0-1 0 0 0,0 1 0 0 0,-1 0-1 0 0,0 0 1 0 0,0 0 0 0 0,-1 0 0 0 0,1 0 0 0 0,-2 0 0 0 0,1 0 0 0 0,-1 5-44 0 0,0-6 24 0 0,0 3 29 0 0,0 0 1 0 0,0 0 0 0 0,-1 0-1 0 0,-2 8-53 0 0,2-14 6 0 0,0-1 0 0 0,0 1 0 0 0,0-1 0 0 0,0 1 0 0 0,0-1 0 0 0,0 1 0 0 0,-1-1 0 0 0,1 0 0 0 0,-1 0 0 0 0,0 1 0 0 0,1-1 0 0 0,-1 0 0 0 0,0-1 0 0 0,0 1 0 0 0,0 0 0 0 0,-1 0 0 0 0,1-1 0 0 0,-2 1-6 0 0,-10 6-10 0 0,-1-1 0 0 0,0-1 0 0 0,-1 0 0 0 0,1-1 0 0 0,-1 0-1 0 0,0-2 1 0 0,0 0 0 0 0,-1-1 0 0 0,1 0 0 0 0,0-1 0 0 0,-1-1-1 0 0,1-1 1 0 0,-1 0 0 0 0,1-1 0 0 0,0-1 0 0 0,-14-4 10 0 0,13 2-68 0 0,-19-3-131 0 0,35 8 106 0 0,0-1 0 0 0,0 1 1 0 0,0-1-1 0 0,0 1 0 0 0,0-1 0 0 0,1 1 0 0 0,-1-1 0 0 0,0 0 0 0 0,0 1 1 0 0,1-1-1 0 0,-1 0 0 0 0,0 0 0 0 0,1 1 0 0 0,-1-1 0 0 0,0 0 0 0 0,1 0 1 0 0,0 0-1 0 0,-1 0 0 0 0,0 0 93 0 0,1 0-1057 0 0,-1-1-11152 0 0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09.9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9944 0 0,'0'0'626'0'0,"0"0"12"0"0,10 12 1034 0 0,-8-8-1550 0 0,0 0 0 0 0,0 1 0 0 0,0-1 0 0 0,-1 1 0 0 0,1-1 0 0 0,-1 1 0 0 0,0 0 1 0 0,0 0-1 0 0,-1 0 0 0 0,0-1-122 0 0,2 8-21 0 0,11 119-21 0 0,-9-88 18 0 0,-4-36 19 0 0,0 1 1 0 0,1-1-1 0 0,0 1 1 0 0,0-1-1 0 0,1 1 1 0 0,-1-1-1 0 0,1 0 1 0 0,1 0-1 0 0,0 0 1 0 0,0 0-1 0 0,0 0 1 0 0,2 2 4 0 0,0-3 24 0 0,1 3 133 0 0,0-1 0 0 0,0-1-1 0 0,1 1 1 0 0,0-1 0 0 0,0 0 0 0 0,7 4-157 0 0,-5-8-1676 0 0,-8-3-7789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6.6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 5016 0 0,'0'0'339'0'0,"0"0"8"0"0,4-1 0 0 0,-1 0-442 0 0,-2 0 169 0 0,-1 1 0 0 0,0 0 0 0 0,1-1 0 0 0,-1 1 0 0 0,1 0 0 0 0,-1 0 0 0 0,1 0 0 0 0,-1 0 0 0 0,0-1 0 0 0,1 1 0 0 0,-1 0 0 0 0,1 0 0 0 0,-1 0 1 0 0,1 0-1 0 0,-1 0 0 0 0,1 0 0 0 0,-1 0 0 0 0,1 0 0 0 0,-1 0 0 0 0,1 0 0 0 0,-1 1 0 0 0,0-1 0 0 0,1 0 0 0 0,-1 0 0 0 0,1 0 0 0 0,-1 0 0 0 0,1 1 0 0 0,-1-1 0 0 0,0 0 0 0 0,1 1 0 0 0,-1-1 0 0 0,0 0 0 0 0,1 0 0 0 0,-1 1 0 0 0,0-1 0 0 0,1 1 0 0 0,-1-1 0 0 0,0 0 0 0 0,0 1 0 0 0,1-1 0 0 0,-1 1 0 0 0,0-1 0 0 0,0 0 0 0 0,0 1 0 0 0,0-1 0 0 0,0 1 0 0 0,1-1 1 0 0,-1 1-1 0 0,0-1 0 0 0,0 1 0 0 0,0-1 0 0 0,0 1 0 0 0,0-1 0 0 0,-1 1-74 0 0,4 10 808 0 0,2 23 702 0 0,-5-26-1391 0 0,0-6-91 0 0,0 0 1 0 0,0 1-1 0 0,0-1 1 0 0,0 0-1 0 0,0 0 1 0 0,0 1-1 0 0,-1-1 1 0 0,1 0 0 0 0,-1 0-1 0 0,0 0 1 0 0,1 1-1 0 0,-1-1 1 0 0,-1 1-29 0 0,2 11-1527 0 0,0-14-6506 0 0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0.3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10656 0 0,'2'1'77'0'0,"-1"0"0"0"0,0 0 0 0 0,0 1 0 0 0,0-1 1 0 0,0 0-1 0 0,0 1 0 0 0,0-1 0 0 0,0 1 0 0 0,-1-1 1 0 0,1 1-1 0 0,0-1 0 0 0,-1 1 0 0 0,1-1 0 0 0,-1 1 1 0 0,0 0-1 0 0,1-1 0 0 0,-1 1 0 0 0,0 0 1 0 0,0 0-1 0 0,0-1 0 0 0,0 1 0 0 0,0 0 0 0 0,-1-1 1 0 0,1 1-1 0 0,-1 0 0 0 0,1-1 0 0 0,-1 1 0 0 0,1-1 1 0 0,-1 1-1 0 0,0-1 0 0 0,0 2-77 0 0,0 0 26 0 0,0 0-1 0 0,0 0 1 0 0,0-1-1 0 0,0 1 1 0 0,1 0 0 0 0,0 0-1 0 0,-1 0 1 0 0,1 0 0 0 0,0 0-1 0 0,1 0 1 0 0,-1 0 0 0 0,1 3-26 0 0,0 6 43 0 0,5 271 5 0 0,-5-274-22 0 0,0 0 1 0 0,1 0 0 0 0,0 0 0 0 0,1-1 0 0 0,0 1 0 0 0,0 0 0 0 0,1-1-1 0 0,0 0 1 0 0,0 0-27 0 0,15 35 95 0 0,-11-36 88 0 0,-1 0-1897 0 0,-7-7-7043 0 0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0.7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6928 0 0,'0'-1'67'0'0,"0"1"1"0"0,0-1 0 0 0,0 1-1 0 0,0-1 1 0 0,0 1 0 0 0,0-1-1 0 0,0 1 1 0 0,0-1 0 0 0,0 1-1 0 0,0-1 1 0 0,0 1 0 0 0,1-1-1 0 0,-1 1 1 0 0,0-1 0 0 0,0 1-1 0 0,1 0 1 0 0,-1-1 0 0 0,0 1-1 0 0,0-1 1 0 0,1 1 0 0 0,-1 0-1 0 0,0-1 1 0 0,1 1 0 0 0,-1 0-1 0 0,1-1 1 0 0,-1 1 0 0 0,0 0-1 0 0,1 0 1 0 0,-1-1 0 0 0,1 1-1 0 0,-1 0 1 0 0,1 0 0 0 0,-1 0-1 0 0,1 0 1 0 0,-1 0 0 0 0,1 0-1 0 0,-1-1 1 0 0,1 1 0 0 0,-1 0-1 0 0,1 0 1 0 0,-1 1 0 0 0,1-1-1 0 0,-1 0 1 0 0,1 0 0 0 0,-1 0-1 0 0,1 0 1 0 0,-1 0 0 0 0,1 0-68 0 0,1 2 491 0 0,7-4-94 0 0,9-4-289 0 0,1 1 0 0 0,0 1 0 0 0,0 0 1 0 0,0 2-1 0 0,0 0 0 0 0,1 1 0 0 0,-1 1 0 0 0,7 1-108 0 0,9-1 552 0 0,32-4-552 0 0,-55 4 73 0 0,1 0 0 0 0,0 0-1 0 0,-1 1 1 0 0,1 0 0 0 0,-1 1 0 0 0,0 1-1 0 0,0 0 1 0 0,7 3-73 0 0,-18-6 3 0 0,30 7 118 0 0,-27-7-104 0 0,0 1 0 0 0,0 0 1 0 0,1 0-1 0 0,-1 0 0 0 0,0 0 0 0 0,0 1 0 0 0,0-1 0 0 0,0 1 0 0 0,-1 0 0 0 0,1 0 1 0 0,0 0-1 0 0,-1 1 0 0 0,1 0 0 0 0,-1-1 0 0 0,0 1 0 0 0,0 0 0 0 0,0 0-17 0 0,2 3 4 0 0,0 0 0 0 0,0 0 1 0 0,0 1-1 0 0,-1 0 0 0 0,0-1 0 0 0,-1 1 0 0 0,1 0 0 0 0,-1 1 0 0 0,-1-1 0 0 0,1 1 0 0 0,-1-1 0 0 0,0 1 0 0 0,-1 0 0 0 0,0-1 0 0 0,0 1 1 0 0,-1 5-5 0 0,1 26 21 0 0,5 23-21 0 0,-1-14 13 0 0,-3-16 16 0 0,-2-22-9 0 0,0 1 0 0 0,1-1 0 0 0,1 0-1 0 0,0 1 1 0 0,1 4-20 0 0,3 6 45 0 0,-2-8 11 0 0,0-1 1 0 0,0 0 0 0 0,4 6-57 0 0,0 3 62 0 0,-7-18-54 0 0,0 1 0 0 0,1 0 0 0 0,-1-1 0 0 0,1 1-1 0 0,0-1 1 0 0,0 1 0 0 0,0 0-8 0 0,7 8 20 0 0,-7-9-11 0 0,0 1 0 0 0,1-1 0 0 0,-1 0 0 0 0,1 0 0 0 0,0-1 0 0 0,3 4-9 0 0,-3-3-1748 0 0,-2-2-7088 0 0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1.1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247 64 7024 0 0,'-56'-7'3166'0'0,"48"7"-2857"0"0,4 0-132 0 0,-1-1 0 0 0,0 1-1 0 0,0 0 1 0 0,1 0 0 0 0,-1 1 0 0 0,0 0 0 0 0,1-1-1 0 0,-1 1 1 0 0,0 1 0 0 0,1-1 0 0 0,0 1-1 0 0,-1 0 1 0 0,1 0 0 0 0,0 0 0 0 0,0 0 0 0 0,-2 2-177 0 0,-2 4 26 0 0,0 0 1 0 0,1 1 0 0 0,0 0-1 0 0,0 0 1 0 0,1 0 0 0 0,0 1-1 0 0,1 0 1 0 0,0 0 0 0 0,0 1-1 0 0,0 3-26 0 0,-3 11 76 0 0,1 0 0 0 0,1 0 0 0 0,-2 24-76 0 0,5-29 32 0 0,1 0 0 0 0,1-1 0 0 0,0 1 0 0 0,2 15-32 0 0,0-29 10 0 0,0 0 1 0 0,0 0 0 0 0,0 0 0 0 0,1 1-1 0 0,0-2 1 0 0,0 1 0 0 0,1 0 0 0 0,0 0 0 0 0,0-1-1 0 0,0 1 1 0 0,0-1 0 0 0,1 0 0 0 0,0 0 0 0 0,0 0-1 0 0,0-1 1 0 0,1 1 0 0 0,-1-1-11 0 0,3 1 15 0 0,-1 0 1 0 0,1 0-1 0 0,0 0 0 0 0,0-1 0 0 0,0 0 1 0 0,1-1-1 0 0,-1 0 0 0 0,1 0 1 0 0,7 2-16 0 0,-9-4 11 0 0,0 0 1 0 0,0 0 0 0 0,0-1-1 0 0,0 0 1 0 0,0 0 0 0 0,1 0-1 0 0,-1-1 1 0 0,0 0 0 0 0,0 0-1 0 0,0-1 1 0 0,0 1 0 0 0,0-1-1 0 0,3-2-11 0 0,0 0 32 0 0,0 0-1 0 0,-1-1 1 0 0,0 0 0 0 0,1-1-1 0 0,-2 1 1 0 0,1-1-1 0 0,-1-1 1 0 0,0 1 0 0 0,0-1-1 0 0,-1-1 1 0 0,0 1-1 0 0,0-1 1 0 0,-1 0 0 0 0,0 0-1 0 0,0-1 1 0 0,2-6-32 0 0,-1-1 90 0 0,-1 1-1 0 0,0-1 1 0 0,-1-1 0 0 0,-1 1 0 0 0,0-1-1 0 0,-1 1 1 0 0,-1-1 0 0 0,-1 0 0 0 0,0-4-90 0 0,-1 1 102 0 0,0 1 1 0 0,-1-1 0 0 0,-1 1-1 0 0,-4-13-102 0 0,-1-2 178 0 0,7 23-101 0 0,-2 1 0 0 0,1 0 1 0 0,-2 0-1 0 0,-2-7-77 0 0,5 14-95 0 0,-1 0-1 0 0,1 0 1 0 0,0 1 0 0 0,0-1 0 0 0,0 0-1 0 0,0 0 1 0 0,1 0 0 0 0,-1-1 0 0 0,1 1 0 0 0,0 0-1 0 0,0 0 1 0 0,0 0 0 0 0,0 0 0 0 0,1 0-1 0 0,-1 0 1 0 0,1 0 0 0 0,0 0 0 0 0,0 0 0 0 0,1-2 95 0 0,-2 4-10592 0 0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1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0 555 8136 0 0,'17'-4'4208'0'0,"-11"-25"-2837"0"0,-4 26-1292 0 0,-1 0 0 0 0,0 0 0 0 0,-1-1 0 0 0,1 1 0 0 0,-1 0 0 0 0,1 0 0 0 0,-1 0 0 0 0,0-1 0 0 0,0 0-79 0 0,-3-26 368 0 0,-1-6-40 0 0,1 0 0 0 0,1 0-1 0 0,3 0 1 0 0,1-8-328 0 0,-1 34 99 0 0,1 1 0 0 0,-1 0 1 0 0,2-1-1 0 0,-1 1 0 0 0,1 0 0 0 0,1 0 0 0 0,-1 0 1 0 0,2 0-1 0 0,-1 1 0 0 0,1 0 0 0 0,0 0 1 0 0,1 0-1 0 0,0 0 0 0 0,7-6-99 0 0,-11 13 22 0 0,-1-1 0 0 0,1 1 0 0 0,0-1 0 0 0,0 1 0 0 0,1 0 0 0 0,-1 0 0 0 0,0 0 0 0 0,0 0 0 0 0,1 0 0 0 0,-1 0 0 0 0,0 1 0 0 0,1-1 0 0 0,-1 1 0 0 0,0-1 0 0 0,1 1 0 0 0,-1 0 0 0 0,1 0-1 0 0,-1 0 1 0 0,1 0 0 0 0,-1 1 0 0 0,1-1 0 0 0,-1 1 0 0 0,0-1 0 0 0,1 1 0 0 0,-1 0 0 0 0,0 0 0 0 0,0 0 0 0 0,0 0 0 0 0,1 0 0 0 0,-1 1 0 0 0,0-1 0 0 0,0 1 0 0 0,-1-1 0 0 0,1 1 0 0 0,0 0 0 0 0,0-1 0 0 0,-1 1 0 0 0,2 2-22 0 0,120 226 573 0 0,-116-219-553 0 0,1 0 1 0 0,0 0-1 0 0,1-1 0 0 0,0 0 0 0 0,1 0 1 0 0,0-1-1 0 0,0 0 0 0 0,1-1 0 0 0,0 0 1 0 0,1-1-1 0 0,1 0-20 0 0,24 11 179 0 0,-36-18-170 0 0,1 1-1 0 0,0 0 1 0 0,0-1-1 0 0,0 0 1 0 0,0 1-1 0 0,0-1 1 0 0,0 0-1 0 0,0 0 1 0 0,0 0-1 0 0,0 0 1 0 0,1 0-1 0 0,-1 0 1 0 0,0-1-1 0 0,0 1 1 0 0,-1-1-1 0 0,1 0 1 0 0,2 0-9 0 0,-1-1 7 0 0,-1 0 0 0 0,0 0 1 0 0,0-1-1 0 0,1 1 0 0 0,-1 0 0 0 0,-1-1 1 0 0,1 1-1 0 0,0-1-7 0 0,9-11 42 0 0,-6 8-25 0 0,-1 1-1 0 0,0 0 1 0 0,0-1 0 0 0,0 0 0 0 0,-1 0-1 0 0,1 0 1 0 0,-1 0 0 0 0,-1 0 0 0 0,1-1-1 0 0,-1 0 1 0 0,0-2-17 0 0,3-14 73 0 0,-2 1 0 0 0,1-20-73 0 0,1-3 47 0 0,-3 18 64 0 0,-1 0 0 0 0,-3-26-111 0 0,2-30 354 0 0,1 77-323 0 0,0-1 0 0 0,0 1 0 0 0,1-1-1 0 0,0 1 1 0 0,1 0 0 0 0,-1-1 0 0 0,2 0-31 0 0,2 0 203 0 0,-5 7-352 0 0,-1 0 0 0 0,1-1 1 0 0,-1 1-1 0 0,1-1 1 0 0,-1 1-1 0 0,0-1 1 0 0,1 1-1 0 0,-1-1 0 0 0,1 1 1 0 0,-1-1-1 0 0,0 1 1 0 0,1-1-1 0 0,-1 0 0 0 0,0 1 1 0 0,0-1-1 0 0,1 1 1 0 0,-1-1-1 0 0,0 0 149 0 0,0 1-13038 0 0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1.9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0 588 11152 0 0,'0'0'47'0'0,"0"-1"1"0"0,0 1-1 0 0,1-1 0 0 0,-1 1 1 0 0,0-1-1 0 0,0 1 1 0 0,0-1-1 0 0,0 1 0 0 0,0-1 1 0 0,1 1-1 0 0,-1-1 1 0 0,0 1-1 0 0,0-1 1 0 0,1 1-1 0 0,-1 0 0 0 0,0-1 1 0 0,0 1-1 0 0,1 0 1 0 0,-1-1-1 0 0,1 1 0 0 0,-1 0 1 0 0,0-1-1 0 0,1 1 1 0 0,-1 0-1 0 0,1-1 1 0 0,-1 1-1 0 0,0 0 0 0 0,1 0 1 0 0,-1 0-1 0 0,1 0 1 0 0,-1-1-1 0 0,1 1 1 0 0,-1 0-1 0 0,1 0 0 0 0,0 0-47 0 0,0 0 88 0 0,-1 0 0 0 0,1-1 0 0 0,0 1-1 0 0,0 0 1 0 0,0-1 0 0 0,0 1 0 0 0,0 0 0 0 0,0-1-1 0 0,-1 1 1 0 0,1-1 0 0 0,0 0 0 0 0,0 1-1 0 0,-1-1 1 0 0,1 0 0 0 0,0 1 0 0 0,-1-1 0 0 0,1 0-88 0 0,-1 0 4 0 0,2-1 58 0 0,0-1 0 0 0,0 0 0 0 0,0 0 0 0 0,-1 0 0 0 0,1-1 0 0 0,-1 1 0 0 0,0 0 0 0 0,0 0 0 0 0,0-1 0 0 0,-1 1 0 0 0,1-1 0 0 0,-1 1 0 0 0,1-1 0 0 0,-1-2-62 0 0,5-84 70 0 0,1 23-4 0 0,-1 17 284 0 0,2 1 0 0 0,3-5-350 0 0,0 2 349 0 0,-8 44-253 0 0,1-1 0 0 0,-1 1 0 0 0,2 0 0 0 0,-1 0 0 0 0,1 0 0 0 0,0 0 0 0 0,3-2-96 0 0,7-16 288 0 0,-11 21-218 0 0,0 0 0 0 0,0 1 1 0 0,0-1-1 0 0,1 1 0 0 0,-1 0 1 0 0,1 0-1 0 0,0 0 0 0 0,0 0 1 0 0,1 1-1 0 0,-1-1 0 0 0,1 1 1 0 0,0 0-1 0 0,-1 1 0 0 0,1-1 0 0 0,1 1-70 0 0,-5 2 7 0 0,0 0 0 0 0,-1 0 0 0 0,1-1 0 0 0,0 1 0 0 0,0 1-1 0 0,0-1 1 0 0,0 0 0 0 0,0 0 0 0 0,0 0 0 0 0,0 0 0 0 0,0 1-1 0 0,0-1 1 0 0,0 0 0 0 0,-1 1 0 0 0,1-1 0 0 0,0 1 0 0 0,0-1-1 0 0,0 1 1 0 0,-1-1 0 0 0,1 1 0 0 0,0 0 0 0 0,-1-1 0 0 0,1 1-1 0 0,0 0 1 0 0,-1 0 0 0 0,1 0-7 0 0,14 22 294 0 0,-5 2-262 0 0,-1 0-1 0 0,-1 1 0 0 0,-1 0 1 0 0,-1 0-1 0 0,-1 1 0 0 0,-1 9-31 0 0,-1-15 12 0 0,1 1-1 0 0,1 0-1 0 0,1-1 0 0 0,1 0 1 0 0,1 0-1 0 0,1-1 0 0 0,0 0 0 0 0,9 13-10 0 0,-5-5-4 0 0,-11-23 3 0 0,0 0 0 0 0,0 0 0 0 0,0-1 0 0 0,0 1 0 0 0,1-1-1 0 0,0 1 1 0 0,0-1 0 0 0,0 0 0 0 0,1 0 1 0 0,10 16-12 0 0,-12-17 7 0 0,1 1 1 0 0,-1-1 0 0 0,0 0 0 0 0,1 0 0 0 0,0 0 0 0 0,0 0-1 0 0,0 0 5 0 0,-2-2 0 0 0,-1-1-1 0 0,1 1 1 0 0,-1-1-1 0 0,0 0 0 0 0,1 1 1 0 0,-1-1-1 0 0,0 1 0 0 0,1-1 1 0 0,-1 1-1 0 0,0-1 1 0 0,0 1-1 0 0,0-1 0 0 0,1 1 1 0 0,-1-1-1 0 0,0 1 0 0 0,0 0 1 0 0,0-1-1 0 0,0 1 1 0 0,0-1-1 0 0,0 1 0 0 0,0-1 1 0 0,0 1-1 0 0,0 0 0 0 0,0-1 1 0 0,0 1-1 0 0,0-1 1 0 0,-1 6-1 0 0,1-5-2386 0 0,0-1-9520 0 0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2.3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1 149 9344 0 0,'5'-2'252'0'0,"0"-1"0"0"0,0 1 0 0 0,0-1 1 0 0,0 1-1 0 0,0 1 0 0 0,1-1 0 0 0,-1 1 1 0 0,1 0-1 0 0,0 0-252 0 0,19-4 960 0 0,-11-1-586 0 0,0 0-1 0 0,0 0 1 0 0,8-7-374 0 0,-9 6 120 0 0,1 0 0 0 0,-1 1-1 0 0,12-4-119 0 0,8 0-13 0 0,-19 5-87 0 0,-1 1 0 0 0,1 0 0 0 0,0 1 0 0 0,1 0 100 0 0,-1 1-456 0 0,0-1 1 0 0,-1 0 0 0 0,1-1-1 0 0,-1 0 1 0 0,10-6 455 0 0,-6 0-8124 0 0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2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8744 0 0,'1'0'93'0'0,"0"0"-1"0"0,0 0 1 0 0,0 0 0 0 0,0 0 0 0 0,0 0 0 0 0,0 0 0 0 0,0 0 0 0 0,0 0-1 0 0,0 0 1 0 0,0 1 0 0 0,0-1 0 0 0,0 0 0 0 0,0 1 0 0 0,0-1 0 0 0,0 0-1 0 0,0 1 1 0 0,0 0 0 0 0,0-1 0 0 0,0 1 0 0 0,0-1 0 0 0,-1 1 0 0 0,1 0-1 0 0,0 0 1 0 0,0-1 0 0 0,-1 1-93 0 0,5 4 271 0 0,-1 0-170 0 0,1 1 1 0 0,-1-1-1 0 0,0 1 1 0 0,-1 0 0 0 0,1 0-1 0 0,-1 0 1 0 0,-1 0-1 0 0,1 1 1 0 0,-1-1-1 0 0,0 1 1 0 0,0 0 0 0 0,-1-1-1 0 0,0 1 1 0 0,0 2-102 0 0,1 19-20 0 0,-1 0 0 0 0,-3 27 20 0 0,0-5 218 0 0,2-27-154 0 0,1 7 33 0 0,-3 0 0 0 0,0 4-97 0 0,1-28 63 0 0,1 0 0 0 0,1 1 0 0 0,-1-1 0 0 0,1 0 0 0 0,0 2-63 0 0,2 24 364 0 0,-3-21-354 0 0,0-9 8 0 0,-1 0-1 0 0,1 0 1 0 0,0 0-1 0 0,0 0 1 0 0,0 0-1 0 0,0 0 1 0 0,0 0-1 0 0,0-1 1 0 0,0 1-1 0 0,1 0 1 0 0,-1 0 0 0 0,1 0-1 0 0,-1 0 1 0 0,1-1-1 0 0,0 1 1 0 0,-1 0-1 0 0,1 0 1 0 0,0-1-1 0 0,0 1 1 0 0,0-1-1 0 0,1 1 1 0 0,-1-1-1 0 0,0 1 1 0 0,1-1-1 0 0,-1 0 1 0 0,0 0-1 0 0,1 0 1 0 0,0 0 0 0 0,0 1-18 0 0,14 7 64 0 0,-13-7-16 0 0,-1 0-1 0 0,1-1 0 0 0,0 1 0 0 0,0-1 0 0 0,0 0 1 0 0,0 0-1 0 0,0 0 0 0 0,0 0 0 0 0,0 0 1 0 0,0-1-1 0 0,0 1 0 0 0,1-1 0 0 0,2 0-47 0 0,20 0 315 0 0,-13 1-145 0 0,0-1 1 0 0,0 0-1 0 0,0-1 1 0 0,0 0-1 0 0,0-1 1 0 0,9-3-171 0 0,32-4 619 0 0,-23 5-591 0 0,-28 4-24 0 0,0 0-1 0 0,-1 0 0 0 0,1-1 1 0 0,0 1-1 0 0,0-1 1 0 0,0 1-1 0 0,0-1 1 0 0,0 0-1 0 0,0 0 1 0 0,-1 0-1 0 0,1 0 1 0 0,1-2-4 0 0,-2 3 29 0 0,-1-1 0 0 0,1 0 0 0 0,0 0 0 0 0,0 1 0 0 0,0-1 0 0 0,0 1 0 0 0,-1-1 0 0 0,1 1 1 0 0,0 0-1 0 0,1 0-29 0 0,13-4-2342 0 0,-16 4-8408 0 0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5.0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9240 0 0,'0'0'592'0'0,"0"0"1"0"0,0 0 6 0 0,0 0-53 0 0,0 0-214 0 0,0 0-57 0 0,0 0 4 0 0,6 5-7 0 0,-2-2-215 0 0,-2-2-24 0 0,0 1 0 0 0,0-1 0 0 0,0 1 0 0 0,0 0 0 0 0,0-1 1 0 0,0 1-1 0 0,-1 0 0 0 0,1 0 0 0 0,-1 0 0 0 0,1 0 0 0 0,-1 1 0 0 0,0-1 1 0 0,0 0-1 0 0,0 1 0 0 0,0-1 0 0 0,0 0 0 0 0,0 1 0 0 0,-1-1 0 0 0,1 1 1 0 0,-1 0-34 0 0,23 151 352 0 0,-4-2-74 0 0,-16-133-267 0 0,10 97 46 0 0,-11-108-42 0 0,1 4 22 0 0,-1 1-1 0 0,0 0 1 0 0,-1 0-1 0 0,0-1 1 0 0,-1 3-37 0 0,-1-11 17 0 0,1 0 0 0 0,1 0 1 0 0,-1 0-1 0 0,0 0 1 0 0,1 0-1 0 0,0 0 1 0 0,0 0-1 0 0,0-1 0 0 0,1 2-17 0 0,-1-1 38 0 0,1 1 1 0 0,-1 0-1 0 0,0 0 0 0 0,0 0 0 0 0,-1 0 0 0 0,1 2-38 0 0,-1 9 90 0 0,1 6 58 0 0,-1-18 59 0 0,-2-10 156 0 0,-3-6-2370 0 0,5 11-7667 0 0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5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6224 0 0,'0'0'614'0'0,"0"0"-4"0"0,0 0-1 0 0,0 0-72 0 0,0 0-307 0 0,0 0-78 0 0,26 0 220 0 0,-22 0-376 0 0,0 1 0 0 0,0-1 1 0 0,0 1-1 0 0,-1 0 1 0 0,1 0-1 0 0,0 1 0 0 0,-1-1 1 0 0,1 1-1 0 0,-1 0 0 0 0,2 1 4 0 0,27 10-31 0 0,-3-5 8 0 0,144 40-16 0 0,-164-44 62 0 0,-1-1 0 0 0,1 2 0 0 0,-1-1 0 0 0,0 1 0 0 0,0 0-1 0 0,0 1 1 0 0,-1 0 0 0 0,0 0 0 0 0,0 1 0 0 0,0-1 0 0 0,-1 2-1 0 0,0-1 1 0 0,-1 1 0 0 0,1-1 0 0 0,-2 1 0 0 0,4 6-23 0 0,-7-10 38 0 0,1-1 0 0 0,-1 1 0 0 0,1 0 1 0 0,-1-1-1 0 0,0 1 0 0 0,-1 0 0 0 0,1 0 0 0 0,-1 0 1 0 0,1 0-1 0 0,-1 0 0 0 0,0 0 0 0 0,-1 0 0 0 0,1 0 1 0 0,-1-1-1 0 0,1 1 0 0 0,-2 3-38 0 0,0 0 37 0 0,0-1 0 0 0,-1 0 0 0 0,1 0 0 0 0,-1 0 0 0 0,0 0 0 0 0,-1-1 0 0 0,1 1 0 0 0,-1-1 0 0 0,-3 3-37 0 0,-3 1 41 0 0,-1 0 1 0 0,1-1 0 0 0,-2-1-1 0 0,1 1 1 0 0,-1-2 0 0 0,0 0-1 0 0,0 0 1 0 0,-1-1 0 0 0,0-1-1 0 0,-5 2-41 0 0,-2 1 16 0 0,14-6-16 0 0,-1 0 0 0 0,1 0 0 0 0,-1 0 0 0 0,1-1 0 0 0,-1 0 0 0 0,1 0 0 0 0,-1 0 0 0 0,0-1 0 0 0,0 0 0 0 0,-5-1 0 0 0,10 2 12 0 0,0-1 1 0 0,0 1 0 0 0,0-1 0 0 0,0 1-1 0 0,0-1 1 0 0,0 0 0 0 0,0 0 0 0 0,1 0-1 0 0,-1 0 1 0 0,0-1-13 0 0,1 1 15 0 0,-1 1 0 0 0,1-1-1 0 0,0 0 1 0 0,-1 0 0 0 0,1 1-1 0 0,-1-1 1 0 0,1 0 0 0 0,-1 1 0 0 0,1 0-1 0 0,-1-1 1 0 0,1 1 0 0 0,-1 0-15 0 0,-2-2-950 0 0,4 2-6420 0 0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5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0 137 7432 0 0,'6'-1'411'0'0,"-1"0"0"0"0,1 0 0 0 0,-1 0 1 0 0,0-1-1 0 0,0 0 0 0 0,0 0 0 0 0,0-1 0 0 0,4-1-411 0 0,18-9 253 0 0,45-10 173 0 0,0 4-1 0 0,1 2 0 0 0,8 3-425 0 0,-43 8 171 0 0,30-5 1018 0 0,66-1-1189 0 0,-71 10 351 0 0,-5 0 194 0 0,0 2-1 0 0,7 3-544 0 0,-51-2 126 0 0,-4 0 49 0 0,-1 0 0 0 0,1 0 1 0 0,-1 1-1 0 0,9 3-175 0 0,9-2 48 0 0,-25-3-42 0 0,0 0 1 0 0,0 0-1 0 0,1 0 1 0 0,-1 1-1 0 0,0-1 1 0 0,0 0-1 0 0,0 1 1 0 0,0-1-1 0 0,1 1 1 0 0,-1 0-1 0 0,0 0 1 0 0,0 0-1 0 0,0 0 1 0 0,0 0-1 0 0,0 0-6 0 0,-1 0-183 0 0,0 0-1 0 0,0 0 0 0 0,0-1 1 0 0,0 1-1 0 0,1 0 0 0 0,-1-1 1 0 0,0 1-1 0 0,1-1 0 0 0,-1 0 1 0 0,0 1-1 0 0,1-1 0 0 0,0 0 184 0 0,-2 0-9882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7.4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249 22 5520 0 0,'0'-5'44'0'0,"0"4"-17"0"0,0 1-1 0 0,0-1 0 0 0,0 1 1 0 0,0-1-1 0 0,0 1 0 0 0,0-1 1 0 0,0 1-1 0 0,0-1 0 0 0,0 0 1 0 0,0 1-1 0 0,0-1 0 0 0,0 1 0 0 0,0-1 1 0 0,0 1-1 0 0,0-1 0 0 0,0 1 1 0 0,-1-1-1 0 0,1 1 0 0 0,0 0 1 0 0,0-1-1 0 0,-1 1 0 0 0,1-1 1 0 0,0 1-1 0 0,0-1 0 0 0,-1 1 1 0 0,1 0-1 0 0,-1-1 0 0 0,1 1 0 0 0,0 0 1 0 0,-1-1-1 0 0,1 1 0 0 0,-1 0 1 0 0,1-1-1 0 0,-1 1 0 0 0,1 0 1 0 0,-1 0-1 0 0,1 0 0 0 0,-1 0 1 0 0,1-1-1 0 0,-1 1 0 0 0,1 0 0 0 0,-1 0 1 0 0,1 0-27 0 0,-27 8 838 0 0,21-8-736 0 0,1 1 0 0 0,0 0-1 0 0,0-1 1 0 0,0 2-1 0 0,0-1 1 0 0,0 1-1 0 0,0-1 1 0 0,0 1-1 0 0,1 1 1 0 0,-1-1-1 0 0,1 1 1 0 0,-3 1-102 0 0,-8 7 320 0 0,1 1 1 0 0,-12 12-321 0 0,0-1 198 0 0,21-17-186 0 0,1 0 0 0 0,0 0 0 0 0,0 1 0 0 0,0-1 1 0 0,1 1-1 0 0,0-1 0 0 0,0 1 0 0 0,0 0 0 0 0,1 1 0 0 0,0 2-12 0 0,-9 21 32 0 0,7-20-42 0 0,1 1 0 0 0,0-1 0 0 0,1 0 0 0 0,0 1 0 0 0,1-1 0 0 0,0 1 0 0 0,1 0-1 0 0,0-1 1 0 0,2 7 10 0 0,0-9-34 0 0,0 0 0 0 0,0-1 0 0 0,1 1 0 0 0,0-1 0 0 0,1 0 0 0 0,3 6 34 0 0,-5-10-15 0 0,1 0 1 0 0,0 0-1 0 0,1-1 0 0 0,-1 1 0 0 0,1-1 0 0 0,-1 1 0 0 0,1-1 0 0 0,0 0 0 0 0,0-1 0 0 0,0 1 0 0 0,1-1 0 0 0,-1 0 0 0 0,1 0 0 0 0,-1 0 0 0 0,1 0 1 0 0,0-1-1 0 0,-1 0 0 0 0,1 0 0 0 0,0 0 0 0 0,0 0 0 0 0,0-1 0 0 0,0 0 15 0 0,12 1-31 0 0,0-2-1 0 0,-1 0 1 0 0,1 0-1 0 0,-1-2 1 0 0,15-3 31 0 0,-24 4-100 0 0,-1 0 1 0 0,0 0-1 0 0,1 0 1 0 0,-1-1-1 0 0,0 0 0 0 0,0 0 1 0 0,-1 0-1 0 0,1-1 0 0 0,-1 0 1 0 0,1 0-1 0 0,0-2 100 0 0,9-9-5629 0 0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6.3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0 5224 0 0,'0'0'425'0'0,"0"0"6"0"0,-3 21 1082 0 0,-4-11-1368 0 0,2 1 0 0 0,0 0 0 0 0,0 1 0 0 0,-2 9-145 0 0,-14 32 108 0 0,14-43 10 0 0,6-8-82 0 0,1-1-1 0 0,-1 1 1 0 0,0-1 0 0 0,0 0-1 0 0,0 1 1 0 0,1-1-1 0 0,-1 1 1 0 0,1 0-1 0 0,-1-1 1 0 0,1 1-1 0 0,-1 0-35 0 0,-5 16 401 0 0,5-17-373 0 0,0 0 1 0 0,1 0-1 0 0,-1 0 0 0 0,1 0 1 0 0,-1 0-1 0 0,1 0 1 0 0,-1 0-1 0 0,1 0 0 0 0,0 0 1 0 0,0 1-1 0 0,-1-1 1 0 0,1 0-1 0 0,0 0 0 0 0,0 0 1 0 0,0 0-1 0 0,0 0 1 0 0,0 0-1 0 0,1 0 0 0 0,-1 0 1 0 0,0 1-1 0 0,0-1 1 0 0,1 0-1 0 0,-1 0 0 0 0,1 0 1 0 0,-1 0-1 0 0,1 0 1 0 0,-1 0-1 0 0,1 0 0 0 0,0 0-28 0 0,14 23 497 0 0,-13-19-469 0 0,0-1-1 0 0,1 0 0 0 0,-1 0 1 0 0,1 0-1 0 0,0 0 1 0 0,0 0-1 0 0,1-1 0 0 0,-1 1 1 0 0,1-1-1 0 0,-1 0 0 0 0,1 0 1 0 0,0 0-28 0 0,14 7 72 0 0,0-1 0 0 0,1-1 0 0 0,0-1 0 0 0,0 0 0 0 0,0-2 0 0 0,8 2-72 0 0,-15-4-157 0 0,21 5 790 0 0,-32-8-681 0 0,0 1 1 0 0,0-1-1 0 0,0 0 1 0 0,0 0-1 0 0,0 0 1 0 0,0 0-1 0 0,0 0 1 0 0,0 0-1 0 0,0 0 1 0 0,0 0-1 0 0,0 0 1 0 0,0-1-1 0 0,0 1 1 0 0,-1 0-1 0 0,1 0 1 0 0,0-1-1 0 0,0 1 1 0 0,0-1-1 0 0,0 1 1 0 0,0-1-1 0 0,-1 1 1 0 0,1-1-1 0 0,0 1 1 0 0,0-1 0 0 0,-1 0-1 0 0,1 0 48 0 0,-1 1-7513 0 0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7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0,'5'5'426'0'0,"9"6"402"0"0,-14-11-815 0 0,1 0 0 0 0,-1 0 0 0 0,0 0 0 0 0,0 0-1 0 0,0 1 1 0 0,1-1 0 0 0,-1 0 0 0 0,0 0-1 0 0,0 0 1 0 0,0 0 0 0 0,1 0 0 0 0,-1 0-1 0 0,0 0 1 0 0,0 0 0 0 0,1 0 0 0 0,-1 0 0 0 0,0 0-1 0 0,0 0 1 0 0,1 0 0 0 0,-1 0 0 0 0,0 0-1 0 0,0 0 1 0 0,0 0 0 0 0,1 0 0 0 0,-1 0-1 0 0,0 0 1 0 0,0 0 0 0 0,1 0 0 0 0,-1 0 0 0 0,0 0-1 0 0,0 0 1 0 0,0-1 0 0 0,1 1 0 0 0,-1 0-1 0 0,0 0 1 0 0,0 0 0 0 0,0 0 0 0 0,0-1-1 0 0,1 1 1 0 0,-1 0 0 0 0,0 0 0 0 0,0 0 0 0 0,0-1-1 0 0,0 1 1 0 0,0 0 0 0 0,0 0 0 0 0,1-1-1 0 0,-1 1 1 0 0,0 0 0 0 0,0 0 0 0 0,0 0-1 0 0,0-1-12 0 0,0 1 23 0 0,0-1 0 0 0,0 1 0 0 0,1-1 0 0 0,-1 1 0 0 0,0-1 0 0 0,0 1-1 0 0,1-1 1 0 0,-1 1 0 0 0,0 0 0 0 0,1-1 0 0 0,-1 1 0 0 0,0-1-1 0 0,1 1 1 0 0,-1 0 0 0 0,1 0 0 0 0,-1-1 0 0 0,1 1 0 0 0,-1 0-1 0 0,1 0 1 0 0,-1-1 0 0 0,1 1 0 0 0,-1 0 0 0 0,1 0 0 0 0,-1 0 0 0 0,1 0-1 0 0,-1 0 1 0 0,1 0 0 0 0,-1 0 0 0 0,1 0 0 0 0,-1 0 0 0 0,1 0-1 0 0,-1 0 1 0 0,1 0 0 0 0,-1 0 0 0 0,1 0 0 0 0,-1 0 0 0 0,1 0-1 0 0,-1 1 1 0 0,1-1 0 0 0,-1 0 0 0 0,1 0 0 0 0,-1 1 0 0 0,1-1 0 0 0,-1 0-1 0 0,0 1 1 0 0,1-1 0 0 0,-1 0 0 0 0,1 1-23 0 0,27 19 297 0 0,-22-16-291 0 0,15 10 200 0 0,0-2 0 0 0,0-1 0 0 0,9 3-206 0 0,9 4 193 0 0,-36-16-167 0 0,-1 0 1 0 0,1-1-1 0 0,-1 1 0 0 0,1 0 0 0 0,-1 1 0 0 0,0-1 1 0 0,0 0-1 0 0,0 1 0 0 0,-1-1 0 0 0,2 3-26 0 0,-1-3 42 0 0,-1 0-1 0 0,1 1 0 0 0,-1-1 0 0 0,1 0 0 0 0,0 0 0 0 0,-1 0 1 0 0,1-1-1 0 0,0 1 0 0 0,0 0 0 0 0,1-1 0 0 0,-1 1 1 0 0,0-1-1 0 0,0 0 0 0 0,1 0 0 0 0,0 1-41 0 0,-1-1 18 0 0,0-1 0 0 0,0 1 0 0 0,0 0 0 0 0,-1 0 0 0 0,1 0 0 0 0,0 1 0 0 0,-1-1 1 0 0,1 0-1 0 0,-1 1 0 0 0,1-1 0 0 0,-1 1 0 0 0,0-1 0 0 0,0 1 0 0 0,1 0 0 0 0,-1-1 0 0 0,0 1 0 0 0,0 0 0 0 0,-1 0 0 0 0,1 0 0 0 0,0 0 0 0 0,-1 0 0 0 0,1 0 0 0 0,-1 0 1 0 0,1 1-19 0 0,0 8 129 0 0,0 0 0 0 0,0 0 0 0 0,-1 0 0 0 0,0 2-129 0 0,0 1 135 0 0,0-14-127 0 0,0 1-1 0 0,0 0 0 0 0,0 0 1 0 0,-1-1-1 0 0,1 1 1 0 0,0 0-1 0 0,0-1 0 0 0,0 1 1 0 0,-1 0-1 0 0,1-1 0 0 0,0 1 1 0 0,-1 0-1 0 0,1-1 1 0 0,-1 1-1 0 0,1-1 0 0 0,-1 1 1 0 0,1 0-8 0 0,-1-1 13 0 0,1 1 1 0 0,-1-1 0 0 0,1 1-1 0 0,-1 0 1 0 0,1-1 0 0 0,-1 1-1 0 0,1 0 1 0 0,0-1 0 0 0,-1 1-1 0 0,1 0 1 0 0,0-1-1 0 0,0 1 1 0 0,0 0 0 0 0,-1 0-1 0 0,1-1 1 0 0,0 1 0 0 0,0 0-14 0 0,0 3 86 0 0,0-1 0 0 0,0 1 1 0 0,0-1-1 0 0,-1 1 0 0 0,1-1 0 0 0,-1 1 1 0 0,0-1-1 0 0,0 0 0 0 0,-1 1 1 0 0,1-1-1 0 0,-2 2-86 0 0,-4 10 164 0 0,-1 0 1 0 0,0 0-1 0 0,-2-1 0 0 0,-10 13-164 0 0,16-22 12 0 0,-1 2 37 0 0,-1-1 0 0 0,1 0-1 0 0,-1-1 1 0 0,-4 3-49 0 0,-16 25 96 0 0,-2 6-41 0 0,20-26-1749 0 0,7-12-6844 0 0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8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306 253 6016 0 0,'0'0'53'0'0,"1"0"0"0"0,-1 0 1 0 0,1 0-1 0 0,-1 0 0 0 0,0 0 0 0 0,1 0 1 0 0,-1 0-1 0 0,1 0 0 0 0,-1-1 1 0 0,1 1-1 0 0,-1 0 0 0 0,0 0 0 0 0,1 0 1 0 0,-1-1-1 0 0,1 1 0 0 0,-1 0 1 0 0,0 0-1 0 0,1-1 0 0 0,-1 1 0 0 0,0 0 1 0 0,0-1-1 0 0,1 1 0 0 0,-1 0 1 0 0,0-1-1 0 0,0 1 0 0 0,1-1 0 0 0,-1 1 1 0 0,0-1-1 0 0,0 1 0 0 0,0 0 0 0 0,0-1 1 0 0,0 1-1 0 0,0-1 0 0 0,1 1 1 0 0,-1-1-1 0 0,0 1-53 0 0,2-7 943 0 0,1 5-850 0 0,-2 0 1 0 0,1 0-1 0 0,0 0 0 0 0,0-1 0 0 0,-1 1 1 0 0,1 0-1 0 0,-1-1 0 0 0,1 1 1 0 0,-1-1-1 0 0,0 0 0 0 0,0 1 0 0 0,0-1 1 0 0,-1 0-1 0 0,1 0 0 0 0,-1 1 1 0 0,1-1-1 0 0,-1 0 0 0 0,0 0 0 0 0,0 0 1 0 0,0 1-1 0 0,0-1 0 0 0,-1 0 1 0 0,1 0-1 0 0,-1 0 0 0 0,0 1 0 0 0,0-1 1 0 0,0 0-1 0 0,0 1-93 0 0,-5-19 254 0 0,-1 0 1 0 0,-1 1-1 0 0,-1 0 1 0 0,-1 0-1 0 0,0 1 1 0 0,-2-1-255 0 0,10 18 45 0 0,0 0 1 0 0,0 0-1 0 0,-1 1 1 0 0,1-1-1 0 0,0 0 1 0 0,-1 1 0 0 0,1 0-1 0 0,-1 0 1 0 0,1-1-1 0 0,-1 1 1 0 0,0 1-1 0 0,1-1 1 0 0,-1 0-1 0 0,0 1 1 0 0,0-1 0 0 0,0 1-1 0 0,1 0 1 0 0,-1 0-1 0 0,0 0 1 0 0,0 0-1 0 0,0 1 1 0 0,1-1 0 0 0,-1 1-1 0 0,0 0 1 0 0,0-1-1 0 0,1 1 1 0 0,-1 0-1 0 0,1 1 1 0 0,-1-1-46 0 0,-40 30 311 0 0,-51 47 23 0 0,87-71-330 0 0,0 0 1 0 0,1 1-1 0 0,0 0 0 0 0,0 0 0 0 0,1 0 1 0 0,-3 6-5 0 0,6-10 3 0 0,0 1 0 0 0,0 0 0 0 0,0-1 1 0 0,1 1-1 0 0,0 0 0 0 0,0 0 1 0 0,0 0-1 0 0,1 0 0 0 0,-1 0 0 0 0,1 0 1 0 0,1 0-1 0 0,-1 0 0 0 0,1 4-3 0 0,1 9 21 0 0,-3-15-19 0 0,1-1 0 0 0,0 0-1 0 0,1 0 1 0 0,-1 0 0 0 0,0 0-1 0 0,1 0 1 0 0,-1 1-1 0 0,1-1 1 0 0,0 0 0 0 0,0 0-2 0 0,-1-1 4 0 0,1 0 0 0 0,0 0 0 0 0,0 0 0 0 0,0 0 0 0 0,0-1 0 0 0,0 1 0 0 0,0 0 0 0 0,0-1 0 0 0,0 1 0 0 0,0-1 0 0 0,0 1 0 0 0,0-1 0 0 0,0 1 0 0 0,0-1 0 0 0,0 0 0 0 0,0 0 1 0 0,1 1-1 0 0,-1-1 0 0 0,0 0 0 0 0,0 0 0 0 0,0 0 0 0 0,0 0 0 0 0,1 0-4 0 0,36 1 157 0 0,-25 0-98 0 0,-1 0 0 0 0,0-1 0 0 0,1 0 0 0 0,-1-1-1 0 0,0-1 1 0 0,0 1 0 0 0,1-2 0 0 0,6-2-59 0 0,1-3 36 0 0,-4 2-1 0 0,-1 0 0 0 0,0-1-1 0 0,6-5-34 0 0,-17 10 24 0 0,0-1 0 0 0,0 0 0 0 0,0 0 0 0 0,-1 0 0 0 0,1 0 0 0 0,-1-1 0 0 0,0 0 0 0 0,0 1 0 0 0,0-1 0 0 0,0 0 0 0 0,0-1 0 0 0,-1 1 0 0 0,2-5-24 0 0,-1 2 41 0 0,1 1 1 0 0,0-1-1 0 0,0 1 0 0 0,0-1 1 0 0,2 0-42 0 0,-1 1 12 0 0,-1 0 1 0 0,0 0-1 0 0,0 0 0 0 0,-1 0 1 0 0,0 0-1 0 0,1-3-12 0 0,-3 4 40 0 0,1 1-1 0 0,-1-1 1 0 0,1 0-1 0 0,0 1 0 0 0,0-1 1 0 0,1 1-1 0 0,-1 0 1 0 0,1 0-1 0 0,0 0 1 0 0,0 0-1 0 0,1 1 1 0 0,-1-1-1 0 0,1 1 1 0 0,0-1-1 0 0,2-1-39 0 0,-1 2 265 0 0,-5 3-238 0 0,0 1 0 0 0,0-1 0 0 0,0 0 0 0 0,0 0 0 0 0,0 0 0 0 0,0 0 0 0 0,0 0 0 0 0,0 0 0 0 0,0 0 0 0 0,0 0 0 0 0,0 0 0 0 0,0 0 0 0 0,0 0 0 0 0,0 0 0 0 0,0 0 0 0 0,0 0 0 0 0,0 0 0 0 0,0 0 0 0 0,0 0 0 0 0,1 0 0 0 0,-1 0 0 0 0,0 0 0 0 0,0 0 0 0 0,0 0 0 0 0,0 0 0 0 0,0 0 0 0 0,0 1 0 0 0,0-1 0 0 0,0 0 0 0 0,0 0 1 0 0,0 0-1 0 0,0 0 0 0 0,0 0 0 0 0,0 0 0 0 0,0 0 0 0 0,0 0 0 0 0,0 0 0 0 0,0 0 0 0 0,0 0 0 0 0,1 0 0 0 0,-1-1 0 0 0,0 1 0 0 0,0 0 0 0 0,0 0 0 0 0,0 0-27 0 0,-1 12 68 0 0,7 55-264 0 0,-3-47 54 0 0,-1 0 1 0 0,-1-1-1 0 0,-1 1 142 0 0,-6 54-487 0 0,-11 52 487 0 0,9-78-98 0 0,2 0-1 0 0,3 0 0 0 0,2 43 99 0 0,2-83 12 0 0,1 0-1 0 0,0 1 0 0 0,1-1 0 0 0,0 0 0 0 0,0 0 1 0 0,1-1-1 0 0,-1 1 0 0 0,2-1 0 0 0,-1 1 0 0 0,1-1-11 0 0,-3-5 10 0 0,-1 0-1 0 0,1-1 0 0 0,0 1 0 0 0,0 0 0 0 0,0-1 0 0 0,0 1 0 0 0,0-1 0 0 0,0 0 0 0 0,0 0 0 0 0,0 1 1 0 0,0-1-1 0 0,1-1 0 0 0,-1 1 0 0 0,0 0 0 0 0,3 0-9 0 0,35 4-35 0 0,-19-7 53 0 0,0 0 0 0 0,-1-1 0 0 0,0 0 0 0 0,0-2 0 0 0,0-1 0 0 0,7-3-18 0 0,32-3-2156 0 0,-56 12-8889 0 0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9.2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267 29 6928 0 0,'-4'-15'3222'0'0,"3"14"-3018"0"0,0 0-1 0 0,1 0 1 0 0,-1 0-1 0 0,0 1 1 0 0,0-1 0 0 0,0 0-1 0 0,0 0 1 0 0,1 1-1 0 0,-1-1 1 0 0,0 1-1 0 0,0-1 1 0 0,0 1-1 0 0,0-1 1 0 0,0 1-1 0 0,0 0 1 0 0,0-1-1 0 0,-1 1 1 0 0,1 0-1 0 0,0 0 1 0 0,0 0-1 0 0,0 0-203 0 0,-25-3 186 0 0,23 3-167 0 0,0 0 1 0 0,0 0-1 0 0,0 1 0 0 0,0-1 0 0 0,1 1 0 0 0,-1 0 1 0 0,0-1-1 0 0,0 1 0 0 0,0 0 0 0 0,0 1 0 0 0,1-1 0 0 0,-1 0 1 0 0,1 1-1 0 0,-1 0 0 0 0,1-1 0 0 0,-1 1 0 0 0,1 0 1 0 0,0 0-1 0 0,0 1 0 0 0,0-1 0 0 0,-1 2-19 0 0,-7 7 36 0 0,-13 20 111 0 0,10-11-101 0 0,0-4-17 0 0,1 0-1 0 0,1 1 1 0 0,0 1-1 0 0,2 0 1 0 0,0 0-1 0 0,0 1 1 0 0,2 0-1 0 0,1 0 1 0 0,0 0 0 0 0,-2 18-29 0 0,5-23 14 0 0,-4 46 172 0 0,7-56-165 0 0,0 1 0 0 0,0-1 0 0 0,0 0 0 0 0,1 1 0 0 0,-1-1 0 0 0,1 0 0 0 0,0 1 0 0 0,0-1 0 0 0,1 0 0 0 0,0 0 0 0 0,-1 0 0 0 0,1 0-21 0 0,3 5 21 0 0,-4-7-16 0 0,0 0 1 0 0,0 0-1 0 0,0 0 0 0 0,0 0 1 0 0,1 0-1 0 0,-1-1 0 0 0,1 1 1 0 0,-1 0-1 0 0,1-1 0 0 0,-1 1 1 0 0,1-1-1 0 0,0 1 0 0 0,0-1 1 0 0,-1 0-1 0 0,1 1 0 0 0,0-1 1 0 0,0 0-1 0 0,0 0 0 0 0,1-1 1 0 0,-1 1-6 0 0,18 3 32 0 0,-1-1 0 0 0,1 0 0 0 0,4-2-32 0 0,-14-1 5 0 0,0 0 0 0 0,0-1-1 0 0,0-1 1 0 0,-1 1 0 0 0,1-2-1 0 0,-1 1 1 0 0,6-3-5 0 0,49-14-61 0 0,-49 15-342 0 0,1 0 1 0 0,-1-1-1 0 0,0 0 1 0 0,0-2-1 0 0,-1 1 1 0 0,11-8 402 0 0,-4-2-9841 0 0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9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0 379 9848 0 0,'1'-1'51'0'0,"-1"-1"0"0"0,1 1 1 0 0,-1 0-1 0 0,1 0 0 0 0,0-1 1 0 0,0 1-1 0 0,-1 0 0 0 0,1 0 1 0 0,0 0-1 0 0,0 0 0 0 0,0 0 0 0 0,0 0 1 0 0,0 0-1 0 0,1 0 0 0 0,0-1-51 0 0,13-12 564 0 0,12-36 270 0 0,-2 0 0 0 0,3-12-834 0 0,11-23 879 0 0,-8 32-46 0 0,-30 51-797 0 0,-1-1 0 0 0,1 1 0 0 0,0 0 0 0 0,0 0-1 0 0,0 0 1 0 0,0-1 0 0 0,0 1 0 0 0,0 0 0 0 0,0 1 0 0 0,1-1 0 0 0,-1 0 0 0 0,1 0 0 0 0,-1 0 0 0 0,1 1-1 0 0,0-1 1 0 0,-1 1 0 0 0,1-1 0 0 0,0 1 0 0 0,0 0 0 0 0,0 0 0 0 0,0 0 0 0 0,1 0 0 0 0,-1 0 0 0 0,0 0-1 0 0,0 1 1 0 0,0-1 0 0 0,1 1 0 0 0,0-1-36 0 0,-1 1 11 0 0,0-1 0 0 0,0 1 0 0 0,0 0-1 0 0,-1 0 1 0 0,1 0 0 0 0,0 0 0 0 0,0 0 0 0 0,0 0-1 0 0,-1 0 1 0 0,1 1 0 0 0,0-1 0 0 0,0 1 0 0 0,0-1-1 0 0,-1 1 1 0 0,1 0 0 0 0,0 0 0 0 0,-1 0 0 0 0,1 0-1 0 0,-1 0 1 0 0,1 0 0 0 0,-1 0 0 0 0,1 0-11 0 0,2 4-2 0 0,0 0 1 0 0,-1-1 0 0 0,1 1-1 0 0,-1 0 1 0 0,0 1 0 0 0,0 0 1 0 0,15 24 45 0 0,21 29 80 0 0,-24-35-17 0 0,-2 0 60 0 0,-11-18-127 0 0,1-1 0 0 0,-1 0 0 0 0,1 0 0 0 0,1-1 1 0 0,-1 1-1 0 0,3 3-41 0 0,-3-5 29 0 0,0 1 0 0 0,0 0 0 0 0,0-1 0 0 0,-1 1 0 0 0,0 0 0 0 0,0 1 0 0 0,0-1 0 0 0,0 0 0 0 0,-1 1-1 0 0,1 1-28 0 0,0 0 18 0 0,0 0 0 0 0,1 0-1 0 0,-1-1 1 0 0,1 1-1 0 0,1 2-17 0 0,5 1 33 0 0,-8-8-8 0 0,-1-1 1 0 0,1 1 0 0 0,-1 0 0 0 0,1-1 0 0 0,0 1 0 0 0,-1 0 0 0 0,1-1 0 0 0,-1 1 0 0 0,1 0-1 0 0,-1 0 1 0 0,0 0 0 0 0,1-1 0 0 0,-1 1 0 0 0,0 0 0 0 0,0 0 0 0 0,1 0 0 0 0,-1 0 0 0 0,0 0 0 0 0,0 0-1 0 0,0-1 1 0 0,0 1 0 0 0,0 0 0 0 0,0 1-26 0 0,0 8-2057 0 0,0-9-8980 0 0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19.9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1 115 10544 0 0,'16'-7'122'0'0,"-15"7"-93"0"0,0-1-1 0 0,0 1 1 0 0,1 0 0 0 0,-1 0 0 0 0,0-1-1 0 0,0 1 1 0 0,0-1 0 0 0,0 1-1 0 0,0-1 1 0 0,0 0 0 0 0,0 1 0 0 0,0-1-1 0 0,0 0 1 0 0,0 0 0 0 0,-1 0 0 0 0,1 0-1 0 0,0 0-28 0 0,2-1 155 0 0,-1 0-1 0 0,1 0 1 0 0,0 1 0 0 0,-1-1-1 0 0,1 1 1 0 0,0 0-1 0 0,0 0 1 0 0,0 0-1 0 0,0 0 1 0 0,0 0-1 0 0,0 1 1 0 0,1-1-155 0 0,9-3 87 0 0,32-14 60 0 0,-30 11-133 0 0,1 1 0 0 0,-1 0 0 0 0,1 2 0 0 0,0-1 1 0 0,1 2-1 0 0,11-2-14 0 0,24-4-22 0 0,-37 6-216 0 0,-1 0 0 0 0,1 1 0 0 0,12 0 238 0 0,19-1-2139 0 0,-41 2-5346 0 0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0.2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1 340 6728 0 0,'2'0'60'0'0,"0"0"0"0"0,1 0 0 0 0,-1-1 0 0 0,0 1 0 0 0,0-1 0 0 0,1 1 1 0 0,-1-1-1 0 0,0 0 0 0 0,0 0 0 0 0,0 0 0 0 0,0 0 0 0 0,0 0 0 0 0,0 0 0 0 0,0-1 0 0 0,0 1 0 0 0,0-1 1 0 0,-1 1-1 0 0,1-1 0 0 0,-1 0 0 0 0,1 0 0 0 0,-1 0 0 0 0,0 1 0 0 0,1-1 0 0 0,-1 0 0 0 0,0-2-60 0 0,1 0 192 0 0,0 0-1 0 0,0 0 1 0 0,0-1-1 0 0,-1 1 1 0 0,0 0-1 0 0,0-1 1 0 0,0 1-1 0 0,-1-1 1 0 0,1 1 0 0 0,-1-1-1 0 0,0-1-191 0 0,-1 1 137 0 0,1 0-1 0 0,0 1 1 0 0,1-1-1 0 0,-1 0 1 0 0,1 0-1 0 0,0 0 1 0 0,0 0 0 0 0,1 1-1 0 0,-1-1 1 0 0,1 1-1 0 0,0-1 1 0 0,0 1-1 0 0,1 0 1 0 0,1-3-137 0 0,1-5 330 0 0,-5 11-256 0 0,0-1 0 0 0,1 0 0 0 0,-1 1 0 0 0,1-1 0 0 0,-1 1 0 0 0,1-1 0 0 0,0 1 0 0 0,0-1-1 0 0,0 1 1 0 0,-1 0 0 0 0,1-1 0 0 0,0 1 0 0 0,1 0 0 0 0,-1 0 0 0 0,0 0 0 0 0,0 0 0 0 0,0 0 0 0 0,1 0 0 0 0,-1 0 0 0 0,0 0 0 0 0,1 0 0 0 0,-1 0 0 0 0,1 1 0 0 0,-1-1 0 0 0,1 1 0 0 0,-1-1 0 0 0,2 1-74 0 0,-1 0 82 0 0,1-1 0 0 0,-1 1 0 0 0,1 0 0 0 0,0 1 1 0 0,-1-1-1 0 0,1 0 0 0 0,0 1 0 0 0,-1 0 1 0 0,1-1-1 0 0,-1 1 0 0 0,0 0 0 0 0,1 0 0 0 0,-1 0 1 0 0,1 1-1 0 0,-1-1 0 0 0,0 1 0 0 0,0-1 1 0 0,1 2-83 0 0,23 17 354 0 0,11 12 65 0 0,-30-24-373 0 0,14 15 198 0 0,1 0 0 0 0,23 17-244 0 0,-18-17 98 0 0,-20-17-74 0 0,0 0 1 0 0,1 0-1 0 0,-1-1 1 0 0,1 0-1 0 0,0 0 1 0 0,0 0-1 0 0,1-1 1 0 0,5 2-25 0 0,11 2 46 0 0,-18-5-30 0 0,0 0 0 0 0,0-1 1 0 0,0 0-1 0 0,0 0 0 0 0,0-1 0 0 0,1 0 0 0 0,-1 0 0 0 0,1-1 0 0 0,-1 1 1 0 0,0-2-1 0 0,5 0-16 0 0,3-1 3 0 0,-7 1-3 0 0,0 0 0 0 0,-1 0-1 0 0,1-1 1 0 0,0 0 0 0 0,-1-1-1 0 0,0 1 1 0 0,1-1-1 0 0,-1-1 1 0 0,0 1 0 0 0,1-2 0 0 0,24-19-74 0 0,-22 17 8 0 0,0 0 0 0 0,0-1 0 0 0,7-7 66 0 0,-14 11-10 0 0,0 0 1 0 0,0 1-1 0 0,0-1 1 0 0,-1 0-1 0 0,1-1 1 0 0,-1 1 0 0 0,0 0-1 0 0,0-1 1 0 0,-1 1-1 0 0,1-1 1 0 0,-1 1-1 0 0,0-1 10 0 0,7-41 148 0 0,-3 0-1 0 0,-1-20-147 0 0,-2 54 106 0 0,0-1 0 0 0,1 1 1 0 0,0 0-1 0 0,1 0 0 0 0,1-2-106 0 0,-4 13 13 0 0,-1 1 0 0 0,1-1 0 0 0,-1 0 0 0 0,1 0 0 0 0,-1 1 0 0 0,1-1 0 0 0,-1 1-1 0 0,1-1 1 0 0,-1 0 0 0 0,1 1 0 0 0,0-1 0 0 0,-1 1 0 0 0,1 0 0 0 0,0-1 0 0 0,0 1 0 0 0,-1-1 0 0 0,1 1 0 0 0,0 0 0 0 0,0 0 0 0 0,0-1 0 0 0,-1 1 0 0 0,1 0 0 0 0,0 0 0 0 0,0 0 0 0 0,0 0 0 0 0,-1 0 0 0 0,1 0 0 0 0,0 0 0 0 0,0 0-13 0 0,15-3-2476 0 0,-15 2-9113 0 0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1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2 482 6632 0 0,'-1'0'43'0'0,"1"0"-1"0"0,0-1 1 0 0,0 1 0 0 0,0 0 0 0 0,0 0-1 0 0,0-1 1 0 0,0 1 0 0 0,0 0 0 0 0,0-1-1 0 0,0 1 1 0 0,0 0 0 0 0,0-1 0 0 0,0 1-1 0 0,0 0 1 0 0,0 0 0 0 0,0-1 0 0 0,0 1-1 0 0,0 0 1 0 0,0-1 0 0 0,0 1 0 0 0,1 0-1 0 0,-1 0 1 0 0,0-1 0 0 0,0 1 0 0 0,0 0-1 0 0,0 0 1 0 0,1-1 0 0 0,-1 1 0 0 0,0 0-1 0 0,0 0 1 0 0,0 0 0 0 0,1-1 0 0 0,-1 1-1 0 0,0 0 1 0 0,0 0 0 0 0,1 0 0 0 0,-1 0-1 0 0,0 0 1 0 0,1-1 0 0 0,-1 1 0 0 0,0 0 0 0 0,0 0-1 0 0,1 0-42 0 0,5-2 734 0 0,-5 2-702 0 0,-1 0-1 0 0,0 1 1 0 0,0-1 0 0 0,0 0 0 0 0,0 0 0 0 0,0 0 0 0 0,0 1 0 0 0,0-1 0 0 0,0 0 0 0 0,1 0-1 0 0,-1 0 1 0 0,0 0 0 0 0,0 1 0 0 0,0-1 0 0 0,0 0 0 0 0,0 0 0 0 0,1 0 0 0 0,-1 0 0 0 0,0 0-1 0 0,0 0 1 0 0,0 0 0 0 0,1 1 0 0 0,-1-1 0 0 0,0 0 0 0 0,0 0 0 0 0,0 0 0 0 0,1 0 0 0 0,-1 0-1 0 0,0 0 1 0 0,0 0 0 0 0,1 0 0 0 0,-1 0 0 0 0,0 0 0 0 0,0 0 0 0 0,0 0 0 0 0,1 0 0 0 0,-1 0-1 0 0,0-1 1 0 0,0 1 0 0 0,0 0 0 0 0,1 0 0 0 0,-1 0 0 0 0,0 0 0 0 0,0 0 0 0 0,0 0 0 0 0,0 0-1 0 0,1-1 1 0 0,-1 1-32 0 0,8-3 181 0 0,-1 0-1 0 0,0 0 0 0 0,1-1 1 0 0,-1 0-1 0 0,-1-1 0 0 0,2 0-180 0 0,11-7 245 0 0,-9 5-127 0 0,-1 0 0 0 0,0 0-1 0 0,0-1 1 0 0,0 0 0 0 0,-1 0 0 0 0,0-1-1 0 0,0 0 1 0 0,-1-1 0 0 0,1-1-118 0 0,9-18 419 0 0,-1-1 0 0 0,6-17-419 0 0,-19 39 66 0 0,4-4 99 0 0,0 1 0 0 0,0-1 1 0 0,7-7-166 0 0,16-26 313 0 0,-25 35-210 0 0,1 0 0 0 0,0 0-1 0 0,1 0 1 0 0,0 1 0 0 0,1 0-1 0 0,0 0 1 0 0,5-4-103 0 0,3-4 225 0 0,-14 15-189 0 0,0-1 1 0 0,0 0-1 0 0,0 1 0 0 0,1 0 1 0 0,-1-1-1 0 0,1 1 0 0 0,0 0 1 0 0,0 0-1 0 0,0 0-36 0 0,12-7 138 0 0,-14 8-119 0 0,0 1 0 0 0,0-1 0 0 0,0 0 0 0 0,-1 1 0 0 0,1-1 0 0 0,0 1-1 0 0,0-1 1 0 0,0 1 0 0 0,0 0 0 0 0,0-1 0 0 0,0 1 0 0 0,0 0 0 0 0,0 0 0 0 0,0 0 0 0 0,0-1-1 0 0,1 1-18 0 0,-1 1 3 0 0,1 0-1 0 0,-1 0 0 0 0,0 0 0 0 0,0 0 0 0 0,0 0 0 0 0,0 0 0 0 0,0 1 0 0 0,0-1 0 0 0,-1 0 0 0 0,1 0 0 0 0,0 1 0 0 0,0-1 0 0 0,-1 0 0 0 0,1 2-2 0 0,15 32 7 0 0,-2 0-1 0 0,-1 1 0 0 0,-2 0 1 0 0,-1 1-1 0 0,0 11-6 0 0,-5-30 15 0 0,0-1-1 0 0,1 0 0 0 0,1 0 1 0 0,0 0-1 0 0,3 2-14 0 0,19 47 83 0 0,-24-48-55 0 0,-4-15-12 0 0,0 0 1 0 0,-1 0-1 0 0,1 0 0 0 0,0-1 0 0 0,0 1 0 0 0,1 0 0 0 0,-1-1 1 0 0,0 1-1 0 0,1-1 0 0 0,0 1 0 0 0,-1-1 0 0 0,1 0 0 0 0,0 0-16 0 0,-1-1-28 0 0,0 0 0 0 0,-1 0-1 0 0,1 0 1 0 0,-1 1-1 0 0,1-1 1 0 0,-1 0 0 0 0,0 0-1 0 0,1 0 1 0 0,-1 0-1 0 0,0 0 1 0 0,0 1 0 0 0,0-1-1 0 0,0 0 1 0 0,0 0-1 0 0,0 0 1 0 0,0 0 0 0 0,0 1 28 0 0,0-1-1287 0 0,0-1-9591 0 0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1.3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91 10344 0 0,'4'-3'123'0'0,"-2"1"54"0"0,0 1-1 0 0,1-1 1 0 0,-1 1 0 0 0,0 0-1 0 0,0 0 1 0 0,0 0 0 0 0,1 0 0 0 0,-1 0-1 0 0,1 0 1 0 0,-1 1 0 0 0,0-1 0 0 0,1 1-1 0 0,-1-1 1 0 0,2 1-177 0 0,3-1 44 0 0,0 0 1 0 0,0 0-1 0 0,0-1 0 0 0,0 0 1 0 0,0 0-1 0 0,0 0 0 0 0,0-1 1 0 0,0-1-45 0 0,33-10 120 0 0,128-18-319 0 0,-141 25-1496 0 0,-22 5-6547 0 0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1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8336 0 0,'2'3'149'0'0,"0"1"1"0"0,0-1 0 0 0,0 1 0 0 0,0-1-1 0 0,-1 1 1 0 0,1 0 0 0 0,-1 0-1 0 0,0 0 1 0 0,0 0 0 0 0,-1 0-1 0 0,1 0 1 0 0,-1 0 0 0 0,0 0 0 0 0,0 0-1 0 0,0 0 1 0 0,0 2-150 0 0,0 2 37 0 0,0 39-56 0 0,1-3-44 0 0,-2 1 1 0 0,-2-1-1 0 0,-5 24 63 0 0,6-50-39 0 0,0 0-1 0 0,0 12 40 0 0,-2 17 80 0 0,4-43-21 0 0,0 1 1 0 0,0-1-1 0 0,0 1 0 0 0,0-1 0 0 0,1 1 0 0 0,-1-1 0 0 0,1 1 0 0 0,1 2-59 0 0,-1-5 80 0 0,0 0 1 0 0,-1 1-1 0 0,1-1 1 0 0,0 0-1 0 0,0 0 0 0 0,0 0 1 0 0,1 0-1 0 0,-1 0 0 0 0,0 0 1 0 0,1 0-1 0 0,-1 0 0 0 0,1 0 1 0 0,0-1-1 0 0,0 1 1 0 0,-1-1-1 0 0,3 1-80 0 0,1 0 73 0 0,0-1 1 0 0,0 0 0 0 0,0 0-1 0 0,0-1 1 0 0,0 0-1 0 0,0 1 1 0 0,1-2-1 0 0,-1 1 1 0 0,0-1-1 0 0,0 0 1 0 0,0 0-1 0 0,3-1-73 0 0,8-1 30 0 0,6-1 41 0 0,-1-2 0 0 0,0 0 0 0 0,9-5-71 0 0,23-7 51 0 0,-46 16-379 0 0,0-1 0 0 0,0 0 1 0 0,0 0-1 0 0,0-1 0 0 0,3-1 328 0 0,-6 2-8474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7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149 13 5016 0 0,'-26'28'736'0'0,"9"-15"-454"0"0,11-8-111 0 0,0 0 0 0 0,0 0-1 0 0,0 0 1 0 0,1 1 0 0 0,-1 0-1 0 0,2 0 1 0 0,-1 0 0 0 0,-3 6-171 0 0,-1 6 4 0 0,0 0 1 0 0,0 0 0 0 0,2 1-1 0 0,-3 13-4 0 0,7-22 3 0 0,1 0 0 0 0,0 0 0 0 0,0 0-1 0 0,2 0 1 0 0,-1 0 0 0 0,1 0 0 0 0,1 1 0 0 0,-1-1 0 0 0,2 0-1 0 0,0 3-2 0 0,-1-10-5 0 0,0 3 44 0 0,0 1 0 0 0,1-1 0 0 0,0 1 0 0 0,0-1 0 0 0,1 0-1 0 0,1 2-38 0 0,-3-6 21 0 0,1 0 0 0 0,0 1 0 0 0,0-1 0 0 0,0 0-1 0 0,0 0 1 0 0,0 0 0 0 0,1 0 0 0 0,-1-1 0 0 0,1 1-1 0 0,-1-1 1 0 0,1 1 0 0 0,-1-1 0 0 0,1 0 0 0 0,0 0-1 0 0,2 1-20 0 0,1 0 33 0 0,1 0-1 0 0,-1 0 0 0 0,0 0 1 0 0,1-1-1 0 0,-1 0 0 0 0,1 0 1 0 0,0-1-1 0 0,-1 1 0 0 0,1-1 0 0 0,0-1 1 0 0,-1 0-1 0 0,1 1 0 0 0,-1-2 1 0 0,1 1-1 0 0,-1-1 0 0 0,0 0 1 0 0,1-1-1 0 0,-1 1 0 0 0,0-1 0 0 0,0 0 1 0 0,-1-1-1 0 0,1 1-32 0 0,3-4 61 0 0,-1-1 0 0 0,1 1-1 0 0,-1-1 1 0 0,-1 0 0 0 0,0-1 0 0 0,0 0-1 0 0,0 0 1 0 0,-1-1 0 0 0,-1 1 0 0 0,0-1 0 0 0,0 0-1 0 0,-1-1 1 0 0,0 1 0 0 0,-1-1 0 0 0,0 0-1 0 0,0 0 1 0 0,-1 0 0 0 0,-1 0 0 0 0,0 0 0 0 0,-1 0-1 0 0,0-1 1 0 0,0 1 0 0 0,-1 0 0 0 0,-2-9-61 0 0,1 12 132 0 0,0 0 0 0 0,0 0 0 0 0,-1 0 0 0 0,0 0 0 0 0,0 1 0 0 0,-1 0 0 0 0,0 0 0 0 0,0 0 0 0 0,-1 0 0 0 0,0 0 1 0 0,-2-2-133 0 0,3 5 66 0 0,1 0 0 0 0,-1 1 1 0 0,0-1-1 0 0,0 1 1 0 0,0 0-1 0 0,0 0 1 0 0,-1 0-1 0 0,1 1 1 0 0,-1-1-1 0 0,0 1 1 0 0,0 0-1 0 0,0 1 1 0 0,0-1-1 0 0,0 1 1 0 0,0 0-1 0 0,0 0 0 0 0,0 0 1 0 0,-3 1-67 0 0,4 0-61 0 0,-1 0-1 0 0,1 1 1 0 0,-1 0 0 0 0,1 0 0 0 0,-1 0-1 0 0,1 0 1 0 0,-1 1 0 0 0,1 0 0 0 0,0 0-1 0 0,0 0 1 0 0,0 0 0 0 0,0 1 0 0 0,0-1-1 0 0,1 1 1 0 0,-1 0 0 0 0,1 0-1 0 0,0 1 1 0 0,-1-1 0 0 0,0 3 61 0 0,3-5-8321 0 0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2.0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324 45 8640 0 0,'-9'-3'412'0'0,"0"-1"0"0"0,-1 2-1 0 0,1-1 1 0 0,-10 0-412 0 0,7 0 563 0 0,0 1-1 0 0,0-2 0 0 0,-10-3-562 0 0,9 3 54 0 0,1 1 0 0 0,-1 1 0 0 0,1 0 0 0 0,-1 1 0 0 0,0 0 0 0 0,1 1 1 0 0,-1 0-1 0 0,-9 2-54 0 0,14-1 33 0 0,5-1-24 0 0,1 1 0 0 0,0-1 1 0 0,-1 1-1 0 0,1 0 0 0 0,-1 0 1 0 0,1 0-1 0 0,0 0 1 0 0,0 0-1 0 0,-1 0 0 0 0,1 1 1 0 0,0-1-1 0 0,0 1 0 0 0,0-1 1 0 0,1 1-1 0 0,-1 0 1 0 0,0 0-1 0 0,1 0 0 0 0,-1 0 1 0 0,0 0-10 0 0,-17 17 140 0 0,18-16-100 0 0,0 1 1 0 0,0-1-1 0 0,0 0 0 0 0,0 1 0 0 0,0-1 0 0 0,1 1 0 0 0,-1-1 0 0 0,1 1 1 0 0,0 2-41 0 0,3 2 35 0 0,-1 0 1 0 0,1 0 0 0 0,0 0-1 0 0,1 0 1 0 0,0-1-1 0 0,0 0 1 0 0,1 1 0 0 0,0-1-1 0 0,0-1 1 0 0,1 1 0 0 0,0 0-36 0 0,12 9 18 0 0,0 0 0 0 0,0-2 1 0 0,6 3-19 0 0,17 14 33 0 0,1-2-7 0 0,-32-23-14 0 0,0 1 0 0 0,0 0 0 0 0,-1 0 0 0 0,0 1 0 0 0,1 2-12 0 0,-3-2 16 0 0,-3-4-1 0 0,0 0 0 0 0,0 0 0 0 0,0 0 1 0 0,1 0-1 0 0,-1-1 0 0 0,4 3-15 0 0,-7-6 3 0 0,0 1 1 0 0,-1-1-1 0 0,1 1 1 0 0,0-1-1 0 0,-1 1 0 0 0,1-1 1 0 0,0 1-1 0 0,-1-1 1 0 0,1 1-1 0 0,-1 0 1 0 0,1-1-1 0 0,-1 1 0 0 0,1 0 1 0 0,-1 0-1 0 0,1-1 1 0 0,-1 1-1 0 0,0 0 1 0 0,1 0-1 0 0,-1 0 1 0 0,0 0-1 0 0,0-1 0 0 0,0 1 1 0 0,0 0-1 0 0,0 0 1 0 0,0 0-1 0 0,0 0-3 0 0,0 1 11 0 0,0 1-1 0 0,-1-1 1 0 0,0 0 0 0 0,1 0-1 0 0,-1 1 1 0 0,0-1-1 0 0,0 0 1 0 0,0 0 0 0 0,-1 0-1 0 0,0 1-10 0 0,-4 5 21 0 0,-1 1 0 0 0,0-1 0 0 0,-1-1 0 0 0,-1 2-21 0 0,5-6 2 0 0,-1-1 0 0 0,1 1 0 0 0,-1-1 0 0 0,0 0 1 0 0,0 0-1 0 0,0 0 0 0 0,0-1 0 0 0,0 0 0 0 0,0 0 1 0 0,0 0-1 0 0,0 0 0 0 0,0-1 0 0 0,-3 0-2 0 0,-11 2 12 0 0,-107 18 68 0 0,123-19-78 0 0,0-1 0 0 0,0 0 0 0 0,0-1 0 0 0,0 1 1 0 0,0-1-1 0 0,0 1 0 0 0,0-1 0 0 0,0 0 1 0 0,0 0-1 0 0,1 0 0 0 0,-1 0 0 0 0,0-1 0 0 0,0 1 1 0 0,1-1-1 0 0,-1 1 0 0 0,1-1 0 0 0,0 0 1 0 0,-1 0-1 0 0,1 0 0 0 0,0-1 0 0 0,-1 0-2 0 0,-4-3-1780 0 0,6 6-7126 0 0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2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129 53 8536 0 0,'0'0'274'0'0,"0"0"10"0"0,-1 0-183 0 0,-1 0 0 0 0,1 0-1 0 0,-1 0 1 0 0,1 0-1 0 0,0 1 1 0 0,-1-1-1 0 0,1 1 1 0 0,0-1 0 0 0,0 1-1 0 0,-1 0 1 0 0,1-1-1 0 0,0 1 1 0 0,0 0-1 0 0,-1 0-100 0 0,-16 25 50 0 0,2 0 0 0 0,0 1-1 0 0,1 1 1 0 0,2 1-1 0 0,0 2-49 0 0,9-19 18 0 0,1 0 0 0 0,0 0 0 0 0,0 0 0 0 0,1 0 0 0 0,1 0 0 0 0,0 0 0 0 0,1 1 0 0 0,0 8-18 0 0,1-16 8 0 0,0 0 0 0 0,0 0 0 0 0,0 0 0 0 0,0 0 0 0 0,1-1 0 0 0,0 1 0 0 0,0 0-1 0 0,0-1 1 0 0,2 3-8 0 0,2 4 34 0 0,1 0 0 0 0,0-1-1 0 0,5 5-33 0 0,-8-12 9 0 0,-1 0 0 0 0,0-1-1 0 0,1 1 1 0 0,0-1-1 0 0,-1 0 1 0 0,1 0 0 0 0,0 0-1 0 0,0 0 1 0 0,0-1 0 0 0,1 0-1 0 0,0 1-8 0 0,26 10 57 0 0,-24-8-34 0 0,1-1-1 0 0,-1 1 1 0 0,1-1-1 0 0,0-1 1 0 0,0 1-1 0 0,0-1 1 0 0,1-1-1 0 0,-1 1 1 0 0,0-1-1 0 0,0-1 1 0 0,1 0-1 0 0,-1 0 1 0 0,1 0-1 0 0,1-2-22 0 0,-2 2 19 0 0,-1-1 1 0 0,0 0-1 0 0,0-1 1 0 0,1 0-1 0 0,-1 0 1 0 0,0 0-1 0 0,-1-1 0 0 0,1 0 1 0 0,0 0-1 0 0,-1-1 1 0 0,0 0-1 0 0,0 0 1 0 0,0 0-1 0 0,2-3-19 0 0,22-15 175 0 0,-24 18-122 0 0,0 0 1 0 0,0-1 0 0 0,0 1-1 0 0,-1-1 1 0 0,5-5-54 0 0,4-8 357 0 0,0-2 1 0 0,-1 0 0 0 0,5-12-358 0 0,-16 27 78 0 0,0 0 0 0 0,-1 0 0 0 0,1 0 0 0 0,-1 0 0 0 0,0 0 0 0 0,0 0 0 0 0,0-1-1 0 0,-1 1 1 0 0,0 0 0 0 0,0 0 0 0 0,0-1 0 0 0,0 1 0 0 0,-1 0 0 0 0,0 0 0 0 0,-1-2-78 0 0,-3-9 273 0 0,0 0 1 0 0,-1 1-1 0 0,-1 0 1 0 0,-3-5-274 0 0,7 15 66 0 0,0 0 1 0 0,-1 0 0 0 0,1 1 0 0 0,-1-1 0 0 0,-1 1-1 0 0,1-1 1 0 0,-1 1 0 0 0,-2-2-67 0 0,-45-29 405 0 0,30 20-250 0 0,19 13-141 0 0,-9-7 109 0 0,-1 0 1 0 0,0 2-1 0 0,-1-1 1 0 0,0 1 0 0 0,-4 0-124 0 0,13 5 36 0 0,0 1 0 0 0,-1-1 1 0 0,1 1-1 0 0,0 1 0 0 0,-1-1 1 0 0,1 1-1 0 0,-1 0 0 0 0,1 0 1 0 0,-1 0-1 0 0,1 1 0 0 0,0 0 1 0 0,-1 0-1 0 0,1 1 0 0 0,0-1 1 0 0,0 1-1 0 0,0 0 0 0 0,-1 1-36 0 0,-23 11 214 0 0,-16 8-2525 0 0,24-15-8999 0 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3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11 102 8032 0 0,'0'0'60'0'0,"0"0"1"0"0,1 1-1 0 0,-1-1 0 0 0,0 0 1 0 0,1 1-1 0 0,-1-1 1 0 0,0 0-1 0 0,0 1 1 0 0,1-1-1 0 0,-1 1 1 0 0,0-1-1 0 0,0 1 0 0 0,0-1 1 0 0,0 0-1 0 0,1 1 1 0 0,-1-1-1 0 0,0 1 1 0 0,0-1-1 0 0,0 1 0 0 0,0-1 1 0 0,0 1-1 0 0,0-1 1 0 0,0 1-1 0 0,0-1 1 0 0,0 0-1 0 0,-1 1 0 0 0,1 0-60 0 0,-2 23 2758 0 0,0-11-1877 0 0,-4 146-1089 0 0,3-74 107 0 0,3-79 83 0 0,0-1 0 0 0,0 1 0 0 0,1-1 1 0 0,-1 1-1 0 0,1-1 0 0 0,0 0 0 0 0,1 1 0 0 0,1 2 18 0 0,-1-2 46 0 0,-1 0 0 0 0,1 0 0 0 0,-1 0 0 0 0,0 1 0 0 0,0 5-46 0 0,-1-12 70 0 0,0 0 5 0 0,0 0 36 0 0,0 0 7 0 0,-1-2-89 0 0,0 1-1 0 0,1-1 1 0 0,-1 0 0 0 0,0 1-1 0 0,1-1 1 0 0,-1 0-1 0 0,1 0 1 0 0,0 1 0 0 0,0-1-1 0 0,-1 0 1 0 0,1 0-29 0 0,7-85 270 0 0,-5 59-148 0 0,0 0 1 0 0,1 0-1 0 0,3-6-122 0 0,1 5 113 0 0,13-50 192 0 0,-17 71-236 0 0,0 0 0 0 0,0 1 0 0 0,1 0 1 0 0,0-1-1 0 0,0 1 0 0 0,1 0 0 0 0,0 1 0 0 0,4-5-69 0 0,-8 10 6 0 0,8-9 103 0 0,0 0 0 0 0,1 1 0 0 0,0 0 0 0 0,1 0 0 0 0,-1 1-1 0 0,2 0 1 0 0,-1 1 0 0 0,3 0-109 0 0,19 2 84 0 0,-11 3-30 0 0,-18 1-47 0 0,0 1 1 0 0,0-1 0 0 0,0 1 0 0 0,0 0 0 0 0,0 1 0 0 0,0-1 0 0 0,0 1-1 0 0,0-1 1 0 0,0 1 0 0 0,0 1 0 0 0,0-1 0 0 0,-1 0 0 0 0,1 1 0 0 0,0 0-1 0 0,-1 0 1 0 0,1 0 0 0 0,-1 0 0 0 0,0 0 0 0 0,0 1 0 0 0,0-1 0 0 0,0 1-1 0 0,0 0 1 0 0,0 0 0 0 0,-1 0 0 0 0,1 1 0 0 0,-1-1 0 0 0,0 0 0 0 0,0 1-1 0 0,0-1 1 0 0,-1 1 0 0 0,1 0 0 0 0,-1 0 0 0 0,0-1 0 0 0,0 1 0 0 0,0 0-1 0 0,-1 0 1 0 0,1 0 0 0 0,-1 0 0 0 0,0 0 0 0 0,0 0 0 0 0,0 0 0 0 0,-1 0-1 0 0,1 0 1 0 0,-1 0 0 0 0,0 0 0 0 0,0 0 0 0 0,-1 3-8 0 0,-1-1 6 0 0,0 0 0 0 0,0 1 0 0 0,-1-1 0 0 0,1 0 0 0 0,-1 0 0 0 0,-1-1 0 0 0,1 1 0 0 0,-1-1 0 0 0,0 0 0 0 0,0 0 0 0 0,-3 2-6 0 0,-10 6 90 0 0,0 0 1 0 0,-19 8-91 0 0,22-12 79 0 0,11-7-47 0 0,0 1-1 0 0,0 0 0 0 0,0 0 1 0 0,0 0-1 0 0,1 0 0 0 0,-1 0 0 0 0,1 1 1 0 0,0 0-1 0 0,-1 1-31 0 0,4-5 2 0 0,0 1 1 0 0,0-1-1 0 0,0 0 0 0 0,0 0 1 0 0,0 1-1 0 0,0-1 1 0 0,0 0-1 0 0,0 1 0 0 0,0-1 1 0 0,1 0-1 0 0,-1 0 1 0 0,0 1-1 0 0,0-1 1 0 0,0 0-1 0 0,0 0 0 0 0,0 1 1 0 0,1-1-1 0 0,-1 0 1 0 0,0 0-1 0 0,0 1 0 0 0,0-1 1 0 0,1 0-1 0 0,-1 0 1 0 0,0 0-1 0 0,0 1 0 0 0,1-1 1 0 0,-1 0-1 0 0,0 0 1 0 0,0 0-1 0 0,1 0 1 0 0,-1 0-1 0 0,0 0 0 0 0,1 0 1 0 0,-1 0-1 0 0,0 0 1 0 0,0 0-1 0 0,1 0 0 0 0,-1 0 1 0 0,0 0-1 0 0,1 0 1 0 0,-1 0-1 0 0,0 0 0 0 0,1 0 1 0 0,-1 0-1 0 0,0 0-2 0 0,20-1 98 0 0,3-1-85 0 0,1 1 0 0 0,0 0 0 0 0,-1 2 0 0 0,1 1-1 0 0,-1 1 1 0 0,0 1 0 0 0,12 4-13 0 0,35 15 33 0 0,-67-22-21 0 0,-1 0-1 0 0,1 0 1 0 0,-1 0 0 0 0,0 0-1 0 0,1 0 1 0 0,-1 0 0 0 0,0 1-1 0 0,0-1 1 0 0,0 1 0 0 0,0 0-1 0 0,0-1 1 0 0,0 1 0 0 0,0 0-1 0 0,0 0 1 0 0,-1 0-1 0 0,2 3-11 0 0,17 17 243 0 0,-19-21-216 0 0,1 0-1 0 0,-1 1 1 0 0,-1-1-1 0 0,1 1 1 0 0,0-1-1 0 0,0 1 1 0 0,0-1-1 0 0,-1 1 0 0 0,1 0 1 0 0,-1-1-1 0 0,1 1 1 0 0,-1 0-1 0 0,0-1 1 0 0,0 1-1 0 0,0 0 1 0 0,0 0-1 0 0,0-1 1 0 0,0 1-1 0 0,0 0 0 0 0,0 0 1 0 0,-1-1-1 0 0,1 1 1 0 0,-1 0-1 0 0,1-1 1 0 0,-1 1-1 0 0,0-1 1 0 0,1 1-1 0 0,-1-1 1 0 0,0 1-1 0 0,0-1 0 0 0,0 1 1 0 0,0-1-1 0 0,0 0 1 0 0,-1 1-1 0 0,1-1 1 0 0,0 0-1 0 0,-2 1-26 0 0,-8 5-49 0 0,-1 0-1 0 0,0 0 1 0 0,-1-1 0 0 0,1-1-1 0 0,-1 0 1 0 0,0-1 0 0 0,-1 0-1 0 0,1-1 1 0 0,-1 0 0 0 0,1-1-1 0 0,-1-1 1 0 0,0 0 0 0 0,1-1-1 0 0,-1-1 1 0 0,-6 0 49 0 0,-5-1-62 0 0,19 1 26 0 0,-1 1-1 0 0,0-1 0 0 0,1 0 0 0 0,-1 0 0 0 0,0-1 1 0 0,0 0 36 0 0,4 0-52 0 0,0 1 0 0 0,0-1 1 0 0,0 0-1 0 0,0 0 0 0 0,0 0 1 0 0,0 0-1 0 0,1 0 1 0 0,-1-1-1 0 0,1 1 0 0 0,0-1 1 0 0,0 0-1 0 0,0 0 0 0 0,0 1 1 0 0,-1-3 51 0 0,-5-10-2325 0 0,6 12-8431 0 0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3.6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7 7528 0 0,'27'-6'2278'0'0,"-27"6"-2051"0"0,0 0-27 0 0,0 0-121 0 0,0 0-33 0 0,0-1-39 0 0,-1 1 0 0 0,0 0 0 0 0,0 0 0 0 0,0 0 0 0 0,1 0 0 0 0,-1 0-1 0 0,0 1 1 0 0,0-1 0 0 0,1 0 0 0 0,-1 0 0 0 0,0 0 0 0 0,0 1 0 0 0,1-1 0 0 0,-1 0 0 0 0,0 1-1 0 0,0-1 1 0 0,1 1 0 0 0,-1-1 0 0 0,0 1-7 0 0,-10 16 220 0 0,0 0 0 0 0,-2-1-1 0 0,0 0 1 0 0,0-1 0 0 0,-2 0 0 0 0,-1 0-220 0 0,6-6 91 0 0,1 0 1 0 0,0 1-1 0 0,1 0 1 0 0,0 1-1 0 0,0-1 1 0 0,1 2-1 0 0,1-1 1 0 0,-3 6-92 0 0,0 4 173 0 0,1 0 0 0 0,0 1 0 0 0,2 0 0 0 0,-2 11-173 0 0,6-16 50 0 0,0 0 1 0 0,2 0-1 0 0,-1 1 1 0 0,3 13-51 0 0,-1-23 19 0 0,-1-6-11 0 0,1 1 1 0 0,-1-1-1 0 0,1 1 1 0 0,0-1-1 0 0,0 0 1 0 0,0 1-1 0 0,0-1 1 0 0,0 0-1 0 0,1 0 1 0 0,-1 0-1 0 0,1 0 1 0 0,-1 0-1 0 0,1 0 1 0 0,0 0-1 0 0,1 1-8 0 0,32 24 138 0 0,-26-20-87 0 0,-5-5-26 0 0,0 1 0 0 0,1-1 0 0 0,-1 0 0 0 0,1 0 0 0 0,-1 0 0 0 0,1-1 0 0 0,-1 0 0 0 0,1 0 0 0 0,0 0 0 0 0,2 0-25 0 0,48 1 129 0 0,-38-3-80 0 0,-12 1-199 0 0,1 0 0 0 0,-1 0 0 0 0,0-1 0 0 0,1 0 0 0 0,-1 0 0 0 0,0-1 0 0 0,1 1-1 0 0,-1-1 1 0 0,0 0 0 0 0,0-1 0 0 0,0 1 150 0 0,-4 1-8970 0 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4.0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24 8536 0 0,'2'-2'0'0'0,"4"-2"0"0"0,4 2 0 0 0,1-3 504 0 0,-5 5 8 0 0,1 7-8 0 0,14-3 8 0 0,8-4-96 0 0,-2-4 0 0 0,-3 4-8 0 0,11-2 16 0 0,20 2-672 0 0,-9 0 0 0 0,-6 0 8 0 0,-10-15 0 0 0,-30 15-8208 0 0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4.5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24 5720 0 0,'-5'16'508'0'0,"4"-14"-400"0"0,0 0 1 0 0,1-1-1 0 0,-1 1 1 0 0,0 0-1 0 0,1 0 1 0 0,-1-1-1 0 0,1 1 1 0 0,0 0 0 0 0,0 0-1 0 0,-1 0-108 0 0,-7 81 2055 0 0,8-63-1801 0 0,-1-12-169 0 0,1 0 0 0 0,0 0 0 0 0,1 0-1 0 0,-1-1 1 0 0,2 1 0 0 0,0 6-85 0 0,-1-12 30 0 0,0 0 0 0 0,0 1-1 0 0,1-1 1 0 0,-1 0 0 0 0,0 0-1 0 0,1 0 1 0 0,-1 0 0 0 0,1 0 0 0 0,-1 0-1 0 0,1 0 1 0 0,0-1 0 0 0,0 1-1 0 0,0-1 1 0 0,0 1 0 0 0,0-1-1 0 0,0 0 1 0 0,0 0 0 0 0,1 1 0 0 0,-1-2-1 0 0,0 1 1 0 0,1 0 0 0 0,-1 0-1 0 0,1-1-29 0 0,4 2 59 0 0,0-1-1 0 0,0-1 1 0 0,0 1 0 0 0,0-1-1 0 0,0 0 1 0 0,0-1-1 0 0,6-1-58 0 0,50-11 202 0 0,-58 12-174 0 0,9-2 40 0 0,0 0 49 0 0,0 0 0 0 0,0-1 0 0 0,-1-1 1 0 0,0 0-1 0 0,0 0 0 0 0,12-8-117 0 0,-18 9 66 0 0,-1 1-1 0 0,1 0 1 0 0,0 0 0 0 0,0 0-1 0 0,0 1 1 0 0,2 0-66 0 0,4-2 141 0 0,-1-4 118 0 0,-12 8-251 0 0,0-1 0 0 0,0 1-1 0 0,1 0 1 0 0,-1-1 0 0 0,0 1-1 0 0,1 0 1 0 0,-1-1 0 0 0,0 1-1 0 0,1 0 1 0 0,-1-1 0 0 0,0 1 0 0 0,1 0-1 0 0,-1 0 1 0 0,1 0 0 0 0,-1-1-1 0 0,1 1 1 0 0,-1 0 0 0 0,1 0-1 0 0,-1 0 1 0 0,0 0 0 0 0,1 0 0 0 0,-1 0-1 0 0,1 0 1 0 0,-1 0 0 0 0,1 0-1 0 0,-1 0 1 0 0,1 0 0 0 0,-1 0 0 0 0,1 0-1 0 0,-1 0 1 0 0,1 0 0 0 0,-1 1-1 0 0,0-1 1 0 0,1 0 0 0 0,-1 0-1 0 0,1 0 1 0 0,-1 1 0 0 0,0-1 0 0 0,1 0-8 0 0,2 3 46 0 0,0-1 0 0 0,0 1 1 0 0,-1-1-1 0 0,1 1 1 0 0,-1 0-1 0 0,1 0 1 0 0,-1 0-1 0 0,0 1 0 0 0,0-1 1 0 0,0 0-1 0 0,1 4-46 0 0,-1-3 18 0 0,0 0 0 0 0,0 0 0 0 0,0 0 0 0 0,1 0 0 0 0,-1-1-1 0 0,1 1 1 0 0,0-1 0 0 0,0 1 0 0 0,1-1 0 0 0,1 1-18 0 0,2 1 32 0 0,0 0 1 0 0,1-1-1 0 0,-1 0 0 0 0,1-1 1 0 0,0 1-1 0 0,0-1 0 0 0,0-1 1 0 0,1 0-1 0 0,2 1-32 0 0,-6-3 47 0 0,1 1 0 0 0,0-1 0 0 0,-1 0 0 0 0,1 0 0 0 0,0 0 0 0 0,-1-1 0 0 0,1 0 0 0 0,0 0 0 0 0,-1-1 0 0 0,0 1 0 0 0,1-1 0 0 0,-1 0 0 0 0,0-1 0 0 0,3-1-47 0 0,16-9 202 0 0,-17 11-164 0 0,-1-1 0 0 0,0 0 0 0 0,0 0 1 0 0,-1-1-1 0 0,1 1 0 0 0,-1-1 1 0 0,0-1-1 0 0,1 1 0 0 0,-2-1 0 0 0,1 0 1 0 0,-1 0-1 0 0,1 0 0 0 0,-2 0 1 0 0,3-5-39 0 0,-3 5 52 0 0,-2-1 1 0 0,1 0-1 0 0,-1 0 1 0 0,1 0-1 0 0,-2 0 1 0 0,1 0 0 0 0,-1 0-1 0 0,0 0 1 0 0,0-1-53 0 0,-6-54 129 0 0,6 54-72 0 0,-1 0 0 0 0,1 0 0 0 0,0 0 0 0 0,1 0 0 0 0,0-3-57 0 0,1-13-2201 0 0,-2 21-8077 0 0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5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0 273 8136 0 0,'6'7'189'0'0,"0"0"-1"0"0,-1 1 1 0 0,0-1 0 0 0,-1 1-1 0 0,0 0 1 0 0,0 1 0 0 0,-1-1 0 0 0,0 1-1 0 0,1 2-188 0 0,11 29 606 0 0,-13-34-380 0 0,1 1 0 0 0,-2-1 1 0 0,1 1-1 0 0,-1 0 0 0 0,0-1 1 0 0,0 1-1 0 0,-1 0 0 0 0,0 6-226 0 0,0-13 124 0 0,0 0-2 0 0,0 0-12 0 0,0 0-35 0 0,0 0-4 0 0,0-34 874 0 0,1-21-523 0 0,3-1-1 0 0,2 1 1 0 0,4-7-422 0 0,-8 53 53 0 0,1 1-1 0 0,-1-1 1 0 0,1 1-1 0 0,1-1 0 0 0,0 1 1 0 0,0 0-1 0 0,0 1 1 0 0,1-1-1 0 0,0 1 1 0 0,1 0-1 0 0,-1 0 1 0 0,1 0-1 0 0,1 1 0 0 0,-1 0 1 0 0,1 0-1 0 0,0 0 1 0 0,1 1-1 0 0,-1 0 1 0 0,1 1-1 0 0,0 0 1 0 0,1-1-53 0 0,36-11 157 0 0,-30 10-66 0 0,1 0 0 0 0,0 1-1 0 0,0 0 1 0 0,1 2 0 0 0,-1 0 0 0 0,10-1-91 0 0,-14 4 7 0 0,2-1 78 0 0,0 1 0 0 0,0 0 0 0 0,13 3-85 0 0,-22-3 31 0 0,0 2 1 0 0,-1-1 0 0 0,1 0-1 0 0,-1 1 1 0 0,0 0 0 0 0,1 0-1 0 0,-1 0 1 0 0,0 1 0 0 0,0-1-1 0 0,0 1 1 0 0,0 0 0 0 0,-1 0-1 0 0,2 2-31 0 0,-1-1-18 0 0,0 0 0 0 0,-1 0 0 0 0,0 0 0 0 0,0 0-1 0 0,0 1 1 0 0,0-1 0 0 0,1 5 18 0 0,-3-8-15 0 0,-1 0 0 0 0,1 0 0 0 0,-1 1-1 0 0,1-1 1 0 0,-1 0 0 0 0,0 0 0 0 0,1 0 0 0 0,-1 1 0 0 0,0-1-1 0 0,0 0 1 0 0,0 0 0 0 0,0 1 0 0 0,0-1 0 0 0,0 0 0 0 0,-1 0-1 0 0,1 1 1 0 0,0-1 0 0 0,0 0 0 0 0,-1 0 0 0 0,1 0-1 0 0,-1 0 1 0 0,1 1 0 0 0,-1-1 0 0 0,0 0 0 0 0,1 0 0 0 0,-1 0-1 0 0,0 0 1 0 0,0 0 0 0 0,0 0 0 0 0,0-1 0 0 0,1 1 0 0 0,-1 0-1 0 0,-1 0 16 0 0,-40 28-19 0 0,30-20-3 0 0,0 0 0 0 0,-1-1-1 0 0,0 0 1 0 0,-1-1 0 0 0,0 0-1 0 0,-7 1 23 0 0,-30 6-42 0 0,34-10 34 0 0,-1 0-1 0 0,1 2 0 0 0,-8 3 9 0 0,0 9-5 0 0,7-3 4 0 0,17-15-1 0 0,0 0 1 0 0,1 1 0 0 0,-1-1 0 0 0,1 1-1 0 0,-1 0 1 0 0,1-1 0 0 0,-1 1 0 0 0,1-1-1 0 0,0 1 1 0 0,-1 0 0 0 0,1-1 0 0 0,0 1 0 0 0,0 0-1 0 0,-1-1 1 0 0,1 1 0 0 0,0 0 0 0 0,0-1-1 0 0,0 1 1 0 0,0 0 0 0 0,0 0 0 0 0,0-1 0 0 0,0 1-1 0 0,0 0 1 0 0,0-1 0 0 0,0 1 0 0 0,0 0-1 0 0,0 0 1 0 0,0-1 1 0 0,1 2-2 0 0,-1-1-1 0 0,0 0 0 0 0,1 1 1 0 0,-1-1-1 0 0,1 0 1 0 0,0 1-1 0 0,-1-1 0 0 0,1 0 1 0 0,0 0-1 0 0,0 0 1 0 0,-1 0-1 0 0,1 0 0 0 0,0 0 1 0 0,1 1 2 0 0,11 6 6 0 0,1-1 0 0 0,1 0 0 0 0,-1-1 0 0 0,1-1 0 0 0,0 0 1 0 0,0-1-1 0 0,1-1 0 0 0,-1 0 0 0 0,1-1 0 0 0,10 0-6 0 0,6 4 94 0 0,9 0 43 0 0,-17-6-265 0 0,59-1 544 0 0,-30-6-2940 0 0,-51 7-7893 0 0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5.4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9344 0 0,'0'1'30'0'0,"0"0"0"0"0,0 0 0 0 0,0 0-1 0 0,0 0 1 0 0,0 0 0 0 0,1 0 0 0 0,-1 0 0 0 0,0 0 0 0 0,1 0 0 0 0,-1 0 0 0 0,0 0 0 0 0,1-1 0 0 0,0 1 0 0 0,-1 0 0 0 0,1 0 0 0 0,-1 0 0 0 0,1-1 0 0 0,0 1 0 0 0,-1 0 0 0 0,1-1 0 0 0,0 1-1 0 0,0 0-29 0 0,11 12 560 0 0,-7 1-210 0 0,0-1 0 0 0,-1 1 1 0 0,-1 0-1 0 0,0 0 0 0 0,0 10-350 0 0,4 20 367 0 0,29 86 682 0 0,-25-106-662 0 0,-10-22-323 0 0,1 1-1 0 0,-1 0 1 0 0,0-1-1 0 0,0 1 1 0 0,0 0 0 0 0,0 0-1 0 0,0 0 1 0 0,-1 0-1 0 0,1 0 1 0 0,-1 0 0 0 0,0 2-64 0 0,0-4-68 0 0,0-1 0 0 0,0 1 0 0 0,0-1 1 0 0,1 1-1 0 0,-1-1 0 0 0,0 1 1 0 0,0-1-1 0 0,0 1 0 0 0,1-1 1 0 0,-1 1-1 0 0,0-1 0 0 0,1 1 0 0 0,-1-1 1 0 0,0 1-1 0 0,1-1 0 0 0,-1 0 1 0 0,0 1-1 0 0,1-1 0 0 0,-1 1 1 0 0,1-1-1 0 0,-1 0 0 0 0,1 0 0 0 0,-1 1 1 0 0,1-1-1 0 0,-1 0 0 0 0,1 0 1 0 0,0 1 67 0 0,0-1-9284 0 0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5.8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9344 0 0,'3'2'84'0'0,"-1"0"1"0"0,1 1 0 0 0,-1-1 0 0 0,0 1-1 0 0,0-1 1 0 0,0 1 0 0 0,0 0 0 0 0,-1-1-1 0 0,1 1 1 0 0,-1 0 0 0 0,0 0-1 0 0,0 0 1 0 0,0 1 0 0 0,0-1 0 0 0,0 0-1 0 0,0 0 1 0 0,-1 0 0 0 0,0 1-1 0 0,0-1 1 0 0,0 0 0 0 0,0 0 0 0 0,0 3-85 0 0,-1 70 207 0 0,2 79-221 0 0,0-147 14 0 0,0 0-1 0 0,0-1 1 0 0,1 1 0 0 0,2 4 0 0 0,4 25 0 0 0,-2-13 155 0 0,-5-21-88 0 0,0 0 1 0 0,0 1-1 0 0,0-1 1 0 0,0 1 0 0 0,0-1-1 0 0,-1 1 1 0 0,0 1-68 0 0,0 38-830 0 0,0-43-7176 0 0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6.1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0,'2'0'79'0'0,"0"0"0"0"0,0 1 0 0 0,0-1 0 0 0,0 1 0 0 0,0-1 1 0 0,0 1-1 0 0,0 0 0 0 0,0 0 0 0 0,0 0 0 0 0,-1 0 0 0 0,1 0 0 0 0,0 1 0 0 0,-1-1 1 0 0,1 0-1 0 0,0 1 0 0 0,0 1-79 0 0,24 29 1200 0 0,-18-21-989 0 0,-7-9-156 0 0,-1 0-1 0 0,1 1 1 0 0,0-1 0 0 0,0 1-1 0 0,-1-1 1 0 0,1 1 0 0 0,-1-1-1 0 0,0 1 1 0 0,0-1 0 0 0,0 1-1 0 0,0-1 1 0 0,0 1 0 0 0,-1-1-1 0 0,1 1-54 0 0,-1 7 86 0 0,0 37 258 0 0,0-18-220 0 0,1-1 1 0 0,2 8-125 0 0,0 27 210 0 0,-3-50-102 0 0,1 0-1 0 0,0 0 0 0 0,1 0 0 0 0,1 0 0 0 0,0 0 0 0 0,2 7-107 0 0,-1-7 120 0 0,-3-12-103 0 0,0 1-1 0 0,0-1 1 0 0,1 1-1 0 0,-1-1 1 0 0,1 0 0 0 0,-1 1-1 0 0,0-1 1 0 0,1 1-1 0 0,0-1 1 0 0,-1 0 0 0 0,1 0-1 0 0,0 1 1 0 0,0-1-1 0 0,0 0 1 0 0,0 0 0 0 0,0 0-17 0 0,0 0 11 0 0,-1 0 1 0 0,1 0-1 0 0,-1 0 1 0 0,1 0-1 0 0,-1 1 1 0 0,1-1-1 0 0,-1 0 1 0 0,0 0-1 0 0,1 0 1 0 0,-1 0-1 0 0,0 1 1 0 0,0-1-1 0 0,0 0 1 0 0,0 0-1 0 0,0 0 1 0 0,0 1-1 0 0,0-1 1 0 0,0 1-12 0 0,-1 3 89 0 0,-1-2 76 0 0,1-3-236 0 0,1 0 0 0 0,-1 0-1 0 0,1 1 1 0 0,-1-1 0 0 0,1 1 0 0 0,-1-1-1 0 0,1 0 1 0 0,-1 1 0 0 0,1-1-1 0 0,0 1 1 0 0,-1-1 0 0 0,1 1 0 0 0,0-1-1 0 0,-1 1 1 0 0,1-1 0 0 0,0 1-1 0 0,0-1 1 0 0,-1 1 0 0 0,1-1-1 0 0,0 1 1 0 0,0 0 0 0 0,0-1 0 0 0,0 1-1 0 0,0 0 72 0 0,0 0-8534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8.6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42 357 4720 0 0,'3'-18'1863'0'0,"-3"16"-1745"0"0,1 1-1 0 0,-1-1 1 0 0,1 0 0 0 0,-1 1-1 0 0,0-1 1 0 0,1 0 0 0 0,-1 1-1 0 0,0-1 1 0 0,0 0 0 0 0,-1 1-1 0 0,1-1 1 0 0,0 0-1 0 0,0 1 1 0 0,-1-1 0 0 0,0-1-118 0 0,0-1 120 0 0,-1 0 0 0 0,1-1 0 0 0,0 1 1 0 0,0-1-1 0 0,0 1 0 0 0,1-1 0 0 0,-1 0 0 0 0,1-3-120 0 0,-2-14 228 0 0,-28-102 1345 0 0,26 84-739 0 0,4 39-734 0 0,0-1 0 0 0,0 0 0 0 0,0 1 0 0 0,0-1 0 0 0,0 1 0 0 0,0-1 0 0 0,1 0 0 0 0,-1 1 0 0 0,1-1 0 0 0,-1 1 0 0 0,1-1 0 0 0,0 1 1 0 0,-1-1-1 0 0,1 1 0 0 0,0 0 0 0 0,0-1 0 0 0,0 1 0 0 0,0 0 0 0 0,0 0 0 0 0,2-2-100 0 0,1-2 380 0 0,-4 5-370 0 0,0 0 0 0 0,0-1 0 0 0,1 1 1 0 0,-1 0-1 0 0,0-1 0 0 0,0 1 0 0 0,1 0 0 0 0,-1-1 0 0 0,0 1 0 0 0,1 0 1 0 0,-1 0-1 0 0,0-1 0 0 0,1 1 0 0 0,-1 0 0 0 0,1 0 0 0 0,-1 0 1 0 0,0 0-1 0 0,1-1 0 0 0,-1 1 0 0 0,1 0 0 0 0,-1 0 0 0 0,0 0 0 0 0,1 0 1 0 0,-1 0-1 0 0,1 0 0 0 0,-1 0 0 0 0,1 0 0 0 0,-1 0 0 0 0,0 0 0 0 0,1 0 1 0 0,-1 1-11 0 0,3-1 14 0 0,-1 1 1 0 0,0 0-1 0 0,1-1 1 0 0,-1 1-1 0 0,0 0 1 0 0,0 0-1 0 0,0 1 1 0 0,0-1-1 0 0,0 0 1 0 0,0 1-1 0 0,0-1 1 0 0,0 1 0 0 0,-1 0-1 0 0,1-1 1 0 0,-1 1-1 0 0,1 0 1 0 0,-1 0-1 0 0,0 0 1 0 0,1 0-15 0 0,13 16 74 0 0,32 30 101 0 0,-37-36-130 0 0,1-1-1 0 0,1 0 1 0 0,-1 0 0 0 0,13 8-45 0 0,1 0 160 0 0,-1 1 0 0 0,-1 1 0 0 0,18 20-160 0 0,-26-23 83 0 0,-11-13-21 0 0,0-1 0 0 0,0 1 1 0 0,0-1-1 0 0,0 0 0 0 0,1 0 0 0 0,-1-1 1 0 0,1 1-1 0 0,0-1-62 0 0,4 3 73 0 0,-9-5-67 0 0,1-1 1 0 0,-1 1 0 0 0,1 0 0 0 0,-1-1-1 0 0,1 1 1 0 0,0-1 0 0 0,-1 1 0 0 0,1-1-1 0 0,0 1 1 0 0,-1-1 0 0 0,1 1 0 0 0,0-1-1 0 0,0 0 1 0 0,-1 1 0 0 0,1-1 0 0 0,0 0-1 0 0,0 0 1 0 0,0 0 0 0 0,0 0 0 0 0,-1 0-1 0 0,1 1 1 0 0,0-1 0 0 0,0-1 0 0 0,0 1-1 0 0,0 0 1 0 0,-1 0 0 0 0,1 0 0 0 0,0 0-1 0 0,0-1 1 0 0,0 1 0 0 0,-1 0 0 0 0,1-1 0 0 0,0 1-1 0 0,0 0 1 0 0,-1-1 0 0 0,1 1 0 0 0,0-1-8 0 0,1-1-4 0 0,-1-1 0 0 0,0 1 0 0 0,0 0 0 0 0,0 0 0 0 0,0-1 0 0 0,0 1 0 0 0,0 0 0 0 0,0-1 0 0 0,-1 1 0 0 0,0-1 0 0 0,1 1 0 0 0,-1-1 0 0 0,0 1 0 0 0,0-1 0 0 0,0 1-1 0 0,-1-2 6 0 0,-5-44-96 0 0,5 44 93 0 0,-8-41 12 0 0,4 24 69 0 0,0-1-1 0 0,1-9-77 0 0,-1-11 268 0 0,2 30-233 0 0,2-1-1 0 0,-1 1 0 0 0,2-1 0 0 0,0 1 0 0 0,1-7-34 0 0,-1 18 0 0 0,-1 0-1 0 0,1 0 1 0 0,0 0-1 0 0,0 1 1 0 0,1-1-1 0 0,-1 0 1 0 0,0 0-1 0 0,0 0 1 0 0,0 0-1 0 0,1 0 1 0 0,-1 0-1 0 0,0 0 1 0 0,1 1-1 0 0,-1-1 1 0 0,1 0-1 0 0,-1 0 1 0 0,1 0-1 0 0,-1 1 1 0 0,1-1-1 0 0,-1 0 1 0 0,1 1 0 0 0,0-1-1 0 0,-1 0 1 0 0,1 1-1 0 0,0-1 1 0 0,0 1-1 0 0,-1-1 1 0 0,1 1-1 0 0,0 0 1 0 0,0-1-1 0 0,0 1 1 0 0,0 0-1 0 0,0-1 1 0 0,-1 1-1 0 0,1 0 1 0 0,0 0-1 0 0,0 0 1 0 0,0 0-1 0 0,0 0 1 0 0,0 0-1 0 0,0 0 1 0 0,0 0-1 0 0,0 0 1 0 0,0 1 0 0 0,8-2-31 0 0,-7 0-124 0 0,0 1-1 0 0,1 0 0 0 0,-1 0 1 0 0,0 0-1 0 0,0 0 1 0 0,0 0-1 0 0,0 0 1 0 0,0 0-1 0 0,0 1 0 0 0,0-1 1 0 0,0 1-1 0 0,0 0 1 0 0,0-1-1 0 0,0 1 0 0 0,0 0 1 0 0,1 1 155 0 0,-2-1-10449 0 0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6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83 5224 0 0,'75'-4'3104'0'0,"36"-10"-3176"0"0,-65 7 321 0 0,111-10-58 0 0,17 4 114 0 0,-174 13-305 0 0,71-9 543 0 0,0 3-1 0 0,71 4-542 0 0,-124 2 141 0 0,0-1 0 0 0,16-3-141 0 0,-20 2 85 0 0,1 0-1 0 0,0 1 0 0 0,0 1 1 0 0,-1 0-1 0 0,5 2-84 0 0,0-1 86 0 0,0 0 0 0 0,-1-1 0 0 0,6-1-86 0 0,5 0-1326 0 0,-24 1-5620 0 0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6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343 1 7232 0 0,'-8'0'578'0'0,"-1"1"0"0"0,1 1 0 0 0,0-1 0 0 0,-1 1 1 0 0,1 1-1 0 0,-4 1-578 0 0,-15 4 417 0 0,19-6-329 0 0,0 1-1 0 0,0 0 1 0 0,0 1-1 0 0,0-1 1 0 0,1 1-1 0 0,0 1 1 0 0,-1 0-1 0 0,2 0 1 0 0,-1 0 0 0 0,0 1-1 0 0,1 0 1 0 0,0 0-1 0 0,0 0 1 0 0,0 2-88 0 0,-7 7 88 0 0,0 0 1 0 0,2 1 0 0 0,0 0 0 0 0,1 0-1 0 0,0 1 1 0 0,1 1 0 0 0,1 0-1 0 0,1 0 1 0 0,1 0 0 0 0,0 1 0 0 0,0 7-89 0 0,5-22 16 0 0,-2 11 44 0 0,0 1 0 0 0,2 0 0 0 0,-1 0 1 0 0,2 0-1 0 0,0 0 0 0 0,2 11-60 0 0,-1-26 3 0 0,0 1 1 0 0,0 0-1 0 0,0 0 1 0 0,1-1-1 0 0,-1 1 1 0 0,0-1-1 0 0,1 1 1 0 0,-1-1-1 0 0,1 1 0 0 0,-1-1 1 0 0,1 0-1 0 0,0 0 1 0 0,0 0-1 0 0,-1 0 1 0 0,1 0-1 0 0,0 0 1 0 0,0-1-1 0 0,0 1 0 0 0,0 0 1 0 0,0-1-1 0 0,1 1-3 0 0,5 1 7 0 0,0 0 0 0 0,0-1-1 0 0,0 0 1 0 0,0 0-1 0 0,0 0-6 0 0,17-1 16 0 0,0-1-1 0 0,-1-1 1 0 0,1-1-1 0 0,0-1 1 0 0,-1-1 0 0 0,21-8-16 0 0,-25 8-24 0 0,-18 4 16 0 0,1 1 0 0 0,0-1 1 0 0,-1 0-1 0 0,1 0 0 0 0,-1 1 0 0 0,1-2 0 0 0,-1 1 0 0 0,0 0 0 0 0,1 0 0 0 0,-1-1 0 0 0,0 1 0 0 0,0-1 1 0 0,0 0-1 0 0,0 0 0 0 0,0 0 0 0 0,0 0 0 0 0,-1 0 0 0 0,1 0 0 0 0,0-1 8 0 0,3-3-1753 0 0,-4 4-6808 0 0</inkml:trace>
  <inkml:trace contextRef="#ctx0" brushRef="#br0" timeOffset="1">0 345 8744 0 0,'1'-1'62'0'0,"-1"0"1"0"0,0-1 0 0 0,1 1 0 0 0,-1 0-1 0 0,1 0 1 0 0,0 0 0 0 0,-1 0-1 0 0,1 0 1 0 0,0 0 0 0 0,0 0 0 0 0,0 0-1 0 0,0 0 1 0 0,0 1 0 0 0,0-1 0 0 0,0 0-1 0 0,0 1 1 0 0,0-1 0 0 0,0 0-1 0 0,0 1 1 0 0,0-1 0 0 0,0 1 0 0 0,0-1-1 0 0,1 1 1 0 0,-1 0 0 0 0,0 0-63 0 0,8-3 168 0 0,-1 1 1 0 0,1 0-1 0 0,0 0 1 0 0,0 1 0 0 0,0 0-1 0 0,1 1-168 0 0,22-3 91 0 0,52-7 494 0 0,6 3-585 0 0,-73 6 81 0 0,118-4 788 0 0,-124 5-979 0 0,9 0-514 0 0,1 1 1 0 0,14 2 623 0 0,-32-3-8280 0 0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27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1 369 8840 0 0,'0'0'46'0'0,"0"0"1"0"0,0 1-1 0 0,0-1 1 0 0,0 0-1 0 0,0 0 1 0 0,0 0 0 0 0,0 1-1 0 0,0-1 1 0 0,0 0-1 0 0,0 0 1 0 0,0 0-1 0 0,0 1 1 0 0,0-1-1 0 0,0 0 1 0 0,0 0-1 0 0,0 0 1 0 0,0 1-1 0 0,0-1 1 0 0,0 0 0 0 0,1 0-1 0 0,-1 0 1 0 0,0 0-1 0 0,0 1 1 0 0,0-1-1 0 0,0 0 1 0 0,0 0-1 0 0,0 0 1 0 0,1 0-1 0 0,-1 0 1 0 0,0 1-1 0 0,0-1 1 0 0,0 0 0 0 0,0 0-1 0 0,1 0 1 0 0,-1 0-1 0 0,0 0 1 0 0,0 0-1 0 0,0 0 1 0 0,1 0-1 0 0,-1 0 1 0 0,0 0-1 0 0,0 0 1 0 0,0 0 0 0 0,1 0-1 0 0,-1 0 1 0 0,0 0-1 0 0,0 0 1 0 0,0 0-1 0 0,1 0 1 0 0,-1 0-1 0 0,0 0 1 0 0,0 0-1 0 0,0 0 1 0 0,1 0-1 0 0,-1 0 1 0 0,0 0 0 0 0,0 0-1 0 0,0 0 1 0 0,0-1-1 0 0,1 1 1 0 0,-1 0-1 0 0,0 0 1 0 0,0 0-1 0 0,0 0 1 0 0,0 0-1 0 0,0-1 1 0 0,1 1-1 0 0,-1 0-46 0 0,8-12 276 0 0,-8-21-141 0 0,-1 7 30 0 0,1-1 0 0 0,2 0 0 0 0,0 1 0 0 0,2-1 0 0 0,3-10-165 0 0,0 8 202 0 0,-6 20-83 0 0,1 0 0 0 0,0 0 0 0 0,1 0 0 0 0,0 1 0 0 0,1-1 0 0 0,0-1-119 0 0,4-11 224 0 0,1-3 32 0 0,-9 23-242 0 0,1 0 0 0 0,-1 1 0 0 0,1-1 0 0 0,-1 0 0 0 0,1 0 0 0 0,0 1 1 0 0,0-1-1 0 0,-1 1 0 0 0,1-1 0 0 0,0 1 0 0 0,0-1 0 0 0,0 1 0 0 0,-1-1 0 0 0,1 1 0 0 0,0-1 0 0 0,0 1 0 0 0,0 0 0 0 0,0 0 0 0 0,0-1 0 0 0,0 1 0 0 0,0 0 0 0 0,0 0 1 0 0,0 0-15 0 0,0 0 9 0 0,-1 0 0 0 0,0 0 0 0 0,0 0 0 0 0,1 0 1 0 0,-1-1-1 0 0,0 1 0 0 0,0 0 0 0 0,0 0 0 0 0,1 0 1 0 0,-1 0-1 0 0,0-1 0 0 0,0 1 0 0 0,0 0 0 0 0,1 0 1 0 0,-1 0-1 0 0,0-1 0 0 0,0 1 0 0 0,0 0 0 0 0,0 0 1 0 0,0 0-1 0 0,0-1 0 0 0,0 1 0 0 0,0 0 0 0 0,0 0 1 0 0,0-1-1 0 0,0 1 0 0 0,1 0 0 0 0,-1 0 0 0 0,0-1 1 0 0,-1 1-1 0 0,1 0-9 0 0,0-3 98 0 0,0 5 133 0 0,0-1-225 0 0,0-1 0 0 0,0 0 0 0 0,0 0 0 0 0,0 0-1 0 0,1 1 1 0 0,-1-1 0 0 0,0 0 0 0 0,0 0 0 0 0,0 0 0 0 0,0 0-1 0 0,0 0 1 0 0,0 1 0 0 0,1-1 0 0 0,-1 0 0 0 0,0 0 0 0 0,0 0-1 0 0,0 0 1 0 0,0 0 0 0 0,1 0 0 0 0,-1 0 0 0 0,0 0 0 0 0,0 1 0 0 0,0-1-1 0 0,1 0 1 0 0,-1 0 0 0 0,0 0 0 0 0,0 0 0 0 0,0 0 0 0 0,1 0-1 0 0,-1 0 1 0 0,0 0 0 0 0,0 0 0 0 0,0 0 0 0 0,1 0 0 0 0,-1-1-1 0 0,0 1 1 0 0,0 0 0 0 0,0 0 0 0 0,0 0 0 0 0,1 0 0 0 0,-1 0 0 0 0,0 0-7 0 0,0 0 6 0 0,0 0 0 0 0,1 0 0 0 0,-1-1-1 0 0,0 1 1 0 0,0 0 0 0 0,1 0-1 0 0,-1 0 1 0 0,0 0 0 0 0,0 0-1 0 0,1 0 1 0 0,-1 0 0 0 0,0 0-1 0 0,0 0 1 0 0,1 0 0 0 0,-1 0-1 0 0,0 0 1 0 0,0 0 0 0 0,1 0 0 0 0,-1 0-1 0 0,0 0 1 0 0,0 1 0 0 0,0-1-1 0 0,1 0 1 0 0,-1 0 0 0 0,0 0-1 0 0,0 0 1 0 0,1 0 0 0 0,-1 1-1 0 0,0-1 1 0 0,0 0 0 0 0,0 0-1 0 0,0 0 1 0 0,1 0 0 0 0,-1 1-1 0 0,0-1 1 0 0,0 0 0 0 0,0 0-5 0 0,21 66 325 0 0,-16-37-247 0 0,2 1 1 0 0,0-1-1 0 0,2-1 0 0 0,1 1 0 0 0,2-2 0 0 0,6 13-78 0 0,-9-24 52 0 0,-1-2 12 0 0,0 0 0 0 0,1-1 0 0 0,0 0 0 0 0,1 0 0 0 0,0-1 0 0 0,7 6-64 0 0,-6-9 70 0 0,0-1-1 0 0,0-1 1 0 0,0 0-1 0 0,1 0 1 0 0,0-1-1 0 0,0-1 1 0 0,1 0-1 0 0,-1-1 1 0 0,1 0-1 0 0,6 1-69 0 0,0 2 18 0 0,-15-6-19 0 0,-1 1 1 0 0,0-1-1 0 0,1 0 0 0 0,-1 0 0 0 0,1 0 1 0 0,-1 0-1 0 0,1-1 0 0 0,-1 0 1 0 0,1 1-1 0 0,2-1 1 0 0,29-3-59 0 0,-23 3 20 0 0,0-1 0 0 0,0 0 0 0 0,-1-1-1 0 0,1 0 1 0 0,7-3 39 0 0,-14 3-3 0 0,-1-1-1 0 0,1 0 1 0 0,-1 0-1 0 0,0 0 1 0 0,0-1-1 0 0,0 0 0 0 0,0 1 1 0 0,0-1-1 0 0,-1-1 1 0 0,0 1-1 0 0,0 0 1 0 0,0-1-1 0 0,0 0 1 0 0,1-4 3 0 0,2-9 145 0 0,-2 0 0 0 0,0 0 0 0 0,-1-1 1 0 0,0 1-1 0 0,-2-1 0 0 0,0 1 0 0 0,-1-1 0 0 0,-1 1 0 0 0,-1-3-145 0 0,-6-28 267 0 0,8 48-246 0 0,-1 0-1 0 0,1 0 1 0 0,0 0-1 0 0,0 0 1 0 0,-1 0-1 0 0,1 0 1 0 0,0 0-1 0 0,-1 0 1 0 0,1 0-1 0 0,-1 0 1 0 0,1 0-1 0 0,-1 0 1 0 0,0 0-1 0 0,1 1 1 0 0,-1-1-21 0 0,0 0-176 0 0,0 0 0 0 0,0 0 0 0 0,1 0 0 0 0,-1 0-1 0 0,0 0 1 0 0,1 0 0 0 0,-1-1 0 0 0,1 1 0 0 0,-1 0 0 0 0,1 0 0 0 0,0 0 0 0 0,-1 0 0 0 0,1-1 0 0 0,0 1 0 0 0,0-1 176 0 0,0 2-12057 0 0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0.1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 9240 0 0,'0'0'470'0'0,"0"0"-4"0"0,0 5 0 0 0,1 7 70 0 0,0 1 0 0 0,-1-1 0 0 0,0 0 0 0 0,-2 10-536 0 0,-38 224 523 0 0,34-221-549 0 0,4-21 24 0 0,1 2 0 0 0,-1-1 0 0 0,2 0 0 0 0,-1 0 1 0 0,0 0-1 0 0,1 1 2 0 0,-4 34 252 0 0,2-32 484 0 0,4-26 44 0 0,21-58-347 0 0,-9-5-113 0 0,21-88 374 0 0,-35 166-683 0 0,1 0-1 0 0,1 1 1 0 0,-1-1-1 0 0,0 1 0 0 0,0-1 1 0 0,1 1-1 0 0,0-1 1 0 0,-1 1-1 0 0,1 0 0 0 0,0 0 1 0 0,0 0-1 0 0,0 0 0 0 0,0 0 1 0 0,1 0-1 0 0,-1 1-10 0 0,1-2 6 0 0,0 1 0 0 0,0-1-1 0 0,-1 1 1 0 0,1-1 0 0 0,-1 0 0 0 0,1 0-1 0 0,0-2-4 0 0,-1 3 15 0 0,0 0 0 0 0,-1 0 0 0 0,1 1 0 0 0,0-1 1 0 0,0 1-1 0 0,0 0 0 0 0,0-1 0 0 0,0 1 0 0 0,0 0 1 0 0,1 0-1 0 0,-1 0 0 0 0,0 0 0 0 0,0 1 0 0 0,1-1 1 0 0,-1 1-1 0 0,1-1 0 0 0,-1 1 0 0 0,0 0 0 0 0,1 0 1 0 0,-1 0-1 0 0,1 0 0 0 0,-1 0 0 0 0,0 1 0 0 0,1-1 1 0 0,-1 1-1 0 0,1 0-16 0 0,2 1 43 0 0,1 1 0 0 0,-1 0 1 0 0,0 0-1 0 0,0 0 0 0 0,0 1 1 0 0,-1 0-1 0 0,1-1 0 0 0,-1 2 1 0 0,0-1-1 0 0,0 1 0 0 0,0-1 1 0 0,-1 1-1 0 0,1 1-43 0 0,20 22 298 0 0,59 58 265 0 0,-70-72-503 0 0,0-1 0 0 0,-1 2 0 0 0,-1-1 0 0 0,10 17-60 0 0,-13-10 25 0 0,-8-19-29 0 0,1-1-1 0 0,-1 1 1 0 0,0 0-1 0 0,1-1 1 0 0,-1 1-1 0 0,1-1 0 0 0,0 1 1 0 0,-1-1-1 0 0,1 0 1 0 0,0 1-1 0 0,0-1 0 0 0,0 0 1 0 0,0 1-1 0 0,0-1 1 0 0,0 0-1 0 0,0 0 0 0 0,0 0 1 0 0,1 0-1 0 0,-1 0 1 0 0,0 0-1 0 0,1 0 5 0 0,-1 6 192 0 0,-1-2-3461 0 0,0-5-7904 0 0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0.4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 7528 0 0,'0'-2'878'0'0,"10"-5"802"0"0,0-1-1484 0 0,-10 7-193 0 0,0 1 0 0 0,1-1-1 0 0,-1 1 1 0 0,1-1-1 0 0,-1 0 1 0 0,1 1 0 0 0,-1-1-1 0 0,1 1 1 0 0,-1 0-1 0 0,1-1 1 0 0,0 1 0 0 0,-1-1-1 0 0,1 1 1 0 0,-1 0 0 0 0,1 0-1 0 0,0-1 1 0 0,0 1-1 0 0,-1 0 1 0 0,1 0 0 0 0,0 0-1 0 0,-1 0 1 0 0,1 0-1 0 0,0 0 1 0 0,0 0-3 0 0,69-3-1309 0 0,47-8 1309 0 0,-112 10-6460 0 0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0.8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 7832 0 0,'-6'6'-162'0'0,"5"-5"280"0"0,0 0-1 0 0,0 0 1 0 0,0 0-1 0 0,0-1 1 0 0,1 1-1 0 0,-1 0 1 0 0,-1 0-1 0 0,1-1 1 0 0,0 1-1 0 0,0 0 1 0 0,0-1-1 0 0,0 1 0 0 0,0-1 1 0 0,-1 0-1 0 0,1 1 1 0 0,0-1-1 0 0,0 0 1 0 0,-1 0-1 0 0,1 1 1 0 0,0-1-1 0 0,0 0 1 0 0,-1-1-1 0 0,1 1 1 0 0,0 0-1 0 0,0 0 1 0 0,-1 0-1 0 0,1-1 1 0 0,0 1-118 0 0,-17-2 188 0 0,14 1-127 0 0,-1 0-1 0 0,1 1 0 0 0,-1-1 1 0 0,1 1-1 0 0,-1 0 1 0 0,0 1-1 0 0,1-1 0 0 0,-1 1 1 0 0,-2 1-61 0 0,-5 1 113 0 0,9-3-60 0 0,1 0 0 0 0,0 1 0 0 0,0 0 0 0 0,0-1 0 0 0,0 1 0 0 0,0 0 0 0 0,0 0 0 0 0,0 0 0 0 0,0 0-1 0 0,0 0 1 0 0,0 0 0 0 0,0 1 0 0 0,1-1 0 0 0,-2 2-53 0 0,-8 11 543 0 0,10-12-517 0 0,0 1 1 0 0,1 0 0 0 0,-1 0-1 0 0,0 0 1 0 0,1 0-1 0 0,-1-1 1 0 0,1 1-1 0 0,0 0 1 0 0,0 0-1 0 0,0 0 1 0 0,1 0-1 0 0,-1 0 1 0 0,1 0 0 0 0,-1 0-1 0 0,1-1 1 0 0,0 1-1 0 0,0 0 1 0 0,0 0-1 0 0,1-1 1 0 0,-1 1-1 0 0,1-1 1 0 0,-1 1-1 0 0,2 0-26 0 0,4 6 27 0 0,1-1 0 0 0,0 0 0 0 0,0 0 0 0 0,1-1 0 0 0,4 3-27 0 0,0 1 62 0 0,-1-2 12 0 0,1-1 0 0 0,-1 0 0 0 0,8 2-74 0 0,12 8 72 0 0,-10-5-16 0 0,-11-7-40 0 0,0 0 0 0 0,0 2 1 0 0,-1-1-1 0 0,0 1 1 0 0,1 2-17 0 0,-10-9 5 0 0,1 1 1 0 0,-1-1-1 0 0,1 1 1 0 0,-1 0-1 0 0,1-1 1 0 0,-1 1 0 0 0,0 0-1 0 0,0 0 1 0 0,0 0-1 0 0,0 0 1 0 0,0 0-1 0 0,-1 0 1 0 0,1 1-1 0 0,-1-1 1 0 0,1 0 0 0 0,-1 0-1 0 0,0 0 1 0 0,0 0-1 0 0,0 1 1 0 0,0-1-1 0 0,0 0 1 0 0,0 0 0 0 0,0 0-1 0 0,-1 1 1 0 0,1-1-1 0 0,-1 0 1 0 0,0 0-1 0 0,0 0 1 0 0,0 0 0 0 0,0 0-1 0 0,0 0 1 0 0,0 1-6 0 0,-2 0 3 0 0,1 1 1 0 0,-1-1-1 0 0,0 0 0 0 0,0 0 1 0 0,0 0-1 0 0,-1 0 1 0 0,1-1-1 0 0,0 1 1 0 0,-1-1-1 0 0,0 0 1 0 0,1 0-1 0 0,-1 0 1 0 0,0-1-1 0 0,0 1 0 0 0,0-1 1 0 0,-4 1-4 0 0,-3 1 9 0 0,0-1 0 0 0,-1 0 0 0 0,1-1 0 0 0,-1 0 0 0 0,1-1 0 0 0,-1 0 0 0 0,1-1 0 0 0,-11-1-9 0 0,21 1-113 0 0,-1 0 0 0 0,0 0-1 0 0,1 0 1 0 0,0 0 0 0 0,-1 0 0 0 0,1 0 0 0 0,-1 0 0 0 0,1-1-1 0 0,0 1 1 0 0,0 0 0 0 0,0-1 0 0 0,0 1 0 0 0,0-1 0 0 0,0 1-1 0 0,0-1 1 0 0,0 0 113 0 0,1 1-9166 0 0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1.4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7 473 9344 0 0,'-6'-11'84'0'0,"8"8"101"0"0,5-4 11 0 0,-2-22 665 0 0,8-7-136 0 0,-12 29-646 0 0,1 0 0 0 0,1 1 0 0 0,-1 0 0 0 0,1-1 0 0 0,2-3-79 0 0,-2 5 73 0 0,0-1 0 0 0,-1 1 0 0 0,0-1 0 0 0,0 0 0 0 0,0 0 0 0 0,-1 0 0 0 0,1 0 0 0 0,-2 0 0 0 0,1 0 0 0 0,-1 0 0 0 0,0-5-73 0 0,0 4 101 0 0,0 0-1 0 0,1 0 1 0 0,0 0 0 0 0,0 0 0 0 0,1 0 0 0 0,0 0 0 0 0,0 0 0 0 0,1-2-101 0 0,16-36 450 0 0,-11 25-126 0 0,0 1 0 0 0,2 0 0 0 0,3-5-324 0 0,-9 17 121 0 0,1 1 1 0 0,0 0 0 0 0,0 0 0 0 0,1 0 0 0 0,-1 0-1 0 0,1 1 1 0 0,0 0 0 0 0,1 0 0 0 0,-1 1 0 0 0,7-4-122 0 0,-3 2 135 0 0,-9 5-121 0 0,0 1 0 0 0,0-1 0 0 0,0 0 0 0 0,0 1-1 0 0,0-1 1 0 0,0 1 0 0 0,0-1 0 0 0,0 1 0 0 0,0-1-1 0 0,0 1 1 0 0,0 0 0 0 0,0-1 0 0 0,0 1 0 0 0,1 0-1 0 0,-1 0 1 0 0,0 0 0 0 0,0 0 0 0 0,0 0 0 0 0,0 0-1 0 0,1 0 1 0 0,-1 1 0 0 0,0-1 0 0 0,0 0 0 0 0,0 1-1 0 0,0-1 1 0 0,1 1-14 0 0,15 2 66 0 0,-16-3-56 0 0,1 0 1 0 0,-1 0 0 0 0,1 0-1 0 0,-1 0 1 0 0,1 0-1 0 0,-1 1 1 0 0,1-1-1 0 0,-1 1 1 0 0,1-1 0 0 0,-1 1-1 0 0,1-1 1 0 0,-1 1-1 0 0,1 0 1 0 0,-1 0-1 0 0,0 0 1 0 0,0 0 0 0 0,1 0-1 0 0,-1 0 1 0 0,0 0-11 0 0,5 6 15 0 0,1 0 1 0 0,0-1 0 0 0,1 0-1 0 0,0 0-15 0 0,0 0 3 0 0,0 1-1 0 0,-1 0 0 0 0,7 7-2 0 0,53 51 11 0 0,-60-55 37 0 0,0-1 1 0 0,0 1-1 0 0,-1 0 0 0 0,5 10-48 0 0,-7-10 47 0 0,1-1 0 0 0,1 0 0 0 0,-1 0 0 0 0,2-1 0 0 0,-1 1-1 0 0,6 4-46 0 0,-2-3 19 0 0,-1 2 0 0 0,0 0-1 0 0,0 0 1 0 0,-2 0-1 0 0,4 8-18 0 0,0-2 7 0 0,-9-14 138 0 0,-2-3-271 0 0,0-1-1 0 0,0 1 1 0 0,1 0 0 0 0,-1-1-1 0 0,0 1 1 0 0,1 0 0 0 0,-1-1-1 0 0,0 1 1 0 0,1 0 0 0 0,-1-1-1 0 0,1 1 1 0 0,-1-1 0 0 0,1 1-1 0 0,0 0 1 0 0,-1-1 0 0 0,1 0-1 0 0,-1 1 1 0 0,1-1 0 0 0,0 1 0 0 0,-1-1-1 0 0,1 0 1 0 0,0 1 126 0 0,-1-1-10597 0 0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1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8536 0 0,'16'4'2042'0'0,"-15"-3"-1979"0"0,0-1 1 0 0,0 1-1 0 0,0-1 1 0 0,0 0-1 0 0,-1 1 1 0 0,1-1-1 0 0,0 0 1 0 0,0 0-1 0 0,0 1 1 0 0,0-1-1 0 0,0 0 1 0 0,0 0-1 0 0,0 0 1 0 0,0 0-1 0 0,0 0 1 0 0,-1-1-1 0 0,1 1 1 0 0,0 0-1 0 0,0 0 1 0 0,1-1-64 0 0,31-11 859 0 0,-22 8-770 0 0,-1 1 1 0 0,1-1-1 0 0,-1 2 1 0 0,7-2-90 0 0,208-25-1408 0 0,-218 28-6921 0 0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2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289 50 7936 0 0,'-2'-5'983'0'0,"2"4"-932"0"0,0 1-1 0 0,0 0 0 0 0,0-1 1 0 0,0 1-1 0 0,0 0 0 0 0,0-1 0 0 0,0 1 1 0 0,0 0-1 0 0,0-1 0 0 0,0 1 1 0 0,0 0-1 0 0,0-1 0 0 0,0 1 0 0 0,-1 0 1 0 0,1-1-1 0 0,0 1 0 0 0,0 0 1 0 0,0-1-1 0 0,0 1 0 0 0,-1 0 0 0 0,1 0 1 0 0,0-1-1 0 0,0 1 0 0 0,-1 0 1 0 0,1 0-1 0 0,0-1 0 0 0,0 1 0 0 0,-1 0 1 0 0,1 0-1 0 0,0 0 0 0 0,-1 0-50 0 0,-22-11 1073 0 0,21 10-1011 0 0,1 1 0 0 0,-1-1 0 0 0,1 0 1 0 0,-1 0-1 0 0,1 0 0 0 0,-1 0 0 0 0,1 0 0 0 0,0 0 0 0 0,0 0 0 0 0,-1-1 1 0 0,1 1-1 0 0,0 0 0 0 0,0-1 0 0 0,0 0-62 0 0,0 1 26 0 0,1 1 0 0 0,-1-1 0 0 0,1 1 0 0 0,-1-1 0 0 0,1 1 0 0 0,-1-1 0 0 0,1 1 0 0 0,-1-1 0 0 0,1 1 0 0 0,-1-1 0 0 0,0 1 0 0 0,1 0 0 0 0,-1-1 0 0 0,0 1 1 0 0,1 0-1 0 0,-1 0 0 0 0,0 0 0 0 0,1-1 0 0 0,-1 1 0 0 0,0 0 0 0 0,1 0 0 0 0,-1 0 0 0 0,0 0 0 0 0,0 0 0 0 0,1 0 0 0 0,-1 0 0 0 0,0 0 0 0 0,1 1 0 0 0,-1-1 0 0 0,0 0 0 0 0,1 0 0 0 0,-1 1-26 0 0,-28 5 771 0 0,-58 35 550 0 0,82-38-1231 0 0,-1 0 0 0 0,1 0-1 0 0,0 1 1 0 0,0-1-1 0 0,0 1 1 0 0,1 1 0 0 0,-1-1-1 0 0,1 1 1 0 0,0-1 0 0 0,0 1-1 0 0,0 0 1 0 0,1 1 0 0 0,-1 1-90 0 0,-3 5 185 0 0,1 2 1 0 0,0-1-1 0 0,1 1 1 0 0,1 0-1 0 0,-1 2-185 0 0,3-9 38 0 0,1 1 0 0 0,0 0-1 0 0,0-1 1 0 0,1 1-1 0 0,0-1 1 0 0,0 1-1 0 0,1 0 1 0 0,0-1-1 0 0,0 1 1 0 0,0-1-1 0 0,1 1 1 0 0,1-1-1 0 0,0 3-37 0 0,6 7 83 0 0,1-1 0 0 0,0 0 0 0 0,12 13-83 0 0,-19-24 13 0 0,1-1 1 0 0,1 0-1 0 0,-1 0 1 0 0,1 0 0 0 0,-1 0-1 0 0,1-1 1 0 0,0 1-1 0 0,0-1 1 0 0,0-1 0 0 0,1 1-1 0 0,-1-1 1 0 0,1 0-1 0 0,-1 0 1 0 0,3 0-14 0 0,10 2 35 0 0,-9-1-33 0 0,0-1 1 0 0,0 0 0 0 0,0-1 0 0 0,0 0 0 0 0,0 0-1 0 0,0-1 1 0 0,0 0 0 0 0,0 0 0 0 0,0-1 0 0 0,0 0-1 0 0,9-3-2 0 0,12-10-2305 0 0,-24 10-9221 0 0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2.5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34 8744 0 0,'-3'12'1552'0'0,"1"-4"-1202"0"0,2-7-286 0 0,-1 0-1 0 0,1 0 0 0 0,0 0 0 0 0,0 0 0 0 0,-1 0 0 0 0,1 0 1 0 0,0-1-1 0 0,-1 1 0 0 0,1 0 0 0 0,-1 0 0 0 0,1 0 1 0 0,-1 0-1 0 0,1-1 0 0 0,-1 1 0 0 0,0 0 0 0 0,0-1 0 0 0,1 1 1 0 0,-2 0-64 0 0,-8 16 521 0 0,1 1-233 0 0,2-10-265 0 0,0 1 1 0 0,1 1-1 0 0,0-1 0 0 0,0 1 1 0 0,1 0-1 0 0,0 0 1 0 0,1 1-1 0 0,0-1 0 0 0,1 1 1 0 0,0 0-1 0 0,1 0 1 0 0,0 0-1 0 0,0 7-23 0 0,2-8 39 0 0,1 0 1 0 0,0 1-1 0 0,0-1 0 0 0,1 0 0 0 0,1 0 1 0 0,2 8-40 0 0,1 1 84 0 0,-5-16-69 0 0,0-1 0 0 0,1 1 0 0 0,-1-1 1 0 0,1 0-1 0 0,-1 1 0 0 0,1-1 0 0 0,0 0 0 0 0,0 0 0 0 0,0 0 1 0 0,0-1-1 0 0,0 1 0 0 0,1 0 0 0 0,-1-1 0 0 0,0 1 0 0 0,1-1 1 0 0,0 1-16 0 0,44 17 242 0 0,-44-18-223 0 0,0 1-2 0 0,1-1 0 0 0,0 0 1 0 0,-1 0-1 0 0,1-1 0 0 0,0 1 1 0 0,-1-1-1 0 0,1 0 0 0 0,0 0 1 0 0,0 0-1 0 0,-1 0 0 0 0,1 0 0 0 0,0-1 1 0 0,-1 0-1 0 0,1 0 0 0 0,-1 0 1 0 0,1 0-1 0 0,0-1-17 0 0,1 0 16 0 0,-1-1 0 0 0,1 0 0 0 0,-1 0 0 0 0,0 0 0 0 0,0 0 0 0 0,0-1 0 0 0,0 0 0 0 0,0 0 0 0 0,-1 0 0 0 0,0 0 0 0 0,1-1-16 0 0,5-10 130 0 0,0-1 0 0 0,-2 0-1 0 0,0 0 1 0 0,0 0-1 0 0,-2-1 1 0 0,4-12-130 0 0,-8 20 107 0 0,1 1 0 0 0,-1-1-1 0 0,-1 0 1 0 0,1 1 0 0 0,-1-1 0 0 0,-1 0 0 0 0,0 1 0 0 0,-1-9-107 0 0,-4-10 478 0 0,-2 0 1 0 0,0-1-479 0 0,6 22 52 0 0,1 2 19 0 0,-1 0 0 0 0,1 0 1 0 0,-1 0-1 0 0,0 0 0 0 0,0 1 1 0 0,0-1-1 0 0,0 1 0 0 0,-1-1 1 0 0,1 1-1 0 0,-1 0 0 0 0,0 0 1 0 0,-1-2-72 0 0,-3-11-1853 0 0,7 16-9463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1.5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1 587 5624 0 0,'14'1'636'0'0,"-4"7"1286"0"0,-3 0-1328 0 0,-7-8-545 0 0,1 1-1 0 0,-1-1 1 0 0,0 0 0 0 0,0 0 0 0 0,1 1 0 0 0,-1-1-1 0 0,0 0 1 0 0,1 0 0 0 0,-1 1 0 0 0,0-1 0 0 0,1 0 0 0 0,-1 0-1 0 0,1 0 1 0 0,-1 0 0 0 0,0 0 0 0 0,1 0 0 0 0,-1 0 0 0 0,1 0-1 0 0,-1 0 1 0 0,0 0 0 0 0,1 0 0 0 0,-1 0 0 0 0,1 0-1 0 0,-1 0 1 0 0,0 0 0 0 0,1 0 0 0 0,-1 0 0 0 0,1 0 0 0 0,-1 0-1 0 0,0 0 1 0 0,1-1 0 0 0,-1 1 0 0 0,0 0 0 0 0,1 0-1 0 0,-1-1 1 0 0,0 1 0 0 0,1 0 0 0 0,-1 0 0 0 0,0-1 0 0 0,0 1-1 0 0,1 0 1 0 0,-1-1 0 0 0,0 1 0 0 0,0 0 0 0 0,1-1 0 0 0,-1 1-1 0 0,0 0 1 0 0,0-1 0 0 0,0 1-49 0 0,9-22 392 0 0,-9 21-336 0 0,3-12 22 0 0,-1 0 0 0 0,0 0 1 0 0,-1 0-1 0 0,0 0 0 0 0,-1 0 1 0 0,-1-1-1 0 0,-1-5-78 0 0,0-52 349 0 0,3 59-185 0 0,0-1 0 0 0,0 0 0 0 0,2 1 0 0 0,-1-1 0 0 0,1 1 0 0 0,3-5-164 0 0,-2 3 367 0 0,-4 13-339 0 0,0 0 0 0 0,1 0 0 0 0,-1-1 1 0 0,0 1-1 0 0,1 0 0 0 0,-1 0 0 0 0,1 0 0 0 0,-1-1 0 0 0,1 1 0 0 0,0 0 1 0 0,0 0-1 0 0,-1 0 0 0 0,1 0 0 0 0,0 0 0 0 0,0 0 0 0 0,0 0-28 0 0,-1 1 7 0 0,1-1-1 0 0,-1 1 1 0 0,1-1-1 0 0,-1 1 1 0 0,1-1 0 0 0,-1 0-1 0 0,1 1 1 0 0,-1-1-1 0 0,0 1 1 0 0,1-1-1 0 0,-1 0 1 0 0,0 1-1 0 0,0-1 1 0 0,0 0-1 0 0,0 1 1 0 0,1-1 0 0 0,-1-1-7 0 0,2-3 64 0 0,8 8-40 0 0,-4 2-8 0 0,0 0 0 0 0,0 0 0 0 0,0 0 1 0 0,-1 0-1 0 0,0 1 0 0 0,0 0 0 0 0,-1 0 0 0 0,2 2-16 0 0,2 3 5 0 0,83 123 25 0 0,-62-88-15 0 0,-26-41-13 0 0,1-1 0 0 0,0 0 0 0 0,0 1 0 0 0,0-1 0 0 0,0 0 0 0 0,0-1-2 0 0,1 1 32 0 0,-1 0 0 0 0,0 0 0 0 0,0 0 0 0 0,0 1 0 0 0,0-1 0 0 0,0 2-32 0 0,2 4 76 0 0,-4-6-51 0 0,1 1 1 0 0,-1-1-1 0 0,1 1 0 0 0,0-1 1 0 0,1 0-1 0 0,-1 0 1 0 0,1 0-1 0 0,-1-1 1 0 0,1 1-1 0 0,0-1 1 0 0,1 0-1 0 0,-1 0 0 0 0,0 0 1 0 0,2 0-26 0 0,5 0 30 0 0,-10-3-24 0 0,1 0 0 0 0,0 0 1 0 0,0 1-1 0 0,-1-1 0 0 0,1 1 0 0 0,0-1 0 0 0,-1 1 0 0 0,1 0 0 0 0,-1 0 1 0 0,1-1-1 0 0,-1 1 0 0 0,1 0 0 0 0,-1 0 0 0 0,1 1 0 0 0,-1-1 0 0 0,0 0 1 0 0,2 2-7 0 0,-3-3 6 0 0,1 1 1 0 0,-1 0 0 0 0,1 0 0 0 0,0 0 0 0 0,0-1-1 0 0,-1 1 1 0 0,1 0 0 0 0,0-1 0 0 0,0 1 0 0 0,0 0 0 0 0,0-1-1 0 0,-1 1 1 0 0,1-1 0 0 0,0 0 0 0 0,0 1 0 0 0,0-1 0 0 0,0 0-1 0 0,0 1 1 0 0,0-1 0 0 0,0 0 0 0 0,0 0 0 0 0,0 0 0 0 0,1 0-1 0 0,-1 0 1 0 0,0 0 0 0 0,0 0 0 0 0,0 0 0 0 0,0-1-1 0 0,0 1 1 0 0,0 0 0 0 0,0-1 0 0 0,0 1 0 0 0,0 0 0 0 0,-1-1-1 0 0,1 1 1 0 0,1-2-7 0 0,1 1 29 0 0,0-1-1 0 0,0 1 0 0 0,0-1 0 0 0,-1 0 1 0 0,1 0-1 0 0,0 0 0 0 0,-1-1 1 0 0,0 1-1 0 0,1-1 0 0 0,-1 1 1 0 0,0-1-1 0 0,0 0-28 0 0,1-5 20 0 0,1 0-1 0 0,-2 0 1 0 0,1 0 0 0 0,-1 0 0 0 0,0 0-1 0 0,-1-1 1 0 0,0-1-20 0 0,4-64 63 0 0,-4 58-49 0 0,-4-231-20 0 0,2 214-3 0 0,-2 5 2 0 0,2 22 0 0 0,0 0 0 0 0,1 0-1 0 0,-1 1 1 0 0,1-1-1 0 0,1 0 1 0 0,-1 0-1 0 0,1 0 1 0 0,0 0 0 0 0,2-6 7 0 0,-2 7-9 0 0,1-1 0 0 0,-1 0 0 0 0,0 0 0 0 0,-1 0 0 0 0,0 0 0 0 0,0 0 0 0 0,0-5 9 0 0,0-5-75 0 0,0 15 73 0 0,-1 1 0 0 0,1 0 0 0 0,0-1 1 0 0,0 1-1 0 0,1 0 0 0 0,-1 0 0 0 0,0-1 0 0 0,0 1 0 0 0,0 0 0 0 0,0-1 0 0 0,0 1 0 0 0,0 0 0 0 0,0-1 1 0 0,0 1-1 0 0,0 0 0 0 0,1 0 0 0 0,-1-1 0 0 0,0 1 0 0 0,0 0 0 0 0,0 0 0 0 0,1-1 0 0 0,-1 1 0 0 0,0 0 1 0 0,0 0-1 0 0,1 0 0 0 0,-1-1 0 0 0,0 1 0 0 0,0 0 0 0 0,1 0 0 0 0,-1 0 0 0 0,0 0 0 0 0,1 0 0 0 0,-1 0 0 0 0,0 0 1 0 0,1 0-1 0 0,-1-1 0 0 0,0 1 0 0 0,0 0 0 0 0,1 0 0 0 0,-1 0 0 0 0,0 0 0 0 0,1 1 0 0 0,-1-1 2 0 0,1 0-2 0 0,-1 0-1 0 0,0 0 1 0 0,1 0 0 0 0,-1 0-1 0 0,0 0 1 0 0,1 0-1 0 0,-1 0 1 0 0,0 0-1 0 0,1 0 1 0 0,-1-1-1 0 0,0 1 1 0 0,1 0 0 0 0,-1 0-1 0 0,0 0 1 0 0,0 0-1 0 0,1 0 1 0 0,-1 0-1 0 0,0-1 1 0 0,1 1-1 0 0,-1 0 1 0 0,0 0 0 0 0,0-1-1 0 0,1 1 1 0 0,-1 0-1 0 0,0 0 1 0 0,0-1-1 0 0,0 1 1 0 0,1 0-1 0 0,-1 0 1 0 0,0-1 0 0 0,0 1-1 0 0,0 0 1 0 0,0-1-1 0 0,0 1 1 0 0,0 0-1 0 0,0-1 1 0 0,1 1 0 0 0,-1 0-1 0 0,0-1 1 0 0,0 1-1 0 0,0 0 1 0 0,0-1-1 0 0,-1 1 1 0 0,1 0 2 0 0,0-5-2079 0 0,0 5-7763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9.2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0 4008 0 0,'2'2'464'0'0,"0"0"0"0"0,0 0 0 0 0,0 0 0 0 0,0 0 1 0 0,0 0-1 0 0,0 1 0 0 0,-1-1 0 0 0,1 1 0 0 0,-1 0-464 0 0,15 51-459 0 0,-13-40 294 0 0,1 0 0 0 0,1-1 1 0 0,2 7 164 0 0,15 42 71 0 0,-18-47-23 0 0,1 0 1 0 0,1 0-1 0 0,5 11-48 0 0,22 53 625 0 0,-31-71-567 0 0,1-1 0 0 0,-1 1 0 0 0,-1-1 0 0 0,1 1 0 0 0,-1 0-1 0 0,0 0 1 0 0,-1 0 0 0 0,0 0 0 0 0,0-1 0 0 0,-1 1 0 0 0,0 0 0 0 0,-1 0-58 0 0,1 6 94 0 0,1-11-34 0 0,0-1-1 0 0,0 1 1 0 0,-1-1-1 0 0,1 1 1 0 0,-1-1-1 0 0,1 0 0 0 0,-1 1 1 0 0,0-1-1 0 0,0 1 1 0 0,0-1-1 0 0,0 0 1 0 0,0 0-1 0 0,-1 0 1 0 0,1 0-1 0 0,-1 0 1 0 0,1 0-1 0 0,-2 1-59 0 0,1-1 82 0 0,-1 0-1 0 0,1 0 1 0 0,-1 0 0 0 0,0-1-1 0 0,1 1 1 0 0,-1-1 0 0 0,0 1-1 0 0,0-1 1 0 0,0 0 0 0 0,0 0-1 0 0,0 0 1 0 0,0-1 0 0 0,0 1-1 0 0,-1-1 1 0 0,1 0 0 0 0,-2 0-82 0 0,-10 1 268 0 0,0-2 0 0 0,1 0 0 0 0,-2-1-268 0 0,4 0 233 0 0,6 1-117 0 0,-1 0 1 0 0,1-1-1 0 0,-1 0 1 0 0,1 0-1 0 0,-1-1 1 0 0,1 1-1 0 0,0-1 0 0 0,0-1 1 0 0,-3-1-117 0 0,-6-6 356 0 0,1 0 0 0 0,-13-13-356 0 0,24 22-53 0 0,1 0 0 0 0,0-1 0 0 0,0 1 0 0 0,0-1 0 0 0,0 1 0 0 0,0-1 0 0 0,1 0 0 0 0,-1 1 0 0 0,1-1 0 0 0,0 0 0 0 0,-1 0 0 0 0,1 0 0 0 0,1 0 0 0 0,-1 0 0 0 0,0 0 0 0 0,1 0 0 0 0,-1-1 0 0 0,1 1 0 0 0,0 0 0 0 0,0 0 0 0 0,1 0 0 0 0,-1 0 0 0 0,0-1 0 0 0,1 1 0 0 0,0-2 53 0 0,0 4-9036 0 0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3.1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2 348 8336 0 0,'0'1'39'0'0,"0"-1"0"0"0,-1 0 1 0 0,1 1-1 0 0,0-1 0 0 0,0 0 0 0 0,0 1 1 0 0,0-1-1 0 0,0 0 0 0 0,0 1 0 0 0,0-1 1 0 0,0 0-1 0 0,0 1 0 0 0,0-1 0 0 0,0 0 1 0 0,0 1-1 0 0,0-1 0 0 0,0 0 0 0 0,0 1 1 0 0,0-1-1 0 0,0 0 0 0 0,1 1 0 0 0,-1-1 1 0 0,0 0-1 0 0,0 1 0 0 0,0-1 0 0 0,1 0 1 0 0,-1 0-1 0 0,0 1 0 0 0,0-1 0 0 0,1 0 1 0 0,-1 0-1 0 0,0 1 0 0 0,0-1 0 0 0,1 0 1 0 0,-1 0-1 0 0,0 0 0 0 0,1 0 0 0 0,-1 1 1 0 0,0-1-1 0 0,0 0 0 0 0,1 0 0 0 0,-1 0 1 0 0,1 0-1 0 0,-1 0 0 0 0,0 0 1 0 0,1 0-1 0 0,-1 0 0 0 0,0 0 0 0 0,1 0 1 0 0,-1 0-1 0 0,0 0 0 0 0,1 0 0 0 0,-1 0 1 0 0,0 0-1 0 0,1 0 0 0 0,-1-1 0 0 0,0 1 1 0 0,1 0-1 0 0,-1 0 0 0 0,0 0 0 0 0,0 0 1 0 0,1-1-1 0 0,-1 1 0 0 0,0 0 0 0 0,0 0 1 0 0,1-1-1 0 0,-1 1 0 0 0,0 0 0 0 0,0 0 1 0 0,1-1-40 0 0,2 0 517 0 0,7-16 1190 0 0,-6 9-1564 0 0,-1 0 1 0 0,1 0-1 0 0,-2-1 1 0 0,1 1 0 0 0,-1-1-1 0 0,0 1 1 0 0,-1-1 0 0 0,0 0-1 0 0,0 0 1 0 0,-1 1 0 0 0,0-1-1 0 0,-1-8-143 0 0,2-39 386 0 0,-2 11-36 0 0,1 36-172 0 0,-1-1 0 0 0,2 0 0 0 0,-1 0 0 0 0,2-7-178 0 0,-1 16 16 0 0,-1 0 0 0 0,1-1 0 0 0,-1 1-1 0 0,1 0 1 0 0,0 0 0 0 0,0 0 0 0 0,-1-1-1 0 0,1 1 1 0 0,0 0 0 0 0,0 0 0 0 0,0 0-1 0 0,0 0 1 0 0,1 1 0 0 0,-1-1 0 0 0,0 0-1 0 0,0 0-15 0 0,12-12 132 0 0,-12 13-120 0 0,-1-1-1 0 0,0 0 0 0 0,0 0 0 0 0,1 1 1 0 0,-1-1-1 0 0,1 0 0 0 0,-1 1 0 0 0,0-1 0 0 0,1 0 1 0 0,-1 1-1 0 0,1-1 0 0 0,-1 1 0 0 0,1-1 1 0 0,0 0-1 0 0,-1 1 0 0 0,1 0 0 0 0,0-1 0 0 0,-1 1 1 0 0,1-1-1 0 0,0 1 0 0 0,-1 0 0 0 0,2-1-11 0 0,13 10 283 0 0,-8-3-219 0 0,-4-3-41 0 0,0 0 0 0 0,0 0 0 0 0,0 0 1 0 0,-1 1-1 0 0,1-1 0 0 0,-1 1 0 0 0,0 0 0 0 0,0-1 1 0 0,0 1-1 0 0,0 0 0 0 0,-1 0 0 0 0,1 3-23 0 0,8 19 75 0 0,0-7-44 0 0,-2-1 15 0 0,1 0 0 0 0,0-1 0 0 0,2 0-1 0 0,-1-1 1 0 0,2 0 0 0 0,0-1 0 0 0,7 6-46 0 0,31 20 272 0 0,-49-41-269 0 0,0 1-1 0 0,0-1 1 0 0,0 1 0 0 0,-1-1-1 0 0,1 0 1 0 0,0 1 0 0 0,0-1-1 0 0,0 0 1 0 0,0 1 0 0 0,0-1 0 0 0,0 0-1 0 0,0 0 1 0 0,0 0 0 0 0,0 0-1 0 0,0 0 1 0 0,0 0 0 0 0,0 0-1 0 0,0 0 1 0 0,0-1 0 0 0,0 1-1 0 0,0 0 1 0 0,0-1 0 0 0,0 1-1 0 0,-1 0 1 0 0,1-1 0 0 0,0 1-1 0 0,0-1 1 0 0,0 1-3 0 0,1-1 3 0 0,0 0 1 0 0,-1-1-1 0 0,1 1 0 0 0,0 0 0 0 0,-1-1 1 0 0,1 1-1 0 0,0-1 0 0 0,-1 1 0 0 0,0-1 1 0 0,1 0-1 0 0,-1 1 0 0 0,0-1 0 0 0,0 0-3 0 0,9-17 5 0 0,0 0-1 0 0,13-17-4 0 0,13-25 1 0 0,4-31 5 0 0,-20 40-6 0 0,-19 52 7 0 0,0-1 0 0 0,0 0-1 0 0,0 1 1 0 0,0-1 0 0 0,1 1-1 0 0,-1-1 1 0 0,0 1-1 0 0,0 0 1 0 0,0-1 0 0 0,1 1-1 0 0,-1 0 1 0 0,0 0 0 0 0,1 0-1 0 0,-1 0 1 0 0,0 0-1 0 0,0 0 1 0 0,1 0 0 0 0,-1 1-1 0 0,0-1 1 0 0,1 0 0 0 0,-1 1-1 0 0,0-1 1 0 0,0 1-1 0 0,0-1 1 0 0,0 1 0 0 0,1-1-1 0 0,-1 1 1 0 0,0 0-1 0 0,0 0 1 0 0,1 0-7 0 0,5 13 10 0 0,0 0-1 0 0,0 0 1 0 0,-1 1-1 0 0,-1 0 1 0 0,-1 0-1 0 0,1 2-9 0 0,-5-17 0 0 0,4 11 0 0 0,1 1 0 0 0,0-1 0 0 0,1-1 0 0 0,0 1 0 0 0,0-1 0 0 0,3 3 0 0 0,-6-10 43 0 0,1 1-1 0 0,0-1 0 0 0,0 0 1 0 0,0 0-1 0 0,0 0 1 0 0,0 0-1 0 0,1-1 0 0 0,-1 1 1 0 0,1-1-1 0 0,0 0 0 0 0,0-1 1 0 0,2 1-43 0 0,-1 0-573 0 0,1 0 1 0 0,-1-1 0 0 0,1 0-1 0 0,0 0 1 0 0,3 0 572 0 0,-9-1-11766 0 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3.6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5016 0 0,'2'1'78'0'0,"0"-1"-1"0"0,0 0 1 0 0,0 0 0 0 0,0 1 0 0 0,0-1 0 0 0,0 1-1 0 0,0-1 1 0 0,0 1 0 0 0,0 0 0 0 0,0 0 0 0 0,0 0-1 0 0,0 0 1 0 0,-1 0 0 0 0,1 0 0 0 0,0 1 0 0 0,-1-1-1 0 0,1 0 1 0 0,-1 1 0 0 0,1 0 0 0 0,-1-1 0 0 0,0 1-1 0 0,0 0 1 0 0,0-1 0 0 0,0 1 0 0 0,0 0-78 0 0,4 7 823 0 0,-1 1 0 0 0,-1-1 0 0 0,0 1 1 0 0,2 10-824 0 0,6 18 1064 0 0,4 11-839 0 0,-12-35-97 0 0,1-1 0 0 0,0 0 1 0 0,3 5-129 0 0,-4-12 113 0 0,0 0 0 0 0,-1 0 0 0 0,0 1 0 0 0,0-1 0 0 0,0 1 0 0 0,-1-1 0 0 0,0 1 0 0 0,0 2-113 0 0,-1-8 89 0 0,0-1 16 0 0,0 0 45 0 0,0 0 10 0 0,0 0 0 0 0,0 0 5 0 0,0 0 22 0 0,0 0 3 0 0,-1-2-110 0 0,-1-1-1 0 0,1 1 1 0 0,0-1-1 0 0,0 1 1 0 0,0-1-1 0 0,0 1 1 0 0,1-1 0 0 0,-1 0-1 0 0,0-2-79 0 0,1 3 70 0 0,-22-67 462 0 0,14 49-354 0 0,1-1 1 0 0,-3-18-179 0 0,8 28 60 0 0,-1-5 23 0 0,0 0 0 0 0,1 0-1 0 0,1 0 1 0 0,0 0-83 0 0,1 9 54 0 0,1 1 0 0 0,-1 0 0 0 0,2 0 0 0 0,-1 0-1 0 0,0 0 1 0 0,1 0 0 0 0,0 1 0 0 0,1-1 0 0 0,-1 0-1 0 0,1 1 1 0 0,0 0 0 0 0,2-3-54 0 0,-5 8 1 0 0,2-4 25 0 0,0 0-1 0 0,1 0 1 0 0,0 0 0 0 0,0 0 0 0 0,0 0 0 0 0,0 1-1 0 0,0-1 1 0 0,1 1 0 0 0,-1 0 0 0 0,1 0 0 0 0,0 0 0 0 0,0 0-1 0 0,0 1 1 0 0,0 0 0 0 0,1-1 0 0 0,-1 2 0 0 0,0-1-1 0 0,3 0-25 0 0,20-4 18 0 0,-17 3 3 0 0,0 1-1 0 0,0 0 1 0 0,0 1-1 0 0,0 0 1 0 0,0 0-1 0 0,0 1 1 0 0,1 1-1 0 0,-1-1 1 0 0,0 2-1 0 0,3 0-20 0 0,0 2-1 0 0,0 0 0 0 0,0 1 0 0 0,-1 1 0 0 0,0 0 0 0 0,0 1-1 0 0,7 5 2 0 0,1 0-38 0 0,-18-10 31 0 0,0-1 1 0 0,0 1-1 0 0,0 0 0 0 0,0 0 1 0 0,-1 0-1 0 0,1 0 0 0 0,-1 0 1 0 0,1 0-1 0 0,-1 0 0 0 0,1 1 1 0 0,-1 0 6 0 0,-1-3-6 0 0,1 1 0 0 0,-1 0 0 0 0,1 0 0 0 0,-1 0 0 0 0,0 0 0 0 0,1 0 0 0 0,-1 0 0 0 0,0 0 0 0 0,0-1 0 0 0,1 1 0 0 0,-1 0 0 0 0,0 0 0 0 0,0 0 1 0 0,0 0-1 0 0,0 0 0 0 0,-1 0 0 0 0,1 0 0 0 0,0 0 0 0 0,0 0 0 0 0,0 0 0 0 0,-1 0 0 0 0,1 0 0 0 0,-1 0 0 0 0,1-1 0 0 0,0 1 0 0 0,-1 0 0 0 0,0 0 0 0 0,1 0 0 0 0,-1-1 0 0 0,1 1 0 0 0,-1 0 6 0 0,-18 20-118 0 0,17-18 113 0 0,-1 0 1 0 0,1 0 0 0 0,-1 0-1 0 0,1-1 1 0 0,-1 1 0 0 0,0-1-1 0 0,0 1 1 0 0,-2 0 4 0 0,-91 52 25 0 0,90-51-154 0 0,-1 0-1 0 0,0-1 0 0 0,0 0 0 0 0,0-1 0 0 0,0 0 0 0 0,0 0 0 0 0,0 0 0 0 0,-1-1 1 0 0,1 0-1 0 0,-1-1 0 0 0,1 1 0 0 0,-3-1 130 0 0,8 0-11033 0 0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4.0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130 123 7024 0 0,'-7'5'741'0'0,"0"0"0"0"0,0 1 1 0 0,0 0-1 0 0,-5 6-741 0 0,-1 0 16 0 0,1 2 0 0 0,0 0 0 0 0,-8 13-16 0 0,16-20-2 0 0,0 0 1 0 0,0 0 0 0 0,1 0 0 0 0,0 0 0 0 0,0 0 0 0 0,1 1 0 0 0,0-1-1 0 0,0 1 1 0 0,0 0 0 0 0,1 0 1 0 0,0 0 2 0 0,0 0 0 0 0,1 0 0 0 0,0 0 0 0 0,0 0 0 0 0,1 0 0 0 0,0 0 0 0 0,0 0 0 0 0,1 0 0 0 0,0 0 0 0 0,0-1 0 0 0,1 1 0 0 0,-1-1 0 0 0,2 1 0 0 0,-1-1 0 0 0,1 0 0 0 0,1 0 0 0 0,-1-1 0 0 0,1 1-1 0 0,0-1 1 0 0,0 0 0 0 0,1 0 0 0 0,0-1 0 0 0,3 3-2 0 0,6 4 37 0 0,1-1 0 0 0,0 0 0 0 0,0-2 0 0 0,1 1 0 0 0,0-2 0 0 0,12 4-37 0 0,-23-10 28 0 0,1 0 0 0 0,-1 0 0 0 0,1 0-1 0 0,0-1 1 0 0,0 0 0 0 0,-1 0 0 0 0,1-1-1 0 0,0 0 1 0 0,0 0 0 0 0,0-1 0 0 0,0 1 0 0 0,-1-2-1 0 0,1 1 1 0 0,0-1 0 0 0,-1 0 0 0 0,1 0-1 0 0,-1 0 1 0 0,0-1 0 0 0,1 0 0 0 0,0-2-28 0 0,6-3 44 0 0,-7 5 2 0 0,0 0 0 0 0,0-1 0 0 0,-1 1-1 0 0,0-1 1 0 0,0 0 0 0 0,0-1 0 0 0,0 1-1 0 0,0-1 1 0 0,-1 0 0 0 0,0 0 0 0 0,0 0-1 0 0,-1-1 1 0 0,1 0 0 0 0,-1-1-46 0 0,2-5 91 0 0,-1-1-1 0 0,-1 1 1 0 0,-1-1 0 0 0,1 0-1 0 0,-2-1 1 0 0,0 1 0 0 0,-1 0-1 0 0,0 0 1 0 0,-1 0 0 0 0,0-1-1 0 0,-1 1 1 0 0,0 0 0 0 0,-5-12-91 0 0,1 4 150 0 0,-2 1 0 0 0,0-1 0 0 0,-1 2 0 0 0,-1-1 0 0 0,-1 1 0 0 0,-1 1 0 0 0,-1 0 0 0 0,-2-2-150 0 0,-64-66 794 0 0,78 85-801 0 0,-1 0-1 0 0,1 0 1 0 0,0 1-1 0 0,0-1 0 0 0,0 0 1 0 0,-1 1-1 0 0,1-1 1 0 0,0 1-1 0 0,0-1 1 0 0,-1 1-1 0 0,1 0 0 0 0,0 0 1 0 0,-1-1-1 0 0,1 1 1 0 0,-1 0-1 0 0,1 0 1 0 0,0 0-1 0 0,-1 0 1 0 0,1 1-1 0 0,-1-1 8 0 0,-4 0-1445 0 0,6 0-7929 0 0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4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 7024 0 0,'0'0'601'0'0,"0"0"4"0"0,0 20 1699 0 0,2 5-1921 0 0,0 1 0 0 0,2-1 0 0 0,1-1 0 0 0,5 14-383 0 0,-8-30 44 0 0,1 0-1 0 0,1 0 1 0 0,-1 0-1 0 0,1-1 1 0 0,0 1-1 0 0,1-1 0 0 0,2 3-43 0 0,39 46 287 0 0,-42-52-268 0 0,0-1 0 0 0,-1 1 0 0 0,2-1 0 0 0,-1 0 1 0 0,0-1-1 0 0,0 1 0 0 0,1-1 0 0 0,0 1 0 0 0,-1-1 0 0 0,1-1 0 0 0,0 1 0 0 0,5 0-19 0 0,7 2 95 0 0,0-2 0 0 0,0 0-1 0 0,3-1-94 0 0,0 1 107 0 0,-11-2 1 0 0,-1-1 0 0 0,0 0 0 0 0,1 0 0 0 0,-1-1 0 0 0,1 0 0 0 0,-1 0 0 0 0,0-1 1 0 0,0 0-1 0 0,0 0 0 0 0,-1-1 0 0 0,4-2-108 0 0,14-5 243 0 0,-22 9-203 0 0,-1 1 0 0 0,0-1 0 0 0,1 0 0 0 0,-1 1 0 0 0,0-1 0 0 0,0 0 0 0 0,0 0 0 0 0,0-1 0 0 0,-1 1-1 0 0,1 0 1 0 0,-1-1 0 0 0,2-1-40 0 0,10-14 314 0 0,-9 13-240 0 0,0 0 0 0 0,0 0 0 0 0,-1 0 0 0 0,0 0 0 0 0,0-1 0 0 0,0 1 0 0 0,0-1 0 0 0,-1 0 0 0 0,0 0 0 0 0,-1 0 0 0 0,1 0-1 0 0,-1 0 1 0 0,0 0 0 0 0,-1-1 0 0 0,1 1 0 0 0,-1-3-74 0 0,0-3 155 0 0,-1-1 0 0 0,0 1 0 0 0,-1-1-1 0 0,0 1 1 0 0,-1 0 0 0 0,0 0 0 0 0,-4-8-155 0 0,2-8 352 0 0,4 16-2636 0 0,0 10-9033 0 0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4.9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1 335 8536 0 0,'3'0'288'0'0,"1"-1"0"0"0,0 1 0 0 0,-1-1 0 0 0,1 1 0 0 0,0-1-1 0 0,-1 0 1 0 0,1 0 0 0 0,-1-1 0 0 0,2 0-288 0 0,-4 2 113 0 0,1-1 0 0 0,-1 0 0 0 0,0 1-1 0 0,0-1 1 0 0,0 0 0 0 0,0 0-1 0 0,0 0 1 0 0,0 0 0 0 0,0 0 0 0 0,0 0-1 0 0,0 0 1 0 0,0 0 0 0 0,0 0 0 0 0,-1 0-1 0 0,1 0 1 0 0,-1 0 0 0 0,1-1 0 0 0,0 1-1 0 0,-1 0 1 0 0,0 0 0 0 0,1-1-1 0 0,-1 1 1 0 0,0 0 0 0 0,0-2-113 0 0,0-4 152 0 0,-1-1-1 0 0,0 1 1 0 0,-1 0 0 0 0,-2-8-152 0 0,-4-28 376 0 0,7 24-246 0 0,0 8-21 0 0,0-1-1 0 0,1 1 1 0 0,0-1 0 0 0,1 1 0 0 0,0-1 0 0 0,1 1 0 0 0,3-11-109 0 0,-1 5 118 0 0,8-15 264 0 0,-11 30-354 0 0,0 1-1 0 0,0-1 1 0 0,0 1 0 0 0,1-1-1 0 0,-1 1 1 0 0,0 0-1 0 0,1-1 1 0 0,-1 1-1 0 0,0 0 1 0 0,1 0-1 0 0,0 0 1 0 0,-1 0 0 0 0,1 0-1 0 0,0 1 1 0 0,-1-1-1 0 0,1 0 1 0 0,1 1-28 0 0,2-2 96 0 0,20-3 192 0 0,-24 5-276 0 0,0 0 0 0 0,0 0 0 0 0,0 0 0 0 0,0 0 0 0 0,0 0 1 0 0,0 0-1 0 0,0 0 0 0 0,0 0 0 0 0,0 1 0 0 0,0-1 0 0 0,0 0 0 0 0,0 1 0 0 0,0-1 1 0 0,0 1-1 0 0,0-1 0 0 0,-1 1 0 0 0,1-1 0 0 0,0 1 0 0 0,0-1 0 0 0,0 1 0 0 0,-1 0-12 0 0,39 43 253 0 0,-18-20-129 0 0,0 1 0 0 0,-1 0 1 0 0,-2 2-1 0 0,3 6-124 0 0,-14-20 61 0 0,0-1 0 0 0,2 0 1 0 0,-1-1-1 0 0,1 0 0 0 0,1 0 1 0 0,0 0-1 0 0,1-2 0 0 0,0 1 1 0 0,0-1-1 0 0,1-1 0 0 0,0 0 1 0 0,11 5-62 0 0,18 7 424 0 0,-34-17-241 0 0,6 0 235 0 0,-12-3-411 0 0,0-1-1 0 0,0 1 1 0 0,-1-1-1 0 0,1 1 1 0 0,0-1-1 0 0,0 0 1 0 0,0 1-1 0 0,-1-1 1 0 0,1 0-1 0 0,0 0 1 0 0,-1 0-1 0 0,1 1 1 0 0,-1-1-1 0 0,1 0 1 0 0,-1 0-1 0 0,1 0 1 0 0,-1 0-1 0 0,1 0-6 0 0,5-15 19 0 0,-1 0-1 0 0,0-1 0 0 0,-1 0 1 0 0,-1 1-1 0 0,0-1 1 0 0,-1-1-1 0 0,-1-2-18 0 0,0 0 66 0 0,2 0 1 0 0,0 0 0 0 0,1 0-1 0 0,5-14-66 0 0,-6 26 12 0 0,1-3 51 0 0,0 1 0 0 0,0 0 0 0 0,1 0-1 0 0,0 0 1 0 0,2-1-63 0 0,-5 9 12 0 0,0 0 0 0 0,-1 0-1 0 0,1-1 1 0 0,0 2 0 0 0,0-1 0 0 0,0 0-1 0 0,0 0 1 0 0,1 1 0 0 0,-1-1 0 0 0,0 1 0 0 0,1-1-1 0 0,-1 1 1 0 0,1 0 0 0 0,0 0 0 0 0,-1 0-1 0 0,1 1 1 0 0,0-1 0 0 0,-1 1 0 0 0,1-1 0 0 0,0 1-1 0 0,2 0-11 0 0,2 0 188 0 0,9 0-380 0 0,-8 3-2837 0 0,-7-2-9761 0 0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5.3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73 366 10040 0 0,'12'15'133'0'0,"-11"-14"-112"0"0,0 0 1 0 0,0 0 0 0 0,0 0-1 0 0,0 0 1 0 0,0 0-1 0 0,0 0 1 0 0,0 0-1 0 0,0 1 1 0 0,-1-1 0 0 0,1 0-1 0 0,0 0 1 0 0,-1 1-1 0 0,1-1 1 0 0,-1 0-1 0 0,0 1 1 0 0,1-1-1 0 0,-1 1 1 0 0,0-1-22 0 0,6 1 541 0 0,0-1-301 0 0,-7-5 386 0 0,-17-23-167 0 0,7 12-321 0 0,1 1 1 0 0,0-1-1 0 0,2-1 0 0 0,0 0 1 0 0,0 0-1 0 0,-2-11-138 0 0,1-1 180 0 0,6 20-105 0 0,0 0 0 0 0,0-1 0 0 0,1 1 0 0 0,0 0 1 0 0,1-1-1 0 0,0 1 0 0 0,0 0 0 0 0,1-1 0 0 0,0 0 0 0 0,0 1 1 0 0,1-2-76 0 0,1 1 102 0 0,0 1 1 0 0,0-1-1 0 0,1 1 1 0 0,0 0-1 0 0,0 0 1 0 0,1 0 0 0 0,0 1-1 0 0,2-3-102 0 0,-4 7 68 0 0,1-1 0 0 0,-1 1 0 0 0,1 0 1 0 0,0 0-1 0 0,0 0 0 0 0,0 1 0 0 0,0-1 0 0 0,0 1 0 0 0,0-1 0 0 0,1 1 0 0 0,-1 0 0 0 0,1 0 1 0 0,0 1-1 0 0,-1-1 0 0 0,1 1 0 0 0,0 0 0 0 0,0 0 0 0 0,2 0-68 0 0,18-4 354 0 0,-20 4-303 0 0,1 0 0 0 0,-1 0-1 0 0,1 0 1 0 0,-1 1 0 0 0,1-1-1 0 0,-1 1 1 0 0,1 0 0 0 0,0 1 0 0 0,-1-1-1 0 0,1 1 1 0 0,-1 0 0 0 0,1 0-1 0 0,-1 0 1 0 0,0 0 0 0 0,3 2-51 0 0,17 6 133 0 0,-17-7-91 0 0,-1 1 0 0 0,1-1 0 0 0,0 1 1 0 0,-1 1-1 0 0,3 1-42 0 0,28 24 95 0 0,-2 1 1 0 0,-1 1 0 0 0,-1 2-1 0 0,27 37-95 0 0,-55-64-17 0 0,0 0 0 0 0,-1-1 0 0 0,0 2 0 0 0,0-1 0 0 0,0 0 0 0 0,-1 1 0 0 0,0 0 0 0 0,2 7 17 0 0,-5-11-15 0 0,-1 1 0 0 0,1 0-1 0 0,-1 0 1 0 0,1 0 0 0 0,-1 0-1 0 0,-1 0 1 0 0,1 0 0 0 0,0-1-1 0 0,-1 1 1 0 0,0-1 0 0 0,0 1-1 0 0,0-1 1 0 0,0 0 0 0 0,0 1-1 0 0,-1-1 1 0 0,-2 2 15 0 0,1-1-22 0 0,0 0 1 0 0,-1 0-1 0 0,0-1 1 0 0,1 0-1 0 0,-1 1 0 0 0,0-2 1 0 0,-2 2 21 0 0,-18 11-90 0 0,13-8 105 0 0,1 0 0 0 0,-1-1 0 0 0,0 0 0 0 0,-1-1 0 0 0,1 0 0 0 0,-1-1 0 0 0,0-1 0 0 0,-9 2-15 0 0,-7-1-781 0 0,0-1 0 0 0,0-1 0 0 0,-11-1 781 0 0,36-1-10938 0 0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6.2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7632 0 0,'2'20'611'0'0,"1"-1"-1"0"0,0 0 1 0 0,2 0 0 0 0,0 0 0 0 0,2 0-1 0 0,4 9-610 0 0,10 35 1136 0 0,-8-20-1127 0 0,-2-7 94 0 0,-1 0-1 0 0,-2 4-102 0 0,1 1 283 0 0,-5-30-105 0 0,-2 0 0 0 0,0 0 0 0 0,0 1-1 0 0,-1-1 1 0 0,0 1-178 0 0,-12-148 1170 0 0,12 86-1069 0 0,0 18-38 0 0,-1 0 1 0 0,-2-1 0 0 0,0 1 0 0 0,-8-29-64 0 0,8 53-1 0 0,0-1 1 0 0,1 1 0 0 0,0 0 0 0 0,1 0 0 0 0,-1-3 0 0 0,1 9-5 0 0,1-1 0 0 0,-1 0 0 0 0,0 0 0 0 0,1 0 0 0 0,-1 1 0 0 0,1-1 1 0 0,0 0-1 0 0,0 1 0 0 0,0-1 0 0 0,0 1 0 0 0,0-1 0 0 0,1 1 0 0 0,-1-1 1 0 0,1 1-1 0 0,-1 0 0 0 0,2-1 5 0 0,4-7-63 0 0,-7 9 60 0 0,1 0 0 0 0,-1 0 0 0 0,1 0 0 0 0,-1 1 1 0 0,1-1-1 0 0,-1 0 0 0 0,1 0 0 0 0,0 1 0 0 0,-1-1 0 0 0,1 0 0 0 0,0 1 0 0 0,-1-1 0 0 0,1 1 0 0 0,0-1 0 0 0,0 1 0 0 0,0-1 0 0 0,-1 1 0 0 0,1 0 0 0 0,0-1 0 0 0,0 1 0 0 0,0 0 0 0 0,0 0 0 0 0,1 0 3 0 0,8-3-15 0 0,-3 1-1 0 0,0 0 0 0 0,0 1 0 0 0,0-1 0 0 0,0 1 0 0 0,1 1 0 0 0,-1 0 0 0 0,0 0 1 0 0,5 0 15 0 0,5 3-13 0 0,1-1 0 0 0,-1 2 0 0 0,1 1 1 0 0,-1 0 12 0 0,-10-2-4 0 0,0 0 1 0 0,0 0 0 0 0,0 1 0 0 0,-1 0-1 0 0,1 0 1 0 0,-1 1 0 0 0,0 0 0 0 0,0 0-1 0 0,-1 0 1 0 0,1 1 0 0 0,-1 0 3 0 0,78 91 15 0 0,-83-96-16 0 0,1 0 1 0 0,0 0 0 0 0,0 1 0 0 0,0-1 0 0 0,-1 1 0 0 0,1-1 0 0 0,-1 0-1 0 0,1 1 1 0 0,-1-1 0 0 0,1 1 0 0 0,-1-1 0 0 0,0 1 0 0 0,0-1 0 0 0,0 1 0 0 0,0-1-1 0 0,0 1 1 0 0,0-1 0 0 0,0 1 0 0 0,-1 0 0 0 0,0 2-1 0 0,0-1 1 0 0,0 1-1 0 0,0 0 0 0 0,-1-1 1 0 0,1 0-1 0 0,-1 1 0 0 0,0-1 1 0 0,-1 1 0 0 0,-4 5-2 0 0,0-1 0 0 0,0 0 1 0 0,-1 0-1 0 0,0 0 1 0 0,-4 2 1 0 0,3-4-4 0 0,-1 0 1 0 0,1-1 0 0 0,-1-1-1 0 0,0 1 1 0 0,-1-1 0 0 0,-3 0 3 0 0,-19 9-12 0 0,31-13 18 0 0,1 1 0 0 0,-1-1 1 0 0,1 1-1 0 0,-1-1 1 0 0,0 0-1 0 0,1 1 1 0 0,-1-1-1 0 0,1 0 1 0 0,-1 0-1 0 0,1 0 1 0 0,-1 0-1 0 0,0-1 1 0 0,1 1-1 0 0,-1-1-6 0 0,1 1-71 0 0,0 0 0 0 0,1 0 1 0 0,-1 0-1 0 0,1 0 0 0 0,-1-1 0 0 0,0 1 0 0 0,1 0 0 0 0,-1-1 1 0 0,1 1-1 0 0,-1-1 0 0 0,1 1 0 0 0,-1 0 0 0 0,1-1 0 0 0,-1 1 0 0 0,1-1 1 0 0,-1 1-1 0 0,1-1 0 0 0,0 0 0 0 0,-1 1 0 0 0,1-1 0 0 0,0 1 1 0 0,-1-1-1 0 0,1 0 0 0 0,0 1 0 0 0,0-1 0 0 0,0 0 0 0 0,0 1 0 0 0,0-1 1 0 0,-1 0 70 0 0,1 0-9220 0 0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6.7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99 7328 0 0,'6'6'163'0'0,"0"0"-1"0"0,-1 0 1 0 0,1 0 0 0 0,-1 1 0 0 0,-1-1-1 0 0,1 1 1 0 0,-1 1 0 0 0,0-1 0 0 0,-1 0-1 0 0,1 1 1 0 0,-2 0 0 0 0,1 0 0 0 0,-1 0-1 0 0,0 0 1 0 0,1 8-163 0 0,5 27 686 0 0,-3-21-390 0 0,-1-1-1 0 0,-1 1 1 0 0,-1 0 0 0 0,-1 1 0 0 0,0-1 0 0 0,-2 0 0 0 0,-2 10-296 0 0,-2-15 984 0 0,0-17-368 0 0,-3-11-521 0 0,3-1 87 0 0,1-1 0 0 0,-1 1 0 0 0,2-1 0 0 0,0 0 0 0 0,1 1 0 0 0,0-1 0 0 0,0 0 0 0 0,2-13-182 0 0,0-19 753 0 0,7-39-753 0 0,-7 81 20 0 0,1-6 48 0 0,1 0 0 0 0,0 0 0 0 0,0 1 0 0 0,1-1 0 0 0,0 0 0 0 0,0 1 0 0 0,1 0 0 0 0,0-1 0 0 0,1 2 0 0 0,0-1 0 0 0,0 0 0 0 0,1 1 0 0 0,0 0 0 0 0,0 0 0 0 0,0 1 0 0 0,1 0 0 0 0,0 0 0 0 0,0 0 0 0 0,5-2-68 0 0,9-6 124 0 0,-18 11-82 0 0,1-1 0 0 0,0 2-1 0 0,0-1 1 0 0,0 0 0 0 0,0 1-1 0 0,1 0 1 0 0,-1 0-1 0 0,1 0 1 0 0,-1 0 0 0 0,1 1-1 0 0,0 0 1 0 0,0 0-42 0 0,58 1 520 0 0,-61 0-518 0 0,0 1 0 0 0,0 0 0 0 0,0 0 0 0 0,0 0-1 0 0,-1 0 1 0 0,1 0 0 0 0,0 0 0 0 0,0 1 0 0 0,-1-1 0 0 0,1 0 0 0 0,0 1 0 0 0,-1-1-1 0 0,0 1 1 0 0,1 0 0 0 0,-1 0 0 0 0,0-1 0 0 0,0 1 0 0 0,0 0 0 0 0,1 2-2 0 0,1 1 3 0 0,-1 0 1 0 0,1 0 0 0 0,-1 1-1 0 0,0-1 1 0 0,0 1-1 0 0,1 4-3 0 0,-3-7 0 0 0,-1 0-1 0 0,1 0 0 0 0,-1 0 0 0 0,1 0 1 0 0,-1 0-1 0 0,0-1 0 0 0,0 1 0 0 0,0 0 1 0 0,-1-1-1 0 0,1 1 0 0 0,-1-1 0 0 0,1 1 1 0 0,-2 0 0 0 0,-25 34-19 0 0,22-30 15 0 0,-32 30-17 0 0,30-30 16 0 0,1 0 0 0 0,-1 1 1 0 0,1 0-1 0 0,-5 6 5 0 0,1 0 0 0 0,8-11 0 0 0,1 1 1 0 0,-1-1-1 0 0,1 0 1 0 0,0 1 0 0 0,0-1-1 0 0,0 1 1 0 0,0-1 0 0 0,1 1-1 0 0,0 0 1 0 0,-1 2-1 0 0,1-2 13 0 0,1 1-1 0 0,-1-1 1 0 0,1 0 0 0 0,1 1 0 0 0,-1-1 0 0 0,0 1 0 0 0,1-1 0 0 0,0 0 0 0 0,0 1-1 0 0,0-1 1 0 0,1 0 0 0 0,0 0 0 0 0,-1 0 0 0 0,1 0 0 0 0,1 0 0 0 0,-1 0-1 0 0,0-1 1 0 0,1 1 0 0 0,0-1 0 0 0,1 2-13 0 0,0 0 12 0 0,0-1 0 0 0,1 1 1 0 0,0-1-1 0 0,-1 0 0 0 0,2-1 0 0 0,-1 1 0 0 0,0-1 1 0 0,1 0-1 0 0,-1 0 0 0 0,1 0 0 0 0,0-1 0 0 0,0 0 1 0 0,0 0-1 0 0,0 0-12 0 0,10 0-9 0 0,-1 1 0 0 0,0-2 0 0 0,1 0 0 0 0,-1-1 1 0 0,1 0-1 0 0,-1-1 0 0 0,0-1 0 0 0,1-1 0 0 0,-1 0 1 0 0,0 0-1 0 0,0-2 0 0 0,-1 0 0 0 0,9-4 9 0 0,-1-1-228 0 0,39-19 310 0 0,-18 8-2794 0 0,-12 6-8972 0 0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7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221 124 9648 0 0,'-5'0'141'0'0,"1"1"0"0"0,-1-1 0 0 0,1 1 0 0 0,-1 0 0 0 0,1 0 0 0 0,-1 1 0 0 0,1-1 0 0 0,0 1 0 0 0,0 0 0 0 0,0 0 0 0 0,-4 3-141 0 0,-38 32 2323 0 0,29-23-1959 0 0,9-5-328 0 0,0-1 0 0 0,1 1 0 0 0,0 0 0 0 0,1 1-1 0 0,0-1 1 0 0,0 1 0 0 0,1 0 0 0 0,-3 8-36 0 0,-4 9 27 0 0,6-16-32 0 0,2 1 0 0 0,0-1 0 0 0,0 1 0 0 0,1 1 0 0 0,1-1 0 0 0,0 0 0 0 0,0 0 0 0 0,1 1 0 0 0,1-1 0 0 0,0 1 0 0 0,1-1 0 0 0,0 1 1 0 0,1 1 4 0 0,-1-10-1 0 0,0 0 1 0 0,1 0-1 0 0,-1 0 1 0 0,1-1-1 0 0,0 1 1 0 0,0 0-1 0 0,0-1 1 0 0,1 0-1 0 0,-1 1 1 0 0,1-1-1 0 0,2 2 1 0 0,35 33-2 0 0,-30-29 2 0 0,-4-5 17 0 0,-1 0 1 0 0,1 0-1 0 0,0 0 1 0 0,1 0-1 0 0,-1-1 1 0 0,0 0-1 0 0,1-1 1 0 0,0 1-1 0 0,0-1 1 0 0,0-1-1 0 0,0 1 1 0 0,0-1-1 0 0,0 0 1 0 0,0-1 0 0 0,5 0-18 0 0,0 0 39 0 0,1-1 1 0 0,-1-1-1 0 0,1 0 1 0 0,-1 0 0 0 0,0-1-1 0 0,0-1 1 0 0,0 0 0 0 0,4-3-40 0 0,-10 4 24 0 0,0-1 1 0 0,0 1-1 0 0,0-2 1 0 0,0 1 0 0 0,-1-1-1 0 0,0 1 1 0 0,0-1 0 0 0,0-1-1 0 0,-1 1 1 0 0,1-1-1 0 0,-1 0 1 0 0,-1 0 0 0 0,1 0-1 0 0,-1 0 1 0 0,0-1 0 0 0,0 1-1 0 0,-1-1 1 0 0,0 0-25 0 0,2-6 29 0 0,-1 0 0 0 0,0 1-1 0 0,-1-1 1 0 0,0 0 0 0 0,-1 0 0 0 0,0-1 0 0 0,-1 1-1 0 0,-1 0 1 0 0,-1-6-29 0 0,-10-43 40 0 0,6 40 10 0 0,2-1 0 0 0,1 0-1 0 0,1 0 1 0 0,0-5-50 0 0,3 30-2 0 0,-1-1-1 0 0,1 1 1 0 0,-1 0 0 0 0,1-1 0 0 0,0 1 0 0 0,-1 0 0 0 0,1-1-1 0 0,0 1 1 0 0,0-1 0 0 0,0 1 0 0 0,1-1 0 0 0,0 2 2 0 0,8 12-15 0 0,11 59-56 0 0,-16-55 27 0 0,0 1 0 0 0,1-1-1 0 0,1 0 1 0 0,1 0 0 0 0,7 12 44 0 0,13 16-65 0 0,-2-2-180 0 0,20 25 245 0 0,-30-46-48 0 0,-11-16-46 0 0,1 1 1 0 0,0-1 0 0 0,0-1 0 0 0,2 2 93 0 0,-4 3 58 0 0,-5-9 119 0 0,-5-8 65 0 0,2-2-86 0 0,0-1 1 0 0,1 0-1 0 0,0 0 0 0 0,0-1 0 0 0,0 1 1 0 0,1-1-1 0 0,1 1 0 0 0,-1-9-156 0 0,-6-23 158 0 0,0 8-6 0 0,2-1 1 0 0,1 0-1 0 0,2-1 0 0 0,1 1 1 0 0,2-1-1 0 0,1 1 0 0 0,1-1 1 0 0,2 1-1 0 0,2-4-152 0 0,-2 24 57 0 0,0 0-1 0 0,0 0 1 0 0,1 1 0 0 0,1 0-1 0 0,0-1 1 0 0,1 2 0 0 0,0-1 0 0 0,0 1-1 0 0,7-7-56 0 0,-10 13 20 0 0,0 1-1 0 0,0-1 0 0 0,0 1 0 0 0,1 0 0 0 0,-1 1 0 0 0,1-1 1 0 0,0 1-1 0 0,0-1 0 0 0,0 2 0 0 0,1-1 0 0 0,-1 1 0 0 0,1-1 0 0 0,5 0-19 0 0,1 0 27 0 0,1 0 0 0 0,0 1 0 0 0,0 0-1 0 0,0 1 1 0 0,9 1-27 0 0,-15 0 4 0 0,0 1 1 0 0,0 0-1 0 0,-1 0 1 0 0,1 1-1 0 0,0 0 0 0 0,-1 0 1 0 0,1 1-1 0 0,-1-1 0 0 0,0 1 1 0 0,0 1-1 0 0,3 1-4 0 0,3 3-14 0 0,-1 0 0 0 0,0 1 0 0 0,-1 0 0 0 0,1 1-1 0 0,0 2 15 0 0,-7-7-11 0 0,-1 0-1 0 0,1 0 1 0 0,-1 1-1 0 0,-1-1 1 0 0,1 1-1 0 0,-1 0 1 0 0,0-1-1 0 0,0 1 1 0 0,-1 0-1 0 0,0 0 1 0 0,0 0-1 0 0,0 1 0 0 0,-1-1 1 0 0,0 0-1 0 0,0 0 1 0 0,0 0-1 0 0,-1 0 1 0 0,0 0-1 0 0,0 0 1 0 0,-1 0-1 0 0,1 0 1 0 0,-1 0-1 0 0,-1 2 12 0 0,-1-3-9 0 0,0 0-1 0 0,1 0 1 0 0,-2-1-1 0 0,1 1 1 0 0,0-1-1 0 0,-1 0 1 0 0,-1 1 9 0 0,-13 13-37 0 0,11-12 27 0 0,1 0-1 0 0,-1 0 0 0 0,0-1 1 0 0,0 0-1 0 0,0 0 0 0 0,-1-1 0 0 0,0 0 1 0 0,-3 1 10 0 0,-19 9-17 0 0,-68 22-22 0 0,98-36 23 0 0,0 1 0 0 0,-1-1 0 0 0,1 1 0 0 0,-1-1-1 0 0,1 0 1 0 0,0 0 0 0 0,-1 0 0 0 0,1 0 0 0 0,-1 0 0 0 0,1 0 0 0 0,-1 0-1 0 0,1 0 1 0 0,0-1 0 0 0,-1 1 0 0 0,1-1 0 0 0,-1 1 0 0 0,1-1 0 0 0,0 1 0 0 0,-1-1-1 0 0,0 0 17 0 0,-7-5-2551 0 0,8 5-8409 0 0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8.1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207 7 10448 0 0,'-1'0'80'0'0,"0"0"1"0"0,-1 0 0 0 0,1 0 0 0 0,0 0 0 0 0,0 0-1 0 0,0 0 1 0 0,0 0 0 0 0,0 0 0 0 0,0 1 0 0 0,0-1-1 0 0,0 0 1 0 0,0 1 0 0 0,0-1 0 0 0,0 1 0 0 0,0-1-1 0 0,0 1 1 0 0,1-1 0 0 0,-1 1 0 0 0,0 0 0 0 0,0-1-1 0 0,0 1 1 0 0,1 0 0 0 0,-1 0 0 0 0,0-1 0 0 0,1 1-1 0 0,-1 0 1 0 0,1 0 0 0 0,-1 1-81 0 0,-9 11 131 0 0,-64 46 213 0 0,65-51-345 0 0,1 0 1 0 0,0 0-1 0 0,0 1 0 0 0,1 0 1 0 0,0 0-1 0 0,1 1 1 0 0,0 0-1 0 0,0 0 0 0 0,1 0 1 0 0,0 1-1 0 0,1 0 0 0 0,0 0 1 0 0,1 0-1 0 0,0 0 1 0 0,-1 6 0 0 0,3-8 0 0 0,0-7 0 0 0,1-1 0 0 0,0 0 0 0 0,-1 0 0 0 0,1 1 0 0 0,0-1 0 0 0,0 0 0 0 0,0 1 0 0 0,0-1 0 0 0,0 0 0 0 0,0 1 0 0 0,0-1 0 0 0,0 0 0 0 0,0 0 0 0 0,1 1 0 0 0,-1-1 0 0 0,0 0 0 0 0,1 0 0 0 0,0 1 0 0 0,-1-1 0 0 0,1 0 0 0 0,-1 0 0 0 0,1 0 0 0 0,0 0 0 0 0,0 0 0 0 0,0 0 0 0 0,0 0 0 0 0,0 1 0 0 0,22 20 5 0 0,-20-19-4 0 0,0 1 0 0 0,0-1 1 0 0,0 0-1 0 0,0 0 1 0 0,1 0-1 0 0,-1 0 0 0 0,1-1 1 0 0,0 0-1 0 0,0 1 0 0 0,0-1 1 0 0,0-1-1 0 0,0 1 0 0 0,1 0-1 0 0,4 0 4 0 0,1 1 1 0 0,0-1-1 0 0,0-1 0 0 0,0 1 0 0 0,0-2 0 0 0,0 1 0 0 0,0-1 0 0 0,0-1 0 0 0,0 0 1 0 0,6-2-5 0 0,-6 1 7 0 0,-1-1 1 0 0,0-1 0 0 0,0 0 0 0 0,-1 0 0 0 0,1 0 0 0 0,-1-1 0 0 0,0-1-1 0 0,0 1 1 0 0,0-1 0 0 0,-1-1 0 0 0,2 0-8 0 0,24-20 48 0 0,-29 23-19 0 0,1-1-1 0 0,-1 1 1 0 0,1-1 0 0 0,-2 0-1 0 0,1-1 1 0 0,0 1 0 0 0,-1-1-1 0 0,0 0 1 0 0,0 1-1 0 0,-1-1 1 0 0,0 0 0 0 0,0-1-1 0 0,0 1 1 0 0,0 0-1 0 0,-1-2-28 0 0,9-25 141 0 0,-9 31-126 0 0,-1 0 1 0 0,1-1 0 0 0,-1 1 0 0 0,0 0 0 0 0,1-1 0 0 0,-1 1-1 0 0,0 0 1 0 0,0-1 0 0 0,-1 1 0 0 0,1 0 0 0 0,0-1 0 0 0,-1 1 0 0 0,1 0-1 0 0,-1 0 1 0 0,-1-2-16 0 0,-17-32 310 0 0,4 11-225 0 0,14 21-74 0 0,-1 1 1 0 0,0-1 0 0 0,0 1 0 0 0,0-1 0 0 0,-1 1-1 0 0,1 0 1 0 0,-1 0 0 0 0,1 0 0 0 0,-1 0-1 0 0,0 0 1 0 0,0 1 0 0 0,0-1 0 0 0,-1 1 0 0 0,1 0-1 0 0,-1 0 1 0 0,1 0 0 0 0,-1 1 0 0 0,1-1 0 0 0,-1 1-12 0 0,-2-3-1818 0 0,5 4-7460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8:59.6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66 4008 0 0,'2'2'0'0'0,"0"0"0"0"0,0-1 0 0 0,0 1 0 0 0,0 0 0 0 0,0 0 0 0 0,0 0 0 0 0,0 0 0 0 0,-1 0 0 0 0,1 1 0 0 0,-1-1 0 0 0,0 1 0 0 0,0-1 0 0 0,0 0 0 0 0,1 2 0 0 0,10 35 0 0 0,-10-31 0 0 0,5 16-1 0 0,-1-1 0 0 0,1 9 1 0 0,5 23 9 0 0,-8-43 27 0 0,-2-4 25 0 0,1 0-1 0 0,-1 1 1 0 0,2-1 0 0 0,-1 0 0 0 0,1 0 0 0 0,5 7-61 0 0,-5-9 227 0 0,0-1 1 0 0,0 0-1 0 0,0 0 0 0 0,0 0 1 0 0,1 0-1 0 0,0-1 0 0 0,0 1 0 0 0,4 1-227 0 0,-8-5 94 0 0,1 0-1 0 0,0 0 0 0 0,0 0 0 0 0,0-1 1 0 0,0 1-1 0 0,0 0 0 0 0,1-1 0 0 0,-1 0 1 0 0,0 1-1 0 0,0-1 0 0 0,0 0 0 0 0,0 0 0 0 0,1 0 1 0 0,-1 0-1 0 0,0-1 0 0 0,0 1 0 0 0,0-1 1 0 0,0 1-1 0 0,0-1 0 0 0,0 0 0 0 0,0 1 1 0 0,0-1-1 0 0,0 0 0 0 0,0 0 0 0 0,0-1 1 0 0,-1 1-1 0 0,2-1-93 0 0,1-1 119 0 0,1-1 1 0 0,-1 0-1 0 0,0 0 0 0 0,0-1 1 0 0,-1 1-1 0 0,1-1 0 0 0,-1 0 1 0 0,0 0-1 0 0,0 0 1 0 0,0 0-1 0 0,-1 0 0 0 0,0-1 1 0 0,0 1-1 0 0,0-2-119 0 0,4-15 386 0 0,-1 0 0 0 0,-1-1 0 0 0,-1 0-386 0 0,-1 7 225 0 0,-1-1 20 0 0,-1 1-1 0 0,-1-1 0 0 0,0 0 1 0 0,-1 0-1 0 0,0 1 0 0 0,-2-1 1 0 0,-1-4-245 0 0,-7-37 668 0 0,11 54-737 0 0,0-8 626 0 0,1 11-598 0 0,0 1 0 0 0,0 0 1 0 0,0 0-1 0 0,0-1 1 0 0,0 1-1 0 0,0 0 1 0 0,0 0-1 0 0,0 0 1 0 0,0-1-1 0 0,1 1 1 0 0,-1 0-1 0 0,0 0 1 0 0,0-1-1 0 0,0 1 1 0 0,0 0-1 0 0,0 0 1 0 0,1 0-1 0 0,-1-1 0 0 0,0 1 1 0 0,0 0-1 0 0,0 0 1 0 0,0 0-1 0 0,1 0 1 0 0,-1 0-1 0 0,0-1 1 0 0,0 1-1 0 0,0 0 1 0 0,1 0-1 0 0,-1 0 1 0 0,0 0-1 0 0,0 0 1 0 0,1 0-1 0 0,-1 0 1 0 0,0 0-1 0 0,0 0 0 0 0,1 0 1 0 0,-1 0 40 0 0,0 0-9413 0 0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8.5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290 65 8936 0 0,'0'-12'838'0'0,"-1"10"-772"0"0,1-1 0 0 0,0 1 0 0 0,-1-1 0 0 0,1 1 0 0 0,-1-1-1 0 0,0 1 1 0 0,0 0 0 0 0,0-1 0 0 0,-1 0-66 0 0,2 2 58 0 0,-1 1 0 0 0,0-1 1 0 0,1 0-1 0 0,-1 0 0 0 0,0 1 0 0 0,0-1 0 0 0,0 0 1 0 0,0 1-1 0 0,0-1 0 0 0,0 1 0 0 0,0-1 1 0 0,1 1-1 0 0,-2 0 0 0 0,1-1 0 0 0,0 1 0 0 0,0 0 1 0 0,0 0-1 0 0,0-1 0 0 0,0 1 0 0 0,0 0 0 0 0,0 0 1 0 0,-1 0-59 0 0,-24-6 902 0 0,0-2-652 0 0,-3 6 96 0 0,-1 1 1 0 0,0 1 0 0 0,-28 3-347 0 0,56-2 37 0 0,-1 0 1 0 0,0 0-1 0 0,1-1 1 0 0,-1 1-1 0 0,1 1 1 0 0,-1-1 0 0 0,1 0-1 0 0,0 1 1 0 0,-1-1-1 0 0,1 1 1 0 0,0 0-1 0 0,0-1 1 0 0,0 1 0 0 0,0 0-1 0 0,0 0 1 0 0,-1 2-38 0 0,0 1 107 0 0,0-1 1 0 0,1 0 0 0 0,-1 1-1 0 0,1 0 1 0 0,0-1 0 0 0,0 1 0 0 0,0 0-1 0 0,0 1-107 0 0,3-4 51 0 0,-1 1 0 0 0,0-1 0 0 0,1 0-1 0 0,-1 0 1 0 0,1 0 0 0 0,0 0 0 0 0,0 1 0 0 0,0-1 0 0 0,0 0-1 0 0,0 0 1 0 0,1 0-51 0 0,4 12 105 0 0,-4-8-64 0 0,1 1-1 0 0,0 0 0 0 0,0-1 1 0 0,1 1-1 0 0,0-1 0 0 0,0 0 0 0 0,0 0 1 0 0,1-1-1 0 0,2 3-40 0 0,10 9 21 0 0,1 0 1 0 0,4 2-22 0 0,28 25 37 0 0,-25-18-23 0 0,1-1 1 0 0,4 2-15 0 0,-22-19 27 0 0,0 0 1 0 0,0 0-1 0 0,-1 1 0 0 0,0 0 1 0 0,4 8-28 0 0,-10-15 0 0 0,0-1 1 0 0,-1-1 0 0 0,0 1 0 0 0,0-1 0 0 0,0 1 0 0 0,0-1-1 0 0,0 1 1 0 0,0 0 0 0 0,0-1 0 0 0,0 1 0 0 0,0-1-1 0 0,0 1 1 0 0,0-1 0 0 0,0 1 0 0 0,0-1 0 0 0,-1 1-1 0 0,1-1 1 0 0,0 1 0 0 0,0-1 0 0 0,0 1 0 0 0,-1-1-1 0 0,1 0 1 0 0,0 1 0 0 0,-1-1 0 0 0,1 1 0 0 0,0-1 0 0 0,-1 0-1 0 0,1 1 1 0 0,-1-1 0 0 0,1 0-1 0 0,-16 14 42 0 0,10-8-25 0 0,2-3-12 0 0,-1 0-1 0 0,1 0 1 0 0,-1 0-1 0 0,0-1 1 0 0,0 1 0 0 0,0-1-1 0 0,0 0 1 0 0,0 0-1 0 0,0-1 1 0 0,0 0 0 0 0,-1 0-1 0 0,1 0 1 0 0,-1 0-1 0 0,1-1 1 0 0,-2 0-5 0 0,-15 0 19 0 0,0-1 0 0 0,1 0-1 0 0,-2-2-18 0 0,-6-2 454 0 0,15 1-3006 0 0,10 2-7941 0 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8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0,'4'2'112'0'0,"0"1"1"0"0,0 0 0 0 0,0 1 0 0 0,0-1-1 0 0,0 1 1 0 0,0-1 0 0 0,-1 1-1 0 0,0 0 1 0 0,0 0 0 0 0,0 1-1 0 0,0-1 1 0 0,-1 1 0 0 0,0-1 0 0 0,2 6-113 0 0,3 8 245 0 0,-1 2 1 0 0,0-1 0 0 0,-1 2-246 0 0,-3-12 21 0 0,2 11 70 0 0,-1 0 0 0 0,-1 9-91 0 0,6 32 331 0 0,-7-51 48 0 0,0 1 1 0 0,0 0-1 0 0,-1-1 1 0 0,0 1-380 0 0,-1 5 338 0 0,1-15-321 0 0,0-1 0 0 0,1 1-1 0 0,-1-1 1 0 0,0 1 0 0 0,0-1 0 0 0,0 1 0 0 0,0-1 0 0 0,0 0-1 0 0,1 1 1 0 0,-1-1 0 0 0,0 1 0 0 0,0-1 0 0 0,1 1 0 0 0,-1-1-1 0 0,0 0 1 0 0,1 1 0 0 0,-1-1 0 0 0,0 1 0 0 0,1-1 0 0 0,-1 0-1 0 0,1 0 1 0 0,-1 1 0 0 0,1-1-17 0 0,-1 1 10 0 0,1-1 0 0 0,-1 0 1 0 0,1 1-1 0 0,0-1 0 0 0,-1 1 0 0 0,1-1 0 0 0,-1 1 0 0 0,1 0 1 0 0,-1-1-1 0 0,0 1 0 0 0,1-1 0 0 0,-1 1 0 0 0,0 0 0 0 0,1-1 1 0 0,-1 1-1 0 0,0 0 0 0 0,0 0-10 0 0,1 10-1293 0 0,-1-12-6783 0 0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9.2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1 8432 0 0,'1'0'46'0'0,"0"0"1"0"0,0 1 0 0 0,-1-1 0 0 0,1 0-1 0 0,0 0 1 0 0,-1 1 0 0 0,1-1-1 0 0,0 0 1 0 0,-1 1 0 0 0,1-1 0 0 0,0 1-1 0 0,-1-1 1 0 0,1 1 0 0 0,-1-1-1 0 0,1 1 1 0 0,-1 0 0 0 0,1-1-1 0 0,-1 1 1 0 0,1 0 0 0 0,-1-1 0 0 0,0 1-1 0 0,1 0 1 0 0,-1-1 0 0 0,0 1-1 0 0,0 0 1 0 0,0 0 0 0 0,1-1 0 0 0,-1 1-1 0 0,0 0 1 0 0,0 0 0 0 0,0-1-1 0 0,0 1 1 0 0,0 0 0 0 0,0 0 0 0 0,0-1-1 0 0,-1 1 1 0 0,1 0 0 0 0,0 0-47 0 0,-6 36 2483 0 0,4-30-2237 0 0,-8 36 192 0 0,7-32-395 0 0,0 1 1 0 0,0-1 0 0 0,1 1 0 0 0,1-1-1 0 0,0 1 1 0 0,1 0 0 0 0,0 2-44 0 0,0 52 256 0 0,1-52-17 0 0,0 0 1 0 0,-1 0 0 0 0,-1 6-240 0 0,1 18-1259 0 0,0-38-8313 0 0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9.5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1 130 9944 0 0,'8'5'9'0'0,"-7"-5"-3"0"0,-1 1 0 0 0,1-1 0 0 0,0 1 0 0 0,0-1 0 0 0,0 1 0 0 0,-1-1 0 0 0,1 0 0 0 0,0 1 0 0 0,0-1 0 0 0,0 0 0 0 0,0 0 0 0 0,0 0 0 0 0,0 1 0 0 0,0-1 0 0 0,0 0 0 0 0,-1 0 0 0 0,1 0 0 0 0,0-1 0 0 0,0 1 0 0 0,0 0 0 0 0,0 0 0 0 0,0 0 0 0 0,0-1 0 0 0,0 1 0 0 0,-1 0 0 0 0,1-1 0 0 0,0 1 0 0 0,0-1-6 0 0,24-13 359 0 0,-20 11-321 0 0,-1 1 0 0 0,1-1-1 0 0,0 1 1 0 0,0 0-1 0 0,0 0 1 0 0,0 0 0 0 0,4 0-38 0 0,2 0 26 0 0,0 0 0 0 0,-1-1-1 0 0,1 0 1 0 0,0 0 0 0 0,-1-1 0 0 0,0 0 0 0 0,0-1 0 0 0,0-1 0 0 0,4-2-26 0 0,-4 1 6 0 0,1 1 1 0 0,0 1-1 0 0,0 0 0 0 0,0 0 0 0 0,0 1 1 0 0,3 0-7 0 0,21-9 9 0 0,-23 9 26 0 0,1 1 0 0 0,-1 1 0 0 0,0-1 0 0 0,0 2 0 0 0,1 0 0 0 0,-1 0 0 0 0,1 1 0 0 0,2 1-35 0 0,5-1 57 0 0,-7 2 40 0 0,0-1 0 0 0,-1 2 0 0 0,1 0 0 0 0,0 0 0 0 0,-1 1 0 0 0,0 1 0 0 0,3 1-97 0 0,-11-3 32 0 0,-1-1-1 0 0,1 0 1 0 0,-1 1 0 0 0,1 0 0 0 0,-1 0 0 0 0,0 0 0 0 0,0 0 0 0 0,-1 0 0 0 0,1 1 0 0 0,0-1 0 0 0,-1 1-1 0 0,1 1-31 0 0,21 47 299 0 0,-22-49-268 0 0,0 7 20 0 0,0-1 0 0 0,0 1 0 0 0,-1 0 1 0 0,0 0-1 0 0,-1 0 0 0 0,0 0 0 0 0,0 0 1 0 0,-2 4-52 0 0,1 21 199 0 0,0-3-31 0 0,2 38 213 0 0,0-69-365 0 0,-1 0-1 0 0,0 0 0 0 0,0 0 0 0 0,1 0 1 0 0,-1 0-1 0 0,1-1 0 0 0,-1 1 0 0 0,1 0 1 0 0,-1 0-1 0 0,1 0 0 0 0,-1 0 0 0 0,1 0 1 0 0,0-1-1 0 0,0 1 0 0 0,0 0-15 0 0,6 9 109 0 0,-3 1-80 0 0,-3-8-10 0 0,0 0 1 0 0,0 0-1 0 0,0 1 1 0 0,1-1-1 0 0,0 0 1 0 0,-1 0 0 0 0,1-1-1 0 0,0 1 1 0 0,0 0-1 0 0,1 0 1 0 0,-1-1 0 0 0,1 1-20 0 0,-1-1-172 0 0,0 0 0 0 0,0-1 0 0 0,0 1 1 0 0,0-1-1 0 0,0 1 0 0 0,0-1 0 0 0,0 0 1 0 0,0 0-1 0 0,1 0 0 0 0,1 0 172 0 0,-3 0-9146 0 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39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224 109 6928 0 0,'0'-1'138'0'0,"-1"-1"-1"0"0,1 1 1 0 0,-1-1 0 0 0,1 1 0 0 0,-1-1-1 0 0,0 1 1 0 0,0-1 0 0 0,0 1 0 0 0,0-1 0 0 0,0 1-1 0 0,0 0 1 0 0,0 0 0 0 0,0 0 0 0 0,0-1-1 0 0,0 1 1 0 0,-1 0 0 0 0,1 0 0 0 0,-1 1 0 0 0,1-1-1 0 0,0 0 1 0 0,-1 0 0 0 0,0 1 0 0 0,0-1-138 0 0,-8-4 415 0 0,8 3-398 0 0,-1 0 1 0 0,0 0 0 0 0,0 1-1 0 0,-1 0 1 0 0,1 0 0 0 0,0 0-1 0 0,0 0 1 0 0,-1 0 0 0 0,1 0-1 0 0,0 1 1 0 0,-1 0 0 0 0,1-1-1 0 0,-1 1 1 0 0,1 1 0 0 0,0-1-1 0 0,-1 0 1 0 0,1 1 0 0 0,-1 0-18 0 0,-1 0 1 0 0,0 1-1 0 0,0 0 1 0 0,0 1 0 0 0,0-1 0 0 0,1 1-1 0 0,-1 0 1 0 0,1 0 0 0 0,-1 0 0 0 0,1 1 0 0 0,0-1-1 0 0,0 2 0 0 0,-3 2 35 0 0,1 0 0 0 0,-1 0 0 0 0,2 0 0 0 0,-1 1 0 0 0,1 0 0 0 0,0 0 0 0 0,1 0 1 0 0,0 1-1 0 0,0 0 0 0 0,1-1 0 0 0,0 1 0 0 0,0 1 0 0 0,1-1 0 0 0,1 0 0 0 0,-1 6-35 0 0,0-2 51 0 0,1-1 0 0 0,0 0 1 0 0,1 0-1 0 0,1 0 0 0 0,0 0 1 0 0,1 5-52 0 0,-1-12 42 0 0,0 0 1 0 0,1 0-1 0 0,0-1 0 0 0,0 1 1 0 0,1 0-1 0 0,-1-1 1 0 0,1 1-1 0 0,0-1 0 0 0,0 0 1 0 0,0 0-1 0 0,1 0 1 0 0,-1 0-1 0 0,1-1 0 0 0,0 1 1 0 0,0-1-1 0 0,3 1-42 0 0,-2 0 21 0 0,1 0 0 0 0,0-1 0 0 0,0 0 0 0 0,0 0 0 0 0,1-1 0 0 0,-1 0 0 0 0,1 0-1 0 0,-1 0 1 0 0,1-1 0 0 0,1 0-21 0 0,15 1 115 0 0,-1-1 1 0 0,11-1-116 0 0,-15 0 72 0 0,-1-1 63 0 0,-1-1-1 0 0,0-1 0 0 0,0 0 0 0 0,-1-1 1 0 0,1-1-1 0 0,-1-1 0 0 0,2-1-134 0 0,-15 6 44 0 0,0 0-1 0 0,0-1 0 0 0,0 1 1 0 0,-1-1-1 0 0,1 1 0 0 0,-1-1 1 0 0,1 0-1 0 0,-1 0 0 0 0,0 1 1 0 0,1-1-1 0 0,-1 0 0 0 0,0 0 1 0 0,0 0-1 0 0,0 0 0 0 0,0-2-43 0 0,11-37 326 0 0,-8 26-239 0 0,-3 7-36 0 0,0 0 0 0 0,0 0-1 0 0,-1 0 1 0 0,1 0 0 0 0,-2 0 0 0 0,1 0 0 0 0,-1 0 0 0 0,-1 0-1 0 0,1 0 1 0 0,-1 0 0 0 0,-1 1 0 0 0,-1-7-51 0 0,-4-6 87 0 0,-1 0 0 0 0,-1 1 0 0 0,-1-1 1 0 0,-1 0-88 0 0,-9-20 108 0 0,17 29-87 0 0,-2 0 0 0 0,1 1 1 0 0,-5-6-22 0 0,-1 0 13 0 0,11 15-2005 0 0,0 1-8025 0 0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0.4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1 455 9848 0 0,'0'0'69'0'0,"1"0"1"0"0,0 0 0 0 0,0 0-1 0 0,0 0 1 0 0,-1 0 0 0 0,1-1-1 0 0,0 1 1 0 0,0 0 0 0 0,-1 0-1 0 0,1-1 1 0 0,0 1 0 0 0,0 0-1 0 0,-1-1 1 0 0,1 1 0 0 0,0-1-1 0 0,-1 1 1 0 0,1-1-70 0 0,0 0 86 0 0,0 1 0 0 0,-1-1 0 0 0,1 1 0 0 0,0-1 0 0 0,0 1 0 0 0,0-1 0 0 0,-1 1 0 0 0,1 0 0 0 0,0-1 0 0 0,0 1 0 0 0,0 0 0 0 0,0 0 0 0 0,0-1 0 0 0,0 1 0 0 0,-1 0 0 0 0,1 0 0 0 0,1 0-86 0 0,-2 0 47 0 0,0-1-1 0 0,0 1 1 0 0,0-1-1 0 0,0 0 1 0 0,0 1-1 0 0,0-1 1 0 0,0 1-1 0 0,0-1 1 0 0,0 0 0 0 0,1 1-1 0 0,-1-1 1 0 0,0 1-1 0 0,0-1 1 0 0,0 1-1 0 0,1-1 1 0 0,-1 1-1 0 0,0-1 1 0 0,1 1-1 0 0,-1-1-46 0 0,1 0 20 0 0,0 0-1 0 0,0-1 0 0 0,0 1 0 0 0,0 0 1 0 0,0 0-1 0 0,0-1 0 0 0,0 1 0 0 0,-1 0 1 0 0,1-1-1 0 0,0 1 0 0 0,-1-1 1 0 0,0 1-1 0 0,1-1 0 0 0,-1 1 0 0 0,0-1 1 0 0,1 1-1 0 0,-1-1 0 0 0,0 1 0 0 0,0-1-19 0 0,-1-38 273 0 0,0 23-98 0 0,1-11 25 0 0,0-22 484 0 0,3-11-684 0 0,-2 44 86 0 0,2 0-1 0 0,0 1 1 0 0,1 0-1 0 0,0 0 1 0 0,5-9-86 0 0,-3 8 14 0 0,-2 7 31 0 0,0-1 0 0 0,0 2 0 0 0,6-10-45 0 0,-8 16 43 0 0,0 0 1 0 0,1 0-1 0 0,-1 0 0 0 0,0 1 1 0 0,1-1-1 0 0,-1 1 0 0 0,1 0 1 0 0,0 0-1 0 0,0 0 0 0 0,0 0 1 0 0,0 0-1 0 0,0 1 0 0 0,0-1 1 0 0,1 1-44 0 0,-3 0 2 0 0,1 1 0 0 0,0-1 0 0 0,0 1 0 0 0,-1 0 1 0 0,1 0-1 0 0,0 0 0 0 0,-1 0 0 0 0,1 0 1 0 0,0 0-1 0 0,0 1 0 0 0,-1-1 0 0 0,1 0 0 0 0,-1 1 1 0 0,1-1-1 0 0,0 1 0 0 0,-1 0 0 0 0,1-1 1 0 0,-1 1-1 0 0,1 0 0 0 0,-1 0 0 0 0,1 0 1 0 0,-1 0-1 0 0,0 0 0 0 0,0 1 0 0 0,1-1 0 0 0,-1 0 1 0 0,0 1-1 0 0,0-1 0 0 0,0 0 0 0 0,0 2-2 0 0,5 6 0 0 0,-1 0 1 0 0,0 0-1 0 0,0 1 0 0 0,1 5 0 0 0,-2-6 9 0 0,11 27 16 0 0,2-1 0 0 0,1-1 1 0 0,2 0-1 0 0,15 20-25 0 0,-19-33 14 0 0,-8-9-3 0 0,0-1 0 0 0,0-1 0 0 0,1 1 0 0 0,1-2 0 0 0,-1 1 0 0 0,1-1 0 0 0,1-1 0 0 0,0 1 0 0 0,8 3-11 0 0,7 3 37 0 0,-15-8-18 0 0,0-1 1 0 0,0 0-1 0 0,9 3-19 0 0,-16-7 17 0 0,0-1 1 0 0,1 0-1 0 0,-1 0 0 0 0,0-1 1 0 0,0 1-1 0 0,0-1 1 0 0,1 1-1 0 0,-1-2 1 0 0,0 1-1 0 0,0 0 1 0 0,1-1-1 0 0,-1 1 1 0 0,1-2-18 0 0,-2 1 57 0 0,1 0 0 0 0,-1 0 0 0 0,1-1 0 0 0,-1 1 1 0 0,0-1-1 0 0,0 0 0 0 0,0 0 0 0 0,0-1 1 0 0,0 1-1 0 0,0 0 0 0 0,-1-1 0 0 0,1 0 1 0 0,-1 1-1 0 0,1-1 0 0 0,-1 0 0 0 0,0 0 1 0 0,0 0-1 0 0,-1-1 0 0 0,1 1 0 0 0,-1 0 0 0 0,1-1 1 0 0,-1 1-1 0 0,0-1 0 0 0,0 1 0 0 0,-1-1 1 0 0,1 0-1 0 0,-1 1 0 0 0,1-3-57 0 0,2-27 215 0 0,-1 25-152 0 0,-1-1 1 0 0,0 1-1 0 0,-1-1 1 0 0,0 0 0 0 0,-1 1-1 0 0,0-3-63 0 0,0-1 62 0 0,-25-130 1151 0 0,25 127-1059 0 0,1 13-129 0 0,0 1 0 0 0,0-1 0 0 0,0 1 1 0 0,0-1-1 0 0,0 1 0 0 0,0 0 0 0 0,0-1 0 0 0,-1 1 0 0 0,1-1 0 0 0,-1 1 0 0 0,1-1 0 0 0,-1 1 1 0 0,1 0-1 0 0,-1-1 0 0 0,0 1 0 0 0,0 0 0 0 0,0-1-25 0 0,0 2 15 0 0,1-1 0 0 0,-1 1-1 0 0,1-1 1 0 0,-1 0 0 0 0,1 1 0 0 0,-1-1-1 0 0,1 0 1 0 0,-1 0 0 0 0,1 1 0 0 0,-1-1-1 0 0,1 0 1 0 0,0 0 0 0 0,-1 1 0 0 0,1-1-1 0 0,0 0 1 0 0,0 0 0 0 0,0 0 0 0 0,0 0-1 0 0,0 1 1 0 0,0-1 0 0 0,0 0 0 0 0,0 0 0 0 0,0 0-1 0 0,0 0 1 0 0,0 0 0 0 0,0 1 0 0 0,1-2-15 0 0,6-4-2736 0 0,-6 6-10549 0 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1.7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11352 0 0,'0'0'0'0'0,"0"0"0"0"0,0 0 0 0 0,0 0 584 0 0,0 0 0 0 0,0 0 0 0 0,0 0 0 0 0,0 0-264 0 0,0 0 8 0 0,0 0-8 0 0,0 0 16 0 0,0 0-296 0 0,0 0 8 0 0,0 0-8 0 0,0 0 16 0 0,0 0-64 0 0,0 0 8 0 0,0 0-11384 0 0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3.5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9040 0 0,'0'0'0'0'0,"0"0"-6792"0"0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3.9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9576 0 0,'0'0'296'0'0,"0"0"0"0"0,0 0 0 0 0,0 0 0 0 0,0 6 0 0 0,0 32 317 0 0,1 1-1 0 0,2-1 1 0 0,3 8-613 0 0,-1-17 128 0 0,-2 0 1 0 0,-2 0-1 0 0,0 11-128 0 0,-1-9 124 0 0,1 0-1 0 0,5 24-123 0 0,8 77 275 0 0,-6-106-189 0 0,-7-22-73 0 0,0-1 0 0 0,1 0 0 0 0,-1 1 0 0 0,0-1 0 0 0,-1 1 0 0 0,1-1 0 0 0,-1 1 1 0 0,1 2-14 0 0,-1 93 1260 0 0,0-98-1239 0 0,0-1-1914 0 0,0 0-7663 0 0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4.2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6424 0 0,'11'1'706'0'0,"-1"6"620"0"0,-6-6-1314 0 0,-1 1 0 0 0,0-1 1 0 0,1 0-1 0 0,-1-1 1 0 0,0 1-1 0 0,1 0 0 0 0,-1-1 1 0 0,1 0-1 0 0,-1 0 0 0 0,1 0 1 0 0,-1 0-1 0 0,1-1 1 0 0,1 0-13 0 0,7 1 7 0 0,11 1-58 0 0,-1 1 0 0 0,1 1 1 0 0,-1 1-1 0 0,0 1 0 0 0,0 1 1 0 0,1 2 50 0 0,-7-3-8 0 0,39 17 8 0 0,-25-9 0 0 0,-27-11 12 0 0,1 0-1 0 0,-1 0 1 0 0,1 1 0 0 0,-1-1 0 0 0,0 1-1 0 0,0-1 1 0 0,0 1 0 0 0,0 0 0 0 0,-1 0 0 0 0,2 2-12 0 0,-1-1 20 0 0,0 0 1 0 0,0-1-1 0 0,1 1 1 0 0,-1-1-1 0 0,1 0 1 0 0,3 2-21 0 0,-5-4 20 0 0,-1 0 1 0 0,0 0-1 0 0,0 0 0 0 0,0 0 1 0 0,-1 0-1 0 0,1 1 0 0 0,0-1 0 0 0,0 0 1 0 0,-1 0-1 0 0,1 1 0 0 0,0-1 1 0 0,-1 0-1 0 0,1 1 0 0 0,-1-1 1 0 0,0 0-1 0 0,1 1 0 0 0,-1-1 0 0 0,0 1 1 0 0,0-1-1 0 0,0 0 0 0 0,0 1 1 0 0,0-1-1 0 0,0 1 0 0 0,-1-1 0 0 0,1 1 1 0 0,0-1-1 0 0,-1 0 0 0 0,1 1 1 0 0,-1-1-1 0 0,0 1-20 0 0,0 1 20 0 0,0 0 1 0 0,0 0-1 0 0,0-1 0 0 0,-1 1 0 0 0,1 0 1 0 0,-1-1-1 0 0,0 1 0 0 0,1-1 1 0 0,-1 0-1 0 0,0 0 0 0 0,-1 0 0 0 0,1 0 1 0 0,0 0-1 0 0,0 0 0 0 0,-2 0-20 0 0,-14 8 59 0 0,7-4-19 0 0,1-1-1 0 0,-1 0 1 0 0,0-1 0 0 0,-10 3-40 0 0,-19 7 162 0 0,34-11-100 0 0,0-1 1 0 0,-1 1-1 0 0,0-1 0 0 0,1-1 0 0 0,-1 1 0 0 0,0-1 0 0 0,0 0 1 0 0,-3-1-63 0 0,-10-3-1022 0 0,19 2-5636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0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1 401 8536 0 0,'1'0'66'0'0,"0"0"-1"0"0,-1 0 1 0 0,1 0 0 0 0,0-1 0 0 0,0 1-1 0 0,0 0 1 0 0,0-1 0 0 0,0 1 0 0 0,0-1-1 0 0,-1 1 1 0 0,1-1 0 0 0,0 0 0 0 0,0 1-1 0 0,-1-1 1 0 0,1 0 0 0 0,0 1 0 0 0,-1-1-1 0 0,1 0 1 0 0,-1 0 0 0 0,1 1 0 0 0,-1-1-1 0 0,1 0 1 0 0,-1 0 0 0 0,1 0 0 0 0,-1 0 0 0 0,0 0-1 0 0,0 0 1 0 0,1 0 0 0 0,-1 0 0 0 0,0 0-1 0 0,0 0 1 0 0,0 0 0 0 0,0 0 0 0 0,0 0-1 0 0,0 1 1 0 0,0-2-66 0 0,-4-43 310 0 0,2 33 45 0 0,-2-38 255 0 0,-2-12 1565 0 0,3-11-2175 0 0,4 64 247 0 0,1 1 0 0 0,0-1 0 0 0,1 0 0 0 0,0 1 0 0 0,0 0 0 0 0,1 0 0 0 0,0 0-1 0 0,0 0 1 0 0,4-4-247 0 0,-8 11 23 0 0,0 0 2 0 0,1 0 0 0 0,0-1 1 0 0,0 1-1 0 0,0 0 0 0 0,-1 0 0 0 0,1 0 0 0 0,0-1 0 0 0,0 1 0 0 0,0 0 0 0 0,1 0 0 0 0,-1 0 1 0 0,0 0-1 0 0,0 1 0 0 0,1-1 0 0 0,-1 0 0 0 0,0 1 0 0 0,1-1 0 0 0,-1 0 0 0 0,0 1 0 0 0,1 0 1 0 0,-1-1-1 0 0,1 1 0 0 0,0 0-25 0 0,0 0 7 0 0,1 0 0 0 0,-1 0-1 0 0,0 1 1 0 0,0-1 0 0 0,0 1 0 0 0,0 0 0 0 0,0 0 0 0 0,0 0 0 0 0,0 0-1 0 0,0 0 1 0 0,0 0 0 0 0,0 0 0 0 0,-1 0 0 0 0,2 2-7 0 0,5 4-17 0 0,-1 0 0 0 0,-1 1-1 0 0,0-1 1 0 0,0 1 0 0 0,0 0 0 0 0,3 7 17 0 0,15 41-65 0 0,-17-40 24 0 0,0 0 1 0 0,0-1-1 0 0,7 10 41 0 0,-4-7-51 0 0,0 0 0 0 0,3 13 51 0 0,6 10-41 0 0,-17-38 41 0 0,5 12-41 0 0,1-1 0 0 0,9 13 41 0 0,-14-20-28 0 0,2 3-20 0 0,-5-10 47 0 0,0 0 1 0 0,0 1-1 0 0,0-1 1 0 0,0 0-1 0 0,0 0 1 0 0,0 0-1 0 0,0 0 1 0 0,1 0-1 0 0,-1 0 1 0 0,0 0-1 0 0,0 0 1 0 0,0 0-1 0 0,0 1 1 0 0,0-1-1 0 0,1 0 1 0 0,-1 0-1 0 0,0 0 1 0 0,0 0-1 0 0,0 0 1 0 0,0 0-1 0 0,1 0 1 0 0,-1 0-1 0 0,0 0 1 0 0,0 0-1 0 0,0 0 1 0 0,0 0-1 0 0,1 0 1 0 0,-1 0-1 0 0,0 0 1 0 0,0 0-1 0 0,0-1 1 0 0,0 1-1 0 0,0 0 1 0 0,1 0-1 0 0,-1 0 1 0 0,0 0-1 0 0,0 0 1 0 0,0 0-1 0 0,0 0 1 0 0,0 0-1 0 0,0-1 1 0 0,1 1-1 0 0,-1 0 1 0 0,0 0-1 0 0,0 0 1 0 0,0 0-1 0 0,0 0 1 0 0,0 0-1 0 0,0-1 1 0 0,0 1-1 0 0,0 0 1 0 0,8-5 47 0 0,5-4 45 0 0,-10 2-49 0 0,0 1 0 0 0,0-1 0 0 0,-1 0 0 0 0,1 0 0 0 0,-1 0 0 0 0,-1 0 0 0 0,1 0 0 0 0,-1 0 0 0 0,-1-1-43 0 0,2-69 616 0 0,-2 54-460 0 0,-5-92 495 0 0,0 47-224 0 0,8 46-285 0 0,-3 21-137 0 0,0 0-1 0 0,0 0 0 0 0,0 1 0 0 0,0-1 1 0 0,1 0-1 0 0,-1 0 0 0 0,0 1 1 0 0,0-1-1 0 0,1 0 0 0 0,-1 0 1 0 0,1 1-1 0 0,-1-1 0 0 0,0 0 0 0 0,1 1 1 0 0,-1-1-1 0 0,1 1 0 0 0,0-1 1 0 0,-1 1-1 0 0,1-1 0 0 0,-1 1 1 0 0,1-1-1 0 0,0 1 0 0 0,-1-1 0 0 0,1 1 1 0 0,0-1-5 0 0,2 1-8 0 0,4-2-2623 0 0,-7 2-9267 0 0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4.8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256 0 5120 0 0,'0'2'82'0'0,"-1"0"1"0"0,0 0-1 0 0,0 0 0 0 0,0 0 1 0 0,0 0-1 0 0,0 0 1 0 0,0 0-1 0 0,0 0 0 0 0,-1-1 1 0 0,1 1-1 0 0,-1-1 1 0 0,1 1-1 0 0,-1-1 0 0 0,1 1 1 0 0,-1-1-1 0 0,0 0 1 0 0,-1 1-83 0 0,-2 1 190 0 0,1 1 1 0 0,-1 0-1 0 0,1 0 1 0 0,0 1-1 0 0,-1 1-190 0 0,-46 72 460 0 0,4 1 0 0 0,-11 32-460 0 0,50-95 36 0 0,1 1 0 0 0,0 0-1 0 0,1 0 1 0 0,1 1 0 0 0,0-1-1 0 0,2 1 1 0 0,0 0 0 0 0,1 0 0 0 0,0 0-1 0 0,2 10-35 0 0,2 0 71 0 0,0 3 4 0 0,1-1-1 0 0,1 0 0 0 0,2 0 1 0 0,0 0-1 0 0,5 8-74 0 0,-4-18 32 0 0,1 0 0 0 0,0-1 0 0 0,2 0 0 0 0,0 0 0 0 0,1-1 0 0 0,0-1 0 0 0,2 0 0 0 0,2 2-32 0 0,14 20 63 0 0,-23-29-52 0 0,1 0 0 0 0,1-1 0 0 0,-1 0 1 0 0,1 0-1 0 0,9 7-11 0 0,30 25 60 0 0,-34-28-344 0 0,1-1-1 0 0,0 0 1 0 0,1-1-1 0 0,7 3 285 0 0,-19-12-6074 0 0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5.5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5120 0 0,'0'0'352'0'0,"0"0"0"0"0,8 0 320 0 0,49 0 185 0 0,165-4 208 0 0,-86 8-927 0 0,-90-4 332 0 0,-30 1-222 0 0,0-1 0 0 0,0-1-1 0 0,0 0 1 0 0,4-2-248 0 0,-6 1 226 0 0,1 1 0 0 0,0 0 0 0 0,4 1-226 0 0,-6 0 236 0 0,-1-1 0 0 0,0 0 0 0 0,1 0 1 0 0,4-3-237 0 0,9-1 141 0 0,1 1 0 0 0,-1 1 1 0 0,1 2-1 0 0,5 0-141 0 0,-15 0-417 0 0,-17 1-8011 0 0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6.0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165 1 4912 0 0,'1'1'48'0'0,"0"-1"0"0"0,-1 1-1 0 0,1-1 1 0 0,0 1 0 0 0,-1 0 0 0 0,1-1 0 0 0,-1 1 0 0 0,0 0 0 0 0,1 0 0 0 0,-1-1-1 0 0,1 1 1 0 0,-1 0 0 0 0,0 0 0 0 0,0 0 0 0 0,1-1 0 0 0,-1 1 0 0 0,0 0-1 0 0,0 0 1 0 0,0 0 0 0 0,0 0 0 0 0,0 0 0 0 0,0-1 0 0 0,0 1 0 0 0,0 0-1 0 0,0 0 1 0 0,-1 0 0 0 0,1 0 0 0 0,0-1 0 0 0,0 1 0 0 0,-1 0 0 0 0,1 0 0 0 0,-1 0-1 0 0,1-1 1 0 0,0 1 0 0 0,-1 0 0 0 0,1-1 0 0 0,-1 1 0 0 0,0 0 0 0 0,1-1-1 0 0,-1 1 1 0 0,0-1-48 0 0,-8 16 548 0 0,4-7-512 0 0,1 0 0 0 0,-2 0 0 0 0,1 0 0 0 0,-1-1-1 0 0,0 0 1 0 0,-1 0 0 0 0,0-1 0 0 0,0 1 0 0 0,-1-1-1 0 0,1-1 1 0 0,-2 0 0 0 0,1 0 0 0 0,-5 2-36 0 0,12-7 90 0 0,-1 0 1 0 0,0 0-1 0 0,0-1 1 0 0,0 1 0 0 0,0-1-1 0 0,0 1 1 0 0,0-1-1 0 0,-1 0 1 0 0,1 0-1 0 0,0 0 1 0 0,0 0 0 0 0,0 0-1 0 0,-2 0-90 0 0,-5-1 476 0 0,8 1-297 0 0,-7 4 576 0 0,8-4-743 0 0,0 0-1 0 0,-1 0 1 0 0,1 0-1 0 0,0 0 1 0 0,-1 0 0 0 0,1 0-1 0 0,-1 0 1 0 0,1 0-1 0 0,0 0 1 0 0,-1 0-1 0 0,1 0 1 0 0,0 0-1 0 0,-1 0 1 0 0,1 1 0 0 0,0-1-1 0 0,-1 0 1 0 0,1 0-1 0 0,0 0 1 0 0,0 1-1 0 0,-1-1 1 0 0,1 0 0 0 0,0 0-1 0 0,0 1 1 0 0,-1-1-1 0 0,1 0 1 0 0,0 0-1 0 0,0 1 1 0 0,0-1 0 0 0,-1 0-1 0 0,1 1 1 0 0,0-1-1 0 0,0 0 1 0 0,0 1-1 0 0,0-1 1 0 0,0 0-1 0 0,0 1 1 0 0,0-1 0 0 0,0 1-1 0 0,0-1 1 0 0,0 0-1 0 0,0 1 1 0 0,0-1-1 0 0,0 0 1 0 0,0 1 0 0 0,0-1-1 0 0,0 0 1 0 0,0 1-1 0 0,0-1 1 0 0,1 0-1 0 0,-1 1 1 0 0,0-1-12 0 0,7 10 298 0 0,3 5-97 0 0,-9-11-198 0 0,0 1 0 0 0,0-1 0 0 0,1 0-1 0 0,0 1 1 0 0,0-1 0 0 0,0 0 0 0 0,1 0 0 0 0,-1 0 0 0 0,1-1 0 0 0,0 1 0 0 0,0-1 0 0 0,0 1 0 0 0,1-1 0 0 0,-1 0 0 0 0,1 0 0 0 0,-1 0 0 0 0,1-1 0 0 0,3 2-3 0 0,7 5-7 0 0,25 12-195 0 0,-12-4-1508 0 0,-26-17-5228 0 0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6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4416 0 0,'0'0'19'0'0,"1"-1"1"0"0,-1 1 0 0 0,1 0-1 0 0,-1 0 1 0 0,1 0-1 0 0,-1 0 1 0 0,1 0 0 0 0,-1 0-1 0 0,1 1 1 0 0,-1-1-1 0 0,1 0 1 0 0,-1 0 0 0 0,1 0-1 0 0,0 0 1 0 0,-1 1 0 0 0,0-1-1 0 0,1 0 1 0 0,-1 0-1 0 0,1 1 1 0 0,-1-1 0 0 0,1 0-1 0 0,-1 1 1 0 0,0-1-1 0 0,1 1 1 0 0,-1-1 0 0 0,0 0-1 0 0,1 1 1 0 0,-1-1-1 0 0,0 1 1 0 0,1-1 0 0 0,-1 1-1 0 0,0-1 1 0 0,0 1-1 0 0,0-1 1 0 0,0 1 0 0 0,1-1-1 0 0,-1 1 1 0 0,0 0-1 0 0,0-1 1 0 0,0 1 0 0 0,0-1-1 0 0,0 1 1 0 0,0-1-1 0 0,0 1 1 0 0,0-1 0 0 0,-1 1-1 0 0,1-1-19 0 0,0 1 469 0 0,0-1-78 0 0,0 0-300 0 0,0 0-74 0 0,2 1 24 0 0,0 0 0 0 0,0 0-1 0 0,0 1 1 0 0,-1-1 0 0 0,1 0-1 0 0,0 1 1 0 0,-1-1 0 0 0,1 1-1 0 0,-1-1 1 0 0,0 1 0 0 0,2 1-41 0 0,4 5 317 0 0,1-2-208 0 0,-1-1-1 0 0,1 0 0 0 0,0-1 0 0 0,7 4-108 0 0,-8-5 43 0 0,0 1-1 0 0,0 0 1 0 0,0 0-1 0 0,-1 0 1 0 0,1 1 0 0 0,-1 0-1 0 0,4 5-42 0 0,13 10 83 0 0,-19-17-81 0 0,-1-1-1 0 0,0 1 0 0 0,0 0 0 0 0,1 0 0 0 0,-2 0 0 0 0,1 0 0 0 0,0 1 0 0 0,-1-1 1 0 0,1 1-1 0 0,1 3-1 0 0,-2-4 21 0 0,0 1 0 0 0,0-1-1 0 0,0 0 1 0 0,0 0 0 0 0,1 0 0 0 0,-1 0 0 0 0,2 0-21 0 0,14 19 599 0 0,-18-20-563 0 0,0 0-1 0 0,0 0 1 0 0,0-1 0 0 0,0 1 0 0 0,0 0-1 0 0,0 0 1 0 0,-1-1 0 0 0,1 1-1 0 0,-1 0 1 0 0,1-1 0 0 0,-1 1-1 0 0,1 0 1 0 0,-2 0-36 0 0,-3 20 533 0 0,4-19-485 0 0,1 0 0 0 0,-1 0 0 0 0,0 1-1 0 0,0-1 1 0 0,0 0 0 0 0,-1 0 0 0 0,1 0 0 0 0,-1 0-1 0 0,0 0 1 0 0,0 0 0 0 0,0 0-48 0 0,-12 23 372 0 0,11-21-329 0 0,1-1 1 0 0,-1 0 0 0 0,0 1 0 0 0,-1-1 0 0 0,1 0-1 0 0,0-1 1 0 0,-1 1 0 0 0,0-1-44 0 0,-11 13 136 0 0,9-10-91 0 0,4-4-29 0 0,0 1 0 0 0,-1-1 0 0 0,1 0 0 0 0,0 1-1 0 0,0 0 1 0 0,1-1 0 0 0,-1 1 0 0 0,0 0 0 0 0,1 0-1 0 0,0 0 1 0 0,-1 0 0 0 0,1 2-16 0 0,-5 20-1241 0 0,5-24-5927 0 0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7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208 83 6728 0 0,'9'-17'154'0'0,"5"-11"130"0"0,-10 12 4758 0 0,-31 3-4450 0 0,24 12-555 0 0,0-1 0 0 0,1 1 0 0 0,-1 0 0 0 0,0 0 0 0 0,0 0 0 0 0,0 1 0 0 0,-1-1 0 0 0,1 1 0 0 0,0-1 0 0 0,0 1 0 0 0,0 0 0 0 0,0 0 1 0 0,0 0-1 0 0,0 1 0 0 0,0-1 0 0 0,-1 1 0 0 0,1 0 0 0 0,0 0 0 0 0,0 0 0 0 0,1 0 0 0 0,-1 0 0 0 0,0 1 0 0 0,0-1 0 0 0,0 1-37 0 0,-7 4 102 0 0,0 1 0 0 0,0 0 0 0 0,0 0 1 0 0,1 1-1 0 0,-6 7-102 0 0,5-5 115 0 0,1 1 0 0 0,0 1 1 0 0,0 0-1 0 0,1 0 0 0 0,1 1 1 0 0,-1 2-116 0 0,6-11 46 0 0,1 0 0 0 0,0 0 1 0 0,0 0-1 0 0,0 0 1 0 0,0 0-1 0 0,0 0 1 0 0,1 0-1 0 0,0 1 1 0 0,0-1-1 0 0,0 0 0 0 0,1 0 1 0 0,0 3-47 0 0,22 6-184 0 0,-15-12 170 0 0,-1 0 1 0 0,1-1-1 0 0,0-1 1 0 0,0 1-1 0 0,0-1 1 0 0,0-1-1 0 0,0 1 0 0 0,-1-1 1 0 0,1-1-1 0 0,-1 1 14 0 0,15-7-77 0 0,-1-1-1 0 0,14-10 78 0 0,-9 7-14 0 0,-16 6 43 0 0,0 0 1 0 0,0-1 0 0 0,0 0 0 0 0,2-3-30 0 0,-7 6 14 0 0,32-34 383 0 0,-31 32-132 0 0,-6 7-224 0 0,1 0 0 0 0,-1-1 0 0 0,0 1-1 0 0,1 0 1 0 0,-1-1 0 0 0,1 1 0 0 0,-1-1-1 0 0,0 1 1 0 0,0-1 0 0 0,1 1 0 0 0,-1-1-1 0 0,0 1 1 0 0,0-1 0 0 0,0 1 0 0 0,1-1-1 0 0,-1 1 1 0 0,0-1 0 0 0,0 1 0 0 0,0-1-1 0 0,0 1 1 0 0,0-1 0 0 0,0 1 0 0 0,0-1-1 0 0,0 1 1 0 0,0-1 0 0 0,0 1-1 0 0,-1-1-40 0 0,-9 49 32 0 0,3-5-29 0 0,3-18 0 0 0,0 1 1 0 0,2-1-1 0 0,1 1 0 0 0,1 3-3 0 0,0 93-35 0 0,-2-47 13 0 0,4-60 13 0 0,0-1-1 0 0,1 0 1 0 0,0 0-1 0 0,1 0 1 0 0,0-1-1 0 0,2 1 1 0 0,-1-1-1 0 0,2 0 1 0 0,-1 0-1 0 0,2-1 10 0 0,-2-2-17 0 0,1-1-1 0 0,1 0 0 0 0,0 0 0 0 0,0-1 0 0 0,1 0 0 0 0,-1 0 0 0 0,2-1 0 0 0,-1 0 0 0 0,4 1 18 0 0,-8-6-1 0 0,0 0 0 0 0,0 0 0 0 0,1 0 0 0 0,-1 0 0 0 0,1-1 0 0 0,-1 0 0 0 0,1 0 0 0 0,-1 0 0 0 0,1-1 0 0 0,1 1 1 0 0,61-3-12 0 0,-51 1 12 0 0,-8-1 6 0 0,0 0 1 0 0,0 0-1 0 0,1-1 1 0 0,-2 0-1 0 0,1 0 1 0 0,0-1-1 0 0,-1 0 1 0 0,0-1-1 0 0,0 0 1 0 0,6-4-7 0 0,33-18 21 0 0,-45 26-118 0 0,0 0 0 0 0,-1 0 0 0 0,1-1 0 0 0,0 1 0 0 0,-1 0 0 0 0,1-1 0 0 0,-1 1 0 0 0,1-1 0 0 0,-1 1 0 0 0,0-1 0 0 0,0 0 0 0 0,1 1 0 0 0,-1-1 0 0 0,0-2 97 0 0,0 2-731 0 0,1-2-9682 0 0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7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6016 0 0,'20'12'469'0'0,"0"1"0"0"0,-1 0 0 0 0,0 1 0 0 0,-2 1 0 0 0,5 6-469 0 0,11 8 448 0 0,-2-1-223 0 0,-1 2 0 0 0,-2 1 0 0 0,11 17-225 0 0,-24-27 71 0 0,0 1 1 0 0,-2 1-1 0 0,0 0 1 0 0,-2 1-1 0 0,-1 0 0 0 0,0 0 1 0 0,-2 1-1 0 0,-1 1 1 0 0,-1-1-1 0 0,2 16-71 0 0,-8-35 51 0 0,1 1 0 0 0,-1-1-1 0 0,0 0 1 0 0,-1 1 0 0 0,0-1-1 0 0,0 0 1 0 0,0 1 0 0 0,-1-1-1 0 0,1 0 1 0 0,-1 0 0 0 0,-1 0-1 0 0,1 0 1 0 0,-4 5-51 0 0,-6 23 396 0 0,11-28-337 0 0,-1 1 1 0 0,-1-1-1 0 0,1 1 1 0 0,-1-1-1 0 0,-2 3-59 0 0,-4 5 122 0 0,0 0-1 0 0,-2-1 1 0 0,1 0-1 0 0,-2-1 1 0 0,0 0-1 0 0,0-1 1 0 0,-13 9-122 0 0,-15 17 293 0 0,33-30-219 0 0,0 0 0 0 0,-1 0 0 0 0,1 0 0 0 0,-2-1 1 0 0,1 0-1 0 0,-1 0 0 0 0,0-1 0 0 0,0 0 0 0 0,-4 1-74 0 0,12-6 17 0 0,1 0-1 0 0,-1 0 1 0 0,0 0 0 0 0,0 0 0 0 0,1 0 0 0 0,-1 0-1 0 0,0 1 1 0 0,1-1 0 0 0,-1 0 0 0 0,0 0 0 0 0,1 1-1 0 0,-1-1 1 0 0,1 1 0 0 0,-1-1 0 0 0,1 0-1 0 0,-1 1 1 0 0,1-1 0 0 0,-1 1 0 0 0,1-1 0 0 0,-1 1-1 0 0,1-1 1 0 0,-1 1 0 0 0,1 0 0 0 0,0-1 0 0 0,-1 1-1 0 0,1 0 1 0 0,0-1 0 0 0,0 1 0 0 0,-1 0-1 0 0,1 0-16 0 0,-2 6 49 0 0,1-6-1778 0 0,0-1-6975 0 0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8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30 6424 0 0,'34'-2'1207'0'0,"1"-1"0"0"0,23-6-1207 0 0,29-3 1416 0 0,-79 12-1398 0 0,4-2 28 0 0,1 1-1 0 0,-1 1 1 0 0,1 0 0 0 0,0 0-1 0 0,-1 2 1 0 0,1-1 0 0 0,0 2-46 0 0,-2-1 155 0 0,-1-1 1 0 0,1 1 0 0 0,0-2-1 0 0,-1 0 1 0 0,7 0-156 0 0,4-1 396 0 0,-15 3-1652 0 0,-5-2-6254 0 0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8.6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7136 0 0,'231'0'5590'0'0,"-226"0"-5576"0"0,0 1 0 0 0,0-1 0 0 0,1 1 0 0 0,-1 1 0 0 0,0-1 0 0 0,4 2-14 0 0,-4-1 61 0 0,0 0 0 0 0,0-1 0 0 0,0 0 0 0 0,0 0 0 0 0,1 0 0 0 0,4 0-61 0 0,20-1-1576 0 0,-29 0-6712 0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49.0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5320 0 0,'0'0'638'0'0,"4"3"636"0"0,4-1-805 0 0,0 0 0 0 0,1-1 0 0 0,-1 0 0 0 0,1 0 0 0 0,-1-1 0 0 0,1 0 0 0 0,-1-1 0 0 0,6 0-469 0 0,15 0 417 0 0,142 1-317 0 0,-170 0-8321 0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1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224 0 4120 0 0,'0'0'168'0'0,"0"0"1"0"0,0 0 5 0 0,0 0 18 0 0,0 0 90 0 0,0 5 30 0 0,-1 15 5 0 0,1-20-271 0 0,0 1-1 0 0,0-1 0 0 0,0 1 0 0 0,0-1 1 0 0,0 0-1 0 0,0 1 0 0 0,0-1 0 0 0,0 0 1 0 0,-1 1-1 0 0,1-1 0 0 0,0 0 0 0 0,0 0 1 0 0,0 1-1 0 0,-1-1 0 0 0,1 0 0 0 0,0 1 1 0 0,-1-1-1 0 0,1 0 0 0 0,0 0 0 0 0,0 0 0 0 0,-1 1 1 0 0,1-1-1 0 0,0 0 0 0 0,-1 0 0 0 0,1 0 1 0 0,0 0-1 0 0,-1 0 0 0 0,1 1 0 0 0,0-1 1 0 0,-1 0-1 0 0,1 0 0 0 0,-1 0 0 0 0,1 0 1 0 0,0 0-1 0 0,-1 0 0 0 0,1 0-45 0 0,-10 4 1182 0 0,-2 11-961 0 0,-1 0 0 0 0,-1-1-1 0 0,0 0 1 0 0,-9 5-221 0 0,19-15 76 0 0,-5 5-24 0 0,1-1 0 0 0,1 2 0 0 0,0-1 0 0 0,0 1 0 0 0,1 0 0 0 0,0 0 1 0 0,0 1-1 0 0,1 0 0 0 0,1 0 0 0 0,0 0 0 0 0,-1 7-52 0 0,-9 20 111 0 0,5-10-25 0 0,2 1 0 0 0,1-1 1 0 0,-2 20-87 0 0,7-37 18 0 0,-2 17 72 0 0,2 1 0 0 0,1-1 0 0 0,3 25-90 0 0,-2-30 49 0 0,2-6-24 0 0,0 0 0 0 0,0-1 0 0 0,2 1 0 0 0,0-1-1 0 0,5 10-24 0 0,0 4 41 0 0,-2-11 4 0 0,0 0-1 0 0,9 14-44 0 0,10 22 75 0 0,-21-42-64 0 0,1-1-1 0 0,0 0 1 0 0,0-1 0 0 0,1 1-1 0 0,1-1 1 0 0,0-1 0 0 0,1 0-1 0 0,-1 0 1 0 0,12 7-11 0 0,2 5 24 0 0,1 3 7 0 0,-17-18 20 0 0,-1 0 0 0 0,1 0 1 0 0,0 0-1 0 0,1-1 0 0 0,-1-1 0 0 0,1 1 0 0 0,6 2-51 0 0,9 4 99 0 0,-16-7-262 0 0,1-1 1 0 0,-1 0 0 0 0,1-1-1 0 0,0 1 1 0 0,0-2-1 0 0,0 1 1 0 0,4 0 162 0 0,4-3-7560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0.7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19 5624 0 0,'-10'-5'398'0'0,"-8"-4"789"0"0,18 9-1133 0 0,-1-1 0 0 0,0 1 0 0 0,0-1 0 0 0,1 1 0 0 0,-1-1 0 0 0,0 1 0 0 0,0 0 0 0 0,1 0 0 0 0,-1-1 0 0 0,0 1 0 0 0,0 0 0 0 0,1 0 0 0 0,-1 0 0 0 0,0 0 0 0 0,0 0 0 0 0,0 0 0 0 0,0 0-1 0 0,1 0 1 0 0,-1 0 0 0 0,0 0 0 0 0,0 0 0 0 0,0 1 0 0 0,1-1 0 0 0,-1 0-54 0 0,-23 15 921 0 0,15-7-615 0 0,0 1 1 0 0,1 0 0 0 0,-4 5-307 0 0,9-10 44 0 0,-4 3 51 0 0,1 1 1 0 0,1-1-1 0 0,-1 1 0 0 0,1 0 1 0 0,0 0-1 0 0,1 0 1 0 0,0 1-1 0 0,1-1 1 0 0,-1 1-1 0 0,2 0 0 0 0,-2 7-95 0 0,-9 34 542 0 0,9-41-415 0 0,1 1 1 0 0,1 0 0 0 0,0 0 0 0 0,0 0 0 0 0,1 1-1 0 0,0 1-127 0 0,1 0 167 0 0,0 0 0 0 0,1-1 0 0 0,1 1-1 0 0,0 4-166 0 0,-1-12 65 0 0,1 1 0 0 0,-1-1 0 0 0,1 0 0 0 0,0 0 0 0 0,0 0 0 0 0,0 0 0 0 0,0 0 0 0 0,0 0 0 0 0,1 0 0 0 0,0-1 0 0 0,0 1 0 0 0,3 2-65 0 0,-2-2 108 0 0,0 0 0 0 0,1 0 0 0 0,-1 0-1 0 0,1-1 1 0 0,0 1 0 0 0,0-1 0 0 0,0-1 0 0 0,0 1 0 0 0,1-1 0 0 0,-1 1 0 0 0,1-2 0 0 0,0 1-108 0 0,-3-2 27 0 0,-1 0 1 0 0,1 0-1 0 0,0 0 1 0 0,-1 0-1 0 0,1-1 1 0 0,-1 1 0 0 0,1-1-1 0 0,-1 0 1 0 0,1 0-28 0 0,10-2 150 0 0,-2 0-93 0 0,-1 0-1 0 0,0-1 0 0 0,-1 0 1 0 0,1 0-1 0 0,0-1 0 0 0,-1 0 1 0 0,0-1-1 0 0,-1 0 0 0 0,1-1 1 0 0,5-5-57 0 0,7-4 45 0 0,-9 4 401 0 0,-8 5-2954 0 0,-2 5-7805 0 0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2.2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62 5224 0 0,'0'0'654'0'0,"-13"26"2566"0"0,11-22-3092 0 0,1-1 0 0 0,0 1 0 0 0,0-1 0 0 0,0 1-1 0 0,0-1 1 0 0,0 1 0 0 0,1 0 0 0 0,-1 0-1 0 0,1-1 1 0 0,0 1 0 0 0,1 3-128 0 0,-1 3 69 0 0,1-1-1 0 0,0 1 1 0 0,0 0-1 0 0,2 1-68 0 0,14 35 217 0 0,-12-33-129 0 0,0 0-1 0 0,-1 0 1 0 0,3 13-88 0 0,2 35 270 0 0,-3 0-1 0 0,-1 27-269 0 0,-4 50 1729 0 0,-7-244-1543 0 0,5 2-400 0 0,-6-13 214 0 0,5 89-318 0 0,-5-30-349 0 0,5 43 378 0 0,0 0 0 0 0,1 1 0 0 0,0-1 0 0 0,2 0 0 0 0,-1 0 1 0 0,2-4 288 0 0,1-36-1002 0 0,-3 53 981 0 0,0 1 0 0 0,0-1 0 0 0,1 0 0 0 0,-1 0 0 0 0,0 0 0 0 0,1 0 0 0 0,-1 0 0 0 0,1 1 0 0 0,0-1 0 0 0,0 0 0 0 0,0 0 0 0 0,0 1 0 0 0,0-1 0 0 0,0 1 0 0 0,0-1 0 0 0,0 1 0 0 0,0-1 0 0 0,2 0 21 0 0,29-18-167 0 0,-21 14 180 0 0,-8 5-13 0 0,0 0-1 0 0,0 0 1 0 0,0 0-1 0 0,0 0 0 0 0,0 1 1 0 0,1-1-1 0 0,-1 1 0 0 0,0 0 1 0 0,2 0 0 0 0,13-1 8 0 0,-11 0 5 0 0,0 0 1 0 0,0 1-1 0 0,0 0 0 0 0,0 0 1 0 0,0 1-1 0 0,0 0 1 0 0,-1 0-1 0 0,1 0 0 0 0,0 1 1 0 0,0 0-1 0 0,-1 1-13 0 0,26 5 108 0 0,-27-6-56 0 0,0 0 0 0 0,0 0 0 0 0,0 0 0 0 0,0 1 0 0 0,0-1 0 0 0,-1 1 0 0 0,1 1 0 0 0,-1-1-52 0 0,16 10 160 0 0,-12-7-129 0 0,0 0 0 0 0,0 0 1 0 0,0 1-1 0 0,-1 0 0 0 0,0 1 1 0 0,-1-1-1 0 0,1 1 0 0 0,2 6-31 0 0,-2-7 72 0 0,4 5 249 0 0,-11-12-315 0 0,0 1 1 0 0,0-1-1 0 0,0 1 1 0 0,1-1-1 0 0,-1 1 0 0 0,0-1 1 0 0,0 1-1 0 0,0-1 1 0 0,0 1-1 0 0,0-1 1 0 0,-1 1-1 0 0,1-1 1 0 0,0 1-1 0 0,0-1 1 0 0,0 1-1 0 0,0-1 0 0 0,0 1 1 0 0,-1-1-1 0 0,1 0 1 0 0,0 1-1 0 0,0-1 1 0 0,-1 1-1 0 0,1-1 1 0 0,0 0-1 0 0,-1 1 0 0 0,1-1 1 0 0,0 1-1 0 0,-1-1 1 0 0,1 0-1 0 0,0 0 1 0 0,-1 1-1 0 0,1-1 1 0 0,-1 0-7 0 0,1 1 8 0 0,-1-1-1 0 0,1 0 1 0 0,-1 1 0 0 0,1-1 0 0 0,0 1 0 0 0,-1-1 0 0 0,1 1-1 0 0,0-1 1 0 0,0 1 0 0 0,-1-1 0 0 0,1 1 0 0 0,0 0 0 0 0,0-1 0 0 0,0 1-1 0 0,-1-1 1 0 0,1 1 0 0 0,0-1 0 0 0,0 1 0 0 0,0 0-8 0 0,0 0 11 0 0,0-1 0 0 0,0 1-1 0 0,0 0 1 0 0,0 0 0 0 0,0-1 0 0 0,-1 1 0 0 0,1 0 0 0 0,0-1 0 0 0,0 1 0 0 0,-1 0 0 0 0,1-1 0 0 0,0 1-1 0 0,-1-1 1 0 0,1 1 0 0 0,-1 0 0 0 0,1-1 0 0 0,-1 1 0 0 0,0 0-11 0 0,-18 18 173 0 0,17-16-153 0 0,0-1 1 0 0,0 1-1 0 0,-1-1 0 0 0,1 0 1 0 0,-1 1-1 0 0,1-1 0 0 0,-1 0 0 0 0,0-1 1 0 0,0 1-1 0 0,0 0 0 0 0,0-1 0 0 0,0 1 1 0 0,0-1-1 0 0,0 0 0 0 0,-1 0-20 0 0,-121 35 736 0 0,102-24-2094 0 0,22-11-6602 0 0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3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4816 0 0,'0'0'990'0'0,"0"1"-457"0"0,0 1-1 0 0,0-1 0 0 0,0 0 1 0 0,0 1-1 0 0,1-1 0 0 0,-1 0 1 0 0,0 1-1 0 0,1-1 0 0 0,-1 0 1 0 0,1 0-1 0 0,0 0 0 0 0,-1 1-532 0 0,102-5 976 0 0,-53 0-805 0 0,0 3-1 0 0,-1 2 0 0 0,20 4-170 0 0,18 1 295 0 0,-51-5-95 0 0,-1 1 0 0 0,2 2-200 0 0,-12-2 170 0 0,0-1 0 0 0,0-1 0 0 0,18-2-170 0 0,0 0 226 0 0,-9-9-68 0 0,3-1-188 0 0,-35 11-54 0 0,0 0 0 0 0,0 0 0 0 0,0 0 0 0 0,0 0 0 0 0,0-1 0 0 0,0 1 0 0 0,0 0 0 0 0,0-1 1 0 0,0 1-1 0 0,-1 0 0 0 0,1-1 0 0 0,0 1 0 0 0,0-1 0 0 0,0 0 0 0 0,0 1 0 0 0,-1-1 0 0 0,1 0 0 0 0,0 1 1 0 0,0-1-1 0 0,-1 0 0 0 0,1 0 84 0 0,-1 1-176 0 0,2-3-9334 0 0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4.7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 4416 0 0,'0'0'585'0'0,"0"0"6"0"0,16-4 2129 0 0,-16 3-2658 0 0,0 1-35 0 0,0 0-3 0 0,0 0 5 0 0,0 0-6 0 0,0 0-12 0 0,0 0-3 0 0,23 0-2 0 0,-20 1-14 0 0,0-1-1 0 0,0 0 1 0 0,0 1-1 0 0,1 0 1 0 0,-1 0-1 0 0,0 0 1 0 0,0 0-1 0 0,2 2 9 0 0,-2-2-10 0 0,0 0 1 0 0,0 0-1 0 0,0 0 0 0 0,0 0 0 0 0,0 0 0 0 0,0 0 1 0 0,0-1-1 0 0,0 1 0 0 0,0-1 0 0 0,0 0 0 0 0,0 0 10 0 0,6 0-16 0 0,0 0 0 0 0,0 1 0 0 0,-1 0-1 0 0,1 0 1 0 0,6 2 16 0 0,32 4 187 0 0,-44-7-125 0 0,-1-1-1 0 0,0 1 1 0 0,1 0 0 0 0,-1 1 0 0 0,0-1 0 0 0,0 0 0 0 0,1 1 0 0 0,-1-1 0 0 0,0 1-1 0 0,0 0 1 0 0,2 0-62 0 0,-3 0 16 0 0,0 0 0 0 0,0 0 0 0 0,-1 0 0 0 0,1 0 0 0 0,0 0 0 0 0,-1 1 0 0 0,1-1 0 0 0,-1 0 0 0 0,1 0 0 0 0,-1 0 0 0 0,0 1 0 0 0,1-1 0 0 0,-1 0 0 0 0,0 0 0 0 0,0 1 0 0 0,0-1 0 0 0,0 0 0 0 0,0 1 0 0 0,0-1 0 0 0,0 1-16 0 0,0 6 64 0 0,-1 0-1 0 0,0-1 1 0 0,0 1 0 0 0,0-1 0 0 0,-2 5-64 0 0,2-9 30 0 0,-2 19 101 0 0,4-20-107 0 0,-1-1 1 0 0,0 1-1 0 0,0 0 1 0 0,-1 0-1 0 0,1 0 0 0 0,0-1 1 0 0,-1 1-1 0 0,1 0 1 0 0,-1 0-1 0 0,1-1 1 0 0,-1 1-1 0 0,0-1 1 0 0,1 1-1 0 0,-1 0 1 0 0,0-1-1 0 0,0 1 1 0 0,0-1-1 0 0,-1 0 1 0 0,1 1-1 0 0,-1-1-24 0 0,-30 36 247 0 0,24-26-157 0 0,-1 0 1 0 0,-1-1 0 0 0,1 0-1 0 0,-8 4-90 0 0,2 3 124 0 0,14-15-111 0 0,0 0 1 0 0,0 0-1 0 0,-1-1 0 0 0,1 1 1 0 0,-1 0-1 0 0,1-1 0 0 0,-1 0 1 0 0,1 1-1 0 0,-1-1 1 0 0,0 0-1 0 0,-1 1-13 0 0,-7 5 153 0 0,10-6-135 0 0,-1-1 1 0 0,1 1 0 0 0,0-1-1 0 0,-1 1 1 0 0,1-1 0 0 0,0 0 0 0 0,-1 1-1 0 0,1-1 1 0 0,-1 0 0 0 0,1 1-1 0 0,-1-1 1 0 0,1 0 0 0 0,0 1-1 0 0,-1-1 1 0 0,1 0 0 0 0,-1 0-1 0 0,1 0 1 0 0,-1 1 0 0 0,0-1-1 0 0,1 0 1 0 0,-1 0 0 0 0,1 0 0 0 0,-1 0-1 0 0,1 0 1 0 0,-1 0 0 0 0,1 0-1 0 0,-1 0 1 0 0,0 0-19 0 0,0-3-927 0 0,1 3-6959 0 0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5.4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369 20 7936 0 0,'-11'-6'1530'0'0,"8"4"-1418"0"0,0 0 0 0 0,0 1 0 0 0,0-1 0 0 0,0 1 0 0 0,0 0 0 0 0,0 0 0 0 0,0 0 0 0 0,0 0 0 0 0,-1 1 0 0 0,1-1 0 0 0,0 1 0 0 0,-1 0-112 0 0,-145 0 1510 0 0,144 1-1474 0 0,1 0 0 0 0,-1 0 0 0 0,0 1 0 0 0,0 0 0 0 0,1 0 0 0 0,-1 0 0 0 0,1 0 0 0 0,-1 1 0 0 0,1-1 0 0 0,0 1 0 0 0,0 0 0 0 0,0 0 0 0 0,1 1 0 0 0,-1-1 0 0 0,1 1 0 0 0,0 0 0 0 0,0 0 0 0 0,0 0 0 0 0,0 0 0 0 0,1 0 0 0 0,-1 1 0 0 0,1 1-36 0 0,-3 1 37 0 0,1 1 1 0 0,-1-1-1 0 0,0 0 1 0 0,-1 0 0 0 0,-1 1-38 0 0,3-4 23 0 0,-1 1 0 0 0,1 0 0 0 0,0 0 0 0 0,1 1 0 0 0,-1-1 0 0 0,1 1 0 0 0,0 0 0 0 0,1-1 0 0 0,-1 1 0 0 0,1 2-23 0 0,-2 6 85 0 0,2-9-41 0 0,1 0-1 0 0,-1 0 1 0 0,1 0 0 0 0,1 0 0 0 0,-1 0-1 0 0,0 2-43 0 0,2-5 4 0 0,-1-1 0 0 0,0 0 0 0 0,0 0 0 0 0,0 0 0 0 0,0 0 0 0 0,1 0 0 0 0,-1 0 0 0 0,0 0 0 0 0,1 1 0 0 0,-1-1 0 0 0,1 0 0 0 0,0 0 0 0 0,-1-1-1 0 0,1 1 1 0 0,0 0 0 0 0,-1 0 0 0 0,1 0 0 0 0,0 0 0 0 0,0-1 0 0 0,0 1 0 0 0,0 0 0 0 0,0 0 0 0 0,0-1 0 0 0,0 1 0 0 0,0-1 0 0 0,0 1 0 0 0,0-1 0 0 0,0 0 0 0 0,0 1 0 0 0,0-1 0 0 0,0 0-4 0 0,9 2 18 0 0,1 0 1 0 0,-1-1 0 0 0,1 0 0 0 0,-1-1-1 0 0,1 0 1 0 0,-1 0 0 0 0,1-1 0 0 0,4-2-19 0 0,14-2 53 0 0,0-2 0 0 0,10-4-53 0 0,-24 6 42 0 0,0-1 0 0 0,0-1 0 0 0,0 0 0 0 0,-1 0 0 0 0,0-1 1 0 0,0-1-1 0 0,-1-1 0 0 0,11-9-42 0 0,-6 3 142 0 0,-12 11-88 0 0,-1 1 0 0 0,1-2-1 0 0,-1 1 1 0 0,0 0 0 0 0,-1-1 0 0 0,1 0 0 0 0,-1-1-54 0 0,11-10 38 0 0,-13 15-33 0 0,0 1 1 0 0,-1 0-1 0 0,1-1 1 0 0,-1 1-1 0 0,0-1 1 0 0,1 1-1 0 0,-1-1 1 0 0,0 0 0 0 0,0 1-1 0 0,0-1 1 0 0,0 0-1 0 0,0 0 1 0 0,-1 0-1 0 0,1 0 1 0 0,0-1-6 0 0,-1 2 16 0 0,0 1 7 0 0,-1 0-21 0 0,1 0 0 0 0,0 0 1 0 0,-1 0-1 0 0,1 0 1 0 0,-1 0-1 0 0,1 0 0 0 0,0 0 1 0 0,-1 0-1 0 0,1 0 1 0 0,0 0-1 0 0,-1 0 0 0 0,1 1 1 0 0,-1-1-1 0 0,1 0 1 0 0,0 0-1 0 0,-1 0 0 0 0,1 0 1 0 0,0 1-1 0 0,0-1 1 0 0,-1 0-1 0 0,1 1 0 0 0,0-1 1 0 0,-1 0-1 0 0,1 0 1 0 0,0 1-1 0 0,0-1 1 0 0,0 0-1 0 0,-1 1 0 0 0,1-1 1 0 0,0 0-1 0 0,0 1 1 0 0,0-1-1 0 0,0 1 0 0 0,0-1 1 0 0,0 0-1 0 0,-1 1 1 0 0,1-1-1 0 0,0 1-2 0 0,-6 24 31 0 0,1-8 7 0 0,-6 15-17 0 0,1 1 0 0 0,2 0 1 0 0,1 1-1 0 0,1 0-21 0 0,-14 66 17 0 0,11-58-12 0 0,2 0 0 0 0,1 1 0 0 0,3 0 0 0 0,2 0 1 0 0,2 20-6 0 0,-1-56-1 0 0,1 0 1 0 0,0-1-1 0 0,0 1 1 0 0,0 0 0 0 0,1-1-1 0 0,0 1 1 0 0,0-1-1 0 0,1 0 1 0 0,0 0 0 0 0,0 0-1 0 0,0 0 1 0 0,1 0-1 0 0,0-1 1 0 0,0 1 0 0 0,0-1-1 0 0,1 0 1 0 0,-1 0-1 0 0,1-1 1 0 0,0 1 0 0 0,2 0 0 0 0,1-1 0 0 0,-1 0 0 0 0,1 0 0 0 0,0-1 0 0 0,0 0 0 0 0,1 0 0 0 0,-1-1 0 0 0,1 0 0 0 0,-1 0 0 0 0,1-1 0 0 0,-1 0 0 0 0,1-1 0 0 0,8 0 0 0 0,-5-1 0 0 0,-1 0 0 0 0,1-1 0 0 0,0 0 0 0 0,0-1 0 0 0,-1 0 0 0 0,1-1 0 0 0,-1-1 0 0 0,0 0 0 0 0,1-1 0 0 0,36-13 12 0 0,-37 15-7 0 0,0 0 0 0 0,0 0 0 0 0,0-2 0 0 0,3-1-5 0 0,3-3-1943 0 0,-14 8-7802 0 0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6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5824 0 0,'2'1'201'0'0,"0"-1"1"0"0,-1 1-1 0 0,1 0 1 0 0,0-1-1 0 0,0 1 1 0 0,-1 0-1 0 0,1 0 1 0 0,0 1-1 0 0,-1-1 1 0 0,1 0-1 0 0,-1 0 1 0 0,1 2-202 0 0,11 7 1335 0 0,76 35-167 0 0,-53-27-976 0 0,0 1-1 0 0,5 5-191 0 0,-29-16-2 0 0,-1 1 0 0 0,1 0 0 0 0,-1 1 1 0 0,-1 0-1 0 0,0 0 0 0 0,0 1 0 0 0,-1 1 0 0 0,0 0 2 0 0,-3-3-7 0 0,3 4-10 0 0,0 1 0 0 0,-1 0 0 0 0,0 0 0 0 0,4 12 17 0 0,5 11-122 0 0,-12-28 79 0 0,-1 0 0 0 0,0 1 0 0 0,0-1 0 0 0,-1 1 0 0 0,0 0 0 0 0,0 5 43 0 0,2 20 114 0 0,-2-18-11 0 0,-1 0 0 0 0,0 0 0 0 0,-1 0 0 0 0,-1 0 0 0 0,-1 1 0 0 0,-2 11-103 0 0,-1-4 192 0 0,2-11-95 0 0,0 0-1 0 0,-1-1 1 0 0,0 0-1 0 0,-1 0 0 0 0,0 0 1 0 0,-1 0-1 0 0,-1 0 1 0 0,0-1-1 0 0,-1 0 0 0 0,-1 2-96 0 0,-12 20 236 0 0,17-28-172 0 0,0 1 0 0 0,0-1 0 0 0,-1 0 0 0 0,0 0 0 0 0,0-1 0 0 0,-3 4-64 0 0,-16 20 335 0 0,9-20-129 0 0,10-6-112 0 0,0-1 0 0 0,0 1 0 0 0,0 0 0 0 0,1 1 0 0 0,-1-1 1 0 0,-2 4-95 0 0,5-6 15 0 0,0-1 0 0 0,0 0 0 0 0,0 0 0 0 0,1 1 0 0 0,-1-1 0 0 0,0 0 0 0 0,0 0 0 0 0,0 0 0 0 0,0 0 1 0 0,0 0-1 0 0,0 0 0 0 0,0 0 0 0 0,0 0 0 0 0,1 0 0 0 0,-1 0 0 0 0,0-1 0 0 0,0 1 0 0 0,0 0 0 0 0,0-1 1 0 0,1 1-1 0 0,-1 0 0 0 0,0-1-15 0 0,-13-2-1878 0 0,14 3-7216 0 0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4:58.2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1 483 96 0 0,'9'1'1158'0'0,"-7"-1"-927"0"0,0 0-1 0 0,0 0 0 0 0,0 0 0 0 0,0 0 1 0 0,1 0-1 0 0,-1 0 0 0 0,0-1 0 0 0,0 1 1 0 0,0-1-1 0 0,0 1 0 0 0,0-1 0 0 0,1 0-230 0 0,15-10 4365 0 0,-14 10-4187 0 0,-1-1 1 0 0,0 0-1 0 0,0 0 0 0 0,0 0 1 0 0,0-1-1 0 0,0 1 0 0 0,0-1 1 0 0,0 1-1 0 0,-1-1 1 0 0,1 0-1 0 0,-1 0 0 0 0,1-1-178 0 0,52-69 2115 0 0,-50 67-1956 0 0,-1-1 0 0 0,0 0 0 0 0,-1 1 0 0 0,3-8-159 0 0,10-17 327 0 0,55-83 999 0 0,-46 78-1022 0 0,-18 28-214 0 0,-1-1 1 0 0,0 1-1 0 0,-1-1 1 0 0,1-2-91 0 0,-4 8 31 0 0,-1 0 0 0 0,1 0 1 0 0,0 0-1 0 0,0 1 0 0 0,0-1 1 0 0,0 1-1 0 0,0 0 0 0 0,0-1 1 0 0,1 1-1 0 0,-1 0 0 0 0,1 0 1 0 0,-1 0-1 0 0,1 1-31 0 0,7-7 55 0 0,-8 7-43 0 0,-1 0 0 0 0,0 0 0 0 0,0-1 0 0 0,0 1 0 0 0,0-1-1 0 0,0 1 1 0 0,-1-1 0 0 0,1 1 0 0 0,0-1 0 0 0,-1 1 0 0 0,1-1 0 0 0,-1 0 0 0 0,1-1-12 0 0,-1 2 6 0 0,0 0 0 0 0,0 0 0 0 0,0 0 0 0 0,0 0 0 0 0,0 1 0 0 0,1-1 0 0 0,-1 0 0 0 0,0 0 0 0 0,1 0 0 0 0,-1 0 0 0 0,0 0 0 0 0,1 1 0 0 0,-1-1 0 0 0,1 0 0 0 0,-1 0 0 0 0,1 1 0 0 0,0-1 0 0 0,-1 0 0 0 0,1 1 0 0 0,0-1 0 0 0,-1 0 0 0 0,1 1 0 0 0,0-1 0 0 0,0 1 0 0 0,0-1 0 0 0,-1 1 0 0 0,1 0 0 0 0,0-1 0 0 0,0 1 0 0 0,0 0 0 0 0,0 0 0 0 0,0-1-6 0 0,10-10 232 0 0,-4 10-123 0 0,-3 13-68 0 0,-6-6 24 0 0,4-17-112 0 0,27 16 20 0 0,-28-4 30 0 0,1-1 1 0 0,-1 1-1 0 0,0 0 0 0 0,0-1 0 0 0,0 1 0 0 0,0 0 0 0 0,0 0 1 0 0,-1 0-1 0 0,1 0 0 0 0,0 0 0 0 0,0 0 0 0 0,-1 0 1 0 0,1 0-1 0 0,0 0 0 0 0,-1 0 0 0 0,1 0 0 0 0,-1 0 1 0 0,1 1-4 0 0,8 11 78 0 0,20 4 121 0 0,-24-14-161 0 0,0-1 1 0 0,-1 0 0 0 0,1 1-1 0 0,-1 0 1 0 0,0 0 0 0 0,1 0-1 0 0,-1 1 1 0 0,0 0-39 0 0,52 52 267 0 0,-35-36-137 0 0,-1 0-1 0 0,-1 1 1 0 0,14 22-130 0 0,-21-28 9 0 0,-1 0 0 0 0,2-1 0 0 0,0 0 0 0 0,0-1 0 0 0,16 12-9 0 0,11-1 16 0 0,3 9-16 0 0,-40-31 3 0 0,-2-1 12 0 0,-1-1 7 0 0,0 0 4 0 0,0 0 4 0 0,0 0 4 0 0,0 0 4 0 0,0 0 2 0 0,0 0 0 0 0,0 0 4 0 0,0 0 18 0 0,0 0 8 0 0,0 0 2 0 0,0 0-5 0 0,0 0-23 0 0,0 0-9 0 0,0 0 3 0 0,0 0 2 0 0,0 0 0 0 0,0 0 0 0 0,0 0 0 0 0,0 0 11 0 0,0 0 42 0 0,0 29 517 0 0,0-25-3061 0 0,0-4-9891 0 0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0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1 296 0 0,'0'0'1496'0'0,"0"0"1"0"0,0 0 5 0 0,0 0-171 0 0,0 0-661 0 0,0 0-166 0 0,0 0 1 0 0,0 0-54 0 0,0 0-239 0 0,0 0-60 0 0,-11 23 281 0 0,9-22-381 0 0,1-1-1 0 0,0 1 1 0 0,-1-1 0 0 0,1 0-1 0 0,-1 1 1 0 0,1-1 0 0 0,-1 0-1 0 0,1 0 1 0 0,0 0 0 0 0,-1 0-1 0 0,1 0 1 0 0,-1 0 0 0 0,0 0-52 0 0,-16 1 375 0 0,12 0-298 0 0,1 2 1 0 0,0-1 0 0 0,0 0 0 0 0,0 1-1 0 0,0 0 1 0 0,0 0 0 0 0,0 1-1 0 0,1-1 1 0 0,0 1 0 0 0,0 0 0 0 0,0 0-1 0 0,0 1 1 0 0,0-1 0 0 0,0 2-78 0 0,-5 9 137 0 0,0 1 1 0 0,2-1 0 0 0,0 1-1 0 0,0 3-137 0 0,5-14 26 0 0,-1 5-19 0 0,0 0 1 0 0,1 0 0 0 0,0 0 0 0 0,0 0 0 0 0,1 1 0 0 0,1-1-1 0 0,0 0 1 0 0,0 1 0 0 0,1-1 0 0 0,0 0 0 0 0,3 8-8 0 0,5 22 16 0 0,2-1 1 0 0,7 15-17 0 0,-10-29 1 0 0,0-5 3 0 0,0-1 0 0 0,2 0 0 0 0,0-1 0 0 0,1 0 0 0 0,0 0 1 0 0,1-1-1 0 0,2-1 0 0 0,6 7-4 0 0,-6-10 45 0 0,1 0 0 0 0,0-1-1 0 0,1-1 1 0 0,0 0 0 0 0,1-2 0 0 0,0 0 0 0 0,1 0 0 0 0,12 3-45 0 0,12 10 672 0 0,-42-22-661 0 0,1 0 0 0 0,-1 0 1 0 0,1 1-1 0 0,-1-1 1 0 0,1 0-1 0 0,-1 0 1 0 0,0 1-1 0 0,1-1 1 0 0,-1 0-1 0 0,0 1 1 0 0,1-1-1 0 0,-1 0 0 0 0,0 1 1 0 0,0-1-1 0 0,1 0 1 0 0,-1 1-1 0 0,0-1 1 0 0,0 1-1 0 0,0-1 1 0 0,1 1-1 0 0,-1-1 0 0 0,0 0 1 0 0,0 1-1 0 0,0-1 1 0 0,0 1-1 0 0,0-1 1 0 0,0 1-1 0 0,0-1 1 0 0,0 1-12 0 0,0-1 29 0 0,0 1 1 0 0,0-1 0 0 0,0 1 0 0 0,0-1 0 0 0,0 1 0 0 0,0-1 0 0 0,0 1-1 0 0,0-1 1 0 0,1 1 0 0 0,-1-1 0 0 0,0 1 0 0 0,0-1 0 0 0,0 0 0 0 0,1 1-1 0 0,-1-1 1 0 0,0 1 0 0 0,0-1 0 0 0,1 0 0 0 0,-1 1 0 0 0,0-1 0 0 0,1 0-1 0 0,-1 1 1 0 0,0-1 0 0 0,1 0 0 0 0,-1 0 0 0 0,1 1 0 0 0,-1-1 0 0 0,0 0-1 0 0,1 0 1 0 0,-1 0 0 0 0,1 1 0 0 0,-1-1 0 0 0,1 0 0 0 0,-1 0 0 0 0,1 0 0 0 0,-1 0-1 0 0,1 0 1 0 0,-1 0 0 0 0,1 0 0 0 0,-1 0 0 0 0,1 0 0 0 0,-1 0 0 0 0,1 0-30 0 0,-1 24-1664 0 0,0-23-7552 0 0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1.9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420 140 5920 0 0,'-6'-56'1694'0'0,"-5"39"-1108"0"0,11 16-561 0 0,0-1 0 0 0,0 0-1 0 0,-1 0 1 0 0,1 1 0 0 0,-1-1 0 0 0,1 0 0 0 0,-1 1 0 0 0,0-1 0 0 0,0 1 0 0 0,0-1 0 0 0,0 1 0 0 0,0-1 0 0 0,0 1 0 0 0,0 0-1 0 0,0-1 1 0 0,0 1 0 0 0,-1 0 0 0 0,1 0 0 0 0,0 0 0 0 0,-1 0 0 0 0,1 0 0 0 0,-1 0 0 0 0,0 0-25 0 0,-38-16 470 0 0,32 14-416 0 0,-1 0 55 0 0,-1 0-1 0 0,0 1 0 0 0,0 0 1 0 0,0 0-1 0 0,0 1 1 0 0,-1 0-1 0 0,1 1 1 0 0,0 0-1 0 0,0 1 1 0 0,0 0-1 0 0,-4 1-108 0 0,4 3 71 0 0,0-1 0 0 0,0 1 0 0 0,1 1 0 0 0,0 0 0 0 0,0 0 0 0 0,0 1 0 0 0,-2 2-71 0 0,-8 5 187 0 0,4-1-22 0 0,0 0 0 0 0,1 0 1 0 0,1 1-1 0 0,0 1 0 0 0,-4 8-165 0 0,14-19 38 0 0,0 1 0 0 0,0-1 1 0 0,1 1-1 0 0,-1 0 0 0 0,1 0 0 0 0,0 0 1 0 0,1 1-1 0 0,-1-1 0 0 0,1 0 1 0 0,0 1-1 0 0,1-1 0 0 0,-1 0 1 0 0,1 1-39 0 0,0 4 47 0 0,0 0 0 0 0,1-1 1 0 0,0 1-1 0 0,0-1 1 0 0,1 1-1 0 0,3 7-47 0 0,-3-13 22 0 0,-1-1-1 0 0,1 1 0 0 0,1-1 1 0 0,-1 0-1 0 0,0 0 0 0 0,1 0 1 0 0,-1 0-1 0 0,1 0 0 0 0,0 0 0 0 0,0-1 1 0 0,0 0-1 0 0,0 1 0 0 0,1-1 1 0 0,-1 0-1 0 0,0 0 0 0 0,1-1 1 0 0,0 1-1 0 0,-1-1 0 0 0,1 0 1 0 0,0 0-22 0 0,6 2 26 0 0,0 0 0 0 0,0-1 1 0 0,0 0-1 0 0,0-1 0 0 0,0 0 1 0 0,1 0-1 0 0,0-2-26 0 0,-2 0 4 0 0,0 0-1 0 0,0-1 1 0 0,0 0 0 0 0,-1-1 0 0 0,1 0 0 0 0,-1-1-1 0 0,0 1 1 0 0,1-2-4 0 0,18-7 31 0 0,-19 8 2 0 0,0-1 0 0 0,1 0 0 0 0,-2 0-1 0 0,1-1 1 0 0,0 0 0 0 0,-1 0 0 0 0,5-7-33 0 0,25-33 146 0 0,-21 28-68 0 0,-2 0 0 0 0,4-7-78 0 0,2-4 76 0 0,0 10-8 0 0,-17 17-38 0 0,-1 0-1 0 0,1 0 1 0 0,-1 0-1 0 0,0 0 1 0 0,1 0 0 0 0,-1-1-1 0 0,0 1 1 0 0,-1-1-1 0 0,1 1 1 0 0,0-1 0 0 0,0-1-30 0 0,0-5 300 0 0,-3 12-83 0 0,-6 18-110 0 0,-8 93 367 0 0,2 41-474 0 0,11-131 43 0 0,2 18 42 0 0,-1-20-55 0 0,1-19-26 0 0,-1 0 0 0 0,1 0 0 0 0,0 0 0 0 0,0 0 0 0 0,1 0 0 0 0,-1 0 0 0 0,0 0 0 0 0,2 2-4 0 0,8 48 106 0 0,-9-48-100 0 0,0-1-1 0 0,1 1 0 0 0,-1 0 1 0 0,1-1-1 0 0,0 0 1 0 0,0 1-1 0 0,0-1 0 0 0,1 0 1 0 0,0 0-1 0 0,0 0 1 0 0,0 0-1 0 0,0-1 0 0 0,0 1 1 0 0,1-1-1 0 0,-1 0 1 0 0,1 0-1 0 0,0 0 0 0 0,0-1 1 0 0,0 1-1 0 0,1-1-5 0 0,16-3-67 0 0,-9-1 16 0 0,-6 1 24 0 0,0 1 1 0 0,0-1 0 0 0,0-1 0 0 0,0 1 0 0 0,0-1 0 0 0,0 0 0 0 0,-1-1-1 0 0,1 1 1 0 0,1-2 26 0 0,0 0-20 0 0,0 1 0 0 0,0 0 0 0 0,1 1 0 0 0,-1-1 0 0 0,7 0 20 0 0,-9 2-150 0 0,-1 1 0 0 0,1-1 1 0 0,-1 0-1 0 0,1 0 0 0 0,-1-1 1 0 0,0 0-1 0 0,0 1 1 0 0,1-1-1 0 0,-1-1 0 0 0,-1 1 1 0 0,1 0-1 0 0,0-1 1 0 0,-1 0-1 0 0,1 0 150 0 0,12-14-9585 0 0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2.3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 3312 0 0,'8'11'1014'0'0,"6"3"3598"0"0,1-12-4901 0 0,26-9 430 0 0,33 0-141 0 0,-26 4 10 0 0,11-5-10 0 0,-1 0 1081 0 0,28 2-1081 0 0,-27 9 646 0 0,-12 0 155 0 0,10-3-644 0 0,-57 0-8362 0 0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2.9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2504 0 0,'0'0'1112'0'0,"0"0"0"0"0,0 0 1 0 0,0 0-140 0 0,0 0-579 0 0,0 0-146 0 0,-3 17 457 0 0,13 15-554 0 0,5-17-155 0 0,-14-14 3 0 0,0 1 0 0 0,1-1 0 0 0,-1 1 0 0 0,1-1 0 0 0,-1 1 0 0 0,1-1 0 0 0,-1 0 0 0 0,1 0 1 0 0,0 1-1 0 0,0-1 0 0 0,0-1 0 0 0,0 1 0 0 0,-1 0 0 0 0,1 0 0 0 0,0-1 0 0 0,0 1 0 0 0,1-1 0 0 0,-1 0 0 0 0,1 1 1 0 0,44 11 15 0 0,-30-9 35 0 0,-1 0-1 0 0,0 1 1 0 0,0 1-1 0 0,13 5-49 0 0,12 5 327 0 0,-39-15-301 0 0,22 9 507 0 0,-23-9-514 0 0,0 1-1 0 0,0-1 1 0 0,0 0-1 0 0,-1 1 1 0 0,1-1-1 0 0,0 1 1 0 0,0-1 0 0 0,-1 1-1 0 0,1-1 1 0 0,0 1-1 0 0,-1 0 1 0 0,1-1-1 0 0,-1 1 1 0 0,1 0-1 0 0,-1 0 1 0 0,1-1-1 0 0,-1 1 1 0 0,1 0 0 0 0,-1 0-1 0 0,0 0 1 0 0,1-1-1 0 0,-1 1 1 0 0,0 1-19 0 0,0-2 89 0 0,0 0 4 0 0,0 0-7 0 0,0 0-17 0 0,0 0 0 0 0,0 0-2 0 0,0 0-3 0 0,0 0-23 0 0,0 0 2 0 0,-2 2-15 0 0,0 1 1 0 0,0-1-1 0 0,1 1 1 0 0,-1 0-1 0 0,0-1 1 0 0,1 1-1 0 0,-1 3-28 0 0,-2 1 72 0 0,1-2 53 0 0,-2 1 31 0 0,0 0 1 0 0,1 1-1 0 0,0-1 1 0 0,0 1-1 0 0,1 0 0 0 0,0 0 1 0 0,-1 3-157 0 0,3-7 33 0 0,0 0 0 0 0,0 0 0 0 0,-1 0 1 0 0,0 0-1 0 0,1-1 0 0 0,-1 1 1 0 0,0 0-1 0 0,0-1 0 0 0,-1 1-33 0 0,1-1 21 0 0,0 1 1 0 0,0-1-1 0 0,0 1 0 0 0,0 0 0 0 0,0 0 1 0 0,1-1-1 0 0,0 1 0 0 0,-2 3-21 0 0,2-2 34 0 0,-1 0 0 0 0,1 0 0 0 0,-1 1 1 0 0,0-2-1 0 0,0 1 0 0 0,-1 0 0 0 0,1 0 0 0 0,-1-1 0 0 0,0 1 1 0 0,0-1-1 0 0,0 0 0 0 0,0 0 0 0 0,0 0 0 0 0,-1 0 0 0 0,0-1 1 0 0,0 1-35 0 0,-15 18 244 0 0,1 0-58 0 0,14-19-99 0 0,4-1-82 0 0,-1-1 0 0 0,1 0-1 0 0,-1 1 1 0 0,1-1-1 0 0,-1 0 1 0 0,1 1-1 0 0,-1-1 1 0 0,1 0 0 0 0,0 1-1 0 0,-1-1 1 0 0,1 1-1 0 0,0-1 1 0 0,-1 1-1 0 0,1-1 1 0 0,0 1 0 0 0,-1-1-1 0 0,1 1 1 0 0,0 0-1 0 0,0-1 1 0 0,0 1-1 0 0,0-1 1 0 0,-1 1 0 0 0,1 0-1 0 0,0-1 1 0 0,0 1-1 0 0,0-1 1 0 0,0 1-5 0 0,0 0 21 0 0,0-1-5 0 0,0 0-6 0 0,0 0-1709 0 0,0 0-6826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1.1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7736 0 0,'1'0'94'0'0,"0"0"-1"0"0,0 1 1 0 0,0-1 0 0 0,0 0 0 0 0,0 1 0 0 0,0-1-1 0 0,0 1 1 0 0,0 0 0 0 0,0-1 0 0 0,-1 1 0 0 0,1 0 0 0 0,0-1-1 0 0,0 1 1 0 0,-1 0 0 0 0,1 0 0 0 0,0 0 0 0 0,-1 0-1 0 0,1-1 1 0 0,-1 1 0 0 0,1 0 0 0 0,-1 0 0 0 0,1 1-94 0 0,18 55 401 0 0,25 173 703 0 0,-39-216-773 0 0,0 7 173 0 0,-10 30 1229 0 0,5-48-1747 0 0,0-3-15 0 0,0 0-1 0 0,0 0 0 0 0,0 0 0 0 0,0 0 0 0 0,0 0 0 0 0,0 0 1 0 0,0 0-1 0 0,0 0 0 0 0,0 0 0 0 0,-1 0 0 0 0,1 0 0 0 0,0 0 1 0 0,0 0-1 0 0,0 0 0 0 0,0 0 0 0 0,0 0 0 0 0,0 0 0 0 0,0 0 1 0 0,0 0-1 0 0,0 0 0 0 0,0 0 0 0 0,0 0 0 0 0,0 0 0 0 0,0 0 1 0 0,0 0-1 0 0,0 0 0 0 0,0 0 0 0 0,0 0 0 0 0,-1 0 0 0 0,1 0 1 0 0,0 0-1 0 0,0 0 0 0 0,0 0 0 0 0,0 0 0 0 0,0 0 0 0 0,0 0 1 0 0,0 0-1 0 0,0 0 0 0 0,0 0 0 0 0,0 1 0 0 0,0-1 0 0 0,0 0 1 0 0,0 0-1 0 0,0 0 0 0 0,0 0 0 0 0,0 0 0 0 0,0 0 0 0 0,0 0 1 0 0,0 0-1 0 0,0 0 0 0 0,0 0 0 0 0,0 0 0 0 0,0 0 30 0 0,-1 0-8774 0 0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6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4816 0 0,'0'0'433'0'0,"0"0"4"0"0,0 0-2 0 0,0 0-19 0 0,0 0-88 0 0,0 0-19 0 0,0 0-1 0 0,0 0 7 0 0,0 0-7 0 0,0 0 1 0 0,2 5-1 0 0,2 7-30 0 0,0-1 0 0 0,0 1 0 0 0,1-1 0 0 0,5 7-278 0 0,0 15 158 0 0,-6-16-64 0 0,0-2 23 0 0,-1-1 0 0 0,-1 1 0 0 0,0 1-117 0 0,0 6 124 0 0,11 97 516 0 0,1 12-145 0 0,-1-14-15 0 0,-11-76-221 0 0,-2-32-148 0 0,0 0 1 0 0,1 1-1 0 0,0-1 0 0 0,2 5-111 0 0,-3 19 410 0 0,0-32-322 0 0,0-1-17 0 0,0 0-3 0 0,0 0-7 0 0,0 0 3 0 0,0 0-18 0 0,0 0-5 0 0,0-27 88 0 0,0-53-1754 0 0,0 72-7120 0 0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7.1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91 7528 0 0,'36'-40'1589'0'0,"-31"28"-1369"0"0,-4 11-195 0 0,-1 0 0 0 0,0-1 0 0 0,1 1 0 0 0,-1 0 0 0 0,1-1 0 0 0,-1 1 0 0 0,1 0 0 0 0,-1-1 0 0 0,1 1 0 0 0,0 0 0 0 0,0 0 0 0 0,0 0 0 0 0,0 0 0 0 0,0 0 0 0 0,0 0 0 0 0,0 0 0 0 0,0 0 0 0 0,0 0 1 0 0,0 0-1 0 0,0 1 0 0 0,0-1 0 0 0,1 0 0 0 0,-1 1 0 0 0,0-1 0 0 0,1 1 0 0 0,-1 0 0 0 0,0-1 0 0 0,1 1 0 0 0,-1 0 0 0 0,0 0 0 0 0,1 0-25 0 0,16-6-11 0 0,-16 5 10 0 0,-1 1 0 0 0,0-1 0 0 0,1 0 0 0 0,0 1 1 0 0,-1-1-1 0 0,1 1 0 0 0,-1 0 0 0 0,1-1 0 0 0,0 1 0 0 0,-1 0 0 0 0,1 0 0 0 0,-1 0 0 0 0,1 0 0 0 0,0 0 1 0 0,-1 0-1 0 0,2 1 1 0 0,5 1 0 0 0,0 1 1 0 0,0 0-1 0 0,-1 0 1 0 0,0 1-1 0 0,1 0 1 0 0,0 1-1 0 0,29 15 3 0 0,-31-17-2 0 0,-1 0-1 0 0,0 0 0 0 0,1 0 0 0 0,-1 1 0 0 0,0 0 0 0 0,-1 0 1 0 0,1 1-1 0 0,-1-1 0 0 0,4 6 0 0 0,10 9 0 0 0,11 27 362 0 0,-28-45-344 0 0,0 0 0 0 0,0 0 0 0 0,-1 1 0 0 0,1-1 0 0 0,-1 0 0 0 0,1 0 0 0 0,-1 0 0 0 0,1 1 0 0 0,-1-1 0 0 0,0 0 0 0 0,0 1 0 0 0,1-1 0 0 0,-1 0 0 0 0,0 0-1 0 0,0 1 1 0 0,0-1 0 0 0,0 0 0 0 0,-1 1 0 0 0,1-1 0 0 0,0 0 0 0 0,0 0 0 0 0,-1 1 0 0 0,1-1 0 0 0,-1 0 0 0 0,1 0 0 0 0,-1 1 0 0 0,0-1 0 0 0,1 0 0 0 0,-1 0 0 0 0,0 0 0 0 0,0 0-1 0 0,-1 1-17 0 0,1-1 29 0 0,0 1-1 0 0,0 0 0 0 0,0-1 1 0 0,0 1-1 0 0,0 0 0 0 0,1 0 0 0 0,-1 0 1 0 0,0 0-1 0 0,1-1 0 0 0,0 1 1 0 0,-1 2-29 0 0,1-3 12 0 0,-1 0 0 0 0,1 0 0 0 0,-1 0 0 0 0,1 0 0 0 0,-1 0 0 0 0,1 0 0 0 0,-1-1 1 0 0,0 1-1 0 0,0 0 0 0 0,1 0 0 0 0,-1 0 0 0 0,0-1 0 0 0,0 1 0 0 0,0 0 0 0 0,0-1 1 0 0,0 1-1 0 0,0-1 0 0 0,0 1-12 0 0,-24 12 176 0 0,19-10-130 0 0,-3 1-3 0 0,0-1 1 0 0,-1 0 0 0 0,1-1-1 0 0,-1 0 1 0 0,0 0 0 0 0,-6 0-44 0 0,4-1 8 0 0,0 1 0 0 0,-1 0 0 0 0,1 1 0 0 0,-3 2-8 0 0,-3-3-1516 0 0,16-2-6030 0 0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07.6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4416 0 0,'9'1'456'0'0,"0"1"-1"0"0,0 0 1 0 0,0 1 0 0 0,0-1 0 0 0,0 2-1 0 0,-1-1 1 0 0,1 1 0 0 0,-1 0 0 0 0,3 3-456 0 0,31 13 1531 0 0,-25-12-1263 0 0,1 0 0 0 0,-2 2 0 0 0,13 8-268 0 0,-5-3 169 0 0,-11-6-103 0 0,-1 1 1 0 0,-1-1-1 0 0,1 2 0 0 0,-2 0 0 0 0,1 0 0 0 0,-1 0 0 0 0,-1 2 1 0 0,3 4-67 0 0,-6-8 54 0 0,-1 1 0 0 0,0 1 1 0 0,0-1-1 0 0,-1 1 1 0 0,-1 0-1 0 0,1 0 1 0 0,-2 0-1 0 0,1 1 0 0 0,-2-1 1 0 0,1 0-1 0 0,-2 1 1 0 0,0-1-1 0 0,0 11-54 0 0,-3 5 135 0 0,-1 0 0 0 0,-1 0 0 0 0,-1 0 0 0 0,-1-1 0 0 0,-5 9-135 0 0,1-11 117 0 0,0-1 0 0 0,-1 0 0 0 0,-2-1 0 0 0,0 0 0 0 0,-1-1 0 0 0,-6 5-117 0 0,-4 7 114 0 0,13-19-34 0 0,-1 0 1 0 0,0-1-1 0 0,0-1 0 0 0,-1 0 0 0 0,-1-1 1 0 0,-5 3-81 0 0,5-6 60 0 0,12-6-4 0 0,0-1 1 0 0,0 1 0 0 0,0-1 0 0 0,0 1 0 0 0,0 0 0 0 0,0 0 0 0 0,1 0-1 0 0,-1 1 1 0 0,1-1 0 0 0,0 0 0 0 0,-1 1 0 0 0,1 0 0 0 0,0-1 0 0 0,-1 3-57 0 0,3-4-2 0 0,0-1 1 0 0,0 0-1 0 0,0 0 1 0 0,-1 1-1 0 0,1-1 1 0 0,0 0-1 0 0,0 0 1 0 0,0 1-1 0 0,0-1 1 0 0,-1 0-1 0 0,1 0 1 0 0,0 0-1 0 0,0 1 1 0 0,0-1 0 0 0,-1 0-1 0 0,1 0 1 0 0,0 0-1 0 0,0 0 1 0 0,-1 0-1 0 0,1 0 1 0 0,0 1-1 0 0,0-1 1 0 0,-1 0-1 0 0,1 0 1 0 0,0 0-1 0 0,0 0 1 0 0,-1 0-1 0 0,1 0 1 0 0,0 0 0 0 0,-1 0-1 0 0,1 0 1 0 0,0 0-1 0 0,0 0 1 0 0,-1 0-1 0 0,1-1 1 0 0,0 1 1 0 0,-3 0-1149 0 0,3 0-8769 0 0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5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0 6424 0 0,'0'0'793'0'0,"0"0"4"0"0,0 0-2 0 0,0 0-40 0 0,-1 6-177 0 0,-12 41 2278 0 0,12-43-2774 0 0,0-1 0 0 0,1 1-1 0 0,0 0 1 0 0,-1-1 0 0 0,2 1-1 0 0,-1 0 1 0 0,0-1 0 0 0,1 3-82 0 0,0 3 73 0 0,0 6-41 0 0,2-1-1 0 0,-1 0 1 0 0,2 0 0 0 0,1 4-32 0 0,9 36 61 0 0,44 348 627 0 0,-54-374-604 0 0,1 3 14 0 0,1 0 0 0 0,1 0-98 0 0,-2-6 199 0 0,0 0 0 0 0,-1 8-199 0 0,5 23 891 0 0,-7-23-265 0 0,-2-28-463 0 0,1 1 0 0 0,-1 0 0 0 0,1-1 0 0 0,0 1 0 0 0,0 0 0 0 0,0-1 0 0 0,2 2-163 0 0,-3-6 54 0 0,0 0 0 0 0,1 0 0 0 0,-1 0 1 0 0,0 0-1 0 0,0 0 0 0 0,0 0 0 0 0,0 0 0 0 0,0 0 0 0 0,0 0 1 0 0,0 0-1 0 0,0 0 0 0 0,0 0 0 0 0,0 0 0 0 0,0 0 1 0 0,-1 1-55 0 0,1 0-2033 0 0,0-2-9908 0 0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5.4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7736 0 0,'15'-5'765'0'0,"-14"5"-701"0"0,0-1-1 0 0,-1 1 0 0 0,1-1 1 0 0,0 1-1 0 0,0-1 0 0 0,-1 1 1 0 0,1 0-1 0 0,0-1 1 0 0,0 1-1 0 0,0 0 0 0 0,0 0 1 0 0,-1 0-1 0 0,1-1 0 0 0,0 1 1 0 0,0 0-1 0 0,0 0 0 0 0,0 0 1 0 0,0 1-1 0 0,-1-1 0 0 0,1 0 1 0 0,0 0-1 0 0,0 0 0 0 0,0 1 1 0 0,0-1-1 0 0,-1 0 0 0 0,1 1 1 0 0,0-1-1 0 0,0 1 0 0 0,0-1-63 0 0,1 2 87 0 0,1-1 0 0 0,0 1 0 0 0,0-1 0 0 0,1 0 0 0 0,-1 0 0 0 0,0 0 0 0 0,0 0 1 0 0,0-1-1 0 0,1 1 0 0 0,-1-1 0 0 0,0 0 0 0 0,0 0 0 0 0,1 0 0 0 0,-1-1 0 0 0,1 1-87 0 0,1 0 11 0 0,1-1 1 0 0,-1 2-1 0 0,1-1 1 0 0,-1 0-1 0 0,0 1 1 0 0,3 1-12 0 0,8 3 4 0 0,-1 2 1 0 0,0 0-1 0 0,0 0 1 0 0,0 1-1 0 0,-1 1 0 0 0,0 1 1 0 0,7 6-5 0 0,-15-10 0 0 0,0 1 0 0 0,0 0 0 0 0,0 0 0 0 0,-1 1 0 0 0,4 7 0 0 0,-1-3 0 0 0,-6-8 2 0 0,0 0 1 0 0,-1 0 0 0 0,1 0 0 0 0,-1 0 0 0 0,1 0-1 0 0,-1 1 1 0 0,-1-1 0 0 0,1 0 0 0 0,0 3-3 0 0,-1-3 5 0 0,1 1-1 0 0,0 0 1 0 0,0 0 0 0 0,0-1 0 0 0,1 1 0 0 0,0-1-1 0 0,1 4-4 0 0,-2-5 19 0 0,0 1 0 0 0,1-1 0 0 0,-1 1 0 0 0,-1 0 0 0 0,1 0-1 0 0,0 0 1 0 0,-1-1 0 0 0,0 1 0 0 0,0 0 0 0 0,0 0 0 0 0,-1 0 0 0 0,1 0-1 0 0,-1 0 1 0 0,0-1 0 0 0,0 1 0 0 0,0 0 0 0 0,0-1 0 0 0,-1 1-1 0 0,1-1 1 0 0,-1 1 0 0 0,0-1 0 0 0,-1 2-19 0 0,-1 1 49 0 0,0 1-1 0 0,-1-1 1 0 0,1 0-1 0 0,-2 0 1 0 0,1-1 0 0 0,0 1-1 0 0,-1-1 1 0 0,0 0-1 0 0,0-1 1 0 0,-1 1 0 0 0,0-1-49 0 0,-25 15 103 0 0,24-14-75 0 0,0 0 0 0 0,0-1-1 0 0,-1 1 1 0 0,0-1 0 0 0,0-1-1 0 0,0 0 1 0 0,-8 2-28 0 0,-9 3 132 0 0,21-6-414 0 0,0-1 0 0 0,0 1 0 0 0,0-1 0 0 0,-1 0 0 0 0,1 0 0 0 0,-1 0 282 0 0,6-1-8217 0 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6.8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183 178 6224 0 0,'2'1'164'0'0,"-1"-1"1"0"0,1 0-1 0 0,-1 0 0 0 0,1 1 1 0 0,-1-1-1 0 0,1 1 1 0 0,-1-1-1 0 0,0 1 0 0 0,1-1 1 0 0,-1 1-1 0 0,0 0 0 0 0,2 1-164 0 0,-3-3 25 0 0,0 1-1 0 0,0 0 1 0 0,0 0-1 0 0,0 0 1 0 0,0 0 0 0 0,0 0-1 0 0,0 0 1 0 0,0-1-1 0 0,0 1 1 0 0,0 0-1 0 0,0 0 1 0 0,0 0-1 0 0,0 0 1 0 0,0 0-1 0 0,0 0 1 0 0,0 0-1 0 0,1 0 1 0 0,-1-1-1 0 0,0 1 1 0 0,0 0-1 0 0,0 0 1 0 0,0 0-1 0 0,0 0 1 0 0,0 0-1 0 0,0 0 1 0 0,0 0-1 0 0,1 0 1 0 0,-1 0-1 0 0,0 0 1 0 0,0 0-1 0 0,0 0 1 0 0,0 0-1 0 0,0 0 1 0 0,0 0-1 0 0,1 0 1 0 0,-1 0-1 0 0,0 0 1 0 0,0 0-1 0 0,0 0 1 0 0,0 0-1 0 0,0 0 1 0 0,0 0-1 0 0,1 0 1 0 0,-1 0-1 0 0,0 0 1 0 0,0 0-1 0 0,0 0 1 0 0,0 0-1 0 0,0 0 1 0 0,0 0-1 0 0,0 0 1 0 0,1 0 0 0 0,-1 0-1 0 0,0 0 1 0 0,0 0-1 0 0,0 1 1 0 0,0-1-1 0 0,0 0 1 0 0,0 0-1 0 0,0 0 1 0 0,0 0-1 0 0,0 0 1 0 0,0 0-1 0 0,0 0 1 0 0,0 0-1 0 0,1 1 1 0 0,-1-1-1 0 0,0 0 1 0 0,0 0-25 0 0,-1-2 148 0 0,1 0 0 0 0,0-1-1 0 0,0 1 1 0 0,0 0 0 0 0,1 0 0 0 0,-1-1 0 0 0,0 1 0 0 0,1 0 0 0 0,-1 0 0 0 0,1 0 0 0 0,0 0 0 0 0,0-1 0 0 0,0 1 0 0 0,0 0-1 0 0,0 1 1 0 0,0-1 0 0 0,1 0-148 0 0,-2 0 30 0 0,1 1-1 0 0,-1-1 0 0 0,1 0 0 0 0,-1 1 1 0 0,0-1-1 0 0,1 1 0 0 0,-1-1 0 0 0,0 0 1 0 0,0 1-1 0 0,0-1 0 0 0,0 0 0 0 0,-1 1 1 0 0,1-1-1 0 0,0 1 0 0 0,-1-1 1 0 0,1 0-1 0 0,-1 1 0 0 0,1-1 0 0 0,-1 1-29 0 0,-15-33 205 0 0,15 32-190 0 0,-15-21 203 0 0,12 19-122 0 0,1 0-1 0 0,0 0 0 0 0,0 0 1 0 0,0-1-1 0 0,1 1 0 0 0,-1-1 1 0 0,1 0-96 0 0,-5-2 303 0 0,6 6-271 0 0,1 1 1 0 0,-1 0 0 0 0,0 0-1 0 0,1-1 1 0 0,-1 1 0 0 0,1-1-1 0 0,-1 1 1 0 0,1 0 0 0 0,-1-1-1 0 0,1 1 1 0 0,0-1 0 0 0,-1 1-1 0 0,1-1 1 0 0,0 1 0 0 0,-1-1-1 0 0,1 0 1 0 0,0 1 0 0 0,-1-1-1 0 0,1 1 1 0 0,0-1 0 0 0,0 0-1 0 0,0 1 1 0 0,0-1 0 0 0,0 1 0 0 0,-1-2-33 0 0,-23 22 488 0 0,9-8-288 0 0,1 1-206 0 0,1 1 0 0 0,1 0 0 0 0,-5 8 6 0 0,-2 3-6 0 0,15-20-2 0 0,0 1 0 0 0,1 0 1 0 0,0 0-1 0 0,0 0 0 0 0,1 1 1 0 0,-1-1-1 0 0,1 1 0 0 0,1-1 1 0 0,-1 1-1 0 0,1 0 0 0 0,0 4 8 0 0,0 4-45 0 0,0 0 0 0 0,1 0-1 0 0,1 0 1 0 0,1 11 45 0 0,1-17-20 0 0,0 0 1 0 0,0 1-1 0 0,0-1 0 0 0,1-1 0 0 0,1 3 20 0 0,8 17-42 0 0,-12-25 38 0 0,0 0 1 0 0,1 0-1 0 0,-1 0 0 0 0,1 0 1 0 0,-1 0-1 0 0,1 0 0 0 0,0 0 1 0 0,0-1-1 0 0,1 1 0 0 0,-1-1 1 0 0,0 0-1 0 0,1 0 1 0 0,0 1-1 0 0,-1-1 0 0 0,2 0 4 0 0,3 2-3 0 0,1-1 0 0 0,-1 0-1 0 0,1-1 1 0 0,-1 1 0 0 0,4-1 3 0 0,15 6-12 0 0,-19-10-13 0 0,-1 0-1 0 0,-1 0 0 0 0,1-1 1 0 0,0 0-1 0 0,-1 0 0 0 0,1 0 1 0 0,-1 0-1 0 0,1-2 26 0 0,0 1 7 0 0,0 0-15 0 0,-1 0 1 0 0,0 0 0 0 0,-1-1-1 0 0,1 1 1 0 0,-1-1 0 0 0,1 0 0 0 0,-2-1-1 0 0,1 1 1 0 0,2-5 7 0 0,27-58-12 0 0,-23 44 50 0 0,-4 10 59 0 0,-2 1 1 0 0,0-1-1 0 0,0-3-97 0 0,5-17 178 0 0,-7 9 90 0 0,-3 16 51 0 0,1 8-250 0 0,0 1-2 0 0,0 0 2 0 0,0 0-2 0 0,0 0-2 0 0,0 0-18 0 0,0 0-2 0 0,0 0-2 0 0,0 0-7 0 0,0 0-43 0 0,0 0-14 0 0,9 4-5 0 0,-8-2 27 0 0,1 0-1 0 0,-1-1 0 0 0,1 1 0 0 0,-1 0 0 0 0,0 0 1 0 0,0 1-1 0 0,0-1 0 0 0,0 0 0 0 0,0 0 0 0 0,0 0 1 0 0,-1 1-1 0 0,1-1 0 0 0,-1 0 0 0 0,1 1 0 0 0,-1-1 0 0 0,0 0 1 0 0,0 3-1 0 0,-5 47 0 0 0,3-32-4 0 0,-22 223-259 0 0,22-205 246 0 0,1 0 0 0 0,2 1 17 0 0,0 8-45 0 0,-1-35 11 0 0,0 0-1 0 0,2-1 1 0 0,-1 1 0 0 0,1 0 0 0 0,1-1-1 0 0,0 1 1 0 0,1-1 0 0 0,0 0 0 0 0,1 0-1 0 0,0 0 1 0 0,1-1 0 0 0,0 0 0 0 0,0 0-1 0 0,1 0 1 0 0,0-1 0 0 0,1 0 0 0 0,0 0-1 0 0,0-1 1 0 0,2 0 34 0 0,-5-3-7 0 0,0 0 0 0 0,1 0 0 0 0,0-1-1 0 0,0 0 1 0 0,0 0 0 0 0,0 0 0 0 0,1-1 0 0 0,-1 0 0 0 0,1 0-1 0 0,0-1 1 0 0,0 0 0 0 0,0 0 0 0 0,4 0 7 0 0,-2 0 0 0 0,1-1 0 0 0,-1 0 1 0 0,1-1-1 0 0,0 0 0 0 0,-1 0 1 0 0,1-1-1 0 0,-1 0 0 0 0,1-1 0 0 0,-1 0 1 0 0,0-1-1 0 0,0 0 0 0 0,0 0 1 0 0,0-1-1 0 0,7-4 0 0 0,44-24 152 0 0,-58 31-116 0 0,0-1 0 0 0,0 1 0 0 0,0-1-1 0 0,0 1 1 0 0,-1-1 0 0 0,1 0 0 0 0,-1 0 0 0 0,1 0 0 0 0,0-1-36 0 0,-2 2 30 0 0,1 0 1 0 0,0-1-1 0 0,0 1 0 0 0,0 0 1 0 0,0 0-1 0 0,0-1 1 0 0,0 1-1 0 0,0 0 0 0 0,0 0 1 0 0,0 0-1 0 0,1 1 1 0 0,-1-1-1 0 0,0 0 0 0 0,1 0 1 0 0,-1 1-1 0 0,0-1 0 0 0,1 1 1 0 0,-1-1-1 0 0,1 1 1 0 0,-1-1-1 0 0,1 1 0 0 0,-1 0 1 0 0,1 0-1 0 0,-1 0 0 0 0,1 0-30 0 0,4 0-1791 0 0,-6 0-8921 0 0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9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7024 0 0,'0'0'782'0'0,"0"0"-3"0"0,0 0 4 0 0,0 0-50 0 0,0 0-201 0 0,0 0-47 0 0,0 0-1 0 0,0 0-25 0 0,0 0-135 0 0,0 0-31 0 0,0 0-2 0 0,0 0-31 0 0,0 0-135 0 0,0 0-26 0 0,1 5-7 0 0,3 13-28 0 0,12 42 48 0 0,-10-42-83 0 0,-1 0-1 0 0,-1 1 1 0 0,0-1 0 0 0,-1 1-1 0 0,-1 6-28 0 0,10 56 81 0 0,6 14 170 0 0,-5 0 1 0 0,-1 54-252 0 0,-11-84 107 0 0,-2-47-35 0 0,1 0 0 0 0,1 0 0 0 0,1 0 1 0 0,2 12-73 0 0,-2-17 147 0 0,-1 0 0 0 0,0 0 0 0 0,-1 0 0 0 0,0 1 0 0 0,-2 6-147 0 0,0 21 493 0 0,2-33 211 0 0,1-10 50 0 0,-2-21-379 0 0,0-2-2580 0 0,0 19-9007 0 0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9.5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 7832 0 0,'0'-1'63'0'0,"1"0"0"0"0,-1 0-1 0 0,1 1 1 0 0,-1-1 0 0 0,1 0 0 0 0,-1 0 0 0 0,1 0 0 0 0,0 1 0 0 0,-1-1 0 0 0,1 0 0 0 0,0 1 0 0 0,0-1 0 0 0,-1 0-1 0 0,1 1 1 0 0,0-1 0 0 0,0 1 0 0 0,0-1 0 0 0,0 1 0 0 0,0 0 0 0 0,-1-1 0 0 0,1 1 0 0 0,0 0 0 0 0,0 0 0 0 0,0-1-1 0 0,0 1 1 0 0,0 0 0 0 0,0 0 0 0 0,0 0 0 0 0,1 0-63 0 0,32 1 1537 0 0,13 13-1494 0 0,0 3-1 0 0,-2 1 1 0 0,1 3-43 0 0,-38-18-22 0 0,-1 1-1 0 0,0 0 1 0 0,0 1 0 0 0,0-1-1 0 0,-1 1 1 0 0,0 1-1 0 0,0-1 1 0 0,0 1 0 0 0,0 0-1 0 0,-1 0 1 0 0,0 1 0 0 0,0-1-1 0 0,1 5 23 0 0,20 27-213 0 0,-22-34 192 0 0,0 0 1 0 0,0 1-1 0 0,-1 0 0 0 0,0 0 0 0 0,0 0 1 0 0,0 0-1 0 0,-1 0 0 0 0,1 0 0 0 0,-1 1 0 0 0,0-1 1 0 0,-1 1-1 0 0,1 0 0 0 0,-1 0 0 0 0,-1 0 21 0 0,3 22-54 0 0,-2-24 54 0 0,0 0 0 0 0,0 0 0 0 0,-1 0 0 0 0,0 0 0 0 0,0 0 0 0 0,0 0 0 0 0,0 1 1 0 0,-1-1-1 0 0,1 0 0 0 0,-1 0 0 0 0,0 0 0 0 0,-2 2 0 0 0,1 2 46 0 0,-1-2 1 0 0,-1 1-1 0 0,1 0 1 0 0,-1-1-1 0 0,-1 1 1 0 0,1-1-1 0 0,-1 0 0 0 0,0-1 1 0 0,0 1-1 0 0,-1-1 1 0 0,1 0-1 0 0,-1 0 0 0 0,0-1 1 0 0,-1 0-1 0 0,1 0 1 0 0,-1 0-47 0 0,-8 3 10 0 0,1 0 1 0 0,-1-1-1 0 0,-1-1-10 0 0,-20 10 10 0 0,7-9 1 0 0,28-6-10 0 0,0 0-1 0 0,-1 0 1 0 0,1 0 0 0 0,0 0-1 0 0,-1 0 1 0 0,1 0 0 0 0,0 0-1 0 0,-1 0 1 0 0,1 0 0 0 0,0-1-1 0 0,0 1 1 0 0,-1 0-1 0 0,1-1 1 0 0,0 1 0 0 0,0-1-1 0 0,0 0 1 0 0,-1 1 0 0 0,1-2-1 0 0,0 0-3 0 0,1 2-9 0 0,0 0-1404 0 0,0 0-5625 0 0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5:59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6520 0 0,'1'1'66'0'0,"-1"1"0"0"0,0 0 0 0 0,1 0-1 0 0,-1-1 1 0 0,1 1 0 0 0,0 0 0 0 0,-1-1 0 0 0,1 1 0 0 0,0 0 0 0 0,0-1 0 0 0,0 1 0 0 0,1 0-66 0 0,-2-2 30 0 0,0 1 1 0 0,1-1 0 0 0,-1 1 0 0 0,0-1-1 0 0,0 0 1 0 0,1 1 0 0 0,-1-1-1 0 0,0 1 1 0 0,1-1 0 0 0,-1 0-1 0 0,0 1 1 0 0,1-1 0 0 0,-1 0 0 0 0,1 1-1 0 0,-1-1 1 0 0,1 0 0 0 0,-1 0-1 0 0,1 1 1 0 0,-1-1 0 0 0,1 0-1 0 0,-1 0 1 0 0,1 0 0 0 0,-1 0-1 0 0,1 0 1 0 0,-1 0 0 0 0,1 1 0 0 0,-1-1-1 0 0,1 0 1 0 0,-1-1 0 0 0,1 1-1 0 0,-1 0 1 0 0,1 0 0 0 0,-1 0-31 0 0,1 0 70 0 0,1-1 1 0 0,-1 1 0 0 0,0 0-1 0 0,0 0 1 0 0,0 0 0 0 0,1-1-1 0 0,-1 1 1 0 0,0 0 0 0 0,0 1-1 0 0,0-1 1 0 0,1 0 0 0 0,-1 0-1 0 0,0 0 1 0 0,0 1-1 0 0,0-1 1 0 0,0 1 0 0 0,1-1-1 0 0,-1 1 1 0 0,0-1 0 0 0,0 1-1 0 0,0 0 1 0 0,0-1 0 0 0,0 1-1 0 0,0 0 1 0 0,-1 0 0 0 0,1 0-1 0 0,0-1-70 0 0,14 9 305 0 0,32 2 236 0 0,-6-2-385 0 0,-26-4-106 0 0,0-1 0 0 0,0 0 1 0 0,1-2-1 0 0,-1 1 0 0 0,0-2 0 0 0,5 0-50 0 0,34 7 105 0 0,-46-6-66 0 0,0-1 1 0 0,0 1-1 0 0,1-2 0 0 0,-1 1 0 0 0,0-1 1 0 0,1 0-1 0 0,-1 0 0 0 0,3-2-39 0 0,70-6 543 0 0,-52 7-382 0 0,-2 0 225 0 0,0 1 0 0 0,4 2-386 0 0,24 0-547 0 0,-55-2-8655 0 0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0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6424 0 0,'0'0'441'0'0,"0"0"6"0"0,0 0 1 0 0,0 0-26 0 0,0 0-99 0 0,0 0-20 0 0,19 4 1471 0 0,-4 7-1460 0 0,1-1-1 0 0,13 5-313 0 0,31 19 463 0 0,-35-17-296 0 0,-18-13-105 0 0,-1 0-1 0 0,1 1 1 0 0,-1-1 0 0 0,-1 1-1 0 0,1 0 1 0 0,-1 1-1 0 0,5 5-61 0 0,6 7 67 0 0,-14-17-57 0 0,0 1 0 0 0,0 1 0 0 0,0-1 0 0 0,0 0 0 0 0,0 0-1 0 0,0 1 1 0 0,-1-1 0 0 0,0 1 0 0 0,1 0 0 0 0,-1-1 0 0 0,0 1 0 0 0,0 0-10 0 0,0 1-3 0 0,0 0 0 0 0,0 0 0 0 0,0 0 0 0 0,0 0 0 0 0,-1 0 1 0 0,0 0-1 0 0,0 0 0 0 0,0 0 0 0 0,0 0 0 0 0,-1 1 0 0 0,1-1 1 0 0,-1 0-1 0 0,0-1 0 0 0,0 1 0 0 0,-1 0 0 0 0,0 2 3 0 0,-37 63-130 0 0,37-64 130 0 0,0-1 1 0 0,0 1 0 0 0,0 0-1 0 0,-1-1 1 0 0,1 0 0 0 0,-1 1-1 0 0,0-1 1 0 0,0 0 0 0 0,-1 0-1 0 0,1-1 1 0 0,-1 1 0 0 0,-3 1-1 0 0,6-3 3 0 0,-1-1-1 0 0,0 1 1 0 0,1 0 0 0 0,-1 0 0 0 0,1-1 0 0 0,0 1 0 0 0,0 0 0 0 0,-1 0 0 0 0,1 1-3 0 0,-12 15 70 0 0,12-18-60 0 0,1 1 0 0 0,-1-1 0 0 0,1 1 0 0 0,-1-1 0 0 0,1 1 0 0 0,0 0 0 0 0,-1-1 0 0 0,1 1 0 0 0,0 0 0 0 0,-1-1 0 0 0,1 1 0 0 0,0 0 0 0 0,0-1 0 0 0,0 1 0 0 0,-1 0 0 0 0,1-1 0 0 0,0 1 0 0 0,0 0 0 0 0,0 0 0 0 0,0 0-10 0 0,0-1 10 0 0,0 1 0 0 0,0-1 1 0 0,0 1-1 0 0,0-1 0 0 0,0 1 1 0 0,0-1-1 0 0,0 1 0 0 0,0-1 1 0 0,0 1-1 0 0,0-1 0 0 0,0 1 1 0 0,0-1-1 0 0,-1 0 0 0 0,1 1 1 0 0,0-1-1 0 0,0 1 0 0 0,-1-1 1 0 0,1 1-1 0 0,0-1 0 0 0,0 0 1 0 0,-1 1-1 0 0,1-1 0 0 0,-1 0 1 0 0,1 1-1 0 0,0-1 0 0 0,-1 0 1 0 0,1 1-1 0 0,-1-1 0 0 0,1 0 1 0 0,-1 0-1 0 0,1 0 0 0 0,-1 1-10 0 0,-2 0-1590 0 0,3-1-6510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1.6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0 133 5520 0 0,'1'-1'128'0'0,"-1"-1"0"0"0,1 0 0 0 0,0 1 0 0 0,0-1 1 0 0,0 1-1 0 0,0-1 0 0 0,0 1 0 0 0,1-1 0 0 0,-1 1 0 0 0,0 0 0 0 0,1-1 1 0 0,-1 1-1 0 0,1 0 0 0 0,-1 0 0 0 0,1 0 0 0 0,-1 0-128 0 0,29-17 2148 0 0,1 1-1678 0 0,2 1 0 0 0,0 2 0 0 0,1 2 0 0 0,32-9-470 0 0,-46 17 109 0 0,0 1-1 0 0,-1 1 1 0 0,1 0 0 0 0,0 2-1 0 0,0 0 1 0 0,0 1-1 0 0,3 2-108 0 0,-20-3 7 0 0,-1 1-1 0 0,1-1 0 0 0,-1 1 0 0 0,1 0 1 0 0,-1 0-1 0 0,0 0 0 0 0,1 0 1 0 0,-1 0-1 0 0,0 0 0 0 0,0 1 0 0 0,0-1 1 0 0,0 1-1 0 0,0 0 0 0 0,1 1-6 0 0,7 5 18 0 0,2 0-3 0 0,-10-6-12 0 0,0-1 1 0 0,0 0-1 0 0,0 1 0 0 0,0-1 0 0 0,0 1 1 0 0,0 0-1 0 0,0 0 0 0 0,-1-1 0 0 0,1 1 0 0 0,-1 0 1 0 0,0 0-1 0 0,1 1 0 0 0,-1-1 0 0 0,0 0 1 0 0,0 0-4 0 0,7 17 30 0 0,-2 0-1 0 0,0 0 1 0 0,-1 0 0 0 0,0 0 0 0 0,-2 1 0 0 0,0 0 0 0 0,-1 3-30 0 0,-1-10 60 0 0,1 0 0 0 0,0 1 0 0 0,1-1-1 0 0,0 0 1 0 0,1 0 0 0 0,2 2-60 0 0,7 27 161 0 0,13 30 334 0 0,-19-61-285 0 0,-7-11-200 0 0,0 0 1 0 0,0 0-1 0 0,0 0 1 0 0,1 0 0 0 0,-1 0-1 0 0,0 0 1 0 0,0 0 0 0 0,0 0-1 0 0,0 0 1 0 0,0 0-1 0 0,0 1 1 0 0,1-1 0 0 0,-1 0-1 0 0,0 0 1 0 0,0 0 0 0 0,0 0-1 0 0,0 0 1 0 0,0 0-1 0 0,0 0 1 0 0,1 0 0 0 0,-1 0-1 0 0,0 0 1 0 0,0 0-1 0 0,0 0 1 0 0,0 0 0 0 0,0 0-1 0 0,1 0 1 0 0,-1 0 0 0 0,0 0-1 0 0,0 0 1 0 0,0-1-1 0 0,0 1 1 0 0,0 0 0 0 0,0 0-1 0 0,1 0 1 0 0,-1 0 0 0 0,0 0-1 0 0,0 0 1 0 0,0 0-1 0 0,0 0 1 0 0,0 0 0 0 0,0-1-1 0 0,0 1-10 0 0,2-2-1792 0 0,-2 2-7226 0 0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1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313 61 9144 0 0,'12'-12'697'0'0,"-11"11"-641"0"0,0 1 0 0 0,-1 0 0 0 0,1-1 0 0 0,0 1 0 0 0,-1-1 0 0 0,1 0 0 0 0,-1 1 0 0 0,1-1 0 0 0,-1 1 0 0 0,1-1 0 0 0,-1 0 1 0 0,1 1-1 0 0,-1-1 0 0 0,0 0 0 0 0,1 0 0 0 0,-1 1 0 0 0,0-1 0 0 0,0 0 0 0 0,0 0 0 0 0,1 1 0 0 0,-1-1 0 0 0,0 0 0 0 0,0 0 0 0 0,0 0 0 0 0,0 1 0 0 0,0-2-56 0 0,0 1 204 0 0,0 1-1 0 0,0 0-24 0 0,0 0-109 0 0,0 0-18 0 0,0 0-2 0 0,0 0 3 0 0,0 0 23 0 0,0 0 9 0 0,-17-11 237 0 0,6 7-233 0 0,0 1 1 0 0,0 0-1 0 0,-1 0 0 0 0,1 1 1 0 0,-1 1-1 0 0,1 0 1 0 0,-1 0-1 0 0,1 1 1 0 0,-9 2-90 0 0,-1-2 123 0 0,16 0-107 0 0,0 1 1 0 0,0 0-1 0 0,0 0 0 0 0,0 0 1 0 0,0 1-1 0 0,1-1 1 0 0,-1 1-1 0 0,0 0 1 0 0,1 0-1 0 0,0 1 1 0 0,-1 0-1 0 0,1-1 1 0 0,0 1-1 0 0,-1 2-16 0 0,-30 17 90 0 0,30-19-80 0 0,1 0 1 0 0,-1 0-1 0 0,1 1 1 0 0,0-1-1 0 0,0 1 1 0 0,1 0-1 0 0,-1 0 1 0 0,1 0-1 0 0,-1 0 1 0 0,1 1-1 0 0,1-1 1 0 0,-1 1-1 0 0,1 0 1 0 0,-1 0-1 0 0,1 0 1 0 0,1 0-1 0 0,-1 0 1 0 0,1 0-1 0 0,0 0 1 0 0,0 1-11 0 0,-3 18 114 0 0,1-1 0 0 0,2 1 1 0 0,0 21-115 0 0,1-44 9 0 0,0 1 0 0 0,0-1-1 0 0,1 0 1 0 0,-1 1 0 0 0,0-1 0 0 0,1 1 0 0 0,-1-1 0 0 0,1 0 0 0 0,-1 1-1 0 0,1-1 1 0 0,0 0 0 0 0,-1 0 0 0 0,1 1 0 0 0,0-1 0 0 0,0 0 0 0 0,0 0-1 0 0,0 0 1 0 0,0 0 0 0 0,0 0 0 0 0,0 0 0 0 0,0 0 0 0 0,1 0 0 0 0,-1-1-1 0 0,0 1 1 0 0,1 0-9 0 0,4 2 28 0 0,1-1 0 0 0,-1 0-1 0 0,1 0 1 0 0,0 0 0 0 0,0-1-28 0 0,7 3 56 0 0,-10-4-51 0 0,-1 1-1 0 0,1-1 1 0 0,0 0 0 0 0,-1 0 0 0 0,1 0-1 0 0,0 0 1 0 0,-1-1 0 0 0,1 0 0 0 0,0 1-1 0 0,-1-1 1 0 0,1-1 0 0 0,0 0-5 0 0,45-20 5 0 0,-33 14 5 0 0,0-1 0 0 0,-1-1-1 0 0,0 0 1 0 0,0-1 0 0 0,-1-1 0 0 0,2-2-10 0 0,16-14 4 0 0,-26 23 23 0 0,-1-1 0 0 0,0 0 0 0 0,0 0 1 0 0,-1 0-1 0 0,1-1 0 0 0,2-6-27 0 0,10-13 80 0 0,-8 9 10 0 0,-9 16-61 0 0,1-1-1 0 0,-1 1 1 0 0,1-1-1 0 0,0 1 1 0 0,-1-1 0 0 0,1 1-1 0 0,0-1 1 0 0,0 1-1 0 0,0 0 1 0 0,0-1-1 0 0,0 1 1 0 0,0 0 0 0 0,1 0-1 0 0,-1 0 1 0 0,0 0-1 0 0,1 0 1 0 0,0-1-29 0 0,7 0 161 0 0,-9 2-126 0 0,1 0-1 0 0,-1 0 1 0 0,0 0 0 0 0,1 0 0 0 0,-1 0 0 0 0,0 0 0 0 0,1 0 0 0 0,-1 0 0 0 0,0-1 0 0 0,1 1 0 0 0,-1 0-1 0 0,0 0 1 0 0,0 0 0 0 0,1 0 0 0 0,-1 0 0 0 0,0-1 0 0 0,1 1 0 0 0,-1 0 0 0 0,0 0 0 0 0,0 0-1 0 0,0-1 1 0 0,1 1 0 0 0,-1 0 0 0 0,0-1 0 0 0,0 1 0 0 0,0 0 0 0 0,1 0 0 0 0,-1-1 0 0 0,0 1 0 0 0,0 0-1 0 0,0-1 1 0 0,0 1 0 0 0,0 0 0 0 0,0-1 0 0 0,0 1 0 0 0,0 0 0 0 0,0-1 0 0 0,0 1 0 0 0,0 0-1 0 0,0 0 1 0 0,0-1 0 0 0,0 1 0 0 0,0-1-35 0 0,-8 46 185 0 0,6-21-225 0 0,0 1 0 0 0,-2-1 0 0 0,-1 5 40 0 0,-6 32-92 0 0,6-23 2 0 0,-1 15-280 0 0,0 14 370 0 0,4-11-96 0 0,-1-32-15 0 0,2 0 0 0 0,1 0 0 0 0,1 0 0 0 0,1 0 0 0 0,1 0 0 0 0,5 21 111 0 0,-3-30-40 0 0,0 0-1 0 0,0 1 1 0 0,2-2-1 0 0,0 1 1 0 0,0-1 0 0 0,1 0-1 0 0,1 0 41 0 0,-5-9-5 0 0,0-1-1 0 0,0 1 0 0 0,0 0 1 0 0,0-1-1 0 0,0 0 0 0 0,1 0 1 0 0,0-1-1 0 0,0 1 0 0 0,0-1 1 0 0,0 0-1 0 0,1 0 0 0 0,-1-1 1 0 0,1 1-1 0 0,-1-1 0 0 0,1 0 1 0 0,0-1-1 0 0,0 0 0 0 0,0 0 1 0 0,0 0-1 0 0,1 0 6 0 0,2-1 30 0 0,-1 0 0 0 0,1-1 0 0 0,-1 1 0 0 0,0-2-1 0 0,1 1 1 0 0,-1-1 0 0 0,0 0 0 0 0,0-1 0 0 0,0 0 0 0 0,0 0 0 0 0,0-1 0 0 0,-1 0 0 0 0,1 0 0 0 0,-1-1 0 0 0,0 0 0 0 0,4-4-30 0 0,-10 8 6 0 0,3-1 16 0 0,-1-1 0 0 0,1 1 0 0 0,-1-1-1 0 0,0 0 1 0 0,0 0 0 0 0,0 0 0 0 0,0 0-1 0 0,-1-1 1 0 0,3-2-22 0 0,-4 4 49 0 0,0 0-1 0 0,0 0 1 0 0,1 0-1 0 0,0 0 1 0 0,-1 0-1 0 0,1 1 0 0 0,0-1 1 0 0,-1 1-1 0 0,1-1 1 0 0,0 1-1 0 0,0 0 1 0 0,0-1-1 0 0,1 1 1 0 0,-1 0-49 0 0,-1 1 150 0 0,-1 0-27 0 0,0 0 1 0 0,0 0-3 0 0,0 0-17 0 0,0 0-65 0 0,0 0-22 0 0,0 0-1 0 0,0 0-2233 0 0,0 0-8933 0 0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5.0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325 128 6016 0 0,'0'0'273'0'0,"0"0"4"0"0,0 0-3 0 0,0 0 24 0 0,0 0 108 0 0,0 0 26 0 0,0 0 0 0 0,0 0 2 0 0,0 0 12 0 0,0 0 2 0 0,0 0 1 0 0,-3-6-25 0 0,-6-8-192 0 0,0 1 0 0 0,-1 0 0 0 0,0 1 0 0 0,-1-1 0 0 0,0 2 0 0 0,-1 0 0 0 0,-7-5-232 0 0,15 13 85 0 0,-1 1 0 0 0,0-1 0 0 0,0 1 0 0 0,0 0 0 0 0,0 1 0 0 0,0-1 0 0 0,0 1 0 0 0,-4-1-85 0 0,6 2 25 0 0,0-1 1 0 0,0 1 0 0 0,0 0 0 0 0,0 0 0 0 0,1 0 0 0 0,-1 1-1 0 0,0-1 1 0 0,0 1 0 0 0,0-1 0 0 0,1 1 0 0 0,-1 0-1 0 0,0 0 1 0 0,1 0 0 0 0,-1 1 0 0 0,1-1 0 0 0,-1 0 0 0 0,1 1-26 0 0,-25 15 170 0 0,23-15-162 0 0,1 0-1 0 0,-1 0 1 0 0,1 0-1 0 0,0 0 1 0 0,0 0-1 0 0,0 0 1 0 0,0 1-1 0 0,0 0 0 0 0,1-1 1 0 0,-1 1-1 0 0,1 0 1 0 0,0 0-1 0 0,0 1 1 0 0,0-1-1 0 0,-1 2-7 0 0,-15 31 127 0 0,12-26-94 0 0,0 1 0 0 0,0 0 0 0 0,1 0-1 0 0,1 1 1 0 0,0-1 0 0 0,1 1 0 0 0,0 0-1 0 0,1 0 1 0 0,0 0 0 0 0,0 5-33 0 0,2-7 25 0 0,2 16 48 0 0,-1-25-71 0 0,0 1 0 0 0,-1-1 0 0 0,1 0 0 0 0,0 0 0 0 0,0 0 0 0 0,0 0-1 0 0,0 0 1 0 0,0 0 0 0 0,0 0 0 0 0,0 0 0 0 0,0-1 0 0 0,0 1 0 0 0,0 0 0 0 0,0-1 0 0 0,0 1 0 0 0,1 0 0 0 0,-1-1 0 0 0,0 0 0 0 0,1 1-2 0 0,3 0 8 0 0,1 0 0 0 0,-1 0 0 0 0,1 0 1 0 0,0-1-1 0 0,0 0 0 0 0,-1 0 1 0 0,1 0-1 0 0,0-1 0 0 0,-1 1 0 0 0,1-1 1 0 0,-1-1-1 0 0,1 1 0 0 0,-1-1 1 0 0,3-1-9 0 0,7-3 4 0 0,-1 0 1 0 0,0-1 0 0 0,0-1-1 0 0,7-5-4 0 0,6-6 9 0 0,-1 0 0 0 0,-1-2 0 0 0,4-6-9 0 0,28-22 152 0 0,-48 35-43 0 0,-9 13-106 0 0,0 1-1 0 0,0-1 1 0 0,1 0 0 0 0,-1 1-1 0 0,0-1 1 0 0,1 0 0 0 0,-1 1 0 0 0,0-1-1 0 0,1 0 1 0 0,-1 1 0 0 0,1-1 0 0 0,-1 1-1 0 0,1-1 1 0 0,-1 1 0 0 0,1-1 0 0 0,-1 1-1 0 0,1-1 1 0 0,0 1 0 0 0,-1-1-1 0 0,1 1 1 0 0,0 0 0 0 0,-1-1 0 0 0,1 1-1 0 0,0 0 1 0 0,0 0 0 0 0,-1 0 0 0 0,1-1-3 0 0,0 1 1 0 0,-1 0 0 0 0,1 0 0 0 0,-1-1 0 0 0,1 1-1 0 0,0-1 1 0 0,-1 1 0 0 0,1 0 0 0 0,-1-1 0 0 0,0 1 0 0 0,1-1 0 0 0,-1 1 0 0 0,1-1 0 0 0,-1 1 0 0 0,0-1 0 0 0,1 1 0 0 0,-1-1 0 0 0,0 0 0 0 0,0 1 0 0 0,1-1 0 0 0,-1 1 0 0 0,0-1 0 0 0,0 0 0 0 0,0 1 0 0 0,0-1 0 0 0,0 0 0 0 0,0 1 0 0 0,0-1-1 0 0,0-7 107 0 0,0 8 241 0 0,-9 82-291 0 0,-6 88-59 0 0,10-112-5 0 0,-2 12-9 0 0,7-34 7 0 0,-1-18-5 0 0,0 0 1 0 0,2-1-1 0 0,0 1 0 0 0,2 0 1 0 0,-1-1-1 0 0,3 5 14 0 0,1 0-18 0 0,-4-14 13 0 0,0 1-1 0 0,1-1 1 0 0,0 0-1 0 0,0 1 0 0 0,1-1 1 0 0,0-1-1 0 0,1 1 1 0 0,3 4 5 0 0,-6-8-3 0 0,1-1 0 0 0,-1 0 0 0 0,1 0 0 0 0,0 0 1 0 0,0 0-1 0 0,1 0 0 0 0,-1 0 0 0 0,1-1 0 0 0,-1 0 1 0 0,1 0-1 0 0,0 0 0 0 0,0 0 0 0 0,-1 0 0 0 0,1-1 1 0 0,1 1-1 0 0,-1-1 0 0 0,0 0 0 0 0,0-1 0 0 0,0 1 1 0 0,1-1 2 0 0,2 1 0 0 0,1-1 0 0 0,-1 0 0 0 0,1 0 0 0 0,0 0 0 0 0,-1-1 0 0 0,1-1 0 0 0,-1 1 0 0 0,5-3 0 0 0,14-1 0 0 0,-19 3 0 0 0,-1-1 0 0 0,1 1 0 0 0,-1-1 0 0 0,0 0 0 0 0,0 0 0 0 0,0-1 0 0 0,-1 0 0 0 0,1 0 0 0 0,-1 0 0 0 0,3-4 0 0 0,26-17 0 0 0,-27 20 52 0 0,4-1-535 0 0,0-2 0 0 0,0 1 1 0 0,-1-1-1 0 0,9-9 483 0 0,-3-2-9393 0 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5.6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6728 0 0,'0'7'-240'0'0,"0"-6"443"0"0,0 0 0 0 0,0 0-1 0 0,0 0 1 0 0,0 0 0 0 0,0 0 0 0 0,0 0 0 0 0,0 0 0 0 0,0 1 0 0 0,1-1-1 0 0,-1 0 1 0 0,0 0 0 0 0,1 0 0 0 0,-1 0 0 0 0,1 0-203 0 0,0 0 110 0 0,0-1 0 0 0,0 1 0 0 0,0-1 0 0 0,0 1 0 0 0,0-1 1 0 0,0 1-1 0 0,0-1 0 0 0,1 0 0 0 0,-1 0 0 0 0,0 0 0 0 0,0 0 0 0 0,0 0 0 0 0,0 0 1 0 0,1 0-1 0 0,0 0-110 0 0,39-2 166 0 0,-1-1 0 0 0,9-4-166 0 0,-20 2 186 0 0,0 2 0 0 0,1 1 0 0 0,-1 1-1 0 0,0 1 1 0 0,4 2-186 0 0,27 2 350 0 0,-40-3-222 0 0,0 0 1 0 0,-1 2-1 0 0,1 0 1 0 0,0 1-129 0 0,-4 0 120 0 0,0-2 1 0 0,0 0-1 0 0,1 0 0 0 0,7-2-120 0 0,4 2 111 0 0,-24-2-85 0 0,0 1 0 0 0,0 0 0 0 0,0 0 1 0 0,0 0-1 0 0,0 0 0 0 0,4 2-26 0 0,-5-1 11 0 0,0-1 1 0 0,1 0-1 0 0,-1 0 0 0 0,1 0 1 0 0,-1 0-1 0 0,1-1 1 0 0,-1 1-1 0 0,2-1-11 0 0,7 0 43 0 0,0 0 1 0 0,0-1-1 0 0,-1-1 1 0 0,1 0-1 0 0,2-1-43 0 0,20 0 212 0 0,-25 4-138 0 0,-9-1-58 0 0,0 0-2 0 0,0 0-1818 0 0,0 0-7254 0 0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6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5224 0 0,'1'14'1809'0'0,"-1"-13"-1683"0"0,1 0 0 0 0,-1-1 0 0 0,1 1 0 0 0,-1 0 0 0 0,1-1 0 0 0,-1 1 0 0 0,1-1 0 0 0,-1 1 0 0 0,1 0 0 0 0,0-1 0 0 0,-1 1 0 0 0,1-1 0 0 0,0 0 0 0 0,-1 1 0 0 0,1-1 1 0 0,0 0-1 0 0,0 1 0 0 0,-1-1 0 0 0,1 0 0 0 0,0 0 0 0 0,0 1-126 0 0,0-1 224 0 0,33 1-86 0 0,6 26-460 0 0,-2 2 116 0 0,-32-24 185 0 0,1 1 0 0 0,0-1 0 0 0,0 0 0 0 0,7 4 21 0 0,-12-8 1 0 0,0 1 0 0 0,0 0 0 0 0,-1 0 0 0 0,1 0 0 0 0,0 0 0 0 0,-1 0 0 0 0,0 0 0 0 0,1 0 0 0 0,-1 0 0 0 0,0 0 0 0 0,0 1 0 0 0,0 1-1 0 0,13 20 24 0 0,-11-19-3 0 0,0-1 1 0 0,0 1-1 0 0,-1-1 0 0 0,1 1 0 0 0,-1 0 0 0 0,0 0 0 0 0,0 0 0 0 0,-1 0 0 0 0,1 1 0 0 0,-1-1 0 0 0,0 0 1 0 0,-1 1-1 0 0,1-1 0 0 0,-1 0 0 0 0,0 1 0 0 0,-1-1 0 0 0,0 3-21 0 0,0-3 58 0 0,-1-1-1 0 0,0 1 1 0 0,0 0 0 0 0,-1-1-1 0 0,1 0 1 0 0,-1 0 0 0 0,0 0-1 0 0,-3 4-57 0 0,-1 0 80 0 0,5-5-62 0 0,0-1 0 0 0,-1 1 1 0 0,1 0-1 0 0,-1-1 0 0 0,0 0 0 0 0,0 1 1 0 0,0-1-1 0 0,0 0 0 0 0,-2 1-18 0 0,-3 1 117 0 0,0 0-1 0 0,1 0 0 0 0,0 1 0 0 0,0 0 1 0 0,-2 2-117 0 0,-8-1-1824 0 0,17-6-4816 0 0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6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 0 5416 0 0,'-1'0'62'0'0,"0"1"1"0"0,0-1 0 0 0,0 1-1 0 0,0-1 1 0 0,0 1-1 0 0,0-1 1 0 0,0 1-1 0 0,0 0 1 0 0,0 0 0 0 0,1-1-1 0 0,-1 1 1 0 0,0 0-1 0 0,0 0 1 0 0,1 0 0 0 0,-1 0-1 0 0,0 0 1 0 0,1 0-1 0 0,-1 0 1 0 0,1 0-1 0 0,-1 0 1 0 0,1 0 0 0 0,0 0-1 0 0,-1 0 1 0 0,1 0-1 0 0,0 0 1 0 0,0 0-1 0 0,0 1 1 0 0,-1-1 0 0 0,1 0-1 0 0,1 1-62 0 0,-4 44 2442 0 0,3-40-2307 0 0,0 19 38 0 0,-1-9-54 0 0,1 1 0 0 0,0-1-1 0 0,2 1 1 0 0,-1-1 0 0 0,2 0 0 0 0,0 0-1 0 0,1 0 1 0 0,1 0 0 0 0,1 1-119 0 0,1 2 140 0 0,-2 0 1 0 0,1 0 0 0 0,-2 0 0 0 0,-1 1-1 0 0,1 16-140 0 0,2 8 265 0 0,-2-17-124 0 0,1 1 166 0 0,-1 0-1 0 0,-1 24-306 0 0,-3-42 59 0 0,0 0 0 0 0,1 0 0 0 0,0-1 0 0 0,0 1 0 0 0,1 0-1 0 0,0 0 1 0 0,3 6-59 0 0,-3-11 115 0 0,-1-1-1 0 0,0 1 1 0 0,0-1 0 0 0,0 1-1 0 0,-1 0 1 0 0,0-1-1 0 0,0 1 1 0 0,0 0-1 0 0,-1 2-114 0 0,1 7 299 0 0,0-13-107 0 0,0-1-2 0 0,0 0-6 0 0,0 0-5 0 0,0 0 4 0 0,0 0-5 0 0,0 0-19 0 0,0 0 1 0 0,0 0 5 0 0,0 0-29 0 0,-4-12-94 0 0,-2-31-2074 0 0,5 18-8200 0 0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07.2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0 134 4720 0 0,'14'10'63'0'0,"-21"-24"1530"0"0,10-10 454 0 0,0 8-1326 0 0,-4 6-375 0 0,3-29 132 0 0,-2 38-476 0 0,0 0 0 0 0,1-1 1 0 0,-1 1-1 0 0,0-1 1 0 0,1 1-1 0 0,-1 0 1 0 0,1 0-1 0 0,-1-1 1 0 0,1 1-1 0 0,0 0 1 0 0,0 0-1 0 0,-1 0 0 0 0,1 0 1 0 0,0-1-1 0 0,0 1 1 0 0,0 1-1 0 0,0-1 1 0 0,0 0-1 0 0,0 0 1 0 0,0 0-1 0 0,1 0 0 0 0,-1 1 1 0 0,0-1-1 0 0,0 0-2 0 0,12-3 53 0 0,-9 2 32 0 0,-1 1 0 0 0,1 0 0 0 0,-1-1 0 0 0,1 2 0 0 0,0-1 0 0 0,-1 0 1 0 0,1 1-1 0 0,1 0-85 0 0,10-1 129 0 0,-11 1-99 0 0,0-1 0 0 0,0 1 0 0 0,-1 0 0 0 0,1 1 0 0 0,0-1 0 0 0,0 1 0 0 0,-1-1 0 0 0,2 2-30 0 0,78 18 392 0 0,-54-14-373 0 0,0 1 1 0 0,8 4-20 0 0,-2 8-13 0 0,-9-4-6 0 0,-11-8-55 0 0,0 0 0 0 0,0 1 1 0 0,-1 0-1 0 0,12 10 74 0 0,-24-16 16 0 0,0 0-1 0 0,1 1 1 0 0,-1-1 0 0 0,-1 1-1 0 0,1 0 1 0 0,0-1-1 0 0,-1 1 1 0 0,1 0 0 0 0,-1 0-1 0 0,0 0 1 0 0,1 3-16 0 0,9 18 253 0 0,-8-21-214 0 0,-1 1-1 0 0,-1-1 1 0 0,1 0-1 0 0,0 1 0 0 0,-1-1 1 0 0,0 1-1 0 0,0 0 1 0 0,0-1-1 0 0,0 1 1 0 0,0 0-1 0 0,-1 0 0 0 0,0-1 1 0 0,0 1-1 0 0,0 0 1 0 0,0 0-1 0 0,0-1 1 0 0,-1 2-39 0 0,0-1 36 0 0,-1 0 0 0 0,0 0 0 0 0,0-1 0 0 0,0 1 1 0 0,-1 0-1 0 0,1-1 0 0 0,-1 1 0 0 0,0-1 0 0 0,1 0 1 0 0,-2 0-1 0 0,1 0 0 0 0,0 0 0 0 0,-1-1 0 0 0,1 1 1 0 0,-1-1-1 0 0,1 0 0 0 0,-2 0-36 0 0,-13 7 55 0 0,0 0-1 0 0,-1-2 1 0 0,-1 1-55 0 0,10-5-3 0 0,-11 3 12 0 0,0 0 0 0 0,-19 2-9 0 0,-22 5 23 0 0,31-10 117 0 0,27-3-117 0 0,1 0 0 0 0,-1 0 0 0 0,0 0 1 0 0,1 1-1 0 0,-1-1 0 0 0,0 1 0 0 0,1 0 0 0 0,-1 0-23 0 0,3-1-13 0 0,0 0 0 0 0,1 0 0 0 0,-1 0 0 0 0,0 0 0 0 0,1 0 0 0 0,-1 0 0 0 0,0 0 1 0 0,1 0-1 0 0,-1 0 0 0 0,0 0 0 0 0,1 0 0 0 0,-1 0 0 0 0,0-1 0 0 0,1 1 0 0 0,-1 0 0 0 0,0 0 0 0 0,1-1 0 0 0,-1 1 0 0 0,1 0 0 0 0,-1-1 0 0 0,1 1 0 0 0,-1-1 0 0 0,1 1 0 0 0,-1-1 0 0 0,1 1 0 0 0,-1-1 0 0 0,1 1 0 0 0,-1-1 13 0 0,0-1-1117 0 0,0 1-7441 0 0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1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191 10 3912 0 0,'0'0'384'0'0,"0"0"1"0"0,0 0 5 0 0,0 0 35 0 0,0 0 160 0 0,0 0 44 0 0,0 0-1 0 0,0 0-14 0 0,0 0-94 0 0,0 0-26 0 0,0 0-3 0 0,0 0-35 0 0,0 0-153 0 0,0 0-38 0 0,0 0 6 0 0,0 0-19 0 0,0 0-80 0 0,0 0-20 0 0,0 0 0 0 0,0 0-15 0 0,0 0-57 0 0,0 0-9 0 0,-5-2 1 0 0,2 1-57 0 0,1 0-2 0 0,0 0 0 0 0,0 0-1 0 0,0 0 1 0 0,0 1 0 0 0,0-1 0 0 0,-1 1-1 0 0,1-1 1 0 0,0 1 0 0 0,0 0-1 0 0,0 0 1 0 0,0 0 0 0 0,0 0 0 0 0,-1 0-1 0 0,1 1 1 0 0,0-1 0 0 0,0 1 0 0 0,0-1-13 0 0,-9 4 114 0 0,9-4-99 0 0,-1 1 0 0 0,1-1 0 0 0,-1 1 0 0 0,1 0 0 0 0,0 0 0 0 0,-1 0 0 0 0,1 0 0 0 0,0 1 0 0 0,0-1 0 0 0,0 1 0 0 0,0-1 0 0 0,0 1 0 0 0,0 0 0 0 0,0 0 0 0 0,1-1 0 0 0,-1 1 0 0 0,1 1 0 0 0,-2 0-15 0 0,-22 28 184 0 0,20-26-167 0 0,1 0-1 0 0,-1 0 1 0 0,1 0 0 0 0,0 1-1 0 0,1 0 1 0 0,-1 0 0 0 0,1 0 0 0 0,0 0-1 0 0,-1 6-16 0 0,-3 18 46 0 0,2-1-1 0 0,1 1 1 0 0,1 0 0 0 0,2 25-46 0 0,-3 28 41 0 0,3-73-35 0 0,-1 5 1 0 0,0 1 0 0 0,1 0 1 0 0,1-1-1 0 0,1 1 0 0 0,0 0 1 0 0,1-1-1 0 0,1 1 0 0 0,2 4-7 0 0,5 17 5 0 0,-4-15-4 0 0,0 0 0 0 0,2 0 0 0 0,0-1 1 0 0,7 10-2 0 0,-6-13-5 0 0,1 0 0 0 0,1 0 1 0 0,1-1-1 0 0,1-1 1 0 0,0 0-1 0 0,1 0 1 0 0,6 3 4 0 0,-8-7 0 0 0,-10-10 1 0 0,0 0 0 0 0,1 0 0 0 0,-1 0 1 0 0,1 0-1 0 0,-1 0 0 0 0,1 0 0 0 0,-1-1 0 0 0,1 1 0 0 0,1 0-1 0 0,12 10 47 0 0,-14-10-46 0 0,-1-1 0 0 0,1 1 0 0 0,-1-1-1 0 0,1 1 1 0 0,0-1 0 0 0,0 0 0 0 0,0 1 0 0 0,0-1 0 0 0,1 0-1 0 0,3 1-144 0 0,-3 0-50 0 0,1 0-1 0 0,0-1 1 0 0,0 0 0 0 0,0 0 0 0 0,0 0 0 0 0,0-1 0 0 0,2 1 194 0 0,-6-1-8298 0 0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3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 1896 0 0,'0'0'953'0'0,"-6"19"2352"0"0,5 16-2598 0 0,0 0-1 0 0,3 16-706 0 0,-2-49 1 0 0,2 13 1 0 0,1 1 1 0 0,0 0-1 0 0,1-1 1 0 0,3 8-3 0 0,4 13 4 0 0,6 25 206 0 0,3 0-1 0 0,10 15-209 0 0,-14-13 439 0 0,-15-59-408 0 0,0 0 0 0 0,0 0 0 0 0,-1-1 0 0 0,1 1 0 0 0,-1 0 1 0 0,0 0-1 0 0,0 1-31 0 0,3 21 318 0 0,-4 3-159 0 0,0-25 73 0 0,1-1 0 0 0,0 0 0 0 0,-1 1 0 0 0,1-1 0 0 0,1 1 1 0 0,-1-1-1 0 0,1 3-232 0 0,-22-52 167 0 0,8 18-112 0 0,0-1-1 0 0,2-1 1 0 0,1 0-1 0 0,2-1 1 0 0,-2-14-55 0 0,-5-54-279 0 0,12 83-60 0 0,-1 0-1 0 0,0 0 1 0 0,-1 1-1 0 0,-4-8 340 0 0,-6-19-1037 0 0,13 34 632 0 0,1-1 0 0 0,-1 0 1 0 0,2 1-1 0 0,-1-1 0 0 0,1 0 0 0 0,1-1 405 0 0,-1-5-888 0 0,0 14 884 0 0,0 1 0 0 0,0-1-1 0 0,0 0 1 0 0,1 0 0 0 0,-1 0-1 0 0,0 0 1 0 0,1 1 0 0 0,-1-1-1 0 0,1 0 1 0 0,-1 0 0 0 0,1 1-1 0 0,-1-1 1 0 0,1 0 0 0 0,-1 1-1 0 0,1-1 1 0 0,-1 1 0 0 0,1-1-1 0 0,0 1 1 0 0,-1-1 0 0 0,1 1-1 0 0,0-1 1 0 0,0 1 4 0 0,22-11-53 0 0,-7 4 40 0 0,-12 5 24 0 0,0 1 1 0 0,1-1-1 0 0,-1 0 0 0 0,1 1 1 0 0,-1 0-1 0 0,1 0 0 0 0,0 0 1 0 0,-1 1-1 0 0,3 0-11 0 0,43 0 146 0 0,-38 1-30 0 0,0 1 1 0 0,0 1-1 0 0,0 0 0 0 0,0 1 1 0 0,-1 0-1 0 0,0 0 0 0 0,0 1 1 0 0,0 1-1 0 0,0 0 0 0 0,-1 0 1 0 0,0 1-1 0 0,0 0 0 0 0,-1 1 1 0 0,0 0-1 0 0,0 2-116 0 0,1-1 166 0 0,-5-6-67 0 0,-1 0 1 0 0,0 1 0 0 0,-1 0-1 0 0,1 0 1 0 0,-1 0 0 0 0,0 0-1 0 0,0 1 1 0 0,0 0 0 0 0,1 2-100 0 0,-1-2 131 0 0,-1 0 1 0 0,0 0-1 0 0,0 0 1 0 0,-1 0-1 0 0,1 1 1 0 0,-1-1-1 0 0,-1 0-131 0 0,1-2 75 0 0,-1-1-1 0 0,-1 1 1 0 0,1-1 0 0 0,0 1 0 0 0,-1-1-1 0 0,1 1 1 0 0,-1-1 0 0 0,0 1 0 0 0,0-1-1 0 0,0 0 1 0 0,0 1 0 0 0,0-1 0 0 0,0 0-1 0 0,-1 0 1 0 0,0 1-75 0 0,-2 3 220 0 0,-3 4 87 0 0,0 0 0 0 0,0-1 0 0 0,-1 0 0 0 0,0-1-307 0 0,5-6 45 0 0,1 1 1 0 0,-1-1 0 0 0,1 0 0 0 0,-1-1 0 0 0,0 1 0 0 0,0 0 0 0 0,1-1 0 0 0,-1 0 0 0 0,0 0 0 0 0,-1 0 0 0 0,1 0 0 0 0,0 0 0 0 0,0 0 0 0 0,0-1 0 0 0,0 1 0 0 0,-2-1-46 0 0,-7 0 206 0 0,5 0-127 0 0,0 1 1 0 0,0-1-1 0 0,0-1 1 0 0,0 1-1 0 0,0-1 0 0 0,0 0 1 0 0,1-1-1 0 0,-1 0 1 0 0,0 0-1 0 0,1 0 1 0 0,-4-3-80 0 0,-2-3-1536 0 0,11 8-6944 0 0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3.9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6 5720 0 0,'0'0'712'0'0,"4"0"705"0"0,10 5-793 0 0,-10-4-551 0 0,0 0 1 0 0,1 1-1 0 0,-1-2 1 0 0,0 1 0 0 0,0 0-1 0 0,0-1 1 0 0,1 0 0 0 0,-1 0-1 0 0,0 0 1 0 0,3 0-74 0 0,98-11 511 0 0,-60 7-332 0 0,1 3 0 0 0,-1 1 0 0 0,10 3-179 0 0,-40-1 124 0 0,-13-1-84 0 0,0-1 1 0 0,0 1-1 0 0,0-1 0 0 0,1 0 1 0 0,-1 0-1 0 0,0 0 0 0 0,0 0 1 0 0,0 0-1 0 0,0 0 0 0 0,0 0 1 0 0,0-1-1 0 0,1 0-40 0 0,4 0 182 0 0,1 0 1 0 0,-1 0-1 0 0,1 1 1 0 0,0 0-1 0 0,0 0 1 0 0,5 2-183 0 0,11-1-1118 0 0,-23-1-6628 0 0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4.2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3112 0 0,'0'2'390'0'0,"0"1"0"0"0,0-1 1 0 0,0 1-1 0 0,0 0 0 0 0,1-1 0 0 0,-1 1 0 0 0,1-1 1 0 0,-1 1-1 0 0,1-1-390 0 0,4 2 0 0 0,-1-2 0 0 0,0 0 0 0 0,-1 1 0 0 0,0-1 0 0 0,1 1 0 0 0,-1 0 0 0 0,0 0 0 0 0,1 2 0 0 0,-1-1 0 0 0,0-1 0 0 0,1 0 0 0 0,-1 1 0 0 0,1-2 0 0 0,-1 1 0 0 0,1 0 0 0 0,2 0 0 0 0,21 19 0 0 0,-23-18 0 0 0,-1 0 0 0 0,1-1 0 0 0,0 1 0 0 0,0-1 0 0 0,0 0 0 0 0,0 0 0 0 0,1 0 0 0 0,-1 0 0 0 0,1-1 0 0 0,0 1 0 0 0,-1-1 0 0 0,2 0 0 0 0,-2 0 1 0 0,1 0-1 0 0,-1 0 1 0 0,0 1 0 0 0,0-1 0 0 0,0 1 0 0 0,-1 0-1 0 0,1 1 1 0 0,-1-1 0 0 0,1 0 0 0 0,-1 1 0 0 0,0 0-1 0 0,0 0 1 0 0,-1 0 0 0 0,1 0 0 0 0,-1 0 0 0 0,0 1-1 0 0,8 10 4 0 0,-6-9 11 0 0,0 1-1 0 0,0-1 1 0 0,-1 0-1 0 0,0 1 0 0 0,0 0 1 0 0,1 3-15 0 0,-4-8 3 0 0,1 0 0 0 0,-1 0 0 0 0,0 0 0 0 0,0-1 0 0 0,1 1 0 0 0,-1 0 0 0 0,0 0 0 0 0,0 0 0 0 0,-1 0-1 0 0,1-1 1 0 0,0 1 0 0 0,-1 0 0 0 0,1 0 0 0 0,-1 0 0 0 0,1-1 0 0 0,-1 1 0 0 0,0 0 0 0 0,0-1 0 0 0,0 1 0 0 0,0-1 0 0 0,0 1 0 0 0,0-1 0 0 0,0 1 0 0 0,0-1 0 0 0,-1 0 0 0 0,1 1 0 0 0,-1-1-3 0 0,-1 1 4 0 0,0 1 48 0 0,0 0 0 0 0,0-1 0 0 0,-1 0 0 0 0,1 0 0 0 0,-1 0 0 0 0,1 0 0 0 0,-3 1-52 0 0,3-2 35 0 0,0 1-1 0 0,0 0 1 0 0,0 0 0 0 0,0 0 0 0 0,1 0-1 0 0,-1 0 1 0 0,1 1 0 0 0,-1-1 0 0 0,1 1-1 0 0,-1 0-34 0 0,1 0 24 0 0,0 0-1 0 0,0-1 0 0 0,-1 1 0 0 0,1-1 0 0 0,-1 0 1 0 0,1 1-1 0 0,-1-1 0 0 0,0 0 0 0 0,0-1 0 0 0,0 1 0 0 0,-3 1-23 0 0,4-3 40 0 0,1 1-1 0 0,-1 0 0 0 0,1 0 0 0 0,-1 0 0 0 0,1 0 0 0 0,-1 1 0 0 0,1-1 0 0 0,0 0 0 0 0,0 0 0 0 0,0 1 0 0 0,0-1 1 0 0,0 1-1 0 0,0-1 0 0 0,0 1 0 0 0,0 0 0 0 0,0 0-39 0 0,0-1-68 0 0,1 0 1 0 0,-1 0-1 0 0,0 1 1 0 0,1-1-1 0 0,-1 0 1 0 0,0 0-1 0 0,0 0 0 0 0,0 0 1 0 0,0 0-1 0 0,0 0 1 0 0,0 0-1 0 0,0 0 1 0 0,-1 0-1 0 0,1 0 0 0 0,-1 0 68 0 0,1-1-5286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2.1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157 54 7936 0 0,'1'1'18'0'0,"-1"-1"0"0"0,0 0 0 0 0,1 0 0 0 0,-1 0 1 0 0,0 0-1 0 0,0 0 0 0 0,1 0 0 0 0,-1 0 0 0 0,0 0 0 0 0,0 0 1 0 0,1 0-1 0 0,-1 0 0 0 0,0 0 0 0 0,1 0 0 0 0,-1 0 0 0 0,0 0 0 0 0,0-1 1 0 0,1 1-1 0 0,-1 0 0 0 0,0 0 0 0 0,0 0 0 0 0,1 0 0 0 0,-1 0 1 0 0,0-1-1 0 0,0 1 0 0 0,1 0 0 0 0,-1 0 0 0 0,0 0 0 0 0,0-1 1 0 0,0 1-1 0 0,0 0 0 0 0,1 0 0 0 0,-1-1 0 0 0,0 1 0 0 0,0 0 1 0 0,0 0-1 0 0,0-1 0 0 0,0 1 0 0 0,0 0-18 0 0,-4-10 1316 0 0,-1 1-606 0 0,5 8-587 0 0,-17-1 132 0 0,9 5-188 0 0,1 0 1 0 0,-1 1 0 0 0,1 0 0 0 0,0 0 0 0 0,0 0 0 0 0,0 1-1 0 0,1 0 1 0 0,0 0 0 0 0,0 1 0 0 0,0 0 0 0 0,0 0-1 0 0,1 0 1 0 0,0 1-68 0 0,-1 2 104 0 0,0 1 0 0 0,1 0 0 0 0,0 1 0 0 0,0-1 0 0 0,1 1 0 0 0,1 0 0 0 0,0-1 0 0 0,0 2 0 0 0,1 1-104 0 0,0-2 53 0 0,0 0 0 0 0,1 0 0 0 0,0 0 0 0 0,1 0 0 0 0,0 0-53 0 0,0-7 26 0 0,1 0 1 0 0,-1-1-1 0 0,1 1 1 0 0,0 0 0 0 0,0 0-1 0 0,1-1 1 0 0,-1 1 0 0 0,1-1-1 0 0,-1 1 1 0 0,1-1-1 0 0,0 0 1 0 0,1 1 0 0 0,-1-1-1 0 0,0 0 1 0 0,3 1-27 0 0,-2 0 24 0 0,0 0 1 0 0,1-1 0 0 0,-1 0-1 0 0,1 0 1 0 0,0 0-1 0 0,0 0 1 0 0,0 0-1 0 0,1-1 1 0 0,-1 0 0 0 0,0 0-1 0 0,1 0 1 0 0,0 0-1 0 0,-1-1 1 0 0,1 1-25 0 0,-2-2 10 0 0,7 2 14 0 0,0 0 1 0 0,0 0-1 0 0,0-1 1 0 0,0 0-1 0 0,3-1-24 0 0,-10-1 8 0 0,1 1 0 0 0,0-1-1 0 0,-1 0 1 0 0,1 0 0 0 0,-1 0-1 0 0,1 0 1 0 0,-1 0-1 0 0,1-1 1 0 0,-1 0 0 0 0,0 1-1 0 0,0-1 1 0 0,0-1 0 0 0,0 1-1 0 0,0 0 1 0 0,0-1 0 0 0,0 0-8 0 0,5-5 31 0 0,-5 5-8 0 0,0 0 1 0 0,0 1-1 0 0,0-1 1 0 0,0-1-1 0 0,-1 1 0 0 0,1 0 1 0 0,-1 0-1 0 0,0-1 0 0 0,0 0 1 0 0,0 1-1 0 0,-1-1 0 0 0,1 0 1 0 0,-1 0-1 0 0,1-3-23 0 0,0-1 47 0 0,0 1-1 0 0,-1-1 0 0 0,0 0 1 0 0,0 0-1 0 0,-1 0 1 0 0,0-1-1 0 0,0 1 0 0 0,0 0 1 0 0,-1 0-1 0 0,-1 0 0 0 0,1 0 1 0 0,-2 1-1 0 0,1-1 1 0 0,-3-6-47 0 0,-2-2 43 0 0,4 7 37 0 0,0 0 1 0 0,-1 0-1 0 0,0 1 1 0 0,-1-1 0 0 0,0 1-1 0 0,0 1 1 0 0,0-1 0 0 0,-8-6-81 0 0,-2-4 171 0 0,13 15-138 0 0,0 0 1 0 0,0 0-1 0 0,0 0 1 0 0,0 0 0 0 0,-1 1-1 0 0,1-1 1 0 0,-1 1-1 0 0,1-1 1 0 0,-1 1-1 0 0,0 0 1 0 0,0 0 0 0 0,0 1-1 0 0,-1-1 1 0 0,1 1-1 0 0,0-1 1 0 0,0 1-1 0 0,-1 0 1 0 0,1 0 0 0 0,-1 0-1 0 0,-1 1-33 0 0,-3-3-2028 0 0,8 3-8434 0 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5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234 18 5320 0 0,'-1'-1'79'0'0,"1"0"-1"0"0,-1 0 1 0 0,0 0 0 0 0,0 0 0 0 0,0 0-1 0 0,0 1 1 0 0,0-1 0 0 0,0 0 0 0 0,0 1 0 0 0,0-1-1 0 0,0 1 1 0 0,0-1 0 0 0,0 1 0 0 0,0-1-1 0 0,0 1 1 0 0,0 0 0 0 0,0-1 0 0 0,-1 1-1 0 0,1 0-78 0 0,-30-5 1618 0 0,26 6-1553 0 0,0 0 0 0 0,0 0 0 0 0,0 0 0 0 0,1 1 0 0 0,-1 0 0 0 0,1 0-1 0 0,-1 0 1 0 0,1 0 0 0 0,0 1 0 0 0,0 0 0 0 0,0-1 0 0 0,0 2 0 0 0,0-1-1 0 0,1 0 1 0 0,-1 1 0 0 0,1 0 0 0 0,-2 2-65 0 0,-11 10 72 0 0,10-10-12 0 0,1 1-1 0 0,-1 0 1 0 0,1 0 0 0 0,0 1-1 0 0,1 0 1 0 0,-1 0 0 0 0,1 2-60 0 0,-1 0 112 0 0,0-1 1 0 0,-1 1-1 0 0,0-1 1 0 0,-2 2-113 0 0,5-7 50 0 0,1 0-1 0 0,-1 0 1 0 0,1 1-1 0 0,0-1 1 0 0,1 1-1 0 0,-1-1 1 0 0,1 1-1 0 0,0 0 1 0 0,0-1-1 0 0,0 1 1 0 0,1 0-1 0 0,0 0 1 0 0,0 0-1 0 0,0-1 1 0 0,0 1-1 0 0,1 3-49 0 0,0 13 180 0 0,-1-20-179 0 0,0-1 0 0 0,0 1 1 0 0,0-1-1 0 0,0 0 0 0 0,0 1 0 0 0,0-1 0 0 0,0 1 0 0 0,1-1 1 0 0,-1 0-1 0 0,0 1 0 0 0,0-1 0 0 0,1 1 0 0 0,-1-1 1 0 0,0 0-1 0 0,0 1 0 0 0,1-1 0 0 0,-1 0 0 0 0,0 1 0 0 0,1-1 1 0 0,-1 0-1 0 0,0 0 0 0 0,1 1 0 0 0,-1-1 0 0 0,1 0 1 0 0,-1 0-1 0 0,0 0 0 0 0,1 1 0 0 0,-1-1 0 0 0,1 0 1 0 0,-1 0-1 0 0,1 0 0 0 0,-1 0 0 0 0,0 0 0 0 0,1 0 0 0 0,-1 0 1 0 0,1 0-1 0 0,-1 0 0 0 0,1 0 0 0 0,-1 0 0 0 0,1 0 1 0 0,-1 0-1 0 0,1-1-1 0 0,23-4 70 0 0,-16 2-55 0 0,-3 2-7 0 0,1 0 1 0 0,-1 0 0 0 0,0-1 0 0 0,0 0 0 0 0,0 0 0 0 0,0 0-1 0 0,0-1 1 0 0,0 1 0 0 0,-1-1 0 0 0,1 0 0 0 0,-1-1 0 0 0,0 1-1 0 0,0-1 1 0 0,0 0 0 0 0,3-3-9 0 0,4-7 47 0 0,-1 0-1 0 0,0-1 1 0 0,-1 0-1 0 0,0-2-46 0 0,14-9 352 0 0,-21 25-311 0 0,0-1 0 0 0,0 0 0 0 0,0 1 0 0 0,0-1 1 0 0,0 0-1 0 0,-1 0 0 0 0,1 0 0 0 0,-1 0 0 0 0,1-1 0 0 0,-1 1 0 0 0,0 0 0 0 0,0-1 0 0 0,0 1 0 0 0,0 0 1 0 0,0-1-1 0 0,0-1-41 0 0,-1 3 81 0 0,-2 4-23 0 0,0-1 0 0 0,1 1 1 0 0,-1 0-1 0 0,1-1 0 0 0,0 1 0 0 0,0 0 1 0 0,0 0-1 0 0,0 0 0 0 0,0 0 0 0 0,1 0 1 0 0,-1 0-1 0 0,1 2-58 0 0,-3 7 52 0 0,-9 42 33 0 0,-3 30-85 0 0,14-62 15 0 0,1-1 0 0 0,1 1 0 0 0,1-1 0 0 0,0 0 0 0 0,2 0 0 0 0,2 6-15 0 0,-3-14 6 0 0,-1-3-6 0 0,1 11 8 0 0,1 0 1 0 0,2 0 0 0 0,0-1-1 0 0,1 0 1 0 0,2 3-9 0 0,-6-17 8 0 0,0-1 1 0 0,0 0-1 0 0,1 0 1 0 0,0 0-1 0 0,0-1 1 0 0,0 1-1 0 0,0-1 0 0 0,1 0 1 0 0,0 0-1 0 0,0 0-8 0 0,-3-3 31 0 0,1 1 0 0 0,-1-1-1 0 0,1 1 1 0 0,-1-1 0 0 0,1 0-1 0 0,0 0 1 0 0,0 0-1 0 0,-1-1 1 0 0,1 1 0 0 0,0 0-1 0 0,0-1 1 0 0,0 0 0 0 0,0 0-1 0 0,0 0 1 0 0,0 0-1 0 0,-1 0 1 0 0,1-1 0 0 0,0 1-1 0 0,0-1 1 0 0,0 0 0 0 0,1 0-31 0 0,3-2-181 0 0,-1 0 1 0 0,0 0 0 0 0,0 0 0 0 0,0-1-1 0 0,0 0 1 0 0,0 0 0 0 0,-1 0-1 0 0,0-1 1 0 0,0 0 0 0 0,3-3 180 0 0,5-9-9213 0 0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5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6632 0 0,'2'0'156'0'0,"1"0"0"0"0,-1 0-1 0 0,1 0 1 0 0,-1 1 0 0 0,1-1 0 0 0,-1 1 0 0 0,1 0 0 0 0,-1 0 0 0 0,0-1-1 0 0,1 2 1 0 0,-1-1 0 0 0,0 0 0 0 0,0 0 0 0 0,0 1 0 0 0,0-1 0 0 0,0 1-1 0 0,2 1-155 0 0,13 9 1015 0 0,-12-9-1010 0 0,-1-1 0 0 0,1 1 0 0 0,-1 0 0 0 0,0 1 1 0 0,0-1-1 0 0,0 1 0 0 0,-1-1 0 0 0,1 1 0 0 0,-1 0 1 0 0,0 0-1 0 0,1 2-5 0 0,28 52 56 0 0,-22-37-49 0 0,1 6 79 0 0,-1 0 1 0 0,-1 0 0 0 0,-2 1-1 0 0,-1 0 1 0 0,-1 0 0 0 0,-1 5-87 0 0,1-6 40 0 0,-1 1 49 0 0,-1 0 1 0 0,-2 0-1 0 0,0 1 1 0 0,-2-1-1 0 0,-1 0 1 0 0,-3 14-90 0 0,1-2 92 0 0,3-31-61 0 0,1-1 1 0 0,-1 1-1 0 0,-1-1 0 0 0,1 1 0 0 0,-1-1 0 0 0,-1 1-31 0 0,-8 56 560 0 0,10-61-510 0 0,-1 0 1 0 0,1-1-1 0 0,-1 1 1 0 0,0-1-1 0 0,0 1 1 0 0,0-1-1 0 0,0 0 1 0 0,0 0-1 0 0,-1 0 1 0 0,0 0-51 0 0,-3 4 359 0 0,6-7-331 0 0,0 0 0 0 0,-1 1 0 0 0,1-1 0 0 0,0 0 0 0 0,-1 1 0 0 0,1-1 0 0 0,-1 0 0 0 0,1 1 0 0 0,0-1 0 0 0,-1 0 0 0 0,1 0 0 0 0,-1 1 0 0 0,1-1 0 0 0,-1 0 0 0 0,1 0 1 0 0,-1 0-1 0 0,1 0 0 0 0,-1 0 0 0 0,1 0 0 0 0,-1 0 0 0 0,1 0 0 0 0,-1 0 0 0 0,1 0 0 0 0,-1 0 0 0 0,1 0 0 0 0,-1 0 0 0 0,1 0 0 0 0,-1 0-28 0 0,1 0-1656 0 0,0 0-7161 0 0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6.4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1 224 4720 0 0,'0'0'953'0'0,"-1"1"-785"0"0,1 0 0 0 0,0-1 0 0 0,0 1 0 0 0,0-1 0 0 0,0 1 0 0 0,0 0 0 0 0,0-1 0 0 0,1 1 0 0 0,-1-1 0 0 0,0 1 0 0 0,0-1-1 0 0,0 1 1 0 0,0-1 0 0 0,1 1 0 0 0,-1-1 0 0 0,0 1 0 0 0,0-1 0 0 0,1 1 0 0 0,-1-1 0 0 0,1 1 0 0 0,-1-1 0 0 0,0 1 0 0 0,1-1 0 0 0,-1 0 0 0 0,1 1 0 0 0,-1-1-168 0 0,13-4 14 0 0,-1-1 1 0 0,0 0 0 0 0,0-1-1 0 0,-1 0 1 0 0,1-1 0 0 0,5-5-15 0 0,39-32 1020 0 0,33-17-1020 0 0,-47 33 324 0 0,12 4 241 0 0,4-5 1127 0 0,-56 28-1593 0 0,0 0 0 0 0,0 0 0 0 0,-1 0 0 0 0,1 1 0 0 0,0-1 0 0 0,0 1 0 0 0,0 0 0 0 0,0-1 0 0 0,0 1 0 0 0,0 0 0 0 0,0 0 0 0 0,0 0 0 0 0,1 1-99 0 0,17-3 745 0 0,-18 4-596 0 0,-1-1-1 0 0,1 0 1 0 0,0 1-1 0 0,-1-1 1 0 0,0 1 0 0 0,1 0-1 0 0,-1-1 1 0 0,0 1 0 0 0,0 0-1 0 0,0 0 1 0 0,0 0 0 0 0,1 0-149 0 0,4 8-87 0 0,3 4 117 0 0,1 0 0 0 0,-2 0 1 0 0,0 1-1 0 0,0 2-30 0 0,-1-2 4 0 0,1 0 1 0 0,1 0 0 0 0,5 7-5 0 0,-5-9-36 0 0,-1 1 0 0 0,0 0 0 0 0,1 4 36 0 0,-4-7-65 0 0,0-1 0 0 0,0 0 0 0 0,1 0-1 0 0,1-1 1 0 0,0 1 0 0 0,4 4 65 0 0,-8-11-28 0 0,-1 0-1 0 0,1 0 0 0 0,-1 0 1 0 0,0 0-1 0 0,0 1 1 0 0,-1-1-1 0 0,1 1 1 0 0,-1-1-1 0 0,1 1 0 0 0,-1 0 1 0 0,0-1-1 0 0,0 1 1 0 0,-1 0-1 0 0,1 0 29 0 0,-1-3-37 0 0,24-1-2226 0 0,-23 0-8027 0 0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6.9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13 5320 0 0,'1'0'50'0'0,"-1"0"0"0"0,0 0 1 0 0,1 0-1 0 0,-1 0 0 0 0,0 0 1 0 0,0 0-1 0 0,1 0 0 0 0,-1 0 1 0 0,0 0-1 0 0,1 0 0 0 0,-1 0 1 0 0,0 0-1 0 0,0 0 0 0 0,1 0 1 0 0,-1 0-1 0 0,0 0 0 0 0,1 0 1 0 0,-1 0-1 0 0,0 0 0 0 0,0 0 1 0 0,1 0-1 0 0,-1-1 0 0 0,0 1 1 0 0,0 0-1 0 0,1 0 0 0 0,-1 0 1 0 0,0 0-1 0 0,0-1 0 0 0,0 1 1 0 0,1 0-1 0 0,-1 0 0 0 0,0 0 1 0 0,0-1-1 0 0,0 1 0 0 0,0 0 0 0 0,0 0 1 0 0,1-1-1 0 0,-1 1 0 0 0,0 0 1 0 0,0-1-1 0 0,0 1-50 0 0,5-7 1578 0 0,-5 7-1348 0 0,0 0-201 0 0,0 0 0 0 0,0 1-1 0 0,0-1 1 0 0,0 0 0 0 0,0 0-1 0 0,0 0 1 0 0,0 1 0 0 0,0-1-1 0 0,0 0 1 0 0,0 0-1 0 0,0 0 1 0 0,0 1 0 0 0,0-1-1 0 0,0 0 1 0 0,0 0 0 0 0,0 0-1 0 0,0 1 1 0 0,0-1 0 0 0,-1 0-1 0 0,1 0 1 0 0,0 0-1 0 0,0 1 1 0 0,0-1 0 0 0,0 0-1 0 0,0 0 1 0 0,0 0 0 0 0,-1 0-1 0 0,1 0 1 0 0,0 1 0 0 0,0-1-1 0 0,0 0 1 0 0,0 0-1 0 0,-1 0 1 0 0,1 0 0 0 0,0 0-1 0 0,0 0 1 0 0,0 0 0 0 0,-1 0-1 0 0,1 0 1 0 0,0 0 0 0 0,0 0-1 0 0,0 0 1 0 0,-1 0-1 0 0,1 0 1 0 0,0 0 0 0 0,0 0-1 0 0,-1 0 1 0 0,1 0 0 0 0,0 0-1 0 0,0 0 1 0 0,0 0 0 0 0,-1 0-1 0 0,1 0 1 0 0,0 0-1 0 0,0 0 1 0 0,0 0 0 0 0,-1-1-29 0 0,-8 16 25 0 0,-14 13 8 0 0,15-19-29 0 0,0 1 1 0 0,1 0 0 0 0,-4 6-5 0 0,-4 12 17 0 0,0 2 1 0 0,2 0-1 0 0,2 0 1 0 0,0 1 0 0 0,-2 21-18 0 0,10-35 24 0 0,1 0 0 0 0,0 0 1 0 0,2 1-1 0 0,0-1-24 0 0,0 7 67 0 0,-2-1-1 0 0,-1 6-66 0 0,2-11 66 0 0,1 0 0 0 0,1 0 0 0 0,0 0 1 0 0,1 0-1 0 0,1 0 0 0 0,5 17-66 0 0,2 15 194 0 0,-9-43-166 0 0,1 0-1 0 0,-1 1 1 0 0,2-1 0 0 0,-1 0-1 0 0,1-1 1 0 0,0 1 0 0 0,1 0-1 0 0,0-1 1 0 0,0 0-28 0 0,7 9 217 0 0,0-1-1 0 0,13 11-216 0 0,-8-7 239 0 0,-4-3-77 0 0,-10-12-153 0 0,0 0 1 0 0,0 0 0 0 0,0-1-1 0 0,0 1 1 0 0,1-1 0 0 0,-1 1 0 0 0,1-1-1 0 0,0 0 1 0 0,-1 0 0 0 0,1 0-1 0 0,3 1-9 0 0,8 3-95 0 0,1-2-1 0 0,-1 1 0 0 0,1-2 0 0 0,0 0 1 0 0,0 0-1 0 0,0-2 0 0 0,0 0 0 0 0,0 0 1 0 0,0-2-1 0 0,13-1 96 0 0,-24 1-8605 0 0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7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68 4816 0 0,'-1'0'130'0'0,"1"0"0"0"0,-1 0 1 0 0,1 0-1 0 0,0 0 0 0 0,-1 0 0 0 0,1-1 0 0 0,-1 1 1 0 0,1 0-1 0 0,-1 0 0 0 0,1-1 0 0 0,0 1 1 0 0,-1 0-1 0 0,1-1 0 0 0,0 1 0 0 0,-1 0 1 0 0,1-1-1 0 0,0 1 0 0 0,-1 0 0 0 0,1-1 1 0 0,0 1-1 0 0,-1-1-130 0 0,-7-8 2386 0 0,-38-27-925 0 0,38 28-1420 0 0,8 8-37 0 0,-1-1-1 0 0,1 0 1 0 0,-1 1 0 0 0,0-1-1 0 0,1 1 1 0 0,-1-1-1 0 0,1 1 1 0 0,-1-1 0 0 0,0 1-1 0 0,1-1 1 0 0,-1 1-1 0 0,0 0 1 0 0,0-1 0 0 0,1 1-1 0 0,-1 0 1 0 0,0 0-1 0 0,0-1 1 0 0,0 1 0 0 0,1 0-1 0 0,-1 0 1 0 0,0 0-1 0 0,0 0-3 0 0,-6 0 72 0 0,-1 0-1 0 0,1 1 1 0 0,0 0-1 0 0,0 0 1 0 0,0 1-1 0 0,0-1 1 0 0,0 2-1 0 0,0-1 1 0 0,0 1-1 0 0,0 0 1 0 0,1 0-1 0 0,0 1 1 0 0,-3 2-72 0 0,0-1 25 0 0,6-4-13 0 0,1 1 0 0 0,-1 0 0 0 0,1 0 0 0 0,0 0 0 0 0,0 1 0 0 0,0-1 0 0 0,0 0 0 0 0,0 1 0 0 0,1-1 0 0 0,-1 1 0 0 0,1 0 1 0 0,-1 2-13 0 0,-13 18 102 0 0,12-20-77 0 0,0 1 1 0 0,0 0 0 0 0,1 0 0 0 0,0 0 0 0 0,0 0 0 0 0,0 1 0 0 0,0-1-1 0 0,0 0 1 0 0,1 1 0 0 0,-1 3-26 0 0,-7 20 63 0 0,8-25-58 0 0,1 0 1 0 0,-1 0-1 0 0,1 0 1 0 0,0 0-1 0 0,0 0 1 0 0,0 0-1 0 0,0 0 1 0 0,1 0-1 0 0,-1 0 0 0 0,1 0 1 0 0,0-1-1 0 0,0 1 1 0 0,0 0-1 0 0,1 2-5 0 0,0 0 9 0 0,0 1-1 0 0,1-1 0 0 0,0 0 1 0 0,0-1-1 0 0,0 1 0 0 0,0 0 1 0 0,2 1-9 0 0,-2-4-1 0 0,-1-1 0 0 0,1 0 0 0 0,0 1 0 0 0,-1-1 0 0 0,1 0 0 0 0,0 0 0 0 0,-1 0 0 0 0,1-1 0 0 0,0 1 0 0 0,0 0 1 0 0,0-1-1 0 0,0 0 0 0 0,0 0 0 0 0,0 0 0 0 0,0 0 0 0 0,0 0 0 0 0,-1-1 0 0 0,1 1 0 0 0,0-1 0 0 0,2-1 1 0 0,2 1-4 0 0,0-1 0 0 0,0 0 0 0 0,-1-1 0 0 0,1 0 0 0 0,-1 0 0 0 0,0 0 0 0 0,6-4 4 0 0,28-36-51 0 0,-35 39 48 0 0,-1 0 0 0 0,0-1 0 0 0,-1 0 0 0 0,1 0 0 0 0,-1 0 0 0 0,1-2 3 0 0,0 0 9 0 0,8-19 73 0 0,-11 23-52 0 0,0-1 1 0 0,0 0-1 0 0,1 1 0 0 0,0-1 0 0 0,-1 1 1 0 0,1-1-1 0 0,1 1 0 0 0,-1 0 0 0 0,0 0 1 0 0,1 0-1 0 0,-1 0 0 0 0,3-2-30 0 0,-5 5 9 0 0,1 0 0 0 0,-1 0 0 0 0,0 0-1 0 0,0 0 1 0 0,1-1 0 0 0,-1 1-1 0 0,0 0 1 0 0,1 0 0 0 0,-1-1 0 0 0,0 1-1 0 0,0 0 1 0 0,0-1 0 0 0,1 1 0 0 0,-1 0-1 0 0,0-1 1 0 0,0 1 0 0 0,0 0 0 0 0,0-1-1 0 0,0 1 1 0 0,0 0 0 0 0,0-1 0 0 0,0 1-1 0 0,1 0 1 0 0,-1-1 0 0 0,0 1 0 0 0,0 0-1 0 0,-1-1 1 0 0,1 1 0 0 0,0-1 0 0 0,0 1-1 0 0,0 0 1 0 0,0-1 0 0 0,0 1 0 0 0,0 0-9 0 0,0 0 6 0 0,0-1 0 0 0,0 1 0 0 0,-1 0 1 0 0,1 0-1 0 0,0 0 0 0 0,0 0 0 0 0,0 0 0 0 0,0 0 1 0 0,0 0-1 0 0,0-1 0 0 0,-1 1 0 0 0,1 0 1 0 0,0 0-1 0 0,0 0 0 0 0,0 0 0 0 0,0 0 0 0 0,0 0 1 0 0,-1 0-1 0 0,1 0 0 0 0,0 0 0 0 0,0 0 1 0 0,0 0-1 0 0,0 0 0 0 0,-1 0 0 0 0,1 0 0 0 0,0 0 1 0 0,0 0-1 0 0,0 0 0 0 0,0 0 0 0 0,0 0 1 0 0,-1 0-1 0 0,1 0 0 0 0,0 0 0 0 0,0 0 0 0 0,0 0 1 0 0,0 1-1 0 0,0-1 0 0 0,-1 0 0 0 0,1 0 1 0 0,0 0-1 0 0,0 0 0 0 0,0 0 0 0 0,0 0 0 0 0,0 0 1 0 0,0 1-1 0 0,0-1 0 0 0,0 0 0 0 0,0 0 0 0 0,-1 0 1 0 0,1 0-1 0 0,0 0 0 0 0,0 1 0 0 0,0-1 1 0 0,0 0-1 0 0,0 0 0 0 0,0 0 0 0 0,0 0 0 0 0,0 0 1 0 0,0 1-1 0 0,0-1 0 0 0,0 0 0 0 0,0 0 1 0 0,0 0-1 0 0,0 0 0 0 0,0 1 0 0 0,0-1 0 0 0,0 0 1 0 0,0 0-1 0 0,1 0-6 0 0,-12 53 60 0 0,3-1-1 0 0,-1 27-59 0 0,-7 55 17 0 0,7-65 6 0 0,3 0 1 0 0,2 60-24 0 0,5-124 1 0 0,-1 0 0 0 0,1 1 1 0 0,0-1-1 0 0,0 0 1 0 0,1 0-1 0 0,0 0 1 0 0,0 0-1 0 0,0 0 0 0 0,1 1 0 0 0,5 12 2 0 0,-7-17-1 0 0,0 0 0 0 0,0 1 0 0 0,0-1 0 0 0,0 0 0 0 0,0 0 0 0 0,0 0 0 0 0,0 0 0 0 0,0 0 1 0 0,1 0-1 0 0,-1 0 0 0 0,0-1 0 0 0,1 1 0 0 0,-1 0 0 0 0,0-1 0 0 0,1 1 0 0 0,-1-1 0 0 0,1 1 0 0 0,-1-1 1 0 0,1 0-1 0 0,-1 0 0 0 0,1 0 0 0 0,-1 0 0 0 0,1 0 0 0 0,-1 0 0 0 0,1 0 0 0 0,-1 0 0 0 0,1 0 1 0 0,-1-1-1 0 0,1 1 0 0 0,-1-1 0 0 0,1 1-2 0 0,8-2-292 0 0,-1 0 0 0 0,1-1 0 0 0,0 0 0 0 0,-1-1 0 0 0,0 0 0 0 0,5-2 292 0 0,5-6-9113 0 0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8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57 7232 0 0,'0'0'682'0'0,"0"0"10"0"0,0 0-2 0 0,0 0-88 0 0,0 0-342 0 0,0 0-90 0 0,0-1-148 0 0,0 1 1 0 0,0-1 0 0 0,0 1-1 0 0,0 0 1 0 0,0-1 0 0 0,1 1-1 0 0,-1-1 1 0 0,0 1 0 0 0,0 0-1 0 0,1-1 1 0 0,-1 1 0 0 0,0 0-1 0 0,1-1 1 0 0,-1 1 0 0 0,0 0-1 0 0,1-1 1 0 0,-1 1 0 0 0,0 0-1 0 0,1 0 1 0 0,-1-1 0 0 0,1 1-1 0 0,-1 0 1 0 0,0 0 0 0 0,1 0-1 0 0,-1 0-22 0 0,16-4 41 0 0,-1 2 0 0 0,1 0 0 0 0,0 1 0 0 0,-1 0 0 0 0,1 1 0 0 0,7 2-41 0 0,-6-1 157 0 0,0-1 0 0 0,0 0 0 0 0,0-1 0 0 0,0-1 0 0 0,11-3-157 0 0,58-16 379 0 0,-74 19-370 0 0,-9 2-8 0 0,0 0-1 0 0,-1-1 1 0 0,1 1 0 0 0,0-1 0 0 0,-1 0 0 0 0,1 0 0 0 0,-1 0-1 0 0,1 0 1 0 0,-1 0 0 0 0,1-1-1 0 0,2 0-1537 0 0,-4 2-6175 0 0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8.5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 3712 0 0,'7'-1'203'0'0,"-6"1"-150"0"0,-1 0 0 0 0,0 0-1 0 0,1 0 1 0 0,-1 0 0 0 0,0 0-1 0 0,1 0 1 0 0,-1 0-1 0 0,1 0 1 0 0,-1 0 0 0 0,0 0-1 0 0,1 0 1 0 0,-1 0-1 0 0,1 0 1 0 0,-1 0 0 0 0,0 0-1 0 0,1 0 1 0 0,-1 0 0 0 0,0 1-1 0 0,1-1 1 0 0,-1 0-1 0 0,0 0 1 0 0,1 0 0 0 0,-1 1-1 0 0,0-1 1 0 0,1 0-53 0 0,1 20 881 0 0,-2-12-884 0 0,2 20-34 0 0,-2-27 35 0 0,1 0 1 0 0,-1 0 0 0 0,1 0-1 0 0,-1-1 1 0 0,1 1 0 0 0,-1 0 0 0 0,1 0-1 0 0,0 0 1 0 0,-1 0 0 0 0,1-1 0 0 0,0 1-1 0 0,0 0 1 0 0,0 0 0 0 0,-1-1-1 0 0,1 1 1 0 0,0-1 0 0 0,0 1 0 0 0,0-1-1 0 0,0 1 1 0 0,0-1 0 0 0,0 0 0 0 0,0 1-1 0 0,0-1 1 0 0,0 0 0 0 0,1 0 1 0 0,-1 1-1 0 0,-1-1 1 0 0,1 0 0 0 0,0 0-1 0 0,0 1 1 0 0,-1-1 0 0 0,1 0-1 0 0,0 1 1 0 0,-1-1 0 0 0,1 1-1 0 0,-1-1 1 0 0,1 1 0 0 0,-1-1-1 0 0,1 1 1 0 0,-1-1 0 0 0,1 1-1 0 0,-1 0 1 0 0,1-1 0 0 0,-1 1 0 0 0,11 10-2 0 0,-7-10 18 0 0,0 1 1 0 0,0 1-1 0 0,0-1 1 0 0,0 0 0 0 0,0 1-1 0 0,-1 0 1 0 0,1 0-1 0 0,-1 0 1 0 0,0 0-1 0 0,0 1 1 0 0,0-1-1 0 0,0 1 1 0 0,-1 0-1 0 0,1 0 1 0 0,-1 0 0 0 0,0 0-1 0 0,1 3-16 0 0,-1-4 14 0 0,-1-1 2 0 0,0 0 0 0 0,0 0 0 0 0,0 0 0 0 0,0 0 0 0 0,-1 0 0 0 0,1 0 0 0 0,0 0 0 0 0,-1 1 0 0 0,1-1 0 0 0,-1 0 0 0 0,0 0 0 0 0,0 0 0 0 0,0 1 0 0 0,0-1 0 0 0,0 0 0 0 0,0 0 0 0 0,-1 0 0 0 0,1 1 0 0 0,-1-1 0 0 0,1 0 0 0 0,-1 0 0 0 0,0 0-1 0 0,-1 2-15 0 0,-1 1 38 0 0,0 0-1 0 0,0-1 0 0 0,0 1 1 0 0,-1 0-1 0 0,-3 2-37 0 0,-3 8 69 0 0,9-13-64 0 0,0 0-1 0 0,0 0 1 0 0,0-1-1 0 0,-1 1 1 0 0,1 0-1 0 0,0 0 1 0 0,-1-1-1 0 0,1 1 1 0 0,-1-1-1 0 0,0 0 1 0 0,-1 2-5 0 0,-2 0 16 0 0,1 1 0 0 0,0-1 1 0 0,0 1-1 0 0,0 1 0 0 0,-2 1-16 0 0,-6 8-909 0 0,12-14-3511 0 0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19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36 4912 0 0,'1'2'346'0'0,"-1"-1"-306"0"0,0-1-1 0 0,1 1 0 0 0,-1-1 0 0 0,0 1 1 0 0,1-1-1 0 0,-1 1 0 0 0,0-1 0 0 0,0 1 1 0 0,1-1-1 0 0,-1 1 0 0 0,0 0 0 0 0,0-1 0 0 0,0 1 1 0 0,0-1-1 0 0,0 1 0 0 0,0 0 0 0 0,0-1 1 0 0,0 1-1 0 0,0-1 0 0 0,0 1 0 0 0,0 0 1 0 0,0-1-1 0 0,0 1 0 0 0,-1-1 0 0 0,1 1 1 0 0,0 0-1 0 0,0-1 0 0 0,-1 1 0 0 0,1-1 0 0 0,0 1 1 0 0,-1-1-1 0 0,1 1 0 0 0,-1-1-39 0 0,1 2 22 0 0,-1-1-1 0 0,1 0 1 0 0,0 0-1 0 0,-1 1 1 0 0,1-1-1 0 0,0 0 1 0 0,0 1-1 0 0,0-1 1 0 0,0 0-1 0 0,0 1 1 0 0,0-1 0 0 0,1 0-1 0 0,-1 1 1 0 0,0-1-1 0 0,1 0 1 0 0,-1 0-1 0 0,0 1 1 0 0,1-1-1 0 0,0 0 1 0 0,-1 0-1 0 0,1 0 1 0 0,0 0-1 0 0,0 1-21 0 0,6 16 66 0 0,4 82 230 0 0,-3-38 370 0 0,-2 1 0 0 0,-3 44-666 0 0,-2-97 126 0 0,0 1-1 0 0,1-1 1 0 0,0 1-1 0 0,2 6-125 0 0,-2-9 163 0 0,0 0 1 0 0,0 0-1 0 0,-1 0 0 0 0,0 0 0 0 0,0 0 1 0 0,-1 8-164 0 0,-3-5 313 0 0,2-11-299 0 0,1 1 1 0 0,0-1 0 0 0,0 0 0 0 0,-1 1 0 0 0,1-1 0 0 0,0 1 0 0 0,0-1-1 0 0,0 0 1 0 0,0 1 0 0 0,0-1 0 0 0,-1 1 0 0 0,1-1 0 0 0,0 0-1 0 0,0 1 1 0 0,0-1 0 0 0,0 1 0 0 0,0-1 0 0 0,0 1 0 0 0,1-1-1 0 0,-1 0 1 0 0,0 1 0 0 0,0-1 0 0 0,0 1 0 0 0,0-1 0 0 0,0 0-1 0 0,1 1 1 0 0,-1-1 0 0 0,0 0 0 0 0,0 1 0 0 0,0-1 0 0 0,1 0-1 0 0,-1 1 1 0 0,0-1 0 0 0,1 0-15 0 0,1 14 374 0 0,-2-10-102 0 0,0-8 570 0 0,0 3-805 0 0,-6-18 205 0 0,5 15-218 0 0,0 0 0 0 0,0-1 1 0 0,0 1-1 0 0,0-1 0 0 0,1 1 0 0 0,0 0 1 0 0,0-2-25 0 0,-2-15 28 0 0,-6-48 51 0 0,-2-15 28 0 0,5 56-13 0 0,2-1 1 0 0,1-5-95 0 0,1 33 1 0 0,7-84 171 0 0,-5 79-170 0 0,0 0 0 0 0,0 0 0 0 0,0 0-1 0 0,1 0 1 0 0,-1 0 0 0 0,2 0 0 0 0,-1 0-1 0 0,1 0 1 0 0,-1 1 0 0 0,1-1 0 0 0,1 1-1 0 0,-1 0 1 0 0,3-3-2 0 0,10-11 0 0 0,1 0 0 0 0,14-12 0 0 0,-15 15-8 0 0,-13 14 7 0 0,-1 0-1 0 0,1-1 1 0 0,-1 1-1 0 0,1 0 1 0 0,0 1 0 0 0,0-1-1 0 0,0 1 1 0 0,0-1 0 0 0,0 1-1 0 0,0 0 1 0 0,0 0-1 0 0,0 0 1 0 0,0 0 0 0 0,1 1-1 0 0,-1-1 1 0 0,0 1-1 0 0,0 0 1 0 0,1 0 0 0 0,-1 0-1 0 0,0 0 1 0 0,1 1 0 0 0,-1-1-1 0 0,0 1 1 0 0,0 0-1 0 0,0 0 1 0 0,1 0 0 0 0,-1 0-1 0 0,0 1 1 0 0,0-1 1 0 0,1 1 2 0 0,-1 0 0 0 0,1 0-1 0 0,-1 0 1 0 0,0 0 0 0 0,0 0 0 0 0,0 1 0 0 0,0 0 0 0 0,0-1-1 0 0,-1 1 1 0 0,1 0 0 0 0,-1 0 0 0 0,1 0 0 0 0,-1 1 0 0 0,0-1 0 0 0,-1 0-1 0 0,1 1 1 0 0,0 0 0 0 0,-1-1 0 0 0,0 1 0 0 0,0 0 0 0 0,0 0-2 0 0,2 5 6 0 0,-2-8 1 0 0,-1 1 1 0 0,1-1-1 0 0,-1 1 1 0 0,1 0-1 0 0,-1-1 1 0 0,1 1-1 0 0,-1 0 1 0 0,0-1-1 0 0,0 1 1 0 0,0 0-1 0 0,0 0 1 0 0,0-1-1 0 0,0 1 1 0 0,-1 0-1 0 0,1-1 1 0 0,-1 1-1 0 0,1 0 1 0 0,-1 0-8 0 0,-3 16 24 0 0,4-16-21 0 0,0 0-1 0 0,0-1 1 0 0,0 1 0 0 0,0 0-1 0 0,-1 0 1 0 0,1-1 0 0 0,-1 1-1 0 0,0 0 1 0 0,1-1 0 0 0,-1 1-1 0 0,0-1 1 0 0,0 1 0 0 0,0-1-1 0 0,0 1 1 0 0,0-1 0 0 0,0 1-3 0 0,-14 13 15 0 0,-34 30-9 0 0,44-41-13 0 0,1-1 1 0 0,-2 0-1 0 0,1 0 0 0 0,0 0 1 0 0,0-1-1 0 0,-1 0 0 0 0,0 0 1 0 0,1 0-1 0 0,-6 1 7 0 0,-3 2 23 0 0,13-4-147 0 0,0-1-1 0 0,0 1 0 0 0,0 0 1 0 0,0-1-1 0 0,-1 0 1 0 0,1 1-1 0 0,0-1 1 0 0,0 0-1 0 0,0 1 0 0 0,0-1 1 0 0,0 0-1 0 0,0 0 1 0 0,-1 0-1 0 0,1 0 1 0 0,0 0 124 0 0,-1-1-8500 0 0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0.2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4008 0 0,'1'0'106'0'0,"-1"0"1"0"0,0 0-1 0 0,1 0 1 0 0,-1 0-1 0 0,0 0 1 0 0,0 0-1 0 0,1 0 1 0 0,-1 1-1 0 0,0-1 1 0 0,0 0-1 0 0,1 0 1 0 0,-1 0-1 0 0,0 0 0 0 0,0 1 1 0 0,0-1-1 0 0,1 0 1 0 0,-1 0-1 0 0,0 0 1 0 0,0 1-1 0 0,0-1 1 0 0,0 0-1 0 0,1 0 1 0 0,-1 1-1 0 0,0-1 1 0 0,0 0-1 0 0,0 0 1 0 0,0 1-1 0 0,0-1 1 0 0,0 0-1 0 0,0 0 0 0 0,0 1 1 0 0,0-1-1 0 0,0 0 1 0 0,0 1-1 0 0,0-1 1 0 0,0 0-1 0 0,0 0 1 0 0,0 1-1 0 0,0-1 1 0 0,0 0-1 0 0,0 1 1 0 0,0-1-1 0 0,0 0 1 0 0,0 0-1 0 0,-1 1 0 0 0,1-1 1 0 0,0 0-1 0 0,0 0 1 0 0,0 0-1 0 0,0 1 1 0 0,-1-1-1 0 0,1 0 1 0 0,0 0-1 0 0,0 0 1 0 0,0 1-1 0 0,-1-1 1 0 0,1 0-1 0 0,0 0 1 0 0,0 0-1 0 0,-1 0 1 0 0,1 0-1 0 0,0 0-106 0 0,4 0 43 0 0,1 0 0 0 0,-1 1 0 0 0,1-1 0 0 0,0 1 0 0 0,-1 0 0 0 0,1 0 0 0 0,-1 0 0 0 0,1 1 0 0 0,-1-1 0 0 0,0 1 1 0 0,0 0-1 0 0,1 0 0 0 0,-1 1 0 0 0,2 1-43 0 0,107 69 116 0 0,-100-65-15 0 0,-1 1 0 0 0,0 1 1 0 0,-1 0-1 0 0,0 1 1 0 0,-1 0-1 0 0,0 0 0 0 0,-1 1 1 0 0,0 1-1 0 0,0-1 1 0 0,4 11-102 0 0,-1 1 153 0 0,-1 0 1 0 0,0 0 0 0 0,-2 2 0 0 0,-1-1-1 0 0,3 18-153 0 0,3 50 324 0 0,-12-74-260 0 0,-2 0 2 0 0,0-1 0 0 0,-1 1-1 0 0,-1 0 1 0 0,-1 0 0 0 0,-1-1 0 0 0,-5 17-66 0 0,2-4 37 0 0,3-13-5 0 0,-1-1 0 0 0,-1 0-1 0 0,0 0 1 0 0,-1-1 0 0 0,-1 0-1 0 0,-1 0 1 0 0,0-1 0 0 0,-7 8-32 0 0,8-7 50 0 0,7-14-23 0 0,0 0 1 0 0,0 0-1 0 0,0 0 0 0 0,0 0 0 0 0,0-1 0 0 0,0 1 0 0 0,0 0 0 0 0,-1-1 0 0 0,1 1 0 0 0,0-1 0 0 0,-1 1 0 0 0,0-1 0 0 0,-1 1-27 0 0,-6 8 221 0 0,9-9-206 0 0,-1 0-1 0 0,1-1 0 0 0,0 1 1 0 0,-1-1-1 0 0,1 1 1 0 0,0-1-1 0 0,-1 1 1 0 0,1-1-1 0 0,-1 1 0 0 0,1-1 1 0 0,-1 0-1 0 0,1 1 1 0 0,-1-1-1 0 0,1 1 0 0 0,-1-1 1 0 0,1 0-1 0 0,-1 0 1 0 0,0 1-1 0 0,1-1 0 0 0,-1 0 1 0 0,0 0-1 0 0,1 0 1 0 0,-1 0-1 0 0,1 0 1 0 0,-2 0-15 0 0,2 0 77 0 0,0 0-9 0 0,0 0 1 0 0,0 0-2 0 0,0 0-3 0 0,0 0-23 0 0,0 0-1954 0 0,0 0-7832 0 0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1.7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4512 0 0,'0'12'755'0'0,"0"15"3090"0"0,0-26-3733 0 0,0-1 1 0 0,0 1-1 0 0,0 0 0 0 0,0 0 0 0 0,0 0 1 0 0,1 0-1 0 0,-1 0 0 0 0,0 0 0 0 0,1-1 1 0 0,-1 1-1 0 0,1 0 0 0 0,-1 0 1 0 0,1 0-1 0 0,-1-1 0 0 0,1 1 0 0 0,-1 0 1 0 0,1-1-1 0 0,0 1 0 0 0,-1-1 0 0 0,1 1 1 0 0,0 0-1 0 0,0-1 0 0 0,-1 1-112 0 0,1-1 16 0 0,-1 0-1 0 0,1 0 1 0 0,-1 1-1 0 0,1-1 1 0 0,-1 0 0 0 0,1 1-1 0 0,-1-1 1 0 0,0 0-1 0 0,1 1 1 0 0,-1-1-1 0 0,0 0 1 0 0,1 1-1 0 0,-1-1 1 0 0,0 1-1 0 0,0-1 1 0 0,1 1-1 0 0,-1-1 1 0 0,0 1-1 0 0,0-1 1 0 0,0 1-1 0 0,0-1 1 0 0,1 1 0 0 0,-1-1-1 0 0,0 1 1 0 0,0-1-1 0 0,0 1 1 0 0,0-1-1 0 0,0 1 1 0 0,0-1-1 0 0,0 1 1 0 0,-1-1-1 0 0,1 1-15 0 0,0 0 1 0 0,0 0 0 0 0,0 0-1 0 0,0 0 1 0 0,0 0-1 0 0,0 1 1 0 0,0-1-1 0 0,1 0 1 0 0,-1 0 0 0 0,0 0-1 0 0,1 0 1 0 0,-1 0-1 0 0,0 0 1 0 0,1 0 0 0 0,0 0-1 0 0,16 30-120 0 0,0-1 1 0 0,9 29 119 0 0,-10-25-9 0 0,3 20-6 0 0,-15-39 20 0 0,1-1 0 0 0,0 1 0 0 0,2 0-5 0 0,-1-1 58 0 0,-1 1 0 0 0,0 0 1 0 0,-1 0-1 0 0,-1 0 0 0 0,0 5-58 0 0,6 27 159 0 0,-7-40-122 0 0,-1 0 0 0 0,0 0 0 0 0,0 0 0 0 0,-1 1 0 0 0,0-1 0 0 0,0 0 0 0 0,-1 0-1 0 0,0 1 1 0 0,-1 0-37 0 0,0 8 131 0 0,2-13-129 0 0,-1 4 126 0 0,0-1-1 0 0,0 1 0 0 0,-1-1 0 0 0,1 1 1 0 0,-3 4-128 0 0,3-6 130 0 0,1-4-138 0 0,0-1 0 0 0,0 0 1 0 0,0 0-1 0 0,0 0 0 0 0,0 0 0 0 0,-1 0 0 0 0,1 1 0 0 0,0-1 0 0 0,0 0 0 0 0,0 0 0 0 0,0 0 0 0 0,0 0 0 0 0,0 0 0 0 0,0 0 1 0 0,0 0-1 0 0,0 1 0 0 0,-1-1 0 0 0,1 0 0 0 0,0 0 0 0 0,0 0 0 0 0,0 0 0 0 0,0 0 0 0 0,0 0 0 0 0,0 0 0 0 0,-1 0 1 0 0,1 0-1 0 0,0 0 0 0 0,0 0 0 0 0,0 0 0 0 0,0 0 0 0 0,0 0 0 0 0,-1 0 0 0 0,1 0 0 0 0,0 0 0 0 0,0 0 0 0 0,0 0 1 0 0,0 0-1 0 0,0 0 0 0 0,-1 0 0 0 0,1 0 0 0 0,0 0 0 0 0,0 0 0 0 0,0 0 0 0 0,0 0 0 0 0,0 0 0 0 0,-1 0 0 0 0,1 0 1 0 0,0 0-1 0 0,0-1 0 0 0,0 1 8 0 0,-4 0-1013 0 0,4 0-7725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2.9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1 420 5320 0 0,'9'4'451'0'0,"-9"-4"-430"0"0,1 0 0 0 0,-1 0 0 0 0,0 1-1 0 0,0-1 1 0 0,1 0 0 0 0,-1 0 0 0 0,0 0 0 0 0,1 1-1 0 0,-1-1 1 0 0,0 0 0 0 0,1 0 0 0 0,-1 0 0 0 0,0 0-1 0 0,1 0 1 0 0,-1 0 0 0 0,0 0 0 0 0,1 0 0 0 0,-1 0-1 0 0,0 0 1 0 0,1 0 0 0 0,-1 0 0 0 0,0 0-1 0 0,1 0 1 0 0,-1 0 0 0 0,1 0 0 0 0,-1 0 0 0 0,0 0-1 0 0,1 0 1 0 0,-1 0 0 0 0,0 0 0 0 0,1-1-21 0 0,1 1 43 0 0,0-1 1 0 0,1 0 0 0 0,-1 0-1 0 0,0 1 1 0 0,0-1 0 0 0,1-1-1 0 0,-1 1 1 0 0,0 0 0 0 0,0-1-1 0 0,0 1 1 0 0,-1-1 0 0 0,1 1-1 0 0,0-1 1 0 0,0 0 0 0 0,-1 0-1 0 0,1 0-43 0 0,-1-1 68 0 0,0 1-1 0 0,0-1 1 0 0,0 1-1 0 0,0-1 1 0 0,0 1-1 0 0,-1-1 1 0 0,0 0-1 0 0,1 1 1 0 0,-1-1-1 0 0,0 0 1 0 0,0 1-1 0 0,0-1 1 0 0,-1 0-1 0 0,1 1 1 0 0,-1-1-1 0 0,1 0 1 0 0,-2-2-68 0 0,-1-15 666 0 0,-4-65 828 0 0,3 59-874 0 0,2 0-1 0 0,0 0 1 0 0,2 0-1 0 0,1 0 1 0 0,4-25-620 0 0,-4 46 221 0 0,0-1 1 0 0,0 0 0 0 0,1 1-1 0 0,0-1 1 0 0,0 1 0 0 0,0-1 0 0 0,1 1-1 0 0,0 0 1 0 0,0 0 0 0 0,1-2-222 0 0,-3 6 58 0 0,-1 1-1 0 0,1 0 1 0 0,-1-1 0 0 0,1 1-1 0 0,-1-1 1 0 0,1 1 0 0 0,-1 0-1 0 0,1-1 1 0 0,-1 1 0 0 0,1 0-1 0 0,-1 0 1 0 0,1-1-1 0 0,0 1 1 0 0,-1 0 0 0 0,1 0-1 0 0,-1 0 1 0 0,1 0 0 0 0,0 0-1 0 0,-1 0 1 0 0,1 0 0 0 0,-1 0-1 0 0,1 0 1 0 0,0 0 0 0 0,-1 0-1 0 0,1 0 1 0 0,0 0 0 0 0,-1 0-1 0 0,1 1-57 0 0,0 1 19 0 0,1 0-1 0 0,-1 0 0 0 0,1 0 0 0 0,-1 1 1 0 0,1-1-1 0 0,0-1 0 0 0,0 1 0 0 0,0 0 1 0 0,0 0-19 0 0,10 9 11 0 0,30 48 10 0 0,-28-37-7 0 0,2 0 1 0 0,8 7-15 0 0,-1-1 244 0 0,0 2 1 0 0,0 3-245 0 0,-11-13 135 0 0,12 14 87 0 0,-12-21-91 0 0,-2 1-1 0 0,7 11-130 0 0,-13-19 10 0 0,-1-1 22 0 0,0 0-32 0 0,1 0 1 0 0,-1 0 0 0 0,1-1-1 0 0,0 1 1 0 0,1-1 0 0 0,-1 1-1 0 0,-3-4 13 0 0,0-1 0 0 0,0 1-1 0 0,0 0 1 0 0,0 0 0 0 0,1-1 0 0 0,-1 1 0 0 0,0-1 0 0 0,0 1 0 0 0,0-1 0 0 0,1 0 0 0 0,-1 1 0 0 0,0-1 0 0 0,0 0 0 0 0,1 0 0 0 0,-1 0 0 0 0,0 0 0 0 0,0 0 0 0 0,1 0 0 0 0,-1 0 0 0 0,0 0 0 0 0,1 0 0 0 0,-1-1-1 0 0,0 1 1 0 0,0 0 0 0 0,0-1 0 0 0,1 1 0 0 0,-1-1 0 0 0,0 1 0 0 0,0-1 0 0 0,1 0-13 0 0,11-4 168 0 0,-12 5-166 0 0,0 0-1 0 0,-1 0 1 0 0,1 0-1 0 0,0 0 1 0 0,0 0-1 0 0,-1 0 0 0 0,1 0 1 0 0,0-1-1 0 0,-1 1 1 0 0,1 0-1 0 0,0-1 1 0 0,-1 1-1 0 0,1 0 1 0 0,0-1-1 0 0,-1 1 0 0 0,1-1 1 0 0,-1 1-1 0 0,1-1 1 0 0,-1 1-1 0 0,1-1 1 0 0,-1 0-1 0 0,1 1 1 0 0,-1-1-1 0 0,0 1 0 0 0,1-1 1 0 0,-1 0-1 0 0,0 1 1 0 0,1-1-1 0 0,-1 0 1 0 0,0 0-1 0 0,0 1 1 0 0,0-1-1 0 0,0 0 0 0 0,0 0-1 0 0,3-12-9 0 0,-1 0 0 0 0,0 0-1 0 0,-1 0 1 0 0,0-1-1 0 0,-2-11 10 0 0,2-24-17 0 0,-3-90 60 0 0,3 135-13 0 0,0-1 1 0 0,0 0-1 0 0,0 1 1 0 0,1-1-1 0 0,0 1 1 0 0,2-5-31 0 0,5-17 166 0 0,2 6 84 0 0,-10 18-210 0 0,0 1 0 0 0,0 0 0 0 0,0-1 0 0 0,0 1 0 0 0,0-1 0 0 0,-1 0 1 0 0,1 1-1 0 0,0-1 0 0 0,-1 1 0 0 0,0-1 0 0 0,1 0 0 0 0,-1-1-40 0 0,0 3 45 0 0,7-3 150 0 0,-5 2-2596 0 0,-2 1-10632 0 0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2.0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81 6328 0 0,'2'-1'8'0'0,"-1"1"1"0"0,1 0 0 0 0,0 0-1 0 0,-1-1 1 0 0,1 1-1 0 0,-1-1 1 0 0,1 1 0 0 0,-1-1-1 0 0,0 0 1 0 0,1 0-1 0 0,-1 1 1 0 0,0-1-1 0 0,1-1-8 0 0,13-6 219 0 0,45-17 563 0 0,-47 19-572 0 0,1 0-1 0 0,-1 0 1 0 0,1 1-1 0 0,0 1 1 0 0,4 0-210 0 0,66-3-7 0 0,-79 7 7 0 0,-1 0 0 0 0,1 0 0 0 0,-1 0 0 0 0,1 1-1 0 0,-1-1 1 0 0,1 1 0 0 0,-1 0 0 0 0,0 0 0 0 0,0 0 0 0 0,1 1 0 0 0,-1 0-1 0 0,0 0 1 0 0,0 0 0 0 0,0 0 0 0 0,-1 0 0 0 0,5 3 0 0 0,-1 2 1 0 0,1 0 1 0 0,-1 0-1 0 0,-1 1 1 0 0,1-1-1 0 0,-1 1 1 0 0,4 8-2 0 0,-8-12 5 0 0,1 1 1 0 0,-1 0-1 0 0,0 0 0 0 0,0 0 1 0 0,1 4-6 0 0,-2-7 20 0 0,-1 0 1 0 0,1 0-1 0 0,-1 0 1 0 0,0 0-1 0 0,0 1 1 0 0,1-1-1 0 0,-1 0 1 0 0,0 0-1 0 0,-1 0 1 0 0,1 0-1 0 0,0 0 1 0 0,-1 1-1 0 0,1-1 1 0 0,-1 0-1 0 0,0 1-20 0 0,-5 10 139 0 0,5-10-77 0 0,0-1 0 0 0,0 1 1 0 0,-1 0-1 0 0,1-1 0 0 0,0 0 0 0 0,-1 1 1 0 0,0-1-1 0 0,1 0 0 0 0,-1 0 1 0 0,-1 1-63 0 0,-10 8 395 0 0,0 1 0 0 0,-1-2 0 0 0,-5 3-395 0 0,12-9 94 0 0,1 0-1 0 0,-1-1 1 0 0,0 0 0 0 0,0-1 0 0 0,0 0 0 0 0,0 0-1 0 0,0 0 1 0 0,-1-1 0 0 0,-1 1-94 0 0,-30 4 265 0 0,25-3-54 0 0,-1-1-1 0 0,0 0 1 0 0,-4-1-211 0 0,15-1-89 0 0,3 0 27 0 0,1 0-1 0 0,-1 0 0 0 0,0 0 1 0 0,1 0-1 0 0,-1 0 0 0 0,0 0 1 0 0,1 0-1 0 0,-1 0 0 0 0,0 0 0 0 0,0 0 1 0 0,1 0-1 0 0,-1 0 0 0 0,1 0 1 0 0,-1-1-1 0 0,0 1 0 0 0,1 0 1 0 0,-1-1-1 0 0,0 1 0 0 0,1 0 1 0 0,-1-1-1 0 0,1 1 0 0 0,-1-1 63 0 0,1 1-7898 0 0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2.5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35 5720 0 0,'38'3'2253'0'0,"-13"2"-1146"0"0,-20-3-973 0 0,1-2 0 0 0,0 1 0 0 0,-1-1 0 0 0,1 1 0 0 0,0-1 0 0 0,0-1 0 0 0,-1 1 0 0 0,1-1 1 0 0,0 0-1 0 0,0-1-134 0 0,21-2 315 0 0,61-8 650 0 0,-38 4-110 0 0,16 2-855 0 0,-11 1 313 0 0,-29 2-13 0 0,1 0 1 0 0,0 3 0 0 0,-1 0 0 0 0,3 1-301 0 0,27 15 486 0 0,-47-17-446 0 0,-1 2 0 0 0,4 2-1852 0 0,-11-3-7358 0 0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2.9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5720 0 0,'0'0'74'0'0,"0"1"0"0"0,0 0 0 0 0,0-1 0 0 0,0 1 0 0 0,0 0 0 0 0,0-1 0 0 0,0 1 1 0 0,0 0-1 0 0,0-1 0 0 0,0 1 0 0 0,1 0 0 0 0,-1-1 0 0 0,0 1 0 0 0,0 0 0 0 0,1-1 0 0 0,-1 1 0 0 0,0-1 0 0 0,1 1 0 0 0,-1-1 1 0 0,1 1-1 0 0,-1-1 0 0 0,1 1 0 0 0,-1-1 0 0 0,1 1 0 0 0,-1-1 0 0 0,1 1 0 0 0,-1-1 0 0 0,1 0 0 0 0,-1 1 0 0 0,1-1 1 0 0,0 0-1 0 0,-1 0 0 0 0,1 1 0 0 0,0-1 0 0 0,-1 0 0 0 0,1 0 0 0 0,0 0 0 0 0,-1 0 0 0 0,1 0 0 0 0,0 0 0 0 0,-1 0 1 0 0,1 0-1 0 0,0 0 0 0 0,0 0-74 0 0,16 3 284 0 0,-8 0-194 0 0,0 1 0 0 0,1-2 1 0 0,-1 0-1 0 0,0 0 0 0 0,1 0 0 0 0,-1-1 1 0 0,10-1-91 0 0,-7 1 39 0 0,0 0 0 0 0,0 0 1 0 0,0 1-1 0 0,0 1 0 0 0,-1 0 1 0 0,1 0-1 0 0,-1 1 0 0 0,0 1 1 0 0,0 0-1 0 0,0 0 0 0 0,-1 1 1 0 0,3 2-40 0 0,-11-6 7 0 0,1-1 0 0 0,-1 1 0 0 0,0 0 0 0 0,1 0 0 0 0,-1 0 1 0 0,0 0-1 0 0,0 0 0 0 0,0 1 0 0 0,0-1 0 0 0,-1 1 0 0 0,1-1 1 0 0,-1 1-1 0 0,1-1 0 0 0,-1 1 0 0 0,0 0 0 0 0,0 0 0 0 0,0 0 0 0 0,-1 0 1 0 0,1 0-1 0 0,0 0 0 0 0,-1 0 0 0 0,0 0 0 0 0,0-1 0 0 0,0 1 1 0 0,0 0-1 0 0,0 0 0 0 0,-1 0 0 0 0,0 0 0 0 0,1 0 0 0 0,-1 2-7 0 0,-2 4-18 0 0,0 1-1 0 0,0-1 0 0 0,-1 0 1 0 0,0 0-1 0 0,0 0 0 0 0,-1 0 1 0 0,0-1-1 0 0,-1 0 0 0 0,0 0 1 0 0,0 0-1 0 0,-6 5 19 0 0,1 0-15 0 0,-7 7 101 0 0,13-16 33 0 0,5-4-113 0 0,0 0 1 0 0,0 0-1 0 0,0 0 0 0 0,0 0 0 0 0,0 0 0 0 0,-1 1 1 0 0,1-1-1 0 0,0 0 0 0 0,0 0 0 0 0,0 0 0 0 0,0 0 1 0 0,0 0-1 0 0,0 0 0 0 0,-1 0 0 0 0,1 0 0 0 0,0 0 1 0 0,0 0-1 0 0,0 0 0 0 0,0 0 0 0 0,-1 0 0 0 0,1 0 1 0 0,0 0-1 0 0,0 0 0 0 0,0 0 0 0 0,0 0 0 0 0,0 0 1 0 0,-1 0-1 0 0,1 0 0 0 0,0 0 0 0 0,0 0 1 0 0,0 0-1 0 0,0 0 0 0 0,0 0 0 0 0,0 0 0 0 0,-1 0 1 0 0,1-1-1 0 0,0 1 0 0 0,0 0 0 0 0,0 0 0 0 0,0 0 1 0 0,0 0-1 0 0,0 0 0 0 0,0 0 0 0 0,0 0 0 0 0,-1-1 1 0 0,1 1-1 0 0,0 0 0 0 0,0 0-6 0 0,-11 12-859 0 0,11-12-6291 0 0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3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197 0 6128 0 0,'-2'1'245'0'0,"1"0"1"0"0,-1 0-1 0 0,1 0 0 0 0,-1 0 1 0 0,1 0-1 0 0,-1 0 1 0 0,1 1-1 0 0,0-1 1 0 0,0 0-1 0 0,0 1 0 0 0,-1-1 1 0 0,1 1-1 0 0,1-1 1 0 0,-1 1-1 0 0,-1 0-245 0 0,-7 11 500 0 0,-18 11-428 0 0,2-2-341 0 0,0 2-1 0 0,-5 8 270 0 0,21-21-63 0 0,6-9 37 0 0,0 1-1 0 0,0 0 0 0 0,0 0 1 0 0,1 0-1 0 0,-1 1 0 0 0,1-1 1 0 0,0 1-1 0 0,0-1 0 0 0,0 1 1 0 0,0 0-1 0 0,1-1 1 0 0,0 1-1 0 0,0 0 0 0 0,0 0 1 0 0,0 0-1 0 0,0 2 27 0 0,1-1-55 0 0,-1 1 0 0 0,0-1 0 0 0,0 0 0 0 0,0 0-1 0 0,-1 0 1 0 0,0 2 55 0 0,0-1 9 0 0,0-1-1 0 0,1 1 1 0 0,-1-1-1 0 0,2 1 1 0 0,-1 0-1 0 0,0 2-8 0 0,1 0 69 0 0,0-5-36 0 0,0 0 0 0 0,0 0 1 0 0,0 0-1 0 0,0-1 0 0 0,0 1 0 0 0,1 0 1 0 0,-1 0-1 0 0,1 0 0 0 0,0-1 1 0 0,0 2-34 0 0,0-3 4 0 0,0 0 1 0 0,0 0 0 0 0,0 0 0 0 0,0 0-1 0 0,0 0 1 0 0,1 0 0 0 0,-1 0 0 0 0,0 0-1 0 0,0-1 1 0 0,1 1 0 0 0,-1 0 0 0 0,0-1-1 0 0,1 0 1 0 0,-1 1 0 0 0,0-1 0 0 0,1 0-1 0 0,-1 1 1 0 0,1-1 0 0 0,-1 0-1 0 0,1 0 1 0 0,-1 0 0 0 0,0 0 0 0 0,2-1-5 0 0,28 3 25 0 0,-1 1 1 0 0,1 1 0 0 0,18 6-26 0 0,-10-2 64 0 0,31 1-64 0 0,0-1-1201 0 0,-41-5-4891 0 0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24.2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375 71 5720 0 0,'0'-2'268'0'0,"0"-1"1"0"0,-1 1 0 0 0,1 0-1 0 0,-1-1 1 0 0,0 1-1 0 0,0 0 1 0 0,0 0-1 0 0,0-1 1 0 0,0 1 0 0 0,-1-1-269 0 0,-6-17 1008 0 0,8 20-962 0 0,-1-1 0 0 0,1 0-1 0 0,-1 0 1 0 0,0 1-1 0 0,1-1 1 0 0,-1 1 0 0 0,1-1-1 0 0,-1 1 1 0 0,0-1-1 0 0,0 1 1 0 0,1-1 0 0 0,-1 1-1 0 0,0-1 1 0 0,0 1-1 0 0,1 0 1 0 0,-1 0 0 0 0,0-1-1 0 0,0 1 1 0 0,0 0-1 0 0,0 0 1 0 0,0 0-46 0 0,-24-4 588 0 0,20 4-422 0 0,-17-6 89 0 0,19 5-216 0 0,0 0-1 0 0,0 0 1 0 0,0 0 0 0 0,0 1-1 0 0,0-1 1 0 0,0 1 0 0 0,0 0-1 0 0,0 0 1 0 0,0 0 0 0 0,0 0-1 0 0,0 0 1 0 0,-3 1-39 0 0,-10 3 101 0 0,0 0 0 0 0,1 2 0 0 0,0-1 1 0 0,0 2-1 0 0,0 0 0 0 0,1 1 0 0 0,-6 4-101 0 0,5-2 92 0 0,-3 2 20 0 0,0 0 1 0 0,1 2-1 0 0,0 0 0 0 0,-14 15-112 0 0,30-25 40 0 0,0 0 0 0 0,0 0 0 0 0,0 0-1 0 0,1 0 1 0 0,-1 1 0 0 0,1-1 0 0 0,0 0-1 0 0,0 0 1 0 0,0 0 0 0 0,1 0 0 0 0,0 4-40 0 0,0-6 3 0 0,0 0 0 0 0,-1-1 0 0 0,1 1 1 0 0,0 0-1 0 0,0-1 0 0 0,0 1 1 0 0,1-1-1 0 0,-1 0 0 0 0,0 1 1 0 0,0-1-1 0 0,1 0 0 0 0,-1 0 0 0 0,1 0 1 0 0,-1 0-1 0 0,1 0 0 0 0,-1 0 1 0 0,1 0-1 0 0,0 0 0 0 0,-1-1 0 0 0,1 1 1 0 0,0-1-1 0 0,0 1-3 0 0,40 9 53 0 0,-9-2-4 0 0,-26-6-43 0 0,0 0 0 0 0,-1 0 1 0 0,1-1-1 0 0,0 0 0 0 0,0 0 0 0 0,0-1 0 0 0,2 0-6 0 0,19-3 186 0 0,0-1 1 0 0,0-1-1 0 0,-1-1 0 0 0,0-1 1 0 0,8-5-187 0 0,8-5 544 0 0,-38 12-451 0 0,9-7 37 0 0,-14 12-127 0 0,0 0 0 0 0,0 0 0 0 0,0-1 0 0 0,1 1-1 0 0,-1 0 1 0 0,0 0 0 0 0,0 0 0 0 0,0 0 0 0 0,0 0 0 0 0,1 0 0 0 0,-1-1-1 0 0,0 1 1 0 0,0 0 0 0 0,0 0 0 0 0,0 0 0 0 0,1 0 0 0 0,-1 0 0 0 0,0 0-1 0 0,0 0 1 0 0,0 0 0 0 0,1 0 0 0 0,-1 0 0 0 0,0 0 0 0 0,0 0 0 0 0,0 0 0 0 0,1 0-1 0 0,-1 0 1 0 0,0 0 0 0 0,0 0 0 0 0,0 0 0 0 0,1 0 0 0 0,-1 1 0 0 0,0-1-1 0 0,0 0 1 0 0,0 0 0 0 0,0 0 0 0 0,1 0 0 0 0,-1 0 0 0 0,0 0 0 0 0,0 0-1 0 0,0 1 1 0 0,0-1 0 0 0,0 0 0 0 0,0 0 0 0 0,1 0 0 0 0,-1 0 0 0 0,0 1 0 0 0,0-1-1 0 0,0 0 1 0 0,0 0 0 0 0,0 0 0 0 0,0 1 0 0 0,0-1 0 0 0,0 0 0 0 0,0 0-1 0 0,0 0 1 0 0,0 1 0 0 0,0-1 0 0 0,0 0 0 0 0,0 0 0 0 0,0 0 0 0 0,0 0-1 0 0,0 1 1 0 0,0-1 0 0 0,0 0-3 0 0,0 0 68 0 0,0 0-1 0 0,0 0 2 0 0,0 0-3 0 0,0 0-2 0 0,0 0 1 0 0,0 0 19 0 0,0 0 55 0 0,0 0 13 0 0,0 0-1 0 0,0 0-21 0 0,0 0-89 0 0,0 0-14 0 0,0 17 62 0 0,6 42 50 0 0,-7-38-154 0 0,-1 0 1 0 0,-1 0 0 0 0,-1 0-1 0 0,-2 4 15 0 0,4-17-17 0 0,1 0-1 0 0,0 1 0 0 0,0-1 0 0 0,1 8 18 0 0,-4 28-63 0 0,-1-16-16 0 0,2 0-1 0 0,1 1 1 0 0,1 0 0 0 0,2 0 79 0 0,-1-7-42 0 0,1-7 17 0 0,1-1 1 0 0,0 1-1 0 0,1 0 0 0 0,1-1 0 0 0,3 10 25 0 0,-4-19-4 0 0,-1 1 0 0 0,1-1 0 0 0,-1 0 1 0 0,2 0-1 0 0,-1 0 0 0 0,0 0 0 0 0,1-1 0 0 0,0 1 0 0 0,0-1 0 0 0,0 0 0 0 0,1 0 0 0 0,-1-1 0 0 0,1 1 0 0 0,0-1 1 0 0,0 0-1 0 0,4 2 4 0 0,-1-1 4 0 0,1 0 1 0 0,0 0-1 0 0,0-1 0 0 0,1-1 1 0 0,-1 1-1 0 0,0-1 1 0 0,1-1-1 0 0,-1 1 1 0 0,9-1-5 0 0,-8-1 31 0 0,0 0 1 0 0,0 0 0 0 0,0-1-1 0 0,-1 0 1 0 0,1-1-1 0 0,0 0 1 0 0,-1-1 0 0 0,4-1-32 0 0,30-10 297 0 0,-33 11-198 0 0,0 0-1 0 0,-1-1 1 0 0,1 0 0 0 0,-1 0-1 0 0,1-1 1 0 0,4-4-99 0 0,8-4 236 0 0,-18 11-167 0 0,0 0 1 0 0,-1-1-1 0 0,1 1 0 0 0,0-1 0 0 0,-1 0 0 0 0,0 0 0 0 0,1-1-69 0 0,-3 4 21 0 0,-1-1 0 0 0,0 1 0 0 0,1 0 1 0 0,-1-1-1 0 0,1 1 0 0 0,-1 0 0 0 0,0 0 0 0 0,1-1 0 0 0,-1 1 0 0 0,1 0 0 0 0,-1 0 1 0 0,1 0-1 0 0,-1-1 0 0 0,0 1 0 0 0,1 0 0 0 0,-1 0 0 0 0,1 0 0 0 0,-1 0 0 0 0,1 0 1 0 0,-1 0-1 0 0,1 0 0 0 0,-1 0 0 0 0,1 0 0 0 0,0 0-21 0 0,-1 1-107 0 0,1-1 1 0 0,-1 0-1 0 0,1 0 1 0 0,-1 0-1 0 0,1 0 1 0 0,-1 0-1 0 0,1 0 1 0 0,-1 0-1 0 0,1 0 0 0 0,0-1 1 0 0,-1 1-1 0 0,1 0 1 0 0,-1 0-1 0 0,1 0 1 0 0,-1-1-1 0 0,0 1 1 0 0,1 0-1 0 0,-1 0 0 0 0,1-1 1 0 0,-1 1-1 0 0,1 0 1 0 0,-1-1 106 0 0,1 1-11657 0 0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40.16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27 1 0 0,'52'0'0'0,"-117"0"0"0,51 0 0 0,45 0 0 0,3855 0 0 0,-1295 0 0 0,1602 0 0 0,-1396 0 0 0,1862 0 0 0,-2228 0 0 0,-809 0 0 0,4662 0 0 0,-6181 0 0 0,-101 0 0 0,20 0 0 0,11 0 0 0,-31 0 0 0,-4 0 0 0,-1 0 0 0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47.9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91 1 0 0,'-28'0'0'0,"-35"0"0"0,2078 0 0 0,1010 0 0 0,4545 0 0 0,-1612 0 0 0,-3575 0 0 0,-794 0 0 0,324 0 0 0,961 0 0 0,-1677 0 0 0,-867 0 0 0,-329 0 0 0,-4 0 0 0,-1 0 0 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6:55.872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0,'2229'0'0'0,"1117"0"0"0,5019 0 0 0,-3686 0 0 0,-2806 0 0 0,-626 0 0 0,992 0 0 0,-747 0 0 0,1700 0 0 0,-3191 0 0 0,-3 0 0 0,-3 0 0 0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02.48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0,'4835'0'0'0,"-481"0"0"0,-1451 0 0 0,1890 0 0 0,-1598 0 0 0,-1850 0 0 0,673 0 0 0,3030 0 0 0,-5048 0 0 0,-4 0 0 0,0 0 0 0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21.54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0 0 0,'3449'0'0'0,"-364"0"0"0,-1026 0 0 0,-1037 0 0 0,3072 0 0 0,-2815 0 0 0,1393 0 0 0,-890 0 0 0,2822 0 0 0,-2762 0 0 0,-615 0 0 0,209 0 0 0,-1267 0 0 0,-167 0 0 0,0 0 0 0,1 0 0 0,-6 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04.5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1 582 6728 0 0,'0'0'736'0'0,"0"0"0"0"0,0 0 1 0 0,0 0-109 0 0,0 0-456 0 0,0 0-109 0 0,0 0 1 0 0,0 0-10 0 0,0 0-36 0 0,0 0-10 0 0,0 0 26 0 0,0 0 109 0 0,0 0 30 0 0,1-4-3 0 0,6-15 61 0 0,11-38 771 0 0,3-17-1002 0 0,-6 19 1443 0 0,11-23-1443 0 0,2-8 1132 0 0,-16 54-471 0 0,0 0 0 0 0,12-17-661 0 0,-16 30 307 0 0,-3 10-204 0 0,-3 4-55 0 0,0 0 1 0 0,0 0-1 0 0,0 1 1 0 0,1-1-1 0 0,0 0 0 0 0,0 1 1 0 0,0 0-1 0 0,0 0 1 0 0,1 0-1 0 0,-1 0 0 0 0,1 1 1 0 0,1-2-49 0 0,4-2 119 0 0,-9 6-109 0 0,0 1-1 0 0,0 0 1 0 0,0 0-1 0 0,0 0 1 0 0,1-1 0 0 0,-1 1-1 0 0,0 0 1 0 0,0 0-1 0 0,0 0 1 0 0,1-1-1 0 0,-1 1 1 0 0,0 0-1 0 0,0 0 1 0 0,1 0 0 0 0,-1 0-1 0 0,0 0 1 0 0,0-1-1 0 0,1 1 1 0 0,-1 0-1 0 0,0 0 1 0 0,0 0-1 0 0,1 0 1 0 0,-1 0 0 0 0,0 0-1 0 0,0 0 1 0 0,1 0-1 0 0,-1 0 1 0 0,0 0-1 0 0,1 0 1 0 0,-1 0-1 0 0,0 0 1 0 0,0 0 0 0 0,1 0-1 0 0,-1 1 1 0 0,0-1-1 0 0,0 0 1 0 0,1 0-1 0 0,-1 0 1 0 0,0 0-1 0 0,0 0 1 0 0,0 1 0 0 0,1-1-1 0 0,-1 0 1 0 0,0 0-1 0 0,0 0 1 0 0,0 1-1 0 0,1-1 1 0 0,-1 0-1 0 0,0 0 1 0 0,0 0 0 0 0,0 1-1 0 0,0-1 1 0 0,0 0-1 0 0,0 0 1 0 0,0 1-1 0 0,1-1 1 0 0,-1 0-10 0 0,8 2 321 0 0,-7-2-314 0 0,-1 0 1 0 0,1 0-1 0 0,-1 0 0 0 0,1 0 1 0 0,-1 0-1 0 0,1 0 0 0 0,-1 0 1 0 0,1 0-1 0 0,-1 0 0 0 0,0 0 1 0 0,1 0-1 0 0,-1 1 0 0 0,1-1 1 0 0,-1 0-1 0 0,1 0 0 0 0,-1 0 1 0 0,1 1-1 0 0,-1-1 0 0 0,1 0 1 0 0,-1 1-1 0 0,0-1 0 0 0,1 0 1 0 0,-1 1-1 0 0,0-1 0 0 0,1 0 1 0 0,-1 1-8 0 0,2 1 20 0 0,0 0 0 0 0,0 0-1 0 0,0 0 1 0 0,0 0 0 0 0,0-1 0 0 0,1 1 0 0 0,-1-1 0 0 0,1 0 0 0 0,1 2-20 0 0,18 11 43 0 0,-9 1-74 0 0,-1 1-1 0 0,-1 0 1 0 0,0 0-1 0 0,-1 2 1 0 0,-1-1-1 0 0,6 17 32 0 0,-2-8-45 0 0,0 0-1 0 0,12 16 46 0 0,-3-7-93 0 0,-14-21 44 0 0,2 0-1 0 0,-1 0 0 0 0,3 1 50 0 0,16 19-117 0 0,-21-24 72 0 0,2 1 0 0 0,0-1 0 0 0,0-1-1 0 0,0 0 1 0 0,8 6 45 0 0,-2-4-43 0 0,-5-3 45 0 0,1 0 1 0 0,0-1-1 0 0,4 2-2 0 0,-14-9 62 0 0,-1 0-1 0 0,1 1 0 0 0,0-1 1 0 0,-1 0-1 0 0,1 0 1 0 0,0 0-1 0 0,-1 0 0 0 0,1 1 1 0 0,0-1-1 0 0,-1 0 1 0 0,1 0-1 0 0,0 0 0 0 0,0 0 1 0 0,-1-1-1 0 0,1 1 1 0 0,0 0-1 0 0,-1 0 0 0 0,1 0 1 0 0,0-1-1 0 0,-1 1 1 0 0,1 0-1 0 0,0 0 0 0 0,-1-1 1 0 0,1 1-1 0 0,-1-1 1 0 0,1 1-1 0 0,-1 0 0 0 0,1-1 1 0 0,-1 1-1 0 0,1-1 1 0 0,-1 1-1 0 0,1-1 0 0 0,-1 0 1 0 0,0 1-1 0 0,1-1 1 0 0,-1 1-1 0 0,0-1 0 0 0,1 0-61 0 0,-1 0 96 0 0,0 1-6 0 0,0-9 811 0 0,0-9-3501 0 0,0 18-10198 0 0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29.87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 0 0,'7127'0'0'0,"-2825"0"0"0,2147 0 0 0,-3761 0 0 0,2731 0 0 0,-2810 0 0 0,-2605 0 0 0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34.994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82 0 0,'0'-81'0'0,"0"1774"0"0,0 849 0 0,0-1 0 0,0-849 0 0,0-1689 0 0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39.260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46 0 0,'0'-38'0'0,"0"30"0"0,0 26 0 0,0 1278 0 0,0 3886 0 0,0-3555 0 0,0-1624 0 0,0-1 0 0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42.6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 0 0,'0'3898'0'0,"0"-1541"0"0,0-774 0 0,0-1580 0 0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47.163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29 0 0,'0'-29'0'0,"0"36"0"0,0 1 0 0,0 1616 0 0,0-543 0 0,0-336 0 0,0 2229 0 0,0-2044 0 0,0-336 0 0,0-590 0 0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50.73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0 0 0,'0'5663'0'0,"0"-4827"0"0,0 102 0 0,0-310 0 0,0-634 0 0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55.69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98 0 0,'0'-97'0'0,"0"3145"0"0,0-1018 0 0,0-1465 0 0,0 1698 0 0,0-2258 0 0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47:58.741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37 0 0,'0'-37'0'0,"0"7270"0"0,0-6058 0 0,0-1177 0 0,0 6 0 0,0-6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2.4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 0 4816 0 0,'0'0'307'0'0,"0"0"7"0"0,0 0-6 0 0,0 0-3 0 0,0 0-18 0 0,0 0-3 0 0,0 0-7 0 0,0 0 18 0 0,0 0 40 0 0,0 0 7 0 0,0 0-3 0 0,0 0-44 0 0,0 0-190 0 0,1 4-45 0 0,0 6-41 0 0,-1-1-1 0 0,0 0 1 0 0,0 1 0 0 0,-1-1-1 0 0,0 1 1 0 0,0-1 0 0 0,-1 0-1 0 0,-3 7-18 0 0,-4 33 168 0 0,2 11-1077 0 0,7-59-4864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2.0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224 1 5624 0 0,'0'0'702'0'0,"-3"0"1715"0"0,-12 4-2480 0 0,8 4 127 0 0,-1 0 1 0 0,0-1-1 0 0,-9 6-64 0 0,-18 18 311 0 0,20-11-90 0 0,1 0 1 0 0,1 1-1 0 0,0 0 1 0 0,2 1-1 0 0,0 0 1 0 0,2 1-1 0 0,-3 10-221 0 0,3-3 266 0 0,2 0-1 0 0,1 1 0 0 0,2 0 1 0 0,1 0-1 0 0,0 23-265 0 0,3-28 179 0 0,0 0 0 0 0,2 0 0 0 0,1 0-1 0 0,1 0 1 0 0,1 0 0 0 0,1-1 0 0 0,6 16-179 0 0,-8-33 58 0 0,1 1 0 0 0,-1 0 0 0 0,2-1 0 0 0,-1 0 0 0 0,1 0 0 0 0,0 0 0 0 0,1 0-58 0 0,1 0 51 0 0,-1 2 0 0 0,0-1-1 0 0,0 1 1 0 0,-1 0 0 0 0,0 2-51 0 0,-4-9 30 0 0,1 0 1 0 0,0 0 0 0 0,-1 0-1 0 0,1 0 1 0 0,0-1-1 0 0,0 1 1 0 0,0-1-1 0 0,1 0 1 0 0,-1 1-1 0 0,1-1 1 0 0,-1-1-1 0 0,1 1 1 0 0,-1-1-1 0 0,1 1 1 0 0,0-1-1 0 0,0 0 1 0 0,0 0 0 0 0,0-1-1 0 0,0 1 1 0 0,0-1-1 0 0,0 0 1 0 0,0 0-1 0 0,0 0 1 0 0,-1-1-1 0 0,1 1 1 0 0,0-1-1 0 0,0 0 1 0 0,0 0-1 0 0,0 0 1 0 0,0-1 0 0 0,1 0-31 0 0,16-8 188 0 0,-18 9-181 0 0,1-1-1 0 0,-1 1 1 0 0,1-1 0 0 0,-1 0-1 0 0,0 0 1 0 0,1 0-1 0 0,-1-1 1 0 0,0 1 0 0 0,2-3-7 0 0,11-13 166 0 0,0-1 1 0 0,4-9-167 0 0,-14 20-288 0 0,-1 0 0 0 0,-1 0 0 0 0,1-1 1 0 0,-1 1-1 0 0,-1-1 0 0 0,1 0 0 0 0,1-8 288 0 0,-2-6-9638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2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5016 0 0,'-2'36'412'0'0,"1"-23"-377"0"0,1 0-1 0 0,0-1 0 0 0,0 1 1 0 0,1 0-1 0 0,3 10-34 0 0,-4-22-4008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3.3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0 311 3504 0 0,'1'-17'1317'0'0,"-1"16"-1246"0"0,0 0 1 0 0,0-1 0 0 0,0 1-1 0 0,1 0 1 0 0,-1-1-1 0 0,0 1 1 0 0,1 0 0 0 0,-1 0-1 0 0,1-1 1 0 0,-1 1 0 0 0,1 0-1 0 0,0 0 1 0 0,-1 0 0 0 0,1 0-1 0 0,0 0 1 0 0,0 0-1 0 0,0 0-71 0 0,0-1 49 0 0,0-1-1 0 0,-1 1 1 0 0,1 0-1 0 0,0-1 1 0 0,-1 1-1 0 0,0 0 1 0 0,1-1-1 0 0,-1 1 1 0 0,0-1-1 0 0,0 1 1 0 0,0 0-1 0 0,-1-2-48 0 0,1-15 244 0 0,4-32 496 0 0,-4 41-459 0 0,0 0-1 0 0,1 1 1 0 0,0-1-1 0 0,0 1 1 0 0,1-1-1 0 0,0 1 1 0 0,4-9-281 0 0,22-32 2321 0 0,-28 49-2279 0 0,1 0 0 0 0,0 1 0 0 0,0-1 0 0 0,0 0 1 0 0,0 0-1 0 0,0 1 0 0 0,0-1 0 0 0,0 1 0 0 0,0-1 0 0 0,0 1 0 0 0,0-1 0 0 0,0 1 1 0 0,0 0-1 0 0,0-1 0 0 0,0 1 0 0 0,0 0 0 0 0,0 0 0 0 0,1 0 0 0 0,-1 0 0 0 0,0 0 1 0 0,0 0-1 0 0,0 0 0 0 0,0 0 0 0 0,0 0 0 0 0,1 1 0 0 0,-1-1 0 0 0,0 0 0 0 0,0 1 1 0 0,0-1-1 0 0,0 1 0 0 0,0-1 0 0 0,0 1 0 0 0,1 0-42 0 0,2 1 20 0 0,1 1 0 0 0,-1 0 0 0 0,1-1 0 0 0,-1 2 0 0 0,0-1 1 0 0,0 0-1 0 0,2 4-20 0 0,8 8 22 0 0,-1 0 1 0 0,-1 2 0 0 0,0-1-1 0 0,-1 2 1 0 0,-1-1 0 0 0,0 1-1 0 0,-1 3-22 0 0,8 17 11 0 0,1-1 0 0 0,4 3-11 0 0,-19-34-12 0 0,1-1 0 0 0,0 1 0 0 0,0-1 0 0 0,1 0 0 0 0,-1 0 0 0 0,5 3 12 0 0,-9-9-1 0 0,1 1 0 0 0,0 0 0 0 0,-1 0 1 0 0,1-1-1 0 0,-1 1 0 0 0,1 0 0 0 0,0-1 1 0 0,-1 1-1 0 0,1 0 0 0 0,-1-1 1 0 0,1 1-1 0 0,-1-1 0 0 0,1 1 0 0 0,-1-1 1 0 0,1 1-1 0 0,-1-1 0 0 0,0 1 0 0 0,1-1 1 0 0,-1 0-1 0 0,0 1 0 0 0,1-1 1 0 0,-1 0 0 0 0,12-19-22 0 0,-9 16 21 0 0,1-3 54 0 0,1-1 1 0 0,-2 1-1 0 0,1-1 1 0 0,-1 0-1 0 0,0 0 1 0 0,0-1-1 0 0,-1 1 0 0 0,0-1 1 0 0,-1 1-1 0 0,0-1 1 0 0,0 0-1 0 0,-1-5-53 0 0,0-178 2420 0 0,0 192-2410 0 0,0-1 1 0 0,1 1-1 0 0,-1-1 0 0 0,0 1 0 0 0,1-1 0 0 0,-1 1 0 0 0,1-1 1 0 0,-1 1-1 0 0,0-1 0 0 0,1 1 0 0 0,-1-1 0 0 0,1 1 1 0 0,-1 0-1 0 0,1-1 0 0 0,-1 1 0 0 0,1 0 0 0 0,-1 0 1 0 0,1-1-1 0 0,-1 1 0 0 0,1 0 0 0 0,0 0 0 0 0,-1 0 1 0 0,1 0-1 0 0,-1 0 0 0 0,1-1 0 0 0,0 1 0 0 0,0 0-10 0 0,20-2-743 0 0,-17 2-711 0 0,-2 0-9006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3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47 4120 0 0,'2'-13'1681'0'0,"-1"12"-1588"0"0,-1 0-1 0 0,0 1 0 0 0,1-1 1 0 0,-1 0-1 0 0,0 0 0 0 0,0 0 1 0 0,0 1-1 0 0,1-1 0 0 0,-1 0 1 0 0,0 0-1 0 0,0 0 1 0 0,0 0-1 0 0,-1 1 0 0 0,1-1 1 0 0,0 0-1 0 0,0 0 0 0 0,0 0 1 0 0,-1 1-1 0 0,1-1 1 0 0,0 0-1 0 0,-1 0 0 0 0,1 1 1 0 0,0-1-1 0 0,-1 0 0 0 0,0 0-92 0 0,1 0 33 0 0,-1 0-1 0 0,0 0 0 0 0,0 0 1 0 0,0 0-1 0 0,0 0 0 0 0,0 1 1 0 0,0-1-1 0 0,0 0 0 0 0,0 0 1 0 0,0 1-1 0 0,0-1 1 0 0,0 1-1 0 0,0-1 0 0 0,-1 1 1 0 0,1-1-1 0 0,0 1 0 0 0,0 0 1 0 0,-1 0-1 0 0,1-1 0 0 0,0 1 1 0 0,0 0-1 0 0,-1 0 0 0 0,1 0 1 0 0,0 0-1 0 0,-1 1 0 0 0,1-1 1 0 0,0 0-1 0 0,0 0 0 0 0,0 1 1 0 0,-1-1-1 0 0,1 1 0 0 0,0-1 1 0 0,0 1-1 0 0,0 0 0 0 0,0-1 1 0 0,0 1-1 0 0,0 0 0 0 0,0 0 1 0 0,-1 0-33 0 0,-7 5 163 0 0,0-1 71 0 0,0 1-1 0 0,0 0 1 0 0,1 1 0 0 0,-1 0 0 0 0,1 2-234 0 0,-2 2 133 0 0,1 0 0 0 0,0 1-1 0 0,1 0 1 0 0,1 0 0 0 0,0 1 0 0 0,0 0 0 0 0,1 0 0 0 0,1 1 0 0 0,0 0 0 0 0,1 2-133 0 0,3-13 22 0 0,0 1 0 0 0,1-1 0 0 0,-1 1 1 0 0,1-1-1 0 0,0 1 0 0 0,0-1 0 0 0,0 1 0 0 0,1-1 0 0 0,-1 1 0 0 0,1-1 1 0 0,-1 0-1 0 0,1 1 0 0 0,1-1 0 0 0,0 3-22 0 0,-1-4 21 0 0,0 0 0 0 0,0 0-1 0 0,0 0 1 0 0,1 0 0 0 0,-1-1 0 0 0,1 1 0 0 0,-1 0 0 0 0,1-1 0 0 0,-1 1-1 0 0,1-1 1 0 0,0 1 0 0 0,0-1 0 0 0,0 0 0 0 0,0 0 0 0 0,0 0-1 0 0,0 0 1 0 0,0 0 0 0 0,0 0 0 0 0,0-1 0 0 0,0 1 0 0 0,0-1-1 0 0,1 1 1 0 0,-1-1-21 0 0,8 1 10 0 0,0-1 0 0 0,1 0 0 0 0,-1 0 0 0 0,0-1 0 0 0,0 0 0 0 0,0-1 0 0 0,0 0 0 0 0,0-1-1 0 0,-1 0 1 0 0,1 0 0 0 0,-1-1 0 0 0,1 0 0 0 0,-1-1 0 0 0,0 0-10 0 0,2-1 18 0 0,1 0 28 0 0,0-1 0 0 0,0 0 0 0 0,0-1 0 0 0,-1 0-1 0 0,-1-1 1 0 0,3-2-46 0 0,13-13 126 0 0,-19 20-95 0 0,-1-1 0 0 0,0 0 0 0 0,-1-1 0 0 0,1 1 0 0 0,-1-1 0 0 0,0 0 0 0 0,0 0 0 0 0,-1 0 0 0 0,0-1 0 0 0,0 0 0 0 0,-1 0 0 0 0,2-2-31 0 0,-5 8 17 0 0,-1 0 0 0 0,1-1 1 0 0,0 1-1 0 0,0 0 0 0 0,-1 0 1 0 0,1 0-1 0 0,0 0 1 0 0,-1 0-1 0 0,1 0 0 0 0,-1 0 1 0 0,0 0-1 0 0,1 0 0 0 0,-1 0 1 0 0,0 0-1 0 0,1 0 0 0 0,-1 0 1 0 0,0 0-1 0 0,0 1 1 0 0,0-1-1 0 0,0 0 0 0 0,0 1 1 0 0,0-1-1 0 0,0 0 0 0 0,0 1 1 0 0,0-1-1 0 0,0 1 0 0 0,0 0 1 0 0,0-1-1 0 0,-1 1-17 0 0,-33-11 175 0 0,25 9-457 0 0,1 0 0 0 0,-1 0 0 0 0,0 1-1 0 0,0 1 1 0 0,0 0 0 0 0,-8 0 282 0 0,16 1-9105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27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6824 0 0,'0'3'421'0'0,"-1"-3"-330"0"0,1 0 1 0 0,0 0-1 0 0,0 1 0 0 0,0-1 1 0 0,0 0-1 0 0,0 1 1 0 0,0-1-1 0 0,-1 0 0 0 0,1 1 1 0 0,0-1-1 0 0,0 0 1 0 0,0 1-1 0 0,0-1 0 0 0,0 0 1 0 0,0 0-1 0 0,0 1 1 0 0,1-1-1 0 0,-1 0 1 0 0,0 1-1 0 0,0-1 0 0 0,0 0 1 0 0,0 1-1 0 0,0-1 1 0 0,0 0-1 0 0,0 1 0 0 0,1-1 1 0 0,-1 0-1 0 0,0 0 1 0 0,0 1-1 0 0,0-1 0 0 0,1 0-91 0 0,0 2 5 0 0,1 1-1 0 0,-1-1 1 0 0,1 1-1 0 0,-1 0 1 0 0,0-1-1 0 0,0 1 1 0 0,0 0-1 0 0,-1 0 1 0 0,1 0-1 0 0,0 0 1 0 0,-1-1-1 0 0,0 1 1 0 0,0 0-1 0 0,0 0 1 0 0,0 1-5 0 0,-4 49 215 0 0,3-42-98 0 0,-5 64 2409 0 0,3 20-2526 0 0,3-91 239 0 0,0 1 1 0 0,0-1 0 0 0,-1 1 0 0 0,1-1-1 0 0,-1 1 1 0 0,0-1 0 0 0,0 0-1 0 0,-1 1 1 0 0,1-1 0 0 0,-3 3-240 0 0,4-6-37 0 0,0-1 0 0 0,0 0 0 0 0,0 0-1 0 0,-1 0 1 0 0,1 0 0 0 0,0 0 0 0 0,0 0 0 0 0,-1 0 0 0 0,1 0 0 0 0,0 0 0 0 0,0 0-1 0 0,-1 0 1 0 0,1 0 0 0 0,0 0 0 0 0,0 0 0 0 0,-1 0 0 0 0,1 0 0 0 0,0 0 0 0 0,0 0-1 0 0,-1 0 1 0 0,1 0 0 0 0,0 0 0 0 0,0-1 0 0 0,0 1 0 0 0,-1 0 0 0 0,1 0 0 0 0,0 0 0 0 0,0 0-1 0 0,0-1 1 0 0,-1 1 0 0 0,1 0 0 0 0,0 0 0 0 0,0 0 0 0 0,0 0 0 0 0,0-1 0 0 0,0 1-1 0 0,0 0 1 0 0,-1 0 0 0 0,1-1 0 0 0,0 1 0 0 0,0 0 0 0 0,0 0 0 0 0,0-1 0 0 0,0 1 0 0 0,0 0-1 0 0,0 0 1 0 0,0-1 0 0 0,0 1 0 0 0,0 0 0 0 0,0 0 37 0 0,0-1-9681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78 3808 0 0,'1'-1'117'0'0,"-1"1"0"0"0,0-1 1 0 0,0 0-1 0 0,1 1 0 0 0,-1-1 1 0 0,0 0-1 0 0,1 1 0 0 0,-1-1 0 0 0,0 1 1 0 0,1-1-1 0 0,-1 1 0 0 0,1-1 0 0 0,-1 1 1 0 0,1-1-1 0 0,-1 1 0 0 0,1-1 1 0 0,-1 1-1 0 0,1 0 0 0 0,0-1 0 0 0,-1 1 1 0 0,1 0-1 0 0,0-1 0 0 0,0 1-117 0 0,20-7 1941 0 0,-13 4-1521 0 0,32-10-122 0 0,0 1 0 0 0,1 2 0 0 0,0 2-298 0 0,-40 7 0 0 0,16-1 52 0 0,0 0 0 0 0,0 1 0 0 0,4 1-52 0 0,41-4 154 0 0,-30 2-1312 0 0,-29 2-5210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4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6728 0 0,'0'0'33'0'0,"0"0"1"0"0,1-1-1 0 0,-1 1 1 0 0,1 0-1 0 0,-1 0 0 0 0,1 0 1 0 0,-1-1-1 0 0,1 1 1 0 0,-1 0-1 0 0,1 0 1 0 0,-1 0-1 0 0,1 0 1 0 0,-1 0-1 0 0,1 0 0 0 0,-1 0 1 0 0,1 0-1 0 0,-1 0 1 0 0,1 0-1 0 0,-1 1 1 0 0,1-1-1 0 0,-1 0 0 0 0,1 0 1 0 0,-1 0-1 0 0,0 0 1 0 0,1 1-1 0 0,-1-1 1 0 0,1 0-1 0 0,-1 1 1 0 0,0-1-1 0 0,1 0 0 0 0,-1 1 1 0 0,0-1-1 0 0,1 0 1 0 0,-1 1-1 0 0,0-1 1 0 0,1 1-1 0 0,-1-1 0 0 0,0 0 1 0 0,0 1-1 0 0,1-1 1 0 0,-1 1-1 0 0,0-1 1 0 0,0 1-1 0 0,0-1 1 0 0,0 1-1 0 0,0-1 0 0 0,0 1 1 0 0,0-1-1 0 0,0 1 1 0 0,0-1-34 0 0,9 22 233 0 0,-8 1-179 0 0,0-16-55 0 0,-1 1 0 0 0,1 0-1 0 0,-2 0 1 0 0,1 0 0 0 0,-2 3 1 0 0,2-11-6209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5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6128 0 0,'0'0'449'0'0,"3"20"1351"0"0,1-13-1513 0 0,0-1 0 0 0,0 1 0 0 0,-1-1 0 0 0,0 1 0 0 0,2 5-287 0 0,9 19-944 0 0,-14-30-5396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5.9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3312 0 0,'6'7'2'0'0,"-1"0"28"0"0,-10-9 1089 0 0,7 2-96 0 0,1 2 98 0 0,-1 12-960 0 0,-3 3-78 0 0,0 0 0 0 0,-1 0 1 0 0,0-1-1 0 0,-5 15-83 0 0,5-20 46 0 0,-3 7 48 0 0,-2 3-941 0 0,7-20-3731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6.2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1 4512 0 0,'1'2'141'0'0,"0"-1"1"0"0,0 1-1 0 0,0 0 0 0 0,-1 0 1 0 0,1 0-1 0 0,0 0 0 0 0,-1 1 1 0 0,1-1-1 0 0,-1 0 0 0 0,0 0 1 0 0,0 0-1 0 0,0 0 0 0 0,0 0 1 0 0,0 0-1 0 0,0 1 0 0 0,-1-1 1 0 0,1 0-1 0 0,0 0 0 0 0,-2 2-141 0 0,1 4 88 0 0,-9 30 14 0 0,7-30-218 0 0,0 0 1 0 0,1 1-1 0 0,1-1 0 0 0,-1 1 1 0 0,1-1-1 0 0,1 1 116 0 0,0-8-4781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6.8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1 402 5824 0 0,'22'-45'2936'0'0,"-21"41"-2893"0"0,5-12 263 0 0,-1 0 0 0 0,0 0 0 0 0,0-9-306 0 0,13-48 867 0 0,-12 56-633 0 0,0 0 0 0 0,1 1 1 0 0,0-1-1 0 0,2 2 1 0 0,0-2-235 0 0,29-49 793 0 0,-37 64-741 0 0,1-1 0 0 0,0 1 0 0 0,-1 0 0 0 0,1-1 0 0 0,0 1 0 0 0,0 0 0 0 0,0 0 0 0 0,1 0-52 0 0,11-14 567 0 0,-14 16-538 0 0,0-1 0 0 0,1 1 0 0 0,-1 0 0 0 0,0-1 0 0 0,0 1 0 0 0,0 0 0 0 0,1-1 0 0 0,-1 1 0 0 0,0 0 0 0 0,0 0 0 0 0,1-1 0 0 0,-1 1 0 0 0,0 0 0 0 0,1 0 0 0 0,-1-1 0 0 0,0 1 0 0 0,1 0 0 0 0,-1 0 0 0 0,0 0 0 0 0,1 0 0 0 0,-1 0 0 0 0,0-1 0 0 0,1 1 0 0 0,-1 0 0 0 0,1 0 0 0 0,-1 0 0 0 0,0 0 0 0 0,1 0 0 0 0,-1 0 0 0 0,1 0 0 0 0,-1 0 0 0 0,0 0 0 0 0,1 1 0 0 0,-1-1 0 0 0,0 0 0 0 0,1 0 0 0 0,-1 0 0 0 0,0 0 0 0 0,1 0 0 0 0,-1 1 0 0 0,0-1 0 0 0,1 0 0 0 0,-1 0 0 0 0,0 1 0 0 0,1-1 0 0 0,-1 0 0 0 0,0 0 0 0 0,0 1 0 0 0,1-1 0 0 0,-1 0 0 0 0,0 1 0 0 0,0-1 0 0 0,0 0 0 0 0,1 1 0 0 0,-1-1 0 0 0,0 1 0 0 0,0-1 1 0 0,0 0-1 0 0,0 1-29 0 0,0-1 46 0 0,14 8 109 0 0,-8 2-63 0 0,0-1 1 0 0,1 0 0 0 0,7 7-93 0 0,-7-7 120 0 0,0-1 1 0 0,0 1-1 0 0,-1 1 1 0 0,0 0-121 0 0,2 2 88 0 0,-1 1 0 0 0,-1 0-1 0 0,0 0 1 0 0,-1 1 0 0 0,0 0 0 0 0,-1 0 0 0 0,-1 0-1 0 0,2 11-87 0 0,-5-17 20 0 0,1-1-1 0 0,0 1 0 0 0,1 0 0 0 0,0-1 1 0 0,0 0-1 0 0,1 1 0 0 0,0-1-19 0 0,-2-2-7 0 0,0-1 0 0 0,0 1 0 0 0,0-1 1 0 0,-1 1-1 0 0,0 0 0 0 0,0-1 0 0 0,0 1 0 0 0,0 0 0 0 0,-1-1 0 0 0,1 1 7 0 0,-1 14-59 0 0,1-18-160 0 0,0 8 479 0 0,0-6-2833 0 0,0-3-7717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2.3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77 7136 0 0,'0'18'1602'0'0,"0"-29"44"0"0,0 11-1639 0 0,1-1 0 0 0,-1 0 1 0 0,0 0-1 0 0,1 1 0 0 0,-1-1 1 0 0,1 0-1 0 0,-1 1 0 0 0,1-1 0 0 0,-1 1 1 0 0,1-1-1 0 0,0 1 0 0 0,-1-1 1 0 0,1 1-1 0 0,-1-1 0 0 0,1 1 1 0 0,0-1-1 0 0,0 1 0 0 0,-1 0 1 0 0,1 0-1 0 0,0-1 0 0 0,0 1 1 0 0,-1 0-1 0 0,1 0 0 0 0,0 0 0 0 0,0 0 1 0 0,0-1-1 0 0,0 1-7 0 0,13-5 27 0 0,3-6 20 0 0,-8 4 25 0 0,0 1 0 0 0,0 0 1 0 0,1 0-1 0 0,0 1 0 0 0,0 1 0 0 0,0-1 1 0 0,0 2-1 0 0,11-3-72 0 0,-17 5 27 0 0,5-1 87 0 0,1 0 0 0 0,-1 1 0 0 0,1 0 0 0 0,-1 1 1 0 0,5 0-115 0 0,-11 0 33 0 0,1 1 1 0 0,-1 0-1 0 0,0 0 1 0 0,1 0 0 0 0,-1 0-1 0 0,0 0 1 0 0,0 1 0 0 0,1-1-1 0 0,-1 1 1 0 0,0 0 0 0 0,-1 0-1 0 0,1 0 1 0 0,0 0 0 0 0,-1 0-1 0 0,1 1 1 0 0,1 1-34 0 0,4 6 53 0 0,0 0-1 0 0,-1 1 1 0 0,0-1 0 0 0,-1 2-1 0 0,0-1 1 0 0,0 1 0 0 0,-1-1 0 0 0,-1 1-1 0 0,0 1-52 0 0,3 14 123 0 0,-1 0 0 0 0,-1 0 0 0 0,1 18-123 0 0,-4-1 310 0 0,-3 27-310 0 0,1-25 111 0 0,-5-28-54 0 0,5-18-54 0 0,0 1-1 0 0,-1 0 1 0 0,1-1 0 0 0,0 1-1 0 0,-1 0 1 0 0,1 0-1 0 0,0-1 1 0 0,0 1 0 0 0,0 0-1 0 0,0 0 1 0 0,0-1-1 0 0,0 1 1 0 0,0 0 0 0 0,0 0-1 0 0,0-1 1 0 0,0 1 0 0 0,0 0-1 0 0,0 0 1 0 0,0-1-1 0 0,0 1 1 0 0,1 0 0 0 0,-1-1-1 0 0,0 1-2 0 0,1 0 4 0 0,-1-1-1 0 0,0 0 1 0 0,0 0 0 0 0,0 1-1 0 0,0-1 1 0 0,0 0 0 0 0,0 1-1 0 0,0-1 1 0 0,0 0-1 0 0,0 1 1 0 0,0-1 0 0 0,0 0-1 0 0,0 1 1 0 0,0-1-1 0 0,0 0 1 0 0,0 1 0 0 0,-1-1-1 0 0,1 0 1 0 0,0 1 0 0 0,0-1-1 0 0,0 0 1 0 0,0 0-1 0 0,0 1 1 0 0,-1-1 0 0 0,1 0-1 0 0,0 0 1 0 0,0 1-1 0 0,-1-1-3 0 0,0 5-34 0 0,11-4-1730 0 0,-9-1-6857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7.2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1 117 6520 0 0,'0'0'830'0'0,"0"0"-4"0"0,4-2 2054 0 0,17-6-2712 0 0,-19 8-173 0 0,0-1 0 0 0,0 1 0 0 0,0-1 0 0 0,-1 1 0 0 0,1-1 0 0 0,0 0 0 0 0,0 0 0 0 0,0 0 0 0 0,-1 0 0 0 0,1 0 0 0 0,0-1 5 0 0,19-9-88 0 0,48-9 103 0 0,20-1-15 0 0,-26 7 1 0 0,13-10-1365 0 0,-54 18-5593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7.8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0 385 4720 0 0,'0'0'656'0'0,"11"-4"3745"0"0,0-34-3744 0 0,-12-13 4 0 0,0 36-283 0 0,1-1-1 0 0,1 1 1 0 0,0-1 0 0 0,1 1-1 0 0,0 0 1 0 0,4-12-378 0 0,-2 14 270 0 0,-3 8-123 0 0,1 0 0 0 0,-1 0 1 0 0,1 0-1 0 0,0 1 0 0 0,1-1 0 0 0,-1 0 1 0 0,1 1-1 0 0,0 0-147 0 0,0-1 124 0 0,1 0 1 0 0,0 1 0 0 0,0-1-1 0 0,0 1 1 0 0,1 0 0 0 0,-1 1-1 0 0,1-1 1 0 0,0 1-1 0 0,0 0 1 0 0,0 0 0 0 0,0 0-125 0 0,-2 2 15 0 0,0 0 0 0 0,0 0 0 0 0,1 0 1 0 0,-1 0-1 0 0,0 1 0 0 0,0-1 1 0 0,0 1-1 0 0,0 0 0 0 0,1 0 1 0 0,-1 0-1 0 0,0 0 0 0 0,0 1 0 0 0,0-1 1 0 0,0 1-1 0 0,0 0 0 0 0,1 0 1 0 0,-1 0-1 0 0,-1 0 0 0 0,1 0 1 0 0,0 1-1 0 0,1 0-15 0 0,13 10-1 0 0,0 1 0 0 0,-1 1 0 0 0,0 0 0 0 0,-1 1 0 0 0,0 1 0 0 0,4 7 1 0 0,14 20-30 0 0,-15-20-23 0 0,0 0-1 0 0,5 2 54 0 0,-16-16-128 0 0,-6-8 127 0 0,-1-1 0 0 0,0 1 0 0 0,1 0 0 0 0,-1 0 0 0 0,0-1 0 0 0,1 1 0 0 0,-1 0 0 0 0,1 0 0 0 0,-1-1 0 0 0,1 1 0 0 0,0 0 0 0 0,-1-1 0 0 0,1 1 0 0 0,0-1 0 0 0,-1 1 0 0 0,1-1 0 0 0,0 1 0 0 0,-1-1 0 0 0,1 0 0 0 0,0 1 0 0 0,0-1 0 0 0,0 0 0 0 0,-1 1 0 0 0,1-1 0 0 0,0 0 0 0 0,0 0 0 0 0,0 0 0 0 0,0 0 0 0 0,0 0 0 0 0,-1 0 0 0 0,1 0 0 0 0,0 0 0 0 0,0 0 0 0 0,0 0 0 0 0,0-1 0 0 0,0 1 0 0 0,-1 0 0 0 0,2-1 1 0 0,9-4-8 0 0,-10 4 32 0 0,1 1 0 0 0,-1-1 0 0 0,0 0 0 0 0,1 1 0 0 0,-1-1 0 0 0,0 0 0 0 0,0 0 0 0 0,1 0 0 0 0,-1 0 0 0 0,0 0 0 0 0,0 0 0 0 0,0 0 0 0 0,0-1 0 0 0,0 1 0 0 0,-1 0 0 0 0,1 0-1 0 0,0-2-23 0 0,2-2 70 0 0,-2 0-1 0 0,1-1 1 0 0,0 0-1 0 0,-1 1 1 0 0,0-1-1 0 0,0 0 1 0 0,-1 1-1 0 0,0-1 1 0 0,0 0-1 0 0,0 0 1 0 0,0 0-1 0 0,-1 0-69 0 0,1-38 133 0 0,1 36-79 0 0,-1 0-1 0 0,0 0 1 0 0,-1 0 0 0 0,1 0-1 0 0,-3-7-53 0 0,2 10 40 0 0,0 0 0 0 0,0-1 0 0 0,0 1-1 0 0,1-1 1 0 0,0 1 0 0 0,0-1 0 0 0,1 1-1 0 0,-1-1 1 0 0,1 1 0 0 0,0 0 0 0 0,0-1-1 0 0,2-2-39 0 0,-2 5-2 0 0,0 0 0 0 0,0 1 0 0 0,1-1 0 0 0,-1 1-1 0 0,1-1 1 0 0,-1 1 0 0 0,1 0 0 0 0,0-1-1 0 0,0 1 1 0 0,0 0 0 0 0,0 0 0 0 0,0 0 0 0 0,1 1-1 0 0,-1-1 1 0 0,0 0 0 0 0,1 1 0 0 0,0 0-1 0 0,-1-1 1 0 0,1 1 0 0 0,0 0 0 0 0,-1 0 0 0 0,1 1-1 0 0,0-1 1 0 0,2 0 2 0 0,0 0-451 0 0,1 0-1 0 0,-1 0 0 0 0,0 0 1 0 0,1 1-1 0 0,-1 0 1 0 0,5 0 451 0 0,-8 1-11109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8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0 186 7936 0 0,'1'25'579'0'0,"1"1"0"0"0,5 22-579 0 0,-6-23 124 0 0,-1-22-25 0 0,0 1-1 0 0,0-1 1 0 0,0 0-1 0 0,0 1 0 0 0,1-1 1 0 0,-1 0-1 0 0,1 0 1 0 0,0 1-1 0 0,0-1 0 0 0,0 1-98 0 0,7 18 917 0 0,-6-13-34 0 0,-1-11 1032 0 0,-5-83-1083 0 0,1 63-665 0 0,1-1 0 0 0,2 1 0 0 0,0-1 1 0 0,1 1-1 0 0,1 0 0 0 0,2-1 1 0 0,3-15-168 0 0,-5 33 74 0 0,-1 0 1 0 0,1 1 0 0 0,0-1-1 0 0,0 0 1 0 0,1 0 0 0 0,-1 1-1 0 0,1-1 1 0 0,0 1-1 0 0,0 0 1 0 0,1 0 0 0 0,-1 0-1 0 0,1 1 1 0 0,3-4-75 0 0,4-1 151 0 0,-9 6-106 0 0,0 0-1 0 0,0 1 1 0 0,0-1-1 0 0,1 1 1 0 0,-1-1-1 0 0,0 1 1 0 0,1 0-1 0 0,-1 0 1 0 0,1 0-1 0 0,1 0-44 0 0,6-2 11 0 0,1 1 0 0 0,0 0 0 0 0,0 1 0 0 0,-1 0 0 0 0,1 1 0 0 0,0 0 0 0 0,0 1 0 0 0,0 0 0 0 0,0 1 0 0 0,0 0 0 0 0,-1 1 0 0 0,1 0 0 0 0,8 3-11 0 0,15 7-189 0 0,-23-9 98 0 0,0 0 0 0 0,0 1 1 0 0,-1 0-1 0 0,1 0 0 0 0,-1 1 1 0 0,0 0-1 0 0,4 5 91 0 0,-6-4-82 0 0,0 0 0 0 0,0 0-1 0 0,0 1 1 0 0,-1 1 0 0 0,0-1 0 0 0,-1 1 0 0 0,0 0 0 0 0,0 0 0 0 0,-1 1 0 0 0,4 9 82 0 0,-8-14-18 0 0,-1 0 1 0 0,1-1 0 0 0,-1 1-1 0 0,0 0 1 0 0,0-1 0 0 0,0 1 0 0 0,-1-1-1 0 0,1 1 1 0 0,-1 0 0 0 0,0-1 0 0 0,0 1-1 0 0,-1-1 1 0 0,0 0 0 0 0,1 1 0 0 0,-1-1-1 0 0,-1 0 1 0 0,-1 3 17 0 0,-14 10-85 0 0,13-11 73 0 0,-1-1-1 0 0,0 1 0 0 0,0-1 0 0 0,-1-1 1 0 0,1 1-1 0 0,-5 1 13 0 0,-5 3-2 0 0,0-1 1 0 0,-1 0-1 0 0,0-2 1 0 0,0 0-1 0 0,0-1 1 0 0,-17 3 1 0 0,14-5 3 0 0,14-1 5 0 0,-1-1 0 0 0,0 1-1 0 0,0-2 1 0 0,1 1 0 0 0,-1-1 0 0 0,0 0-1 0 0,0-1 1 0 0,0 1 0 0 0,-4-2-8 0 0,-28-3 500 0 0,32 4-853 0 0,0 0 0 0 0,0 1 0 0 0,0-2 0 0 0,0 1 0 0 0,-5-3 353 0 0,11 4-10240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9.2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6928 0 0,'0'0'545'0'0,"0"0"4"0"0,0 0-2 0 0,0 0-22 0 0,0 0-97 0 0,2 3-16 0 0,13 19 398 0 0,-14-22-828 0 0,-1 21-1602 0 0,0-20-4894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19.6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5520 0 0,'23'-3'658'0'0,"-21"2"-550"0"0,0 0-1 0 0,1 1 0 0 0,-1-1 1 0 0,0 1-1 0 0,0 0 1 0 0,0-1-1 0 0,0 1 0 0 0,1 0 1 0 0,-1 1-1 0 0,0-1 1 0 0,0 0-1 0 0,0 1 1 0 0,1-1-1 0 0,-1 1 0 0 0,0-1 1 0 0,0 1-1 0 0,0 0 1 0 0,0 0-108 0 0,8 5 809 0 0,-9-5-740 0 0,0-1 1 0 0,0 1-1 0 0,0-1 0 0 0,0 1 0 0 0,0 0 1 0 0,0-1-1 0 0,0 1 0 0 0,0 0 1 0 0,-1 0-1 0 0,1 0 0 0 0,0 0 0 0 0,0 0 1 0 0,-1 0-1 0 0,1 0 0 0 0,0 0 1 0 0,-1 0-1 0 0,1 0 0 0 0,-1 0 1 0 0,0 0-1 0 0,1 0 0 0 0,-1 0 0 0 0,0 0 1 0 0,1 1-1 0 0,-1-1 0 0 0,0 0 1 0 0,0 0-1 0 0,0 0 0 0 0,0 0 0 0 0,0 1 1 0 0,-1-1-1 0 0,1 0 0 0 0,0 1-69 0 0,0 29-728 0 0,0-31-6714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1.6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17 792 0 0,'0'0'272'0'0,"0"0"-1"0"0,0 0-5 0 0,1-4 18 0 0,-1 0-932 0 0,1-5 3511 0 0,0 18-717 0 0,-1-9-2117 0 0,0 1-1 0 0,0-1 1 0 0,0 1-1 0 0,1-1 1 0 0,-1 1-1 0 0,0-1 1 0 0,0 1-1 0 0,1-1 1 0 0,-1 1-1 0 0,0-1 0 0 0,1 1 1 0 0,-1-1-1 0 0,1 0 1 0 0,-1 1-1 0 0,0-1 1 0 0,1 0-1 0 0,-1 1 1 0 0,1-1-1 0 0,-1 0 1 0 0,1 1-1 0 0,0-1-28 0 0,-1 0 22 0 0,0 0-1 0 0,1 0 1 0 0,-1 0-1 0 0,0 1 1 0 0,1-1 0 0 0,-1 0-1 0 0,0 0 1 0 0,1 0-1 0 0,-1 1 1 0 0,0-1 0 0 0,1 0-1 0 0,-1 0 1 0 0,0 1-1 0 0,1-1 1 0 0,-1 0 0 0 0,0 0-1 0 0,0 1 1 0 0,0-1-1 0 0,1 0 1 0 0,-1 1-1 0 0,0-1 1 0 0,0 1 0 0 0,0-1-1 0 0,0 0 1 0 0,0 1-1 0 0,1-1 1 0 0,-1 0 0 0 0,0 1-1 0 0,0-1 1 0 0,0 1-1 0 0,0-1 1 0 0,0 0 0 0 0,0 1-1 0 0,0-1 1 0 0,-1 0-1 0 0,1 1 1 0 0,0-1 0 0 0,0 1-1 0 0,0-1 1 0 0,0 0-1 0 0,0 1 1 0 0,0-1 0 0 0,-1 0-1 0 0,1 1 1 0 0,0-1-1 0 0,0 0 1 0 0,-1 1 0 0 0,1-1-1 0 0,0 0 1 0 0,0 0-1 0 0,-1 1 1 0 0,1-1 0 0 0,0 0-1 0 0,-1 0 1 0 0,1 1-22 0 0,-1-1 17 0 0,1 1 1 0 0,0 0-1 0 0,-1-1 0 0 0,1 1 1 0 0,0 0-1 0 0,0-1 1 0 0,-1 1-1 0 0,1 0 1 0 0,0 0-1 0 0,0-1 1 0 0,0 1-1 0 0,0 0 0 0 0,0 0 1 0 0,0 0-1 0 0,0-1 1 0 0,0 1-1 0 0,0 0-17 0 0,0 3-867 0 0,0-4-4474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7.2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3112 0 0,'0'0'216'0'0,"0"0"0"0"0,0 0 0 0 0,0 0 17 0 0,-4 1 70 0 0,4-1-245 0 0,-1 0 0 0 0,0 0 0 0 0,0 0 0 0 0,1 1 0 0 0,-1-1 0 0 0,0 0 0 0 0,0 0-1 0 0,1 1 1 0 0,-1-1 0 0 0,0 0 0 0 0,1 1 0 0 0,-1-1 0 0 0,1 1 0 0 0,-1-1 0 0 0,1 1 0 0 0,-1-1 0 0 0,0 1 0 0 0,1-1 0 0 0,0 1 0 0 0,-1 0 0 0 0,1-1 0 0 0,-1 1 0 0 0,1 0 0 0 0,0-1 0 0 0,-1 2-58 0 0,-1 23 2011 0 0,2-17-2199 0 0,3 27 303 0 0,0 0 1 0 0,2-1-1 0 0,2 0 1 0 0,8 22-116 0 0,7 42 110 0 0,-16-59 95 0 0,-3-20-61 0 0,0 0-1 0 0,1 0 1 0 0,5 13-144 0 0,-6-22 56 0 0,-1 0-1 0 0,0-1 1 0 0,0 1 0 0 0,-1 7-56 0 0,1 2 129 0 0,-1-9 57 0 0,0 0-1 0 0,-1 0 1 0 0,-1 0 0 0 0,1-1 0 0 0,-3 10-186 0 0,3-19 33 0 0,0 0 1 0 0,0-1-1 0 0,0 1 0 0 0,0 0 0 0 0,0 0 1 0 0,0 0-1 0 0,0 0 0 0 0,-1 0 0 0 0,1 0 0 0 0,0 0 1 0 0,0 0-1 0 0,0 0 0 0 0,0 0 0 0 0,0 0 1 0 0,0 0-1 0 0,0 0 0 0 0,0 0 0 0 0,-1 0 1 0 0,1 0-1 0 0,0 0 0 0 0,0 0 0 0 0,0 0 1 0 0,0 0-1 0 0,0 0 0 0 0,0 0 0 0 0,0 0 1 0 0,0 0-1 0 0,-1 0 0 0 0,1 0 0 0 0,0 0 1 0 0,0 0-1 0 0,0 0 0 0 0,0 0 0 0 0,0 0 1 0 0,0 0-1 0 0,0 0 0 0 0,0 0 0 0 0,0 0 1 0 0,-1 0-1 0 0,1 0 0 0 0,0 1 0 0 0,0-1 1 0 0,0 0-1 0 0,0 0 0 0 0,0 0 0 0 0,0 0 1 0 0,0 0-1 0 0,0 0 0 0 0,0 0 0 0 0,0 0 1 0 0,0 0-1 0 0,0 1 0 0 0,0-1 0 0 0,0 0 1 0 0,0 0-1 0 0,0 0 0 0 0,0 0 0 0 0,0 0 1 0 0,0 0-1 0 0,0 0 0 0 0,0 1 0 0 0,0-1 1 0 0,0 0-34 0 0,-5-15 406 0 0,-2-23-452 0 0,-5-39-1312 0 0,9 59-6612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7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11 4720 0 0,'6'-1'350'0'0,"-10"-2"1230"0"0,0 0 372 0 0,8 0-958 0 0,9 21-1040 0 0,20 16-838 0 0,32 22 884 0 0,-36-31-253 0 0,0 1 0 0 0,-2 1-1 0 0,9 11 254 0 0,-28-27-16 0 0,0-1 0 0 0,-1 2 0 0 0,0-1 0 0 0,-1 1 0 0 0,0 0 0 0 0,-1 0 0 0 0,0 0 0 0 0,-1 1 0 0 0,0 0 0 0 0,-1 0 0 0 0,-1 0-1 0 0,0 0 1 0 0,0 0 0 0 0,-2 1 0 0 0,1-1 0 0 0,-2 0 0 0 0,-1 13 16 0 0,1-21 10 0 0,0 0-1 0 0,-1 0 1 0 0,1 0 0 0 0,-1-1 0 0 0,0 1-1 0 0,0-1 1 0 0,-1 1 0 0 0,1-1-1 0 0,-1 0 1 0 0,0 0 0 0 0,0 0-1 0 0,0 0 1 0 0,-1-1 0 0 0,1 1-1 0 0,-4 2-9 0 0,-8 5 150 0 0,13-9-102 0 0,-1 0 0 0 0,1 0 0 0 0,0-1 0 0 0,-1 1 0 0 0,0-1 0 0 0,1 1 0 0 0,-1-1 0 0 0,0 0 0 0 0,1 0 0 0 0,-2 0-48 0 0,-4 1 81 0 0,-7 2 223 0 0,1-1 1 0 0,-16 2-305 0 0,25-5 64 0 0,0 0 0 0 0,-1 0 0 0 0,1 0 0 0 0,0-1-1 0 0,0 1 1 0 0,0-1 0 0 0,0-1 0 0 0,0 1 0 0 0,0-1 0 0 0,-3-1-64 0 0,2 1 106 0 0,1-1 0 0 0,0 0-1 0 0,0 0 1 0 0,0 0 0 0 0,0-1 0 0 0,-4-2-106 0 0,7 4-77 0 0,1 0 0 0 0,-1 0 0 0 0,0 0 0 0 0,1-1 0 0 0,-1 1 0 0 0,1 0 0 0 0,0 0 0 0 0,0-1 0 0 0,0 1 0 0 0,0-1 0 0 0,0 1 0 0 0,0-1 0 0 0,1 1 0 0 0,-1-1 0 0 0,1 1 0 0 0,0-3 77 0 0,-1-5-6532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0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5416 0 0,'3'2'236'0'0,"-1"0"1"0"0,0 0-1 0 0,1 0 0 0 0,-1 0 1 0 0,0 0-1 0 0,0 1 0 0 0,0-1 1 0 0,0 1-1 0 0,-1-1 0 0 0,1 1 1 0 0,-1 0-237 0 0,16 39-23 0 0,-14-35 16 0 0,0-1 0 0 0,0 1 0 0 0,0 0 0 0 0,-1 0 0 0 0,0 0 0 0 0,-1 0 0 0 0,1 4 7 0 0,11 80 223 0 0,-6-47 771 0 0,-1 15-994 0 0,-5-42 470 0 0,-2 0 0 0 0,0 0 0 0 0,0 0 0 0 0,-4 12-470 0 0,5-12-780 0 0,0-17-6553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4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17 5416 0 0,'-15'-3'1025'0'0,"14"3"-918"0"0,0-1-1 0 0,0 1 1 0 0,0 0 0 0 0,0-1-1 0 0,-1 1 1 0 0,1-1-1 0 0,0 1 1 0 0,0-1 0 0 0,0 0-1 0 0,0 1 1 0 0,1-1-1 0 0,-1 0 1 0 0,0 0-1 0 0,0 0 1 0 0,0 1 0 0 0,0-1-1 0 0,1 0 1 0 0,-1-1-107 0 0,-23 12-71 0 0,-68 14-160 0 0,90-23 229 0 0,0-1 1 0 0,0 1-1 0 0,1 0 0 0 0,-1 0 0 0 0,1-1 0 0 0,-1 1 0 0 0,1 0 0 0 0,-1 0 0 0 0,1 1 0 0 0,-1-1 0 0 0,1 0 0 0 0,0 0 0 0 0,0 1 0 0 0,0-1 0 0 0,0 1 1 0 0,0-1-1 0 0,0 1 0 0 0,0-1 0 0 0,0 1 0 0 0,0-1 0 0 0,1 1 0 0 0,-1 1 2 0 0,-5 9 273 0 0,7-9-221 0 0,0 0-1 0 0,0 0 1 0 0,0 0-1 0 0,1 0 1 0 0,-1 0-1 0 0,1-1 1 0 0,-1 1-1 0 0,1-1 1 0 0,1 2-52 0 0,-2-3 39 0 0,3 4 11 0 0,-1 0 0 0 0,2-1 0 0 0,-1 1 0 0 0,0-1 0 0 0,1 0 0 0 0,0 0 0 0 0,0-1 0 0 0,0 1 0 0 0,0-1 0 0 0,3 1-50 0 0,12 5 120 0 0,0-1 0 0 0,8 2-120 0 0,15 6 2 0 0,-13-4 154 0 0,-17-7-101 0 0,-1 0 1 0 0,0 0-1 0 0,0 1 0 0 0,0 1 0 0 0,2 1-55 0 0,-12-5 5 0 0,1-1-1 0 0,-1 1 1 0 0,0-1-1 0 0,0 1 1 0 0,0 0-1 0 0,0 0 1 0 0,0 2-5 0 0,-1-3 3 0 0,0 0 0 0 0,0 0 1 0 0,0-1-1 0 0,0 1 0 0 0,0 0 1 0 0,1-1-1 0 0,-1 1 0 0 0,0 0 1 0 0,1-1-1 0 0,-1 1 0 0 0,1-1 1 0 0,0 0-1 0 0,-1 0 0 0 0,1 0 1 0 0,2 1-4 0 0,-4-1 1 0 0,0-1-1 0 0,1 0 1 0 0,-1 0 0 0 0,0 0 0 0 0,1 0 0 0 0,-1 0 0 0 0,0 1 0 0 0,1-1 0 0 0,-1 0 0 0 0,0 0 0 0 0,1 1-1 0 0,-1-1 1 0 0,0 0 0 0 0,0 0 0 0 0,1 1 0 0 0,-1-1 0 0 0,0 0 0 0 0,0 1 0 0 0,0-1 0 0 0,1 0 0 0 0,-1 1-1 0 0,0-1 1 0 0,0 1 0 0 0,0-1 0 0 0,0 0 0 0 0,0 1 0 0 0,0-1 0 0 0,0 0 0 0 0,0 1 0 0 0,0-1 0 0 0,0 1-1 0 0,0-1 0 0 0,-5 17 16 0 0,2-14-11 0 0,1 1 1 0 0,-1-1-1 0 0,1 1 0 0 0,-1-1 0 0 0,0 0 1 0 0,0 0-1 0 0,-1 1-5 0 0,-7 3 21 0 0,0-1 0 0 0,-1 0 0 0 0,0-1 0 0 0,0 0 0 0 0,0-1 0 0 0,-4 1-21 0 0,-79 16 417 0 0,55-13-7 0 0,24-8-189 0 0,15 0-209 0 0,-1-1 1 0 0,1 1-1 0 0,0 0 0 0 0,0 0 1 0 0,0 0-1 0 0,0 0 0 0 0,0 0 0 0 0,0 0 1 0 0,-1 0-1 0 0,1 0 0 0 0,0 0 1 0 0,0 1-1 0 0,0-1 0 0 0,0 0 1 0 0,0 1-13 0 0,0-1-33 0 0,1 0 0 0 0,0 0 0 0 0,-1 0 0 0 0,1 0 1 0 0,-1 0-1 0 0,1 0 0 0 0,-1 0 0 0 0,1 0 0 0 0,-1 0 1 0 0,1 0-1 0 0,0 0 0 0 0,-1 0 0 0 0,1-1 0 0 0,-1 1 1 0 0,1 0-1 0 0,0 0 0 0 0,-1 0 0 0 0,1-1 0 0 0,-1 1 1 0 0,1 0-1 0 0,0-1 0 0 0,-1 1 0 0 0,1 0 0 0 0,0-1 0 0 0,-1 1 1 0 0,1 0-1 0 0,0-1 0 0 0,0 1 0 0 0,-1 0 0 0 0,1-1 1 0 0,0 1-1 0 0,0-1 0 0 0,0 1 33 0 0,0-1-7437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3.0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89 6728 0 0,'15'8'855'0'0,"-8"-5"1694"0"0,-7-7-2500 0 0,0 1 1 0 0,0-1-1 0 0,-1 1 1 0 0,0-1-1 0 0,0 1 1 0 0,0-1-1 0 0,0 1 1 0 0,0 0-1 0 0,-1-1 1 0 0,1 1-1 0 0,-1 0 1 0 0,0 0-1 0 0,0 0 1 0 0,0 0-1 0 0,-1 0-49 0 0,-3-4 155 0 0,0 1 0 0 0,-1 0 0 0 0,1 1 0 0 0,-1-1 0 0 0,-5-2-155 0 0,10 7 44 0 0,0 0 1 0 0,-1 0-1 0 0,1 0 0 0 0,0 0 1 0 0,-1 0-1 0 0,1 1 1 0 0,0-1-1 0 0,-1 1 0 0 0,1-1 1 0 0,-1 1-1 0 0,1 0 0 0 0,-1 0 1 0 0,1 0-1 0 0,-1 0 0 0 0,1 1 1 0 0,-1-1-1 0 0,1 0 1 0 0,-1 1-1 0 0,-1 0-44 0 0,0 1 50 0 0,-1 0 1 0 0,1 0-1 0 0,-1 0 1 0 0,1 0-1 0 0,0 1 1 0 0,0 0-1 0 0,0 0 1 0 0,-3 2-51 0 0,-50 56 418 0 0,34-35-339 0 0,14-15-5 0 0,1 2 0 0 0,-1-1 1 0 0,2 1-1 0 0,0 0 0 0 0,1 1 0 0 0,0-1 0 0 0,1 1 1 0 0,0 1-1 0 0,1-1 0 0 0,-1 12-74 0 0,-1 7 108 0 0,1 1 0 0 0,2 0 0 0 0,2 0 1 0 0,1 9-109 0 0,3 4 96 0 0,1 0 0 0 0,3-1 0 0 0,2 0 0 0 0,13 41-96 0 0,-19-79 7 0 0,-1-1 0 0 0,2 1 0 0 0,-1-1 0 0 0,1 0 0 0 0,0 0 0 0 0,0-1 0 0 0,1 1 0 0 0,0-1 0 0 0,0 0 1 0 0,0-1-1 0 0,1 1 0 0 0,0-1 0 0 0,0 0 0 0 0,1 0 0 0 0,-1-1 0 0 0,1 1 0 0 0,0-2 0 0 0,3 2-7 0 0,-4-2 3 0 0,0-1-1 0 0,0 0 1 0 0,0 0-1 0 0,1 0 1 0 0,-1-1-1 0 0,0 0 1 0 0,1 0-1 0 0,-1-1 1 0 0,1 0-1 0 0,-1 0 1 0 0,1 0-1 0 0,-1-1 1 0 0,1 0-1 0 0,-1 0 1 0 0,0-1-1 0 0,1 0 1 0 0,-1 0-1 0 0,0 0 1 0 0,0-1-1 0 0,0 0 1 0 0,-1 0-1 0 0,1 0 1 0 0,2-2-3 0 0,26-23-34 0 0,0-1 0 0 0,20-24 34 0 0,-6 5-61 0 0,-29 26-1845 0 0,-1-10-7460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8.9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5 5920 0 0,'-7'-5'745'0'0,"7"14"511"0"0,2 1-856 0 0,8 34-51 0 0,-9-27-155 0 0,2-1 0 0 0,0 1 0 0 0,0 0 0 0 0,2-1 0 0 0,0 0-194 0 0,32 81 649 0 0,-33-86-624 0 0,4 8 226 0 0,16 45 478 0 0,-23-62-688 0 0,0 0-1 0 0,-1 0 1 0 0,1 0-1 0 0,-1 1 1 0 0,1-1-1 0 0,-1 0 1 0 0,0 0-1 0 0,0 0 1 0 0,0 0-1 0 0,0 1 1 0 0,0-1-1 0 0,-1 0 1 0 0,1 0-1 0 0,-1 0 1 0 0,1 0-1 0 0,-1 1 1 0 0,0-1-1 0 0,0 0 1 0 0,0 0-1 0 0,0-1 1 0 0,0 1-1 0 0,0 0 1 0 0,0 0-1 0 0,-1 0 1 0 0,1-1-1 0 0,-1 1 1 0 0,1-1-1 0 0,-1 1 1 0 0,0-1-1 0 0,1 1 1 0 0,-1-1-1 0 0,0 0 1 0 0,0 0-1 0 0,0 0 1 0 0,0 0-41 0 0,-3 1 44 0 0,1 0 1 0 0,0 0-1 0 0,-1-1 1 0 0,1 0 0 0 0,-1 0-1 0 0,0 0 1 0 0,1 0-1 0 0,-1-1 1 0 0,0 1 0 0 0,0-1-1 0 0,1 0 1 0 0,-3-1-45 0 0,-2 0 43 0 0,0 0 1 0 0,0-1-1 0 0,0 0 0 0 0,0 0 1 0 0,-8-4-44 0 0,14 5 71 0 0,-1-1 1 0 0,1 0-1 0 0,0 0 1 0 0,0 0-1 0 0,0 0 1 0 0,0 0-1 0 0,0-1 1 0 0,0 1 0 0 0,1-1-1 0 0,-1 0 1 0 0,1 0-1 0 0,0 0 1 0 0,-1-1-72 0 0,2 3-40 0 0,1 0 0 0 0,-1 0 0 0 0,1 0 0 0 0,-1 0 1 0 0,1 0-1 0 0,-1 0 0 0 0,1 0 0 0 0,0-1 0 0 0,-1 1 0 0 0,1 0 0 0 0,0 0 1 0 0,0-1-1 0 0,0 1 0 0 0,0 0 0 0 0,0 0 0 0 0,0-1 0 0 0,0 1 0 0 0,0 0 1 0 0,1 0-1 0 0,-1 0 0 0 0,1-1 0 0 0,-1 1 0 0 0,0 0 0 0 0,1 0 1 0 0,0 0-1 0 0,-1 0 0 0 0,1 0 0 0 0,0 0 0 0 0,-1 0 0 0 0,1 0 0 0 0,0 0 1 0 0,0 0-1 0 0,0 0 0 0 0,0 1 0 0 0,0-1 0 0 0,0 0 0 0 0,0 1 0 0 0,0-1 1 0 0,1 0 39 0 0,-1 1-9176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9.3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 6328 0 0,'0'0'14'0'0,"0"-1"0"0"0,0 1 0 0 0,1 0 0 0 0,-1 0 0 0 0,0 0 1 0 0,0 0-1 0 0,0-1 0 0 0,1 1 0 0 0,-1 0 0 0 0,0 0 0 0 0,0 0 0 0 0,0 0 0 0 0,1 0 1 0 0,-1 0-1 0 0,0 0 0 0 0,0 0 0 0 0,1 0 0 0 0,-1 0 0 0 0,0 0 0 0 0,0 0 0 0 0,0 0 1 0 0,1 0-1 0 0,-1 0 0 0 0,0 0 0 0 0,0 0 0 0 0,1 0 0 0 0,-1 0 0 0 0,0 0 0 0 0,0 0 1 0 0,0 0-1 0 0,1 0 0 0 0,-1 0 0 0 0,0 1 0 0 0,0-1 0 0 0,0 0 0 0 0,1 0 0 0 0,-1 0 1 0 0,0 0-1 0 0,0 0 0 0 0,0 1-14 0 0,7 11 1262 0 0,1 13 760 0 0,1 37-942 0 0,-5-37-1332 0 0,0 1 0 0 0,1-1 0 0 0,2 0 0 0 0,3 7 252 0 0,-4-17-161 0 0,-1-1 0 0 0,2 0 0 0 0,0 0 0 0 0,1 0 0 0 0,0-1 0 0 0,1-1 0 0 0,0 1 0 0 0,1-1 0 0 0,12 10 161 0 0,-13-13-24 0 0,-6-6 13 0 0,-1-1 1 0 0,0 1-1 0 0,1-1 1 0 0,0 0-1 0 0,0 0 0 0 0,-1 0 1 0 0,1 0-1 0 0,1 0 11 0 0,-3-2 21 0 0,0 0 0 0 0,0 0 0 0 0,0 1 0 0 0,0-1 1 0 0,0 0-1 0 0,0 0 0 0 0,1 0 0 0 0,-1 0 0 0 0,0 0 0 0 0,0-1 0 0 0,0 1 0 0 0,0 0 0 0 0,0 0 0 0 0,0-1 0 0 0,0 1 0 0 0,0 0 0 0 0,0-1 1 0 0,0 1-1 0 0,0-1 0 0 0,-1 0 0 0 0,1 1 0 0 0,0-1 0 0 0,0 0 0 0 0,0 1 0 0 0,-1-1 0 0 0,1 0 0 0 0,0 0 0 0 0,-1 1 0 0 0,1-2-21 0 0,4-4 126 0 0,-1 0-1 0 0,0-1 1 0 0,0 1-1 0 0,0-1 1 0 0,-1 0-1 0 0,0 0 1 0 0,0 0-1 0 0,-1 0 1 0 0,0 0-1 0 0,0-1 1 0 0,-1 1-1 0 0,0-1 1 0 0,0 1-1 0 0,-1-1 1 0 0,0 1-1 0 0,0-1 1 0 0,-1 1-1 0 0,-1-7-125 0 0,-3-15 295 0 0,2 13-53 0 0,-1-1 0 0 0,0 1 0 0 0,-2-3-242 0 0,3 12 123 0 0,0-1-1 0 0,1 1 0 0 0,0-1 0 0 0,0 0 0 0 0,1 0 1 0 0,0 0-1 0 0,0 0 0 0 0,1 0 0 0 0,0 0 0 0 0,0 0 1 0 0,1 0-1 0 0,1-8-122 0 0,-1 15-39 0 0,-1 1 0 0 0,1-1-1 0 0,-1 0 1 0 0,1 1 0 0 0,-1-1 0 0 0,1 1 0 0 0,0-1 0 0 0,-1 0 0 0 0,1 1 0 0 0,0-1-1 0 0,-1 1 1 0 0,1 0 0 0 0,0-1 0 0 0,0 1 0 0 0,0 0 0 0 0,-1-1 0 0 0,2 1 39 0 0,-1 0-859 0 0,0-1-8090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29.8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14 378 8744 0 0,'1'-46'528'0'0,"0"22"188"0"0,-1 0-1 0 0,-1 0 0 0 0,-1 0 1 0 0,-1 0-1 0 0,-3-7-715 0 0,5 24 80 0 0,0-1-1 0 0,0 1 1 0 0,1 0 0 0 0,0-1-1 0 0,0 0-79 0 0,0-6 249 0 0,0 14-243 0 0,1 0 1 0 0,-1-1-1 0 0,0 1 1 0 0,0-1-1 0 0,0 1 1 0 0,0 0-1 0 0,1-1 1 0 0,-1 1-1 0 0,0 0 1 0 0,0 0-1 0 0,1-1 1 0 0,-1 1-1 0 0,0 0 1 0 0,1 0-1 0 0,-1-1 1 0 0,0 1-1 0 0,1 0 1 0 0,-1 0-1 0 0,0 0 1 0 0,1-1-1 0 0,-1 1 1 0 0,0 0-1 0 0,1 0 1 0 0,-1 0-1 0 0,0 0 1 0 0,1 0-1 0 0,-1 0 1 0 0,1 0-1 0 0,-1 0 1 0 0,0 0-1 0 0,1 0 1 0 0,-1 0-1 0 0,1 0 1 0 0,-1 0-1 0 0,0 0 1 0 0,1 0 0 0 0,-1 0-1 0 0,0 1 1 0 0,1-1-1 0 0,-1 0 1 0 0,0 0-1 0 0,1 0 1 0 0,-1 1-1 0 0,0-1-6 0 0,16 7 58 0 0,-13-5-52 0 0,6 5 11 0 0,-1 1 1 0 0,0-1-1 0 0,-1 2 1 0 0,0-1-1 0 0,0 1 0 0 0,-1 0 1 0 0,0 0-1 0 0,0 1-17 0 0,1 2 28 0 0,0 0 0 0 0,1-1-1 0 0,1 0 1 0 0,0 0 0 0 0,0 0 0 0 0,1-1 0 0 0,0-1 0 0 0,11 9-28 0 0,-7-7 71 0 0,-1 0-12 0 0,1-1 0 0 0,0 0-1 0 0,0-1 1 0 0,1 0-59 0 0,-10-7 17 0 0,-1 0 0 0 0,0 0-1 0 0,1-1 1 0 0,0 1 0 0 0,-1-1 0 0 0,1 0-1 0 0,0 0 1 0 0,0-1 0 0 0,0 1 0 0 0,-1-1-1 0 0,1 0 1 0 0,0 0 0 0 0,0-1 0 0 0,0 0-1 0 0,0 1 1 0 0,0-2-17 0 0,-3 1 46 0 0,0 0 0 0 0,0 0 0 0 0,0-1-1 0 0,0 1 1 0 0,0-1 0 0 0,0 0 0 0 0,-1 1 0 0 0,1-1-1 0 0,0 0 1 0 0,-1 0 0 0 0,0 0 0 0 0,1 0 0 0 0,-1 0-1 0 0,0-1-45 0 0,16-32 489 0 0,-15 28-453 0 0,0 0 0 0 0,0 0 0 0 0,0 0 0 0 0,-1 0 0 0 0,0 0 0 0 0,-1 0 1 0 0,0 0-1 0 0,0-1 0 0 0,0 1 0 0 0,-1 0 0 0 0,0-3-36 0 0,-4-13 320 0 0,-1-1 1 0 0,-7-16-321 0 0,3 6 536 0 0,4 18-269 0 0,-4-26 299 0 0,6 29-370 0 0,4 12-184 0 0,-1 0 0 0 0,1 0 0 0 0,-1 0 0 0 0,1 1 0 0 0,-1-1 0 0 0,1 0 0 0 0,0 0 0 0 0,0 0 0 0 0,-1 0 0 0 0,1 0 0 0 0,0 0 0 0 0,0 0 0 0 0,0 0 0 0 0,0 0 0 0 0,0 0 0 0 0,0 0 0 0 0,0 0 0 0 0,1 0 0 0 0,-1 0 0 0 0,0 0 0 0 0,0 0 0 0 0,1 0 0 0 0,-1 0 0 0 0,0 0 0 0 0,1 1 0 0 0,-1-1 0 0 0,1 0 0 0 0,0 0 0 0 0,0 0-12 0 0,3-5-2257 0 0,-4 5-9605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0.2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166 12 7232 0 0,'-13'-5'1572'0'0,"13"4"-1465"0"0,-1 1 0 0 0,1-1 0 0 0,-1 1 0 0 0,0-1 0 0 0,1 1 0 0 0,-1-1 0 0 0,0 1 0 0 0,1 0 0 0 0,-1-1 0 0 0,0 1 0 0 0,0 0 0 0 0,1 0 0 0 0,-1-1 0 0 0,0 1 0 0 0,0 0 0 0 0,1 0 0 0 0,-1 0 0 0 0,0 0 0 0 0,0 0 0 0 0,1 0 0 0 0,-1 0 0 0 0,0 0 0 0 0,0 0 0 0 0,0 0 0 0 0,1 1 0 0 0,-1-1 0 0 0,0 0 0 0 0,0 1-107 0 0,-19 17-178 0 0,12-13 171 0 0,1 0-1 0 0,1 1 1 0 0,-1 0 0 0 0,1 0-1 0 0,0 0 1 0 0,1 1-1 0 0,-1 0 1 0 0,-1 4 7 0 0,-7 11 19 0 0,2 1 0 0 0,-3 6-19 0 0,12-21 14 0 0,1-1 0 0 0,0 1 0 0 0,0 0 0 0 0,0 1-1 0 0,1-1 1 0 0,1 0 0 0 0,-1 0 0 0 0,1 0 0 0 0,1 1 0 0 0,-1-1 0 0 0,1 0 0 0 0,1 0 0 0 0,-1 0-1 0 0,2 0 1 0 0,-1 0 0 0 0,1 0 0 0 0,0-1 0 0 0,0 1 0 0 0,3 3-14 0 0,-3-5 36 0 0,0 1 1 0 0,0-1-1 0 0,1 0 0 0 0,0-1 1 0 0,0 1-1 0 0,0 0 0 0 0,1-1 1 0 0,0 0-1 0 0,0 0 1 0 0,0-1-1 0 0,1 1 0 0 0,-1-1 1 0 0,1 0-1 0 0,0-1 0 0 0,6 3-36 0 0,-9-4 14 0 0,0-1 0 0 0,1 1 0 0 0,-1-1 0 0 0,1 0 0 0 0,-1-1 0 0 0,0 1 0 0 0,1 0-1 0 0,-1-1 1 0 0,1 0 0 0 0,0 0 0 0 0,-1 0 0 0 0,1 0 0 0 0,-1-1 0 0 0,1 1 0 0 0,-1-1 0 0 0,0 0-1 0 0,1 0 1 0 0,-1 0 0 0 0,0 0 0 0 0,1-1 0 0 0,-1 0 0 0 0,0 1 0 0 0,0-1 0 0 0,2-2-14 0 0,18-10-1815 0 0,-21 12-6002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0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5320 0 0,'16'70'3064'0'0,"-12"-42"-3067"0"0,-1-13 3 0 0,-1-1-1 0 0,0 1 1 0 0,-2 2 0 0 0,-5 106 1834 0 0,5-121-1698 0 0,0 1-1 0 0,-1-1 0 0 0,0 0 0 0 0,0 1 0 0 0,1-1 1 0 0,-1 0-1 0 0,-1 1 0 0 0,1-1 0 0 0,0 0 0 0 0,0 0 1 0 0,-1 0-1 0 0,1 0 0 0 0,-1 0 0 0 0,0 0 0 0 0,0 0-135 0 0,1-2-1442 0 0,1 0-6270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1.1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28 6632 0 0,'26'6'4216'0'0,"-23"-5"-4143"0"0,0 0 0 0 0,1 0 0 0 0,-1 0 1 0 0,0 0-1 0 0,1 0 0 0 0,-1-1 0 0 0,2 0-73 0 0,27 1-215 0 0,1-1 0 0 0,-1-2 1 0 0,0-1-1 0 0,-1-2 0 0 0,1-1 1 0 0,12-5 214 0 0,-34 8-110 0 0,-1 0 0 0 0,1 1 1 0 0,-1 0-1 0 0,1 0 1 0 0,0 1-1 0 0,-1 1 0 0 0,1 0 1 0 0,0 0-1 0 0,3 1 110 0 0,-10-1-8 0 0,-1 1 1 0 0,1-1-1 0 0,0 1 1 0 0,-1 0-1 0 0,1 0 1 0 0,-1 0-1 0 0,1 0 0 0 0,-1 0 1 0 0,1 0-1 0 0,-1 1 1 0 0,0-1-1 0 0,0 1 0 0 0,1-1 1 0 0,-1 1-1 0 0,0 0 1 0 0,-1 0-1 0 0,1 0 1 0 0,0 0-1 0 0,0 1 0 0 0,-1-1 1 0 0,0 0-1 0 0,1 1 1 0 0,-1-1-1 0 0,0 1 0 0 0,0-1 1 0 0,0 1-1 0 0,0-1 1 0 0,-1 1-1 0 0,1 2 8 0 0,5 22 0 0 0,0-3 11 0 0,-2 0 0 0 0,0 1 0 0 0,-1 5-11 0 0,7 45 559 0 0,-10-70-508 0 0,1 0-1 0 0,0 0 1 0 0,0-1-1 0 0,1 1 1 0 0,-1-1-1 0 0,1 1 1 0 0,2 3-51 0 0,-2-4 105 0 0,-1 0 1 0 0,1 0-1 0 0,0 1 0 0 0,-1-1 1 0 0,0 1-1 0 0,0-1 1 0 0,0 1-1 0 0,-1 0 1 0 0,1 0-106 0 0,-2 0-142 0 0,1-4 136 0 0,0 0-1 0 0,0 0 1 0 0,0 0-1 0 0,-1 0 0 0 0,1 0 1 0 0,0 0-1 0 0,0 0 0 0 0,0 0 1 0 0,0-1-1 0 0,0 1 1 0 0,1 0-1 0 0,-1 0 0 0 0,0 0 1 0 0,0 0-1 0 0,1 0 0 0 0,-1 0 1 0 0,0-1-1 0 0,1 1 1 0 0,-1 0-1 0 0,1 0 0 0 0,-1 0 1 0 0,1-1-1 0 0,-1 1 0 0 0,1 0 1 0 0,0-1-1 0 0,-1 1 1 0 0,1 0-1 0 0,0-1 0 0 0,-1 1 1 0 0,2 0 6 0 0,-1-1-7444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1.6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176 52 6224 0 0,'0'0'103'0'0,"0"-1"0"0"0,0 1 0 0 0,0-1 0 0 0,0 1 0 0 0,0-1 0 0 0,0 1 1 0 0,0-1-1 0 0,-1 1 0 0 0,1-1 0 0 0,0 1 0 0 0,0-1 0 0 0,-1 1 0 0 0,1-1 0 0 0,0 1 0 0 0,-1-1 1 0 0,1 1-1 0 0,-1-1 0 0 0,1 1 0 0 0,0 0 0 0 0,-1-1 0 0 0,1 1 0 0 0,-1 0 0 0 0,1-1 0 0 0,-1 1 1 0 0,1 0-1 0 0,-1 0 0 0 0,1-1 0 0 0,-1 1 0 0 0,1 0 0 0 0,-1 0 0 0 0,0 0 0 0 0,1 0 0 0 0,-1 0 0 0 0,1 0 1 0 0,-1 0-1 0 0,0 0-103 0 0,1 0 0 0 0,-12 0-25 0 0,8-1-3 0 0,0 1 1 0 0,1 0 0 0 0,-1 0 0 0 0,0 0 0 0 0,1 0 0 0 0,-1 0-1 0 0,0 1 1 0 0,1 0 0 0 0,-1 0 0 0 0,1 0 0 0 0,-1 0-1 0 0,1 0 1 0 0,0 1 0 0 0,-1-1 0 0 0,1 1 0 0 0,0 0-1 0 0,0 0 1 0 0,0 0 0 0 0,0 1 0 0 0,1-1 0 0 0,-1 1 27 0 0,-5 6 53 0 0,0 0 0 0 0,1 0 0 0 0,0 0 0 0 0,1 1 0 0 0,0 0 0 0 0,1 1 0 0 0,0-1 0 0 0,0 1 0 0 0,1 0 0 0 0,1 0 0 0 0,0 1 0 0 0,0-1 0 0 0,1 1 0 0 0,1-1 0 0 0,0 1 0 0 0,0 0 0 0 0,1-1 0 0 0,0 1 0 0 0,1 0 0 0 0,3 9-53 0 0,-3-17 38 0 0,0 0 0 0 0,0 0 0 0 0,1 0 0 0 0,0 0 0 0 0,0-1 1 0 0,0 1-1 0 0,0 0 0 0 0,1-1 0 0 0,-1 0 0 0 0,1 0 0 0 0,0 1 1 0 0,0-1-1 0 0,0-1 0 0 0,0 1 0 0 0,0 0 0 0 0,1-1 0 0 0,-1 0 0 0 0,1 0 1 0 0,0 0-1 0 0,2 1-38 0 0,-3-2 41 0 0,0 1 1 0 0,1-1-1 0 0,-1 0 1 0 0,0 0-1 0 0,1-1 1 0 0,-1 1 0 0 0,1-1-1 0 0,-1 0 1 0 0,1 0-1 0 0,-1 0 1 0 0,1 0-1 0 0,-1 0 1 0 0,1-1-1 0 0,-1 0 1 0 0,1 1-1 0 0,-1-1 1 0 0,0-1-1 0 0,1 1 1 0 0,-1 0-1 0 0,0-1 1 0 0,0 0 0 0 0,0 1-1 0 0,0-1 1 0 0,2-2-42 0 0,5-5 137 0 0,-1 0 0 0 0,0-1 1 0 0,-1 1-1 0 0,0-2 0 0 0,0 1 1 0 0,-1-1-1 0 0,3-7-137 0 0,-7 12 102 0 0,0-1-1 0 0,0 0 1 0 0,-1 1 0 0 0,0-1-1 0 0,-1 0 1 0 0,0 0 0 0 0,0 0 0 0 0,0-1-1 0 0,-1 1 1 0 0,0 0 0 0 0,0 0-1 0 0,-1 0 1 0 0,0 0 0 0 0,0 0-1 0 0,-1 0 1 0 0,0 0 0 0 0,0 0-1 0 0,0 1 1 0 0,-1-1 0 0 0,0 0 0 0 0,0 1-1 0 0,-1 0 1 0 0,0 0 0 0 0,0 0-1 0 0,0 0 1 0 0,-1 1 0 0 0,0 0-1 0 0,0 0 1 0 0,-1-1-102 0 0,-17-18 353 0 0,17 17-570 0 0,0 1 1 0 0,0 0-1 0 0,-1 0 0 0 0,0 0 0 0 0,0 1 0 0 0,0 0 0 0 0,-2-1 217 0 0,8 6-10657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2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31 449 6224 0 0,'0'0'558'0'0,"10"-5"2012"0"0,-9 0-2349 0 0,1-5 61 0 0,-1 1 0 0 0,0 0 0 0 0,0-1 0 0 0,-1 1-1 0 0,-1-7-281 0 0,-1-4 259 0 0,-1-1 0 0 0,0 1-1 0 0,-6-17-258 0 0,4 18 337 0 0,1 0 1 0 0,-1-11-338 0 0,-3-16 473 0 0,6 37-252 0 0,0 0 0 0 0,1-1 0 0 0,0 0-1 0 0,1 1 1 0 0,0-1 0 0 0,1 1 0 0 0,-1-1 0 0 0,2 1-1 0 0,-1-1 1 0 0,3-3-221 0 0,-4 12 60 0 0,0-1 1 0 0,1 1-1 0 0,-1 0 0 0 0,1-1 0 0 0,-1 1 1 0 0,1 0-1 0 0,0-1 0 0 0,0 1 0 0 0,0 0 1 0 0,-1 0-1 0 0,1 0 0 0 0,0 0 0 0 0,1 0 0 0 0,-1-1-60 0 0,-1 2 23 0 0,1 0 0 0 0,-1 0-1 0 0,1-1 1 0 0,0 1 0 0 0,-1 0-1 0 0,1 0 1 0 0,0-1 0 0 0,-1 1-1 0 0,1 0 1 0 0,0 0-1 0 0,-1 0 1 0 0,1 0 0 0 0,0 0-1 0 0,-1 0 1 0 0,1 0 0 0 0,-1 0-1 0 0,1 0 1 0 0,0 0-1 0 0,-1 1 1 0 0,1-1 0 0 0,0 0-23 0 0,3 2 6 0 0,-1 0 0 0 0,1 1 0 0 0,-1-1 1 0 0,0 1-1 0 0,0-1 0 0 0,0 1 0 0 0,0 0 1 0 0,-1 0-1 0 0,2 2-6 0 0,0-1-4 0 0,45 56-145 0 0,3-3 1 0 0,2-2 0 0 0,35 26 148 0 0,-21-33 153 0 0,-67-48-141 0 0,0 1 1 0 0,0 0 0 0 0,0-1-1 0 0,1 1 1 0 0,-1-1-1 0 0,0 1 1 0 0,1-1 0 0 0,-1 0-1 0 0,0 1 1 0 0,1-1-1 0 0,-1 0 1 0 0,0 0 0 0 0,1 0-1 0 0,-1 0 1 0 0,1 0-1 0 0,-1 0 1 0 0,2-1-13 0 0,16 2 270 0 0,-17-2-238 0 0,0 0-1 0 0,0-1 1 0 0,0 0 0 0 0,0 1 0 0 0,0-1 0 0 0,0 0-1 0 0,-1 0 1 0 0,1 0 0 0 0,-1 0 0 0 0,1 0 0 0 0,-1 0-1 0 0,0-1 1 0 0,1 0-32 0 0,1-6 106 0 0,-1-1-1 0 0,0 1 1 0 0,0-1-1 0 0,-1 0 1 0 0,0 1-1 0 0,-1-1 0 0 0,0-7-104 0 0,-9-69 435 0 0,9 84-430 0 0,-2-16 52 0 0,-2-12 368 0 0,-1 0 0 0 0,-8-26-426 0 0,9 44 71 0 0,3 10-25 0 0,0 0 0 0 0,0-1 1 0 0,1 1-1 0 0,-1-1 0 0 0,0 1 0 0 0,1-1 1 0 0,0 0-1 0 0,-1-1-46 0 0,-4 0 225 0 0,4 4-2606 0 0,1 0-10101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3.1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94 6424 0 0,'0'0'945'0'0,"20"13"3591"0"0,37 72-3851 0 0,26 49-757 0 0,-54-82 340 0 0,-24-42-203 0 0,0 0 0 0 0,1 0 0 0 0,0-1-1 0 0,0 1 1 0 0,1-1 0 0 0,0-1 0 0 0,6 6-65 0 0,3 2 334 0 0,-12-12-170 0 0,-1-1-1 0 0,1 1 1 0 0,0 0-1 0 0,1-1 1 0 0,-1 0 0 0 0,4 3-164 0 0,-1-3 149 0 0,-6-2-13 0 0,1 0 0 0 0,0-1 0 0 0,-1 1-1 0 0,1 0 1 0 0,0-1 0 0 0,0 1 0 0 0,-1-1-1 0 0,1 1 1 0 0,0-1 0 0 0,0 0 0 0 0,0 0-1 0 0,0 0 1 0 0,0 0-136 0 0,-1 0 96 0 0,1 0-1 0 0,-1-1 0 0 0,0 1 1 0 0,0 0-1 0 0,0-1 1 0 0,0 1-1 0 0,0-1 1 0 0,0 0-1 0 0,0 1 0 0 0,0-1 1 0 0,-1 0-1 0 0,1 0 1 0 0,0 1-1 0 0,0-1 1 0 0,0 0-1 0 0,-1 0 0 0 0,1 0 1 0 0,-1 0-1 0 0,1 0 1 0 0,0 0-1 0 0,-1 0 0 0 0,0 0 1 0 0,1-1-96 0 0,11-31 169 0 0,-8 22 43 0 0,9-28 88 0 0,-2 0 0 0 0,2-13-300 0 0,-9 37 70 0 0,1 1 1 0 0,0 0-1 0 0,5-9-70 0 0,11-26 185 0 0,-13 27-84 0 0,1 1 0 0 0,5-6-101 0 0,16-39 195 0 0,-10 32-55 0 0,-9 16 68 0 0,-5 12 61 0 0,-6 6-353 0 0,1-1 0 0 0,-1 1-1 0 0,0 0 1 0 0,0 0 0 0 0,1 0-1 0 0,-1-1 1 0 0,0 1 0 0 0,0 0-1 0 0,0 0 1 0 0,1-1 0 0 0,-1 1-1 0 0,0 0 1 0 0,0 0-1 0 0,0-1 1 0 0,0 1 0 0 0,0 0-1 0 0,1-1 1 0 0,-1 1 0 0 0,0 0-1 0 0,0 0 1 0 0,0-1 0 0 0,0 1-1 0 0,0 0 1 0 0,0-1 0 0 0,0 1-1 0 0,0 0 1 0 0,0-1-1 0 0,0 1 1 0 0,0 0 84 0 0,0 0-13298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3.7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7024 0 0,'2'0'72'0'0,"-1"0"0"0"0,1 0 0 0 0,-1 1 0 0 0,1-1-1 0 0,-1 1 1 0 0,1-1 0 0 0,-1 1 0 0 0,0 0 0 0 0,1-1 0 0 0,-1 1 0 0 0,0 0 0 0 0,1 0 0 0 0,-1 0 0 0 0,0 0 0 0 0,0 0 0 0 0,0 0 0 0 0,0 0 0 0 0,0 1 0 0 0,0-1 0 0 0,0 0 0 0 0,0 0-1 0 0,-1 1 1 0 0,1-1 0 0 0,0 1 0 0 0,-1-1 0 0 0,1 1 0 0 0,-1-1 0 0 0,1 1 0 0 0,-1-1 0 0 0,0 1 0 0 0,0-1 0 0 0,0 2-72 0 0,2 9 795 0 0,-1 0 1 0 0,-1 0-1 0 0,0 0 1 0 0,0 2-796 0 0,-1 0 292 0 0,1 0-1967 0 0,0-14-6274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5.9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91 4 3000 0 0,'-1'1'2'0'0,"0"1"0"0"0,0 0-1 0 0,0-1 1 0 0,0 1 0 0 0,0 0 0 0 0,0 0 0 0 0,1 0-1 0 0,-1 0 1 0 0,0 0 0 0 0,1 0 0 0 0,0 1-2 0 0,-1-2 2 0 0,1 1 0 0 0,0-1-1 0 0,0 0 1 0 0,-1 1 0 0 0,1-1 0 0 0,0 1 0 0 0,-1-1 0 0 0,1 0-1 0 0,-1 0 1 0 0,0 1 0 0 0,0-1 0 0 0,1 0 0 0 0,-1 0 0 0 0,0 0 0 0 0,0 1-1 0 0,0-1 1 0 0,0 0 0 0 0,0 0 0 0 0,0-1 0 0 0,0 1 0 0 0,-1 0-2 0 0,-1 3 10 0 0,-1 1 1 0 0,1-1 0 0 0,-1 1-1 0 0,1-1 1 0 0,1 1 0 0 0,-1 0-1 0 0,1 0 1 0 0,0 0 0 0 0,0 1-1 0 0,0-1 1 0 0,0 4-11 0 0,-4 30 320 0 0,-6 22-320 0 0,7-42 87 0 0,1 0 0 0 0,1 0 0 0 0,1 0 0 0 0,1 0 0 0 0,1 0 1 0 0,0 0-1 0 0,1 1 0 0 0,1-1 0 0 0,2 5-87 0 0,2 41 266 0 0,-6-53-203 0 0,1 1 1 0 0,0 0 0 0 0,1-1 0 0 0,0 1-1 0 0,1-1 1 0 0,1 0 0 0 0,3 11-64 0 0,-1-9 114 0 0,1 0 1 0 0,0 0-1 0 0,0 0 1 0 0,2-1-1 0 0,0 0 1 0 0,0-1-1 0 0,8 8-114 0 0,-16-19 19 0 0,1 1 1 0 0,0-1-1 0 0,-1 0 0 0 0,1 0 0 0 0,0 0 0 0 0,0-1 1 0 0,0 1-1 0 0,0 0 0 0 0,0-1 0 0 0,0 1 0 0 0,0-1 1 0 0,0 1-1 0 0,0-1 0 0 0,0 0 0 0 0,0 0 0 0 0,0 0 1 0 0,0 0-1 0 0,0 0 0 0 0,0-1 0 0 0,0 1 0 0 0,0-1 1 0 0,0 1-1 0 0,2-2-19 0 0,3 0 70 0 0,0-1-1 0 0,0-1 1 0 0,-1 1 0 0 0,1-1 0 0 0,2-3-70 0 0,-5 5 18 0 0,-1 0 1 0 0,1 0-1 0 0,-1-1 1 0 0,0 1-1 0 0,0-1 1 0 0,0 0-1 0 0,0 0 1 0 0,0-1-1 0 0,-1 1 1 0 0,1 0-1 0 0,-1-1 1 0 0,0 1-1 0 0,0-1 1 0 0,0 0-1 0 0,-1 0 1 0 0,1 0-19 0 0,11-25 148 0 0,-1 3 107 0 0,-1 0 0 0 0,-1-1 0 0 0,6-25-255 0 0,-9 14 318 0 0,-1 0 0 0 0,-2 0 0 0 0,-1 0 0 0 0,-2-5-318 0 0,-1 28 200 0 0,-1 0 0 0 0,-1-1 0 0 0,0 1 0 0 0,-1 0 0 0 0,0 1 0 0 0,-1-1 0 0 0,-1 0 0 0 0,0 1 0 0 0,-1 0 0 0 0,-1 0 0 0 0,-6-9-200 0 0,-12-4 500 0 0,-2-2 200 0 0,25 26-622 0 0,0 1-1 0 0,-1-1 1 0 0,1 1-1 0 0,0 0 1 0 0,-1 0-1 0 0,0 0 1 0 0,0 1 0 0 0,1-1-1 0 0,-1 0 1 0 0,0 1-1 0 0,0 0 1 0 0,0 0-1 0 0,0 0 1 0 0,-1 0 0 0 0,1 0-1 0 0,-1 1-77 0 0,-17-7 374 0 0,19 7-434 0 0,0-1 0 0 0,0 1 0 0 0,0 0 0 0 0,1 0 0 0 0,-1 0 0 0 0,0 0 0 0 0,0 1 0 0 0,1-1 0 0 0,-1 0 0 0 0,0 1 0 0 0,0-1 0 0 0,1 1 0 0 0,-1-1 0 0 0,0 1 0 0 0,1 0 0 0 0,-1 0 0 0 0,1 0 0 0 0,-1 0 0 0 0,1 0 0 0 0,-1 0 0 0 0,1 0 0 0 0,0 0 0 0 0,-1 1 60 0 0,1-1-9076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3.4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136 178 7432 0 0,'-1'0'1'0'0,"0"0"1"0"0,0 0 0 0 0,0 0-1 0 0,0 0 1 0 0,0 0-1 0 0,1 0 1 0 0,-1 0 0 0 0,0 1-1 0 0,0-1 1 0 0,0 0-1 0 0,0 1 1 0 0,1-1-1 0 0,-1 1 1 0 0,0-1 0 0 0,0 1-1 0 0,0-1 1 0 0,1 1-1 0 0,-1-1 1 0 0,0 1 0 0 0,1 0-1 0 0,-1-1 1 0 0,1 1-1 0 0,-1 0 1 0 0,1-1 0 0 0,-1 1-1 0 0,1 0 1 0 0,-1 0-1 0 0,1 0 1 0 0,0-1 0 0 0,-1 1-1 0 0,1 0 1 0 0,0 0-1 0 0,0 0-1 0 0,-1 1 4 0 0,1-1-1 0 0,-1 1 1 0 0,1-1-1 0 0,-1 0 1 0 0,0 1-1 0 0,0-1 1 0 0,0 0-1 0 0,0 1 1 0 0,0-1 0 0 0,0 0-1 0 0,0 0 1 0 0,0 0-1 0 0,0 0 1 0 0,-1 0-1 0 0,1 1-3 0 0,-14 4 36 0 0,13-5-33 0 0,0-1 0 0 0,0 1 0 0 0,0 0 0 0 0,0 0 0 0 0,0 0 0 0 0,0 0 0 0 0,0 0 0 0 0,0 0 0 0 0,0 0 1 0 0,1 0-1 0 0,-1 1 0 0 0,1-1 0 0 0,-1 1 0 0 0,1-1 0 0 0,-1 1 0 0 0,1 0 0 0 0,0 0 0 0 0,0-1 0 0 0,0 1 0 0 0,0 0-3 0 0,-9 26 8 0 0,1 1 0 0 0,1 0 0 0 0,2 1 0 0 0,1-1-1 0 0,1 1 1 0 0,1 0 0 0 0,2 3-8 0 0,0 19 45 0 0,-1-31 37 0 0,2-1 0 0 0,0 1-1 0 0,1-1 1 0 0,2 1 0 0 0,0-1 0 0 0,1 1-1 0 0,1 1-81 0 0,3 5 65 0 0,-5-14-26 0 0,1 0 0 0 0,1-1 1 0 0,0 1-1 0 0,0-1-39 0 0,-2-8 23 0 0,-1 0 1 0 0,0 0-1 0 0,1 0 1 0 0,0 0-1 0 0,0-1 1 0 0,0 1-1 0 0,1-1 1 0 0,-1 0-1 0 0,1 0 1 0 0,0 0-1 0 0,0 0 1 0 0,0-1-1 0 0,3 2-23 0 0,7 3 90 0 0,-6-2-30 0 0,0-1 1 0 0,0 0 0 0 0,1 0-1 0 0,-1-1 1 0 0,1 0-1 0 0,0 0 1 0 0,0-1 0 0 0,0-1-1 0 0,0 1 1 0 0,7-1-61 0 0,-5-1 52 0 0,0 0 0 0 0,0-1 1 0 0,-1 0-1 0 0,1-1 0 0 0,0-1 0 0 0,0 1-52 0 0,-6 0 33 0 0,0 0 1 0 0,0 0-1 0 0,0-1 0 0 0,0 1 0 0 0,0-1 0 0 0,0 0 0 0 0,-1-1 0 0 0,1 1 0 0 0,-1-1 0 0 0,0 0 1 0 0,0 0-1 0 0,0-1-33 0 0,6-6 101 0 0,15-18 328 0 0,-1-1 1 0 0,10-20-430 0 0,-27 40 88 0 0,-1-1 0 0 0,0-1 0 0 0,-1 1 0 0 0,0-1 0 0 0,-1 0 1 0 0,-1 0-1 0 0,0 0 0 0 0,0 0 0 0 0,0-12-88 0 0,0-10 224 0 0,1 0-43 0 0,-1 0 0 0 0,-2 0 0 0 0,-2-1 0 0 0,0 1 0 0 0,-3 0 1 0 0,-2-8-182 0 0,-2 9 138 0 0,-1 0 0 0 0,-1 1 0 0 0,-2 0 0 0 0,-2 0 0 0 0,-1 2 0 0 0,-1 0 0 0 0,-2-2-138 0 0,17 31-24 0 0,-25-33 448 0 0,25 33-500 0 0,0 0 0 0 0,0-1 0 0 0,0 1 0 0 0,-1 0-1 0 0,1 0 1 0 0,0 1 0 0 0,0-1 0 0 0,-1 0 0 0 0,1 0 0 0 0,0 1-1 0 0,-1-1 1 0 0,1 0 0 0 0,-1 1 0 0 0,1 0 0 0 0,-1-1 0 0 0,1 1-1 0 0,-1 0 1 0 0,0 0 0 0 0,1 0 0 0 0,-1 0 0 0 0,1 0 0 0 0,-1 0-1 0 0,1 0 1 0 0,-2 0 76 0 0,2 1-9178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4.1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0,'0'1'29'0'0,"1"-1"0"0"0,-1 1 0 0 0,1 0 1 0 0,-1 0-1 0 0,1-1 0 0 0,-1 1 0 0 0,0 0 0 0 0,0 0 0 0 0,1-1 1 0 0,-1 1-1 0 0,0 0 0 0 0,0 0 0 0 0,0 0 0 0 0,0 0 1 0 0,0-1-1 0 0,0 1 0 0 0,0 0 0 0 0,0 0 0 0 0,0 0-29 0 0,0 26 806 0 0,0-21-701 0 0,0 0-196 0 0,-1-5 49 0 0,1 0 0 0 0,0 0 0 0 0,0 1 0 0 0,0-1 0 0 0,0 0 0 0 0,0 0 0 0 0,0 1 0 0 0,0-1 0 0 0,0 0 0 0 0,1 0 0 0 0,-1 0 0 0 0,0 1 0 0 0,1-1 0 0 0,-1 0 0 0 0,1 0 0 0 0,-1 0 0 0 0,1 0 0 0 0,0 0 0 0 0,0 0 0 0 0,-1 0 0 0 0,1 0 0 0 0,0 0 0 0 0,0 0 0 0 0,0 0 42 0 0,0-1-5214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4.5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12 6128 0 0,'-2'3'308'0'0,"-2"-6"382"0"0,1-1 21 0 0,1 8-308 0 0,2-4-131 0 0,-23-1 584 0 0,18 2-807 0 0,-1-1-1 0 0,1 1 1 0 0,-1 0 0 0 0,1 0 0 0 0,-1 0 0 0 0,1 1 0 0 0,0 0 0 0 0,0 0-1 0 0,0 0 1 0 0,-1 1-49 0 0,-4 2 28 0 0,0 0 1 0 0,0 1-1 0 0,1 0 0 0 0,-5 5-28 0 0,6-3 28 0 0,0 0 0 0 0,1 0-1 0 0,0 1 1 0 0,0 0 0 0 0,1 1 0 0 0,0-1-1 0 0,0 1 1 0 0,1 0 0 0 0,1 1 0 0 0,0-1-1 0 0,-1 4-27 0 0,1-1 47 0 0,0 0 0 0 0,2 0 0 0 0,-1 1 0 0 0,2-1-1 0 0,0 0 1 0 0,0 1 0 0 0,1-1 0 0 0,1 1 0 0 0,0 3-47 0 0,0-12 10 0 0,0-1 1 0 0,0 0-1 0 0,0-1 0 0 0,0 1 1 0 0,1 0-1 0 0,-1 0 1 0 0,1 0-1 0 0,0-1 1 0 0,0 1-1 0 0,0-1 0 0 0,1 0 1 0 0,-1 1-1 0 0,1-1 1 0 0,0 0-1 0 0,0 0 1 0 0,0-1-1 0 0,0 1 1 0 0,0-1-1 0 0,0 1 0 0 0,1-1 1 0 0,-1 0-1 0 0,1 0 1 0 0,0-1-1 0 0,0 1 1 0 0,-1-1-1 0 0,1 0 0 0 0,0 0 1 0 0,0 0-1 0 0,0 0 1 0 0,0-1-1 0 0,0 1 1 0 0,2-1-11 0 0,6 0 66 0 0,0 0 1 0 0,0 0-1 0 0,0-2 1 0 0,0 1 0 0 0,-1-1-1 0 0,1-1 1 0 0,0 0-1 0 0,-1-1 1 0 0,0 0 0 0 0,7-4-67 0 0,-7 2 106 0 0,0 0 0 0 0,0 0 0 0 0,-1-1 0 0 0,0-1 0 0 0,-1 0 0 0 0,1 0 0 0 0,-2-1 0 0 0,1 0 0 0 0,-1 0 0 0 0,0-1 1 0 0,0-2-107 0 0,-4 6 57 0 0,-1 1 1 0 0,0 0 0 0 0,0-1 0 0 0,0 1-1 0 0,-1-1 1 0 0,0 0 0 0 0,0 0 0 0 0,-1 0 0 0 0,0 0-1 0 0,0 0 1 0 0,0 0 0 0 0,0 0 0 0 0,-1-1 0 0 0,0 1-1 0 0,-1 0 1 0 0,1 0 0 0 0,-1 0 0 0 0,0 0-1 0 0,-1 0 1 0 0,1 0 0 0 0,-1 0 0 0 0,-1 0 0 0 0,1 0-58 0 0,-1-1 59 0 0,0 1 1 0 0,0 0 0 0 0,0 0 0 0 0,-1 0 0 0 0,0 1 0 0 0,0-1 0 0 0,0 1 0 0 0,-1 0 0 0 0,0 0-1 0 0,0 0 1 0 0,0 1 0 0 0,-5-3-60 0 0,-6-3 63 0 0,0 1-1 0 0,-1 1 1 0 0,0 1-1 0 0,0 1 0 0 0,-1 0 1 0 0,0 1-63 0 0,-14 1 261 0 0,16 3-2302 0 0,14 1-7608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5.4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1 107 5720 0 0,'6'36'1753'0'0,"-5"-30"-1440"0"0,1-1 0 0 0,-1 1 1 0 0,0 0-1 0 0,-1 0 1 0 0,1-1-1 0 0,-1 1-313 0 0,-1 31 461 0 0,2-1 0 0 0,1 1-461 0 0,1 10 29 0 0,-4 19 25 0 0,5-38 1186 0 0,-4-28-1197 0 0,0 0 0 0 0,0 0 0 0 0,0 0 0 0 0,0 0 0 0 0,0 0 0 0 0,0 0 0 0 0,0 0 0 0 0,0 0 1 0 0,0 0-1 0 0,0 0 0 0 0,0-1 0 0 0,0 1 0 0 0,0 0 0 0 0,0 0 0 0 0,0 0 0 0 0,0 0 0 0 0,0 0 0 0 0,0 0 0 0 0,0 0 0 0 0,0 0 1 0 0,0 0-1 0 0,0 0 0 0 0,0 0 0 0 0,0 0 0 0 0,0 0 0 0 0,1 0 0 0 0,-1 0 0 0 0,0 0 0 0 0,0 0 0 0 0,0 0 0 0 0,0 0-43 0 0,-2-17 315 0 0,1-12-131 0 0,0 0 0 0 0,4-28-184 0 0,-1 27 106 0 0,-1 14-52 0 0,2-1 0 0 0,0 1-1 0 0,1 0 1 0 0,0 0 0 0 0,1 1-1 0 0,1-1 1 0 0,1 1 0 0 0,2-4-54 0 0,-3 10 18 0 0,1-1-1 0 0,-1 1 1 0 0,1 1 0 0 0,1-1 0 0 0,-1 1 0 0 0,2 1 0 0 0,-1-1 0 0 0,1 1 0 0 0,0 1 0 0 0,0 0 0 0 0,1 0 0 0 0,0 0 0 0 0,7-1-18 0 0,-5 2-41 0 0,1 2 0 0 0,0-1 0 0 0,0 2 1 0 0,0 0-1 0 0,0 0 0 0 0,0 1 0 0 0,1 1 1 0 0,-1 0-1 0 0,0 1 0 0 0,10 2 41 0 0,-21-3-10 0 0,0 0 0 0 0,0 1 0 0 0,0-1-1 0 0,0 0 1 0 0,0 1 0 0 0,0-1 0 0 0,0 1 0 0 0,0 0 0 0 0,-1 0 0 0 0,1 0 0 0 0,0 0-1 0 0,0 0 1 0 0,-1 0 0 0 0,1 0 0 0 0,-1 0 0 0 0,1 0 0 0 0,-1 1 0 0 0,0-1 0 0 0,1 1-1 0 0,-1-1 1 0 0,0 1 0 0 0,0 0 0 0 0,0-1 0 0 0,0 1 0 0 0,0 0 0 0 0,0 0 0 0 0,-1 0 0 0 0,1-1-1 0 0,0 1 1 0 0,-1 1 10 0 0,0 0-4 0 0,0 0 0 0 0,0-1 0 0 0,0 1 0 0 0,0 0 0 0 0,0-1 1 0 0,-1 1-1 0 0,0 0 0 0 0,1-1 0 0 0,-1 1 0 0 0,0-1 0 0 0,0 1 0 0 0,0-1 0 0 0,-1 1 0 0 0,1-1 0 0 0,0 0 0 0 0,-1 0 0 0 0,0 0 0 0 0,1 0 0 0 0,-1 0 0 0 0,0 0 0 0 0,0 0 0 0 0,-1 1 4 0 0,-53 32-15 0 0,24-16-3 0 0,-14 6-15 0 0,35-19 36 0 0,0 0-1 0 0,0 0 0 0 0,0 1 1 0 0,0 1-1 0 0,1 0 0 0 0,-2 2-2 0 0,11-9 2 0 0,-1 1 1 0 0,1-1-1 0 0,-1 0 0 0 0,1 1 0 0 0,0-1 0 0 0,0 1 0 0 0,0-1 0 0 0,0 1 0 0 0,0 0 1 0 0,0-1-1 0 0,0 1 0 0 0,0 0 0 0 0,1 0 0 0 0,-1 0 0 0 0,1-1 0 0 0,-1 1 1 0 0,1 0-1 0 0,0 0 0 0 0,0 0 0 0 0,0 0 0 0 0,0 0 0 0 0,0 0 0 0 0,0 0 1 0 0,0-1-1 0 0,1 1 0 0 0,-1 0 0 0 0,1 0-2 0 0,0 1 4 0 0,1 0-1 0 0,0-1 1 0 0,-1 1 0 0 0,1-1-1 0 0,1 1 1 0 0,-1-1 0 0 0,0 1 0 0 0,0-1-1 0 0,1 0 1 0 0,-1 0 0 0 0,1 0-1 0 0,0-1 1 0 0,0 1 0 0 0,-1-1 0 0 0,4 2-4 0 0,9 3 0 0 0,0-1 0 0 0,0-1 0 0 0,0 0 0 0 0,0 0 0 0 0,1-2 0 0 0,4 1 0 0 0,-7-2 0 0 0,76 13 70 0 0,-86-13-44 0 0,1 0 1 0 0,-1 0-1 0 0,1 0 0 0 0,-1 0 0 0 0,0 1 1 0 0,1 0-1 0 0,-1-1 0 0 0,0 1 0 0 0,0 0 0 0 0,0 0 1 0 0,0 1-1 0 0,-1-1 0 0 0,1 1 0 0 0,0-1 1 0 0,-1 1-1 0 0,0 0 0 0 0,0 0 0 0 0,2 2-26 0 0,13 10-1644 0 0,-16-14-7326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5.8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7024 0 0,'0'8'358'0'0,"0"0"1"0"0,0 0-1 0 0,1 0 1 0 0,0-1-1 0 0,0 1 1 0 0,1 0 0 0 0,0-1-1 0 0,1 1 1 0 0,-1-1-1 0 0,1 1 1 0 0,2 0-359 0 0,-3-4 87 0 0,-1 0 0 0 0,1 0 0 0 0,-1 0 0 0 0,0 0 0 0 0,0 0 0 0 0,0 1 0 0 0,0-1 0 0 0,-1 0 0 0 0,0 0 0 0 0,0 1-87 0 0,0-5-1468 0 0,0 0-5942 0 0</inkml:trace>
  <inkml:trace contextRef="#ctx0" brushRef="#br0" timeOffset="1">117 0 5320 0 0,'0'1'150'0'0,"0"1"1"0"0,0-1-1 0 0,0 0 1 0 0,0 0-1 0 0,1 0 1 0 0,-1 0 0 0 0,0 0-1 0 0,0 0 1 0 0,1 1-1 0 0,-1-1 1 0 0,1 0-1 0 0,-1 0 1 0 0,1 0-1 0 0,-1 0 1 0 0,1 0-1 0 0,0 0-150 0 0,3 5 481 0 0,-1-1-367 0 0,-1-1 0 0 0,1 1 0 0 0,-1 0 0 0 0,0 0 0 0 0,-1 0 0 0 0,1 0-1 0 0,-1 0 1 0 0,0 0 0 0 0,0 0 0 0 0,-1 0 0 0 0,1 1 0 0 0,-1-1 0 0 0,0 0 0 0 0,-1 0 0 0 0,1 1 0 0 0,-1 1-114 0 0,-5 5-1196 0 0,6-12-5120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37.0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42 6328 0 0,'0'0'816'0'0,"0"0"0"0"0,0 0 0 0 0,0 0-74 0 0,0 0-292 0 0,0 0-73 0 0,0 0 6 0 0,4-1-2 0 0,-1-1-92 0 0,1 0-1 0 0,-1 0 1 0 0,0 0-1 0 0,1 0 1 0 0,-1-1 0 0 0,0 0-1 0 0,-1 1 1 0 0,1-1-1 0 0,0 0 1 0 0,-1 0 0 0 0,1-1-289 0 0,-3 3 55 0 0,0 1 0 0 0,0-1 1 0 0,0 1-1 0 0,1 0 0 0 0,-1-1 1 0 0,0 1-1 0 0,0-1 0 0 0,0 1 1 0 0,0 0-1 0 0,1-1 0 0 0,-1 1 1 0 0,0 0-1 0 0,0-1 0 0 0,1 1 1 0 0,-1 0-1 0 0,0-1 1 0 0,1 1-1 0 0,-1 0 0 0 0,0-1 1 0 0,1 1-1 0 0,-1 0 0 0 0,0 0 1 0 0,1 0-1 0 0,-1-1 0 0 0,1 1 1 0 0,-1 0-1 0 0,0 0 0 0 0,1 0 1 0 0,-1 0-1 0 0,1 0 0 0 0,-1 0 1 0 0,1 0-1 0 0,-1 0 0 0 0,0 0-55 0 0,4 14 1714 0 0,-2 5-1316 0 0,1-12-2651 0 0,-2-6-9195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2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41 29 5120 0 0,'0'0'224'0'0,"0"0"0"0"0,0 0 0 0 0,0 0 45 0 0,0 0 183 0 0,0 0 49 0 0,0 0-2 0 0,0 0-35 0 0,0 0-152 0 0,0 0-33 0 0,-2-3 2 0 0,0 0-187 0 0,1 2-41 0 0,0 0 0 0 0,0 0 0 0 0,0-1 0 0 0,0 1 0 0 0,0 0 0 0 0,0-1 0 0 0,1 1 0 0 0,-1-1 0 0 0,1 1-1 0 0,-1-1 1 0 0,1 1 0 0 0,0-1 0 0 0,-1 1 0 0 0,1-1 0 0 0,0 0-53 0 0,-13 21 239 0 0,1 70-31 0 0,11-29-21 0 0,1-18-69 0 0,-1-32 13 0 0,1 1 0 0 0,1 0 0 0 0,0-1 0 0 0,1 1 0 0 0,1 8-131 0 0,-1-7 55 0 0,-1 0-1 0 0,0 0 1 0 0,-1 0 0 0 0,-2 9-55 0 0,1 9-2091 0 0,1-29-4549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3.6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2608 0 0,'0'0'720'0'0,"9"20"2768"0"0,-4 208-2607 0 0,-5-129 2228 0 0,0-98-2922 0 0,0-1 4 0 0,0 0-5 0 0,0 0-20 0 0,0 0-6 0 0,13-15 589 0 0,-8-17-714 0 0,-2 0 0 0 0,-1 0 0 0 0,-1 0-1 0 0,-2 0 1 0 0,-1-1 0 0 0,-2-2-35 0 0,4 35 0 0 0,-1-9-78 0 0,1 0 0 0 0,0 0 0 0 0,0 1 0 0 0,0-1-1 0 0,2 0 1 0 0,-1 0 0 0 0,1 0 0 0 0,0 0 0 0 0,1 1-1 0 0,0-1 1 0 0,2-5 78 0 0,3-4-311 0 0,-7 16 280 0 0,0 0 0 0 0,-1 0 1 0 0,1 0-1 0 0,0 1 0 0 0,-1-1 0 0 0,1 0 1 0 0,0 1-1 0 0,0-1 0 0 0,1 1 1 0 0,0-2 30 0 0,-2 3-4 0 0,0-1 0 0 0,1 1 0 0 0,-1-1 0 0 0,0 1 0 0 0,1-1 0 0 0,-1 1 0 0 0,0 0 0 0 0,1-1 1 0 0,-1 1-1 0 0,1 0 0 0 0,-1 0 0 0 0,1-1 0 0 0,-1 1 0 0 0,1 0 0 0 0,-1 0 0 0 0,1-1 0 0 0,-1 1 1 0 0,1 0-1 0 0,-1 0 0 0 0,1 0 0 0 0,-1 0 0 0 0,1 0 0 0 0,-1 0 0 0 0,1 0 0 0 0,-1 0 0 0 0,1 0 0 0 0,-1 0 1 0 0,1 0-1 0 0,-1 0 0 0 0,1 0 0 0 0,-1 1 4 0 0,12 14-1 0 0,13 31 17 0 0,-18-32 5 0 0,1 1 0 0 0,0-1 0 0 0,1-1 1 0 0,1 0-1 0 0,7 9-21 0 0,13 11 93 0 0,-17-18-41 0 0,1 0-1 0 0,0 0 1 0 0,5 2-52 0 0,-18-16 6 0 0,0-1 0 0 0,0 1 0 0 0,0 0 0 0 0,0-1 0 0 0,0 1 0 0 0,-1 0 0 0 0,1-1 0 0 0,0 0 1 0 0,0 1-1 0 0,0-1 0 0 0,0 0 0 0 0,1 1 0 0 0,-1-1 0 0 0,0 0 0 0 0,0 0 0 0 0,0 0 0 0 0,0 0 0 0 0,0 0 0 0 0,0 0 1 0 0,0 0-1 0 0,0 0-6 0 0,8 2 177 0 0,-8-1-167 0 0,-1-1-1 0 0,0 0 0 0 0,1 0 0 0 0,-1 1 1 0 0,0-1-1 0 0,1 0 0 0 0,-1 0 0 0 0,0 0 1 0 0,1 0-1 0 0,-1 1 0 0 0,1-1 1 0 0,-1 0-1 0 0,0 0 0 0 0,1 0 0 0 0,-1 0 1 0 0,1 0-1 0 0,-1 0 0 0 0,0 0 0 0 0,1 0 1 0 0,-1 0-1 0 0,1 0 0 0 0,-1 0 0 0 0,0-1 1 0 0,1 1-1 0 0,-1 0 0 0 0,1 0 0 0 0,-1 0 1 0 0,0 0-1 0 0,1 0 0 0 0,-1-1 1 0 0,0 1-1 0 0,1 0 0 0 0,-1 0 0 0 0,0-1 1 0 0,0 1-1 0 0,1 0 0 0 0,-1-1 0 0 0,0 1 1 0 0,0 0-1 0 0,1-1 0 0 0,-1 1 0 0 0,0 0 1 0 0,0-1-1 0 0,0 1-9 0 0,4-5 77 0 0,-1 0 0 0 0,0 0 0 0 0,0 0 0 0 0,-1 0 0 0 0,1 0 0 0 0,-1-1 0 0 0,-1 1 0 0 0,1-1 0 0 0,-1 0 0 0 0,1-1-77 0 0,7-60 399 0 0,-7 52-269 0 0,0 0 0 0 0,2 0 0 0 0,0 0 0 0 0,1 1 0 0 0,4-11-130 0 0,2 9 113 0 0,-11 16-105 0 0,1 0 1 0 0,-1-1 0 0 0,0 1 0 0 0,0 0 0 0 0,1-1 0 0 0,-1 1-1 0 0,0 0 1 0 0,0-1 0 0 0,1 1 0 0 0,-1 0 0 0 0,0 0 0 0 0,1-1-1 0 0,-1 1 1 0 0,0 0 0 0 0,1 0 0 0 0,-1 0 0 0 0,1 0-1 0 0,-1-1 1 0 0,0 1 0 0 0,1 0 0 0 0,-1 0 0 0 0,0 0 0 0 0,1 0-1 0 0,-1 0 1 0 0,1 0 0 0 0,-1 0 0 0 0,0 0 0 0 0,1 0 0 0 0,-1 0-1 0 0,1 0 1 0 0,-1 0-9 0 0,7 9 13 0 0,-1 1 0 0 0,0-1 0 0 0,0 1 0 0 0,3 9-13 0 0,9 35 36 0 0,-15-41-26 0 0,1 0 0 0 0,1 0 0 0 0,0 0 0 0 0,1 0 0 0 0,3 5-10 0 0,-6-13 0 0 0,0 0 0 0 0,-1 0 0 0 0,0 1 0 0 0,0-1 0 0 0,0 4 0 0 0,-1-5 0 0 0,1 1 0 0 0,-1-1 0 0 0,1 1 0 0 0,0-1 0 0 0,0 1 0 0 0,0-1 0 0 0,1 0 0 0 0,0 1 0 0 0,7 15-14 0 0,-9-17 10 0 0,0-1-1 0 0,1 1 1 0 0,-1 0-1 0 0,0-1 1 0 0,1 0-1 0 0,-1 1 1 0 0,1-1-1 0 0,1 2 5 0 0,0-2-1889 0 0,-3-2-7076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77 7936 0 0,'2'1'19'0'0,"0"0"1"0"0,0 0 0 0 0,0 0-1 0 0,0 0 1 0 0,0 0 0 0 0,0 1-1 0 0,0-1 1 0 0,-1 1 0 0 0,1-1-1 0 0,0 1 1 0 0,-1-1 0 0 0,1 1-1 0 0,-1 0 1 0 0,0 0 0 0 0,1 0-1 0 0,-1 0 1 0 0,0 0 0 0 0,0 0-1 0 0,0 0 1 0 0,-1 0 0 0 0,1 0-1 0 0,0 1-19 0 0,4 10 135 0 0,0 1 0 0 0,-1 0 0 0 0,0 4-135 0 0,7 22-187 0 0,-7-28 196 0 0,0 0 0 0 0,-1 1 0 0 0,-1-1 0 0 0,1 7-9 0 0,-3-15 87 0 0,1 0 0 0 0,0-1 0 0 0,1 1 0 0 0,-1 0 0 0 0,1-1 0 0 0,0 1 0 0 0,1 2-87 0 0,-1-4 206 0 0,-1 0-1 0 0,1 0 0 0 0,-1 0 0 0 0,0 1 0 0 0,0-1 0 0 0,0 0 0 0 0,0 1 0 0 0,0-1 1 0 0,-1 1-1 0 0,1-1 0 0 0,-1 1 0 0 0,1-1 0 0 0,-1 1 0 0 0,0 0 0 0 0,0-1 1 0 0,0 1-1 0 0,0-1 0 0 0,-1 1 0 0 0,1 1-205 0 0,-7-26 1128 0 0,5 0-963 0 0,1 1 0 0 0,0-1 1 0 0,2 0-1 0 0,1 1 0 0 0,0-1 0 0 0,6-20-165 0 0,-6 33 70 0 0,1-1 1 0 0,0 1-1 0 0,0-1 0 0 0,1 1 1 0 0,1 0-1 0 0,-1 0 0 0 0,1 1 0 0 0,1 0 1 0 0,0-1-1 0 0,0 2 0 0 0,0-1 1 0 0,1 1-1 0 0,0 0 0 0 0,1 0 1 0 0,-1 1-1 0 0,4-2-70 0 0,-2 2-5 0 0,25-13-48 0 0,-32 18 51 0 0,1 0 1 0 0,-1 0 0 0 0,0 1-1 0 0,0 0 1 0 0,1-1 0 0 0,-1 1 0 0 0,0 0-1 0 0,0 0 1 0 0,1 0 0 0 0,-1 0 0 0 0,0 1-1 0 0,1-1 1 0 0,-1 0 0 0 0,0 1 0 0 0,1 0 0 0 0,1 0 2 0 0,-1 0-1 0 0,0 1 0 0 0,0-1 0 0 0,0 1 0 0 0,0 0 0 0 0,0 0 0 0 0,0 0 0 0 0,-1 0 0 0 0,1 0 0 0 0,-1 0 0 0 0,1 1 0 0 0,0 0 0 0 0,-3-2 0 0 0,1 1 0 0 0,0-1-1 0 0,0 0 1 0 0,-1 1 0 0 0,1-1 0 0 0,0 0-1 0 0,-1 1 1 0 0,0-1 0 0 0,1 1 0 0 0,-1-1-1 0 0,0 1 1 0 0,0-1 0 0 0,0 1-1 0 0,0-1 1 0 0,0 1 0 0 0,0-1 0 0 0,0 1-1 0 0,0-1 1 0 0,-1 1 0 0 0,1-1 0 0 0,0 1-1 0 0,-1-1 1 0 0,1 1 0 0 0,-1-1 0 0 0,0 0-1 0 0,0 1 1 0 0,1-1 0 0 0,-2 1 0 0 0,2-1 0 0 0,-4 5-19 0 0,1 0-1 0 0,-1 0 1 0 0,0 0 0 0 0,0-1-1 0 0,-1 1 1 0 0,0-1 0 0 0,0 0 0 0 0,0 0-1 0 0,0-1 1 0 0,-1 1 0 0 0,0-1-1 0 0,0-1 1 0 0,-2 2 19 0 0,1-1-289 0 0,1-1 0 0 0,-1 0-1 0 0,0-1 1 0 0,0 1 0 0 0,-1-1-1 0 0,1-1 1 0 0,0 1 0 0 0,-1-1-1 0 0,0 0 290 0 0,7-1-9602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0,'0'0'702'0'0,"5"9"2804"0"0,-3-4-3493 0 0,1 0-1 0 0,-1 0 1 0 0,1 0 0 0 0,-2 0 0 0 0,1 1 0 0 0,0-1 0 0 0,-1 1-1 0 0,0 0 1 0 0,-1-1 0 0 0,1 4-13 0 0,-2 63-23 0 0,0-33 43 0 0,-7 33 464 0 0,13 9 471 0 0,-5-79-942 0 0,0-1 38 0 0,0 1 0 0 0,0-1 0 0 0,0 0 0 0 0,0 1 0 0 0,0-1 0 0 0,0 1 0 0 0,0-1 0 0 0,0 0-1 0 0,1 1 1 0 0,-1-1 0 0 0,1 0 0 0 0,-1 1 0 0 0,1-1 0 0 0,-1 0 0 0 0,1 1 0 0 0,0-1 0 0 0,-1 0 0 0 0,1 0-1 0 0,0 0 1 0 0,0 0 0 0 0,1 1-51 0 0,0-1 102 0 0,0 1-1 0 0,0-1 1 0 0,0 1 0 0 0,0-1-1 0 0,0 0 1 0 0,0 0 0 0 0,1 0-1 0 0,-1-1 1 0 0,0 1-1 0 0,1 0 1 0 0,-1-1 0 0 0,1 1-1 0 0,-1-1 1 0 0,0 0-1 0 0,1 0 1 0 0,-1 0 0 0 0,1 0-1 0 0,-1-1 1 0 0,1 1-1 0 0,0-1-101 0 0,11-1 229 0 0,-1-2-1 0 0,1 0 0 0 0,4-2-228 0 0,11-3 502 0 0,-19 6-343 0 0,0-1 0 0 0,-1 0 0 0 0,1-1 0 0 0,5-3-159 0 0,2-1-2081 0 0,-16 8-8747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4.9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10248 0 0,'11'-10'1006'0'0,"0"-2"852"0"0,-11 12-1835 0 0,1-1-1 0 0,-1 1 0 0 0,0 0 0 0 0,0 0 0 0 0,1 0 1 0 0,-1 0-1 0 0,0 0 0 0 0,0 0 0 0 0,1 0 0 0 0,-1-1 1 0 0,0 1-1 0 0,1 0 0 0 0,-1 0 0 0 0,0 0 0 0 0,0 0 1 0 0,1 0-1 0 0,-1 0 0 0 0,0 0 0 0 0,0 1 0 0 0,1-1 1 0 0,-1 0-1 0 0,0 0 0 0 0,0 0 0 0 0,1 0 0 0 0,-1 0 1 0 0,0 0-1 0 0,0 0 0 0 0,1 0 0 0 0,-1 1 0 0 0,0-1 1 0 0,0 0-1 0 0,0 0 0 0 0,1 0 0 0 0,-1 1 1 0 0,0-1-1 0 0,0 0 0 0 0,0 0 0 0 0,0 0 0 0 0,1 1 1 0 0,-1-1-1 0 0,0 0 0 0 0,0 0 0 0 0,0 1 0 0 0,0-1 1 0 0,0 0-23 0 0,8 14-65 0 0,-6-10 23 0 0,1 0-1 0 0,-1 0 1 0 0,0 0-1 0 0,-1 0 1 0 0,1 0 0 0 0,-1 0-1 0 0,1 2 43 0 0,1 19-183 0 0,0-1 0 0 0,-2 1-1 0 0,-1 18 184 0 0,-1-11 56 0 0,5 29-56 0 0,-4-50 223 0 0,0 0 1 0 0,0 0-1 0 0,-2 8-223 0 0,0 12-1285 0 0,2-30-7748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4.1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0 753 5824 0 0,'2'-1'57'0'0,"-1"1"0"0"0,0 0 1 0 0,0-1-1 0 0,0 1 0 0 0,0-1 1 0 0,0 1-1 0 0,0-1 0 0 0,0 0 1 0 0,0 1-1 0 0,0-1 0 0 0,0 0 0 0 0,0 0 1 0 0,0 1-1 0 0,0-1 0 0 0,-1 0 1 0 0,1 0-1 0 0,0 0 0 0 0,-1 0 1 0 0,1 0-1 0 0,0 0 0 0 0,-1-1 1 0 0,0 1-1 0 0,1 0 0 0 0,-1 0 0 0 0,1 0 1 0 0,-1 0-1 0 0,0 0 0 0 0,0-1 1 0 0,0 1-1 0 0,0-1-57 0 0,6-14 226 0 0,-3 8-140 0 0,0-1 0 0 0,0 0 0 0 0,-1-1 0 0 0,0 1 1 0 0,0 0-1 0 0,-1 0 0 0 0,0-1 0 0 0,-1-4-86 0 0,-1-21 795 0 0,-3-24-795 0 0,-1 10 467 0 0,4 24-279 0 0,-2-21 832 0 0,3-35-1020 0 0,1 71 61 0 0,0-22 534 0 0,2 0-1 0 0,3-7-594 0 0,-5 31 160 0 0,-1 8-136 0 0,0-1 1 0 0,0 1-1 0 0,0-1 0 0 0,0 0 0 0 0,0 1 0 0 0,1-1 1 0 0,-1 1-1 0 0,0-1 0 0 0,0 0 0 0 0,0 1 1 0 0,1-1-1 0 0,-1 1 0 0 0,0-1 0 0 0,1 1 1 0 0,-1-1-1 0 0,0 1 0 0 0,1-1 0 0 0,-1 1 0 0 0,0-1 1 0 0,1 1-1 0 0,-1-1 0 0 0,1 1 0 0 0,-1 0 1 0 0,1-1-1 0 0,-1 1 0 0 0,1 0 0 0 0,0-1 0 0 0,-1 1 1 0 0,1 0-1 0 0,0 0-24 0 0,6-10 531 0 0,1 1-2 0 0,-8 9-524 0 0,1 0 1 0 0,-1 0-1 0 0,1 0 0 0 0,-1 0 0 0 0,1 0 0 0 0,0 1 0 0 0,-1-1 1 0 0,1 0-1 0 0,-1 0 0 0 0,1 0 0 0 0,-1 1 0 0 0,1-1 0 0 0,-1 0 1 0 0,1 0-1 0 0,-1 1 0 0 0,1-1 0 0 0,-1 0 0 0 0,1 1 1 0 0,-1-1-1 0 0,0 1 0 0 0,1-1 0 0 0,-1 1 0 0 0,0-1 0 0 0,1 1 1 0 0,-1-1-1 0 0,0 1 0 0 0,1-1-5 0 0,9 15 83 0 0,0 0-1 0 0,-1 1 1 0 0,7 16-83 0 0,-8-15 36 0 0,0-1 1 0 0,2 0-1 0 0,8 11-36 0 0,23 27 102 0 0,-3 1-1 0 0,2 8-101 0 0,-14-30 108 0 0,-22-29-82 0 0,0 1 0 0 0,0 0-1 0 0,0 0 1 0 0,-1 0 0 0 0,1 1 0 0 0,-1 0-26 0 0,-1-1 34 0 0,1-1 0 0 0,-1 0 0 0 0,1-1 1 0 0,0 1-1 0 0,0 0 0 0 0,0-1 1 0 0,0 1-1 0 0,1-1 0 0 0,-1 0 0 0 0,1 0 1 0 0,0 0-1 0 0,3 1-34 0 0,7 6 189 0 0,-14-10-168 0 0,1 1 0 0 0,0 0 0 0 0,0-1 0 0 0,-1 0 0 0 0,1 1 0 0 0,0-1 0 0 0,0 1 0 0 0,0-1 1 0 0,0 0-1 0 0,0 0 0 0 0,0 1 0 0 0,0-1 0 0 0,0 0 0 0 0,-1 0 0 0 0,1 0 0 0 0,0 0 0 0 0,0 0 1 0 0,0 0-1 0 0,0 0 0 0 0,0 0 0 0 0,0-1 0 0 0,0 1 0 0 0,0 0 0 0 0,0 0 0 0 0,0-1 0 0 0,0 1 1 0 0,-1-1-1 0 0,1 1 0 0 0,0-1 0 0 0,0 1 0 0 0,-1-1 0 0 0,1 1 0 0 0,0-1 0 0 0,0 0 0 0 0,-1 0-21 0 0,1 1 7 0 0,2-3 40 0 0,1-1 0 0 0,-1 1 0 0 0,-1-1 0 0 0,1 0 1 0 0,0 1-1 0 0,-1-1 0 0 0,0-1 0 0 0,0 1 0 0 0,0 0 0 0 0,0 0 0 0 0,0-3-47 0 0,11-36 87 0 0,-1 0 0 0 0,-2 0 0 0 0,-1-2 0 0 0,-3 1 0 0 0,0-29-87 0 0,-3 47 24 0 0,2-1 0 0 0,0 1-1 0 0,5-9-23 0 0,10-51 80 0 0,-20 85-78 0 0,1-8 11 0 0,0 0 1 0 0,1 0 0 0 0,1 1 0 0 0,0-3-14 0 0,-2 9-1 0 0,0 0 1 0 0,0 0-1 0 0,0 0 1 0 0,0 0-1 0 0,1 0 1 0 0,-1 0-1 0 0,1 0 0 0 0,-1 0 1 0 0,1 0-1 0 0,0 0 1 0 0,-1 1-1 0 0,1-1 1 0 0,0 1-1 0 0,0 0 0 0 0,0-1 1 0 0,2 1 0 0 0,5-7-31 0 0,-2 3-39 0 0,-1 16 8 0 0,16 66 30 0 0,4 43 32 0 0,-20-91-7 0 0,-1-7-13 0 0,0 0-1 0 0,1 0 1 0 0,1 0-1 0 0,1 0 1 0 0,4 4 20 0 0,6 21-149 0 0,2 4-138 0 0,-18-47 248 0 0,0-1 0 0 0,0 1 0 0 0,1-1 0 0 0,-1 1 1 0 0,1-1-1 0 0,-1 0 0 0 0,1 0 0 0 0,0 0 0 0 0,0 0 0 0 0,1-1 0 0 0,0 1 39 0 0,-3-2-9 0 0,0-1-1 0 0,-1 1 1 0 0,1-1 0 0 0,-1 1-1 0 0,1-1 1 0 0,-1 1 0 0 0,1-1 0 0 0,-1 1-1 0 0,1-1 1 0 0,-1 1 0 0 0,1 0 0 0 0,-1-1-1 0 0,1 1 1 0 0,-1-1 0 0 0,0 1-1 0 0,1 0 1 0 0,-1 0 0 0 0,0-1 0 0 0,0 1 9 0 0,0-1-9 0 0,0 1-1 0 0,1-1 1 0 0,-1 1 0 0 0,0-1 0 0 0,0 0 0 0 0,0 1 0 0 0,1-1 0 0 0,-1 1 0 0 0,0-1 0 0 0,0 0 0 0 0,1 0 0 0 0,-1 1 0 0 0,0-1 0 0 0,0 0 0 0 0,1 1 0 0 0,-1-1 0 0 0,1 0 0 0 0,-1 0 0 0 0,0 0 0 0 0,1 1-1 0 0,-1-1 1 0 0,0 0 0 0 0,1 0 0 0 0,-1 0 0 0 0,1 0 0 0 0,-1 0 0 0 0,0 0 0 0 0,1 0 0 0 0,-1 1 0 0 0,1-1 0 0 0,-1 0 0 0 0,1-1 0 0 0,-1 1 0 0 0,0 0 0 0 0,1 0 0 0 0,-1 0 0 0 0,1 0 0 0 0,-1 0 0 0 0,1 0 9 0 0,-1 0-72 0 0,0 0 0 0 0,0 0 1 0 0,0 0-1936 0 0,0 0-7763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5.4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174 12 5120 0 0,'0'0'89'0'0,"-1"-1"0"0"0,1 0 0 0 0,0 0 0 0 0,-1 1 1 0 0,1-1-1 0 0,-1 0 0 0 0,1 1 0 0 0,-1-1 0 0 0,0 0 0 0 0,1 1 1 0 0,-1-1-1 0 0,1 1 0 0 0,-1-1 0 0 0,0 1 0 0 0,0-1 0 0 0,1 1 1 0 0,-1 0-1 0 0,0-1 0 0 0,0 1 0 0 0,0 0 0 0 0,1 0 0 0 0,-1-1 1 0 0,0 1-1 0 0,0 0 0 0 0,0 0 0 0 0,0 0 0 0 0,1 0 0 0 0,-1 0 1 0 0,0 0-1 0 0,0 0 0 0 0,0 0 0 0 0,0 1 0 0 0,1-1 0 0 0,-1 0 1 0 0,0 0-1 0 0,0 1 0 0 0,0-1 0 0 0,1 0 0 0 0,-1 1 0 0 0,0 0-89 0 0,-11 15 480 0 0,0 1-1 0 0,-12 10-479 0 0,13-15 71 0 0,1 1-1 0 0,0 0 1 0 0,0 1 0 0 0,1-1-1 0 0,1 2-70 0 0,2-3 158 0 0,0 0 0 0 0,1 1-1 0 0,0-1 1 0 0,1 1 0 0 0,0 0-1 0 0,1 0 1 0 0,1 1 0 0 0,0-1-1 0 0,1 1 1 0 0,0-1 0 0 0,1 0-1 0 0,1 3-157 0 0,-1-14 42 0 0,1 1-1 0 0,0-1 1 0 0,0 1-1 0 0,0-1 1 0 0,0 1 0 0 0,0-1-1 0 0,1 0 1 0 0,-1 1-1 0 0,1-1 1 0 0,-1 0-1 0 0,1 0 1 0 0,0 0-1 0 0,0 0 1 0 0,0 0 0 0 0,0 0-1 0 0,0-1 1 0 0,0 1-1 0 0,0-1 1 0 0,1 0-1 0 0,-1 1 1 0 0,0-1-1 0 0,3 1-41 0 0,6 2 108 0 0,0-1-1 0 0,0 0 1 0 0,0 0-1 0 0,7 0-107 0 0,-9-1 38 0 0,-2-1-160 0 0,-1 0 1 0 0,0-1-1 0 0,1 0 1 0 0,-1 0-1 0 0,1 0 1 0 0,-1-1 0 0 0,0 0-1 0 0,1 0 1 0 0,-1 0-1 0 0,0-1 1 0 0,0 0-1 0 0,2-1 122 0 0,-6 2-8446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5.8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0 388 6328 0 0,'12'-11'1730'0'0,"16"-41"-251"0"0,-20 25-654 0 0,0-1 0 0 0,0-10-825 0 0,1-2 659 0 0,1 9-184 0 0,1-6 108 0 0,-9 28-379 0 0,1 0 1 0 0,0 0-1 0 0,0-1 1 0 0,2-1-205 0 0,6-19 540 0 0,-10 27-453 0 0,0 0 1 0 0,1 0-1 0 0,0 1 0 0 0,-1-1 0 0 0,1 0 1 0 0,0 0-1 0 0,0 1 0 0 0,1-1 0 0 0,1-1-87 0 0,7-8 499 0 0,-11 11-491 0 0,1 1 0 0 0,-1 0 0 0 0,0 0 0 0 0,0-1-1 0 0,0 1 1 0 0,0 0 0 0 0,1 0 0 0 0,-1 0 0 0 0,0-1 0 0 0,0 1 0 0 0,0 0 0 0 0,1 0-1 0 0,-1 0 1 0 0,0 0 0 0 0,0 0 0 0 0,1-1 0 0 0,-1 1 0 0 0,0 0 0 0 0,0 0-1 0 0,1 0 1 0 0,-1 0 0 0 0,0 0 0 0 0,0 0 0 0 0,1 0 0 0 0,-1 0 0 0 0,0 0-1 0 0,0 0 1 0 0,1 0 0 0 0,-1 0 0 0 0,0 0 0 0 0,0 0 0 0 0,1 0 0 0 0,-1 0-1 0 0,0 0 1 0 0,0 1 0 0 0,1-1 0 0 0,-1 0 0 0 0,0 0 0 0 0,0 0 0 0 0,1 0 0 0 0,-1 0-1 0 0,0 1 1 0 0,0-1 0 0 0,0 0 0 0 0,1 0 0 0 0,-1 0 0 0 0,0 1 0 0 0,0-1-1 0 0,0 0 1 0 0,0 0 0 0 0,0 0 0 0 0,1 1 0 0 0,-1-1-8 0 0,9 19 626 0 0,-3-6-424 0 0,-1-3-227 0 0,-1 0 0 0 0,0 0 0 0 0,0 0 0 0 0,-1 1 0 0 0,1 4 25 0 0,10 30-123 0 0,13 40-411 0 0,-16-46 382 0 0,-9-28 84 0 0,0 0 0 0 0,2-1 1 0 0,-1 0-1 0 0,3 5 68 0 0,-4-12-51 0 0,-1 0-1 0 0,1 0 0 0 0,-1 0 1 0 0,0 0-1 0 0,0 1 0 0 0,0-1 1 0 0,0 0-1 0 0,-1 0 0 0 0,0 1 1 0 0,1-1-1 0 0,-1 4 52 0 0,0-7-10722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6.2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80 10344 0 0,'1'-1'176'0'0,"-1"0"0"0"0,1-1 0 0 0,-1 1 0 0 0,1 0 0 0 0,0 0 0 0 0,0 0 1 0 0,-1 0-1 0 0,1 0 0 0 0,0 0 0 0 0,0 0 0 0 0,0 0 0 0 0,0 0 0 0 0,0 0 0 0 0,0 0 0 0 0,0 0 1 0 0,0 0-1 0 0,1 1 0 0 0,-1-1-176 0 0,24-12 1339 0 0,-3 6-1290 0 0,30-9-1373 0 0,38-8 1324 0 0,-86 24-9706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6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5824 0 0,'6'5'1587'0'0,"-5"-4"-1466"0"0,0-1 1 0 0,-1 0-1 0 0,1 0 1 0 0,0 1 0 0 0,0-1-1 0 0,-1 1 1 0 0,1-1-1 0 0,0 0 1 0 0,0 1 0 0 0,-1 0-1 0 0,1-1 1 0 0,-1 1-1 0 0,1-1 1 0 0,0 1 0 0 0,-1 0-1 0 0,1-1 1 0 0,-1 1-1 0 0,1 0 1 0 0,-1-1 0 0 0,0 1-1 0 0,1 0 1 0 0,-1 0-1 0 0,0 0 1 0 0,0-1 0 0 0,1 1-1 0 0,-1 0 1 0 0,0 0-1 0 0,0 0 1 0 0,0 0-122 0 0,5 48 551 0 0,-2-25-450 0 0,-1 0 0 0 0,-1 0 1 0 0,-1 2-102 0 0,0 40 369 0 0,1-34-126 0 0,-1-27-210 0 0,1 1-1 0 0,-1-1 1 0 0,0 1-1 0 0,-1 0 1 0 0,1-1 0 0 0,-1 2-33 0 0,-2 8 97 0 0,-8 25 615 0 0,10-26-2261 0 0,1-14-6927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7.0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98 5624 0 0,'15'-7'3161'0'0,"113"-30"-664"0"0,-94 25-2493 0 0,1 1 0 0 0,0 2 0 0 0,1 2-1 0 0,-1 1 1 0 0,1 2 0 0 0,7 0-4 0 0,-11 3 72 0 0,32 1 85 0 0,-58 0-147 0 0,0 1 0 0 0,0 0 0 0 0,0 0 0 0 0,-1 0 0 0 0,1 1 0 0 0,-1 0 0 0 0,1 0 0 0 0,-1 0 0 0 0,2 1-10 0 0,43 17-1258 0 0,-36-12-413 0 0,-12-7 1511 0 0,0-1 0 0 0,0 1 1 0 0,1 1-1 0 0,-1-1 1 0 0,0 0-1 0 0,-1 0 1 0 0,1 1-1 0 0,0-1 1 0 0,0 1-1 0 0,0 0 1 0 0,-1-1-1 0 0,1 1 1 0 0,-1 0-1 0 0,0 0 1 0 0,1 0-1 0 0,-1 0 0 0 0,0 1 160 0 0,13 20-191 0 0,-12-20 192 0 0,0 0-1 0 0,0 1 1 0 0,0-1-1 0 0,-1 0 0 0 0,1 1 1 0 0,-1-1-1 0 0,0 1 1 0 0,1-1-1 0 0,-2 1 1 0 0,1 1-1 0 0,6 50 35 0 0,0 4 3994 0 0,0 53-4029 0 0,-7-90-66 0 0,0-21-6920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7.6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186 6 5720 0 0,'-1'-1'96'0'0,"-1"0"0"0"0,1 1 0 0 0,0-1 0 0 0,0 0 0 0 0,0 1 0 0 0,0 0 0 0 0,-1-1 0 0 0,1 1 0 0 0,0 0 0 0 0,-1-1 0 0 0,1 1 0 0 0,0 0 0 0 0,0 0 0 0 0,-1 0 0 0 0,1 0 0 0 0,0 1 1 0 0,0-1-1 0 0,-1 0 0 0 0,1 0 0 0 0,0 1 0 0 0,0-1 0 0 0,-1 1 0 0 0,1-1 0 0 0,0 1 0 0 0,0-1 0 0 0,0 1 0 0 0,0 0 0 0 0,0-1 0 0 0,0 1 0 0 0,0 0 0 0 0,-1 1-96 0 0,-14 8 771 0 0,1 2 0 0 0,0 0-1 0 0,0 1-770 0 0,10-8 4 0 0,0 1-1 0 0,0 0 0 0 0,1 0 0 0 0,0 0 0 0 0,0 0 1 0 0,0 0-1 0 0,1 1 0 0 0,0 0 0 0 0,-1 3-3 0 0,-11 29 74 0 0,9-29-26 0 0,2 1 0 0 0,0 0 0 0 0,0 0 0 0 0,1 0 0 0 0,0 1 0 0 0,1-1 0 0 0,0 1 0 0 0,1-1 0 0 0,0 1 0 0 0,1 0 0 0 0,1 5-48 0 0,0-10 26 0 0,0 0-1 0 0,1 0 1 0 0,-1-1 0 0 0,2 1 0 0 0,-1-1 0 0 0,1 1 0 0 0,0-1 0 0 0,0 0 0 0 0,1 0 0 0 0,-1 0 0 0 0,1-1-1 0 0,1 1 1 0 0,-1-1 0 0 0,1 0 0 0 0,0 0 0 0 0,0 0 0 0 0,0-1 0 0 0,1 0 0 0 0,0 0 0 0 0,0 0 0 0 0,0-1-1 0 0,0 0 1 0 0,0 0 0 0 0,1 0 0 0 0,-1-1 0 0 0,1 0 0 0 0,-1 0 0 0 0,1-1 0 0 0,0 0 0 0 0,0 0 0 0 0,0 0-1 0 0,0-1 1 0 0,1 0-26 0 0,-3-1 49 0 0,0 0 0 0 0,0 0-1 0 0,0 0 1 0 0,0 0 0 0 0,0-1-1 0 0,-1 0 1 0 0,1 0 0 0 0,0 0-1 0 0,-1 0 1 0 0,0-1 0 0 0,1 0-1 0 0,-1 0 1 0 0,0 0 0 0 0,0 0-1 0 0,-1-1 1 0 0,1 0 0 0 0,-1 1-1 0 0,1-1 1 0 0,-1 0 0 0 0,0-1-49 0 0,3-3 87 0 0,-1 0 1 0 0,0 0 0 0 0,-1-1 0 0 0,0 1-1 0 0,0-1 1 0 0,0 0 0 0 0,-2 0-1 0 0,1-1 1 0 0,-1 1 0 0 0,1-4-88 0 0,-3 0 127 0 0,0 0-1 0 0,-1-1 1 0 0,0 1 0 0 0,-1 0-1 0 0,0 0 1 0 0,-1-1 0 0 0,-1 2-1 0 0,0-1 1 0 0,-4-9-127 0 0,1 1 117 0 0,2 12-11 0 0,0-1 1 0 0,-1 1-1 0 0,0 1 0 0 0,-1-1 1 0 0,1 1-1 0 0,-2 0 0 0 0,-6-6-106 0 0,9 11 167 0 0,0-2-2087 0 0,5 4-8505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48.2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40 419 6928 0 0,'0'0'41'0'0,"-1"0"0"0"0,0-1 0 0 0,0 1-1 0 0,1 0 1 0 0,-1-1 0 0 0,0 1 0 0 0,1-1 0 0 0,-1 1 0 0 0,0-1 0 0 0,1 1 0 0 0,-1-1 0 0 0,1 1 0 0 0,-1-1 0 0 0,0 0 0 0 0,1 1-1 0 0,0-1 1 0 0,-1 0 0 0 0,1 1 0 0 0,-1-1 0 0 0,1 0 0 0 0,0 0 0 0 0,0 1 0 0 0,-1-1 0 0 0,1 0 0 0 0,0 0-41 0 0,-7-25 1492 0 0,6 19-1295 0 0,-5-15-55 0 0,2 0 1 0 0,0-1-1 0 0,2 1 1 0 0,0-5-143 0 0,2 19 68 0 0,0 0 1 0 0,1 1 0 0 0,-1-1 0 0 0,2 0 0 0 0,-1 0-1 0 0,1 1 1 0 0,0-1 0 0 0,1 0 0 0 0,0 1-1 0 0,0 0 1 0 0,0 0 0 0 0,1 0 0 0 0,4-5-69 0 0,-6 8 84 0 0,1 1 0 0 0,-1 0 0 0 0,1 0 0 0 0,0-1 0 0 0,0 2 0 0 0,0-1 0 0 0,0 0 0 0 0,1 1 0 0 0,-1-1 1 0 0,1 1-1 0 0,-1 0 0 0 0,1 0 0 0 0,0 0 0 0 0,3 0-84 0 0,-3 0 43 0 0,0 1 0 0 0,0 1 0 0 0,-1-1 0 0 0,1 0 1 0 0,0 1-1 0 0,0 0 0 0 0,0 0 0 0 0,0 0 0 0 0,0 0 0 0 0,0 1 0 0 0,-1 0 0 0 0,1-1 0 0 0,0 1 0 0 0,0 1 1 0 0,-1-1-1 0 0,1 0 0 0 0,0 1 0 0 0,-1 0 0 0 0,0 0 0 0 0,1 0 0 0 0,-1 0 0 0 0,0 1 0 0 0,0-1 1 0 0,0 1-44 0 0,13 11 89 0 0,-1 0 0 0 0,-1 1 0 0 0,0 0 0 0 0,0 3-89 0 0,-2-4 57 0 0,8 13 160 0 0,18 29-217 0 0,-10-13 52 0 0,-20-32-48 0 0,4 8 1 0 0,1-1 0 0 0,1 0 0 0 0,4 1-5 0 0,-16-17 0 0 0,1 0 1 0 0,-1-1-1 0 0,1 1 1 0 0,0-1-1 0 0,-1 0 0 0 0,1 0 1 0 0,0 0-1 0 0,0 0 1 0 0,0-1-1 0 0,0 1 1 0 0,0-1-1 0 0,0 1 1 0 0,0-1-1 0 0,0 0 0 0 0,0 0 1 0 0,0-1-1 0 0,1 1 0 0 0,-1 0 7 0 0,0-1 1 0 0,-1 1-1 0 0,1 0 0 0 0,0-1 0 0 0,0 0 0 0 0,-1 1 0 0 0,1-1 0 0 0,-1 0 1 0 0,1 0-1 0 0,-1-1 0 0 0,1 1 0 0 0,-1-1 0 0 0,1 1 0 0 0,-1-1 0 0 0,0 0 1 0 0,0 1-1 0 0,0-1 0 0 0,1-1-7 0 0,10-13 117 0 0,-11 15-98 0 0,-1-1-1 0 0,1 1 1 0 0,-1-1 0 0 0,1 0 0 0 0,-1 1 0 0 0,0-1-1 0 0,0 0 1 0 0,0 0 0 0 0,0 0 0 0 0,0 0 0 0 0,0 0-1 0 0,0 0 1 0 0,0-1-19 0 0,2-25 179 0 0,-1 1 0 0 0,-1-1 0 0 0,-1 0 0 0 0,-2 1 0 0 0,-1-1 0 0 0,-1 1 1 0 0,-1-2-180 0 0,3 18-80 0 0,-4-22-25 0 0,1 0 0 0 0,1-1 0 0 0,2-7 105 0 0,2 41-10989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5.8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6632 0 0,'1'3'322'0'0,"2"26"826"0"0,0 8 1940 0 0,-2-35-3014 0 0,0 1 0 0 0,1-1 1 0 0,-1 0-1 0 0,1 1 0 0 0,-1-1 0 0 0,1 0 0 0 0,0 0 0 0 0,0 0 0 0 0,0 0 0 0 0,0-1 0 0 0,0 1 0 0 0,1-1 0 0 0,-1 1 0 0 0,0-1 1 0 0,1 0-1 0 0,1 1-74 0 0,18 2 209 0 0,1 0 0 0 0,0-2 0 0 0,0-1 0 0 0,23-2-209 0 0,14 2 114 0 0,-38-2-28 0 0,0 0 0 0 0,13-3-86 0 0,36-2 324 0 0,-6 0-33 0 0,-45 4-198 0 0,-1 0 0 0 0,0 1 0 0 0,6 1-93 0 0,32-1 149 0 0,-32 1 3 0 0,1 0 0 0 0,2 2-152 0 0,-15-1 79 0 0,0-1-1 0 0,1-1 1 0 0,8-1-79 0 0,-7 1 28 0 0,0 0 1 0 0,0 1-1 0 0,0 1-28 0 0,24-1 185 0 0,-1 0 0 0 0,17-4-185 0 0,-45 3 56 0 0,68-9 96 0 0,-41 3 137 0 0,-7 4-177 0 0,-30 3-104 0 0,0 0 5 0 0,0 0-3 0 0,0 0-2 0 0,0 0 1 0 0,0 0 4 0 0,0 0-3 0 0,0 0-1 0 0,0 0 10 0 0,0 0 18 0 0,0 0 8 0 0,0 0-2 0 0,0 0 11 0 0,0 0 37 0 0,0 0 17 0 0,-12 28-1954 0 0,11-27-8714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6.6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3712 0 0,'0'0'1176'0'0,"0"0"0"0"0,0 3 2534 0 0,0-3-3540 0 0,0 0-1 0 0,0 0-22 0 0,0 0-111 0 0,8 3 10 0 0,-5 2-42 0 0,-1 0 0 0 0,1 0-1 0 0,0 0 1 0 0,1-1-1 0 0,-1 0 1 0 0,1 1 0 0 0,0-1-1 0 0,0 0 1 0 0,0-1-1 0 0,3 3-3 0 0,52 33-4 0 0,-24-17 6 0 0,13 4 132 0 0,-30-3-43 0 0,-16-22-91 0 0,-1 0-1 0 0,0 0 1 0 0,0 0 0 0 0,0 1 0 0 0,0-1-1 0 0,0 0 1 0 0,0 0 0 0 0,0 0-1 0 0,0 1 1 0 0,-1-1 0 0 0,1 0-1 0 0,0 1 1 0 0,-1-1 0 0 0,1 1 0 0 0,-1-1-1 0 0,0 1 1 0 0,1-1 0 0 0,-1 1-1 0 0,0-1 1 0 0,0 1 0 0 0,0-1-1 0 0,0 1 1 0 0,0-1 0 0 0,0 1 0 0 0,0-1-1 0 0,-1 1 1 0 0,1-1 0 0 0,-1 1-1 0 0,1-1 1 0 0,-1 1 0 0 0,1-1-1 0 0,-1 1 1 0 0,1-2-2 0 0,-2 6-34 0 0,2-5 50 0 0,0 0-1 0 0,0 1 1 0 0,-1-1-1 0 0,1 0 1 0 0,0 0-1 0 0,-1 0 1 0 0,1 0-1 0 0,-1 0 1 0 0,1 0-1 0 0,-1 0 1 0 0,0 0-1 0 0,1 0 1 0 0,-1-1-1 0 0,0 1 1 0 0,0 0-1 0 0,1 0-13 0 0,-9 14 429 0 0,9-14-386 0 0,-1 1 0 0 0,1 0 1 0 0,-1-1-1 0 0,0 1 0 0 0,0-1 0 0 0,0 1 0 0 0,0-1 0 0 0,0 1 1 0 0,0-1-1 0 0,0 0 0 0 0,0 1-43 0 0,-3 2 56 0 0,1 0-1 0 0,-1 0 1 0 0,1 0-1 0 0,1 0 1 0 0,-1 1-1 0 0,0 0 1 0 0,0 1-56 0 0,1-1 42 0 0,0 0 1 0 0,-1 0 0 0 0,0-1 0 0 0,0 1-1 0 0,0-1 1 0 0,-1 0 0 0 0,-1 2-43 0 0,2-3 2 0 0,1 0 0 0 0,-1 0 0 0 0,1 1 0 0 0,0-1 0 0 0,0 0 1 0 0,0 1-1 0 0,0 0 0 0 0,-1 3-2 0 0,2-4 2 0 0,0 0 0 0 0,0 1 0 0 0,-1-1-1 0 0,0 0 1 0 0,1 0 0 0 0,-1 0 0 0 0,0 0 0 0 0,-1-1 0 0 0,1 1 0 0 0,0-1 0 0 0,-1 1 0 0 0,-2 1-2 0 0,-23 21 73 0 0,3-6 326 0 0,22-16-333 0 0,-1 1 1 0 0,0-1-1 0 0,0-1 0 0 0,0 1 0 0 0,0 0 1 0 0,0-1-1 0 0,-1 0-66 0 0,-7 8-1256 0 0,12-10-7385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7.3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52 1 5720 0 0,'0'0'560'0'0,"0"0"-2"0"0,0 0-2 0 0,0 4-38 0 0,-3 9-280 0 0,1-1 1 0 0,-2 1 0 0 0,0-1-1 0 0,0 1 1 0 0,-1-1 0 0 0,-4 7-239 0 0,6-16-76 0 0,1-1 0 0 0,0 1 0 0 0,1-1 0 0 0,-1 1 1 0 0,0 0-1 0 0,1 0 0 0 0,-1 0 0 0 0,1 0 0 0 0,0 0 1 0 0,0 0-1 0 0,0 0 0 0 0,1 0 0 0 0,-1 0 0 0 0,1 1 0 0 0,-1 2 76 0 0,1-5-5870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4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1 178 5720 0 0,'4'2'162'0'0,"0"0"0"0"0,0-1 1 0 0,0 1-1 0 0,0 1 0 0 0,0-1 1 0 0,0 0-1 0 0,-1 1 0 0 0,1 0 0 0 0,-1 0 1 0 0,0 0-1 0 0,0 0 0 0 0,0 1 0 0 0,0-1 1 0 0,2 4-163 0 0,14 48 224 0 0,12 55-224 0 0,-10-32 32 0 0,-3 5-10 0 0,-14-57 109 0 0,1-1 1 0 0,7 19-132 0 0,-6-24 130 0 0,-2 1 0 0 0,0 1 0 0 0,-2-1 0 0 0,0 0 1 0 0,-1 1-1 0 0,-2 16-130 0 0,1-19 222 0 0,0-18-199 0 0,0 0-1 0 0,0-1 1 0 0,1 1 0 0 0,-1 0 0 0 0,0 0 0 0 0,1 0 0 0 0,-1 0 0 0 0,0-1-1 0 0,1 1 1 0 0,-1 0 0 0 0,1 0 0 0 0,-1-1 0 0 0,1 1 0 0 0,-1 0 0 0 0,1-1 0 0 0,0 1-1 0 0,-1 0 1 0 0,2 0-23 0 0,-2-1 36 0 0,0 0-1 0 0,0 0 0 0 0,0 0 1 0 0,1 0-1 0 0,-1 1 1 0 0,0-1-1 0 0,0 0 0 0 0,0 0 1 0 0,0 0-1 0 0,0 0 0 0 0,1 0 1 0 0,-1 1-1 0 0,0-1 1 0 0,0 0-1 0 0,0 0 0 0 0,1 0 1 0 0,-1 0-1 0 0,0 0 1 0 0,0 0-1 0 0,0 0 0 0 0,1 0 1 0 0,-1 0-1 0 0,0 0 0 0 0,0 0 1 0 0,1 0-1 0 0,-1 0 1 0 0,0 0-1 0 0,0 0 0 0 0,0 0 1 0 0,1 0-1 0 0,-1 0 0 0 0,0 0 1 0 0,0 0-1 0 0,0-1 1 0 0,1 1-1 0 0,-1 0 0 0 0,0 0 1 0 0,0 0-1 0 0,0 0 1 0 0,0 0-1 0 0,1 0 0 0 0,-1-1 1 0 0,0 1-1 0 0,0 0 0 0 0,0 0 1 0 0,0 0-1 0 0,0 0 1 0 0,0-1-1 0 0,0 1 0 0 0,1 0 1 0 0,-1 0-1 0 0,0 0 1 0 0,0-1-1 0 0,0 1 0 0 0,0 0 1 0 0,0 0-1 0 0,0 0 0 0 0,0-1 1 0 0,0 1-1 0 0,0 0 1 0 0,0 0-1 0 0,0-1-35 0 0,0-49 463 0 0,-4-243 254 0 0,6 164-316 0 0,0 3 14 0 0,-2 118-383 0 0,1-1 1 0 0,0 1-1 0 0,0 0 0 0 0,0-1 1 0 0,1 1-1 0 0,1 0 0 0 0,-1 0 1 0 0,1 0-1 0 0,2-4-32 0 0,7-12 98 0 0,1 1 0 0 0,6-7-98 0 0,-15 24 8 0 0,0 1-34 0 0,0-1 0 0 0,0 1 0 0 0,0 0 0 0 0,1 0 0 0 0,0 1 0 0 0,0-1 1 0 0,0 1-1 0 0,1 0 0 0 0,-1 1 0 0 0,1-1 0 0 0,0 1 0 0 0,0 0 0 0 0,0 0 1 0 0,1 1-1 0 0,-1 0 0 0 0,1 0 0 0 0,-1 1 0 0 0,1-1 0 0 0,-1 1 0 0 0,1 1 1 0 0,0-1-1 0 0,0 1 0 0 0,2 1 26 0 0,-5 0-25 0 0,0 0-1 0 0,0 0 1 0 0,1 1-1 0 0,-1-1 1 0 0,0 1 0 0 0,-1 0-1 0 0,1 1 1 0 0,0-1 0 0 0,0 1-1 0 0,-1-1 1 0 0,0 1-1 0 0,1 0 1 0 0,-1 0 0 0 0,0 0-1 0 0,-1 1 1 0 0,1-1 0 0 0,-1 1-1 0 0,1 0 1 0 0,-1 0 25 0 0,8 13-73 0 0,0 1 0 0 0,-2 0 0 0 0,3 8 73 0 0,-6-15-24 0 0,-1 0 0 0 0,0 0 1 0 0,-1 0-1 0 0,-1 0 0 0 0,0 0 1 0 0,0 1-1 0 0,-1 0 24 0 0,-1-5 9 0 0,0-1-1 0 0,0 1 1 0 0,-1 0-1 0 0,0 0 0 0 0,-1 0 1 0 0,0 0-1 0 0,0-1 1 0 0,0 1-1 0 0,-1-1 1 0 0,0 1-1 0 0,0-1 1 0 0,-1 1-9 0 0,2-2 18 0 0,-1-1 1 0 0,0 0-1 0 0,0 1 1 0 0,0-1-1 0 0,0-1 1 0 0,-1 1-1 0 0,1 0 1 0 0,-1-1-1 0 0,0 0 1 0 0,0 0-1 0 0,0 0 1 0 0,0 0-1 0 0,-1-1 1 0 0,1 0-1 0 0,-1 0 1 0 0,0 0-1 0 0,1 0 1 0 0,-2 0-19 0 0,-17 7 71 0 0,21-7-62 0 0,0-1-1 0 0,-1 0 1 0 0,1 0-1 0 0,-1 0 0 0 0,1 0 1 0 0,-1 0-1 0 0,0 0 1 0 0,0-1-1 0 0,1 1 0 0 0,-1-1 1 0 0,0 0-1 0 0,0 1 0 0 0,1-1 1 0 0,-1-1-1 0 0,-2 1-8 0 0,-90-32-1568 0 0,94 32-7178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7.6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5320 0 0,'0'63'3724'0'0,"0"-2"-4908"0"0,0-60-4436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0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28 7328 0 0,'8'-14'616'0'0,"-7"13"-461"0"0,0 1 1 0 0,-1-1-1 0 0,1 0 0 0 0,0 1 0 0 0,-1-1 1 0 0,1 0-1 0 0,-1 0 0 0 0,1 0 0 0 0,-1 1 1 0 0,1-1-1 0 0,-1 0 0 0 0,0 0 0 0 0,1 0 1 0 0,-1 0-1 0 0,0-1-155 0 0,5 5 557 0 0,-5-3-552 0 0,1 0-1 0 0,-1 0 0 0 0,0 0 0 0 0,0 0 1 0 0,1 0-1 0 0,-1 0 0 0 0,0 0 1 0 0,0 1-1 0 0,1-1 0 0 0,-1 0 1 0 0,0 0-1 0 0,0 0 0 0 0,0 0 0 0 0,1 0 1 0 0,-1 0-1 0 0,0 1 0 0 0,0-1 1 0 0,0 0-1 0 0,1 0 0 0 0,-1 0 1 0 0,0 1-1 0 0,0-1 0 0 0,0 0 0 0 0,0 0 1 0 0,0 1-1 0 0,1-1 0 0 0,-1 0 1 0 0,0 0-1 0 0,0 1 0 0 0,0-1 1 0 0,0 0-1 0 0,0 0 0 0 0,0 1 0 0 0,0-1 1 0 0,0 0-1 0 0,0 0 0 0 0,0 1 1 0 0,0-1-1 0 0,0 0 0 0 0,0 0 0 0 0,0 1 1 0 0,0-1-1 0 0,0 0 0 0 0,-1 0 1 0 0,1 1-5 0 0,3 59 936 0 0,-1-41-772 0 0,-1 1 1 0 0,-1-1 0 0 0,0 1-1 0 0,-2 1-164 0 0,0-3 235 0 0,1 0 1 0 0,2 12-236 0 0,-2 19 360 0 0,-6-16-113 0 0,5-28-206 0 0,1 0 1 0 0,-1 1-1 0 0,1-1 0 0 0,0 0 0 0 0,0 5-41 0 0,1-3 36 0 0,-2-1 0 0 0,1 0 0 0 0,-1 0-1 0 0,0 0 1 0 0,0 0 0 0 0,0 0 0 0 0,-1 1-36 0 0,-5 13 184 0 0,7-19-289 0 0,1 0 1 0 0,0 0-1 0 0,-1 0 0 0 0,1-1 1 0 0,0 1-1 0 0,-1 0 0 0 0,1 0 1 0 0,-1-1-1 0 0,0 1 0 0 0,1 0 1 0 0,-1-1-1 0 0,0 1 0 0 0,1-1 1 0 0,-1 1-1 0 0,0-1 0 0 0,0 1 105 0 0,0 0-9046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4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1 7136 0 0,'5'7'1644'0'0,"-3"-5"-265"0"0,-8-1-673 0 0,7-1-684 0 0,-1 1 1 0 0,1-1-1 0 0,-1 1 0 0 0,1-1 1 0 0,-1 0-1 0 0,1 1 0 0 0,-1 0 1 0 0,0-1-1 0 0,1 1 0 0 0,-1-1 1 0 0,0 1-1 0 0,0-1 0 0 0,1 1 0 0 0,-1 0 1 0 0,0-1-1 0 0,0 1 0 0 0,0-1 1 0 0,0 1-1 0 0,1 0 0 0 0,-1-1 1 0 0,0 1-1 0 0,0 0 0 0 0,0 0-22 0 0,0 16-20 0 0,-6 44-97 0 0,-11 38 117 0 0,15-65-70 0 0,-1 3 20 0 0,1-28 186 0 0,1 0-1 0 0,0 0 1 0 0,0 0 0 0 0,1 0-1 0 0,1 8-135 0 0,0 5 378 0 0,-15 20 583 0 0,12-36-2549 0 0,1-6-6666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18 3112 0 0,'6'0'1238'0'0,"0"-1"1"0"0,1 0-1 0 0,-1-1 0 0 0,0 1 1 0 0,4-3-1239 0 0,29-4 864 0 0,106 7-2434 0 0,-143 1-4580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9:59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37 6224 0 0,'22'-4'1960'0'0,"8"-3"-1611"0"0,-5 0-79 0 0,0 1 0 0 0,1 1 0 0 0,-1 2 0 0 0,1 0 0 0 0,0 2 0 0 0,13 1-270 0 0,-27 1-1171 0 0,-9-1-5251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0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59 1 792 0 0,'-7'11'1227'0'0,"-2"20"1312"0"0,9-30-2520 0 0,-5 17 290 0 0,-7 29 754 0 0,-11 22-1063 0 0,20-57-692 0 0,3-12-3069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5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31 0 4720 0 0,'0'0'249'0'0,"0"0"5"0"0,0 0-3 0 0,0 0-7 0 0,0 0-65 0 0,0 0-12 0 0,0 20 401 0 0,3 7-167 0 0,-2-18-219 0 0,0 0 0 0 0,-1-1 0 0 0,1 1 0 0 0,-2 2-182 0 0,0 80 1617 0 0,0-67-1077 0 0,1-19-516 0 0,0 0 0 0 0,0 0 1 0 0,0 0-1 0 0,-1-1 0 0 0,0 1 0 0 0,0 0 1 0 0,0 0-1 0 0,0 0 0 0 0,-1-1 1 0 0,0 1-1 0 0,-1 1-24 0 0,-3 10 133 0 0,6-14-199 0 0,-1 0 0 0 0,1 0 1 0 0,-1-1-1 0 0,0 1 0 0 0,1 0 0 0 0,-1-1 0 0 0,0 1 0 0 0,0-1 0 0 0,0 1 0 0 0,0-1 0 0 0,0 1 0 0 0,-1-1 0 0 0,1 1 0 0 0,0-1 0 0 0,-1 0 66 0 0,1 0-6665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0.9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81 3912 0 0,'17'-7'1708'0'0,"-4"0"-1359"0"0,62-14-136 0 0,79-14 1854 0 0,-119 30-1695 0 0,1 2 0 0 0,22 1-372 0 0,-43 2-6417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4120 0 0,'5'24'3900'0'0,"-1"2"-3791"0"0,-4 38-98 0 0,0 116 4122 0 0,0-179-5664 0 0,0-1-6147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5320 0 0,'0'1'60'0'0,"1"-1"-1"0"0,0 1 1 0 0,0-1 0 0 0,-1 1 0 0 0,1 0 0 0 0,-1-1-1 0 0,1 1 1 0 0,0-1 0 0 0,-1 1 0 0 0,1 0-1 0 0,-1 0 1 0 0,0-1 0 0 0,1 1 0 0 0,-1 0 0 0 0,0 0-1 0 0,1 0 1 0 0,-1 0 0 0 0,0-1 0 0 0,0 1 0 0 0,1 0-1 0 0,-1 0 1 0 0,0 0 0 0 0,0 0 0 0 0,0 0-1 0 0,0-1 1 0 0,0 1 0 0 0,-1 0 0 0 0,1 0-60 0 0,0 38 2566 0 0,-1-26-2101 0 0,1 13-127 0 0,1 0 0 0 0,1 0 0 0 0,1 0 0 0 0,3 8-338 0 0,7 16 838 0 0,-7-28-444 0 0,0 1-1 0 0,-1 0 0 0 0,-2 0 1 0 0,0 1-1 0 0,-1 5-393 0 0,-2-23-1612 0 0,0-6-7374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5.1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130 147 5120 0 0,'-18'30'1456'0'0,"12"-22"-1270"0"0,0 1 0 0 0,0 0 0 0 0,1 1 0 0 0,1-1 0 0 0,-1 1 0 0 0,2 0 0 0 0,-1 0 0 0 0,1 1 0 0 0,0 4-186 0 0,-7 18 66 0 0,-2 0-50 0 0,2-5-2 0 0,1 0 0 0 0,1 0 0 0 0,0 9-14 0 0,4-14-10 0 0,1 0-1 0 0,1 1 0 0 0,1-1 1 0 0,2 0-1 0 0,1 17 11 0 0,2-16-10 0 0,-2-6-29 0 0,1 0 0 0 0,1 0 0 0 0,2 3 39 0 0,-4-14-7 0 0,1 0 0 0 0,0 1 1 0 0,1-1-1 0 0,0 0 1 0 0,0-1-1 0 0,1 1 1 0 0,-1-1-1 0 0,1 0 0 0 0,1 1 7 0 0,-4-5-13 0 0,4 5 58 0 0,1 0 1 0 0,0 0-1 0 0,1 0 1 0 0,0-1-1 0 0,6 5-45 0 0,-12-10 22 0 0,1 0 0 0 0,-1 0 0 0 0,0 0-1 0 0,1 0 1 0 0,-1 0 0 0 0,1 0 0 0 0,-1 0 0 0 0,1-1 0 0 0,-1 1 0 0 0,1-1-1 0 0,-1 0 1 0 0,1 0 0 0 0,-1 0 0 0 0,1 0 0 0 0,0 0 0 0 0,-1-1 0 0 0,1 1-1 0 0,-1-1 1 0 0,1 1 0 0 0,-1-1 0 0 0,1 0 0 0 0,-1 0 0 0 0,0 0 0 0 0,1 0-1 0 0,0-1-21 0 0,15-10 133 0 0,0-1 0 0 0,-1-1 0 0 0,-1-1 0 0 0,0 0 0 0 0,0-1 0 0 0,-2 0-1 0 0,0-2 1 0 0,-1 1 0 0 0,-1-2 0 0 0,6-10-133 0 0,-6 6 196 0 0,-1-1 0 0 0,0 0 0 0 0,-2 0 0 0 0,-1-1 0 0 0,-1 0 0 0 0,-1 0 1 0 0,-1-1-1 0 0,1-22-196 0 0,-5 25 237 0 0,-1 0 1 0 0,-1 1-1 0 0,-1-1 0 0 0,-5-19-237 0 0,-24-89 945 0 0,29 125-910 0 0,-5-15 224 0 0,0 0 1 0 0,-2 1-1 0 0,-3-4-259 0 0,1-2 365 0 0,10 25-342 0 0,0-1 1 0 0,1 1-1 0 0,-1 0 1 0 0,0-1 0 0 0,0 1-1 0 0,0 0 1 0 0,0 0-1 0 0,0-1 1 0 0,0 1 0 0 0,0 0-1 0 0,0 0 1 0 0,0 0-1 0 0,0 0 1 0 0,-1 0 0 0 0,1 1-1 0 0,0-1 1 0 0,-1 0-24 0 0,1 0 101 0 0,1-2-1954 0 0,0 2-7804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1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52 7632 0 0,'10'-4'2821'0'0,"-9"4"-2704"0"0,0 0 0 0 0,0-1 1 0 0,-1 1-1 0 0,1-1 0 0 0,0 1 0 0 0,0 0 1 0 0,0 0-1 0 0,-1-1 0 0 0,1 1 0 0 0,0 0 1 0 0,0 0-1 0 0,0 0 0 0 0,0 0 0 0 0,0 0 1 0 0,-1 0-1 0 0,1 0-117 0 0,7 0 162 0 0,-1 0 0 0 0,0-1 0 0 0,0 0 0 0 0,1 0 0 0 0,-1 0 0 0 0,0-1 0 0 0,0 0 1 0 0,5-3-163 0 0,24-5 87 0 0,28 2 46 0 0,23 1-133 0 0,-7 2-1842 0 0,-57 3-6738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2.3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339 1 5920 0 0,'-59'10'4617'0'0,"41"-8"-4238"0"0,1 1-1 0 0,0 1 1 0 0,-7 2-379 0 0,-28 7 45 0 0,38-11-71 0 0,1 2-1 0 0,-1-1 1 0 0,1 2 0 0 0,0 0-1 0 0,1 0 1 0 0,-3 2 26 0 0,11-4 3 0 0,1 0 1 0 0,-1-1-1 0 0,1 1 1 0 0,0 0 0 0 0,0 1-1 0 0,0-1 1 0 0,0 1-1 0 0,0-1 1 0 0,1 1 0 0 0,-1 0-1 0 0,1 0 1 0 0,0 1-4 0 0,-2 4 94 0 0,0-1-1 0 0,1 1 1 0 0,0 0 0 0 0,1 0 0 0 0,-1 3-94 0 0,3-8 35 0 0,0 0 0 0 0,0-1 0 0 0,0 1 0 0 0,1 0 0 0 0,-1 0 0 0 0,1-1 0 0 0,0 1 1 0 0,0 0-1 0 0,0-1 0 0 0,1 1 0 0 0,1 3-35 0 0,7 22 168 0 0,-8-16-121 0 0,1-1 0 0 0,0 1-1 0 0,0-1 1 0 0,1 0 0 0 0,1 0-1 0 0,0 0 1 0 0,1-1 0 0 0,0 0-1 0 0,4 5-46 0 0,-7-13 13 0 0,0-1 1 0 0,0 1-1 0 0,0-1 0 0 0,1 1 0 0 0,-1-1 0 0 0,1 0 0 0 0,-1 0 0 0 0,1-1 0 0 0,0 1 1 0 0,0-1-1 0 0,0 0 0 0 0,0 0 0 0 0,3 1-13 0 0,16-3 67 0 0,0-1 0 0 0,0-1 1 0 0,0-1-1 0 0,0-1 0 0 0,7-3-67 0 0,-26 7-275 0 0,0-1 0 0 0,0 0 0 0 0,0-1 0 0 0,0 1-1 0 0,0 0 1 0 0,2-3 275 0 0,-4 3-8502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2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50 7432 0 0,'32'-10'2008'0'0,"6"3"-1186"0"0,12-4-527 0 0,-1 2 0 0 0,2 3-1 0 0,32 0-294 0 0,13 6-1209 0 0,-92 0-5896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3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26 343 6328 0 0,'0'0'664'0'0,"10"-2"2600"0"0,-11-15-2852 0 0,0 0 0 0 0,-1 1 0 0 0,-1-1 0 0 0,-1 1 0 0 0,-2-5-412 0 0,2 7 199 0 0,0-1 1 0 0,0 1 0 0 0,1-1 0 0 0,0-11-200 0 0,3 22 68 0 0,0-1-1 0 0,0 0 1 0 0,0 0 0 0 0,0 0 0 0 0,1 0 0 0 0,0 0-1 0 0,0 1 1 0 0,0-1 0 0 0,0 0 0 0 0,1 1 0 0 0,0-1-1 0 0,0 1 1 0 0,0 0 0 0 0,0-1 0 0 0,1 1 0 0 0,1-2-68 0 0,-1 5 51 0 0,-1 1 1 0 0,0-1-1 0 0,1 0 1 0 0,-1 1 0 0 0,1-1-1 0 0,0 1 1 0 0,-1 0-1 0 0,1 0 1 0 0,-1 0 0 0 0,1 0-1 0 0,-1 0 1 0 0,1 1-1 0 0,-1-1 1 0 0,1 1 0 0 0,-1-1-1 0 0,1 1 1 0 0,-1 0-1 0 0,0 0 1 0 0,1 0 0 0 0,0 1-52 0 0,113 115-25 0 0,-43-42 330 0 0,-69-71-197 0 0,0 0 1 0 0,1-1-1 0 0,-1 0 1 0 0,1 0-1 0 0,0 0 1 0 0,0 0 0 0 0,2 0-109 0 0,-4-2 12 0 0,-1 0 1 0 0,1 0 0 0 0,0 0-1 0 0,-1-1 1 0 0,1 1 0 0 0,0-1-1 0 0,-1 1 1 0 0,1-1 0 0 0,0 0-1 0 0,0 0 1 0 0,-1 0 0 0 0,1-1-1 0 0,1 1-12 0 0,-3-1-2 0 0,0 1 0 0 0,1 0 0 0 0,-1-1 0 0 0,0 0 0 0 0,0 1 0 0 0,0-1 0 0 0,1 1 0 0 0,-1-1 0 0 0,0 0 0 0 0,0 0 0 0 0,0 0 0 0 0,0 0 0 0 0,0 0 0 0 0,0 0 0 0 0,0 0 0 0 0,0 0 0 0 0,-1 0 0 0 0,1 0 0 0 0,0 0 0 0 0,-1-1 0 0 0,1 1 0 0 0,-1 0 0 0 0,1 0 0 0 0,-1-1 0 0 0,1 1 0 0 0,-1-1 2 0 0,2-13-28 0 0,0 0 1 0 0,-1 1 0 0 0,-1-1-1 0 0,-1-6 28 0 0,1-9 52 0 0,-2-18 600 0 0,-4-13-652 0 0,5 49 128 0 0,4-14 423 0 0,-3 25-650 0 0,1 0 1 0 0,-1 0 0 0 0,0 1 0 0 0,0-1 0 0 0,1 0 0 0 0,-1 0 0 0 0,0 0 0 0 0,1 1 0 0 0,-1-1 0 0 0,1 0 0 0 0,-1 1-1 0 0,1-1 1 0 0,-1 0 0 0 0,1 1 0 0 0,0-1 0 0 0,-1 1 0 0 0,1-1 0 0 0,0 1 0 0 0,-1-1 0 0 0,1 1 0 0 0,0-1 0 0 0,-1 1-1 0 0,1 0 1 0 0,0-1 0 0 0,0 1 0 0 0,0 0 98 0 0,0 0-10802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3.7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 4616 0 0,'0'-9'2788'0'0,"0"14"24"0"0,0-5-2764 0 0,10 3 281 0 0,-10 7-281 0 0,-1-1 3 0 0,1 0 1 0 0,1 1-1 0 0,0-1 0 0 0,0 0 1 0 0,0 0-1 0 0,3 5-51 0 0,-3 11 565 0 0,-2-15-1894 0 0,1-9-5952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4.1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4008 0 0,'0'0'592'0'0,"0"0"0"0"0,11 3 2172 0 0,-9 3-2399 0 0,4 19 682 0 0,2 17-222 0 0,-8-32-1960 0 0,0-10-5339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06.0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7832 0 0,'0'0'774'0'0,"0"0"-3"0"0,0 0 2 0 0,0 0-18 0 0,0 0-59 0 0,0 0-11 0 0,0 0-3 0 0,0 0-60 0 0,0 0-227 0 0,0 0-55 0 0,0 0-7 0 0,0 0 19 0 0,0 0 47 0 0,0 0 16 0 0,0 0-1 0 0,0 0-47 0 0,0 0-173 0 0,0 0-42 0 0,0 0 3 0 0,0 0-3 0 0,0 0-51 0 0,0 0-13 0 0,0 0 0 0 0,0 0 14 0 0,0 0 52 0 0,0 0 13 0 0,0 0-3 0 0,0 0-2308 0 0,0 0-9266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0.4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7528 0 0,'0'0'558'0'0,"0"0"-3"0"0,0 0 2 0 0,0 0-29 0 0,2-4-102 0 0,1-1-384 0 0,2 0 560 0 0,-1 15 2 0 0,-4-10-601 0 0,0 0 1 0 0,0 1-1 0 0,0-1 1 0 0,0 1 0 0 0,1-1-1 0 0,-1 0 1 0 0,0 1-1 0 0,0-1 1 0 0,1 0 0 0 0,-1 1-1 0 0,0-1 1 0 0,0 0-1 0 0,1 1 1 0 0,-1-1 0 0 0,0 0-1 0 0,1 0 1 0 0,-1 1-1 0 0,0-1 1 0 0,1 0 0 0 0,-1 0-1 0 0,1 0 1 0 0,-1 1-1 0 0,0-1 1 0 0,1 0 0 0 0,-1 0-1 0 0,1 0-3 0 0,-1 0-1 0 0,1 0-1 0 0,-1 0 0 0 0,1 0 1 0 0,-1 1-1 0 0,1-1 1 0 0,-1 0-1 0 0,0 0 0 0 0,1 0 1 0 0,-1 1-1 0 0,1-1 1 0 0,-1 0-1 0 0,0 1 0 0 0,1-1 1 0 0,-1 0-1 0 0,0 1 1 0 0,1-1-1 0 0,-1 0 1 0 0,0 1-1 0 0,1-1 0 0 0,-1 1 1 0 0,0-1-1 0 0,0 0 1 0 0,0 1-1 0 0,1-1 0 0 0,-1 1 1 0 0,0-1-1 0 0,0 1 1 0 0,0-1-1 0 0,0 1 0 0 0,0-1 1 0 0,0 1-1 0 0,0-1 2 0 0,1 10-13 0 0,0 0-1 0 0,1-1 0 0 0,0 1 0 0 0,0-1 0 0 0,4 9 14 0 0,-3-10-7 0 0,0 0 0 0 0,-1 0 0 0 0,0 1 0 0 0,-1-1 0 0 0,0 0 0 0 0,0 1 0 0 0,-1 8 7 0 0,-2 101-43 0 0,-2-31 378 0 0,6-60-95 0 0,-1-23-194 0 0,0 1 0 0 0,-1-1 0 0 0,0 1 0 0 0,0-1 0 0 0,0 1 0 0 0,0-1 0 0 0,-1 1 0 0 0,0-1 0 0 0,-1 5-46 0 0,2-7 16 0 0,-1 0 1 0 0,1 0-1 0 0,0 0 0 0 0,-1 0 0 0 0,1 1 0 0 0,0-1 0 0 0,0 0 1 0 0,1 0-1 0 0,-1 1-16 0 0,1-1 19 0 0,-1 0-1 0 0,0 0 1 0 0,0-1 0 0 0,0 1 0 0 0,0 0-1 0 0,0-1 1 0 0,0 1 0 0 0,0 0 0 0 0,-1-1-1 0 0,1 1 1 0 0,-1 0 0 0 0,1-1-1 0 0,-1 1 1 0 0,1 0 0 0 0,-1-1-19 0 0,-1 18 367 0 0,2-18-340 0 0,0 1 0 0 0,0-1 0 0 0,0 0 0 0 0,0 1 0 0 0,0-1 0 0 0,0 1 0 0 0,0-1 0 0 0,0 1 0 0 0,-1-1 0 0 0,1 0 0 0 0,-1 1 0 0 0,1-1 0 0 0,-1 0 0 0 0,1 1 0 0 0,-1-1 0 0 0,0 0-27 0 0,-1 3 165 0 0,0-2 142 0 0,-1-11-208 0 0,3 6-128 0 0,-2-6 70 0 0,1-1-1 0 0,0 0 1 0 0,1 0-1 0 0,1 1 1 0 0,0-8-41 0 0,-1-25-1917 0 0,-1 36-6895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0.9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 7736 0 0,'0'-3'31'0'0,"0"1"0"0"0,1-1 0 0 0,-1 1 0 0 0,1-1 0 0 0,-1 1 0 0 0,1 0 0 0 0,0 0 0 0 0,0-1 0 0 0,0 1 0 0 0,0 0 0 0 0,1 0 0 0 0,-1 0-1 0 0,0 0 1 0 0,1 0 0 0 0,-1 0 0 0 0,1 0 0 0 0,0 0 0 0 0,0 1 0 0 0,-1-1 0 0 0,1 1 0 0 0,0-1 0 0 0,1 1 0 0 0,-1 0 0 0 0,0 0 0 0 0,0 0 0 0 0,0 0 0 0 0,1 0 0 0 0,-1 0 0 0 0,0 1 0 0 0,1-1 0 0 0,-1 1 0 0 0,1-1-31 0 0,8 0 162 0 0,0-1 0 0 0,0 1 0 0 0,0 1 0 0 0,0 0-1 0 0,0 0 1 0 0,6 2-162 0 0,46 12-188 0 0,-15-3 38 0 0,-42-9 135 0 0,0 0 1 0 0,0 1-1 0 0,1 0 0 0 0,-2 0 1 0 0,1 0-1 0 0,0 0 1 0 0,-1 1-1 0 0,1 0 0 0 0,-1 0 1 0 0,0 1-1 0 0,0-1 1 0 0,-1 1-1 0 0,0 0 0 0 0,1 0 1 0 0,-2 1-1 0 0,1-1 1 0 0,0 1 14 0 0,-3 0 10 0 0,0 0 1 0 0,0 0-1 0 0,0 1 0 0 0,-1-1 1 0 0,1 0-1 0 0,-1 0 1 0 0,-1 0-1 0 0,1 0 0 0 0,-1 0 1 0 0,0 1-1 0 0,-1-1 1 0 0,1 0-1 0 0,-1-1 0 0 0,-1 1 1 0 0,1 0-11 0 0,-6 5 241 0 0,-1-1 1 0 0,0 0 0 0 0,0-1 0 0 0,-1 0-1 0 0,0 0 1 0 0,-1-1 0 0 0,-3 2-242 0 0,-4-5 571 0 0,18-5-552 0 0,0 0 0 0 0,-1 0 0 0 0,1 0 0 0 0,-1 0 0 0 0,1 0 0 0 0,0 0 0 0 0,-1 0 0 0 0,1 0 0 0 0,0 0 0 0 0,-1 0 0 0 0,1 0 0 0 0,-1 0 0 0 0,1 0 0 0 0,0 0 0 0 0,-1 1 0 0 0,1-1 0 0 0,0 0 0 0 0,-1 0 0 0 0,1 0 0 0 0,0 0 0 0 0,0 1-1 0 0,-1-1 1 0 0,1 0 0 0 0,0 0 0 0 0,-1 1 0 0 0,1-1 0 0 0,0 0 0 0 0,0 1 0 0 0,0-1 0 0 0,-1 0 0 0 0,1 1 0 0 0,0-1 0 0 0,0 0 0 0 0,0 1 0 0 0,0-1 0 0 0,0 0-19 0 0,2-1 8 0 0,0 0 0 0 0,0 0 0 0 0,1 0-1 0 0,-1 0 1 0 0,1 0 0 0 0,-1 0 0 0 0,1 0 0 0 0,-1 1-1 0 0,1 0 1 0 0,0-1 0 0 0,-1 1 0 0 0,2 0-8 0 0,1 0 13 0 0,1-1-3 0 0,0 0 0 0 0,0 0 0 0 0,0 1 0 0 0,0 0 0 0 0,0 0 0 0 0,1 0 0 0 0,-1 1 0 0 0,0 0 0 0 0,0 0 0 0 0,0 1 0 0 0,0 0 0 0 0,0 0 0 0 0,-1 0 0 0 0,1 1 0 0 0,-1-1 0 0 0,1 2 0 0 0,-1-1 0 0 0,0 0 1 0 0,0 1-1 0 0,0 0 0 0 0,-1 0 0 0 0,1 0 0 0 0,0 2-10 0 0,0 0-1 0 0,0-1 1 0 0,-1 1 0 0 0,0 0-1 0 0,0 0 1 0 0,-1 0 0 0 0,0 1 0 0 0,0-1-1 0 0,1 6 1 0 0,-2-7 1 0 0,-1 0-1 0 0,-1-1 0 0 0,1 1 0 0 0,-1 0 1 0 0,0 0-1 0 0,0 0 0 0 0,0 0 1 0 0,0 0-1 0 0,-1-1 0 0 0,0 1 0 0 0,0 0 1 0 0,0 0-1 0 0,-2 2 0 0 0,1-3 13 0 0,0 0-1 0 0,-1 0 1 0 0,1 0 0 0 0,-1 0-1 0 0,0 0 1 0 0,0-1 0 0 0,0 0-1 0 0,0 0 1 0 0,0 0-1 0 0,-1 0 1 0 0,0 0 0 0 0,1 0-1 0 0,-1-1 1 0 0,0 0 0 0 0,-4 2-13 0 0,2-1 27 0 0,-1 0 0 0 0,-1 0-1 0 0,1 0 1 0 0,0-1 0 0 0,-1 0 0 0 0,1-1 0 0 0,-1 0 0 0 0,1 0 0 0 0,-3 0-27 0 0,6-2-43 0 0,0 1 0 0 0,-1 0 0 0 0,1-1-1 0 0,0 0 1 0 0,0 0 0 0 0,0 0 0 0 0,0-1 0 0 0,0 1 0 0 0,0-1 0 0 0,0 0-1 0 0,0 0 1 0 0,1-1 0 0 0,-1 1 0 0 0,1-1 0 0 0,-1 1 0 0 0,1-1 0 0 0,0 0-1 0 0,0 0 1 0 0,0-1 0 0 0,1 1 0 0 0,-1 0 0 0 0,1-1 0 0 0,0 0 0 0 0,0 0-1 0 0,0 1 1 0 0,0-1 0 0 0,1 0 0 0 0,-1-2 43 0 0,1 3-8417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1.3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0 6016 0 0,'4'5'454'0'0,"-11"-9"300"0"0,8 6-508 0 0,-1-1 0 0 0,1 1 0 0 0,-1 0 0 0 0,1 0-1 0 0,-1 0 1 0 0,1 0 0 0 0,-1 0 0 0 0,0 0 0 0 0,0-1 0 0 0,0 1 0 0 0,0 2-246 0 0,1 14 15 0 0,17 80 271 0 0,-14-74-240 0 0,-2-16-8 0 0,-1 0 0 0 0,0 0-1 0 0,-1 0 1 0 0,1 0 0 0 0,-2 6-38 0 0,4 24 262 0 0,0-11-31 0 0,0-2 26 0 0,-2-20-186 0 0,0 0 0 0 0,0 0-1 0 0,-1 0 1 0 0,0 1 0 0 0,0 3-71 0 0,-1 0 116 0 0,1-1 1 0 0,0 0-1 0 0,1 1 0 0 0,1 5-116 0 0,-1-9 135 0 0,0 0 0 0 0,-1 0 0 0 0,1 0 0 0 0,-1 0 0 0 0,0 0 0 0 0,0 0 0 0 0,-1 0 0 0 0,0 0 0 0 0,0 1-135 0 0,3 8 398 0 0,-1-10-1855 0 0,-1-4-7253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5.5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1 123 6928 0 0,'0'3'89'0'0,"1"0"0"0"0,-1 0 0 0 0,1-1 0 0 0,-1 1 0 0 0,1 0 1 0 0,0 0-1 0 0,0-1 0 0 0,1 2-89 0 0,6 20 345 0 0,-8-3-219 0 0,0-15-88 0 0,0 0-1 0 0,0 0 1 0 0,1 0 0 0 0,-1 0 0 0 0,2-1-1 0 0,-1 3-37 0 0,-1-8 2 0 0,10 39 128 0 0,-2 0 0 0 0,-2 1-130 0 0,7 42 322 0 0,13 37-322 0 0,-22-103 28 0 0,0-2 60 0 0,1 0-1 0 0,0 0 1 0 0,1-1-1 0 0,1 0 1 0 0,0 0-1 0 0,6 9-87 0 0,10 16 355 0 0,-21-35-311 0 0,-1-1-1 0 0,1 1 1 0 0,0-1-1 0 0,0 0 1 0 0,0 0-1 0 0,0 0 1 0 0,0 0-1 0 0,1 0 1 0 0,-1-1-1 0 0,0 1 1 0 0,1 0-1 0 0,-1-1 0 0 0,1 0 1 0 0,0 0-1 0 0,-1 0 1 0 0,1 0-1 0 0,0 0 1 0 0,0 0-1 0 0,0-1 1 0 0,-1 1-1 0 0,1-1 1 0 0,0 0-1 0 0,0 0 1 0 0,0 0-1 0 0,2 0-43 0 0,0-1 83 0 0,-1 1 1 0 0,0-1-1 0 0,0 0 0 0 0,1 0 1 0 0,-1 0-1 0 0,0 0 0 0 0,0-1 1 0 0,0 0-1 0 0,0 0 0 0 0,0 0 1 0 0,-1 0-1 0 0,1-1 0 0 0,-1 1 1 0 0,1-1-1 0 0,-1 0 0 0 0,2-2-83 0 0,28-31 637 0 0,-24 27-506 0 0,0 0 0 0 0,-1 0 1 0 0,0-2-1 0 0,-1 1 1 0 0,5-8-132 0 0,-5 2 124 0 0,0-1 0 0 0,0 0 1 0 0,-2 0-1 0 0,0 0 1 0 0,-1 0-1 0 0,0-2-124 0 0,2-21 313 0 0,-2 1 0 0 0,-1-7-313 0 0,-2-22 853 0 0,-7-43-853 0 0,-1 56 214 0 0,3 36-45 0 0,2-1 0 0 0,-1-15-169 0 0,3 33 5 0 0,0-1-1 0 0,-1 0 1 0 0,0 0 0 0 0,1 1-1 0 0,-1-1 1 0 0,0 0 0 0 0,0 1-1 0 0,-1-1 1 0 0,1 1 0 0 0,0 0-1 0 0,-1-1-4 0 0,1 1 6 0 0,-1 0-1 0 0,1 0 0 0 0,0 0 0 0 0,0 0 1 0 0,0-1-1 0 0,1 1 0 0 0,-1 0 0 0 0,0-1 1 0 0,1 1-1 0 0,-1-2-5 0 0,1 3 22 0 0,0 1 2 0 0,0 0-5 0 0,0 0-22 0 0,0 0-2063 0 0,0 0-8235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1.7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121 8 6224 0 0,'0'0'30'0'0,"0"1"0"0"0,0-1-1 0 0,0 0 1 0 0,-1 0 0 0 0,1 1 0 0 0,0-1 0 0 0,-1 0 0 0 0,1 0 0 0 0,0 0 0 0 0,-1 1 0 0 0,1-1-1 0 0,0 0 1 0 0,-1 0 0 0 0,1 0 0 0 0,0 0 0 0 0,-1 0 0 0 0,1 0 0 0 0,0 1 0 0 0,-1-1 0 0 0,1 0-1 0 0,0 0 1 0 0,-1 0 0 0 0,1 0 0 0 0,-1 0 0 0 0,1-1 0 0 0,0 1 0 0 0,-1 0 0 0 0,1 0 0 0 0,0 0-1 0 0,-1 0 1 0 0,1 0 0 0 0,0 0 0 0 0,-1-1 0 0 0,1 1 0 0 0,0 0-30 0 0,-19-7 2923 0 0,19 6-2882 0 0,-1 1 0 0 0,0 0 0 0 0,1-1 1 0 0,-1 1-1 0 0,1 0 0 0 0,-1 0 0 0 0,0 0 0 0 0,1-1 0 0 0,-1 1 0 0 0,0 0 0 0 0,1 0 1 0 0,-1 0-1 0 0,0 0 0 0 0,1 0 0 0 0,-1 0 0 0 0,0 1 0 0 0,1-1 0 0 0,-1 0 1 0 0,0 0-1 0 0,1 0 0 0 0,-1 1 0 0 0,1-1 0 0 0,-1 0 0 0 0,1 1 0 0 0,-1-1-41 0 0,-17 16 102 0 0,13-9-158 0 0,0 0 0 0 0,1 0 0 0 0,0 0 0 0 0,0 1 1 0 0,0 0 55 0 0,-2 7-15 0 0,0 0 1 0 0,2 0 0 0 0,0 0-1 0 0,0 0 1 0 0,1 1-1 0 0,1-1 1 0 0,1 1 0 0 0,0 0-1 0 0,2 14 15 0 0,-1-14 71 0 0,2-1 0 0 0,0 1 0 0 0,1-1 0 0 0,4 13-71 0 0,-5-21 57 0 0,1-1 0 0 0,-1 1 0 0 0,1-1 0 0 0,1 0 0 0 0,-1 0 0 0 0,1-1 0 0 0,0 1-1 0 0,1-1 1 0 0,-1 0 0 0 0,1 0 0 0 0,0 0 0 0 0,1 0-57 0 0,-4-3 44 0 0,0 0 0 0 0,1 0-1 0 0,-1 0 1 0 0,1-1 0 0 0,-1 1 0 0 0,1-1-1 0 0,0 0 1 0 0,0 1 0 0 0,0-1 0 0 0,-1-1 0 0 0,1 1-1 0 0,0 0 1 0 0,0-1 0 0 0,0 1 0 0 0,0-1-1 0 0,1 0-43 0 0,1 0 39 0 0,1-1-1 0 0,0 0 0 0 0,-1 0 1 0 0,1-1-1 0 0,0 0 0 0 0,-1 0 0 0 0,0 0 1 0 0,2-1-39 0 0,29-12 67 0 0,-24 11-44 0 0,-1 0 1 0 0,0-1-1 0 0,0-1 1 0 0,0 0 0 0 0,0 0-1 0 0,-1-1 1 0 0,0-1-24 0 0,0 0-104 0 0,-4 4-145 0 0,-1-1 1 0 0,1 0-1 0 0,-1 0 1 0 0,-1 0-1 0 0,1-1 1 0 0,0 0 248 0 0,-3 2-8237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2.3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106 1 4416 0 0,'-3'1'50'0'0,"0"0"0"0"0,0 1 1 0 0,0 0-1 0 0,1-1 0 0 0,-1 1 1 0 0,0 0-1 0 0,1 0 0 0 0,-1 1 1 0 0,1-1-1 0 0,0 0 0 0 0,-2 3-50 0 0,-7 8 223 0 0,8-10-164 0 0,0 0-1 0 0,1 0 1 0 0,0 0-1 0 0,-1 0 0 0 0,1 1 1 0 0,0-1-1 0 0,0 3-58 0 0,-9 16 181 0 0,8-17-166 0 0,0 1 0 0 0,0 0 0 0 0,1-1 0 0 0,0 1 0 0 0,-1 2-15 0 0,-2 10 45 0 0,3-13-7 0 0,0 0 1 0 0,1 0 0 0 0,-1 1 0 0 0,1-1 0 0 0,1 0-1 0 0,-1 4-38 0 0,0 16 129 0 0,1-13 37 0 0,-1-1 1 0 0,2 1-1 0 0,0-1 0 0 0,2 12-166 0 0,-1-10 136 0 0,-2-11-73 0 0,1 0-1 0 0,-1 0 0 0 0,0 0 0 0 0,1 1 1 0 0,-1-1-1 0 0,1 0 0 0 0,0 0 1 0 0,0 0-1 0 0,0 0 0 0 0,0 0 1 0 0,0 0-1 0 0,0 0 0 0 0,0-1 1 0 0,1 1-1 0 0,-1 0 0 0 0,1-1 0 0 0,-1 1 1 0 0,1-1-1 0 0,0 1 0 0 0,0-1-62 0 0,2 2 111 0 0,0-1 0 0 0,0 0 0 0 0,1 0 0 0 0,-1-1 0 0 0,1 1-1 0 0,-1-1 1 0 0,1 0 0 0 0,-1 0 0 0 0,1-1 0 0 0,0 1 0 0 0,0-1-1 0 0,-1 0 1 0 0,1 0 0 0 0,0-1 0 0 0,-1 1 0 0 0,1-1 0 0 0,0 0-1 0 0,-1-1 1 0 0,1 1 0 0 0,-1-1 0 0 0,0 1 0 0 0,1-1 0 0 0,-1-1-1 0 0,0 1 1 0 0,0-1 0 0 0,0 1 0 0 0,-1-1 0 0 0,1 0 0 0 0,0 0-1 0 0,-1-1 1 0 0,2-1-111 0 0,2-3 83 0 0,-1-1-1 0 0,1 1 1 0 0,-1-1 0 0 0,-1 0-1 0 0,1-1 1 0 0,-2 1-1 0 0,1-1 1 0 0,-1 0-1 0 0,-1 0 1 0 0,0-1 0 0 0,0 1-1 0 0,-1 0 1 0 0,-1-1-1 0 0,1-2-82 0 0,-1-7 97 0 0,-1 16-11 0 0,1 0 0 0 0,-1-1 0 0 0,0 1 0 0 0,0 0 0 0 0,-1 0 0 0 0,0-4-86 0 0,1 7 24 0 0,-1-1-1 0 0,0 0 0 0 0,0 0 1 0 0,1 1-1 0 0,-1-1 0 0 0,0 0 1 0 0,0 1-1 0 0,0-1 0 0 0,-1 1 1 0 0,1 0-1 0 0,0-1 1 0 0,-1 1-1 0 0,1 0 0 0 0,0 0 1 0 0,-1 0-1 0 0,0 0 0 0 0,1 0 1 0 0,-1-1-24 0 0,-53-30 416 0 0,39 22-284 0 0,14 8-272 0 0,0 1 1 0 0,0 0-1 0 0,0-1 1 0 0,0 1 0 0 0,0 0-1 0 0,0 0 1 0 0,-1 0-1 0 0,1 0 1 0 0,-1 0-1 0 0,1 1 1 0 0,0-1-1 0 0,-2 0 140 0 0,2 1-9162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2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20 255 7024 0 0,'10'12'1174'0'0,"-6"-9"1125"0"0,0-10-509 0 0,-2 1-1583 0 0,1 1-145 0 0,-2-1 0 0 0,1 0 0 0 0,0 0-1 0 0,-1-1 1 0 0,0 1 0 0 0,-1 0 0 0 0,0 0 0 0 0,1-1-1 0 0,-2 1 1 0 0,1 0 0 0 0,-1-3-62 0 0,-2-7 262 0 0,0-1 0 0 0,-2 0 0 0 0,-3-8-262 0 0,3 10 141 0 0,3 11-77 0 0,0-1 1 0 0,0 1-1 0 0,1-1 1 0 0,0 0-1 0 0,-1 1 1 0 0,2-1-1 0 0,-1 0 0 0 0,1 0 1 0 0,-1 0-65 0 0,-4-12 537 0 0,5 16-527 0 0,0 1 1 0 0,0 0-1 0 0,0-1 0 0 0,0 1 1 0 0,-1 0-1 0 0,1-1 1 0 0,0 1-1 0 0,0 0 0 0 0,0-1 1 0 0,0 1-1 0 0,0 0 1 0 0,-1-1-1 0 0,1 1 0 0 0,0 0 1 0 0,0 0-1 0 0,0-1 1 0 0,-1 1-1 0 0,1 0 0 0 0,0-1 1 0 0,0 1-1 0 0,-1 0 1 0 0,1 0-1 0 0,0 0 0 0 0,-1-1 1 0 0,1 1-1 0 0,0 0 0 0 0,-1 0 1 0 0,1 0-1 0 0,0 0 1 0 0,-1 0-1 0 0,1 0 0 0 0,0 0 1 0 0,-1 0-11 0 0,2 1 5 0 0,-1 1 0 0 0,1 0 0 0 0,-1 0 0 0 0,1-1 0 0 0,0 1 0 0 0,0 0 0 0 0,0-1 0 0 0,0 1 0 0 0,0-1 0 0 0,1 1 0 0 0,-1-1 0 0 0,0 1 1 0 0,1-1-6 0 0,4 6 13 0 0,80 125 38 0 0,-55-82-16 0 0,-26-43-29 0 0,0 0-1 0 0,1-1 1 0 0,-1 1 0 0 0,1-1-1 0 0,1 0 1 0 0,-1-1 0 0 0,1 0-1 0 0,0 0 1 0 0,0 0 0 0 0,0-1-1 0 0,1 0 1 0 0,-1 0 0 0 0,2 0-6 0 0,4 2 18 0 0,-11-5-11 0 0,-1 0-1 0 0,1 0 1 0 0,-1-1 0 0 0,1 1-1 0 0,0 0 1 0 0,-1-1-1 0 0,1 1 1 0 0,0-1-1 0 0,-1 1 1 0 0,1-1-1 0 0,0 0 1 0 0,0 0-1 0 0,-1 0 1 0 0,1 0 0 0 0,0 0-1 0 0,0 0 1 0 0,-1 0-1 0 0,1 0 1 0 0,0-1-1 0 0,0 1 1 0 0,-1-1-1 0 0,1 0 1 0 0,0 1-7 0 0,0-2 36 0 0,1 0 0 0 0,-1 0 1 0 0,0-1-1 0 0,0 1 0 0 0,0 0 0 0 0,0-1 1 0 0,0 1-1 0 0,0-1 0 0 0,-1 1 1 0 0,1-1-1 0 0,-1 0 0 0 0,0 0 0 0 0,0 0 1 0 0,0 1-1 0 0,0-1 0 0 0,0-3-36 0 0,1-1 6 0 0,0-1 0 0 0,-1 0 1 0 0,0 1-1 0 0,-1-1 0 0 0,1 0 0 0 0,-2-2-6 0 0,0-11 61 0 0,-2 1-1 0 0,0 0 0 0 0,-4-10-60 0 0,-31-66 160 0 0,35 85 299 0 0,0-3-3041 0 0,3 14-7998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3.3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 7528 0 0,'1'0'78'0'0,"0"1"1"0"0,-1 0-1 0 0,1 0 1 0 0,-1 0-1 0 0,1-1 1 0 0,-1 1-1 0 0,0 0 1 0 0,1 0-1 0 0,-1 0 1 0 0,0 0-1 0 0,1 0 0 0 0,-1 0 1 0 0,0 0-1 0 0,0 0 1 0 0,0 0-1 0 0,0 0 1 0 0,0 0-1 0 0,0 0 1 0 0,0 0-1 0 0,0 0 1 0 0,-1 0-79 0 0,3 16 1137 0 0,1-8-847 0 0,-1 0 0 0 0,0 0 0 0 0,0 1-1 0 0,-1-1 1 0 0,0 3-290 0 0,1 10 238 0 0,1 1-182 0 0,1 0 0 0 0,1-1 0 0 0,1 0 0 0 0,1 0 0 0 0,2 4-56 0 0,4 20 517 0 0,-3-31-183 0 0,-6-13-38 0 0,-7-12 46 0 0,-7-21-280 0 0,1-1 0 0 0,1 0 0 0 0,2 0 0 0 0,0-3-62 0 0,6 25 50 0 0,-1 1 0 0 0,1-1 0 0 0,0 0 0 0 0,1 1 0 0 0,0-1 0 0 0,1 1 0 0 0,0-1 0 0 0,0 1 0 0 0,1 0 0 0 0,0 0 0 0 0,1 0 0 0 0,0 0 0 0 0,0 0 1 0 0,1 1-1 0 0,2-2-50 0 0,18-13 88 0 0,-6 7 33 0 0,-17 14-98 0 0,1 0 0 0 0,0 0 1 0 0,0 1-1 0 0,-1-1 0 0 0,1 0 0 0 0,1 1 0 0 0,-1 0 1 0 0,0 0-1 0 0,0 0 0 0 0,0 0 0 0 0,0 0 1 0 0,1 1-1 0 0,-1 0 0 0 0,0-1 0 0 0,1 1 1 0 0,-1 0-1 0 0,0 1 0 0 0,1-1 0 0 0,-1 0 0 0 0,0 1 1 0 0,0 0-1 0 0,1 0 0 0 0,0 0-23 0 0,2 1 30 0 0,-1 0-1 0 0,0 0 0 0 0,1 0 1 0 0,-1 1-1 0 0,0 0 0 0 0,0 0 1 0 0,-1 0-1 0 0,1 0 0 0 0,-1 1 1 0 0,1-1-1 0 0,-1 1 0 0 0,0 1 1 0 0,1 1-30 0 0,49 79 261 0 0,-52-81-250 0 0,0 0-1 0 0,-1 0 1 0 0,1 0-1 0 0,-1 0 1 0 0,1 0 0 0 0,-1 0-1 0 0,-1 1 1 0 0,1-1-1 0 0,0 0 1 0 0,-1 1 0 0 0,0-1-1 0 0,0 0 1 0 0,-1 1-1 0 0,1-1 1 0 0,-1 4-11 0 0,-1-1 29 0 0,0 1 0 0 0,-1-1 0 0 0,1 1 0 0 0,-1-1 0 0 0,-1 0 0 0 0,0 0 0 0 0,0-1 0 0 0,-1 3-29 0 0,-2-1-19 0 0,1 0 1 0 0,-1-1-1 0 0,-1 0 1 0 0,1 0-1 0 0,-1-1 1 0 0,0 0-1 0 0,-1 0 1 0 0,1-1-1 0 0,-1 0 0 0 0,-5 2 20 0 0,3-3-35 0 0,0 0 1 0 0,0-1-1 0 0,-1 0 1 0 0,0 0-1 0 0,0-1 1 0 0,1-1-1 0 0,-1 0 1 0 0,0-1-1 0 0,0 0 1 0 0,0-1 0 0 0,-8-1 33 0 0,17 2-122 0 0,-1 0 0 0 0,1-1 1 0 0,-1 1-1 0 0,1-1 0 0 0,0 0 1 0 0,-1 0-1 0 0,1 0 0 0 0,0 0 1 0 0,-1-1-1 0 0,1 1 0 0 0,0-1 1 0 0,0 0-1 0 0,0 0 1 0 0,0 0-1 0 0,1 0 0 0 0,-1 0 1 0 0,0-1 121 0 0,2 2-9948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3.7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8032 0 0,'5'2'1038'0'0,"-4"-2"-933"0"0,0 1-1 0 0,0-1 1 0 0,-1 1-1 0 0,1-1 1 0 0,0 1-1 0 0,-1-1 1 0 0,1 1-1 0 0,-1 0 1 0 0,1-1-1 0 0,-1 1 1 0 0,1 0-1 0 0,-1-1 1 0 0,1 1-1 0 0,-1 0 1 0 0,0 0-1 0 0,1-1 1 0 0,-1 1-1 0 0,0 0 1 0 0,0 0-105 0 0,0 1 31 0 0,1 1 0 0 0,-1-1 0 0 0,1 0 0 0 0,0 1 0 0 0,-1-1 0 0 0,1 0 0 0 0,0 0 1 0 0,0 1-1 0 0,0-1 0 0 0,1 0-31 0 0,8 23 11 0 0,16 82 747 0 0,-22-64-260 0 0,-5-38-426 0 0,1 0 1 0 0,1 1 0 0 0,-1-1 0 0 0,1 0 0 0 0,-1 0-1 0 0,2 0 1 0 0,-1 1 0 0 0,0-1 0 0 0,2 1-73 0 0,-2 1 86 0 0,1 0 1 0 0,-1 0-1 0 0,0 0 0 0 0,-1-1 1 0 0,0 1-1 0 0,0 0 1 0 0,0 0-1 0 0,-2 5-86 0 0,1 14 164 0 0,0-20-216 0 0,1-6 31 0 0,0 0 0 0 0,0 0-1 0 0,1 0 1 0 0,-1 0 0 0 0,0 0-1 0 0,0 0 1 0 0,0-1 0 0 0,0 1 0 0 0,0 0-1 0 0,1 0 1 0 0,-1 0 0 0 0,0 0-1 0 0,0 0 1 0 0,0 0 0 0 0,0 0-1 0 0,0 0 1 0 0,1 0 0 0 0,-1 0 0 0 0,0 0-1 0 0,0 0 1 0 0,0 0 0 0 0,0 1-1 0 0,0-1 1 0 0,1 0 0 0 0,-1 0-1 0 0,0 0 1 0 0,0 0 0 0 0,0 0-1 0 0,0 0 1 0 0,0 0 0 0 0,0 0 0 0 0,1 0-1 0 0,-1 0 1 0 0,0 1 0 0 0,0-1-1 0 0,0 0 1 0 0,0 0 0 0 0,0 0-1 0 0,0 0 1 0 0,0 0 0 0 0,0 0 0 0 0,0 1-1 0 0,0-1 1 0 0,1 0 0 0 0,-1 0-1 0 0,0 0 1 0 0,0 0 0 0 0,0 0-1 0 0,0 1 1 0 0,0-1 0 0 0,0 0 0 0 0,0 0-1 0 0,0 0 1 0 0,0 0 0 0 0,0 1-1 0 0,0-1 1 0 0,-1 0 0 0 0,1 0-1 0 0,0 0 1 0 0,0 0 0 0 0,0 0-1 0 0,0 1 1 0 0,0-1 0 0 0,0 0 0 0 0,0 0-1 0 0,0 0 1 0 0,0 0 21 0 0,1 0-9049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4.3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1 6728 0 0,'0'2'262'0'0,"0"0"0"0"0,0 0 1 0 0,0 1-1 0 0,1-1 0 0 0,-1 0 1 0 0,0 0-1 0 0,1 0 0 0 0,0 0 1 0 0,-1 0-1 0 0,1 0 0 0 0,0 0 0 0 0,1 1-262 0 0,-1-1-51 0 0,0 1 107 0 0,0 0 1 0 0,-1 0-1 0 0,1 0 1 0 0,-1-1-1 0 0,0 1 1 0 0,0 0 0 0 0,0 0-1 0 0,0 0 1 0 0,0 0-1 0 0,-1 1-56 0 0,0 16 3 0 0,5 127 235 0 0,-3-42 565 0 0,0-87-672 0 0,0-13-36 0 0,0 1 1 0 0,-1-1 0 0 0,1 1-1 0 0,-1-1 1 0 0,-1 1 0 0 0,1-1 0 0 0,-1 0-1 0 0,0 1 1 0 0,0-1 0 0 0,0 0-1 0 0,-1 1 1 0 0,0-1 0 0 0,-2 4-96 0 0,-7 5-1102 0 0,11-14-7260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4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62 7528 0 0,'11'0'237'0'0,"6"3"684"0"0,10 1 379 0 0,1-5-613 0 0,0-1 0 0 0,8-2-687 0 0,3-1 259 0 0,-16 3-231 0 0,0-1 0 0 0,-1-1 1 0 0,13-4-29 0 0,31-7 36 0 0,-16 5-54 0 0,-20 7-22 0 0,-25 2 11 0 0,0 1 0 0 0,-1 0 0 0 0,1-1 0 0 0,0 0 1 0 0,-1 0-1 0 0,1 0 0 0 0,2-2 29 0 0,-5 2-22 0 0,-1 1 0 0 0,1-1 0 0 0,-1 1 0 0 0,1 0 0 0 0,-1-1 0 0 0,1 1 1 0 0,-1 0-1 0 0,1 0 0 0 0,0 0 0 0 0,-1 0 0 0 0,1 0 0 0 0,-1 0 0 0 0,1 1 0 0 0,-1-1 1 0 0,1 0-1 0 0,-1 1 0 0 0,1-1 0 0 0,-1 1 22 0 0,16 2-680 0 0,-16 21 367 0 0,21 156 1510 0 0,-12-139-725 0 0,-7-34-415 0 0,-1 0 0 0 0,0 0 1 0 0,0 0-1 0 0,-1 1 0 0 0,0-1 0 0 0,0 2-57 0 0,5 23 9 0 0,-6-32-1578 0 0,0 0-5976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2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182 0 4720 0 0,'0'1'9'0'0,"-1"-1"-1"0"0,1 1 1 0 0,0-1 0 0 0,-1 1 0 0 0,1-1-1 0 0,0 1 1 0 0,-1-1 0 0 0,1 0 0 0 0,-1 1-1 0 0,1-1 1 0 0,-1 0 0 0 0,1 1 0 0 0,-1-1 0 0 0,1 0-1 0 0,-1 0 1 0 0,1 1 0 0 0,-1-1 0 0 0,1 0-1 0 0,-1 0 1 0 0,0 0 0 0 0,1 0 0 0 0,-1 0-1 0 0,1 0 1 0 0,-1 0 0 0 0,0 0-9 0 0,-24 3 1086 0 0,7-1 93 0 0,13 0-970 0 0,0 0 1 0 0,0 0-1 0 0,0 1 1 0 0,1 0 0 0 0,-1-1-1 0 0,1 1 1 0 0,0 1-1 0 0,-1-1 1 0 0,1 1-1 0 0,1-1 1 0 0,-2 3-210 0 0,-7 5 119 0 0,7-5-87 0 0,-1-1 0 0 0,1 2 0 0 0,1-1 0 0 0,-1 1 0 0 0,1-1 0 0 0,0 1 0 0 0,1 0 0 0 0,0 1 0 0 0,0-1 1 0 0,0 1-1 0 0,1-1 0 0 0,0 1 0 0 0,0 4-32 0 0,-2 14 241 0 0,1 0 1 0 0,2 0-1 0 0,0 13-241 0 0,2-33 53 0 0,-1 1 0 0 0,1 0 0 0 0,0-1 0 0 0,0 1 1 0 0,1-1-1 0 0,0 1 0 0 0,0-1 0 0 0,0 0 0 0 0,1 1 0 0 0,0-1 0 0 0,0-1 0 0 0,1 1 0 0 0,0 0 0 0 0,0-1 1 0 0,0 0-1 0 0,0 0 0 0 0,1 0 0 0 0,0 0 0 0 0,0-1 0 0 0,0 0 0 0 0,1 0 0 0 0,-1 0 0 0 0,5 1-53 0 0,4 3 189 0 0,-12-6-167 0 0,0-1-1 0 0,0 1 1 0 0,1-1-1 0 0,-1 0 1 0 0,0 0-1 0 0,0 0 1 0 0,1 0-1 0 0,-1 0 1 0 0,1 0-1 0 0,-1-1 1 0 0,1 1-1 0 0,-1-1 1 0 0,1 0-1 0 0,-1 0 1 0 0,1 0-1 0 0,-1 0 1 0 0,1 0-1 0 0,-1 0 1 0 0,1-1-22 0 0,22-6 285 0 0,-21 6-231 0 0,0 0 0 0 0,0-1 0 0 0,0 1 0 0 0,-1 0 0 0 0,1-1 0 0 0,0 0 0 0 0,-1 0 0 0 0,4-2-54 0 0,-2-1 89 0 0,0 0 0 0 0,0 0 1 0 0,-1 0-1 0 0,1 0 0 0 0,-1-1 0 0 0,0 0 0 0 0,-1 1 1 0 0,0-1-1 0 0,1-2-89 0 0,9-14 218 0 0,-10 16-154 0 0,-1 0-1 0 0,1 1 1 0 0,-1-1-1 0 0,0 0 1 0 0,0-1-1 0 0,-1 1 0 0 0,0 0 1 0 0,0 0-1 0 0,0-6-63 0 0,-1-60 633 0 0,-2 33-323 0 0,2 36-279 0 0,-1 0 1 0 0,1 0 0 0 0,-1 0 0 0 0,0 0 0 0 0,0 0 0 0 0,0 0-1 0 0,0 1 1 0 0,-1-1 0 0 0,1 0 0 0 0,-1 0 0 0 0,1 1 0 0 0,-3-2-32 0 0,-8-18 176 0 0,7 15-337 0 0,1-1 0 0 0,-2 1 0 0 0,1 1 0 0 0,-1-1 0 0 0,0 1 0 0 0,0 0 0 0 0,-1 1-1 0 0,0-1 1 0 0,0 1 0 0 0,0 0 0 0 0,-7-2 161 0 0,13 6-10458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77 383 7632 0 0,'0'0'28'0'0,"0"0"0"0"0,1 0 0 0 0,-1 0 0 0 0,1 0 0 0 0,-1-1 0 0 0,0 1-1 0 0,1 0 1 0 0,-1 0 0 0 0,1 0 0 0 0,-1-1 0 0 0,0 1 0 0 0,0 0 0 0 0,1-1 0 0 0,-1 1 0 0 0,0 0 0 0 0,1 0 0 0 0,-1-1 0 0 0,0 1 0 0 0,0 0 0 0 0,1-1 0 0 0,-1 1 0 0 0,0-1 0 0 0,0 1 0 0 0,0 0 0 0 0,0-1 0 0 0,0 1 0 0 0,1-1 0 0 0,-1 1 0 0 0,0-1-28 0 0,2-19 1792 0 0,-6-20 895 0 0,-3 8-2432 0 0,-2 0 0 0 0,-11-29-255 0 0,-16-54 528 0 0,34 110-488 0 0,1 0 1 0 0,0-1-1 0 0,0 1 1 0 0,1 0-1 0 0,-1-1 1 0 0,1-2-41 0 0,-2-19 310 0 0,2 27-310 0 0,0 0 15 0 0,-1 0-1 0 0,1 0 0 0 0,0 0 1 0 0,0-1-1 0 0,0 1 1 0 0,0 0-1 0 0,0 0 0 0 0,0 0 1 0 0,0 0-1 0 0,-1 0 1 0 0,1 0-1 0 0,0 0 1 0 0,0-1-1 0 0,0 1 0 0 0,0 0 1 0 0,0 0-1 0 0,0 0 1 0 0,0 0-1 0 0,0 0 1 0 0,0-1-1 0 0,0 1 0 0 0,0 0 1 0 0,0 0-1 0 0,0 0 1 0 0,0 0-1 0 0,0 0 0 0 0,0-1 1 0 0,0 1-1 0 0,0 0 1 0 0,0 0-1 0 0,0 0 1 0 0,0 0-1 0 0,0 0 0 0 0,0-1 1 0 0,0 1-1 0 0,0 0 1 0 0,1 0-1 0 0,-1 0 1 0 0,0 0-1 0 0,0 0 0 0 0,0 0 1 0 0,0-1-1 0 0,0 1 1 0 0,0 0-1 0 0,0 0 0 0 0,0 0 1 0 0,1 0-1 0 0,-1 0 1 0 0,0 0-1 0 0,0 0 1 0 0,0 0-1 0 0,0 0 0 0 0,0 0 1 0 0,1 0-1 0 0,-1 0 1 0 0,0 0-1 0 0,0 0 1 0 0,0 0-1 0 0,0 0 0 0 0,0 0 1 0 0,1 0-1 0 0,-1 0 1 0 0,0 0-1 0 0,0 0 1 0 0,0 0-1 0 0,0 0 0 0 0,0 0 1 0 0,1 0-1 0 0,-1 0 1 0 0,0 0-15 0 0,7 0 166 0 0,-4 0-2073 0 0,-2 0-7939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5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0 152 16400 0 0,'4'6'0'0'0,"9"11"2"0"0,0-1 0 0 0,1 1 1 0 0,0-2-1 0 0,7 5-2 0 0,-15-16 3 0 0,1 0-1 0 0,-1 0 1 0 0,0-1 0 0 0,7 2-3 0 0,11 6 5 0 0,-21-9-6 0 0,1 0 0 0 0,0 0 0 0 0,-1 0 0 0 0,1 0 0 0 0,0-1 0 0 0,0 1 0 0 0,0-1 1 0 0,0 0-1 0 0,1 0 0 0 0,-1-1 0 0 0,0 1 0 0 0,0-1 0 0 0,0 0 0 0 0,1 0 0 0 0,-1 0 0 0 0,0-1 0 0 0,0 0 0 0 0,0 1 1 0 0,1-2 0 0 0,10-3 0 0 0,-13 5 0 0 0,-1 0 0 0 0,0 0 0 0 0,1-1 0 0 0,-1 1 0 0 0,0-1 0 0 0,0 1 0 0 0,1-1 0 0 0,-1 1 0 0 0,0-1 0 0 0,0 0 0 0 0,0 0 0 0 0,0 1 0 0 0,0-1 0 0 0,0 0 0 0 0,0 0 0 0 0,0 0 0 0 0,0 0 0 0 0,0 0 0 0 0,0-1 0 0 0,0 1 0 0 0,-1 0 0 0 0,6-8 46 0 0,-1-1 1 0 0,-1 0-1 0 0,1 0 1 0 0,-2 0-1 0 0,1 0 1 0 0,-1 0 0 0 0,1-10-47 0 0,-2 8 65 0 0,0-1 0 0 0,-1 0 0 0 0,-1-1 1 0 0,0 1-1 0 0,0 0 0 0 0,-2 0 0 0 0,1 0 1 0 0,-2 0-1 0 0,1 1 0 0 0,-3-3-65 0 0,4 12 4 0 0,0 1 0 0 0,0 0 0 0 0,0-1 0 0 0,-1 1 0 0 0,1 0 0 0 0,-1 0 0 0 0,0 0 0 0 0,0 0 0 0 0,0 0 0 0 0,0 0 0 0 0,0-1-4 0 0,-4-2-1836 0 0,5 4-9310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6.1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0 617 7832 0 0,'3'0'11'0'0,"-2"1"4"0"0,-1-1 0 0 0,0 0 0 0 0,0 0 0 0 0,1 0 0 0 0,-1 0 0 0 0,0 0 0 0 0,1 0 0 0 0,-1 0 0 0 0,0 0 0 0 0,1 0 0 0 0,-1 0 0 0 0,0 0 0 0 0,1 0 0 0 0,-1 0 0 0 0,0 0 0 0 0,1 0 0 0 0,-1 0 0 0 0,0 0 0 0 0,0 0 0 0 0,1-1 0 0 0,-1 1 0 0 0,0 0 0 0 0,1 0 0 0 0,-1 0 1 0 0,0 0-1 0 0,0-1 0 0 0,1 1 0 0 0,-1 0 0 0 0,0 0 0 0 0,0 0 0 0 0,0-1 0 0 0,1 1 0 0 0,-1 0 0 0 0,0-1 0 0 0,0 1 0 0 0,0 0 0 0 0,0 0 0 0 0,0-1 0 0 0,0 1 0 0 0,1 0 0 0 0,-1-1 0 0 0,0 1 0 0 0,0 0 0 0 0,0-1 0 0 0,0 1 0 0 0,0 0 0 0 0,0-1 0 0 0,0 1 0 0 0,0 0 0 0 0,0 0 0 0 0,0-1 0 0 0,-1 1-15 0 0,1 0 393 0 0,5-10 748 0 0,-4 10-1124 0 0,0 0-1 0 0,-1 0 1 0 0,1-1-1 0 0,0 1 1 0 0,-1 0-1 0 0,1-1 1 0 0,0 1 0 0 0,-1 0-1 0 0,1-1 1 0 0,0 1-1 0 0,-1-1 1 0 0,1 1-1 0 0,-1-1 1 0 0,1 1-1 0 0,-1-1 1 0 0,1 0-1 0 0,-1 1 1 0 0,0-1-1 0 0,1 1 1 0 0,-1-1-1 0 0,0 0 1 0 0,1 0-1 0 0,-1 1 1 0 0,0-1-1 0 0,0 0 1 0 0,0 1-1 0 0,0-1 1 0 0,1 0-1 0 0,-1 0 1 0 0,0 1-1 0 0,0-1-16 0 0,-3-27 182 0 0,1 16-130 0 0,-8-70 322 0 0,3 34 55 0 0,3 0 1 0 0,1-1-1 0 0,3-29-429 0 0,4 55 446 0 0,1 0-1 0 0,1 1 0 0 0,7-19-445 0 0,-12 39 63 0 0,0 0-1 0 0,0 0 0 0 0,1-1 0 0 0,-1 1 1 0 0,0 0-1 0 0,1 0 0 0 0,0 1 0 0 0,-1-1 1 0 0,1 0-1 0 0,0 0 0 0 0,0 1 1 0 0,0-1-1 0 0,0 1 0 0 0,0 0 0 0 0,0-1 1 0 0,1 1-1 0 0,-1 0-62 0 0,0 1 11 0 0,-1-1 0 0 0,0 0 1 0 0,1 1-1 0 0,-1-1 0 0 0,0 1 0 0 0,1 0 0 0 0,-1-1 1 0 0,0 1-1 0 0,1 0 0 0 0,-1 0 0 0 0,1 0 0 0 0,-1 0 1 0 0,1 0-1 0 0,-1 0 0 0 0,0 0 0 0 0,1 1 1 0 0,-1-1-1 0 0,0 1 0 0 0,1-1 0 0 0,-1 0 0 0 0,0 1 1 0 0,1 0-1 0 0,-1-1 0 0 0,0 1 0 0 0,0 0 1 0 0,0 0-1 0 0,1 0 0 0 0,-1 0 0 0 0,0 0-11 0 0,31 33 134 0 0,-23-26-118 0 0,-1 0-1 0 0,0 1 0 0 0,0 0 0 0 0,1 4-15 0 0,12 21 39 0 0,-1 1 1 0 0,-1 1 0 0 0,8 23-40 0 0,-21-45 8 0 0,2-1 0 0 0,-1 0 0 0 0,6 5-8 0 0,-4-5 10 0 0,0 0 0 0 0,-1 1 0 0 0,4 11-10 0 0,-8-18 5 0 0,-1 0 0 0 0,1 0 0 0 0,1-1 0 0 0,-1 0-1 0 0,1 0 1 0 0,0 0 0 0 0,4 3-5 0 0,20 25 134 0 0,-25-30-98 0 0,1 0-1 0 0,-1 0 1 0 0,1 0-1 0 0,0-1 1 0 0,1 0-1 0 0,-1 0 0 0 0,0 0 1 0 0,1-1-1 0 0,0 1 1 0 0,0-1-1 0 0,-1-1 1 0 0,1 1-1 0 0,0-1 1 0 0,0 0-1 0 0,2 0-35 0 0,-2-3 12 0 0,0 1-1 0 0,0-1 0 0 0,-1 0 1 0 0,1 0-1 0 0,-1-1 0 0 0,5-2-11 0 0,-7 3 0 0 0,0 0 0 0 0,0 0 0 0 0,0 0 0 0 0,0 0 0 0 0,0-1 0 0 0,-1 1 0 0 0,1-1 0 0 0,-1 0-1 0 0,0 0 1 0 0,0 0 0 0 0,0 0 0 0 0,0 0 0 0 0,1-2 0 0 0,0-3-19 0 0,0-1 0 0 0,0 1 1 0 0,-1-1-1 0 0,1-6 19 0 0,3-12-65 0 0,-4 18 48 0 0,-1 1 1 0 0,0-1-1 0 0,0 1 1 0 0,0-1-1 0 0,-1 1 1 0 0,0-3 16 0 0,-1-6-14 0 0,0-21 9 0 0,-1 0 0 0 0,-3 1 1 0 0,0-1-1 0 0,-3 1 1 0 0,-1 0-1 0 0,-2 1 1 0 0,-3-3 4 0 0,6 5 11 0 0,8 30-4 0 0,-1 0 1 0 0,1 1-1 0 0,-1-1 0 0 0,0 0 0 0 0,0 1 0 0 0,0-1 0 0 0,-1 1 0 0 0,1-1 0 0 0,-1 1 0 0 0,0-1 0 0 0,0 1 0 0 0,0 0 1 0 0,-2-2-8 0 0,0 0-1810 0 0,4 5-8500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6.3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1 368 7024 0 0,'0'1'79'0'0,"0"-1"1"0"0,0 0 0 0 0,0 0-1 0 0,0 1 1 0 0,0-1-1 0 0,0 0 1 0 0,0 0-1 0 0,0 1 1 0 0,0-1 0 0 0,0 0-1 0 0,0 0 1 0 0,0 1-1 0 0,0-1 1 0 0,0 0 0 0 0,0 0-1 0 0,0 1 1 0 0,1-1-1 0 0,-1 0 1 0 0,0 0 0 0 0,0 0-1 0 0,0 1 1 0 0,0-1-1 0 0,1 0 1 0 0,-1 0 0 0 0,0 0-1 0 0,0 1 1 0 0,0-1-1 0 0,1 0 1 0 0,-1 0-1 0 0,0 0 1 0 0,0 0 0 0 0,0 0-1 0 0,1 0 1 0 0,-1 1-1 0 0,0-1 1 0 0,0 0 0 0 0,1 0-1 0 0,-1 0 1 0 0,0 0-1 0 0,0 0 1 0 0,1 0 0 0 0,-1 0-1 0 0,0 0 1 0 0,0 0-1 0 0,1 0 1 0 0,-1 0-1 0 0,0 0 1 0 0,0 0 0 0 0,1 0-1 0 0,-1-1 1 0 0,0 1-1 0 0,0 0 1 0 0,1 0 0 0 0,-1 0-1 0 0,0 0 1 0 0,0 0-1 0 0,1 0 1 0 0,-1-1 0 0 0,0 1-1 0 0,0 0 1 0 0,0 0-1 0 0,0 0-79 0 0,3-4 200 0 0,0 0-1 0 0,0 0 1 0 0,-1 0-1 0 0,0 0 1 0 0,0 0 0 0 0,0 0-1 0 0,0 0 1 0 0,-1-1-1 0 0,1 1 1 0 0,-1-1-1 0 0,0-2-199 0 0,8-59-235 0 0,-8 48 451 0 0,7-106-36 0 0,-7 119-168 0 0,0 1 0 0 0,0 0 0 0 0,0-1 0 0 0,0 1 0 0 0,1 0 0 0 0,0-2-12 0 0,6-19 136 0 0,-7 23-112 0 0,0-1-1 0 0,0 0 1 0 0,1 0 0 0 0,-1 1-1 0 0,1-1 1 0 0,-1 1-1 0 0,1-1 1 0 0,0 1-1 0 0,0-1 1 0 0,0 1 0 0 0,0 0-1 0 0,1 0 1 0 0,-1 0-1 0 0,1 0 1 0 0,-1 1-1 0 0,1-1 1 0 0,-1 1 0 0 0,1-1-1 0 0,0 1 1 0 0,0 0-1 0 0,-1 0 1 0 0,4 0-24 0 0,1-4 113 0 0,-6 5-109 0 0,-1-1-1 0 0,1 1 0 0 0,-1 0 0 0 0,0-1 0 0 0,1 1 1 0 0,-1 0-1 0 0,1-1 0 0 0,-1 1 0 0 0,1 0 1 0 0,-1 0-1 0 0,1-1 0 0 0,-1 1 0 0 0,1 0 1 0 0,-1 0-1 0 0,1 0 0 0 0,-1 0 0 0 0,1 0 0 0 0,-1-1 1 0 0,1 1-1 0 0,-1 0 0 0 0,1 0-3 0 0,1 1 10 0 0,1-1 0 0 0,-1 1 0 0 0,0 0 0 0 0,0 0 0 0 0,1-1 0 0 0,-1 1-1 0 0,0 1 1 0 0,0-1 0 0 0,0 0 0 0 0,0 0 0 0 0,0 1 0 0 0,-1-1 0 0 0,1 1 0 0 0,0 0-1 0 0,-1-1 1 0 0,1 1 0 0 0,-1 0 0 0 0,1 0 0 0 0,0 2-10 0 0,24 42 50 0 0,-24-41-48 0 0,42 103 242 0 0,-29-73-105 0 0,-1 1 0 0 0,5 23-139 0 0,-4-3 0 0 0,-13-22 469 0 0,-2-32-655 0 0,0-1 0 0 0,0 1 0 0 0,-1-1 0 0 0,1 0-1 0 0,0 0 1 0 0,-1 1 0 0 0,1-1 0 0 0,-1 0 0 0 0,1 0-1 0 0,-1 1 1 0 0,0-1 0 0 0,1 0 0 0 0,-2 1 186 0 0,2-2-10033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6.7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6728 0 0,'0'0'0'0'0,"0"0"0"0"0,7-7 0 0 0,4-1 936 0 0,3-1 8 0 0,6 4-16 0 0,0-8 16 0 0,0 3-488 0 0,1 3 16 0 0,-4 0-8 0 0,5-3 8 0 0,2 3-472 0 0,1 3 0 0 0,-1 4 0 0 0,-5-8 0 0 0,-19 8-9272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17.0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7528 0 0,'0'0'177'0'0,"10"18"876"0"0,-8 30-407 0 0,4 14-646 0 0,-2-15 548 0 0,-1 14-548 0 0,-2-34 335 0 0,2 0 0 0 0,3 13-335 0 0,-4-26 130 0 0,8 62 590 0 0,-9-67-410 0 0,1 1 0 0 0,0-1 0 0 0,1 0 0 0 0,3 9-310 0 0,-5-15 144 0 0,0 0 1 0 0,0 0-1 0 0,1 0 1 0 0,-1-1-1 0 0,1 1 1 0 0,0 0-1 0 0,0 0 1 0 0,0-1-1 0 0,2 3-144 0 0,-3-4 51 0 0,0 0 0 0 0,0 0 0 0 0,1 0 0 0 0,-1-1-1 0 0,0 1 1 0 0,1 0 0 0 0,-1-1 0 0 0,1 1 0 0 0,-1-1 0 0 0,1 1-1 0 0,-1-1 1 0 0,1 1 0 0 0,-1-1 0 0 0,1 0 0 0 0,0 0 0 0 0,-1 0 0 0 0,1 0-1 0 0,-1 0 1 0 0,2 0-51 0 0,109-4 604 0 0,-85 2-525 0 0,21-3-1951 0 0,-35 1-7981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2.6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 0 4512 0 0,'0'0'368'0'0,"0"0"0"0"0,-4 1 0 0 0,-1 0-208 0 0,-11 5 1232 0 0,14 3-157 0 0,-1 0-220 0 0,3-9-984 0 0,0 0 0 0 0,0 0-1 0 0,0 0 1 0 0,0 0-1 0 0,-1 1 1 0 0,1-1-1 0 0,0 0 1 0 0,0 0 0 0 0,0 0-1 0 0,0 0 1 0 0,-1 0-1 0 0,1 0 1 0 0,0 0-1 0 0,0 0 1 0 0,0 0 0 0 0,0 1-1 0 0,-1-1 1 0 0,1 0-1 0 0,0 0 1 0 0,0 0-1 0 0,0 0 1 0 0,-1 0-1 0 0,1 0 1 0 0,0 0 0 0 0,0 0-1 0 0,0-1 1 0 0,-1 1-1 0 0,1 0 1 0 0,0 0-1 0 0,0 0 1 0 0,0 0 0 0 0,-1 0-1 0 0,1 0 1 0 0,0 0-1 0 0,0 0 1 0 0,0 0-1 0 0,0-1 1 0 0,0 1 0 0 0,-1 0-1 0 0,1 0 1 0 0,0 0-31 0 0,0 0 32 0 0,0 0 1 0 0,1 0 0 0 0,-1 0 0 0 0,0 0 0 0 0,0 0 0 0 0,0 0-1 0 0,0 0 1 0 0,1 0 0 0 0,-1 0 0 0 0,0 1 0 0 0,0-1-1 0 0,0 0 1 0 0,0 0 0 0 0,1 0 0 0 0,-1 0 0 0 0,0 0-1 0 0,0 0 1 0 0,0 1 0 0 0,0-1 0 0 0,0 0 0 0 0,0 0 0 0 0,0 0-1 0 0,0 0 1 0 0,0 1 0 0 0,1-1 0 0 0,-1 0 0 0 0,0 0-1 0 0,0 0 1 0 0,0 1 0 0 0,0-1 0 0 0,0 0 0 0 0,0 0-1 0 0,0 0 1 0 0,0 0 0 0 0,0 1 0 0 0,0-1 0 0 0,0 0-1 0 0,0 0 1 0 0,0 0 0 0 0,-1 1 0 0 0,1-1 0 0 0,0 0 0 0 0,0 0-1 0 0,0 0 1 0 0,0 0 0 0 0,0 0 0 0 0,0 1 0 0 0,0-1-1 0 0,0 0 1 0 0,-1 0 0 0 0,1 0 0 0 0,0 0 0 0 0,0 0-1 0 0,0 1 1 0 0,0-1 0 0 0,0 0 0 0 0,-1 0 0 0 0,1 0-1 0 0,0 0 1 0 0,0 0 0 0 0,0 0 0 0 0,0 0 0 0 0,-1 0 0 0 0,1 0-1 0 0,0 0 1 0 0,0 0 0 0 0,0 0 0 0 0,-1 0 0 0 0,1 0-33 0 0,297-7 1798 0 0,6 0-539 0 0,-228 5-1185 0 0,26 0 5 0 0,-31-2 14 0 0,-53 2-64 0 0,0 1 1 0 0,1 1 0 0 0,13 1-30 0 0,7-7-20 0 0,-37 6 1 0 0,-1 0 2 0 0,0 0 2 0 0,0 0 8 0 0,0 0 13 0 0,0 0 3 0 0,0 0 4 0 0,0 0-1 0 0,0 0-2034 0 0,0 0-8174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3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1 4416 0 0,'-4'5'4208'0'0,"7"-4"-4043"0"0,0 1 1 0 0,0-1 0 0 0,0 1 0 0 0,0 0-1 0 0,0 0 1 0 0,-1 0 0 0 0,1 0-1 0 0,-1 1 1 0 0,1-1 0 0 0,-1 1-1 0 0,0-1 1 0 0,0 1 0 0 0,0 0 0 0 0,0 0-166 0 0,4 6 244 0 0,0-4-161 0 0,0 1-1 0 0,0-1 1 0 0,0 0 0 0 0,0 0 0 0 0,1-1 0 0 0,2 2-83 0 0,-8-6 36 0 0,1 1 0 0 0,-1 0 0 0 0,1 0 0 0 0,-1 0-1 0 0,0 0 1 0 0,1 0 0 0 0,-1 0 0 0 0,0 0 0 0 0,0 0 0 0 0,0 0 0 0 0,1 2-36 0 0,-1-2 11 0 0,-1-1 0 0 0,0 1 0 0 0,0 0 0 0 0,1-1 0 0 0,-1 1 0 0 0,0 0 0 0 0,0-1 0 0 0,0 1 0 0 0,0 0 0 0 0,0 0 0 0 0,0-1 0 0 0,0 1 0 0 0,0 0 0 0 0,0-1 0 0 0,0 1 0 0 0,0 0 0 0 0,-1 0 0 0 0,1-1 0 0 0,0 1 0 0 0,0 0 0 0 0,-1-1 0 0 0,1 1 0 0 0,0 0 0 0 0,-1-1 0 0 0,1 1 0 0 0,-1-1-11 0 0,-3 17 111 0 0,4-16-108 0 0,0 1-1 0 0,0-1 1 0 0,0 0-1 0 0,0 1 1 0 0,-1-1-1 0 0,1 0 1 0 0,0 1-1 0 0,-1-1 1 0 0,1 0-1 0 0,-1 0 0 0 0,0 1 1 0 0,1-1-1 0 0,-1 0 1 0 0,0 0-1 0 0,1 0 1 0 0,-2 1-3 0 0,-24 32 182 0 0,21-27-97 0 0,1-1-1 0 0,-1 1 1 0 0,0-1 0 0 0,-1 0-1 0 0,-3 3-84 0 0,7-7 61 0 0,-1 1 1 0 0,1-1-1 0 0,1 1 0 0 0,-1-1 0 0 0,0 1 1 0 0,0 0-1 0 0,1-1 0 0 0,0 1 0 0 0,-1 1-61 0 0,1-1 82 0 0,0 0-1 0 0,-1-1 1 0 0,1 1-1 0 0,-1 0 0 0 0,1-1 1 0 0,-1 1-1 0 0,0-1 1 0 0,0 1-1 0 0,-2 0-81 0 0,3 0-168 0 0,-1 1 0 0 0,1-1 0 0 0,0 1 0 0 0,0-1 0 0 0,0 1-1 0 0,0-1 1 0 0,1 1 0 0 0,-1 0 0 0 0,1 0 168 0 0,0-3-9213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4.1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152 1 3408 0 0,'0'3'61'0'0,"-1"0"1"0"0,1 0-1 0 0,0 0 0 0 0,-1 0 0 0 0,0 0 1 0 0,1 0-1 0 0,-1 0 0 0 0,0 0 1 0 0,-1 0-1 0 0,1 0 0 0 0,0 0 1 0 0,-1-1-1 0 0,0 1 0 0 0,0-1 0 0 0,1 1 1 0 0,-1-1-1 0 0,-1 0 0 0 0,-1 2-61 0 0,-4 3 534 0 0,-1-1 1 0 0,0 0-1 0 0,0 0 0 0 0,-9 3-534 0 0,10-5 207 0 0,0 0 0 0 0,1 1 0 0 0,-1 0 0 0 0,1 0 0 0 0,0 0 0 0 0,1 1 0 0 0,-2 1-207 0 0,6-5 81 0 0,1-1 1 0 0,0 1-1 0 0,-1 0 1 0 0,1-1-1 0 0,0 1 0 0 0,0 0 1 0 0,0 0-1 0 0,0 0 1 0 0,1 0-1 0 0,-1 0 0 0 0,0 0 1 0 0,1 0-1 0 0,-1 0 1 0 0,1 0-1 0 0,0 1 0 0 0,0-1 1 0 0,0 0-1 0 0,0 0 0 0 0,0 0 1 0 0,0 0-1 0 0,1 0 1 0 0,-1 0-1 0 0,1 1-81 0 0,24 12 573 0 0,20 20 526 0 0,-33-27-897 0 0,-1 0 0 0 0,2-1 0 0 0,-1 0 0 0 0,1-1 0 0 0,0 0 0 0 0,0-1 0 0 0,8 1-202 0 0,-12-2 39 0 0,14 6-1699 0 0,-12-6-6510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28.6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11 96 0 0,'0'0'257'0'0,"0"0"5"0"0,0 0-4 0 0,0 0 20 0 0,0 0 60 0 0,0 0 21 0 0,-3 3 0 0 0,2-1-293 0 0,-2 1 132 0 0,1 0 1 0 0,-1 0 0 0 0,0 0 0 0 0,0 0-1 0 0,-1 0 1 0 0,-2 1-199 0 0,5-3 374 0 0,0 0-1 0 0,-1 0 1 0 0,1 0-1 0 0,0 0 1 0 0,-1-1-1 0 0,1 1 0 0 0,-1 0 1 0 0,1-1-1 0 0,-1 1 1 0 0,0-1-374 0 0,2 1 52 0 0,0 0-1 0 0,0-1 1 0 0,0 1 0 0 0,1-1 0 0 0,-1 1 0 0 0,0-1 0 0 0,1 1-1 0 0,-1-1 1 0 0,1 1 0 0 0,-1-1 0 0 0,0 1 0 0 0,1-1 0 0 0,-1 1-1 0 0,1-1 1 0 0,-1 0 0 0 0,1 1 0 0 0,-1-1 0 0 0,1 0-1 0 0,0 1 1 0 0,-1-1 0 0 0,1 0 0 0 0,-1 0 0 0 0,1 0 0 0 0,0 1-1 0 0,-1-1 1 0 0,1 0 0 0 0,-1 0 0 0 0,1 0 0 0 0,0 0 0 0 0,-1 0-1 0 0,1 0 1 0 0,0 0 0 0 0,-1 0 0 0 0,1-1 0 0 0,0 1-52 0 0,35-4 878 0 0,-15 2-458 0 0,48-1 1006 0 0,41-9-1426 0 0,-50 5 191 0 0,55-4 190 0 0,-67 9-98 0 0,-11 2-164 0 0,32-7 3 0 0,-46 6 122 0 0,-1 0 0 0 0,0 1 0 0 0,3 1-244 0 0,16 0 58 0 0,-40-1-49 0 0,-1 0 8 0 0,0 0 11 0 0,0 0-2 0 0,0 0-4 0 0,0 0-4 0 0,0 0-4 0 0,2 0 12 0 0,1-1 1 0 0,0 1-1 0 0,-1-1 0 0 0,1 1 0 0 0,0-1 0 0 0,-1 0 0 0 0,1 0 1 0 0,1-2-27 0 0,-9 13 190 0 0,1-1 0 0 0,0 1 1 0 0,0-1-1 0 0,1 1 0 0 0,0 0 1 0 0,0 0-1 0 0,2 1 1 0 0,-2 4-191 0 0,-1 18 126 0 0,1 1 1 0 0,1 17-127 0 0,-5 0 64 0 0,3-30-63 0 0,-2 25 571 0 0,5-46-578 0 0,0 0 0 0 0,0 1 0 0 0,0-1 0 0 0,0 0 0 0 0,0 1 0 0 0,0-1 0 0 0,1 0 0 0 0,-1 1 0 0 0,0-1 0 0 0,0 1 0 0 0,0-1 0 0 0,0 1 0 0 0,1 0 0 0 0,-1-1 0 0 0,0 1 0 0 0,0 0 0 0 0,1-1 0 0 0,-1 1 6 0 0,-2 6-2087 0 0,2-6-8051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96 0 0,'-1'47'6'0'0,"-7"23"2831"0"0,4-27-736 0 0,-1-23-455 0 0,1 9-166 0 0,4-23-2413 0 0,0-5-4236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4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4912 0 0,'0'0'265'0'0,"10"15"748"0"0,-4 40-311 0 0,-2-31-282 0 0,-4-10-168 0 0,4 9 130 0 0,2-6-1351 0 0,-6-16-4016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1.89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45 1 4720 0 0,'-1'23'2873'0'0,"-2"27"-1272"0"0,-4 80-1283 0 0,0-63 271 0 0,1-13 167 0 0,5-45-580 0 0,0-1-1 0 0,-1 1 1 0 0,0 0-1 0 0,-2 5-175 0 0,1-6 146 0 0,1-1 0 0 0,0 1 0 0 0,1 0 0 0 0,0 0 0 0 0,0 6-146 0 0,1 35-52 0 0,0-49-8697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6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0 387 7736 0 0,'1'13'115'0'0,"1"-1"1"0"0,0 0-1 0 0,1 0 1 0 0,0-1 0 0 0,1 1-1 0 0,3 6-115 0 0,3 11 173 0 0,44 143 418 0 0,-43-141-536 0 0,-7-24-42 0 0,-1 0 0 0 0,-1 1 0 0 0,1-1 0 0 0,-2 1 0 0 0,2 1-13 0 0,7 100 389 0 0,-10-55 237 0 0,-2-33 322 0 0,1-22-61 0 0,-2-9 375 0 0,-20-131-629 0 0,6-1 1 0 0,6 0-1 0 0,6-22-633 0 0,6 144 72 0 0,1-1 0 0 0,1 1 1 0 0,1-1-1 0 0,1 1 0 0 0,0 0 0 0 0,2 1 1 0 0,0-1-1 0 0,1 1 0 0 0,1 1 1 0 0,10-16-73 0 0,-12 24 18 0 0,-1 1 1 0 0,1 1 0 0 0,1-1 0 0 0,0 1-1 0 0,0 0 1 0 0,0 1 0 0 0,1 0 0 0 0,0 0-1 0 0,0 1 1 0 0,1 0 0 0 0,0 1 0 0 0,0 0-1 0 0,0 0 1 0 0,1 1-19 0 0,-4 3 5 0 0,0 0-1 0 0,-1 0 1 0 0,1 1-1 0 0,0 0 0 0 0,-1 1 1 0 0,1-1-1 0 0,-1 1 1 0 0,1 1-1 0 0,-1-1 1 0 0,1 1-1 0 0,5 2-4 0 0,14 3 5 0 0,-16-5 10 0 0,1 1 0 0 0,0 1 1 0 0,-1 0-1 0 0,1 0 1 0 0,-1 1-1 0 0,-1 0 0 0 0,1 1 1 0 0,-1 0-1 0 0,0 1 1 0 0,4 2-16 0 0,-1 3 79 0 0,0-1 0 0 0,0 2 0 0 0,-1 0 0 0 0,-1 0 0 0 0,0 1-1 0 0,4 8-78 0 0,6 10 63 0 0,-8-15-19 0 0,-1 1 0 0 0,6 14-44 0 0,14 29 104 0 0,-20-43-48 0 0,-1 1 1 0 0,-1 1-1 0 0,-1-1 0 0 0,-1 1 0 0 0,1 7-56 0 0,-6-20-7 0 0,-1-1-1 0 0,0 1 0 0 0,-1 0 0 0 0,1 0 0 0 0,-1 0 0 0 0,-1 0 1 0 0,1 0-1 0 0,-1-1 0 0 0,-1 3 8 0 0,-1 15-17 0 0,2-18 4 0 0,1 1 0 0 0,-2 0 0 0 0,1-1 0 0 0,-1 1 0 0 0,-1 3 13 0 0,2-8-4 0 0,0 1-1 0 0,-1-1 0 0 0,1 1 1 0 0,-1-1-1 0 0,0 0 0 0 0,1 0 0 0 0,-1 0 1 0 0,0 0-1 0 0,0 0 0 0 0,0 0 1 0 0,-1 0-1 0 0,1-1 0 0 0,0 1 1 0 0,-1-1-1 0 0,0 1 5 0 0,-17 10-11 0 0,-1-2 0 0 0,1-1 0 0 0,-2 0 0 0 0,1-1 0 0 0,-1-2 0 0 0,-12 3 11 0 0,-89 15 100 0 0,53-9-2377 0 0,-21-1 2277 0 0,84-13-10766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2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8640 0 0,'1'6'142'0'0,"1"0"1"0"0,0 0 0 0 0,0 0 0 0 0,0-1 0 0 0,0 1-1 0 0,1-1 1 0 0,0 1 0 0 0,1 0-143 0 0,2 4 233 0 0,-1-1 0 0 0,-1 1 0 0 0,0 1 0 0 0,0 0-233 0 0,-3-8 9 0 0,0 1 14 0 0,1 1 0 0 0,-1 0 0 0 0,0-1 1 0 0,0 1-1 0 0,-1 0 0 0 0,1 0 1 0 0,-1-1-1 0 0,0 1 0 0 0,-1 0 1 0 0,1 0-1 0 0,-1-1 0 0 0,0 4-23 0 0,-5 44 567 0 0,5-36-409 0 0,-3 6 25 0 0,3-12-83 0 0,1-9-89 0 0,0 0-1 0 0,0 0 0 0 0,-1-1 1 0 0,1 1-1 0 0,0 0 0 0 0,0 0 1 0 0,0 0-1 0 0,0-1 0 0 0,-1 1 1 0 0,1 0-1 0 0,0-1 1 0 0,-1 1-1 0 0,1 0 0 0 0,0-1 1 0 0,-1 1-1 0 0,1 0 0 0 0,-1 0-10 0 0,-1 2 72 0 0,-1 0 0 0 0,1 0 0 0 0,0 1 0 0 0,1-1 0 0 0,-1 1 0 0 0,1 0-1 0 0,-1-1 1 0 0,1 2-72 0 0,-9 19 183 0 0,4-5-1691 0 0,6-18-6664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6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 5920 0 0,'2'-2'104'0'0,"0"1"1"0"0,0-1-1 0 0,1 1 1 0 0,-1 0-1 0 0,0 0 1 0 0,1-1-1 0 0,-1 2 1 0 0,1-1-1 0 0,-1 0 0 0 0,1 0 1 0 0,0 1-1 0 0,-1 0 1 0 0,1-1-1 0 0,0 1 1 0 0,-1 0-1 0 0,2 0-104 0 0,25-4 1035 0 0,55-16 21 0 0,-78 19-1104 0 0,0 0 1 0 0,-1 0-1 0 0,1 0 0 0 0,0 0 0 0 0,0 1 0 0 0,0 0 0 0 0,0 0 0 0 0,0 1 0 0 0,0 0 0 0 0,0 0 0 0 0,0 0 1 0 0,-1 0-1 0 0,1 1 0 0 0,0 0 0 0 0,-1 0 0 0 0,0 1 0 0 0,2 0 48 0 0,2 1-586 0 0,-8-4-5336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2.9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24 6224 0 0,'0'2'-256'0'0,"4"2"2472"0"0,3-3-2078 0 0,-1-1 0 0 0,1 0 0 0 0,0 0 0 0 0,0 0 0 0 0,0 0 0 0 0,-1-1 0 0 0,1 0 1 0 0,0-1-1 0 0,-1 0 0 0 0,1 0 0 0 0,1-1-138 0 0,23-4 151 0 0,90-4-688 0 0,-104 9-6116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3.4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196 0 2400 0 0,'-4'12'2602'0'0,"3"-12"-2430"0"0,1 0 1 0 0,0 1 0 0 0,0-1-1 0 0,-1 1 1 0 0,1-1-1 0 0,0 1 1 0 0,0-1-1 0 0,-1 1 1 0 0,1-1 0 0 0,0 1-1 0 0,0-1 1 0 0,0 1-1 0 0,0-1 1 0 0,0 1 0 0 0,0 0-1 0 0,0-1 1 0 0,0 1-1 0 0,0-1 1 0 0,0 1-1 0 0,0-1 1 0 0,0 1 0 0 0,0-1-1 0 0,0 1 1 0 0,1-1-173 0 0,-1 2 90 0 0,0-1 0 0 0,0 0 0 0 0,1 1 0 0 0,-1-1 0 0 0,0 0 0 0 0,0 1 0 0 0,0-1 1 0 0,-1 0-1 0 0,1 1 0 0 0,0-1 0 0 0,0 0 0 0 0,-1 0 0 0 0,1 1 0 0 0,-1-1 0 0 0,1 0 0 0 0,-1 0-90 0 0,-11 27 330 0 0,6-16-259 0 0,-1 11 75 0 0,0 0 0 0 0,0 9-146 0 0,3-15 43 0 0,0 0 0 0 0,0-1 1 0 0,-2 0-1 0 0,0 0 0 0 0,-7 12-43 0 0,-9 26 164 0 0,18-43-106 0 0,-1 1 0 0 0,1-1-1 0 0,-2 0 1 0 0,-2 5-58 0 0,-29 45 752 0 0,29-44-611 0 0,8-14-105 0 0,-1-1 1 0 0,0 0 0 0 0,0 1 0 0 0,-1-1 0 0 0,1 0 0 0 0,0 0-1 0 0,-1 0 1 0 0,1 0 0 0 0,-1 0-37 0 0,-1 6 443 0 0,2-7-421 0 0,1-5-1626 0 0,0 3-6954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3.7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0,'3'5'451'0'0,"1"-1"1"0"0,-1 1 0 0 0,1-1-1 0 0,0 1 1 0 0,0-1 0 0 0,1 0 0 0 0,-1-1-1 0 0,2 2-451 0 0,23 20 177 0 0,-19-11-255 0 0,0-1 0 0 0,-2 2-1 0 0,1-1 1 0 0,-1 2 0 0 0,-1-1 0 0 0,-1 1-1 0 0,1 3 79 0 0,9 53-224 0 0,-17-53 206 0 0,1-17 16 0 0,-1-1 1 0 0,1 1 0 0 0,0 0-1 0 0,0 0 1 0 0,0 0 0 0 0,0-1-1 0 0,0 1 1 0 0,1 0 0 0 0,-1 0-1 0 0,0-1 1 0 0,1 1 0 0 0,0 1 1 0 0,17 51 26 0 0,-17-50 57 0 0,-1 0 0 0 0,1 0 0 0 0,-1 1 0 0 0,0-1 0 0 0,-1 0 0 0 0,1 0-1 0 0,-1 0 1 0 0,0 0 0 0 0,0 0 0 0 0,0 0 0 0 0,0 0 0 0 0,0-1 0 0 0,-1 2-83 0 0,1 7 442 0 0,1-11-496 0 0,0 0 1 0 0,1 0-1 0 0,-1-1 1 0 0,0 1-1 0 0,0 0 1 0 0,0 0-1 0 0,0-1 0 0 0,0 1 1 0 0,0 0-1 0 0,0 0 1 0 0,-1-1-1 0 0,1 1 0 0 0,0 0 1 0 0,0 0-1 0 0,0-1 1 0 0,-1 1-1 0 0,1 0 0 0 0,0-1 1 0 0,-1 1-1 0 0,1 0 1 0 0,-1-1-1 0 0,1 1 1 0 0,-1-1-1 0 0,1 1 0 0 0,-1 0 54 0 0,0 0-7518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1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69 5520 0 0,'20'-3'1593'0'0,"10"-8"1400"0"0,-13 3-2826 0 0,0 1-1 0 0,1 1 0 0 0,0 1 0 0 0,0 0 0 0 0,14-1-166 0 0,8 0 443 0 0,1 3-1 0 0,4 1-442 0 0,-4-2-1400 0 0,-20 2-6046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 8 6224 0 0,'-1'-7'2989'0'0,"2"7"-1364"0"0,0 4-941 0 0,4 18 106 0 0,-6 1-775 0 0,-1-1 1 0 0,-4 20-16 0 0,-2 14 2 0 0,1-3 43 0 0,-3 6-45 0 0,5-23 338 0 0,7-38-1905 0 0,-2 2-6410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4.8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7432 0 0,'2'0'42'0'0,"-1"1"1"0"0,1-1 0 0 0,0 0-1 0 0,0 1 1 0 0,-1 0 0 0 0,1-1-1 0 0,0 1 1 0 0,-1 0 0 0 0,1 0-1 0 0,-1-1 1 0 0,1 1 0 0 0,-1 1-1 0 0,1-1 1 0 0,-1 0 0 0 0,0 0-1 0 0,0 0 1 0 0,1 1 0 0 0,-1-1-1 0 0,1 2-42 0 0,20 34 1382 0 0,-9-15-920 0 0,-9-14-361 0 0,1-1 0 0 0,0-1 0 0 0,1 1 0 0 0,0-1 0 0 0,0 0 0 0 0,0 0 0 0 0,0 0 0 0 0,1-1 0 0 0,0 0 0 0 0,7 3-101 0 0,18 11 516 0 0,15 6 157 0 0,-45-25-739 0 0,0 1 0 0 0,0 0 0 0 0,1 0-1 0 0,-1 1 1 0 0,0-1 0 0 0,0 0 0 0 0,0 1 0 0 0,0-1 0 0 0,0 1-1 0 0,-1 0 1 0 0,1-1 0 0 0,0 1 0 0 0,-1 0 0 0 0,1 0 0 0 0,-1 0 0 0 0,0 0-1 0 0,0 0 1 0 0,1 1 66 0 0,-2-2-7926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2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14 4416 0 0,'0'4'202'0'0,"-1"-9"268"0"0,1 5-444 0 0,0-1-1 0 0,0 1 1 0 0,0-1-1 0 0,0 1 1 0 0,0 0-1 0 0,0-1 0 0 0,0 1 1 0 0,0 0-1 0 0,0-1 1 0 0,0 1-1 0 0,0-1 1 0 0,0 1-1 0 0,1 0 1 0 0,-1-1-1 0 0,0 1 1 0 0,0 0-1 0 0,0-1 1 0 0,1 1-1 0 0,-1 0 1 0 0,0 0-1 0 0,1-1 0 0 0,-1 1 1 0 0,0 0-1 0 0,0 0 1 0 0,1-1-1 0 0,-1 1 1 0 0,0 0-1 0 0,1 0 1 0 0,-1 0-1 0 0,1-1 1 0 0,-1 1-1 0 0,0 0 1 0 0,1 0-1 0 0,-1 0 1 0 0,0 0-1 0 0,1 0 0 0 0,0 0-25 0 0,1-3 1506 0 0,-2 3-1483 0 0,1 1-1 0 0,-1-1 0 0 0,0 0 0 0 0,0 0 0 0 0,0 0 0 0 0,1 0 0 0 0,-1 1 0 0 0,0-1 0 0 0,0 0 0 0 0,0 0 0 0 0,1 0 0 0 0,-1 1 0 0 0,0-1 0 0 0,0 0 1 0 0,0 0-1 0 0,0 0 0 0 0,0 1 0 0 0,0-1 0 0 0,1 0 0 0 0,-1 0 0 0 0,0 1 0 0 0,0-1 0 0 0,0 0 0 0 0,0 1 0 0 0,0-1 0 0 0,0 0 0 0 0,0 0 0 0 0,0 1 1 0 0,0-1-1 0 0,0 0 0 0 0,0 0 0 0 0,0 1 0 0 0,-1-1 0 0 0,1 0 0 0 0,0 0 0 0 0,0 1 0 0 0,0-1-22 0 0,-1 20 697 0 0,0-16-686 0 0,1 1 0 0 0,0-1 0 0 0,0 0 0 0 0,0 0 0 0 0,0 1 0 0 0,1-1-1 0 0,0 2-10 0 0,1 5 38 0 0,-1-1-1 0 0,0 1 0 0 0,0 0 0 0 0,-1 0-37 0 0,3 34 299 0 0,2 41 439 0 0,-6-41-327 0 0,-1-15-104 0 0,2-25-242 0 0,0-3-27 0 0,1 1 1 0 0,-1-1-1 0 0,-1 1 1 0 0,1-1-1 0 0,0 0 1 0 0,-1 1-1 0 0,1-1 1 0 0,-1 0-1 0 0,1 1 1 0 0,-1-1-1 0 0,-1 2-38 0 0,1 19-636 0 0,1-23-7142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0 5624 0 0,'-6'84'1187'0'0,"1"-29"-486"0"0,-6 36-435 0 0,3-56-47 0 0,2-8 64 0 0,6-25-263 0 0,-3 14 397 0 0,0 1-1 0 0,-1-1 1 0 0,-1 1-417 0 0,-2 19 1747 0 0,9-26-853 0 0,-1-9-888 0 0,0-9-1467 0 0,-1 7-6219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7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90 193 2704 0 0,'0'0'40'0'0,"0"0"0"0"0,0 0 0 0 0,0 0 0 0 0,-1 0 0 0 0,1 0 0 0 0,0 0 0 0 0,0 0 0 0 0,0 0 0 0 0,0 0 0 0 0,0 1 0 0 0,0-1 0 0 0,-1 0 0 0 0,1 0 0 0 0,0 0 0 0 0,0 0 0 0 0,0 0 0 0 0,0 0 0 0 0,0 0 0 0 0,0 0 0 0 0,-1 0 0 0 0,1 0 0 0 0,0 0 0 0 0,0 0 0 0 0,0 0 0 0 0,0 0 0 0 0,0 0-1 0 0,-1 0 1 0 0,1 0 0 0 0,0 0 0 0 0,0-1 0 0 0,0 1 0 0 0,0 0 0 0 0,0 0 0 0 0,0 0 0 0 0,-1 0 0 0 0,1 0 0 0 0,0 0 0 0 0,0 0 0 0 0,0 0 0 0 0,0 0 0 0 0,0-1 0 0 0,0 1 0 0 0,0 0 0 0 0,0 0 0 0 0,0 0 0 0 0,0 0 0 0 0,0 0 0 0 0,-1 0 0 0 0,1 0 0 0 0,0-1 0 0 0,0 1 0 0 0,0 0 0 0 0,0 0 0 0 0,0 0 0 0 0,0 0 0 0 0,0 0 0 0 0,0-1 0 0 0,0 1 0 0 0,0 0-40 0 0,0 0 72 0 0,0 1 0 0 0,0-1 0 0 0,-1 0 0 0 0,1 1 0 0 0,0-1 0 0 0,-1 0 0 0 0,1 1 0 0 0,0-1 0 0 0,-1 0 0 0 0,1 0 0 0 0,0 0 0 0 0,-1 1 0 0 0,1-1 0 0 0,-1 0 0 0 0,1 0 0 0 0,0 0 0 0 0,-1 0 0 0 0,1 0 0 0 0,-1 0 0 0 0,1 0 0 0 0,0 0 0 0 0,-1 0 0 0 0,1 0 0 0 0,-1 0 1 0 0,1 0-1 0 0,-1 0 0 0 0,1 0 0 0 0,0 0 0 0 0,-1 0 0 0 0,1 0 0 0 0,-1 0 0 0 0,1-1 0 0 0,0 1 0 0 0,-1 0 0 0 0,1 0 0 0 0,0 0 0 0 0,-1-1-72 0 0,-10 42 584 0 0,2 12-625 0 0,3 0-1 0 0,2 0 1 0 0,3 0 0 0 0,2 15 41 0 0,0-7-31 0 0,0-32-23 0 0,2 0 1 0 0,1 0-1 0 0,2-1 1 0 0,8 28 53 0 0,4 16 131 0 0,-17-38 193 0 0,-2-29-184 0 0,1 0 0 0 0,0 0-1 0 0,0 0 1 0 0,0 0-1 0 0,1 0 1 0 0,0 0-1 0 0,1 3-139 0 0,-15-50 1425 0 0,2 0 0 0 0,-1-14-1425 0 0,2 8 254 0 0,-8-49 224 0 0,-2-77-478 0 0,16 141 45 0 0,2-2 50 0 0,2 0 0 0 0,2-20-95 0 0,0-12 121 0 0,-1 56-92 0 0,0 0 1 0 0,1 0-1 0 0,1-1 1 0 0,-1 1 0 0 0,2 0-1 0 0,-1 1 1 0 0,2-1 0 0 0,-1 1-1 0 0,2 0 1 0 0,5-10-30 0 0,-8 15 0 0 0,0 0-8 0 0,1-1 1 0 0,0 1-1 0 0,0 0 1 0 0,0 1 0 0 0,1-1-1 0 0,0 1 1 0 0,0-1 0 0 0,0 2-1 0 0,0-1 1 0 0,1 0-1 0 0,-1 1 1 0 0,1 0 0 0 0,0 0-1 0 0,0 1 1 0 0,0 0-1 0 0,0 0 1 0 0,1 0 0 0 0,-1 1-1 0 0,0 0 1 0 0,3 0 7 0 0,18-2-133 0 0,0 1 0 0 0,0 1 0 0 0,0 1 0 0 0,10 3 133 0 0,-30-3-10 0 0,-1 0 1 0 0,0 1 0 0 0,1-1 0 0 0,-1 2-1 0 0,1-1 1 0 0,-1 1 0 0 0,0-1 0 0 0,0 2-1 0 0,0-1 1 0 0,0 1 0 0 0,0 0-1 0 0,-1 0 1 0 0,1 0 0 0 0,-1 1 0 0 0,0 0-1 0 0,0 0 1 0 0,0 0 0 0 0,1 2 9 0 0,11 17-28 0 0,-2 1 1 0 0,-1 0-1 0 0,8 19 28 0 0,-21-39-13 0 0,0-1 0 0 0,0 1 0 0 0,0 0 0 0 0,-1-1 0 0 0,1 1-1 0 0,-1-1 1 0 0,0 1 0 0 0,0 0 0 0 0,0-1 0 0 0,-1 1 0 0 0,1 0 0 0 0,-2 2 13 0 0,0 20-52 0 0,3-13 46 0 0,-1 1 0 0 0,-1-1 1 0 0,0 0-1 0 0,-2 9 6 0 0,1-16 0 0 0,1 1 0 0 0,-1-1 0 0 0,0 0 1 0 0,-1 0-1 0 0,1 0 0 0 0,-1-1 0 0 0,0 1 0 0 0,-1 0 0 0 0,0-1 1 0 0,-2 3-1 0 0,-23 33 0 0 0,26-34 0 0 0,-1-1 0 0 0,0 0 0 0 0,-1 0 0 0 0,1 0 0 0 0,-1 0 0 0 0,0-1 0 0 0,0 0 0 0 0,-1 0 0 0 0,0 0 0 0 0,1 0 0 0 0,-2-1 0 0 0,1 0 0 0 0,-3 1 0 0 0,-15 6 3 0 0,-31 10 12 0 0,51-20-14 0 0,0 0 0 0 0,0 0 0 0 0,0-1 0 0 0,0 1 0 0 0,0-1 0 0 0,0 0 0 0 0,-1 0 0 0 0,1 0 0 0 0,0-1 0 0 0,0 0 0 0 0,0 0 0 0 0,-2 0-1 0 0,-8 0-1554 0 0,12 1-6226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5.9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18 5224 0 0,'3'0'142'0'0,"0"0"0"0"0,-1-1 0 0 0,1 0 1 0 0,0 0-1 0 0,-1 0 0 0 0,1 0 0 0 0,0 0 0 0 0,-1 0 1 0 0,1-1-1 0 0,-1 1 0 0 0,0-1 0 0 0,0 1 0 0 0,1-1 0 0 0,-1 0-142 0 0,0 2 104 0 0,1 0-1 0 0,-1 0 0 0 0,1 1 0 0 0,-1-1 1 0 0,1 1-1 0 0,-1 0 0 0 0,1 0 0 0 0,-1 0 0 0 0,0 0 1 0 0,0 0-1 0 0,1 0 0 0 0,0 1-103 0 0,5 2 147 0 0,-4-2-138 0 0,1 1 0 0 0,0 0 0 0 0,-1 0 1 0 0,0 0-1 0 0,1 1 0 0 0,-1-1 0 0 0,-1 1 1 0 0,1 0-1 0 0,0 0-9 0 0,31 42 91 0 0,-27-34-56 0 0,0-1 6 0 0,0 0-1 0 0,-1 1 1 0 0,0-1-1 0 0,-1 1 1 0 0,-1 1-1 0 0,0-1 1 0 0,3 13-41 0 0,-2-6 87 0 0,-4-16-64 0 0,-1 0 0 0 0,0 0 1 0 0,0 0-1 0 0,-1 0 0 0 0,1 0 0 0 0,-1 0 1 0 0,1 1-1 0 0,-1-1 0 0 0,0 2-23 0 0,2 17 318 0 0,-2-19-273 0 0,1-1 1 0 0,-1 1-1 0 0,0 0 0 0 0,1-1 0 0 0,-1 1 1 0 0,-1 0-1 0 0,1 0 0 0 0,0-1 0 0 0,-1 1 1 0 0,1 0-46 0 0,-2 3 80 0 0,0 0 24 0 0,1 1 0 0 0,-1-1 0 0 0,0 0 0 0 0,-1 0 0 0 0,0 0 0 0 0,0-1 0 0 0,0 1 0 0 0,0-1 0 0 0,-1 0 0 0 0,0 1 0 0 0,0-1 0 0 0,-1-1 0 0 0,0 2-104 0 0,-5 1 207 0 0,2 1-118 0 0,0-2 0 0 0,-1 1 0 0 0,0-1 0 0 0,0-1 0 0 0,0 0 1 0 0,-1 0-1 0 0,1-1 0 0 0,-1 0 0 0 0,-2 0-89 0 0,0-1 102 0 0,9-2-68 0 0,0 0-1 0 0,0 0 1 0 0,0 0 0 0 0,0-1 0 0 0,0 1-1 0 0,0-1 1 0 0,0 0 0 0 0,0 0 0 0 0,0 0-1 0 0,-1 0 1 0 0,1-1 0 0 0,0 1 0 0 0,0-1 0 0 0,-2 0-34 0 0,-19-3 171 0 0,23 4-160 0 0,-1 0-1 0 0,1 1 1 0 0,-1-1-1 0 0,1-1 1 0 0,-1 1-1 0 0,1 0 1 0 0,-1 0-1 0 0,0 0 1 0 0,1-1-1 0 0,-1 1 1 0 0,1-1-1 0 0,0 1 1 0 0,-1-1-1 0 0,1 0 1 0 0,-1 0-1 0 0,1 1 1 0 0,0-1-1 0 0,0 0 0 0 0,-1 0 1 0 0,1 0-1 0 0,0 0 1 0 0,0 0-1 0 0,0-1 1 0 0,0 1-1 0 0,0 0 1 0 0,0 0-1 0 0,0-2-10 0 0,-10-24-1690 0 0,4 15-6842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125 4 4912 0 0,'-1'0'38'0'0,"1"-1"0"0"0,-1 1 1 0 0,1 0-1 0 0,0-1 0 0 0,-1 1 0 0 0,1 0 1 0 0,-1 0-1 0 0,1-1 0 0 0,-1 1 0 0 0,1 0 1 0 0,-1 0-1 0 0,1 0 0 0 0,-1-1 0 0 0,1 1 1 0 0,-1 0-1 0 0,1 0 0 0 0,-1 0 0 0 0,1 0 0 0 0,-1 0 1 0 0,1 0-1 0 0,-1 0 0 0 0,1 0 0 0 0,-1 0 1 0 0,0 0-1 0 0,1 1 0 0 0,-1-1 0 0 0,1 0 1 0 0,-1 0-1 0 0,1 0 0 0 0,0 1 0 0 0,-1-1 1 0 0,1 0-1 0 0,-1 0 0 0 0,1 1 0 0 0,-1-1 1 0 0,1 0-1 0 0,0 1 0 0 0,-1-1 0 0 0,1 1 1 0 0,0-1-1 0 0,-1 0 0 0 0,1 1 0 0 0,0-1 1 0 0,-1 1-39 0 0,-17 23 2280 0 0,16-20-2109 0 0,-4 5-47 0 0,1 0-1 0 0,1 1 1 0 0,-1 0-1 0 0,2 0 0 0 0,-1 1 1 0 0,1 1-124 0 0,-13 34-2 0 0,8-23 14 0 0,0 0 0 0 0,2 0 1 0 0,1 1-1 0 0,1 0 0 0 0,1 0 0 0 0,1 0 0 0 0,1 16-12 0 0,1-35 70 0 0,0 1-1 0 0,1-1 0 0 0,0 0 0 0 0,0 1 0 0 0,1-1 1 0 0,-1 0-1 0 0,1 0 0 0 0,0 0 0 0 0,0 0 0 0 0,1-1 0 0 0,0 1 1 0 0,0-1-1 0 0,0 1 0 0 0,0-1 0 0 0,0 0 0 0 0,1 0 1 0 0,0 0-1 0 0,0-1 0 0 0,2 3-69 0 0,-3-4 94 0 0,1 0-1 0 0,-1 0 1 0 0,0-1 0 0 0,1 1 0 0 0,-1-1 0 0 0,1 1-1 0 0,-1-1 1 0 0,1 0 0 0 0,0-1 0 0 0,0 1-1 0 0,-1 0 1 0 0,1-1 0 0 0,0 0 0 0 0,3 0-94 0 0,-2-1 79 0 0,0 0 0 0 0,-1-1 1 0 0,1 1-1 0 0,-1-1 1 0 0,1 0-1 0 0,-1 0 1 0 0,1-1-1 0 0,-1 1 1 0 0,0-1-1 0 0,0 0 1 0 0,2-2-80 0 0,2 0 74 0 0,-1-1 1 0 0,1-1 0 0 0,-1 0 0 0 0,0 0 0 0 0,0 0 0 0 0,-1-1-1 0 0,0 0 1 0 0,-1 0 0 0 0,0 0 0 0 0,0-1 0 0 0,0 0 0 0 0,-1 0 0 0 0,-1 0-1 0 0,1 0 1 0 0,1-10-75 0 0,-2 7 52 0 0,-1-1 0 0 0,0 0 0 0 0,-1 0 1 0 0,0 0-1 0 0,-1 0 0 0 0,0 0 0 0 0,-1 0 0 0 0,-1 0 0 0 0,0 0 0 0 0,-1 0 0 0 0,0 0 0 0 0,-1 1 0 0 0,0-1 0 0 0,-1 1 0 0 0,-1 0 0 0 0,0 1 0 0 0,0-1 1 0 0,-7-8-53 0 0,10 17-66 0 0,1 1 1 0 0,-1-1 0 0 0,0 1 0 0 0,0 0 0 0 0,0-1-1 0 0,0 2 1 0 0,-1-1 0 0 0,1 0 0 0 0,-1 0 0 0 0,1 1 0 0 0,-1 0-1 0 0,1 0 1 0 0,-1 0 0 0 0,1 0 0 0 0,-1 1 0 0 0,0-1-1 0 0,0 1 1 0 0,-2 0 65 0 0,6 0-10186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61 1 5920 0 0,'-3'72'4879'0'0,"-12"68"-4879"0"0,9-90 482 0 0,-4-9-758 0 0,8-33 254 0 0,-1-1 0 0 0,2 1 0 0 0,-1 0 0 0 0,1-1 1 0 0,0 8 21 0 0,-9 41 904 0 0,3-46-887 0 0,7-10-8466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6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7328 0 0,'14'15'428'0'0,"16"14"310"0"0,-21-20-660 0 0,0 0-1 0 0,0 1 0 0 0,1 3-77 0 0,11 12 66 0 0,31 38-69 0 0,-34-39 0 0 0,2-1 1 0 0,19 19 2 0 0,-17-20 459 0 0,-2 0 1 0 0,-1 2-1 0 0,0 2-459 0 0,11 13 418 0 0,-20-20-65 0 0,-1 3 148 0 0,-8-21-466 0 0,-1-1-1 0 0,1 1 1 0 0,-1 0 0 0 0,1-1 0 0 0,-1 1-1 0 0,1-1 1 0 0,-1 1 0 0 0,1 0 0 0 0,-1-1-1 0 0,1 1 1 0 0,0-1 0 0 0,-1 0 0 0 0,1 1-1 0 0,0-1 1 0 0,0 1 0 0 0,-1-1 0 0 0,1 0-1 0 0,0 0 1 0 0,0 1 0 0 0,-1-1 0 0 0,1 0-1 0 0,0 0-34 0 0,0 0 154 0 0,-1 0-13 0 0,0 0-41 0 0,0 0-1608 0 0,0 0-6409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7.6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0 5520 0 0,'0'9'2624'0'0,"0"10"-1714"0"0,-2 36 199 0 0,-3 9-1109 0 0,0-10 53 0 0,-5 51-84 0 0,-6-8 390 0 0,11-63 175 0 0,5-34-8444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7.96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 1 5224 0 0,'5'34'3532'0'0,"-4"-31"-3522"0"0,-3 17 129 0 0,-2 3-116 0 0,4-13 2 0 0,0 21 284 0 0,-1 0 1 0 0,-1-1-1 0 0,-5 22-309 0 0,1-18 514 0 0,4-19-253 0 0,-1-1-1 0 0,0 0 1 0 0,-1 0-1 0 0,0 0-260 0 0,1-4 232 0 0,1-1 0 0 0,0 0-1 0 0,1 1 1 0 0,0-1 0 0 0,0 0 0 0 0,1 1-1 0 0,1 7-231 0 0,0 4 571 0 0,-1-21-548 0 0,0 1 0 0 0,1-1 1 0 0,-1 1-1 0 0,1-1 0 0 0,-1 0 0 0 0,1 1 0 0 0,-1-1 0 0 0,1 0 0 0 0,0 1 0 0 0,-1-1 0 0 0,1 0 1 0 0,-1 0-1 0 0,1 0 0 0 0,0 1 0 0 0,-1-1 0 0 0,1 0 0 0 0,-1 0 0 0 0,1 0 0 0 0,0 0 1 0 0,-1 0-1 0 0,1 0 0 0 0,0 0 0 0 0,-1 0 0 0 0,1 0 0 0 0,0-1-23 0 0,26 0 819 0 0,-17 1-630 0 0,-2-1-512 0 0,0 0 0 0 0,0-1 1 0 0,0 0-1 0 0,0 0 0 0 0,0-1 1 0 0,5-2 322 0 0,-12 4-9496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8.3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51 5224 0 0,'0'0'129'0'0,"1"0"0"0"0,-1-1 1 0 0,0 1-1 0 0,0 0 0 0 0,1 0 0 0 0,-1 0 0 0 0,0-1 1 0 0,1 1-1 0 0,-1 0 0 0 0,0 0 0 0 0,1 0 1 0 0,-1 0-1 0 0,0 0 0 0 0,1-1 0 0 0,-1 1 1 0 0,1 0-1 0 0,-1 0 0 0 0,0 0 0 0 0,1 0 1 0 0,-1 0-1 0 0,0 0 0 0 0,1 0 0 0 0,-1 0 1 0 0,1 1-1 0 0,-1-1 0 0 0,0 0 0 0 0,1 0 0 0 0,-1 0 1 0 0,0 0-1 0 0,1 0 0 0 0,-1 1 0 0 0,0-1 1 0 0,1 0-1 0 0,-1 0 0 0 0,0 0 0 0 0,1 1 1 0 0,-1-1-1 0 0,0 0 0 0 0,0 1 0 0 0,1-1 1 0 0,-1 0-1 0 0,0 0 0 0 0,0 1-129 0 0,7 9 155 0 0,0 0-1 0 0,0 0 1 0 0,-1 1 0 0 0,-1 0-1 0 0,0 0 1 0 0,-1 0 0 0 0,3 10-155 0 0,-5-16 22 0 0,0 0 1 0 0,1 0-1 0 0,-1 0 1 0 0,1 0 0 0 0,0-1-1 0 0,0 1 1 0 0,0-1-1 0 0,1 0 1 0 0,0 0 0 0 0,-1 0-1 0 0,2 0 1 0 0,-1-1-1 0 0,0 1 1 0 0,1-1 0 0 0,-1 0-1 0 0,1-1 1 0 0,0 1-1 0 0,3 1-22 0 0,-6-4 20 0 0,-1 0 0 0 0,0-1 0 0 0,1 1 0 0 0,-1 0 0 0 0,0 0-1 0 0,0-1 1 0 0,1 1 0 0 0,-1 0 0 0 0,0-1 0 0 0,1 1 0 0 0,-1-1 0 0 0,0 0-1 0 0,0 1 1 0 0,0-1 0 0 0,0 0 0 0 0,0 0 0 0 0,0 0 0 0 0,1-1-20 0 0,18-17 466 0 0,-14 12-324 0 0,0-1 0 0 0,-1 1 0 0 0,0-1-1 0 0,0 0 1 0 0,-1-1 0 0 0,0 1 0 0 0,-1-1 0 0 0,1 1 0 0 0,-2-1-1 0 0,1 0 1 0 0,-1 0 0 0 0,0-1 0 0 0,-1 1 0 0 0,0-2-142 0 0,-1 6 152 0 0,0-1 0 0 0,1 0 0 0 0,-1 0 0 0 0,2 1 0 0 0,-1-1 1 0 0,0 1-1 0 0,2-3-152 0 0,-6-9-1137 0 0,3 17-9583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8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0 8744 0 0,'-4'48'1273'0'0,"2"-38"-834"0"0,1 0-1 0 0,0 0 0 0 0,0 0 0 0 0,2 0 0 0 0,-1 0 0 0 0,2 6-438 0 0,-2-11 79 0 0,1 0 0 0 0,-1 0 0 0 0,0 0 0 0 0,-1 0 0 0 0,1 0 0 0 0,-2 5-79 0 0,0 16 333 0 0,2-24-190 0 0,-1 0-1 0 0,1 1 1 0 0,-1-1 0 0 0,0 0-1 0 0,1 1 1 0 0,-1-1 0 0 0,0 0-1 0 0,0 0 1 0 0,-2 2-143 0 0,2-2-60 0 0,0 0 0 0 0,0 0 0 0 0,0 0 0 0 0,0 0 0 0 0,1 0 0 0 0,-1 0 0 0 0,0 1 0 0 0,1-1 0 0 0,-1 2 60 0 0,1-4-10133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0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55 30 4720 0 0,'1'-5'984'0'0,"2"-10"3992"0"0,-3 14-4959 0 0,0 1 0 0 0,0 0-1 0 0,1-1 1 0 0,-1 1 0 0 0,0 0-1 0 0,0 0 1 0 0,0-1 0 0 0,0 1-1 0 0,0 0 1 0 0,0-1 0 0 0,0 1 0 0 0,0 0-1 0 0,0-1 1 0 0,0 1 0 0 0,0 0-1 0 0,0 0 1 0 0,-1-1 0 0 0,1 1-1 0 0,0 0 1 0 0,0-1 0 0 0,0 1-1 0 0,0 0 1 0 0,0 0 0 0 0,-1-1-1 0 0,1 1 1 0 0,0 0 0 0 0,0 0 0 0 0,0-1-1 0 0,-1 1 1 0 0,1 0 0 0 0,0 0-1 0 0,0 0 1 0 0,-1 0 0 0 0,1-1-17 0 0,1 4 24 0 0,-1 0-1 0 0,1 0 1 0 0,-1 0 0 0 0,1 0 0 0 0,-1 0 0 0 0,0 0 0 0 0,0 0 0 0 0,0 0-1 0 0,-1 0 1 0 0,1 0-24 0 0,-7 50 94 0 0,3-24 215 0 0,0 0 0 0 0,2 8-309 0 0,-8 24 602 0 0,9-55-500 0 0,0-1 0 0 0,-1 1 0 0 0,1-1 1 0 0,-1 0-1 0 0,0 1 0 0 0,-1-1 0 0 0,0 1-102 0 0,-9 24 629 0 0,9-24-2261 0 0,3-6-7312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4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6824 0 0,'1'0'116'0'0,"0"1"-1"0"0,1-1 1 0 0,-1 0 0 0 0,0 1 0 0 0,0 0 0 0 0,0-1 0 0 0,0 1-1 0 0,0 0 1 0 0,-1-1 0 0 0,1 1 0 0 0,0 0 0 0 0,0 0-1 0 0,0 0 1 0 0,-1 0 0 0 0,1 0 0 0 0,0 0 0 0 0,-1 0 0 0 0,1 0-1 0 0,-1 0 1 0 0,1 0 0 0 0,-1 0 0 0 0,0 0 0 0 0,1 1-116 0 0,8 30 1118 0 0,-8-31-1118 0 0,2 14 107 0 0,-1 1-1 0 0,0 0 1 0 0,-1 0-1 0 0,0 0 1 0 0,-1 0-1 0 0,-1 0 1 0 0,-1 1-107 0 0,-9 86 729 0 0,4-41-150 0 0,0-30 393 0 0,7-31-1044 0 0,0-1-1 0 0,0 1 1 0 0,0 0 0 0 0,0-1 0 0 0,0 1 0 0 0,0 0 0 0 0,0-1 0 0 0,0 1 0 0 0,0-1 0 0 0,-1 1 0 0 0,1 0 0 0 0,0-1 0 0 0,0 1 0 0 0,-1-1 0 0 0,1 1 0 0 0,-1-1 0 0 0,1 1 0 0 0,0-1-1 0 0,-1 1 1 0 0,1-1 0 0 0,-1 1 0 0 0,0-1 72 0 0,1 1-8614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6328 0 0,'2'1'35'0'0,"1"1"1"0"0,-1 0-1 0 0,0 0 1 0 0,0 0-1 0 0,0 0 0 0 0,0 0 1 0 0,0 0-1 0 0,0 0 1 0 0,0 1-1 0 0,-1-1 1 0 0,1 1-1 0 0,-1-1 0 0 0,0 1 1 0 0,1 0-1 0 0,-1 0-35 0 0,13 46 832 0 0,-10-34-679 0 0,7 44 209 0 0,-2 0-1 0 0,-2 0 1 0 0,-3 15-362 0 0,1-1 424 0 0,6-6-24 0 0,-2-25 110 0 0,-3-26 292 0 0,-4-13 133 0 0,-2-4 507 0 0,-1-79-1059 0 0,2-64-234 0 0,0 50 29 0 0,-2 47-2026 0 0,4-25 1848 0 0,3 29-8800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39.8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35 7936 0 0,'10'-6'296'0'0,"0"1"1"0"0,1 1 0 0 0,0 0 0 0 0,0 0-1 0 0,0 1 1 0 0,1 0 0 0 0,-1 1 0 0 0,1 0-1 0 0,-1 1 1 0 0,1 0 0 0 0,10 2-297 0 0,-12-1-200 0 0,-8-1 122 0 0,-1 1 0 0 0,0 0 1 0 0,0 0-1 0 0,0 0 0 0 0,0 0 1 0 0,0 0-1 0 0,1 0 1 0 0,-1 0-1 0 0,0 1 0 0 0,0-1 1 0 0,0 0-1 0 0,0 1 1 0 0,0-1-1 0 0,0 0 0 0 0,0 1 1 0 0,0-1-1 0 0,0 1 0 0 0,0 0 1 0 0,0-1-1 0 0,0 1 1 0 0,0 0-1 0 0,0 0 0 0 0,0 0 78 0 0,0 0-6590 0 0</inkml:trace>
  <inkml:trace contextRef="#ctx0" brushRef="#br0" timeOffset="1">1 183 5824 0 0,'0'-6'328'0'0,"1"9"408"0"0,-1-3-702 0 0,0 0 1 0 0,0 1-1 0 0,0-1 0 0 0,0 1 0 0 0,1-1 1 0 0,-1 0-1 0 0,0 1 0 0 0,0-1 0 0 0,1 0 0 0 0,-1 1 1 0 0,0-1-1 0 0,1 0 0 0 0,-1 1 0 0 0,0-1 1 0 0,1 0-1 0 0,-1 0 0 0 0,1 1 0 0 0,-1-1 1 0 0,0 0-1 0 0,1 0 0 0 0,-1 0 0 0 0,1 0 1 0 0,-1 1-1 0 0,0-1 0 0 0,1 0 0 0 0,-1 0 1 0 0,1 0-1 0 0,-1 0 0 0 0,1 0 0 0 0,-1 0 0 0 0,0 0 1 0 0,1 0-1 0 0,-1 0 0 0 0,1-1 0 0 0,0 1-34 0 0,55-18 935 0 0,-45 13-1113 0 0,0 1 0 0 0,0 0 1 0 0,1 1-1 0 0,0 0 0 0 0,0 1 0 0 0,2 0 178 0 0,-3 2-5690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40.1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7680 0 0,'16'0'1096'0'0,"-14"2"-999"0"0,-1 1 0 0 0,0-1 0 0 0,1 0 0 0 0,-1 1 0 0 0,0-1 0 0 0,0 1 0 0 0,0-1 0 0 0,-1 1 0 0 0,1-1 0 0 0,-1 1 0 0 0,1 0 0 0 0,-1-1 0 0 0,0 1 0 0 0,0-1 0 0 0,0 1 0 0 0,0 0 0 0 0,-1-1 0 0 0,1 1 0 0 0,-1 0 0 0 0,1-1 0 0 0,-1 1-97 0 0,-2 19-935 0 0,3-21-6127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40.5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2336 0 0,'9'18'3123'0'0,"-9"45"-902"0"0,-3-38-1947 0 0,3-25-5948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7.1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1 6520 0 0,'0'7'315'0'0,"0"-10"398"0"0,0-1 499 0 0,0 4-987 0 0,0 0-68 0 0,-7 19 577 0 0,3 1-642 0 0,0-1 1 0 0,2 1 0 0 0,0 0-1 0 0,1 13-92 0 0,-2 14 152 0 0,0-15-32 0 0,1-18-42 0 0,0-1-1 0 0,2 1 1 0 0,-1 0 0 0 0,2 0-1 0 0,0 8-77 0 0,1-12 92 0 0,-1-1 0 0 0,0 1-1 0 0,-1 0 1 0 0,-1 0 0 0 0,1 0-1 0 0,-1 0 1 0 0,-1 0 0 0 0,-1 2-92 0 0,3 10 0 0 0,-1-19 0 0 0,-2-2-1456 0 0,3-1-5824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7.5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398 21 7632 0 0,'0'0'25'0'0,"-1"-1"1"0"0,1 1 0 0 0,-1 0-1 0 0,1 0 1 0 0,-1 0-1 0 0,1 0 1 0 0,-1 0-1 0 0,1-1 1 0 0,-1 1 0 0 0,1 0-1 0 0,-1 0 1 0 0,1-1-1 0 0,-1 1 1 0 0,1 0 0 0 0,0-1-1 0 0,-1 1 1 0 0,1-1-1 0 0,0 1 1 0 0,-1 0 0 0 0,1-1-1 0 0,0 1 1 0 0,-1-1-1 0 0,1 1 1 0 0,0-1-1 0 0,0 1 1 0 0,0-1 0 0 0,-1 1-26 0 0,1-1 36 0 0,0 0 0 0 0,0 1 0 0 0,-1-1 0 0 0,1 1 1 0 0,0-1-1 0 0,-1 0 0 0 0,1 1 0 0 0,0-1 0 0 0,-1 1 0 0 0,1-1 1 0 0,-1 1-1 0 0,1-1 0 0 0,-1 1 0 0 0,1 0 0 0 0,-1-1 1 0 0,1 1-1 0 0,-1 0 0 0 0,1-1 0 0 0,-1 1 0 0 0,0 0 0 0 0,1 0 1 0 0,-1-1-1 0 0,1 1 0 0 0,-1 0 0 0 0,0 0 0 0 0,1 0 1 0 0,-1 0-1 0 0,0 0-36 0 0,-9 0 322 0 0,0 0 1 0 0,0 0-1 0 0,0 1 0 0 0,0 1 1 0 0,0 0-1 0 0,-7 3-322 0 0,-89 27 1292 0 0,105-32-1281 0 0,1 0 0 0 0,-1 0-1 0 0,1 0 1 0 0,-1 1 0 0 0,1-1-1 0 0,-1 0 1 0 0,1 1 0 0 0,-1-1-1 0 0,1 0 1 0 0,-1 1 0 0 0,1-1-1 0 0,-1 1 1 0 0,1-1 0 0 0,0 0-1 0 0,-1 1 1 0 0,1-1 0 0 0,0 1-1 0 0,-1-1 1 0 0,1 1 0 0 0,0-1-1 0 0,-1 1 1 0 0,1 0 0 0 0,0-1-1 0 0,0 1 1 0 0,0-1 0 0 0,0 1-1 0 0,0 0 1 0 0,0-1 0 0 0,0 1-1 0 0,0-1 1 0 0,0 1 0 0 0,0 0-1 0 0,0-1 1 0 0,0 1 0 0 0,0-1-1 0 0,0 1 1 0 0,0-1 0 0 0,0 1-1 0 0,1 0 1 0 0,-1-1 0 0 0,0 1-1 0 0,1-1 1 0 0,-1 1-11 0 0,14 21 403 0 0,60 42-400 0 0,-43-39 2 0 0,-1 2 0 0 0,-1 1 0 0 0,-2 1-1 0 0,3 5-4 0 0,-17-19 7 0 0,-9-10-5 0 0,0 0 0 0 0,0-1 0 0 0,0 1 0 0 0,-1 1 0 0 0,0-1 1 0 0,0 0-1 0 0,0 1 0 0 0,0 0 0 0 0,0 4-2 0 0,6 12 10 0 0,-7-19-8 0 0,-1-1-1 0 0,1 1 1 0 0,-1 0 0 0 0,0 0 0 0 0,-1-1 0 0 0,1 1 0 0 0,0 0-1 0 0,-1 0 1 0 0,1 2-2 0 0,-1-4 4 0 0,-1 1 0 0 0,1-1-1 0 0,0 1 1 0 0,-1-1-1 0 0,1 1 1 0 0,-1-1 0 0 0,0 1-1 0 0,1-1 1 0 0,-1 1 0 0 0,0-1-1 0 0,0 0 1 0 0,0 0 0 0 0,0 1-1 0 0,0-1 1 0 0,0 0-1 0 0,0 0 1 0 0,0 0 0 0 0,-1 0-1 0 0,1 0 1 0 0,0 0 0 0 0,-1 0-1 0 0,1 0-3 0 0,-17 11 35 0 0,12-7-24 0 0,0-1-1 0 0,0 0 1 0 0,-1 0-1 0 0,1-1 0 0 0,-1 0 1 0 0,0 0-1 0 0,-7 2-10 0 0,-37 8 42 0 0,-25 7 44 0 0,67-18-62 0 0,1 0-1 0 0,0-1 1 0 0,-1 0-1 0 0,1 0 0 0 0,-1-1 1 0 0,1 0-1 0 0,-5 0-23 0 0,-58-9 198 0 0,68 9-192 0 0,-15-3 77 0 0,9 3-70 0 0,0-1 1 0 0,0-1-1 0 0,0 1 0 0 0,0-2 1 0 0,1 1-1 0 0,-1-1 0 0 0,1 0 1 0 0,-1-1-1 0 0,1 0-13 0 0,2-4-1795 0 0,5 7-7203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8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64 0 4616 0 0,'-2'21'2160'0'0,"1"-17"-2004"0"0,1-1 0 0 0,0 0 0 0 0,-1 0 0 0 0,1 1 0 0 0,0-1 0 0 0,0 0 0 0 0,1 0 0 0 0,-1 1 0 0 0,1 2-156 0 0,1 15 76 0 0,-4 52-24 0 0,0-44 50 0 0,2 1 1 0 0,1 0 0 0 0,1 0-103 0 0,-1-21 40 0 0,0 0 0 0 0,-1 0 0 0 0,0 0 0 0 0,0 0 0 0 0,-1 0 1 0 0,0 0-1 0 0,-1 0 0 0 0,0-1 0 0 0,-2 6-40 0 0,3-9 14 0 0,0 0 0 0 0,0 0 0 0 0,0 0 1 0 0,1 0-1 0 0,0-1 0 0 0,0 2-14 0 0,-5 27 126 0 0,-15 45 1183 0 0,20-58-875 0 0,0-19-403 0 0,0 0 0 0 0,0-1 1 0 0,1 1-1 0 0,-1 0 0 0 0,0 0 0 0 0,0 0 0 0 0,0 0 0 0 0,0 0 0 0 0,0-1 0 0 0,0 1 0 0 0,0 0 0 0 0,0 0 0 0 0,0 0 0 0 0,0 0 0 0 0,-1 0 0 0 0,1-1 0 0 0,0 1 0 0 0,-1 0 0 0 0,1 0 0 0 0,0 0 0 0 0,-1-1 0 0 0,1 1 1 0 0,-1 0-1 0 0,1-1 0 0 0,-1 1 0 0 0,0 0 0 0 0,1-1 0 0 0,-1 1 0 0 0,0 0 0 0 0,1-1 0 0 0,-1 1 0 0 0,0-1-31 0 0,-9 6 305 0 0,10-5-291 0 0,0-1-1 0 0,0 0 0 0 0,0 0 1 0 0,0 0-1 0 0,0 0 1 0 0,-1 0-1 0 0,1 1 1 0 0,0-1-1 0 0,0 0 0 0 0,0 0 1 0 0,0 0-1 0 0,0 0 1 0 0,0 0-1 0 0,0 0 0 0 0,0 0 1 0 0,-1 1-1 0 0,1-1 1 0 0,0 0-1 0 0,0 0 0 0 0,0 0 1 0 0,0 0-1 0 0,0 0 1 0 0,-1 0-1 0 0,1 0 0 0 0,0 0 1 0 0,0 0-1 0 0,0 0 1 0 0,0 0-1 0 0,0 0 1 0 0,-1 0-1 0 0,1 0 0 0 0,0 0 1 0 0,0 0-1 0 0,0 0 1 0 0,0 0-1 0 0,-1 0 0 0 0,1 0 1 0 0,0 0-1 0 0,0 0 1 0 0,0 0-1 0 0,0 0 0 0 0,0 0 1 0 0,-1 0-1 0 0,1 0 1 0 0,0-1-1 0 0,0 1 0 0 0,0 0 1 0 0,0 0-1 0 0,0 0-13 0 0,1-23 209 0 0,1-3-1841 0 0,-1 20-6560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8.5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25 7328 0 0,'1'-1'51'0'0,"1"-1"1"0"0,-1 0-1 0 0,1 0 1 0 0,0 1-1 0 0,-1-1 1 0 0,1 1-1 0 0,0 0 1 0 0,0-1-1 0 0,0 1 1 0 0,0 0-1 0 0,0 0 1 0 0,0 0-1 0 0,0 0 1 0 0,1 1-1 0 0,-1-1 1 0 0,0 0-1 0 0,0 1 1 0 0,1 0-1 0 0,-1-1 1 0 0,0 1-1 0 0,1 0 1 0 0,1 0-52 0 0,16-3 700 0 0,-19 3-665 0 0,0 0 0 0 0,0 0 0 0 0,0 0 1 0 0,0 0-1 0 0,0 0 0 0 0,0 0 0 0 0,0 1 0 0 0,0-1 0 0 0,0 0 0 0 0,-1 1 0 0 0,1-1 1 0 0,0 0-1 0 0,0 1 0 0 0,0-1 0 0 0,0 1 0 0 0,0-1-35 0 0,10 5 218 0 0,22 1 150 0 0,-22-4-249 0 0,-1 0 1 0 0,1 0-1 0 0,0 1 0 0 0,1 1-119 0 0,-8-2 10 0 0,-1 0 1 0 0,1 0-1 0 0,0 0 0 0 0,0 0 1 0 0,-1 1-1 0 0,1 0 0 0 0,-1-1 1 0 0,0 1-1 0 0,0 0 1 0 0,0 1-1 0 0,0-1 0 0 0,1 3-10 0 0,1 1 40 0 0,-1 0-1 0 0,0 1 0 0 0,-1-1 0 0 0,0 1 1 0 0,0 0-1 0 0,0 0 0 0 0,-1 0 1 0 0,0 0-1 0 0,-1 0 0 0 0,0 1 0 0 0,0 5-39 0 0,-1-8 13 0 0,0 0 0 0 0,0-1 0 0 0,0 1 0 0 0,-1-1 0 0 0,0 1-1 0 0,0-1 1 0 0,-1 1 0 0 0,1-1 0 0 0,-1 0 0 0 0,0 1 0 0 0,-1-1 0 0 0,1 0 0 0 0,-1 0-1 0 0,0-1 1 0 0,0 1 0 0 0,0-1 0 0 0,-4 4-13 0 0,-30 36 60 0 0,29-34-26 0 0,-1 0 1 0 0,1 0-1 0 0,-2-1 1 0 0,1 0-1 0 0,-1 0 1 0 0,-4 2-35 0 0,-29 15 148 0 0,-13 5-148 0 0,33-13 54 0 0,20-16-41 0 0,0 1 1 0 0,0 0-1 0 0,0-1 1 0 0,0 0-1 0 0,0 0 1 0 0,0 0 0 0 0,-1 0-1 0 0,1 0 1 0 0,-4 0-14 0 0,-3 1 66 0 0,8-3-51 0 0,1 0 0 0 0,-1 1 1 0 0,1-1-1 0 0,0 0 1 0 0,-1 1-1 0 0,1-1 1 0 0,-1 1-1 0 0,1 0 1 0 0,0-1-1 0 0,0 1 0 0 0,-1 0 1 0 0,1 0-1 0 0,0 0 1 0 0,0 0-1 0 0,0 0 1 0 0,0 0-1 0 0,0 0 1 0 0,0 0-16 0 0,-2 3 17 0 0,2-1 105 0 0,2-3-118 0 0,-1 0 0 0 0,0 0 0 0 0,1 0 0 0 0,-1-1 0 0 0,1 1 0 0 0,-1 0 0 0 0,0 0-1 0 0,1 0 1 0 0,-1 0 0 0 0,1 0 0 0 0,-1 1 0 0 0,0-1 0 0 0,1 0 0 0 0,-1 0 0 0 0,1 0 0 0 0,-1 0 0 0 0,0 0 0 0 0,1 0-1 0 0,-1 1 1 0 0,0-1 0 0 0,1 0 0 0 0,-1 0 0 0 0,0 1 0 0 0,1-1 0 0 0,-1 0 0 0 0,0 0 0 0 0,1 1 0 0 0,-1-1 0 0 0,0 0-1 0 0,0 1 1 0 0,0-1 0 0 0,1 0 0 0 0,-1 1 0 0 0,0-1 0 0 0,0 1 0 0 0,0-1 0 0 0,0 0 0 0 0,0 1 0 0 0,1-1 0 0 0,-1 1-4 0 0,2 1-1 0 0,0 0 1 0 0,0 0 0 0 0,0 0 0 0 0,0-1-1 0 0,0 1 1 0 0,1-1 0 0 0,-1 1-1 0 0,1-1 1 0 0,-1 0 0 0 0,1 0 0 0 0,0 0-1 0 0,-1 0 1 0 0,1 0 0 0 0,0-1-1 0 0,0 1 1 0 0,0-1 0 0 0,13 5-2 0 0,-1 0 1 0 0,-2 0-3 0 0,-1 0 0 0 0,1-1 0 0 0,0-1 0 0 0,0 0 0 0 0,2-1 4 0 0,38 9-37 0 0,-41-8 26 0 0,0 0-1 0 0,0-1 1 0 0,0-1-1 0 0,6 1 12 0 0,-15-2 0 0 0,1 0 0 0 0,-1 1-1 0 0,0-1 1 0 0,1 1 0 0 0,-1 0 0 0 0,0 0 0 0 0,0 0 0 0 0,1 1-1 0 0,1 0 1 0 0,8 4 1 0 0,17-6 7 0 0,-23-2 12 0 0,-6 1-1587 0 0,-1 1-6398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506 0 6520 0 0,'-20'6'734'0'0,"-3"13"862"0"0,23-18-1582 0 0,-3 0 59 0 0,1 0 0 0 0,0 0 1 0 0,0 1-1 0 0,0-1 0 0 0,-1-1 1 0 0,1 1-1 0 0,0 0 0 0 0,-1-1 1 0 0,1 1-1 0 0,0-1 0 0 0,-1 1-73 0 0,-11 2 138 0 0,-61 34 447 0 0,24-13-412 0 0,35-16-93 0 0,0 0-1 0 0,0-1 1 0 0,-1-1 0 0 0,-14 3-80 0 0,25-8 15 0 0,0 0-1 0 0,1 1 1 0 0,-1 0 0 0 0,1 0-1 0 0,0 0 1 0 0,0 0 0 0 0,-1 1-1 0 0,1 0 1 0 0,1 0 0 0 0,-3 2-15 0 0,4-3 13 0 0,-1 1 0 0 0,1-1 0 0 0,-1 0 1 0 0,1 0-1 0 0,-1 0 0 0 0,0-1 1 0 0,0 1-1 0 0,0-1 0 0 0,0 0 0 0 0,0 0 1 0 0,0 0-14 0 0,-18 5 78 0 0,18-4-58 0 0,0 0 1 0 0,1 0-1 0 0,-1 1 1 0 0,1 0-1 0 0,0-1 1 0 0,-1 1-1 0 0,1 1 1 0 0,1-1 0 0 0,-1 0-1 0 0,0 1 1 0 0,1 0-21 0 0,-6 6 22 0 0,5-6-22 0 0,0 0 0 0 0,0 1 0 0 0,1-1 0 0 0,0 1 0 0 0,0 0 0 0 0,0 0 0 0 0,0-1 0 0 0,1 1 0 0 0,0 0 0 0 0,0 1 0 0 0,0 3 0 0 0,-2 5 0 0 0,3-10 2 0 0,0 0 0 0 0,1 1-1 0 0,-1-1 1 0 0,1 0 0 0 0,0 0 0 0 0,1 0 0 0 0,-1 0 0 0 0,0 0 0 0 0,1 0 0 0 0,2 3-2 0 0,4 15 13 0 0,-2-6 25 0 0,1 0 0 0 0,1 0 0 0 0,0 0 0 0 0,1-1 1 0 0,0-1-1 0 0,2 1 0 0 0,-1-1 0 0 0,2-1 0 0 0,0 0 0 0 0,0-1 1 0 0,6 4-39 0 0,3 8 45 0 0,-17-19-12 0 0,0-1 0 0 0,0 1 0 0 0,0-1 0 0 0,1 0 0 0 0,-1 0 1 0 0,1 0-34 0 0,10 9 263 0 0,-14-12-244 0 0,0 0 0 0 0,0 0 0 0 0,0 1 0 0 0,0-1 0 0 0,0 0 0 0 0,0 0 0 0 0,1 0 0 0 0,-1 0 0 0 0,0 0 0 0 0,1-1 0 0 0,-1 1 0 0 0,0 0 0 0 0,1-1 0 0 0,-1 1 0 0 0,1-1 0 0 0,-1 1 0 0 0,1-1 0 0 0,-1 0 1 0 0,1 1-1 0 0,0-1 0 0 0,-1 0 0 0 0,1 0 0 0 0,-1 0 0 0 0,1 0 0 0 0,-1-1 0 0 0,1 1 0 0 0,0 0-19 0 0,10 2 57 0 0,3 1-43 0 0,-9-4-177 0 0,0 1 1 0 0,0-1-1 0 0,-1 0 0 0 0,1-1 1 0 0,0 1-1 0 0,0-1 1 0 0,-1 0-1 0 0,1-1 1 0 0,-1 1-1 0 0,5-3 163 0 0,-9 3-8166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4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8032 0 0,'18'7'409'0'0,"-16"-8"-373"0"0,-1 1 1 0 0,1 0-1 0 0,0 0 0 0 0,0 0 1 0 0,0 0-1 0 0,0 0 1 0 0,0 0-1 0 0,0 0 0 0 0,0 1 1 0 0,0-1-1 0 0,0 1 0 0 0,1 0-36 0 0,18 2 148 0 0,-10-3-113 0 0,0-2 1 0 0,0 1-1 0 0,0-2 1 0 0,0 1-1 0 0,1-2-35 0 0,27-5 7 0 0,134-5 33 0 0,-121 10-8 0 0,-39 4-18 0 0,-1-1-1 0 0,0 0 1 0 0,0-1 0 0 0,0 0 0 0 0,1-2-14 0 0,38-4 131 0 0,-30 5-1319 0 0,-16 2-4737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9.7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25 140 5120 0 0,'-5'286'832'0'0,"4"-162"849"0"0,-6-111-1044 0 0,7-12-616 0 0,0-1-1 0 0,0 0 1 0 0,0 0 0 0 0,0 0-1 0 0,0 1 1 0 0,0-1-1 0 0,0 0 1 0 0,0 0 0 0 0,0 0-1 0 0,0 0 1 0 0,0 1-1 0 0,0-1 1 0 0,0 0 0 0 0,-1 0-1 0 0,1 0 1 0 0,0 0-1 0 0,0 0 1 0 0,0 0 0 0 0,0 1-1 0 0,0-1 1 0 0,-1 0-1 0 0,1 0 1 0 0,0 0 0 0 0,0 0-1 0 0,0 0 1 0 0,0 0-1 0 0,-1 0 1 0 0,1 0 0 0 0,0 0-1 0 0,0 0 1 0 0,0 0-1 0 0,0 0 1 0 0,-1 0 0 0 0,1 0-1 0 0,0 0 1 0 0,0 0 0 0 0,0 0-1 0 0,-1 0 1 0 0,1 0-1 0 0,0 0 1 0 0,0 0 0 0 0,0 0-1 0 0,0 0 1 0 0,-1 0-1 0 0,1 0 1 0 0,0 0 0 0 0,0 0-1 0 0,0 0 1 0 0,0-1-21 0 0,-3-85 2531 0 0,0 31-1797 0 0,4-11-734 0 0,0 48 101 0 0,1 0-1 0 0,0-1 1 0 0,2 1-1 0 0,0 0 1 0 0,4-9-101 0 0,5-13 364 0 0,3 1 0 0 0,6-11-364 0 0,-19 46 58 0 0,0-1 1 0 0,0 1 0 0 0,0 0 0 0 0,1 0 0 0 0,0 0 0 0 0,0 0 0 0 0,0 1 0 0 0,4-3-59 0 0,9-9 126 0 0,-13 11-104 0 0,0 0 0 0 0,0 0 1 0 0,0 1-1 0 0,1-1 0 0 0,-1 1 0 0 0,1 0 0 0 0,0 0 1 0 0,-1 1-1 0 0,1-1 0 0 0,1 1 0 0 0,-1 0 1 0 0,0 1-23 0 0,16-9 80 0 0,-18 9-70 0 0,-1-1-1 0 0,1 1 0 0 0,0 0 0 0 0,0 0 1 0 0,0 0-1 0 0,0 0 0 0 0,0 0 1 0 0,0 0-1 0 0,0 1 0 0 0,0 0 0 0 0,0-1 1 0 0,3 1-10 0 0,6 1 33 0 0,-3 0 28 0 0,0 0-1 0 0,1 0 1 0 0,-1 1-1 0 0,6 2-60 0 0,-12-3 12 0 0,0 1 0 0 0,1-1 0 0 0,-1 1-1 0 0,0 0 1 0 0,0-1 0 0 0,0 2-1 0 0,-1-1 1 0 0,1 0 0 0 0,0 0 0 0 0,-1 1-1 0 0,1 0 1 0 0,-1-1 0 0 0,0 1 0 0 0,0 0-12 0 0,5 7 3 0 0,-1-1 1 0 0,-1 1 0 0 0,4 8-4 0 0,-8-14 0 0 0,1-1 0 0 0,-1 1 1 0 0,0-1-1 0 0,0 1 1 0 0,0 0-1 0 0,0 0 1 0 0,-1 0-1 0 0,0-1 0 0 0,0 1 1 0 0,0 0-1 0 0,0 0 1 0 0,0 1-1 0 0,-3 11-1 0 0,2-12 1 0 0,1 0 0 0 0,-1 0 0 0 0,0 0-1 0 0,0 0 1 0 0,-1 0 0 0 0,1 0-1 0 0,-1 0 1 0 0,0 0 0 0 0,0 1 0 0 0,-4 4-6 0 0,3-4 5 0 0,0 0 1 0 0,0 0-1 0 0,0 0 0 0 0,0-1 0 0 0,-1 1 1 0 0,0-1-1 0 0,0 0 0 0 0,0 0 0 0 0,-1 0 1 0 0,0 0-1 0 0,1-1 0 0 0,-2 1 1 0 0,1-1-1 0 0,-1 1-1 0 0,1-1 1 0 0,0 1 0 0 0,0 1-1 0 0,-2 1 2 0 0,1-1 1 0 0,3-3-1 0 0,0 0 0 0 0,0 0 0 0 0,0-1 0 0 0,0 1 0 0 0,-1-1 0 0 0,1 1 0 0 0,0-1 0 0 0,-1 0 0 0 0,1-1 0 0 0,-3 1 0 0 0,-25 9 0 0 0,28-9 0 0 0,-1 0 0 0 0,1 0 0 0 0,-1 0-1 0 0,0 0 1 0 0,1-1 0 0 0,-1 1 0 0 0,0-1 0 0 0,1 0 0 0 0,-1 0 0 0 0,-1 0 0 0 0,2-1 1 0 0,0 1-1 0 0,0 0 0 0 0,0 0 0 0 0,-1 1 0 0 0,1-1 0 0 0,0 0 0 0 0,0 1 0 0 0,0 0 1 0 0,0 0-1 0 0,0 0 0 0 0,0 0 0 0 0,-3 2 0 0 0,1-1-68 0 0,0 0 0 0 0,1 0 1 0 0,-2-1-1 0 0,1 1 0 0 0,0-1 1 0 0,0 0-1 0 0,0-1 0 0 0,0 1 1 0 0,-1-1-1 0 0,1 0 0 0 0,0 0 1 0 0,0-1-1 0 0,-1 0 0 0 0,1 1 1 0 0,-3-2 67 0 0,0 0-986 0 0,5 2-8494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4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22 5824 0 0,'22'0'150'0'0,"-15"1"-3"0"0,0-1 1 0 0,0 0-1 0 0,1 0 0 0 0,-1 0 0 0 0,0-1 1 0 0,0-1-1 0 0,0 1 0 0 0,0-1 0 0 0,0 0 0 0 0,3-2-147 0 0,-6 2 40 0 0,1 1-1 0 0,1-1 0 0 0,-1 1 1 0 0,0-1-1 0 0,0 1 0 0 0,0 1 1 0 0,1-1-1 0 0,-1 1 0 0 0,0 0 0 0 0,1 0 1 0 0,-1 1-1 0 0,0-1 0 0 0,1 1 1 0 0,-1 0-1 0 0,0 1 0 0 0,0-1 1 0 0,0 1-1 0 0,0 0 0 0 0,0 0 0 0 0,0 1 1 0 0,1 0-40 0 0,-2 0-14 0 0,0-1-36 0 0,-1 0-1 0 0,1 0 1 0 0,-1 0-1 0 0,1 1 0 0 0,-1-1 1 0 0,0 1-1 0 0,0 0 1 0 0,0 0-1 0 0,-1 0 1 0 0,1 1-1 0 0,-1-1 0 0 0,1 0 1 0 0,-1 1-1 0 0,0 0 1 0 0,0-1-1 0 0,-1 1 51 0 0,2 2-27 0 0,-1 0 0 0 0,0 0 0 0 0,0-1 0 0 0,0 1 0 0 0,-1 0 1 0 0,0 1-1 0 0,0-1 0 0 0,0 0 0 0 0,-1 0 0 0 0,0 0 0 0 0,0 0 0 0 0,-1 1 0 0 0,1-1 0 0 0,-1 0 0 0 0,-1 0 0 0 0,1 0 0 0 0,-1 0 0 0 0,0 0 0 0 0,-1-1 0 0 0,0 2 27 0 0,-19 35 41 0 0,-3-2 0 0 0,-1 0 0 0 0,-2-2 0 0 0,-2-1-1 0 0,-20 20-40 0 0,-19 1 1167 0 0,33-22-63 0 0,34-35-1059 0 0,1 0-1 0 0,0 0 1 0 0,0 0-1 0 0,1 0 0 0 0,-1 0 1 0 0,0 0-1 0 0,0 0 1 0 0,0 0-1 0 0,1 1 1 0 0,-1-1-1 0 0,0 0 1 0 0,1 0-1 0 0,-1 1 1 0 0,1-1-1 0 0,0 0 1 0 0,-1 1-1 0 0,1-1 1 0 0,0 0-1 0 0,0 1 1 0 0,0-1-1 0 0,0 1 1 0 0,0-1-1 0 0,0 0 1 0 0,0 1-1 0 0,0-1 1 0 0,1 0-1 0 0,-1 1 1 0 0,0-1-1 0 0,1 0 1 0 0,-1 1-1 0 0,1-1 1 0 0,0 0-1 0 0,-1 0 1 0 0,1 0-1 0 0,0 0 1 0 0,0 1-1 0 0,0-1 1 0 0,0 0-45 0 0,12 20 332 0 0,-11-19-301 0 0,-1 1-1 0 0,0 0 0 0 0,1-1 1 0 0,0 1-1 0 0,-1-1 0 0 0,1 1 1 0 0,0-1-1 0 0,0 0 0 0 0,1 0 1 0 0,-1 0-31 0 0,11 7 51 0 0,-1-2 0 0 0,1 0 0 0 0,0 0 1 0 0,0-1-1 0 0,1-1 0 0 0,0-1 0 0 0,12 4-51 0 0,20 1 243 0 0,37 3-243 0 0,-80-12 8 0 0,13 2-152 0 0,1-1 1 0 0,-1-1-1 0 0,0 0 0 0 0,1-2 1 0 0,-1 0-1 0 0,0 0 1 0 0,0-2-1 0 0,0 0 0 0 0,-1 0 1 0 0,1-2-1 0 0,4-2 144 0 0,-18 7-7685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0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0 4416 0 0,'-1'21'1027'0'0,"-1"0"-1"0"0,0-1 1 0 0,-3 8-1027 0 0,0-2 184 0 0,1 0 0 0 0,2 1 0 0 0,0 7-184 0 0,1-9 312 0 0,-1 1 1 0 0,-1-1-1 0 0,-6 20-312 0 0,5-4 469 0 0,4-34-344 0 0,-1 1 0 0 0,1-1 0 0 0,-1 0-1 0 0,-1 1 1 0 0,0 1-125 0 0,0 2 198 0 0,0-1-1 0 0,1 1 1 0 0,0 0-1 0 0,1 0 1 0 0,0 7-198 0 0,0-5 222 0 0,-12 14 562 0 0,12-26-704 0 0,0-1 0 0 0,0 0 0 0 0,0 0 0 0 0,0 0 0 0 0,0 0 1 0 0,0 0-4 0 0,3-21 99 0 0,13-33-68 0 0,-3-2 0 0 0,0-16-108 0 0,14-51 107 0 0,-25 113-102 0 0,0-1-1 0 0,1 1 1 0 0,1 0-1 0 0,0 0 1 0 0,0 0 0 0 0,6-8-5 0 0,8-22-52 0 0,-17 38 37 0 0,1 0 1 0 0,-1 1-1 0 0,1-1 0 0 0,-1 0 1 0 0,1 1-1 0 0,0-1 0 0 0,0 1 1 0 0,-1-1-1 0 0,1 1 0 0 0,2-1 15 0 0,8-7-85 0 0,-7 5 31 0 0,0 1-1 0 0,1-1 1 0 0,0 1-1 0 0,0 0 1 0 0,0 0-1 0 0,0 0 1 0 0,0 1 0 0 0,5-1 54 0 0,-7 2-38 0 0,-1 0 23 0 0,0 0 1 0 0,0 0 0 0 0,0 1-1 0 0,0-1 1 0 0,1 1 0 0 0,-1 0 0 0 0,0 0-1 0 0,0 0 1 0 0,0 0 0 0 0,1 0-1 0 0,-1 1 1 0 0,0-1 0 0 0,0 1 0 0 0,3 1 14 0 0,9-2-38 0 0,-14 0 35 0 0,1 0 0 0 0,-1-1 0 0 0,1 1-1 0 0,-1 0 1 0 0,0 0 0 0 0,1 0 0 0 0,-1 0 0 0 0,1 1-1 0 0,-1-1 1 0 0,0 0 0 0 0,1 1 0 0 0,-1-1 0 0 0,0 0 0 0 0,1 1-1 0 0,-1 0 1 0 0,0-1 0 0 0,0 1 0 0 0,1 0 3 0 0,0 0-1 0 0,0 1-1 0 0,0-1 1 0 0,0 1 0 0 0,1-1 0 0 0,-1 0-1 0 0,0 0 1 0 0,1 0 0 0 0,-1-1 0 0 0,2 1 1 0 0,-3-1-1 0 0,0 1 1 0 0,1-1 0 0 0,-1 0 0 0 0,1 1 0 0 0,-1-1-1 0 0,0 1 1 0 0,1 0 0 0 0,-1-1 0 0 0,0 1 0 0 0,0 0-1 0 0,1 0 1 0 0,-1 0 0 0 0,0 0 0 0 0,0 0 0 0 0,0 0-1 0 0,0 0 1 0 0,0 0 0 0 0,0 0 0 0 0,0 0-1 0 0,-1 0 1 0 0,1 1 0 0 0,0-1 0 0 0,-1 0 0 0 0,1 1-1 0 0,-1-1 1 0 0,1 1 0 0 0,-1-1 0 0 0,0 0 0 0 0,1 1 0 0 0,4 16-1 0 0,-4-16 1 0 0,0 0-1 0 0,0 0 0 0 0,0 0 0 0 0,0 0 1 0 0,-1 0-1 0 0,1 0 0 0 0,-1 0 0 0 0,0 0 1 0 0,1 1-1 0 0,-1-1 0 0 0,0 0 0 0 0,0 0 1 0 0,0 0-1 0 0,-1 1 0 0 0,1-1 0 0 0,-1 0 1 0 0,1 0-1 0 0,-1 0 0 0 0,1 0 0 0 0,-1 0 1 0 0,-1 1 0 0 0,-4 10-56 0 0,3-7 44 0 0,0-1-1 0 0,0 1 0 0 0,-1-1 1 0 0,0 0-1 0 0,0 0 0 0 0,0 0 1 0 0,-3 3 12 0 0,-9 8 79 0 0,-1-2 0 0 0,0 1 0 0 0,-1-2 0 0 0,-1 0 0 0 0,0-1 0 0 0,-17 7-79 0 0,31-16 23 0 0,1-1 0 0 0,0 1 0 0 0,-1 0 0 0 0,1 0 1 0 0,0 0-1 0 0,-1 1-23 0 0,-14 12 196 0 0,16-15-151 0 0,1 1-1 0 0,-1 0 1 0 0,0-1-1 0 0,0 0 1 0 0,0 1 0 0 0,0-1-1 0 0,1 0 1 0 0,-1-1 0 0 0,0 1-1 0 0,-1 0 1 0 0,1-1-1 0 0,0 0 1 0 0,0 0 0 0 0,0 0-1 0 0,-2 0-44 0 0,5 0 3 0 0,0 0-1 0 0,0 0 0 0 0,0 0 0 0 0,-1 0 1 0 0,1 0-1 0 0,0 0 0 0 0,0 0 1 0 0,0 0-1 0 0,-1 0 0 0 0,1 0 1 0 0,0 0-1 0 0,0 0 0 0 0,0 0 1 0 0,0 0-1 0 0,-1 0 0 0 0,1 1 0 0 0,0-1 1 0 0,0 0-1 0 0,0 0 0 0 0,0 0 1 0 0,-1 0-1 0 0,1 0 0 0 0,0 0 1 0 0,0 0-1 0 0,0 1 0 0 0,0-1 0 0 0,0 0 1 0 0,-1 0-1 0 0,1 0 0 0 0,0 0 1 0 0,0 1-1 0 0,0-1 0 0 0,0 0 1 0 0,0 0-1 0 0,0 0 0 0 0,0 0 0 0 0,0 1 1 0 0,0-1-1 0 0,0 0-2 0 0,3 9 57 0 0,11 6 90 0 0,-3-9-139 0 0,1-1 1 0 0,-1 0 0 0 0,1 0 0 0 0,0-1 0 0 0,1-1-1 0 0,-1 0 1 0 0,1-1 0 0 0,11 1-9 0 0,-3 0 15 0 0,-1 1 0 0 0,17 6-15 0 0,-14-4-296 0 0,1-1 0 0 0,0 0 1 0 0,0-2-1 0 0,0-1 1 0 0,0-1-1 0 0,4-1 296 0 0,-27 0-8602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0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375 1 8032 0 0,'-2'2'151'0'0,"0"-1"1"0"0,-1 1-1 0 0,1-1 1 0 0,0 1-1 0 0,-1-1 1 0 0,1 0-1 0 0,-1 0 0 0 0,1 0 1 0 0,-1 0-1 0 0,1 0 1 0 0,-1-1-1 0 0,0 1 1 0 0,0-1-1 0 0,1 0-151 0 0,-22 7 756 0 0,-103 40-743 0 0,123-45-12 0 0,0-1 0 0 0,0 1 0 0 0,1 0 0 0 0,-1 0-1 0 0,0 1 1 0 0,1-1 0 0 0,-1 1-1 0 0,1-1 1 0 0,0 0 0 0 0,0 0 0 0 0,1 0 0 0 0,-1 0 0 0 0,-1 0 0 0 0,1-1-1 0 0,0 0 1 0 0,-3 1-1 0 0,3-1 2 0 0,-1 1 1 0 0,1-1-1 0 0,0 1 0 0 0,0 0 0 0 0,0-1 0 0 0,0 1 0 0 0,0 1 0 0 0,0-1 0 0 0,1 0 1 0 0,-3 3-3 0 0,-14 10 5 0 0,12-9 77 0 0,1 1-1 0 0,0 0 1 0 0,0 0-1 0 0,0 0 1 0 0,1 0 0 0 0,0 1-1 0 0,1 0 1 0 0,0 0-1 0 0,0 0 1 0 0,-3 9-82 0 0,5-9 47 0 0,-1 1 0 0 0,1-1 0 0 0,0 0 0 0 0,1 1 0 0 0,0 0 0 0 0,0-1 0 0 0,1 1 0 0 0,0 0 0 0 0,1 6-47 0 0,-1 82 89 0 0,0-65-69 0 0,-1-26-20 0 0,0-1 1 0 0,1 1-1 0 0,0 0 1 0 0,0-1-1 0 0,1 1 1 0 0,0-1-1 0 0,0 1 1 0 0,0-1-1 0 0,0 2 0 0 0,7 27 1 0 0,-8-30-2 0 0,0-1 0 0 0,0 1-1 0 0,0 0 1 0 0,1-1 0 0 0,0 1-1 0 0,0-1 1 0 0,0 0 0 0 0,0 1-1 0 0,0-1 1 0 0,1 0 0 0 0,-1 0-1 0 0,1 1 1 0 0,0-1 0 0 0,0 0-1 0 0,0-1 1 0 0,0 1 0 0 0,1 0-1 0 0,-1-1 1 0 0,1 1 0 0 0,0-1 1 0 0,-2-1-5 0 0,0 1 0 0 0,0-1 0 0 0,1 0 1 0 0,-1 0-1 0 0,0 1 0 0 0,0-1 0 0 0,0 1 0 0 0,0-1 1 0 0,-1 1-1 0 0,1-1 0 0 0,0 2 5 0 0,7 10-27 0 0,-5-10 19 0 0,0-1 0 0 0,1 1 0 0 0,-1-1 0 0 0,0 0 0 0 0,1 0 0 0 0,0-1 0 0 0,-1 1 0 0 0,1-1 0 0 0,0 1 0 0 0,0-1 0 0 0,0 0 0 0 0,0-1 0 0 0,0 1 0 0 0,2-1 8 0 0,5 1-16 0 0,-1-1 0 0 0,0 0 0 0 0,0-1 0 0 0,0 0 0 0 0,1-1 16 0 0,-1 0-150 0 0,29-8-1298 0 0,-36 9-6002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4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9648 0 0,'9'6'111'0'0,"-8"-10"152"0"0,-1 4-253 0 0,0 0 1 0 0,0-1-1 0 0,0 1 0 0 0,0 0 1 0 0,0-1-1 0 0,0 1 0 0 0,0 0 1 0 0,0-1-1 0 0,1 1 0 0 0,-1 0 1 0 0,0-1-1 0 0,0 1 0 0 0,0 0 1 0 0,0-1-1 0 0,0 1 0 0 0,0 0 1 0 0,1-1-1 0 0,-1 1 0 0 0,0 0 1 0 0,0 0-1 0 0,1-1 0 0 0,-1 1 1 0 0,0 0-1 0 0,0 0 0 0 0,1-1 1 0 0,-1 1-1 0 0,0 0 0 0 0,0 0 1 0 0,1 0-1 0 0,-1 0 0 0 0,0-1 1 0 0,1 1-1 0 0,-1 0 0 0 0,0 0 1 0 0,1 0-1 0 0,-1 0 0 0 0,0 0 1 0 0,1 0-1 0 0,-1 0 0 0 0,0 0 1 0 0,1 0-1 0 0,-1 0 0 0 0,1 0 1 0 0,-1 0-1 0 0,0 0 0 0 0,1 0 1 0 0,-1 0-1 0 0,0 0 0 0 0,0 1 1 0 0,1-1-1 0 0,-1 0 0 0 0,0 0 1 0 0,1 0-1 0 0,-1 0 0 0 0,0 1-10 0 0,9 1 187 0 0,0-1 0 0 0,-1 0 0 0 0,1 0-1 0 0,0-1 1 0 0,0 0 0 0 0,-1-1 0 0 0,1 0 0 0 0,8-1-187 0 0,-2 0 64 0 0,0 0 1 0 0,0 1-1 0 0,3 1-64 0 0,23 3-490 0 0,1-3 0 0 0,-1-1 0 0 0,10-3 490 0 0,-45 3-7720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1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334 3 6632 0 0,'-1'0'36'0'0,"0"-1"0"0"0,0 1 1 0 0,0 0-1 0 0,0-1 0 0 0,0 1 1 0 0,0 0-1 0 0,0 0 0 0 0,0 0 1 0 0,0 0-1 0 0,0 0 0 0 0,0 0 1 0 0,0 0-1 0 0,0 0 0 0 0,0 0 1 0 0,0 0-1 0 0,0 1 0 0 0,0-1 1 0 0,0 0-1 0 0,0 1 0 0 0,0-1 0 0 0,0 1 1 0 0,1-1-1 0 0,-1 1 0 0 0,0 0-36 0 0,-14 5 563 0 0,-67 0 832 0 0,75-5-1396 0 0,-1 0 0 0 0,1 0-1 0 0,-1 1 1 0 0,1 0 0 0 0,0 0 0 0 0,0 1 0 0 0,0-1-1 0 0,0 2 1 0 0,0-1 0 0 0,0 1 0 0 0,-4 4 1 0 0,-12 8 1 0 0,18-14 2 0 0,1 1 0 0 0,0 0 0 0 0,-1 0 0 0 0,1 1 0 0 0,1-1 0 0 0,-1 1 0 0 0,0 0 0 0 0,-1 3-3 0 0,3-4 30 0 0,-1 1 0 0 0,1-1 0 0 0,0 1 0 0 0,1-1 1 0 0,-1 1-1 0 0,1 0 0 0 0,-1 0 0 0 0,1 0 0 0 0,0 0 0 0 0,1 0 0 0 0,-1 0 0 0 0,1 0 0 0 0,-1 0 1 0 0,1 0-1 0 0,1 1 0 0 0,-1-1 0 0 0,0 0 0 0 0,1 0 0 0 0,0 0 0 0 0,0 0 0 0 0,0 0 0 0 0,0 0 0 0 0,1-1 1 0 0,0 1-1 0 0,0 0 0 0 0,0-1 0 0 0,0 1 0 0 0,0-1 0 0 0,1 1 0 0 0,-1-1 0 0 0,1 0-30 0 0,60 82 303 0 0,-36-46-108 0 0,31 33-195 0 0,-29-43 10 0 0,-18-19-35 0 0,0 0 0 0 0,-1 2 0 0 0,3 3 25 0 0,-10-12-25 0 0,-1 1-1 0 0,0-1 1 0 0,0 1 0 0 0,0 0 0 0 0,0 0-1 0 0,0 0 1 0 0,-1 0 0 0 0,1 0-1 0 0,-1 0 1 0 0,-1 0 0 0 0,1 0 0 0 0,0 1-1 0 0,-1 2 26 0 0,3 7-346 0 0,0 2 173 0 0,-2-15 166 0 0,-1-1 0 0 0,0 0 0 0 0,0 0 1 0 0,0 1-1 0 0,0-1 0 0 0,0 0 0 0 0,0 1 1 0 0,0-1-1 0 0,0 0 0 0 0,0 1 0 0 0,0-1 1 0 0,0 0-1 0 0,-1 1 0 0 0,1-1 0 0 0,0 0 1 0 0,0 0-1 0 0,0 1 0 0 0,0-1 0 0 0,0 0 1 0 0,0 1-1 0 0,-1-1 0 0 0,1 0 0 0 0,0 0 1 0 0,0 1-1 0 0,-1-1 0 0 0,1 0 0 0 0,0 0 1 0 0,0 0-1 0 0,-1 1 0 0 0,1-1 0 0 0,0 0 1 0 0,0 0-1 0 0,-1 0 0 0 0,1 0 7 0 0,-1 1-3 0 0,0-1-1 0 0,1 0 1 0 0,-1 1-1 0 0,0-1 1 0 0,0 0-1 0 0,1 1 1 0 0,-1-1 0 0 0,0 1-1 0 0,1-1 1 0 0,-1 1-1 0 0,0-1 1 0 0,1 1-1 0 0,-1 0 1 0 0,1-1 0 0 0,-1 1-1 0 0,1 0 1 0 0,0-1-1 0 0,-1 1 1 0 0,1 0 3 0 0,-1 0 3 0 0,1 0 1 0 0,-1 0-1 0 0,1 0 0 0 0,-1 0 1 0 0,0 0-1 0 0,1-1 0 0 0,-1 1 1 0 0,0 0-1 0 0,0 0 0 0 0,0-1 1 0 0,1 1-1 0 0,-1 0 1 0 0,0-1-1 0 0,0 1 0 0 0,0-1 1 0 0,0 1-1 0 0,0-1-3 0 0,-30 9 2 0 0,-1-1 0 0 0,0-2-1 0 0,-9 0-1 0 0,26-6 6 0 0,1 0-1 0 0,0-1 1 0 0,0-1-1 0 0,-13-2-5 0 0,-16-3 10 0 0,42 7-34 0 0,-1 0 0 0 0,1 0 0 0 0,0-1 0 0 0,-1 1 0 0 0,1-1-1 0 0,0 1 1 0 0,-1-1 0 0 0,1 1 0 0 0,0-1 0 0 0,0 0 0 0 0,0 0-1 0 0,0 1 1 0 0,0-1 0 0 0,0 0 0 0 0,0 0 0 0 0,0 0-1 0 0,-1-1 25 0 0,0 0-799 0 0,1 1-5333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2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12 5824 0 0,'0'0'18'0'0,"0"0"1"0"0,0-1 0 0 0,0 1-1 0 0,0 0 1 0 0,0-1 0 0 0,0 1-1 0 0,0 0 1 0 0,0-1 0 0 0,1 1-1 0 0,-1 0 1 0 0,0-1 0 0 0,-1 1-1 0 0,1 0 1 0 0,0-1-1 0 0,0 1 1 0 0,0 0 0 0 0,0-1-1 0 0,0 1 1 0 0,0 0 0 0 0,0-1-1 0 0,0 1 1 0 0,-1 0 0 0 0,1-1-1 0 0,0 1 1 0 0,0 0-1 0 0,0 0 1 0 0,-1-1 0 0 0,1 1-1 0 0,0 0 1 0 0,0 0 0 0 0,-1-1-1 0 0,1 1 1 0 0,0 0 0 0 0,0 0-1 0 0,-1 0 1 0 0,1-1 0 0 0,0 1-1 0 0,-1 0 1 0 0,1 0-1 0 0,0 0 1 0 0,-1 0 0 0 0,1 0-1 0 0,0 0 1 0 0,-1 0 0 0 0,1 0-1 0 0,-1 0 1 0 0,1 0 0 0 0,0 0-1 0 0,-1 0 1 0 0,1 0-1 0 0,0 0 1 0 0,-1 0-19 0 0,-2 3 318 0 0,-4-1-204 0 0,4-1-107 0 0,-1-1 0 0 0,1 1 0 0 0,0-1 0 0 0,0 1 0 0 0,0 0 0 0 0,0 0 1 0 0,-1 1-1 0 0,1-1 0 0 0,0 0 0 0 0,1 1 0 0 0,-4 1-7 0 0,-29 26 173 0 0,19-16-41 0 0,11-10-98 0 0,-9 8 40 0 0,-1 0 0 0 0,1 1 0 0 0,1 0 1 0 0,0 1-1 0 0,1 1 0 0 0,1 0 0 0 0,-2 3-74 0 0,-11 12 171 0 0,19-25-113 0 0,1 0 0 0 0,0 0 0 0 0,1 1-1 0 0,-1 0 1 0 0,-1 3-58 0 0,-2 4 76 0 0,-3 7 85 0 0,-1 0-1 0 0,-13 15-160 0 0,15-21 83 0 0,1 1 0 0 0,0 1 0 0 0,1-1 0 0 0,0 1-1 0 0,1 1 1 0 0,1-1 0 0 0,1 1 0 0 0,0 0 0 0 0,0 2-83 0 0,-12 42 877 0 0,15-55-795 0 0,1 1 0 0 0,-1-1 1 0 0,1 0-1 0 0,0 0 0 0 0,0 1 0 0 0,0-1 1 0 0,1 0-1 0 0,0 3-82 0 0,1 15 251 0 0,-1-18-183 0 0,0-1 1 0 0,0 0-1 0 0,1 0 0 0 0,-1 0 0 0 0,1 0 0 0 0,0 0 1 0 0,0 0-1 0 0,0 0 0 0 0,1-1 0 0 0,0 1 0 0 0,-1-1 1 0 0,1 0-1 0 0,0 0 0 0 0,2 2-68 0 0,-3-4 13 0 0,-1 0 1 0 0,1 0-1 0 0,-1 0 1 0 0,1 0-1 0 0,0 0 0 0 0,-1 0 1 0 0,1 0-1 0 0,0-1 0 0 0,0 1 1 0 0,-1-1-1 0 0,3 1-13 0 0,18 7-3 0 0,-17-6 13 0 0,0 0-1 0 0,-1 0 1 0 0,1 0 0 0 0,0-1 0 0 0,0 0-1 0 0,0 0 1 0 0,0 0 0 0 0,0 0 0 0 0,1-1-1 0 0,-1 0 1 0 0,0 0 0 0 0,0 0 0 0 0,0-1-1 0 0,0 0 1 0 0,0 0-10 0 0,5-1-241 0 0,0 0-1 0 0,0-1 1 0 0,0 0-1 0 0,-1 0 1 0 0,0-1-1 0 0,0 0 1 0 0,2-2 241 0 0,-9 5-7937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0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1 100 8744 0 0,'3'0'0'0'0,"3"0"0"0"0,4 4 0 0 0,8-8 560 0 0,4-2 8 0 0,4 0 0 0 0,12 0 0 0 0,0 2-160 0 0,-7 8 8 0 0,1 2-8 0 0,6-4 8 0 0,-8-10-400 0 0,0-2 8 0 0,1 4 8 0 0,7 2-8 0 0,-38 4-9592 0 0</inkml:trace>
  <inkml:trace contextRef="#ctx0" brushRef="#br0" timeOffset="1">696 284 7432 0 0,'0'-1'103'0'0,"1"0"0"0"0,-1-1 0 0 0,0 1 0 0 0,1 0 1 0 0,-1 0-1 0 0,1 0 0 0 0,0 0 0 0 0,-1-1 0 0 0,1 1 1 0 0,0 0-1 0 0,-1 0 0 0 0,1 0 0 0 0,0 1 0 0 0,0-1 0 0 0,0 0 1 0 0,0 0-104 0 0,10-15 1445 0 0,-3-1-475 0 0,-6 16-890 0 0,-1-1 0 0 0,0 0-1 0 0,0 0 1 0 0,-1 1 0 0 0,1-1 0 0 0,0 0 0 0 0,-1 0 0 0 0,1 0 0 0 0,-1 0-1 0 0,1 0 1 0 0,-1 0 0 0 0,0 0 0 0 0,0 0 0 0 0,0 0 0 0 0,0 0 0 0 0,0 0 0 0 0,-1 0-80 0 0,-5-35 218 0 0,2 20-96 0 0,1 1 0 0 0,1-1-1 0 0,0 1 1 0 0,1-10-122 0 0,2 23 57 0 0,-1-1 0 0 0,1 1 0 0 0,0 0 0 0 0,0-1 0 0 0,0 1 0 0 0,0 0 0 0 0,0 0 0 0 0,0 0 0 0 0,1 0-57 0 0,6-18 558 0 0,-8 20-541 0 0,0 1 0 0 0,0-1 1 0 0,0 1-1 0 0,0 0 0 0 0,0-1 0 0 0,0 1 1 0 0,0-1-1 0 0,0 1 0 0 0,0 0 1 0 0,1-1-1 0 0,-1 1 0 0 0,0-1 1 0 0,0 1-1 0 0,1 0 0 0 0,-1-1 1 0 0,0 1-1 0 0,0 0 0 0 0,1-1 1 0 0,-1 1-1 0 0,0 0 0 0 0,1 0 1 0 0,-1-1-1 0 0,0 1 0 0 0,1 0 0 0 0,-1 0 1 0 0,0 0-1 0 0,1-1 0 0 0,-1 1 1 0 0,1 0-1 0 0,-1 0 0 0 0,0 0 1 0 0,1 0-1 0 0,-1 0 0 0 0,1 0 1 0 0,-1 0-1 0 0,0 0 0 0 0,1 0 1 0 0,-1 0-1 0 0,1 0 0 0 0,-1 0 1 0 0,1 0-1 0 0,-1 0 0 0 0,1 0-17 0 0,0 1 15 0 0,-1-1-1 0 0,1 0 1 0 0,0 1-1 0 0,0-1 1 0 0,0 1 0 0 0,-1-1-1 0 0,1 1 1 0 0,0 0-1 0 0,0-1 1 0 0,-1 1-1 0 0,1 0 1 0 0,-1-1 0 0 0,1 1-1 0 0,0 0 1 0 0,-1 0-1 0 0,1 0 1 0 0,-1-1 0 0 0,0 1-1 0 0,1 0 1 0 0,-1 0-1 0 0,0 0 1 0 0,1 0-15 0 0,5 21 26 0 0,2 0 0 0 0,0 0 0 0 0,2-1 0 0 0,2 3-26 0 0,9 21 15 0 0,-17-39-16 0 0,0 0 0 0 0,0 1 0 0 0,0-1 0 0 0,1-1 0 0 0,-1 1 0 0 0,3 1 1 0 0,13 17-4 0 0,-15-19-5 0 0,0-1 1 0 0,1 0-1 0 0,-1 0 0 0 0,1 0 0 0 0,-1-1 1 0 0,1 0-1 0 0,0 0 0 0 0,1 0 0 0 0,-1-1 1 0 0,0 0-1 0 0,2 0 9 0 0,18 9-37 0 0,-24-11 39 0 0,1 1 0 0 0,0 0 0 0 0,-1 0 0 0 0,1-1 0 0 0,-1 0 0 0 0,1 1 0 0 0,0-1 0 0 0,-1 0 0 0 0,1-1 0 0 0,0 1 0 0 0,-1 0 0 0 0,1-1 0 0 0,2 0-2 0 0,35-13 274 0 0,-26 9-118 0 0,-12 3-149 0 0,1 1 1 0 0,-1-1 0 0 0,0 0-1 0 0,1 0 1 0 0,-1 0-1 0 0,0 0 1 0 0,0 0 0 0 0,-1 0-1 0 0,1-1 1 0 0,0 1-1 0 0,-1-1 1 0 0,1 1 0 0 0,-1-1-1 0 0,0 1 1 0 0,0-1-1 0 0,0 0 1 0 0,0 0-1 0 0,0 0 1 0 0,-1 1 0 0 0,1-1-1 0 0,-1 0 1 0 0,0 0-1 0 0,0 0 1 0 0,0 0 0 0 0,0 0-1 0 0,-1-1-7 0 0,-1-18 83 0 0,2 19-81 0 0,-1 0-1 0 0,1 0 1 0 0,-1 0-1 0 0,1 0 0 0 0,-1-1 1 0 0,0 1-1 0 0,0 0 1 0 0,0 0-1 0 0,-1 0-1 0 0,-1-4 3 0 0,1 1 0 0 0,0-1 0 0 0,0 0 0 0 0,-1-7-3 0 0,-6-18 27 0 0,7 26-29 0 0,1-1 1 0 0,0 1 0 0 0,0 0-1 0 0,1-1 1 0 0,0 1 0 0 0,0-1-1 0 0,0 1 1 0 0,1 0 0 0 0,0-2 1 0 0,0 7-13 0 0,-1 0 0 0 0,1 0 0 0 0,-1 0 0 0 0,1 0 0 0 0,0 0 0 0 0,-1 0 0 0 0,1 0 0 0 0,0 1 0 0 0,-1-1 0 0 0,1 0 0 0 0,0 0 0 0 0,0 1 0 0 0,0-1 0 0 0,0 0 0 0 0,0 1 13 0 0,4-4-1948 0 0,-4 2-8278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 8136 0 0,'0'-1'11'0'0,"0"1"0"0"0,0 0 0 0 0,0 0 1 0 0,0 0-1 0 0,0 0 0 0 0,-1-1 0 0 0,1 1 1 0 0,0 0-1 0 0,0 0 0 0 0,1 0 0 0 0,-1-1 1 0 0,0 1-1 0 0,0 0 0 0 0,0 0 0 0 0,0 0 0 0 0,0-1 1 0 0,0 1-1 0 0,0 0 0 0 0,0 0 0 0 0,0 0 1 0 0,0 0-1 0 0,0-1 0 0 0,0 1 0 0 0,1 0 1 0 0,-1 0-1 0 0,0 0 0 0 0,0 0 0 0 0,0 0 1 0 0,0-1-1 0 0,0 1 0 0 0,1 0 0 0 0,-1 0 0 0 0,0 0 1 0 0,0 0-1 0 0,0 0 0 0 0,0 0 0 0 0,1 0 1 0 0,-1 0-1 0 0,0 0 0 0 0,0 0 0 0 0,0 0 1 0 0,1 0-1 0 0,-1 0 0 0 0,0 0 0 0 0,0 0 0 0 0,0 0 1 0 0,1 0-1 0 0,-1 0 0 0 0,0 0 0 0 0,0 0 1 0 0,0 0-1 0 0,1 0 0 0 0,-1 0-11 0 0,12 7 1116 0 0,-4-2-493 0 0,-7-5-590 0 0,0 0 0 0 0,1 1 0 0 0,-1-1 0 0 0,0 1 0 0 0,0-1 0 0 0,0 1 0 0 0,1-1 0 0 0,-1 1 0 0 0,0 0 0 0 0,0 0 0 0 0,0-1 0 0 0,0 1 0 0 0,0 0 0 0 0,-1 0 0 0 0,1 0 0 0 0,0 0 0 0 0,0 0 0 0 0,-1 0 0 0 0,1 1 0 0 0,0-1 0 0 0,-1 0 0 0 0,1 0 0 0 0,-1 0 0 0 0,1 1 0 0 0,-1-1-33 0 0,11 39 37 0 0,-9-30 0 0 0,11 79 403 0 0,-11-68-99 0 0,0 0 1 0 0,-2 1-1 0 0,-1 11-341 0 0,0 6 629 0 0,1-38-678 0 0,0 0 0 0 0,-1 0 0 0 0,1 0 0 0 0,0 0 0 0 0,-1 0 0 0 0,1-1-1 0 0,-1 1 1 0 0,1 0 0 0 0,-1 0 0 0 0,0 0 0 0 0,1 0 0 0 0,-1-1 0 0 0,0 1 0 0 0,0 0 0 0 0,1-1-1 0 0,-1 1 1 0 0,0-1 0 0 0,0 1 0 0 0,0-1 0 0 0,0 1 0 0 0,0-1 0 0 0,0 1 0 0 0,0-1 0 0 0,0 0 0 0 0,0 0-1 0 0,0 1 1 0 0,0-1 0 0 0,0 0 0 0 0,0 0 0 0 0,0 0 49 0 0,0 0-8573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3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9744 0 0,'0'1'6'0'0,"0"-1"0"0"0,0 0 1 0 0,0 0-1 0 0,0 0 0 0 0,0 0 0 0 0,1 1 1 0 0,-1-1-1 0 0,0 0 0 0 0,0 0 1 0 0,0 0-1 0 0,0 0 0 0 0,1 0 0 0 0,-1 1 1 0 0,0-1-1 0 0,0 0 0 0 0,0 0 1 0 0,1 0-1 0 0,-1 0 0 0 0,0 0 1 0 0,0 0-1 0 0,0 0 0 0 0,1 0 0 0 0,-1 0 1 0 0,0 0-1 0 0,0 0 0 0 0,0 0 1 0 0,1 0-1 0 0,-1 0 0 0 0,0 0 0 0 0,0 0 1 0 0,0 0-1 0 0,1 0 0 0 0,-1 0 1 0 0,0 0-1 0 0,0 0 0 0 0,0-1 0 0 0,1 1 1 0 0,-1 0-1 0 0,0 0 0 0 0,0 0 1 0 0,0 0-1 0 0,1 0 0 0 0,-1 0 0 0 0,0-1 1 0 0,0 1-1 0 0,0 0 0 0 0,0 0 1 0 0,0 0-1 0 0,0-1-6 0 0,21-11 645 0 0,8-5 26 0 0,-19 14-633 0 0,1 1 1 0 0,-1 0-1 0 0,0 1 1 0 0,2 0-39 0 0,36-7 55 0 0,-20 2-55 0 0,1 2 0 0 0,-1 0-1 0 0,23 1 1 0 0,-3 0-98 0 0,85-3-420 0 0,-54 6-1261 0 0,-74-1-4794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4.1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363 1 7528 0 0,'-23'2'174'0'0,"0"1"1"0"0,0 1-1 0 0,0 1 0 0 0,0 1 1 0 0,-10 4-175 0 0,-29 18 160 0 0,51-22 35 0 0,1 0 0 0 0,0 1 0 0 0,0 0 0 0 0,0 1 0 0 0,1 0 0 0 0,0 0 0 0 0,1 1 0 0 0,0 1-195 0 0,-12 9 257 0 0,17-14-198 0 0,0-1 0 0 0,0 1-1 0 0,0 0 1 0 0,0 0 0 0 0,1 0 0 0 0,0 1-1 0 0,0-1 1 0 0,1 0 0 0 0,-1 1 0 0 0,0 3-59 0 0,-6 19 168 0 0,4-13-124 0 0,1-1 1 0 0,0 1-1 0 0,1 0 0 0 0,1-1 1 0 0,0 1-1 0 0,1 0 0 0 0,1 0 1 0 0,0 3-45 0 0,1 29-26 0 0,-2-40-28 0 0,1 0-1 0 0,1-1 0 0 0,-1 1 0 0 0,1 0 0 0 0,1 0 1 0 0,-1-1-1 0 0,1 1 0 0 0,0-1 0 0 0,0 0 0 0 0,3 4 55 0 0,3-2 13 0 0,0 0-1 0 0,0-1 1 0 0,1 0-1 0 0,0-1 0 0 0,0 1 1 0 0,1-2-1 0 0,-1 0 1 0 0,1 0-1 0 0,0-1 0 0 0,2 0-12 0 0,-3-1-3 0 0,1-2 1 0 0,-1 0-1 0 0,1 0 0 0 0,0-1 0 0 0,-1 0 0 0 0,6-1 3 0 0,14 0-37 0 0,-26 1-20 0 0,-1-1 0 0 0,0 1 0 0 0,0-1 0 0 0,1 0 0 0 0,-1 0 1 0 0,0 0-1 0 0,0-1 0 0 0,0 1 0 0 0,0 0 0 0 0,0-1 0 0 0,-1 0 1 0 0,1 0 56 0 0,3-2-1025 0 0,-4 3-5620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4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0 207 9440 0 0,'2'13'-1'0'0,"-1"-13"1"0"0,-1 0 0 0 0,0 0 1 0 0,0 0-1 0 0,1 0 0 0 0,-1 0 0 0 0,0 0 0 0 0,0 0 0 0 0,1 0 0 0 0,-1 0 0 0 0,0 0 0 0 0,0 0 0 0 0,1-1 0 0 0,-1 1 0 0 0,0 0 0 0 0,0 0 0 0 0,1 0 0 0 0,-1 0 0 0 0,0 0 0 0 0,0-1 0 0 0,0 1 0 0 0,1 0 0 0 0,-1 0 0 0 0,0 0 0 0 0,0-1 0 0 0,0 1 0 0 0,0 0 1 0 0,1 0-1 0 0,-1 0 0 0 0,0-1 0 0 0,0 1 0 0 0,0 0 0 0 0,0 0 0 0 0,0-1 0 0 0,0 1 0 0 0,0 0 0 0 0,0-1 0 0 0,0 1 0 0 0,0 0 0 0 0,0 0 0 0 0,0-1 0 0 0,4-1-1 0 0,1 0 1 0 0,-1 0-1 0 0,0 1 1 0 0,1-1-1 0 0,-1 1 1 0 0,1 0-1 0 0,0 1 0 0 0,2-1 1 0 0,-3 0 14 0 0,116-13 745 0 0,-102 11-729 0 0,0 1 0 0 0,0 1-1 0 0,2 1-29 0 0,-4-1 32 0 0,1 1-1 0 0,-1-2 0 0 0,8-2-31 0 0,-7 2 141 0 0,0 0 1 0 0,-1 0-1 0 0,1 2-141 0 0,34-4 274 0 0,-44 4-264 0 0,0 0 0 0 0,1 0 0 0 0,-1 0 0 0 0,0 1 0 0 0,0 0 1 0 0,0 0-1 0 0,1 1 0 0 0,1 1-10 0 0,0-1 9 0 0,-1 0-1 0 0,1 0 1 0 0,-1-1 0 0 0,7 0-9 0 0,-6-1 6 0 0,-1 1-1 0 0,0 0 1 0 0,0 0-1 0 0,0 1 1 0 0,0 0-1 0 0,0 0 1 0 0,0 1-1 0 0,0 0 0 0 0,-1 1 1 0 0,1-1-1 0 0,-1 1 1 0 0,0 1-1 0 0,0 0 1 0 0,0 0-1 0 0,-1 0 1 0 0,0 0-1 0 0,6 7-5 0 0,-6-5 3 0 0,0 1 1 0 0,0 0-1 0 0,0 0 0 0 0,-1 1 0 0 0,0-1 0 0 0,-1 1 0 0 0,0 0 0 0 0,0 0 1 0 0,1 6-4 0 0,-4-11 4 0 0,6 18 226 0 0,0 1 1 0 0,-2 1 0 0 0,-1-1-1 0 0,0 1 1 0 0,-1 20-231 0 0,-3-44 141 0 0,0 0 23 0 0,0 0-2 0 0,0 0-21 0 0,0 0-74 0 0,0 0-19 0 0,0 0 1 0 0,0 0 27 0 0,0 0 88 0 0,0 0 25 0 0,-14-14 477 0 0,10 7-608 0 0,-1 1 1 0 0,1-1-1 0 0,1 0 1 0 0,-1 0 0 0 0,1-1-1 0 0,1 1 1 0 0,-1-1-1 0 0,0-2-58 0 0,-3-11 108 0 0,1 7-12 0 0,1 0 1 0 0,1-1 0 0 0,0 0-1 0 0,1 0 1 0 0,1 1 0 0 0,0-1 0 0 0,1 0-1 0 0,0 0 1 0 0,2-1-97 0 0,2-3 143 0 0,1 1 0 0 0,1-1 0 0 0,0 1 0 0 0,2 0 0 0 0,0 1 0 0 0,9-15-143 0 0,-11 20 25 0 0,-2 6 9 0 0,-1 1 0 0 0,1-1 0 0 0,1 1 0 0 0,-1 0 1 0 0,1 0-1 0 0,-1 0 0 0 0,2 0 0 0 0,-1 1 0 0 0,5-4-34 0 0,3 0 151 0 0,0 0 0 0 0,0 1 0 0 0,12-4-151 0 0,-22 10-7 0 0,1 0 1 0 0,-1 1-1 0 0,1-1 1 0 0,0 1-1 0 0,-1 0 0 0 0,1 0 1 0 0,1 0 6 0 0,12-1-76 0 0,-11 1 31 0 0,1 0 0 0 0,-1 0-1 0 0,0 1 1 0 0,1 0-1 0 0,-1 0 1 0 0,0 1-1 0 0,0 0 1 0 0,0 0-1 0 0,0 0 1 0 0,5 3 45 0 0,-3 0-58 0 0,-1 0 0 0 0,0 0 0 0 0,0 1 0 0 0,-1 0 0 0 0,0 0 0 0 0,0 1 0 0 0,0-1 0 0 0,0 1 0 0 0,-1 1 0 0 0,3 5 58 0 0,7 14-104 0 0,-2 1 0 0 0,5 15 104 0 0,6 13-111 0 0,1 5-6 0 0,-22-54 102 0 0,-1-1 0 0 0,-1 1 1 0 0,0 0-1 0 0,1 0 0 0 0,-2-1 0 0 0,1 1 0 0 0,-1 0 0 0 0,-1 4 15 0 0,0 2-12 0 0,2-11 11 0 0,-1 0 0 0 0,-1 1 0 0 0,1-1-1 0 0,0 0 1 0 0,0 0 0 0 0,-1 0 0 0 0,1 0 0 0 0,-1 0 0 0 0,0 0 0 0 0,0 0 0 0 0,0 0 0 0 0,0 0 0 0 0,0 0 1 0 0,-9 12 5 0 0,0 0 0 0 0,-1-1 1 0 0,-8 7-6 0 0,15-16 2 0 0,0 0 0 0 0,0-1-1 0 0,-1 0 1 0 0,1 1 0 0 0,-1-2 0 0 0,0 1 0 0 0,0 0 0 0 0,0-1 0 0 0,0 0-1 0 0,0 0 1 0 0,0-1 0 0 0,-6 2-2 0 0,-28 4 22 0 0,20-3-11 0 0,1-1 1 0 0,-1-1-1 0 0,-12 0-11 0 0,-85-6 298 0 0,-42-11-298 0 0,147 15-292 0 0,0-2 0 0 0,0 1 1 0 0,0-2-1 0 0,1 1 0 0 0,-1-1 1 0 0,1-1-1 0 0,-6-3 292 0 0,-6-6-10046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6.3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 0 3912 0 0,'-1'6'24'0'0,"1"0"1"0"0,-1 0 0 0 0,-1 0-1 0 0,1 0 1 0 0,-1 0-1 0 0,0-1 1 0 0,0 2-25 0 0,-1-1 27 0 0,1-1 0 0 0,0 1-1 0 0,1 0 1 0 0,0 0 0 0 0,0 0 0 0 0,0 0 0 0 0,0 1-27 0 0,0 102 550 0 0,-1 4 684 0 0,6 4-1234 0 0,1-77 841 0 0,7 31-841 0 0,-6-39 620 0 0,0 1 0 0 0,-3-1 0 0 0,0 14-620 0 0,-3-45 17 0 0,0 0-1 0 0,0 0 1 0 0,1 0 0 0 0,-1 0 0 0 0,0 0-1 0 0,0 0 1 0 0,1 0 0 0 0,-1-1-1 0 0,1 1 1 0 0,-1 0 0 0 0,1 0-1 0 0,-1-1 1 0 0,1 1 0 0 0,-1 0-1 0 0,1 0 1 0 0,-1-1 0 0 0,1 1-1 0 0,0-1 1 0 0,0 1 0 0 0,-1 0 0 0 0,1-1-1 0 0,0 1 1 0 0,0-1 0 0 0,0 0-1 0 0,-1 1 1 0 0,1-1 0 0 0,0 0-1 0 0,0 1 1 0 0,0-1-17 0 0,-6 14 328 0 0,2-10-242 0 0,1-14 131 0 0,2 9-145 0 0,-1 1-77 0 0,0-1 0 0 0,0 1 1 0 0,0 0-1 0 0,1-1 1 0 0,-1 1-1 0 0,0-1 0 0 0,0 1 1 0 0,0-1-1 0 0,1 1 1 0 0,-1-1-1 0 0,0 1 0 0 0,1-1 1 0 0,-1 0-1 0 0,1 1 1 0 0,-1-1-1 0 0,1 0 0 0 0,-1 0 1 0 0,1 1-1 0 0,-1-1 1 0 0,1 0-1 0 0,-1 0 0 0 0,1 0 1 0 0,0 1-1 0 0,0-1 0 0 0,-1 0 1 0 0,1 0-1 0 0,0-1 5 0 0,-1-2-925 0 0,0 2-5433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8.7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204 199 5520 0 0,'0'0'5'0'0,"-1"1"-1"0"0,1 0 1 0 0,-1 0 0 0 0,1-1 0 0 0,-1 1-1 0 0,1 0 1 0 0,-1-1 0 0 0,0 1 0 0 0,1 0 0 0 0,-1-1-1 0 0,0 1 1 0 0,1-1 0 0 0,-1 1 0 0 0,0-1-1 0 0,0 0 1 0 0,0 1 0 0 0,1-1 0 0 0,-1 0-1 0 0,0 0 1 0 0,0 1 0 0 0,0-1 0 0 0,0 0-5 0 0,-13 7 233 0 0,11-4-128 0 0,0-1 0 0 0,-1 1 0 0 0,1-1 0 0 0,0 0 1 0 0,0 0-1 0 0,-1-1 0 0 0,1 1 0 0 0,-1-1 0 0 0,0 1 0 0 0,-3 0-105 0 0,-24 11 411 0 0,27-10-346 0 0,1 1 0 0 0,0-1 1 0 0,-1 1-1 0 0,1-1 0 0 0,0 1 1 0 0,1 0-1 0 0,-1 0 0 0 0,-1 4-65 0 0,-10 13 135 0 0,9-14-107 0 0,0 1 0 0 0,0-1 0 0 0,1 1 0 0 0,0 0 0 0 0,0 1 0 0 0,1-1 0 0 0,0 0 1 0 0,1 1-1 0 0,0 0 0 0 0,0 1-28 0 0,-3 21 35 0 0,2 0 1 0 0,0 10-36 0 0,0 12 88 0 0,0-31-19 0 0,1 0 1 0 0,2 0-1 0 0,0 0 1 0 0,3 17-70 0 0,-2-32 18 0 0,0 0 0 0 0,1 0 0 0 0,0 0 0 0 0,0 0 0 0 0,1 0 0 0 0,0-1 0 0 0,0 1 0 0 0,0-1 0 0 0,1 0 0 0 0,0 0 0 0 0,0 0 0 0 0,1-1 1 0 0,-1 1-1 0 0,1-1 0 0 0,0 0 0 0 0,4 2-18 0 0,-1 0 53 0 0,1 0 1 0 0,0-1-1 0 0,1 0 1 0 0,-1-1-1 0 0,1 0 1 0 0,0 0-1 0 0,1-1 1 0 0,-1 0-1 0 0,1-1 1 0 0,0 0-1 0 0,-1-1 1 0 0,1 0 0 0 0,0-1-1 0 0,0 0 1 0 0,1 0-1 0 0,-1-1 1 0 0,0-1-1 0 0,0 0 1 0 0,0-1-1 0 0,0 0 1 0 0,0 0-1 0 0,-1-1 1 0 0,1-1-1 0 0,-1 1 1 0 0,0-2-1 0 0,1 0 1 0 0,-2 0-1 0 0,7-5-53 0 0,1-3 403 0 0,-1 0-1 0 0,12-15-402 0 0,-7 7 274 0 0,-8 7-103 0 0,-1-1 1 0 0,-1-1-1 0 0,0 0 0 0 0,-1 0 0 0 0,-1-1 1 0 0,3-6-172 0 0,-1 2 156 0 0,-3 4-22 0 0,-1 0 0 0 0,-1 0-1 0 0,0-1 1 0 0,-1 0 0 0 0,-1 0 0 0 0,0-1-134 0 0,2-24 725 0 0,1-42-725 0 0,-7 67 135 0 0,-2-1 0 0 0,0 1 0 0 0,-1 0 1 0 0,-1 0-1 0 0,-1 0 0 0 0,0 1 0 0 0,-1-1 0 0 0,-1 1 1 0 0,-1 1-1 0 0,-1-2-135 0 0,-8-11 422 0 0,-1 0-1 0 0,-2 2 1 0 0,-11-14-422 0 0,29 39 26 0 0,1 1 0 0 0,-1-1 0 0 0,1 0 0 0 0,-1 0 0 0 0,0 1 0 0 0,0-1-1 0 0,1 1 1 0 0,-1-1 0 0 0,0 1 0 0 0,-1 0 0 0 0,1 0 0 0 0,0 0 0 0 0,0 0 0 0 0,0 0 0 0 0,-1 0 0 0 0,1 1 0 0 0,0-1-1 0 0,-1 1 1 0 0,1 0 0 0 0,0-1 0 0 0,-1 1 0 0 0,-1 1-26 0 0,-2 0 58 0 0,-1 0 0 0 0,1 1 0 0 0,-1 0 1 0 0,1 0-1 0 0,0 1 0 0 0,0-1 0 0 0,-1 2-58 0 0,-13 5 67 0 0,-35 15 27 0 0,12-4-2224 0 0,-16 3 2130 0 0,52-21-11362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5.8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105 0 1600 0 0,'0'0'713'0'0,"0"6"713"0"0,3 172 1459 0 0,-4-147-2691 0 0,3 40 100 0 0,-2-62-231 0 0,0 0 0 0 0,-1 0 0 0 0,0 0 0 0 0,0 0 0 0 0,-2 3-63 0 0,2-3 103 0 0,-1 0 0 0 0,1 0 1 0 0,0-1-1 0 0,1 1 1 0 0,0 4-104 0 0,0-4 190 0 0,0 0-1 0 0,0-1 1 0 0,-1 1 0 0 0,-1 0 0 0 0,0 3-190 0 0,-4 30 3220 0 0,4-47-2841 0 0,2 5-364 0 0,-1 0 0 0 0,1-1 0 0 0,0 1 1 0 0,0 0-1 0 0,-1-1 0 0 0,1 1 0 0 0,0 0 1 0 0,0-1-1 0 0,0 1 0 0 0,0-1 0 0 0,0 1 1 0 0,-1 0-1 0 0,1-1 0 0 0,0 1 0 0 0,0-1 1 0 0,0 1-1 0 0,0-1 0 0 0,0 1 1 0 0,0 0-1 0 0,0-1 0 0 0,0 1 0 0 0,1-1 1 0 0,-1 1-1 0 0,0 0 0 0 0,0-1 0 0 0,0 1 1 0 0,0-1-16 0 0,2-5 35 0 0,-2 0 1 0 0,1-1 0 0 0,-1 1 0 0 0,0-1 0 0 0,0 1 0 0 0,0 0 0 0 0,-2-7-36 0 0,-1-30 85 0 0,4 22 7 0 0,1 0 0 0 0,0 0 1 0 0,1 0-1 0 0,2 0 1 0 0,0 1-1 0 0,1 0-92 0 0,2-10 149 0 0,-8 25-115 0 0,2-1 0 0 0,-1 1 0 0 0,0-1 0 0 0,1 1 1 0 0,0 0-1 0 0,0 0 0 0 0,1 0 0 0 0,0 0 0 0 0,-1 0 1 0 0,2 0-1 0 0,-1 1 0 0 0,2-3-34 0 0,-1 3 24 0 0,7-8 14 0 0,0 1 0 0 0,1 0 0 0 0,1 0 0 0 0,0 1 0 0 0,0 1 0 0 0,0 0 0 0 0,1 1 0 0 0,11-4-38 0 0,-16 9 17 0 0,-5 1-12 0 0,0 0 0 0 0,0 0 0 0 0,1 1 0 0 0,-1-1 0 0 0,1 1 0 0 0,-1 0 0 0 0,1 1 0 0 0,-1-1 0 0 0,1 1 0 0 0,-1 0 0 0 0,1 0 0 0 0,-1 0 0 0 0,1 0 0 0 0,-1 1 0 0 0,1 0 1 0 0,-1 0-1 0 0,3 1-5 0 0,15 4 14 0 0,-17-5-9 0 0,0 1 1 0 0,0-1 0 0 0,0 1-1 0 0,0 0 1 0 0,0 0 0 0 0,2 2-6 0 0,-5-3 2 0 0,-1 0 1 0 0,0 0-1 0 0,0 0 0 0 0,0 0 1 0 0,1 0-1 0 0,-1 0 1 0 0,0 0-1 0 0,-1 0 1 0 0,1 0-1 0 0,0 1 1 0 0,0-1-1 0 0,0 0 0 0 0,-1 1 1 0 0,1-1-1 0 0,-1 1 1 0 0,1-1-1 0 0,-1 1 1 0 0,0-1-1 0 0,1 1 1 0 0,-1-1-1 0 0,0 1 1 0 0,0-1-1 0 0,0 1 0 0 0,0-1 1 0 0,-1 2-3 0 0,0 3 0 0 0,0 1 0 0 0,-1 0 0 0 0,0 0 0 0 0,-1-1 0 0 0,1 1 0 0 0,-1-1 0 0 0,0 0 0 0 0,-1 0 0 0 0,0 0-1 0 0,0 0 1 0 0,0-1 0 0 0,0 1 0 0 0,-1-1 0 0 0,0 0 0 0 0,0 0 0 0 0,-2 0 0 0 0,-8 7-1 0 0,0 0 0 0 0,-1-1 0 0 0,0-1 0 0 0,-1 0 1 0 0,-8 2 0 0 0,2-3-17 0 0,19-8 13 0 0,0 1 0 0 0,0-1 0 0 0,1 1-1 0 0,-1 0 1 0 0,0 0 0 0 0,0 0 0 0 0,1 0-1 0 0,0 1 1 0 0,-1-1 0 0 0,0 3 4 0 0,-4 1 56 0 0,6-4-8 0 0,0-1 0 0 0,0 1 1 0 0,0 0-1 0 0,1 0 0 0 0,-1-1 0 0 0,0 1 1 0 0,1 1-1 0 0,-1-1 0 0 0,1 0 1 0 0,-1 1-49 0 0,10-3 144 0 0,2 3-112 0 0,0 0 1 0 0,0 1 0 0 0,-1 0 0 0 0,6 3-33 0 0,18 8 39 0 0,12 3-15 0 0,12 4 36 0 0,5-1-60 0 0,-43-14 62 0 0,0 0 0 0 0,-1 2 0 0 0,11 6-62 0 0,1 1 104 0 0,-25-14-80 0 0,-1 1 0 0 0,0 0 0 0 0,1 0 0 0 0,-1 0 0 0 0,0 1 1 0 0,-1 0-1 0 0,1-1 0 0 0,-1 1 0 0 0,1 1 0 0 0,-1-1 0 0 0,0 0 0 0 0,-1 1 1 0 0,1-1-1 0 0,-1 1 0 0 0,0 0 0 0 0,0 0-24 0 0,-3-2 15 0 0,0-1 1 0 0,0 0-1 0 0,0 1 0 0 0,-1-1 0 0 0,1 0 0 0 0,-1 0 1 0 0,1 0-1 0 0,-1 0 0 0 0,0 0 0 0 0,0 0 0 0 0,0-1 1 0 0,0 1-1 0 0,0-1 0 0 0,0 1-15 0 0,-2 2 31 0 0,-5 2-20 0 0,0 1-1 0 0,0-1 1 0 0,0 0 0 0 0,0-1-1 0 0,-1 0 1 0 0,0-1 0 0 0,0 0-1 0 0,-3 1-10 0 0,-23 5 14 0 0,-28 5-14 0 0,18-5 0 0 0,18-5-22 0 0,0-1 0 0 0,0-1 1 0 0,0-2-1 0 0,-1-1 0 0 0,1-2 1 0 0,0 0-1 0 0,-21-5 22 0 0,10-3-51 0 0,-8-1-51 0 0,46 10 32 0 0,0 1 0 0 0,0 0 1 0 0,0-1-1 0 0,0 1 1 0 0,0 0-1 0 0,0-1 1 0 0,0 0-1 0 0,0 1 1 0 0,0-1-1 0 0,0 1 0 0 0,0-1 1 0 0,0 0-1 0 0,1 0 1 0 0,-1 1-1 0 0,0-1 1 0 0,1 0-1 0 0,-1 0 1 0 0,0 0-1 0 0,1 0 1 0 0,-1 0-1 0 0,1 0 0 0 0,-1 0 1 0 0,1 0-1 0 0,0 0 1 0 0,-1 0-1 0 0,1 0 1 0 0,0 0-1 0 0,0 0 1 0 0,0 0-1 0 0,0 0 0 0 0,0 0 1 0 0,0-1-1 0 0,0 1 1 0 0,0 0-1 0 0,0 0 1 0 0,1 0-1 0 0,-1 0 1 0 0,0 0-1 0 0,1 0 1 0 0,-1 0-1 0 0,0 0 0 0 0,1 0 1 0 0,0 0 69 0 0,-1-1-9649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6.2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0 8240 0 0,'0'1'22'0'0,"-1"0"1"0"0,0 0 0 0 0,1 0-1 0 0,-1-1 1 0 0,1 1 0 0 0,-1 0-1 0 0,1 0 1 0 0,0 0 0 0 0,-1 0 0 0 0,1 0-1 0 0,0 0 1 0 0,0 0 0 0 0,-1 0-1 0 0,1 0 1 0 0,0 0 0 0 0,0 0-1 0 0,0 0 1 0 0,0 0 0 0 0,0 0-1 0 0,1 0-22 0 0,-2 31 621 0 0,1-26-567 0 0,0 4-2 0 0,1 1 1 0 0,0-1 0 0 0,0 0-1 0 0,1 1 1 0 0,1-1-1 0 0,0 0 1 0 0,0 0 0 0 0,0 0-1 0 0,2-1 1 0 0,-1 1 0 0 0,1-1-1 0 0,0 0 1 0 0,1 0-1 0 0,0-1 1 0 0,1 1 0 0 0,-1-2-1 0 0,5 5-52 0 0,-6-9 97 0 0,0 0-1 0 0,0-1 0 0 0,0 1 0 0 0,0-1 1 0 0,1 0-1 0 0,-1-1 0 0 0,1 1 0 0 0,-1-1 1 0 0,1 0-1 0 0,1 0-96 0 0,-1 0 127 0 0,-1-2-57 0 0,-1 1 1 0 0,0 0-1 0 0,0-1 1 0 0,1 0 0 0 0,-1 0-1 0 0,0 0 1 0 0,0-1 0 0 0,0 0-1 0 0,-1 1 1 0 0,1-1-1 0 0,0 0 1 0 0,1-2-71 0 0,9-3 202 0 0,-6 4-56 0 0,0-1 1 0 0,0 0-1 0 0,-1-1 1 0 0,1 1-1 0 0,-1-2 1 0 0,0 1-1 0 0,0-1 1 0 0,-1 0-1 0 0,1 0 0 0 0,-1-1 1 0 0,-1 0-1 0 0,1 0 1 0 0,-1 0-1 0 0,-1 0 1 0 0,1-1-1 0 0,-1 0 1 0 0,0 0-1 0 0,-1 0 1 0 0,0-1-147 0 0,-3 4 86 0 0,0 1 1 0 0,0-1-1 0 0,-1 0 1 0 0,0 0-1 0 0,0 1 1 0 0,0-1-1 0 0,0 0 1 0 0,-1 1 0 0 0,0-1-1 0 0,0 1 1 0 0,0 0-1 0 0,-1-1-86 0 0,0-1 157 0 0,2 2-327 0 0,-1 0-1 0 0,0 1 0 0 0,0-1 0 0 0,-1 1 0 0 0,1-1 0 0 0,-1 1 0 0 0,0 0 0 0 0,1 0 0 0 0,-2 0 0 0 0,1 0 171 0 0,2 2-10478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16.6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7232 0 0,'1'2'77'0'0,"0"-1"0"0"0,0 0 0 0 0,0 1 0 0 0,0 0 1 0 0,0-1-1 0 0,0 1 0 0 0,0 0 0 0 0,-1-1 0 0 0,1 1 0 0 0,-1 0 1 0 0,1 0-1 0 0,-1-1 0 0 0,1 1 0 0 0,-1 0 0 0 0,0 0 0 0 0,0 0 0 0 0,0 0 1 0 0,0 1-78 0 0,0 0 127 0 0,0 0 1 0 0,0 0-1 0 0,0 0 1 0 0,1 0-1 0 0,-1 0 1 0 0,1 0-1 0 0,0 0 1 0 0,1 2-128 0 0,1 5 79 0 0,0-1 0 0 0,-1 1 0 0 0,0 0 0 0 0,-1 0 0 0 0,0 0 0 0 0,0 0-1 0 0,-1 0 1 0 0,0 0 0 0 0,-1 1-79 0 0,0 12 377 0 0,1-22-349 0 0,1-1 0 0 0,-1 1 0 0 0,0 0-1 0 0,0-1 1 0 0,0 1 0 0 0,0 0 0 0 0,0 0 0 0 0,1-1 0 0 0,-1 1 0 0 0,0 0 0 0 0,1-1 0 0 0,-1 1 0 0 0,1-1 0 0 0,-1 1 0 0 0,0 0 0 0 0,1-1 0 0 0,-1 1 0 0 0,1 0-28 0 0,0-1 41 0 0,-1 1 0 0 0,1-1 0 0 0,-1 1 0 0 0,1-1 1 0 0,-1 1-1 0 0,1 0 0 0 0,-1-1 0 0 0,1 1 0 0 0,-1-1 0 0 0,0 1 1 0 0,0 0-1 0 0,1 0 0 0 0,-1-1 0 0 0,0 1 0 0 0,0 0 0 0 0,0 0 0 0 0,0-1 1 0 0,0 2-42 0 0,0-2 156 0 0,0 0-4 0 0,0 0 1 0 0,0 0-4 0 0,0 0-34 0 0,0 0-6 0 0,0 0-1 0 0,0 0 2 0 0,0 0-29 0 0,0 0-4 0 0,0 0-2 0 0,0 0 4 0 0,0 0 1 0 0,0 0-1702 0 0,0 0-6804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29.4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252 45 4416 0 0,'0'0'331'0'0,"0"0"9"0"0,0 0-2 0 0,0 0-19 0 0,0 0-94 0 0,0 0-20 0 0,0 0-2 0 0,0 0 14 0 0,0 0 46 0 0,0 0 13 0 0,0 0-7 0 0,0 0 11 0 0,2-5 15 0 0,-1 2-209 0 0,-1 1-54 0 0,0 0 1 0 0,0 1-1 0 0,1-1 0 0 0,-1 0 0 0 0,0 1 0 0 0,1-1 0 0 0,0 0 0 0 0,-1 1 0 0 0,1-1 0 0 0,0 1 1 0 0,0-1-1 0 0,0 1 0 0 0,0-1 0 0 0,0 1 0 0 0,0 0 0 0 0,0-1-32 0 0,-5 3 1089 0 0,-7-1-194 0 0,-9-4-427 0 0,11 1-163 0 0,7 3-274 0 0,0-1 0 0 0,0 0 0 0 0,1 1 1 0 0,-1-1-1 0 0,0 1 0 0 0,0 0 0 0 0,0-1 0 0 0,0 1 0 0 0,0 0 0 0 0,0 0 0 0 0,1 0 0 0 0,-1 0 0 0 0,0 1 0 0 0,0-1 0 0 0,0 0 0 0 0,0 1 0 0 0,0 0 0 0 0,1-1 0 0 0,-1 1 0 0 0,0 0 0 0 0,1 0 0 0 0,-1 0 0 0 0,0 0 0 0 0,1 0 1 0 0,-1 0-1 0 0,1 0 0 0 0,-1 0 0 0 0,0 2-31 0 0,-3 4 48 0 0,0-1 0 0 0,1 1 0 0 0,-1 0 0 0 0,1 0 0 0 0,1 0 0 0 0,-1 3-48 0 0,-3 5-14 0 0,-5 12 52 0 0,1 1 0 0 0,1 0 0 0 0,0 7-38 0 0,-9 28 72 0 0,8-14 4 0 0,10-41-62 0 0,-1 0 0 0 0,1-1 1 0 0,-1 1-1 0 0,-1 0 0 0 0,1-1 0 0 0,-1 0 1 0 0,-1 1-15 0 0,2-3 14 0 0,-1 1 0 0 0,1 0 0 0 0,0 0 0 0 0,1 0 1 0 0,-1 0-1 0 0,1 0 0 0 0,0 0-14 0 0,-7 30 55 0 0,4 0-8 0 0,-4 8-368 0 0,8-44 312 0 0,0 0 1 0 0,0 0-1 0 0,0 1 1 0 0,0-1-1 0 0,0 0 1 0 0,-1 0 0 0 0,1 0-1 0 0,0 0 1 0 0,0 0-1 0 0,0 0 1 0 0,0 1-1 0 0,0-1 1 0 0,-1 0 0 0 0,1 0-1 0 0,0 0 1 0 0,0 0-1 0 0,0 0 1 0 0,0 0-1 0 0,0 0 1 0 0,-1 0-1 0 0,1 0 1 0 0,0 0 0 0 0,0 1-1 0 0,0-1 1 0 0,-1 0-1 0 0,1 0 1 0 0,0 0-1 0 0,0 0 1 0 0,0 0 0 0 0,0 0-1 0 0,-1 0 1 0 0,1-1-1 0 0,0 1 1 0 0,0 0-1 0 0,0 0 1 0 0,0 0-1 0 0,-1 0 1 0 0,1 0 0 0 0,0 0-1 0 0,0 0 1 0 0,0 0-1 0 0,0 0 1 0 0,-1 0-1 0 0,1-1 1 0 0,0 1 0 0 0,0 0-1 0 0,0 0 1 0 0,0 0-1 0 0,0 0 1 0 0,0 0-1 0 0,0 0 1 0 0,-1-1-1 0 0,1 1 1 0 0,0 0 0 0 0,0 0-1 0 0,0 0 1 0 0,0 0-1 0 0,0-1 9 0 0,1-8-20 0 0,0 0 0 0 0,1 0 0 0 0,0 1 1 0 0,0-1-1 0 0,1 0 0 0 0,0 1 0 0 0,0 0 0 0 0,1-1 0 0 0,1 1 0 0 0,-1 1 0 0 0,1-1 20 0 0,17-35-121 0 0,-9 14-1436 0 0,3 9-5832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29.8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 5520 0 0,'0'-9'588'0'0,"0"8"-116"0"0,0 4-118 0 0,0-2 93 0 0,0-1-108 0 0,14 0 918 0 0,-12-1-389 0 0,1 5-777 0 0,0-1 0 0 0,-1 1 0 0 0,1-1 0 0 0,-1 1 0 0 0,1 0 0 0 0,-1 0 0 0 0,0 0 0 0 0,1 2-91 0 0,67 184 703 0 0,-33-94-675 0 0,-31-84-30 0 0,0 0 0 0 0,1-1 1 0 0,0 0-1 0 0,0-1 0 0 0,2 1 2 0 0,16 25-15 0 0,11 12-15 0 0,-27-37-12 0 0,0 1 0 0 0,-1 0 0 0 0,0 0 0 0 0,3 8 42 0 0,32 49-132 0 0,-17-18 90 0 0,-26-50-36 0 0,0 1 0 0 0,0 0 1 0 0,-1 0-1 0 0,1-1 1 0 0,0 1-1 0 0,-1 0 0 0 0,1 0 1 0 0,-1-1-1 0 0,1 1 0 0 0,-1-1 1 0 0,0 1-1 0 0,0 0 1 0 0,0-1-1 0 0,0 1 78 0 0,0-2-7013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0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6224 0 0,'2'2'0'0'0,"4"3"0"0"0,8-7 0 0 0,-2-7 0 0 0,0 3 8 0 0,8 8 8 0 0,6-4-8 0 0,-4 2 296 0 0,-6 2 8 0 0,6 6-8 0 0,11-8 16 0 0,3-4-528 0 0,-8 0 0 0 0,0 2 0 0 0,6-8 0 0 0,-34 10-4800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0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82 83 5824 0 0,'-6'-1'114'0'0,"-12"-4"389"0"0,18 5-492 0 0,0 0-1 0 0,-1 0 1 0 0,1 0-1 0 0,0 0 1 0 0,-1 0-1 0 0,1 0 1 0 0,0 0 0 0 0,-1 0-1 0 0,1 0 1 0 0,0 0-1 0 0,-1 0 1 0 0,1 0-1 0 0,0 0 1 0 0,0 0-1 0 0,-1 0 1 0 0,1 0-1 0 0,0 0 1 0 0,-1 1-1 0 0,1-1 1 0 0,0 0 0 0 0,-1 0-1 0 0,1 0 1 0 0,0 0-1 0 0,0 1 1 0 0,-1-1-1 0 0,1 0 1 0 0,0 0-1 0 0,0 0 1 0 0,0 1-1 0 0,-1-1 1 0 0,1 0-1 0 0,0 0 1 0 0,0 1-1 0 0,0-1 1 0 0,0 0 0 0 0,-1 1-1 0 0,1-1 1 0 0,0 0-1 0 0,0 0 1 0 0,0 1-1 0 0,0-1 1 0 0,0 0-11 0 0,0 0 333 0 0,0 0 16 0 0,-1 24 886 0 0,-7 19-939 0 0,-23 147 359 0 0,29-174-554 0 0,2 1 0 0 0,0-1 1 0 0,2 11-102 0 0,0 37 480 0 0,-3-45-273 0 0,2 1-1 0 0,1-1 1 0 0,0 0 0 0 0,2 1 0 0 0,0-1 0 0 0,5 13-207 0 0,-6-13 171 0 0,-3-16-123 0 0,1 0 0 0 0,-1 0 0 0 0,1 0 0 0 0,0 0 0 0 0,-1-1 0 0 0,1 1 1 0 0,0 0-1 0 0,1-1 0 0 0,-1 1 0 0 0,1 1-48 0 0,-1-1 73 0 0,1 0 1 0 0,-1 0-1 0 0,0 0 1 0 0,0 0-1 0 0,-1 0 1 0 0,1 0-1 0 0,-1 0 1 0 0,1 3-74 0 0,-3-1 380 0 0,-4-21-280 0 0,-8-47-39 0 0,3 0 1 0 0,2-1-1 0 0,3 0 0 0 0,3-1-61 0 0,3 40 18 0 0,0-1 0 0 0,2 1-1 0 0,1 0 1 0 0,1 0 0 0 0,2 1 0 0 0,0-1-1 0 0,1 1 1 0 0,1 0 0 0 0,2 1 0 0 0,1-1-18 0 0,-8 17 1 0 0,2 0 1 0 0,-1 1 0 0 0,1-1 0 0 0,0 1 0 0 0,0 1 0 0 0,0-1-1 0 0,1 0 1 0 0,0 1 0 0 0,0 0 0 0 0,1 1 0 0 0,-1 0 0 0 0,1-1 0 0 0,0 2-2 0 0,10-7-18 0 0,-14 8 7 0 0,1 0 1 0 0,0 0 0 0 0,0 0 0 0 0,0 0 0 0 0,0 1-1 0 0,0 0 1 0 0,1-1 0 0 0,-1 2 0 0 0,0-1 0 0 0,1 0 10 0 0,22-2-95 0 0,1 1 0 0 0,-1 1 1 0 0,19 2 94 0 0,-38-1-57 0 0,0 1 0 0 0,-1 0 0 0 0,1 0-1 0 0,-1 1 1 0 0,1 0 0 0 0,-1 0 0 0 0,0 1 0 0 0,1 0 0 0 0,-2 0 0 0 0,1 1 0 0 0,0 0 0 0 0,-1 0 0 0 0,1 0-1 0 0,-1 1 1 0 0,0 0 0 0 0,0 1 57 0 0,-4-4-14 0 0,1 0-1 0 0,-1 0 1 0 0,0 1-1 0 0,0-1 1 0 0,0 1-1 0 0,0-1 1 0 0,-1 1-1 0 0,1 0 1 0 0,-1 0-1 0 0,1 0 1 0 0,-1 0-1 0 0,0 0 1 0 0,0 0 0 0 0,-1 0-1 0 0,1 0 1 0 0,-1 0-1 0 0,1 0 1 0 0,-1 0-1 0 0,0 0 1 0 0,0 1-1 0 0,0-1 1 0 0,0 0-1 0 0,-1 0 1 0 0,0 0-1 0 0,1 0 1 0 0,-1 0-1 0 0,0 0 1 0 0,0 0-1 0 0,-1 2 15 0 0,0 0-3 0 0,-1 0 0 0 0,0 1 0 0 0,0-1 0 0 0,0 0 0 0 0,0 0 0 0 0,-1-1 0 0 0,0 1-1 0 0,0-1 1 0 0,0 0 0 0 0,0 0 0 0 0,-1 0 0 0 0,-3 2 3 0 0,0-1 0 0 0,-1 1-1 0 0,1-1 1 0 0,0 1 0 0 0,-5 6 0 0 0,8-8-1 0 0,0 0-1 0 0,0 0 1 0 0,0-1 0 0 0,0 0 0 0 0,-1 0 0 0 0,1 0 0 0 0,-1 0 0 0 0,0-1 0 0 0,-3 1 1 0 0,1 0-15 0 0,0 0-1 0 0,0 1 1 0 0,0-1 0 0 0,-5 5 15 0 0,8-5-21 0 0,-1 0 0 0 0,1-1 0 0 0,-1 1 0 0 0,1-1 0 0 0,-1-1 0 0 0,0 1-1 0 0,0-1 1 0 0,0 0 0 0 0,0-1 0 0 0,-4 1 21 0 0,-65-2-473 0 0,61 0 405 0 0,-21 7-1537 0 0,33-6-5367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0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 1 7832 0 0,'-8'57'1052'0'0,"4"-33"-938"0"0,-6 59 1579 0 0,1 84-1693 0 0,8-131 235 0 0,-4 12-1 0 0,2-34-133 0 0,2 0 0 0 0,-1 0-1 0 0,2 8-100 0 0,1 86 763 0 0,-6-59-678 0 0,5-48-64 0 0,-1 0-1 0 0,1 0 1 0 0,0 0 0 0 0,0-1-1 0 0,0 1 1 0 0,-1 0-1 0 0,1 0 1 0 0,0 0 0 0 0,-1 0-1 0 0,1 0 1 0 0,-1 0-1 0 0,1-1 1 0 0,-1 1 0 0 0,1 0-1 0 0,-1 0 1 0 0,0-1-1 0 0,1 1 1 0 0,-1 0 0 0 0,0 0-21 0 0,-6-2 253 0 0,5-11-159 0 0,2-1-173 0 0,3-53-1409 0 0,4 32-6722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4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4912 0 0,'1'-2'56'0'0,"1"0"0"0"0,-1 0 0 0 0,1 0 0 0 0,0 0 1 0 0,-1 0-1 0 0,1 0 0 0 0,0 1 0 0 0,0-1 0 0 0,1 1 0 0 0,-1-1 0 0 0,0 1 1 0 0,0 0-1 0 0,1 0 0 0 0,-1 0 0 0 0,0 0 0 0 0,1 0 0 0 0,-1 1 0 0 0,1-1 1 0 0,-1 1-1 0 0,1-1 0 0 0,-1 1 0 0 0,1 0 0 0 0,1 0-56 0 0,9 0 513 0 0,1 1-1 0 0,-1 0 0 0 0,13 3-512 0 0,-18-3 36 0 0,0 2-51 0 0,1 0 0 0 0,-1 1 0 0 0,0 0 0 0 0,0 0 0 0 0,0 0 0 0 0,-1 1 1 0 0,1 1-1 0 0,-1-1 0 0 0,0 1 0 0 0,3 4 15 0 0,-1-2-19 0 0,25 26-182 0 0,-31-31 181 0 0,-1 0-1 0 0,0 0 1 0 0,0 0 0 0 0,0 0 0 0 0,-1 0-1 0 0,1 0 1 0 0,-1 1 0 0 0,1-1 0 0 0,-1 0-1 0 0,0 1 1 0 0,-1-1 0 0 0,1 3 20 0 0,4 14-14 0 0,-4-19 16 0 0,0 1-1 0 0,-1-1 0 0 0,1 1 1 0 0,-1-1-1 0 0,0 1 0 0 0,1 0 1 0 0,-1-1-1 0 0,0 1 0 0 0,0-1 1 0 0,0 1-1 0 0,0 0 0 0 0,0-1 1 0 0,0 1-1 0 0,0 0 0 0 0,-1-1 1 0 0,1 1-1 0 0,-1 0 0 0 0,1-1 1 0 0,-1 1-2 0 0,-4 7 72 0 0,0 0 1 0 0,0-1-1 0 0,-1 1 0 0 0,-1-1 1 0 0,1 0-1 0 0,-1-1 0 0 0,-5 4-72 0 0,-3 5 46 0 0,-1 1 18 0 0,12-11-34 0 0,-2 0 0 0 0,1-1 0 0 0,-1 1 0 0 0,1-1 0 0 0,-1-1 0 0 0,-1 1 0 0 0,1-1 0 0 0,-6 3-30 0 0,-46 24 377 0 0,43-27-289 0 0,12-3-65 0 0,1-1-1 0 0,0 0 1 0 0,0 1-1 0 0,-1 0 1 0 0,1 0-1 0 0,0-1 1 0 0,0 1-1 0 0,0 1 1 0 0,0-1 0 0 0,0 0-1 0 0,0 0 1 0 0,-1 1-23 0 0,3-1 10 0 0,-1-1 0 0 0,1 1 1 0 0,-1-1-1 0 0,1 0 0 0 0,-1 1 1 0 0,0-1-1 0 0,1 0 0 0 0,-1 1 1 0 0,1-1-1 0 0,-1 0 1 0 0,0 0-1 0 0,1 0 0 0 0,-1 0 1 0 0,0 0-1 0 0,1 1 0 0 0,-1-1 1 0 0,1 0-1 0 0,-1 0-10 0 0,0-1 7 0 0,1 1 1 0 0,-1 0-1 0 0,0 0 1 0 0,1 0-1 0 0,-1 1 1 0 0,1-1-1 0 0,-1 0 1 0 0,1 0-1 0 0,-1 0 1 0 0,1 0-1 0 0,-1 0 1 0 0,1 1-1 0 0,-1-1 0 0 0,1 0 1 0 0,-1 1-1 0 0,1-1 1 0 0,-1 0-1 0 0,1 1 1 0 0,-1-1-1 0 0,1 0 1 0 0,-1 1-1 0 0,1-1 1 0 0,0 1-1 0 0,-1-1 1 0 0,1 0-1 0 0,0 1 0 0 0,0-1 1 0 0,-1 1-1 0 0,1 0-7 0 0,0 0 12 0 0,0 0 0 0 0,0-1 0 0 0,0 1-1 0 0,0 0 1 0 0,0 0 0 0 0,0 0-1 0 0,0 0 1 0 0,1 0 0 0 0,-1 0 0 0 0,0 0-1 0 0,1 0 1 0 0,-1-1 0 0 0,0 1-1 0 0,1 0 1 0 0,-1 0 0 0 0,1 0 0 0 0,0-1-1 0 0,-1 1 1 0 0,1 0 0 0 0,-1-1 0 0 0,1 1-1 0 0,0 0 1 0 0,0-1 0 0 0,-1 1-1 0 0,1-1 1 0 0,0 1 0 0 0,0-1-12 0 0,29 21 105 0 0,-19-14-41 0 0,3 2-4 0 0,-1-1 1 0 0,1 0-1 0 0,1-1 0 0 0,6 1-60 0 0,-6-1 72 0 0,1 0 0 0 0,-1 1 0 0 0,6 5-72 0 0,-4-3 143 0 0,0 0-1 0 0,0-2 0 0 0,6 2-142 0 0,33 18 429 0 0,-41-21-645 0 0,0 0 0 0 0,0-1 0 0 0,1-1 0 0 0,-1 0 0 0 0,1-1 0 0 0,14 1 216 0 0,-28-4-6913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1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256 1 5120 0 0,'-5'0'76'0'0,"0"0"-1"0"0,1 0 1 0 0,-1 0 0 0 0,0 1 0 0 0,1-1-1 0 0,-1 1 1 0 0,0 0 0 0 0,1 1 0 0 0,0-1-1 0 0,-1 1 1 0 0,1 0 0 0 0,0 0-1 0 0,0 0 1 0 0,0 1 0 0 0,0-1 0 0 0,0 1-1 0 0,0 0 1 0 0,1 0 0 0 0,-1 0 0 0 0,1 0-1 0 0,0 1 1 0 0,0 0 0 0 0,0-1 0 0 0,1 1-1 0 0,-1 0 1 0 0,0 3-76 0 0,-2 0 76 0 0,-1 0 1 0 0,1-1-1 0 0,-1 0 0 0 0,-6 5-76 0 0,6-5 54 0 0,1 0 0 0 0,-1-1 0 0 0,1 2 0 0 0,0-1 0 0 0,0 0 0 0 0,0 3-54 0 0,-4 7 80 0 0,0 0-1 0 0,2 1 0 0 0,0 0 0 0 0,1 0 1 0 0,0 0-1 0 0,2 1 0 0 0,-2 9-79 0 0,-5 26 170 0 0,7-39-124 0 0,1 0 0 0 0,0 0 0 0 0,1 1 0 0 0,1 7-46 0 0,1-17 26 0 0,0 1-1 0 0,1-1 1 0 0,-1 0 0 0 0,1 1-1 0 0,1-1 1 0 0,-1 0-1 0 0,1 1 1 0 0,0-1-1 0 0,0 0 1 0 0,0 0-1 0 0,1 0 1 0 0,-1-1 0 0 0,1 1-1 0 0,1 0-25 0 0,1 1 19 0 0,0 0-1 0 0,1-1 1 0 0,-1 0-1 0 0,1 0 1 0 0,0-1-1 0 0,0 1 1 0 0,0-1 0 0 0,1-1-1 0 0,0 1 1 0 0,-1-1-1 0 0,1 0 1 0 0,0-1-1 0 0,0 1 1 0 0,1-2-1 0 0,-1 1 1 0 0,0-1-1 0 0,1 0 1 0 0,-1 0 0 0 0,1-1-1 0 0,-1 0 1 0 0,1 0-1 0 0,-1-1 1 0 0,1 0-1 0 0,2-1-18 0 0,-4 1 26 0 0,1 0-1 0 0,-1-1 1 0 0,0 1-1 0 0,0-1 1 0 0,0-1-1 0 0,0 1 1 0 0,0-1-1 0 0,0 0 0 0 0,-1-1 1 0 0,1 1-1 0 0,2-3-25 0 0,19-13 304 0 0,-22 16-276 0 0,0-1 0 0 0,0 1 0 0 0,0 0 0 0 0,0-1 1 0 0,0 0-1 0 0,-1 0 0 0 0,0-1 0 0 0,1 1 0 0 0,-2-1 0 0 0,1 0 0 0 0,0 0 0 0 0,-1 0 0 0 0,0-1 1 0 0,0 1-1 0 0,1-5-28 0 0,2-11 138 0 0,-4 17-91 0 0,-1 0-1 0 0,1 0 1 0 0,-1 0-1 0 0,0 0 1 0 0,-1 0-1 0 0,1 0 1 0 0,-1 0-1 0 0,1-1 1 0 0,-1 1-1 0 0,-1 0 1 0 0,1 0-1 0 0,-1 0 1 0 0,1-1-1 0 0,-1 1 1 0 0,-1-3-47 0 0,-4-12 209 0 0,3 8-118 0 0,0-1-1 0 0,-1 1 1 0 0,-1 0-1 0 0,0 0 1 0 0,0 0-1 0 0,-1 1 1 0 0,0-1-1 0 0,-1 1 1 0 0,-3-2-91 0 0,-7-8 237 0 0,-1 0 0 0 0,-9-6-237 0 0,-6-7 479 0 0,31 30-2047 0 0,2 2-6777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49.6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0 180 5520 0 0,'1'-27'3886'0'0,"4"30"-3327"0"0,-5-3-547 0 0,0 1-1 0 0,1-1 0 0 0,-1 0 1 0 0,1 0-1 0 0,-1 0 0 0 0,0 0 1 0 0,0 0-1 0 0,1 0 0 0 0,-1 1 1 0 0,0-1-1 0 0,1 0 0 0 0,-1 0 1 0 0,0 0-1 0 0,1 1 0 0 0,-1-1 1 0 0,0 0-1 0 0,0 0 1 0 0,0 1-1 0 0,1-1 0 0 0,-1 0 1 0 0,0 1-1 0 0,0-1 0 0 0,0 0 1 0 0,0 1-1 0 0,1-1 0 0 0,-1 0 1 0 0,0 1-12 0 0,7 33 478 0 0,-1 1 0 0 0,-2 3-478 0 0,9 51 332 0 0,29 163 460 0 0,-22-182-794 0 0,-15-56 45 0 0,-1 1 0 0 0,0 0 0 0 0,-1 1 1 0 0,0-1-1 0 0,-1 0 0 0 0,-1 7-43 0 0,0-16 163 0 0,-1-8 163 0 0,-2-19 161 0 0,-6-42-388 0 0,-5-26-65 0 0,5 0 0 0 0,3-12-34 0 0,4 72 4 0 0,0 16-1 0 0,1 0 0 0 0,0 0 0 0 0,1 0 0 0 0,0 1 0 0 0,1-1 0 0 0,1 0 0 0 0,0 1 0 0 0,0-1 1 0 0,4-6-4 0 0,-4 11-3 0 0,-1 0 0 0 0,1 0 0 0 0,-1 0 0 0 0,-1-1 0 0 0,1-2 3 0 0,-2 5-5 0 0,1 0 0 0 0,0 0 0 0 0,1 0 0 0 0,-1 0 0 0 0,1 0 0 0 0,0 0-1 0 0,1 1 1 0 0,-1-1 0 0 0,1 1 0 0 0,0-1 0 0 0,2-2 5 0 0,36-50-399 0 0,-37 53 340 0 0,0 0 0 0 0,1 0 0 0 0,0 0 0 0 0,0 1 0 0 0,0-1 0 0 0,0 1 0 0 0,1 1 0 0 0,-1-1 0 0 0,1 1 0 0 0,0 0 0 0 0,0 0 0 0 0,4-1 59 0 0,10-6-140 0 0,-10 6 96 0 0,0 0 1 0 0,1 0-1 0 0,-1 1 0 0 0,1 0 0 0 0,-1 0 1 0 0,1 2-1 0 0,0-1 0 0 0,0 1 0 0 0,0 1 0 0 0,0 0 1 0 0,0 0-1 0 0,-1 1 0 0 0,9 2 44 0 0,-15-2-20 0 0,1 1-1 0 0,-1 0 1 0 0,1 0 0 0 0,-1 0-1 0 0,0 0 1 0 0,0 1 0 0 0,0-1-1 0 0,0 1 1 0 0,0 0 0 0 0,0 1-1 0 0,-1-1 1 0 0,1 1 0 0 0,-1-1-1 0 0,0 1 1 0 0,0 0 0 0 0,-1 0-1 0 0,1 0 1 0 0,-1 0 0 0 0,0 1-1 0 0,0-1 1 0 0,0 1 0 0 0,-1-1-1 0 0,1 3 21 0 0,0 2-18 0 0,0 1 1 0 0,-1 0-1 0 0,0-1 0 0 0,-1 1 0 0 0,0 0 0 0 0,0 0 0 0 0,-1-1 1 0 0,0 1-1 0 0,-1 0 0 0 0,0-1 0 0 0,-2 4 18 0 0,1-4-13 0 0,2-1-6 0 0,-2 1-1 0 0,1-1 0 0 0,-1 0 0 0 0,0 0 0 0 0,-1-1 1 0 0,0 1-1 0 0,0-1 0 0 0,-1 0 0 0 0,0 0 0 0 0,-3 4 20 0 0,-22 23-200 0 0,24-26 166 0 0,-1 1 0 0 0,-1-1 0 0 0,1 0 0 0 0,-2 0 0 0 0,1-1 0 0 0,-1 0 0 0 0,0-1 0 0 0,0 0 0 0 0,-1 0 0 0 0,-3 1 34 0 0,6-3-25 0 0,-1 0 0 0 0,1 0 0 0 0,0 1 0 0 0,-5 4 25 0 0,7-6-12 0 0,1 1 0 0 0,-1-1 0 0 0,0 0 0 0 0,0 0 0 0 0,-1 0 0 0 0,1 0 0 0 0,-1-1 0 0 0,1 0 0 0 0,-6 1 12 0 0,-12 3-85 0 0,19-5-5 0 0,0 1 1 0 0,0-1 0 0 0,0 0-1 0 0,0 0 1 0 0,-1 0-1 0 0,1-1 1 0 0,0 1-1 0 0,0-1 1 0 0,-1 0 0 0 0,1 0-1 0 0,0-1 1 0 0,-1 1-1 0 0,1-1 1 0 0,-2-1 89 0 0,4 2-6393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2.5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10 125 5520 0 0,'-1'1'33'0'0,"0"0"1"0"0,1-1-1 0 0,-1 1 1 0 0,0 0-1 0 0,0 0 1 0 0,1 0 0 0 0,-1 0-1 0 0,1 0 1 0 0,-1 0-1 0 0,1 0 1 0 0,-1 0-1 0 0,1 0 1 0 0,0 0-1 0 0,-1 0 1 0 0,1 0-1 0 0,0 0 1 0 0,0 0-1 0 0,0 0 1 0 0,0 0-1 0 0,0 1-33 0 0,0 31 1125 0 0,1-18-794 0 0,-1 30 85 0 0,2 0 0 0 0,2 0 0 0 0,10 43-416 0 0,-13-83 39 0 0,0 0-1 0 0,-1 0 0 0 0,0 0 0 0 0,0 0 1 0 0,0 0-1 0 0,0 0 0 0 0,-1 0 0 0 0,0 0 0 0 0,0 0 1 0 0,0 0-1 0 0,0 0 0 0 0,-2 1-38 0 0,2 0 76 0 0,1 0 0 0 0,-1-1 0 0 0,1 1 0 0 0,0 0 0 0 0,0-1 0 0 0,0 1 0 0 0,2 4-76 0 0,0 16 172 0 0,-1-9-2 0 0,-1-11-56 0 0,1 0 0 0 0,-1 0 0 0 0,0 0-1 0 0,-1 0 1 0 0,1 0 0 0 0,-1 0-114 0 0,-5-42 1334 0 0,4 3-1250 0 0,2 0 0 0 0,1 0 0 0 0,2 0 0 0 0,0 1 0 0 0,6-17-84 0 0,-5 32 73 0 0,1 0 0 0 0,5-14-73 0 0,5-14 107 0 0,-12 33-56 0 0,2 1 1 0 0,0-1-1 0 0,0 1 1 0 0,1 0-1 0 0,0 1 1 0 0,2-3-52 0 0,17-32 162 0 0,-22 40-151 0 0,-1 0 1 0 0,1 1-1 0 0,0-1 1 0 0,0 0-1 0 0,0 1 1 0 0,0 0-1 0 0,1 0 1 0 0,0 0 0 0 0,0 0-1 0 0,0 1 1 0 0,0-1-1 0 0,1 1 1 0 0,-1 0-1 0 0,1 1 1 0 0,3-2-12 0 0,11-14 47 0 0,-17 16-39 0 0,1-1 0 0 0,-1 1 0 0 0,1-1 0 0 0,-1 1 0 0 0,1 0 0 0 0,0 0 1 0 0,0 0-1 0 0,0 0 0 0 0,0 0 0 0 0,0 1 0 0 0,1-1 0 0 0,-1 1 0 0 0,4-1-8 0 0,-1 1 19 0 0,0-1 0 0 0,0 0-1 0 0,0 0 1 0 0,0 0 0 0 0,3-2-19 0 0,12-5 50 0 0,-19 8-41 0 0,1 1 0 0 0,-1-1 0 0 0,1 1-1 0 0,-1-1 1 0 0,1 1 0 0 0,-1 0 0 0 0,1 0 0 0 0,-1 0 0 0 0,1 1 0 0 0,0-1-9 0 0,17 1 43 0 0,-17-2-36 0 0,0 1 0 0 0,0 0 0 0 0,0 0 0 0 0,0 0 0 0 0,1 1 1 0 0,-1-1-1 0 0,0 1 0 0 0,0-1 0 0 0,0 1 0 0 0,0 0 0 0 0,0 0 0 0 0,0 1 0 0 0,-1-1 0 0 0,1 0 0 0 0,1 1-7 0 0,1 3 11 0 0,1-1 0 0 0,0 0 0 0 0,-1 1 0 0 0,0 0 0 0 0,0 0 0 0 0,1 3-11 0 0,-4-4 6 0 0,1 0 0 0 0,0 0 0 0 0,-1 0 0 0 0,0 0 0 0 0,0 1 0 0 0,0-1 0 0 0,-1 1 0 0 0,0-1 1 0 0,0 1-1 0 0,0 0 0 0 0,0 0 0 0 0,0-1 0 0 0,-1 1 0 0 0,0 0 0 0 0,0 1-6 0 0,-1 8 16 0 0,-1 0-1 0 0,0-1 1 0 0,0 1-1 0 0,-4 8-15 0 0,4-16 3 0 0,0 0 0 0 0,-1 0 0 0 0,0 0 0 0 0,0 0 0 0 0,-1-1 0 0 0,0 1 0 0 0,0-1 0 0 0,0 0 0 0 0,0 0 0 0 0,-1 0 0 0 0,0-1 0 0 0,0 0-3 0 0,-24 28 10 0 0,24-26-10 0 0,-1 0 0 0 0,0 0 0 0 0,0-1 0 0 0,0 0 0 0 0,0 0 0 0 0,-1 0 0 0 0,0-1 0 0 0,0 0 0 0 0,-2 0 0 0 0,-5 4 0 0 0,4-2-2 0 0,-1 0 0 0 0,0-1 0 0 0,1-1 0 0 0,-2 0 0 0 0,1-1 0 0 0,0 0 0 0 0,-1 0 0 0 0,1-1 1 0 0,-1-1-1 0 0,0 0 0 0 0,1-1 0 0 0,-6 0 2 0 0,-10 1-71 0 0,23-1-76 0 0,0 1-1 0 0,0-1 1 0 0,-1 0 0 0 0,1 0-1 0 0,0 0 1 0 0,0-1 0 0 0,-1 0-1 0 0,1 0 1 0 0,0 0-1 0 0,0 0 1 0 0,0 0 0 0 0,0-1-1 0 0,-3-1 148 0 0,6 2-8838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3.0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 1 5224 0 0,'-25'5'1526'0'0,"-5"16"-242"0"0,26-18-1254 0 0,-1 1 1 0 0,1-1-1 0 0,-1 0 0 0 0,0 0 1 0 0,0 0-1 0 0,0-1 0 0 0,-1 1-30 0 0,1-1 7 0 0,0 1-1 0 0,0 0 1 0 0,0 0 0 0 0,0 0-1 0 0,1 1 1 0 0,-1 0-1 0 0,1-1 1 0 0,0 2-1 0 0,0-1 1 0 0,1 0-1 0 0,-1 1 1 0 0,1 0-1 0 0,0-1 1 0 0,0 1-1 0 0,0 0 1 0 0,0 3-7 0 0,-21 31-14 0 0,13-26 12 0 0,6-7 8 0 0,0 1 1 0 0,0-1-1 0 0,1 1 0 0 0,-1 0 0 0 0,1 0 0 0 0,1 1 1 0 0,0-1-1 0 0,0 1 0 0 0,0-1 0 0 0,1 1-6 0 0,-12 33 32 0 0,11-35-18 0 0,0 0 0 0 0,1 1 0 0 0,-1-1 0 0 0,2 0 0 0 0,-1 1 0 0 0,1 0 0 0 0,0-1 0 0 0,0 1 0 0 0,0 0 0 0 0,1-1 0 0 0,0 1 0 0 0,1 6-14 0 0,4 14 61 0 0,-4-22-35 0 0,-1 0 1 0 0,1 0-1 0 0,0 0 0 0 0,0 0 0 0 0,1 0 1 0 0,-1 0-1 0 0,1-1 0 0 0,0 1 0 0 0,0-1 1 0 0,1 1-1 0 0,-1-1 0 0 0,3 4-26 0 0,1-2 20 0 0,-1 0 0 0 0,1-1 0 0 0,0 1 0 0 0,0-1 0 0 0,0 0 0 0 0,1 0-1 0 0,0-1 1 0 0,0 0 0 0 0,0 0 0 0 0,0-1 0 0 0,1 0 0 0 0,-1 0 0 0 0,1 0 0 0 0,0-1 0 0 0,0 0-20 0 0,24 5 48 0 0,-27-5-36 0 0,0-1-1 0 0,1 1 1 0 0,-1-1 0 0 0,1 0 0 0 0,-1-1 0 0 0,1 0-1 0 0,4 0-11 0 0,-3 0 7 0 0,0 0-1 0 0,1-1 0 0 0,-1 0 1 0 0,0-1-1 0 0,0 0 0 0 0,0 0 1 0 0,0 0-1 0 0,0-1 0 0 0,0 0 1 0 0,-1 0-1 0 0,0-1 0 0 0,5-3-6 0 0,-11 7-1 0 0,11-8 105 0 0,0-1 0 0 0,-1 0 0 0 0,8-9-104 0 0,-15 14 70 0 0,0 0 1 0 0,0 0-1 0 0,-1 0 0 0 0,0-1 1 0 0,1 1-1 0 0,-1-1 0 0 0,-1 1 1 0 0,1-1-1 0 0,-1 0 0 0 0,1 1 1 0 0,-1-1-1 0 0,0-2-70 0 0,0-4 90 0 0,0 0 0 0 0,0-1 0 0 0,-1 1 0 0 0,-1 0-1 0 0,1-1 1 0 0,-2 1 0 0 0,0 0 0 0 0,0 0 0 0 0,-1 0 0 0 0,0 0 0 0 0,-1 0 0 0 0,0 1 0 0 0,-1-1-1 0 0,0 1 1 0 0,-1 0 0 0 0,0 1 0 0 0,0-1 0 0 0,-1 1 0 0 0,-7-7-90 0 0,-16-16 206 0 0,24 24-140 0 0,-2-1 0 0 0,1 2 0 0 0,-1-1 0 0 0,0 1 1 0 0,-1 0-1 0 0,-8-5-66 0 0,-39-26-1522 0 0,53 36-6644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3.6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352 67 6224 0 0,'0'-1'-8'0'0,"-2"-2"149"0"0,1 0 0 0 0,-1 0 1 0 0,1 0-1 0 0,-1 1 1 0 0,0-1-1 0 0,0 0 0 0 0,0 1 1 0 0,0-1-1 0 0,-1 1 1 0 0,1 0-1 0 0,-1 0 1 0 0,1 0-1 0 0,-1 0 0 0 0,0 0 1 0 0,0 0-1 0 0,0 1 1 0 0,0 0-1 0 0,0-1 0 0 0,-3 0-141 0 0,3 2 23 0 0,-1-1 0 0 0,0 0 0 0 0,1 0 1 0 0,-1 0-1 0 0,1-1 0 0 0,-1 1 0 0 0,-1-2-23 0 0,2 1 13 0 0,0 1 0 0 0,0 0 1 0 0,0-1-1 0 0,0 1 0 0 0,0 0 1 0 0,0 1-1 0 0,0-1 0 0 0,-1 0 1 0 0,1 1-1 0 0,0 0 0 0 0,0 0 1 0 0,-3 0-14 0 0,-5 0 7 0 0,8 0 1 0 0,-1 1-1 0 0,0-1 1 0 0,1 0-1 0 0,-1 1 1 0 0,1 0-1 0 0,-1 0 1 0 0,1 0-1 0 0,0 0 1 0 0,-1 0-1 0 0,-2 2-7 0 0,-12 6 87 0 0,15-8-53 0 0,0 0-1 0 0,0 1 1 0 0,0-1-1 0 0,0 1 0 0 0,0-1 1 0 0,1 1-1 0 0,-1 0 1 0 0,0 0-1 0 0,1 0 1 0 0,0 1-1 0 0,-1-1 1 0 0,1 1-1 0 0,0-1 1 0 0,0 1-1 0 0,0-1 0 0 0,1 1 1 0 0,-1 0-1 0 0,1 0 1 0 0,-1 0-1 0 0,1 0 1 0 0,0 1-34 0 0,-3 6 165 0 0,3-7-117 0 0,0 0 0 0 0,0 0-1 0 0,0 0 1 0 0,0 0 0 0 0,0 0-1 0 0,1 0 1 0 0,-1 0-1 0 0,1 0 1 0 0,0 0 0 0 0,0 0-1 0 0,0 1 1 0 0,0-1-1 0 0,1 0 1 0 0,-1 0 0 0 0,2 3-48 0 0,5 23 321 0 0,-5-21-305 0 0,0 0-1 0 0,0-1 1 0 0,0 1-1 0 0,1 0 1 0 0,0-1-1 0 0,5 7-15 0 0,28 39 23 0 0,-21-33 0 0 0,-2 0 0 0 0,0 1 0 0 0,0 2-23 0 0,4 12 166 0 0,-9-22-55 0 0,-2 1-1 0 0,1 0 1 0 0,-2 0-1 0 0,0 1 1 0 0,0 0-111 0 0,-5-14 19 0 0,0 1 1 0 0,1-1-1 0 0,-1 0 0 0 0,0 1 0 0 0,0-1 1 0 0,0 0-1 0 0,0 1 0 0 0,0-1 1 0 0,0 1-1 0 0,0-1 0 0 0,-1 0 1 0 0,1 1-1 0 0,-1-1 0 0 0,1 0 1 0 0,0 0-1 0 0,-1 1 0 0 0,0-1 0 0 0,1 0 1 0 0,-1 0-1 0 0,0 0 0 0 0,0 0 1 0 0,0 0-1 0 0,1 0 0 0 0,-1 0 1 0 0,0 0-1 0 0,0 0 0 0 0,0 0 1 0 0,-1 0-1 0 0,1 0 0 0 0,0-1 0 0 0,0 1 1 0 0,0 0-1 0 0,-1-1 0 0 0,1 1 1 0 0,0-1-1 0 0,0 0 0 0 0,-1 1 1 0 0,0-1-20 0 0,-6 2 46 0 0,0-1 1 0 0,0 0-1 0 0,-1 0 1 0 0,1-1-1 0 0,-6 0-46 0 0,6 0 17 0 0,2-1-2 0 0,0 1-1 0 0,1-1 1 0 0,-1-1 0 0 0,0 1 0 0 0,0-1 0 0 0,1 0 0 0 0,-1 0 0 0 0,1 0 0 0 0,-3-2-15 0 0,-29-10 162 0 0,31 12-133 0 0,0 0 0 0 0,-1 0 0 0 0,1 0 0 0 0,0-1 0 0 0,1 0 0 0 0,-1 0 0 0 0,0-1 0 0 0,1 1 0 0 0,-2-3-29 0 0,4 5 3 0 0,1-1 0 0 0,0-1 0 0 0,-1 1 1 0 0,1 0-1 0 0,0-1 0 0 0,0 1 0 0 0,1-1 1 0 0,-1 1-1 0 0,1-1 0 0 0,-1 0 0 0 0,1 0 1 0 0,0 1-1 0 0,0-1 0 0 0,0 0 0 0 0,0 0 1 0 0,0 0-1 0 0,1 0 0 0 0,-1-1 0 0 0,1 0-3 0 0,0-8-1729 0 0,0 10-6904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0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1 7432 0 0,'2'70'926'0'0,"0"-39"-94"0"0,-2-1 1 0 0,-1 1 0 0 0,-2 10-833 0 0,-6 113 166 0 0,7-121 523 0 0,2 31-689 0 0,1-40-514 0 0,-1-24-7491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4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96 1 5624 0 0,'0'0'630'0'0,"-1"21"1909"0"0,0-19-2496 0 0,0 0 1 0 0,1 0-1 0 0,-1 0 0 0 0,1 1 0 0 0,-1-1 1 0 0,1 0-1 0 0,0 0 0 0 0,-1 0 0 0 0,1 1 1 0 0,1 1-44 0 0,-4 23 278 0 0,-24 126-118 0 0,24-130-147 0 0,-2 0 1 0 0,0 0 0 0 0,-1-1-1 0 0,-3 6-13 0 0,6-20 8 0 0,1-1-1 0 0,0 1 1 0 0,1 0-1 0 0,0 0 0 0 0,0 0 1 0 0,0 1-1 0 0,1-1 1 0 0,1 3-8 0 0,-2 25 112 0 0,-7 16 148 0 0,8-50-317 0 0,0-1-1 0 0,-1 1 1 0 0,1-1-1 0 0,-1 1 0 0 0,1-1 1 0 0,-1 1-1 0 0,0-1 1 0 0,1 1-1 0 0,-1-1 1 0 0,0 0-1 0 0,0 1 0 0 0,0-1 1 0 0,0 0-1 0 0,0 0 1 0 0,-1 1-1 0 0,1-1 58 0 0,0-1-6597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4.8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74 5920 0 0,'0'-1'32'0'0,"1"1"0"0"0,-1-1 0 0 0,0 1 0 0 0,0-1 0 0 0,1 1 0 0 0,-1-1 0 0 0,0 1 0 0 0,1-1 0 0 0,-1 1 0 0 0,0-1 0 0 0,1 1 0 0 0,-1 0 0 0 0,1-1 0 0 0,-1 1 0 0 0,1 0 0 0 0,-1-1 0 0 0,1 1 0 0 0,-1 0 0 0 0,1-1 0 0 0,-1 1 0 0 0,1 0 0 0 0,-1 0 0 0 0,1 0 0 0 0,-1 0 0 0 0,1 0 0 0 0,-1-1 0 0 0,1 1 0 0 0,0 0 0 0 0,0 0-32 0 0,24-1 1521 0 0,-14 0-1124 0 0,49-8 269 0 0,-37 5-658 0 0,-1 1 0 0 0,12 1-8 0 0,-17 1 1 0 0,0 0 1 0 0,-1-1-1 0 0,1-1 1 0 0,0 0-1 0 0,-1-1 1 0 0,3-2-2 0 0,-3 1-18 0 0,1 0 0 0 0,0 1 0 0 0,0 1-1 0 0,0 0 1 0 0,0 1 0 0 0,0 1 0 0 0,1 1 0 0 0,7 1 18 0 0,8 0-78 0 0,-28-1 66 0 0,0-1 0 0 0,0 1 0 0 0,0 1 0 0 0,0-1-1 0 0,0 1 1 0 0,0 0 0 0 0,0 0 0 0 0,0 0 0 0 0,0 1 0 0 0,0-1 0 0 0,-1 1 0 0 0,3 2 12 0 0,18 10-55 0 0,-14-7 13 0 0,0 0 0 0 0,-1 0 0 0 0,1 1 0 0 0,5 6 42 0 0,2 3-24 0 0,-15-15 32 0 0,0 0 0 0 0,0 0 1 0 0,0 1-1 0 0,-1-1 0 0 0,1 1 1 0 0,-1 0-1 0 0,0 0 0 0 0,0 0 0 0 0,0 0 1 0 0,0 0-1 0 0,0 0 0 0 0,0 1 1 0 0,-1-1-1 0 0,0 0 0 0 0,0 1 1 0 0,0-1-1 0 0,0 1 0 0 0,0 0 0 0 0,-1-1 1 0 0,1 2-9 0 0,2 166 388 0 0,-3-119-304 0 0,-1-32-51 0 0,0-15-22 0 0,1 1 0 0 0,0-1 0 0 0,0 0 0 0 0,0 0 0 0 0,0 0 0 0 0,1 0 0 0 0,0 0 0 0 0,1 2-11 0 0,0-1 20 0 0,-1 1 1 0 0,1-1-1 0 0,-1 1 0 0 0,0 0 1 0 0,-1-1-1 0 0,0 1 0 0 0,0-1 0 0 0,0 1 1 0 0,-1 4-21 0 0,0-6 42 0 0,1 0 1 0 0,1 0 0 0 0,-1 0 0 0 0,1 0-1 0 0,0-1 1 0 0,1 6-43 0 0,3 22 246 0 0,-5 20 902 0 0,7-52-2414 0 0,-6 0-6006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5.3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1 6424 0 0,'-6'0'101'0'0,"0"1"0"0"0,0-1 1 0 0,0 1-1 0 0,0 0 0 0 0,0 1 0 0 0,0 0 1 0 0,0 0-1 0 0,0 0 0 0 0,0 0 0 0 0,0 1-101 0 0,-8 6 587 0 0,0 0 0 0 0,0 0 0 0 0,1 1-587 0 0,-29 20 657 0 0,33-24-599 0 0,0 1-1 0 0,1-1 1 0 0,0 2-1 0 0,0-1 1 0 0,1 1-1 0 0,0 0 1 0 0,0 0-1 0 0,1 1 1 0 0,0 0-1 0 0,-1 2-57 0 0,-4 11 39 0 0,0 0 0 0 0,1 1 0 0 0,-4 19-39 0 0,10-28 26 0 0,1-1 0 0 0,1 1 0 0 0,0 0 0 0 0,1 1 0 0 0,0 6-26 0 0,0 11 101 0 0,1-25-48 0 0,0 1-1 0 0,0 0 1 0 0,1 0-1 0 0,0 0 1 0 0,0-1-1 0 0,1 1 1 0 0,0-1-1 0 0,1 1 1 0 0,-1-1-1 0 0,1 0 1 0 0,1 1-1 0 0,0 0-52 0 0,-1-3 42 0 0,1 1 0 0 0,-1-1 0 0 0,1 0 1 0 0,0 0-1 0 0,0 0 0 0 0,1-1 0 0 0,-1 1 0 0 0,1-1 0 0 0,0 0 0 0 0,0 0 1 0 0,0-1-1 0 0,1 0 0 0 0,-1 0 0 0 0,6 2-42 0 0,-5-3 42 0 0,0 0 1 0 0,0 0-1 0 0,0-1 0 0 0,0 0 1 0 0,1 0-1 0 0,-1-1 1 0 0,0 0-1 0 0,0 0 0 0 0,1 0 1 0 0,-1-1-1 0 0,0 0 0 0 0,0 0 1 0 0,1 0-1 0 0,0-1-42 0 0,2-2 20 0 0,0 1 0 0 0,-1-1 0 0 0,1 0 0 0 0,-1-1-1 0 0,0 0 1 0 0,0 0 0 0 0,-1-1 0 0 0,1 0 0 0 0,2-4-20 0 0,0 1 81 0 0,-2-2 0 0 0,1 1 0 0 0,-2-1-1 0 0,1 0 1 0 0,-2-1 0 0 0,1 1 0 0 0,-2-1 0 0 0,1-1 0 0 0,2-10-81 0 0,-7 19 25 0 0,0-1 1 0 0,0 0-1 0 0,0 0 0 0 0,-1 1 1 0 0,0-1-1 0 0,0 0 0 0 0,0 0 1 0 0,-1 0-1 0 0,1 0 0 0 0,-1 1-25 0 0,-12-47 347 0 0,9 39-240 0 0,0-4-5 0 0,-1 1 1 0 0,0 0-1 0 0,-1 0 0 0 0,-1 0 0 0 0,0 1 0 0 0,-2-1-102 0 0,4 6 87 0 0,1 0-1 0 0,-1 0 1 0 0,2 0 0 0 0,-3-8-87 0 0,4 9 53 0 0,-1 0 0 0 0,0 0 0 0 0,-1 1 0 0 0,1-1 0 0 0,-1 1 0 0 0,-2-2-53 0 0,1-1-1853 0 0,4 9-7880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5.8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1 322 7328 0 0,'0'-6'-153'0'0,"0"6"229"0"0,-1-1-1 0 0,1 1 1 0 0,0 0-1 0 0,0-1 1 0 0,0 1-1 0 0,0 0 1 0 0,0-1-1 0 0,0 1 0 0 0,0 0 1 0 0,0-1-1 0 0,0 1 1 0 0,0 0-1 0 0,0-1 1 0 0,0 1-1 0 0,0 0 1 0 0,1-1-1 0 0,-1 1 1 0 0,0 0-1 0 0,0 0 1 0 0,0-1-1 0 0,0 1 1 0 0,0 0-1 0 0,1-1 1 0 0,-1 1-1 0 0,0 0 1 0 0,0 0-1 0 0,1-1 1 0 0,-1 1-1 0 0,0 0 1 0 0,0 0-1 0 0,1 0 1 0 0,-1-1-1 0 0,0 1 1 0 0,1 0-1 0 0,-1 0 1 0 0,0 0-1 0 0,1 0 1 0 0,-1 0-1 0 0,0 0 1 0 0,1-1-1 0 0,-1 1 1 0 0,0 0-1 0 0,1 0 1 0 0,-1 0-1 0 0,0 0 1 0 0,1 0-1 0 0,-1 0 1 0 0,0 0-1 0 0,1 1 1 0 0,-1-1-1 0 0,0 0 1 0 0,1 0-76 0 0,-1 0-1 0 0,1-1 49 0 0,0 1 0 0 0,-1-1 0 0 0,1 0 0 0 0,0 1-1 0 0,0-1 1 0 0,0 0 0 0 0,-1 0 0 0 0,1 0 0 0 0,0 1 0 0 0,-1-1 0 0 0,1 0 0 0 0,-1 0 0 0 0,1 0 0 0 0,-1 0 0 0 0,1 0 0 0 0,-1 0 0 0 0,0 0 0 0 0,1-1-48 0 0,4-20 93 0 0,-3-47 121 0 0,-3 52-154 0 0,1-1 0 0 0,1 1 1 0 0,1 0-1 0 0,0 0 1 0 0,1 0-1 0 0,1 0 1 0 0,0 1-1 0 0,2-2-60 0 0,12-12 223 0 0,-17 29-206 0 0,-1 0 0 0 0,1 0-1 0 0,0 0 1 0 0,0 0 0 0 0,-1 0 0 0 0,1 0-1 0 0,0 1 1 0 0,0-1 0 0 0,0 0-1 0 0,0 0 1 0 0,0 1 0 0 0,0-1-1 0 0,0 1 1 0 0,0-1 0 0 0,0 1-1 0 0,0 0 1 0 0,1-1 0 0 0,-1 1 0 0 0,0 0-1 0 0,0 0 1 0 0,0-1 0 0 0,1 1-17 0 0,1 1 21 0 0,-1 0 1 0 0,0 0-1 0 0,0 1 1 0 0,1-1 0 0 0,-1 0-1 0 0,0 1 1 0 0,0-1-1 0 0,0 1 1 0 0,0 0-1 0 0,-1 0 1 0 0,1 0 0 0 0,0 0-1 0 0,-1 0 1 0 0,1 0-1 0 0,-1 0 1 0 0,0 0 0 0 0,0 0-1 0 0,0 1 1 0 0,0-1-22 0 0,5 12-1 0 0,-1 0 0 0 0,0 0 0 0 0,-1 1 1 0 0,5 16 31 0 0,3 0-24 0 0,19 47 17 0 0,-26-69-18 0 0,0 0 0 0 0,0 0 1 0 0,0-1-1 0 0,1 1 0 0 0,1-2 0 0 0,-1 1 0 0 0,3 1-6 0 0,22 25 34 0 0,-26-28-33 0 0,0 0 0 0 0,0 0 0 0 0,0-1 0 0 0,1 1 1 0 0,0-1-1 0 0,0-1 0 0 0,0 1 0 0 0,0-1 0 0 0,1 0 0 0 0,0 0 0 0 0,4 1-1 0 0,-4-2 3 0 0,1 0-1 0 0,0 0 1 0 0,-1 0-1 0 0,1-1 1 0 0,1-1-1 0 0,-1 1 1 0 0,0-1-1 0 0,0 0 1 0 0,0-1-1 0 0,1 0 1 0 0,-1 0-1 0 0,0-1 1 0 0,0 0-1 0 0,1-1 1 0 0,-1 0-1 0 0,0 0 1 0 0,0 0-3 0 0,-8 2 0 0 0,8-4 3 0 0,0 2 0 0 0,0-1 0 0 0,0 1 0 0 0,0 0 0 0 0,0 1 0 0 0,1 0 0 0 0,1 0-3 0 0,-8 1 1 0 0,1 0 1 0 0,-1 0-1 0 0,1-1 0 0 0,-1 1 0 0 0,1-1 0 0 0,-1 0 0 0 0,1 0 0 0 0,-1 0 1 0 0,1 0-1 0 0,-1 0 0 0 0,0-1 0 0 0,0 1-1 0 0,23-10 66 0 0,-23 11-55 0 0,0-1-1 0 0,0 1 1 0 0,0-1 0 0 0,0 0-1 0 0,0 0 1 0 0,0 0 0 0 0,0 0-1 0 0,-1 0 1 0 0,1 0 0 0 0,0 0-1 0 0,-1 0 1 0 0,1-1-1 0 0,-1 1 1 0 0,1-1 0 0 0,-1 1-1 0 0,0-1 1 0 0,1 0 0 0 0,-1 1-1 0 0,0-1 1 0 0,0 0-1 0 0,0 0 1 0 0,0 0 0 0 0,-1 0-1 0 0,1 0 1 0 0,0 0 0 0 0,-1 0-1 0 0,0 0-10 0 0,1-3 12 0 0,0-1-1 0 0,-1 1 0 0 0,1 0 0 0 0,-2-1 1 0 0,1 1-1 0 0,0 0 0 0 0,-1-1 1 0 0,0 1-1 0 0,0 0 0 0 0,-1-1-11 0 0,-7-21 19 0 0,-1 1 0 0 0,-1 0 0 0 0,-2 0 0 0 0,-3-4-19 0 0,1 8 33 0 0,12 18-24 0 0,0 0 1 0 0,0-1-1 0 0,0 1 1 0 0,1-1-1 0 0,0 1 0 0 0,-1-1 1 0 0,2 0-1 0 0,-2-3-9 0 0,-2-4 37 0 0,5 12-35 0 0,-1-1 1 0 0,1 1-1 0 0,0-1 1 0 0,-1 1-1 0 0,1-1 1 0 0,0 1-1 0 0,0-1 1 0 0,0 1-1 0 0,0-1 1 0 0,-1 0-1 0 0,1 1 1 0 0,0-1 0 0 0,0 1-1 0 0,0-1 1 0 0,0 1-1 0 0,0-1 1 0 0,0 0-1 0 0,0 1 1 0 0,1-1-1 0 0,-1 1 1 0 0,0-1-1 0 0,0 1 1 0 0,0-1-1 0 0,1 1 1 0 0,-1-1-1 0 0,0 1 1 0 0,0-1-1 0 0,1 1 1 0 0,-1-1-1 0 0,1 0-2 0 0,-1-8-1818 0 0,0 8-7418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6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1 432 7832 0 0,'10'-8'1082'0'0,"1"1"1"0"0,-1-2-1 0 0,9-8-1082 0 0,-12 9 321 0 0,0 0 0 0 0,0-1 1 0 0,-1 0-1 0 0,0 0 0 0 0,0-1 0 0 0,-1 0 1 0 0,3-7-322 0 0,11-33 609 0 0,-9 24-213 0 0,2 0-1 0 0,10-18-395 0 0,-2 3 434 0 0,-14 29-244 0 0,0 0 0 0 0,0 0 1 0 0,1 1-1 0 0,0 0 0 0 0,3-1-190 0 0,-2 1 167 0 0,-6 8-122 0 0,-1 0 0 0 0,1 0 0 0 0,1 1 0 0 0,-1-1-1 0 0,0 1 1 0 0,1-1 0 0 0,-1 1 0 0 0,1 0 0 0 0,-1 0 0 0 0,1 0 0 0 0,0 1 0 0 0,0-1-1 0 0,1 0-44 0 0,5-2 177 0 0,-7 3-150 0 0,0 0 0 0 0,-1 0 0 0 0,1 1 0 0 0,0-1 0 0 0,0 0 0 0 0,0 1 1 0 0,-1 0-1 0 0,1-1 0 0 0,0 1 0 0 0,0 0 0 0 0,0 0 0 0 0,0 0 0 0 0,0 0 0 0 0,-1 0 0 0 0,1 0 0 0 0,2 1-27 0 0,-3 1 12 0 0,0 1-1 0 0,1-1 1 0 0,-1 1 0 0 0,0 0-1 0 0,0-1 1 0 0,-1 1 0 0 0,1 0-1 0 0,-1-1 1 0 0,1 2-12 0 0,2 9-1 0 0,3 7-28 0 0,-1 1 1 0 0,-1 1 0 0 0,0-1-1 0 0,-1 20 29 0 0,6 31-152 0 0,-5-54 107 0 0,-3-7-23 0 0,1 0-1 0 0,0 0 1 0 0,1 0 0 0 0,0 0 0 0 0,1-1 0 0 0,0 1 0 0 0,1-1 0 0 0,2 3 68 0 0,-3-6-58 0 0,0 1-1 0 0,-1 0 1 0 0,1-1 0 0 0,-1 1-1 0 0,0 3 59 0 0,-1-4-45 0 0,0-1-1 0 0,0 1 1 0 0,1-1-1 0 0,0 0 0 0 0,0 1 1 0 0,1-1-1 0 0,0 1 46 0 0,3 1-46 0 0,-6-7 34 0 0,1 0 1 0 0,-1 0-1 0 0,0 0 1 0 0,-1 1-1 0 0,1-1 0 0 0,0 0 1 0 0,0 1-1 0 0,0-1 0 0 0,-1 0 1 0 0,1 1-1 0 0,-1-1 1 0 0,1 1-1 0 0,-1-1 0 0 0,0 0 1 0 0,1 1-1 0 0,-1 0 0 0 0,0-1 1 0 0,0 1-1 0 0,0-1 1 0 0,0 2 11 0 0,9-3 141 0 0,-5 0-445 0 0,-7 0-1591 0 0,3 0-7951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6.6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9440 0 0,'0'0'0'0'0,"0"0"0"0"0,4-4 0 0 0,14-2 408 0 0,4 4-8 0 0,0 4 8 0 0,-2-12 0 0 0,-2 2-144 0 0,2 4 0 0 0,-3 8 0 0 0,15-8 8 0 0,0 2-264 0 0,-6-2 8 0 0,-2 4-8 0 0,2-10 8 0 0,-1 8-40 0 0,-3 2 8 0 0,-4 0-9088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0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131 1 4816 0 0,'-1'1'35'0'0,"0"0"-1"0"0,0 0 1 0 0,0 1-1 0 0,0-1 1 0 0,0 0 0 0 0,0 1-1 0 0,0-1 1 0 0,0 1 0 0 0,0-1-1 0 0,1 1 1 0 0,-1-1 0 0 0,1 1-1 0 0,-1-1 1 0 0,1 1 0 0 0,0 0-1 0 0,-1 1-34 0 0,-4 14 462 0 0,-23 33 341 0 0,-10 26-68 0 0,35-69-665 0 0,0 0-1 0 0,0 0 0 0 0,1 0 0 0 0,0 1 1 0 0,0-1-1 0 0,1 1 0 0 0,0-1 0 0 0,0 1 1 0 0,1 4-70 0 0,-2 12 126 0 0,-9 49-1 0 0,4-34 47 0 0,0 32-172 0 0,6-58 49 0 0,1 0 0 0 0,0 0 0 0 0,1 0 0 0 0,1 0 0 0 0,0 0 0 0 0,1-1 0 0 0,2 8-49 0 0,1-3 58 0 0,20 53 77 0 0,-23-64-124 0 0,0 0 0 0 0,0 0 0 0 0,1-1 0 0 0,0 1 0 0 0,0 0 0 0 0,0-1 0 0 0,1 0 0 0 0,0 0 0 0 0,3 2-11 0 0,-5-4 5 0 0,10 7 82 0 0,0 0 0 0 0,1-1 0 0 0,0 0 0 0 0,0-1 1 0 0,10 4-88 0 0,-20-10 39 0 0,0-1-1 0 0,0 1 1 0 0,1-1 0 0 0,-1 0 0 0 0,0 0 0 0 0,0-1 0 0 0,1 1 0 0 0,-1-1 0 0 0,0 0 0 0 0,1 0 0 0 0,-1-1-1 0 0,0 1 1 0 0,1-1 0 0 0,-1 0 0 0 0,0 0 0 0 0,0 0 0 0 0,0-1 0 0 0,0 1 0 0 0,0-1 0 0 0,0 0 0 0 0,0 0 0 0 0,0 0-1 0 0,-1-1 1 0 0,2 0-39 0 0,16-14 164 0 0,-9 9-53 0 0,0-1-1 0 0,0 0 0 0 0,-1-1 1 0 0,-1 0-1 0 0,0-1 0 0 0,0 0 1 0 0,-1-1-1 0 0,2-3-110 0 0,0-4 165 0 0,-2-2 0 0 0,1 1 0 0 0,-2-1 0 0 0,4-17-165 0 0,-9 27 96 0 0,-1-1 1 0 0,0 1-1 0 0,-1-1 0 0 0,0 1 0 0 0,-1-1 1 0 0,0 0-1 0 0,-1 1 0 0 0,0-1 0 0 0,-1 1 1 0 0,-1-4-97 0 0,-10-49 417 0 0,9 38-201 0 0,-2-1 0 0 0,-1 1 0 0 0,0 1 0 0 0,-2 0 0 0 0,-8-16-216 0 0,8 24 192 0 0,-1 1 0 0 0,0-1 0 0 0,-1 2 0 0 0,-1-1 0 0 0,-13-12-192 0 0,4 17 280 0 0,20 11-275 0 0,0 0 0 0 0,0-1 0 0 0,1 1 0 0 0,-1 0-1 0 0,0-1 1 0 0,0 1 0 0 0,0 0 0 0 0,0 0 0 0 0,1 0 0 0 0,-1 0 0 0 0,0 0 0 0 0,0 0-1 0 0,0 0 1 0 0,0 0 0 0 0,1 0 0 0 0,-1 1 0 0 0,0-1 0 0 0,0 0 0 0 0,0 0 0 0 0,1 1 0 0 0,-1-1-1 0 0,0 0 1 0 0,0 1 0 0 0,0 0-5 0 0,0 0-106 0 0,1 0-1 0 0,-1 1 0 0 0,0-1 1 0 0,0 0-1 0 0,0 1 0 0 0,0-1 1 0 0,-1 0-1 0 0,1 0 0 0 0,0 0 1 0 0,0 0-1 0 0,-1 0 0 0 0,1 0 1 0 0,0 0-1 0 0,-1-1 0 0 0,1 1 1 0 0,-1 0-1 0 0,1-1 0 0 0,-1 1 1 0 0,-1-1 106 0 0,3 0-9948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7.0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10 8936 0 0,'5'-9'387'0'0,"-1"17"466"0"0,-2 21 395 0 0,-17 47-1202 0 0,-14 123 36 0 0,21-159-4 0 0,6-31-23 0 0,0 0-1 0 0,1-1 1 0 0,0 1 0 0 0,0 5-55 0 0,1-5 28 0 0,0 8 139 0 0,0 0-1 0 0,1 0 1 0 0,3 9-167 0 0,-3-3 220 0 0,-1-21-190 0 0,0 0 1 0 0,0 0-1 0 0,0 0 0 0 0,0 1 0 0 0,0-1 1 0 0,0 0-1 0 0,0 0 0 0 0,1 0 1 0 0,-1 0-1 0 0,1-1 0 0 0,0 1 1 0 0,-1 0-1 0 0,1 0 0 0 0,0 0 0 0 0,0 0 1 0 0,0-1-1 0 0,0 1 0 0 0,1 0 1 0 0,-1-1-1 0 0,0 1 0 0 0,1-1 1 0 0,0 1-31 0 0,49 40 718 0 0,-49-41-691 0 0,0 0 0 0 0,0 0 0 0 0,0 0-1 0 0,1-1 1 0 0,-1 1 0 0 0,0-1 0 0 0,0 0-1 0 0,1 1 1 0 0,-1-1 0 0 0,0 0 0 0 0,1 0-1 0 0,-1-1 1 0 0,0 1 0 0 0,1 0 0 0 0,-1-1-1 0 0,0 1 1 0 0,0-1 0 0 0,2-1-27 0 0,12-1 73 0 0,50 2 226 0 0,-51 1-220 0 0,1 0 1 0 0,-1 0-1 0 0,0-1 0 0 0,0-1 0 0 0,0-1 1 0 0,11-3-80 0 0,-16 3 42 0 0,1 0 1 0 0,0 1 0 0 0,1 0 0 0 0,-1 1 0 0 0,0 0-1 0 0,0 1 1 0 0,1 0 0 0 0,-1 0 0 0 0,9 3-43 0 0,-18-3-31 0 0,1 1 1 0 0,-1-1 0 0 0,0 0-1 0 0,0 0 1 0 0,0 0-1 0 0,0-1 1 0 0,1 1 0 0 0,-1 0-1 0 0,1-1 31 0 0,3 0-1678 0 0,-4 1-8147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7.3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373 1 1400 0 0,'0'0'-47'0'0,"0"0"7"0"0,0 0 6 0 0,0 0 10 0 0,0 0 57 0 0,0 0 14 0 0,0 0-3 0 0,0 0 38 0 0,0 0 121 0 0,0 0 30 0 0,0 0 6 0 0,0 0 9 0 0,0 0 33 0 0,0 0 13 0 0,0 0-4 0 0,0 0-31 0 0,0 0-142 0 0,0 0-30 0 0,-6 5 2 0 0,-4 3 12 0 0,-1-1 0 0 0,1 1 0 0 0,-1-2 0 0 0,-1 0 0 0 0,1 0 0 0 0,-1-1-1 0 0,0 0 1 0 0,0-1 0 0 0,-4 1-101 0 0,8-4 85 0 0,0 0 0 0 0,1 1 1 0 0,-1 0-1 0 0,1 1 0 0 0,-1-1 0 0 0,1 2 0 0 0,-7 2-85 0 0,5-1 99 0 0,0-2-1 0 0,0 1 1 0 0,0-1 0 0 0,0-1-1 0 0,-4 1-98 0 0,11-3 18 0 0,-14 7 299 0 0,15-6-294 0 0,-1 0-1 0 0,1-1 0 0 0,0 1 1 0 0,0-1-1 0 0,0 1 0 0 0,0-1 1 0 0,0 0-1 0 0,0 1 0 0 0,0-1 1 0 0,-1 0-1 0 0,1 0 0 0 0,0 0 1 0 0,-1 1-23 0 0,1-1 39 0 0,-1 0 1 0 0,1 0 0 0 0,-1 1-1 0 0,1-1 1 0 0,0 1-1 0 0,-1 0 1 0 0,1-1 0 0 0,0 1-1 0 0,0 0 1 0 0,-1 0-1 0 0,1 0 1 0 0,0 0 0 0 0,0 0-1 0 0,0 0 1 0 0,0 0-1 0 0,0 0 1 0 0,0 0 0 0 0,0 1-40 0 0,-15 11 455 0 0,16-13-434 0 0,-1 0 0 0 0,1 0 1 0 0,-1 0-1 0 0,0 0 1 0 0,1 0-1 0 0,-1 0 0 0 0,0 0 1 0 0,1 1-1 0 0,-1-1 0 0 0,1 0 1 0 0,-1 0-1 0 0,1 1 1 0 0,-1-1-1 0 0,1 0 0 0 0,-1 1 1 0 0,1-1-1 0 0,-1 1 0 0 0,1-1 1 0 0,-1 1-1 0 0,1-1 0 0 0,-1 1 1 0 0,1-1-1 0 0,0 1 1 0 0,-1-1-1 0 0,1 1 0 0 0,0-1 1 0 0,0 1-1 0 0,-1 0 0 0 0,1-1 1 0 0,0 1-1 0 0,0 0-21 0 0,-2 6 387 0 0,-4 1-16 0 0,6-8-359 0 0,-1 0 0 0 0,1 1 0 0 0,-1-1 0 0 0,1 0 0 0 0,0 1 0 0 0,-1-1 0 0 0,1 1 0 0 0,-1-1 0 0 0,1 1 0 0 0,0-1 0 0 0,0 1 0 0 0,-1-1 0 0 0,1 1 0 0 0,0-1 0 0 0,0 1 0 0 0,0-1 0 0 0,0 1 0 0 0,-1-1 0 0 0,1 1 0 0 0,0-1 0 0 0,0 1 0 0 0,0 0-12 0 0,-1 167 956 0 0,0-145-895 0 0,1-11-54 0 0,0-1 0 0 0,0 1-1 0 0,1-1 1 0 0,1 1-7 0 0,-1 0 18 0 0,0 0 0 0 0,-1 1 0 0 0,-1-1 0 0 0,1 0 0 0 0,-2 0 0 0 0,-1 8-18 0 0,0-7 101 0 0,1 1-1 0 0,1 0 1 0 0,1-1-1 0 0,0 12-100 0 0,-3 8 245 0 0,2-29-237 0 0,0 0 1 0 0,0 0-1 0 0,1-1 1 0 0,0 1-1 0 0,0 0 1 0 0,0 0-1 0 0,0 1-8 0 0,0 1-1 0 0,1 0 0 0 0,-2-1-1 0 0,1 1 1 0 0,0 0 0 0 0,-1-1-1 0 0,-1 3 2 0 0,-2 25-6 0 0,4-24 5 0 0,0-6 1 0 0,0 0-1 0 0,-1-1 1 0 0,1 1 0 0 0,0 0-1 0 0,1-1 1 0 0,-1 1-1 0 0,0 0 1 0 0,1 0 0 0 0,0-1-1 0 0,-1 1 1 0 0,1-1-1 0 0,0 1 1 0 0,0-1 0 0 0,0 1-1 0 0,1-1 1 0 0,-1 1-1 0 0,1-1 1 0 0,-1 0 0 0 0,3 2 0 0 0,7 11 208 0 0,-11-15-188 0 0,0 1 0 0 0,1 0 0 0 0,-1 0 0 0 0,1 0 1 0 0,-1-1-1 0 0,1 1 0 0 0,-1 0 0 0 0,1-1 0 0 0,-1 1 1 0 0,1 0-1 0 0,0-1 0 0 0,-1 1 0 0 0,1-1 0 0 0,0 1 1 0 0,-1-1-1 0 0,1 1 0 0 0,0-1 0 0 0,0 0 0 0 0,-1 1 1 0 0,1-1-1 0 0,0 0 0 0 0,0 1 0 0 0,0-1 0 0 0,0 0 1 0 0,-1 0-1 0 0,1 0 0 0 0,0 0 0 0 0,0 0 0 0 0,0 0 0 0 0,0 0 1 0 0,0 0-1 0 0,0 0 0 0 0,-1 0 0 0 0,1-1 0 0 0,0 1 1 0 0,0 0-1 0 0,0-1 0 0 0,-1 1 0 0 0,1 0 0 0 0,0-1 1 0 0,0 1-21 0 0,21-8 195 0 0,-12 5-362 0 0,0 0 1 0 0,0-1-1 0 0,-1 0 1 0 0,1-1-1 0 0,-1 0 1 0 0,0 0-1 0 0,6-5 167 0 0,-13 7-7985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7.7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5624 0 0,'0'0'7'0'0,"0"0"0"0"0,0 0 1 0 0,0 0-1 0 0,1 0 0 0 0,-1 0 1 0 0,0 0-1 0 0,0 0 0 0 0,0 0 1 0 0,0 0-1 0 0,0 0 0 0 0,0 0 1 0 0,0 0-1 0 0,1 0 0 0 0,-1 0 1 0 0,0 0-1 0 0,0 0 0 0 0,0 0 1 0 0,0 0-1 0 0,0 0 0 0 0,0 0 1 0 0,1 0-1 0 0,-1 0 0 0 0,0 0 1 0 0,0 0-1 0 0,0 0 0 0 0,0 0 1 0 0,0 0-1 0 0,0 0 0 0 0,1 0 1 0 0,-1 0-1 0 0,0 0 0 0 0,0 0 1 0 0,0 1-1 0 0,0-1 0 0 0,0 0 1 0 0,0 0-1 0 0,0 0 0 0 0,0 0 1 0 0,0 0-1 0 0,0 0 0 0 0,0 0 0 0 0,1 0 1 0 0,-1 1-1 0 0,0-1 0 0 0,0 0 1 0 0,0 0-1 0 0,0 0 0 0 0,0 0 1 0 0,0 0-1 0 0,0 0 0 0 0,0 1 1 0 0,0-1-1 0 0,0 0 0 0 0,0 0 1 0 0,0 0-1 0 0,0 0 0 0 0,0 0-7 0 0,0 0 17 0 0,0 0 0 0 0,0 0 0 0 0,0-1-1 0 0,1 1 1 0 0,-1 0 0 0 0,0 0 0 0 0,0-1-1 0 0,1 1 1 0 0,-1 0 0 0 0,0 0 0 0 0,1 0-1 0 0,-1 0 1 0 0,0-1 0 0 0,0 1 0 0 0,1 0 0 0 0,-1 0-1 0 0,0 0 1 0 0,1 0 0 0 0,-1 0 0 0 0,0 0-1 0 0,1 0 1 0 0,-1 0 0 0 0,0 0 0 0 0,1 0-1 0 0,-1 0 1 0 0,0 0 0 0 0,1 0 0 0 0,-1 0-1 0 0,0 0 1 0 0,0 0 0 0 0,1 0 0 0 0,-1 1-1 0 0,1-1-16 0 0,3 1 91 0 0,1 1-1 0 0,0-1 0 0 0,-1 0 1 0 0,1 0-1 0 0,0-1 0 0 0,0 1 1 0 0,0-1-1 0 0,0 0 0 0 0,-1 0 0 0 0,1-1 1 0 0,5 0-91 0 0,11-1 164 0 0,74 4 130 0 0,33 8-294 0 0,-58-4-780 0 0,-67-6-4414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2 605 6728 0 0,'-1'0'32'0'0,"1"-1"0"0"0,0 1-1 0 0,0-1 1 0 0,0 1 0 0 0,0-1 0 0 0,0 1 0 0 0,0-1 0 0 0,0 0 0 0 0,0 1 0 0 0,0-1 0 0 0,0 1-1 0 0,0-1 1 0 0,0 1 0 0 0,0-1 0 0 0,0 1 0 0 0,0-1 0 0 0,0 0 0 0 0,1 1 0 0 0,-1-1 0 0 0,0 1-1 0 0,0-1 1 0 0,1 1 0 0 0,-1 0 0 0 0,0-1 0 0 0,1 1 0 0 0,-1-1 0 0 0,1 1 0 0 0,-1-1 0 0 0,0 1-1 0 0,1 0 1 0 0,-1-1 0 0 0,1 1 0 0 0,-1 0 0 0 0,1 0 0 0 0,-1-1 0 0 0,1 1 0 0 0,-1 0 0 0 0,1 0-1 0 0,0 0-31 0 0,9-5 677 0 0,5-17 211 0 0,-11 16-807 0 0,0 0 1 0 0,-1-1 0 0 0,0 0-1 0 0,0 0 1 0 0,0 0 0 0 0,-1 0 0 0 0,0 0-1 0 0,0-1 1 0 0,0-3-82 0 0,5-18 282 0 0,11-67 573 0 0,-10 70-499 0 0,-2-1 0 0 0,-1-3-356 0 0,6-25 481 0 0,-7 30-270 0 0,-3 18-163 0 0,0 1 1 0 0,0-1-1 0 0,1 1 1 0 0,-1 0-1 0 0,1 0 1 0 0,1 0-1 0 0,-1 0 1 0 0,4-5-49 0 0,36-68 512 0 0,-13 30-232 0 0,-26 47-160 0 0,1 1 0 0 0,-1-1 0 0 0,0 1 0 0 0,1 0 0 0 0,0 0 0 0 0,-1 0 0 0 0,1 1 1 0 0,0-1-1 0 0,-1 1 0 0 0,3 0-120 0 0,-4 0 27 0 0,-1 0 1 0 0,1 0 0 0 0,-1 0-1 0 0,1 1 1 0 0,-1-1-1 0 0,1 1 1 0 0,-1-1-1 0 0,1 1 1 0 0,-1-1-1 0 0,0 1 1 0 0,1 0 0 0 0,-1 0-1 0 0,0 0 1 0 0,1-1-1 0 0,-1 1 1 0 0,0 0-1 0 0,0 1 1 0 0,0-1-1 0 0,0 0 1 0 0,0 0 0 0 0,0 0-1 0 0,0 1 1 0 0,0 0-28 0 0,3 5 37 0 0,-1 1 1 0 0,0-1-1 0 0,0 1 1 0 0,0 3-38 0 0,7 16 61 0 0,40 77 101 0 0,-42-89-133 0 0,-1 1 1 0 0,-1 1-1 0 0,4 14-29 0 0,6 19-4 0 0,-10-35-20 0 0,-2 1 1 0 0,0-1 0 0 0,0 3 23 0 0,-2-5-4 0 0,1 0 1 0 0,1 0-1 0 0,0-1 1 0 0,3 6 3 0 0,-5-13-9 0 0,-1-1 1 0 0,0 0-1 0 0,0 0 1 0 0,0 1 0 0 0,0-1-1 0 0,-1 1 1 0 0,1 1 8 0 0,-1-2-17 0 0,1 1-1 0 0,-1 0 1 0 0,1 0 0 0 0,0-1-1 0 0,1 1 1 0 0,-1 0 17 0 0,1 0-43 0 0,0 0 1 0 0,-1 0 0 0 0,0 0-1 0 0,0 1 1 0 0,0-1-1 0 0,0 0 1 0 0,-1 0-1 0 0,0 1 1 0 0,0 1 42 0 0,0 1-121 0 0,-4-8-1840 0 0,4 0-7740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51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28 7528 0 0,'4'0'0'0'0,"2"0"0"0"0,-4 4 0 0 0,2 0 472 0 0,0-4 16 0 0,4-4-8 0 0,8 0 0 0 0,4 4-200 0 0,-5 4 8 0 0,-3 0 0 0 0,20-12 0 0 0,8 2-224 0 0,2 4-8 0 0,-1 4 8 0 0,-9-8 8 0 0,-2-3-72 0 0,6 3 8 0 0,-2 6-8160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8.8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326 19 4720 0 0,'-1'0'22'0'0,"1"0"1"0"0,0 0-1 0 0,0 0 1 0 0,0 0-1 0 0,0 0 1 0 0,-1-1-1 0 0,1 1 1 0 0,0 0-1 0 0,0 0 0 0 0,0 0 1 0 0,0 0-1 0 0,0 0 1 0 0,-1-1-1 0 0,1 1 1 0 0,0 0-1 0 0,0 0 1 0 0,0 0-1 0 0,0-1 1 0 0,0 1-1 0 0,0 0 0 0 0,0 0 1 0 0,0 0-1 0 0,0-1 1 0 0,0 1-1 0 0,0 0 1 0 0,0 0-1 0 0,0 0 1 0 0,0-1-1 0 0,0 1 1 0 0,0 0-1 0 0,0 0 1 0 0,0 0-1 0 0,0-1 0 0 0,0 1 1 0 0,0 0-1 0 0,0 0 1 0 0,0 0-1 0 0,0-1 1 0 0,0 1-1 0 0,0 0 1 0 0,1 0-1 0 0,-1 0 1 0 0,0 0-1 0 0,0-1-22 0 0,8 3 1173 0 0,-3 0-185 0 0,-10-9-272 0 0,5 6-699 0 0,0 1 1 0 0,0 0-1 0 0,0 0 0 0 0,0 0 0 0 0,0 0 1 0 0,-1 0-1 0 0,1 0 0 0 0,0 0 1 0 0,0 0-1 0 0,0 0 0 0 0,0 0 0 0 0,0 0 1 0 0,0 0-1 0 0,0 0 0 0 0,0-1 1 0 0,0 1-1 0 0,-1 0 0 0 0,1 0 0 0 0,0 0 1 0 0,0 0-1 0 0,0 0 0 0 0,0 0 1 0 0,0 0-1 0 0,0 0 0 0 0,0 0 0 0 0,0 0 1 0 0,-1 0-1 0 0,1 0 0 0 0,0 0 1 0 0,0 0-1 0 0,0 1 0 0 0,0-1 0 0 0,0 0 1 0 0,0 0-1 0 0,0 0 0 0 0,0 0 0 0 0,-1 0 1 0 0,1 0-1 0 0,0 0 0 0 0,0 0 1 0 0,0 0-1 0 0,0 0 0 0 0,0 0 0 0 0,0 0 1 0 0,0 0-1 0 0,0 1 0 0 0,0-1 1 0 0,0 0-1 0 0,0 0 0 0 0,0 0 0 0 0,0 0 1 0 0,0 0-1 0 0,0 0 0 0 0,0 0 1 0 0,-1 0-1 0 0,1 0 0 0 0,0 1 0 0 0,0-1 1 0 0,0 0-1 0 0,0 0 0 0 0,0 0 1 0 0,0 0-1 0 0,0 0 0 0 0,1 0 0 0 0,-1 0 1 0 0,0 1-1 0 0,0-1 0 0 0,0 0 1 0 0,0 0-1 0 0,0 0-17 0 0,0 0 26 0 0,0 0 1 0 0,0 1 0 0 0,0-1-1 0 0,0 0 1 0 0,0 1 0 0 0,0-1-1 0 0,0 0 1 0 0,-1 0 0 0 0,1 1-1 0 0,0-1 1 0 0,0 0-1 0 0,0 0 1 0 0,0 1 0 0 0,0-1-1 0 0,0 0 1 0 0,0 0 0 0 0,-1 1-1 0 0,1-1 1 0 0,0 0 0 0 0,0 0-1 0 0,0 0 1 0 0,-1 1-1 0 0,1-1 1 0 0,0 0 0 0 0,0 0-1 0 0,-1 0 1 0 0,1 0 0 0 0,0 0-1 0 0,0 0 1 0 0,-1 1 0 0 0,1-1-1 0 0,0 0 1 0 0,0 0-1 0 0,-1 0 1 0 0,1 0 0 0 0,0 0-1 0 0,0 0 1 0 0,-1 0 0 0 0,1 0-1 0 0,0 0 1 0 0,-1 0 0 0 0,1 0-1 0 0,0 0 1 0 0,0 0-1 0 0,-1 0 1 0 0,1-1 0 0 0,0 1-1 0 0,0 0 1 0 0,-1 0 0 0 0,1 0-1 0 0,0 0 1 0 0,0 0 0 0 0,-1-1-1 0 0,1 1 1 0 0,0 0-1 0 0,0 0 1 0 0,0 0 0 0 0,-1-1-1 0 0,1 1 1 0 0,0 0-27 0 0,0 0 7 0 0,0 0 1 0 0,0 0-1 0 0,-1-1 1 0 0,1 1-1 0 0,0 0 0 0 0,0 0 1 0 0,0 0-1 0 0,0 0 1 0 0,0 0-1 0 0,-1 0 0 0 0,1 0 1 0 0,0 0-1 0 0,0 0 1 0 0,0 0-1 0 0,0 0 0 0 0,-1 0 1 0 0,1 0-1 0 0,0 0 1 0 0,0 0-1 0 0,0 0 0 0 0,0 0 1 0 0,-1 0-1 0 0,1 0 1 0 0,0 0-1 0 0,0 0 0 0 0,0 0 1 0 0,0 0-1 0 0,0 0 1 0 0,-1 1-1 0 0,1-1 0 0 0,0 0 1 0 0,0 0-1 0 0,0 0 0 0 0,0 0 1 0 0,0 0-1 0 0,0 0 1 0 0,-1 1-1 0 0,1-1 0 0 0,0 0 1 0 0,0 0-1 0 0,0 0-7 0 0,-2 1 131 0 0,-1-6 40 0 0,3 4-153 0 0,-1 0 0 0 0,1 1 0 0 0,-1-1-1 0 0,0 0 1 0 0,1 0 0 0 0,-1 1 0 0 0,0-1-1 0 0,1 1 1 0 0,-1-1 0 0 0,0 1 0 0 0,0-1 0 0 0,0 1-1 0 0,0-1 1 0 0,0 1 0 0 0,1 0 0 0 0,-1-1-1 0 0,0 1 1 0 0,0 0 0 0 0,0 0 0 0 0,0 0 0 0 0,0 0-1 0 0,0 0 1 0 0,0 0 0 0 0,0 0-18 0 0,-30 0 345 0 0,21 0-299 0 0,3 1-6 0 0,0 0 0 0 0,0 0 0 0 0,0 0 0 0 0,0 1 0 0 0,0 0 0 0 0,1 0 0 0 0,-1 1 0 0 0,0-1 0 0 0,1 2 0 0 0,0-1 0 0 0,0 1 0 0 0,0 0 0 0 0,0 0-40 0 0,-6 5 81 0 0,1 0 0 0 0,0 1 0 0 0,1 1 0 0 0,0-1 0 0 0,1 1 0 0 0,0 1-81 0 0,6-7 25 0 0,0 0-1 0 0,0 1 1 0 0,1-1-1 0 0,0 0 1 0 0,0 1-1 0 0,0-1 0 0 0,0 6-24 0 0,-8 20 87 0 0,4-13-40 0 0,0 1 1 0 0,-3 16-48 0 0,-7 25 78 0 0,13-53-64 0 0,1 1 0 0 0,1 0 0 0 0,-1-1 0 0 0,1 1 0 0 0,1 0 0 0 0,0 0 0 0 0,0 0 0 0 0,1 5-14 0 0,-1-4 12 0 0,-3 26 39 0 0,2-30-47 0 0,1 0 0 0 0,-1 0 0 0 0,1-1 0 0 0,0 1 0 0 0,0 0 0 0 0,0 0 1 0 0,1-1-1 0 0,-1 1 0 0 0,1 0-4 0 0,2 5 27 0 0,0 0 1 0 0,0 0-1 0 0,1 0 0 0 0,1 0 1 0 0,-1-1-1 0 0,1 0 0 0 0,1 0 1 0 0,4 6-28 0 0,-6-11 7 0 0,0 1 1 0 0,1 0 0 0 0,0-1 0 0 0,0 0 0 0 0,0 0-1 0 0,0 0 1 0 0,0-1 0 0 0,1 0 0 0 0,0 0 0 0 0,-1 0-1 0 0,1-1 1 0 0,0 1 0 0 0,1-1 0 0 0,4 0-8 0 0,-2 0 42 0 0,1 0 0 0 0,0-1 0 0 0,0 0-1 0 0,-1-1 1 0 0,1 0 0 0 0,0-1 0 0 0,0 0 0 0 0,0 0 0 0 0,-1-1 0 0 0,1-1 0 0 0,0 1 0 0 0,5-4-42 0 0,1 2 25 0 0,-12 3-17 0 0,-1 0 0 0 0,1 0 0 0 0,0 0 0 0 0,-1 0 1 0 0,1-1-1 0 0,-1 1 0 0 0,0-1 0 0 0,4-2-8 0 0,73-46-1920 0 0,-77 47-7706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2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 7232 0 0,'8'-5'170'0'0,"-9"3"215"0"0,-6 3 270 0 0,7-1-527 0 0,0 0-29 0 0,4 17 144 0 0,5 10-201 0 0,0 0 0 0 0,-3 1 0 0 0,0 1 0 0 0,0 8-42 0 0,0 1-7 0 0,11 37 7 0 0,-10-50 70 0 0,-2 0-1 0 0,0 1 1 0 0,-2 0 0 0 0,0 10-70 0 0,4-8 441 0 0,0-4-154 0 0,-1 39 722 0 0,-7-26-177 0 0,-1-12-404 0 0,-6 13 413 0 0,8-28-538 0 0,0-15-1848 0 0,0 4-6995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6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8936 0 0,'2'44'559'0'0,"2"1"0"0"0,5 19-559 0 0,4 34 466 0 0,-10-75-464 0 0,1 0-1 0 0,7 18-1 0 0,-1 1 5 0 0,3 44 75 0 0,-9-60 18 0 0,4 9 146 0 0,-5-25-54 0 0,0 1 0 0 0,-1-1 0 0 0,-1 0-1 0 0,0 1 1 0 0,0-1 0 0 0,-1 1-1 0 0,-1 7-189 0 0,1 0 484 0 0,0-18-2054 0 0,0 0-6430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0:59.9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80 7632 0 0,'0'2'0'0'0,"0"-3"30"0"0,1 0 1 0 0,-1 0-1 0 0,1 0 0 0 0,-1 0 1 0 0,1 0-1 0 0,0 0 0 0 0,-1 0 1 0 0,1 0-1 0 0,0 0 1 0 0,-1 1-1 0 0,1-1 0 0 0,0 0 1 0 0,0 0-1 0 0,0 1 1 0 0,0-1-1 0 0,0 1 0 0 0,0-1 1 0 0,0 0-1 0 0,0 1 1 0 0,0 0-1 0 0,0-1 0 0 0,0 1 1 0 0,0 0-1 0 0,0-1 0 0 0,0 1 1 0 0,1 0-31 0 0,44-9 1293 0 0,-23 6-950 0 0,26-12-217 0 0,-35 10-123 0 0,0 0 1 0 0,0 2 0 0 0,1-1-1 0 0,-1 2-3 0 0,0 0-316 0 0,0 1 0 0 0,-1-2 0 0 0,1 0 0 0 0,7-3 316 0 0,-15 3-6390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0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6424 0 0,'0'0'24'0'0,"0"1"0"0"0,0-1 1 0 0,0 0-1 0 0,0 0 0 0 0,0 1 0 0 0,0-1 0 0 0,0 0 1 0 0,0 0-1 0 0,0 1 0 0 0,0-1 0 0 0,0 0 1 0 0,0 0-1 0 0,0 0 0 0 0,0 1 0 0 0,0-1 1 0 0,1 0-1 0 0,-1 0 0 0 0,0 1 0 0 0,0-1 1 0 0,0 0-1 0 0,0 0 0 0 0,0 0 0 0 0,0 1 1 0 0,1-1-1 0 0,-1 0 0 0 0,0 0 0 0 0,0 0 0 0 0,0 0 1 0 0,1 1-1 0 0,-1-1 0 0 0,0 0 0 0 0,0 0 1 0 0,0 0-1 0 0,1 0 0 0 0,-1 0 0 0 0,0 0 1 0 0,0 0-1 0 0,0 0 0 0 0,1 0 0 0 0,-1 0 1 0 0,0 1-1 0 0,0-1 0 0 0,1 0-24 0 0,-1 0 34 0 0,0 0-1 0 0,1 0 1 0 0,-1 0-1 0 0,0 0 1 0 0,1 0-1 0 0,-1 0 1 0 0,0 0-1 0 0,1 0 1 0 0,-1 0-1 0 0,0 1 1 0 0,1-1-1 0 0,-1 0 1 0 0,0 0 0 0 0,0 0-1 0 0,1 1 1 0 0,-1-1-1 0 0,0 0 1 0 0,0 0-1 0 0,0 1 1 0 0,1-1-1 0 0,-1 0 1 0 0,0 1-1 0 0,0-1 1 0 0,0 0-1 0 0,0 0 1 0 0,1 1-1 0 0,-1-1 1 0 0,0 0-1 0 0,0 1 1 0 0,0-1 0 0 0,0 0-1 0 0,0 1 1 0 0,0-1-1 0 0,0 0 1 0 0,0 1-1 0 0,0-1 1 0 0,0 0-1 0 0,0 1 1 0 0,0-1-1 0 0,0 0 1 0 0,0 1-1 0 0,-1-1-33 0 0,1 42 754 0 0,2-1 0 0 0,6 40-754 0 0,-5-52 3 0 0,-1 0-1 0 0,-1 0 0 0 0,-3 20-2 0 0,1-14-43 0 0,1-1-1 0 0,3 20 44 0 0,-2-43-49 0 0,-1 0 0 0 0,0 0 0 0 0,-1 0 0 0 0,-1 2 49 0 0,1-7-26 0 0,0 0 0 0 0,1 1-1 0 0,-1-1 1 0 0,1 0 0 0 0,0 1 0 0 0,1-1 0 0 0,0 0 0 0 0,0 1 0 0 0,0-1 0 0 0,1 0 0 0 0,-1 0 0 0 0,3 4 26 0 0,-2-6 22 0 0,0 0 0 0 0,-1 1-1 0 0,1-1 1 0 0,-1 0 0 0 0,0 1 0 0 0,-1-1 0 0 0,1 1-1 0 0,-1-1 1 0 0,1 1 0 0 0,-1-1 0 0 0,-1 3-22 0 0,1 0 437 0 0,18-10 158 0 0,-15-1-1895 0 0,-2 3-5673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5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380 44 5720 0 0,'-15'-13'150'0'0,"14"12"-111"0"0,1 0-1 0 0,-1 1 1 0 0,1-1 0 0 0,-1 0 0 0 0,0 0-1 0 0,1 1 1 0 0,-1-1 0 0 0,0 0-1 0 0,0 1 1 0 0,0-1 0 0 0,1 1 0 0 0,-1-1-1 0 0,0 1 1 0 0,0 0 0 0 0,0-1-1 0 0,0 1 1 0 0,0 0 0 0 0,0-1 0 0 0,0 1-1 0 0,0 0 1 0 0,0 0 0 0 0,0 0 0 0 0,0 0-1 0 0,0 0 1 0 0,0 0 0 0 0,0 0-1 0 0,0 0 1 0 0,1 1 0 0 0,-1-1 0 0 0,0 0-1 0 0,0 0 1 0 0,0 1 0 0 0,0-1-1 0 0,0 1 1 0 0,0-1-39 0 0,-2 1 72 0 0,0-1-1 0 0,1 0 1 0 0,-1 1-1 0 0,0-1 1 0 0,1 0 0 0 0,-1-1-1 0 0,0 1 1 0 0,1 0-1 0 0,-1-1 1 0 0,1 0 0 0 0,-1 0-1 0 0,1 1 1 0 0,-1-1-1 0 0,1-1 1 0 0,-1 1 0 0 0,1 0-1 0 0,-1-1-71 0 0,-18-6 300 0 0,13 6-233 0 0,0 0-1 0 0,0 1 1 0 0,0 1-1 0 0,0-1 1 0 0,1 1-1 0 0,-1 1 1 0 0,0 0-1 0 0,0 0 1 0 0,0 0-1 0 0,0 1 1 0 0,0 0-1 0 0,1 0 1 0 0,-4 2-67 0 0,-2 2 124 0 0,1 0-1 0 0,0 0 1 0 0,0 1 0 0 0,0 0 0 0 0,1 1-1 0 0,0 1 1 0 0,-4 4-124 0 0,10-8 56 0 0,0 0 1 0 0,0 0-1 0 0,0 1 0 0 0,1-1 0 0 0,0 1 1 0 0,1 0-1 0 0,-1 0 0 0 0,1 0 0 0 0,0 1 1 0 0,0-1-1 0 0,1 1 0 0 0,0-1 0 0 0,0 1 1 0 0,1 0-1 0 0,-1 0 0 0 0,2 0 1 0 0,-1 0-1 0 0,1 0 0 0 0,0 0 0 0 0,0 0 1 0 0,1 0-1 0 0,0 0 0 0 0,0 0 0 0 0,1 0 1 0 0,-1 0-1 0 0,2-1 0 0 0,-1 1 0 0 0,1-1 1 0 0,0 1-1 0 0,0-1 0 0 0,1 0 0 0 0,-1 0 1 0 0,2 0-1 0 0,-1-1 0 0 0,3 4-56 0 0,16 10 133 0 0,0 0-1 0 0,1-2 0 0 0,0 0 0 0 0,17 7-132 0 0,8 6 85 0 0,-21-14 26 0 0,0-1 0 0 0,4 0-111 0 0,-11-6 75 0 0,1 2 0 0 0,-1 0-1 0 0,-1 2 1 0 0,9 7-75 0 0,-19-9 24 0 0,-9-9-16 0 0,0-1 0 0 0,0 0 0 0 0,0 0 1 0 0,0 0-1 0 0,-1 0 0 0 0,1 0 0 0 0,1 0 0 0 0,-1 0 1 0 0,0 0-1 0 0,0 0 0 0 0,0 0 0 0 0,0-1 0 0 0,1 1 0 0 0,-1 0 1 0 0,2 0-9 0 0,-3-1 53 0 0,0 0 10 0 0,0 0 1 0 0,0 0-6 0 0,0 0-19 0 0,0 0-2 0 0,-19 0 251 0 0,-27 12-167 0 0,33-8-91 0 0,-1-1-1 0 0,1 0 0 0 0,0-1 0 0 0,-1 0 0 0 0,-4-1-29 0 0,0-1 31 0 0,-20 0 93 0 0,0-1 0 0 0,-12-3-124 0 0,-9-13-1731 0 0,57 16-7658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0.7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1 143 5824 0 0,'0'-4'77'0'0,"0"-1"1"0"0,0 0-1 0 0,0 1 0 0 0,1-1 1 0 0,0 1-1 0 0,0-1 1 0 0,0 1-1 0 0,0 0 0 0 0,1-1 1 0 0,1-1-78 0 0,-1 3 52 0 0,-1 1 0 0 0,1-1 0 0 0,0 1 0 0 0,1-1 0 0 0,-1 1 1 0 0,0 0-1 0 0,1 0 0 0 0,-1 0 0 0 0,1 0 0 0 0,-1 0 0 0 0,1 1 0 0 0,0-1 0 0 0,0 1 1 0 0,0 0-1 0 0,0 0 0 0 0,0 0-52 0 0,48-21 207 0 0,-42 17-194 0 0,1 0 0 0 0,0 0-1 0 0,1 2 1 0 0,-1-1-1 0 0,1 1 1 0 0,-1 1 0 0 0,1 0-1 0 0,0 0 1 0 0,4 1-13 0 0,14-2 16 0 0,-25 2-16 0 0,-1 0 1 0 0,0 1 0 0 0,0 0 0 0 0,1-1 0 0 0,-1 1 0 0 0,0 0 0 0 0,0 1 0 0 0,1-1 0 0 0,-1 1 0 0 0,0-1-1 0 0,2 2 0 0 0,3 1 46 0 0,0 0 0 0 0,0 1 0 0 0,0 0 0 0 0,0 1 0 0 0,-1 0-1 0 0,0 0 1 0 0,0 1 0 0 0,4 3-46 0 0,-8-4 36 0 0,0 0-1 0 0,-1 1 1 0 0,0-1 0 0 0,0 1-1 0 0,0-1 1 0 0,-1 1 0 0 0,1-1-1 0 0,-1 1 1 0 0,-1 0-1 0 0,1 0 1 0 0,-1 4-36 0 0,-1-1 25 0 0,0 0 0 0 0,-1 0 0 0 0,-1 0 0 0 0,1 0 0 0 0,-1 0 0 0 0,-1-1 0 0 0,0 0 0 0 0,0 0 0 0 0,0 0 0 0 0,-1 0 0 0 0,0 0 0 0 0,-5 3-25 0 0,-14 28 83 0 0,21-35-80 0 0,1 0 0 0 0,-1-1 0 0 0,0 1 0 0 0,0-1 0 0 0,0 0 0 0 0,-1 0 0 0 0,1 0 0 0 0,-1 0 0 0 0,0-1 0 0 0,1 1 1 0 0,-3-1-4 0 0,-20 17-9 0 0,21-15 8 0 0,1-1-1 0 0,-1 0 1 0 0,0-1 0 0 0,0 1-1 0 0,0-1 1 0 0,-4 1 1 0 0,-25 15-16 0 0,30-16 14 0 0,0 0 1 0 0,-1 0-1 0 0,1 0 1 0 0,0-1-1 0 0,-1 1 0 0 0,1-1 1 0 0,-1 0-1 0 0,1 0 0 0 0,-1 0 1 0 0,1-1-1 0 0,-1 0 1 0 0,1 0-1 0 0,-1 0 0 0 0,0 0 1 0 0,1-1 1 0 0,-6 1 15 0 0,7-8-1078 0 0,3 8-4546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1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5416 0 0,'0'0'440'0'0,"0"0"0"0"0,0 1-268 0 0,0 1 0 0 0,0 0-1 0 0,0 0 1 0 0,1 0 0 0 0,-1-1 0 0 0,1 1 0 0 0,-1 0 0 0 0,1-1 0 0 0,0 1-1 0 0,0 0-171 0 0,4 5 68 0 0,0 0 0 0 0,-1 0 0 0 0,0 0 0 0 0,0 0 0 0 0,0 1 0 0 0,-1-1 0 0 0,1 6-68 0 0,16 59 139 0 0,-15-52-79 0 0,1 8 47 0 0,-2 1 1 0 0,-1 0-1 0 0,-1 0-107 0 0,0 2 354 0 0,1 0-1 0 0,5 15-353 0 0,-4 18 563 0 0,-4-62-531 0 0,0 1 0 0 0,0-1 0 0 0,0 1-1 0 0,-1-1 1 0 0,1 1 0 0 0,-1-1 0 0 0,1 1 0 0 0,-1-1-1 0 0,0 0 1 0 0,0 1 0 0 0,0-1 0 0 0,0 0-32 0 0,-6 23 385 0 0,7-23-359 0 0,0-1 0 0 0,0 1 0 0 0,-1 0-1 0 0,1-1 1 0 0,-1 1 0 0 0,1 0 0 0 0,-1-1 0 0 0,1 1 0 0 0,-1-1 0 0 0,0 1 0 0 0,0-1 0 0 0,0 0 0 0 0,-1 2-26 0 0,1-2 57 0 0,0 0 0 0 0,0 0-1 0 0,1 1 1 0 0,-1-1 0 0 0,0 0 0 0 0,0 0-1 0 0,1 1 1 0 0,-1-1 0 0 0,1 1 0 0 0,0-1 0 0 0,-1 0-1 0 0,1 1 1 0 0,0-1 0 0 0,0 1 0 0 0,-1-1 0 0 0,1 1-1 0 0,0 0-56 0 0,-1-2 199 0 0,5-1-20 0 0,-3-1-167 0 0,-1 0 1 0 0,1 0-1 0 0,0 0 1 0 0,-1 0-1 0 0,1 0 1 0 0,-1-1-1 0 0,0 1 1 0 0,1 0-1 0 0,-1 0 1 0 0,0 0-1 0 0,-1-1 1 0 0,1 1-1 0 0,0 0 1 0 0,-1 0-1 0 0,1 0 1 0 0,-1 0 0 0 0,0-1-13 0 0,0-8 0 0 0,-5-82-1711 0 0,4 46-6319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4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13 6728 0 0,'0'-1'8'0'0,"0"1"0"0"0,1-1 0 0 0,-1 0 0 0 0,0 1-1 0 0,0-1 1 0 0,0 1 0 0 0,1-1 0 0 0,-1 1 0 0 0,0-1 0 0 0,1 1 0 0 0,-1-1 0 0 0,0 1 0 0 0,1-1 0 0 0,-1 1 0 0 0,1-1 0 0 0,-1 1 0 0 0,0 0 0 0 0,1-1 0 0 0,-1 1 0 0 0,1 0 0 0 0,-1-1-1 0 0,1 1 1 0 0,0 0 0 0 0,-1 0 0 0 0,1-1 0 0 0,-1 1 0 0 0,1 0 0 0 0,-1 0 0 0 0,1 0 0 0 0,0 0 0 0 0,-1 0 0 0 0,1 0 0 0 0,-1 0 0 0 0,1 0 0 0 0,0 0 0 0 0,-1 0 0 0 0,1 0-8 0 0,31 4 155 0 0,-18-2-219 0 0,-5-2 0 0 0,0 1-1 0 0,-1 0 1 0 0,1 1-1 0 0,0 0 1 0 0,-1 0-1 0 0,1 1 1 0 0,-1 0 0 0 0,0 1-1 0 0,0-1 1 0 0,0 2-1 0 0,0-1 1 0 0,-1 1-1 0 0,2 1 65 0 0,2 2 11 0 0,-1 1-1 0 0,-1-1 1 0 0,0 1 0 0 0,0 1-1 0 0,0 0 1 0 0,-2 0-1 0 0,1 0 1 0 0,4 11-11 0 0,-10-15 31 0 0,0 0 1 0 0,-1 0-1 0 0,0 1 0 0 0,0-1 1 0 0,-1 0-1 0 0,1 1 1 0 0,-1-1-1 0 0,-1 1 1 0 0,1-1-1 0 0,-1 1-31 0 0,0 17 262 0 0,0-20-230 0 0,0-1 1 0 0,0 1 0 0 0,0-1-1 0 0,0 1 1 0 0,0-1 0 0 0,-1 0-1 0 0,1 1 1 0 0,-1-1 0 0 0,0 0-1 0 0,0 0 1 0 0,0 0 0 0 0,0 0-1 0 0,-1-1 1 0 0,1 1 0 0 0,-2 1-33 0 0,-18 25 272 0 0,17-22-158 0 0,0 1 0 0 0,0-1 0 0 0,-1 0 0 0 0,1-1 0 0 0,-2 1 0 0 0,1-1 0 0 0,-1 0 0 0 0,0-1 0 0 0,0 0 0 0 0,-5 3-114 0 0,-13 11 387 0 0,21-16-311 0 0,0-1 1 0 0,-1 0-1 0 0,1 0 0 0 0,0 0 0 0 0,-1 0 1 0 0,1-1-1 0 0,-1 1 0 0 0,-2-1-76 0 0,3 0 79 0 0,0 0 0 0 0,1 0 0 0 0,-1 0-1 0 0,0 0 1 0 0,0 1 0 0 0,1 0 0 0 0,-1 0 0 0 0,1 0 0 0 0,0 0-1 0 0,-1 0 1 0 0,0 2-79 0 0,-15 14 714 0 0,18-18-661 0 0,1 0-9 0 0,0 0 1 0 0,0 0-1 0 0,23 5 39 0 0,8 13-80 0 0,-23-13-12 0 0,-1 0 0 0 0,1-1 0 0 0,0 0-1 0 0,0 0 1 0 0,0-1 0 0 0,8 2 9 0 0,50 15-172 0 0,-49-13 69 0 0,1-1 1 0 0,-1-2-1 0 0,17 3 103 0 0,-15-4-259 0 0,-1 0 1 0 0,1 1-1 0 0,0 1 0 0 0,-1 1 1 0 0,0 1-1 0 0,15 7 259 0 0,-30-12-6865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1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175 58 7632 0 0,'-1'-3'77'0'0,"0"0"0"0"0,0 0 0 0 0,0 0 0 0 0,0 1 0 0 0,0-1 1 0 0,-1 0-1 0 0,1 1 0 0 0,-1-1 0 0 0,0 1 0 0 0,0-1 0 0 0,0 1 0 0 0,0 0 1 0 0,0 0-1 0 0,-1-1-77 0 0,3 3 34 0 0,-1-1 1 0 0,0 0 0 0 0,1 1 0 0 0,-1-1-1 0 0,1 0 1 0 0,-1 1 0 0 0,1-1-1 0 0,-1 0 1 0 0,1 0 0 0 0,0 0 0 0 0,-1 0-1 0 0,1 1 1 0 0,0-1 0 0 0,0 0-1 0 0,0 0 1 0 0,0 0 0 0 0,-1 0 0 0 0,1 0-35 0 0,-1-3 445 0 0,-6 6-146 0 0,0 1-102 0 0,0 0 0 0 0,0 1 0 0 0,0 0 0 0 0,1 0 0 0 0,-4 3-197 0 0,4-2 86 0 0,1 0 0 0 0,-1 0 0 0 0,0 1 0 0 0,1 0-1 0 0,0 0 1 0 0,1 1 0 0 0,-4 6-86 0 0,2-2 39 0 0,1 0 0 0 0,0 1 0 0 0,1-1-1 0 0,0 1 1 0 0,1 0 0 0 0,0 1-1 0 0,1-1 1 0 0,0 8-39 0 0,-4 16 85 0 0,4-31-70 0 0,0 1 1 0 0,1 0-1 0 0,0 0 1 0 0,1 0-1 0 0,-1 0 0 0 0,1 0 1 0 0,0 1-1 0 0,1-1 1 0 0,0 0-1 0 0,0 0 1 0 0,0 2-16 0 0,2 0 19 0 0,-1 1-1 0 0,1-1 1 0 0,1 1 0 0 0,-1-1 0 0 0,2 0 0 0 0,-1 0 0 0 0,1 0 0 0 0,0-1 0 0 0,0 0 0 0 0,1 0 0 0 0,3 2-19 0 0,-2-4 18 0 0,1-1 1 0 0,0 0-1 0 0,0-1 1 0 0,0 0-1 0 0,1 0 1 0 0,-1-1-1 0 0,1 0 1 0 0,7 1-19 0 0,-12-2 15 0 0,-1-1-1 0 0,1 0 1 0 0,0 1 0 0 0,-1-2 0 0 0,1 1 0 0 0,0 0 0 0 0,-1-1 0 0 0,1 1 0 0 0,-1-1 0 0 0,1 0 0 0 0,-1 0 0 0 0,1-1 0 0 0,1 0-15 0 0,6-4 44 0 0,-1 0-1 0 0,1-1 1 0 0,4-4-44 0 0,-12 9 9 0 0,2-2 24 0 0,0-1 0 0 0,0 0 0 0 0,0 0 0 0 0,0 0-1 0 0,-1 0 1 0 0,0-1 0 0 0,0 0 0 0 0,0 0 0 0 0,-1 0-1 0 0,0 0 1 0 0,0 0 0 0 0,-1-1 0 0 0,1 1 0 0 0,-2-1-1 0 0,1 0 1 0 0,-1 1 0 0 0,0-1 0 0 0,1-4-33 0 0,-2 0 44 0 0,1-1 1 0 0,-2 1-1 0 0,1-1 1 0 0,-1 1 0 0 0,-1-1-1 0 0,0 1 1 0 0,-1 0-1 0 0,0 0 1 0 0,-1 0-1 0 0,-4-9-44 0 0,0 6 39 0 0,0 1 0 0 0,-1 0-1 0 0,0 1 1 0 0,-1 0 0 0 0,-1 1-1 0 0,-5-5-38 0 0,-25-17 371 0 0,40 32-371 0 0,1 1-23 0 0,0 0-1809 0 0,0 0-7250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2.4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0 153 7136 0 0,'13'11'324'0'0,"-10"-9"-194"0"0,-1 1 1 0 0,1-1-1 0 0,-1 0 1 0 0,1 0-1 0 0,-1 1 1 0 0,0 0-1 0 0,0-1 1 0 0,0 1-1 0 0,0 2-130 0 0,28 48 1050 0 0,-18-34-951 0 0,-1 2 1 0 0,2 4-100 0 0,-9-15 44 0 0,-1 0 0 0 0,1 0 1 0 0,0 11-45 0 0,8 23 40 0 0,-8-34 34 0 0,-2 0 0 0 0,1 0-1 0 0,-1 1 1 0 0,0-1 0 0 0,-1 1-1 0 0,-1 1-73 0 0,0-12 46 0 0,1 1-1 0 0,-1 0 1 0 0,0-1-1 0 0,0 1 1 0 0,0 0-1 0 0,1-1 1 0 0,-1 1-1 0 0,0 0 1 0 0,1-1-1 0 0,-1 1 1 0 0,1 0-1 0 0,-1-1 1 0 0,0 1-1 0 0,1-1 1 0 0,-1 1-1 0 0,1-1 1 0 0,0 1-1 0 0,-1-1-45 0 0,5 7 1219 0 0,-4-7-1192 0 0,-1 0 1 0 0,1-1 0 0 0,0 1 0 0 0,-1-1 0 0 0,1 1-1 0 0,-1-1 1 0 0,1 1 0 0 0,-1-1 0 0 0,1 1 0 0 0,-1-1-1 0 0,1 1 1 0 0,-1-1 0 0 0,0 0 0 0 0,1 1 0 0 0,-1-1-1 0 0,0 1 1 0 0,0-1 0 0 0,1 0 0 0 0,-1 0 0 0 0,0 1-1 0 0,0-1 1 0 0,0 0 0 0 0,0 1 0 0 0,0-1 0 0 0,0 0-1 0 0,0 0 1 0 0,0 1 0 0 0,0-1 0 0 0,0 0 0 0 0,0 1-1 0 0,-1-1 1 0 0,1 0 0 0 0,0 1 0 0 0,0-1 0 0 0,-1 0-1 0 0,1 1 1 0 0,0-1 0 0 0,-1 1 0 0 0,1-1 0 0 0,-1 0-28 0 0,-3-11 50 0 0,-1 0 0 0 0,2 0 0 0 0,0-1 0 0 0,0 1 0 0 0,1-1 0 0 0,1 0 0 0 0,0-3-50 0 0,0-34 272 0 0,2-9-272 0 0,-1 54 19 0 0,1-26 204 0 0,3-1 1 0 0,3-14-224 0 0,-5 40 27 0 0,0-1 0 0 0,1 0 0 0 0,0 1 1 0 0,0-1-1 0 0,1 1 0 0 0,0 0 1 0 0,0 0-1 0 0,0 0-27 0 0,0 1 38 0 0,0 0 8 0 0,0 0 0 0 0,1 1-1 0 0,-1 0 1 0 0,1 0 0 0 0,2-1-46 0 0,10-10 73 0 0,-12 12-60 0 0,0 0-1 0 0,0 0 1 0 0,0 0 0 0 0,0 1-1 0 0,0 0 1 0 0,1 0-1 0 0,-1 1 1 0 0,1-1 0 0 0,4 0-13 0 0,10-3 32 0 0,-10 2 0 0 0,0 0 0 0 0,0 1 1 0 0,0 0-1 0 0,4 0-32 0 0,-11 2 27 0 0,1 0-1 0 0,0-1 0 0 0,-1 2 1 0 0,1-1-1 0 0,0 0 1 0 0,-1 1-1 0 0,1-1 1 0 0,0 1-1 0 0,-1 0 0 0 0,1 0 1 0 0,-1 1-1 0 0,4 1-26 0 0,-1 0 49 0 0,-3-1-42 0 0,1 0-1 0 0,-1 0 1 0 0,0 0-1 0 0,0 1 0 0 0,0-1 1 0 0,0 1-1 0 0,0 0 0 0 0,-1 0 1 0 0,1 0-7 0 0,11 15 30 0 0,-11-16-13 0 0,-1 1 0 0 0,0 0 1 0 0,0-1-1 0 0,0 1 0 0 0,0 0 0 0 0,0 0 0 0 0,0 0 0 0 0,-1 0 0 0 0,1 1 0 0 0,-1-1 0 0 0,0 0 0 0 0,0 1 0 0 0,0-1 0 0 0,-1 0 0 0 0,1 1 0 0 0,-1-1 0 0 0,0 4-17 0 0,1-2 32 0 0,-1 0 1 0 0,0 1 0 0 0,-1-1-1 0 0,1 0 1 0 0,-1 1-1 0 0,0-1 1 0 0,-1 0 0 0 0,1 0-1 0 0,-1 0 1 0 0,0 0-1 0 0,0 0 1 0 0,0 0-1 0 0,-1 0 1 0 0,0-1 0 0 0,0 1-1 0 0,0-1 1 0 0,0 0-1 0 0,-1 0 1 0 0,1 0 0 0 0,-1 0-1 0 0,0-1 1 0 0,0 0-1 0 0,-1 1 1 0 0,1-2-1 0 0,-1 2-32 0 0,-31 21 265 0 0,28-19-229 0 0,1 0 1 0 0,-1-1 0 0 0,-1 1 0 0 0,1-2 0 0 0,-1 1-1 0 0,0-1 1 0 0,0 0 0 0 0,0-1 0 0 0,0 0-1 0 0,-3 0-36 0 0,5-1 5 0 0,0 0-1 0 0,1 0 0 0 0,-1 0 1 0 0,1 1-1 0 0,-1 0 0 0 0,0 1-4 0 0,-22 9-56 0 0,28-13 2 0 0,0 0-1 0 0,0 0 1 0 0,1 0 0 0 0,-1 0 0 0 0,0 0 0 0 0,0-1-1 0 0,0 1 1 0 0,1 0 0 0 0,-1 0 0 0 0,0-1 0 0 0,0 1-1 0 0,1 0 1 0 0,-1-1 0 0 0,0 1 0 0 0,0 0 0 0 0,1-1 54 0 0,-2 0-1792 0 0,1 1-8982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2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248 0 6224 0 0,'-1'1'26'0'0,"1"-1"1"0"0,0 1-1 0 0,0 0 1 0 0,-1-1-1 0 0,1 1 0 0 0,0-1 1 0 0,-1 1-1 0 0,1-1 1 0 0,-1 0-1 0 0,1 1 1 0 0,0-1-1 0 0,-1 1 0 0 0,1-1 1 0 0,-1 0-1 0 0,1 1 1 0 0,-1-1-1 0 0,1 0 1 0 0,-1 1-1 0 0,0-1 0 0 0,1 0 1 0 0,-1 0-1 0 0,1 0 1 0 0,-1 1-1 0 0,0-1 1 0 0,1 0-1 0 0,-1 0 0 0 0,1 0 1 0 0,-1 0-1 0 0,0 0 1 0 0,1 0-1 0 0,-1 0-26 0 0,-1 0 77 0 0,0 0 1 0 0,0 1-1 0 0,0-1 0 0 0,0 1 1 0 0,0-1-1 0 0,0 1 0 0 0,0 0 0 0 0,0 0 1 0 0,0 0-1 0 0,1 0 0 0 0,-1 0 1 0 0,0 0-1 0 0,1 0 0 0 0,-2 1-77 0 0,-28 32 139 0 0,16-19-112 0 0,1 0 0 0 0,1 0 0 0 0,0 2 0 0 0,1 0 0 0 0,0 0 0 0 0,2 1 0 0 0,0 0 0 0 0,-1 7-27 0 0,-11 20 118 0 0,17-35-70 0 0,0 0 0 0 0,0 0 0 0 0,1 1 0 0 0,0-1 0 0 0,-1 7-48 0 0,1 0 65 0 0,2-10-40 0 0,1-1 0 0 0,-1 1 0 0 0,1-1-1 0 0,0 1 1 0 0,1 0 0 0 0,-1-1 0 0 0,1 1 0 0 0,1 0-1 0 0,0 4-24 0 0,0-7 23 0 0,1 1 0 0 0,-2-1-1 0 0,1 1 1 0 0,0-1 0 0 0,-1 1-1 0 0,0-1 1 0 0,0 1 0 0 0,0-1-1 0 0,0 1 1 0 0,-1 2-23 0 0,1-5 28 0 0,0-1 0 0 0,0 1 0 0 0,0 0 0 0 0,1 0 0 0 0,-1-1 0 0 0,1 1 0 0 0,-1 0 0 0 0,1-1 0 0 0,0 1 0 0 0,0-1 0 0 0,-1 1 0 0 0,1-1 0 0 0,0 1 1 0 0,0-1-1 0 0,1 0 0 0 0,0 2-28 0 0,23 23 273 0 0,-19-20-162 0 0,-3-3-81 0 0,0 0-1 0 0,0-1 1 0 0,1 1 0 0 0,-1-1-1 0 0,1 0 1 0 0,-1 0-1 0 0,1 0 1 0 0,-1-1-1 0 0,1 1 1 0 0,0-1-1 0 0,0 0 1 0 0,0 0 0 0 0,0 0-1 0 0,0-1 1 0 0,0 1-1 0 0,0-1-29 0 0,4 0 79 0 0,-1 0-1 0 0,0-1 0 0 0,0 0 1 0 0,0 0-1 0 0,0-1 0 0 0,-1 1 1 0 0,1-2-1 0 0,0 1 1 0 0,2-2-79 0 0,-1 1 81 0 0,0-1 0 0 0,0-1 0 0 0,0 1 1 0 0,0-1-1 0 0,-1-1 0 0 0,0 1 0 0 0,0-1 1 0 0,-1 0-1 0 0,0-1 0 0 0,0 0 1 0 0,0 0-1 0 0,-1 0 0 0 0,0 0 0 0 0,0-1 1 0 0,1-3-82 0 0,-2 1 62 0 0,-1 0 0 0 0,0 0 0 0 0,-1 0 1 0 0,0-1-1 0 0,-1 1 0 0 0,0-1 1 0 0,0 1-1 0 0,-1-1 0 0 0,-1-5-62 0 0,-1-2 64 0 0,0 0-1 0 0,-2 0 1 0 0,0 0 0 0 0,-1 1-1 0 0,-1-1-63 0 0,0-1 97 0 0,4 10-67 0 0,-1 0 0 0 0,0 1 0 0 0,0-1 0 0 0,-1 1 0 0 0,0-1 0 0 0,-1 1 0 0 0,0 0 1 0 0,0 1-1 0 0,-1-1 0 0 0,1 1 0 0 0,-2 0 0 0 0,-5-5-30 0 0,-3-2 21 0 0,10 9-1 0 0,-1 0 0 0 0,1 0 0 0 0,-2 0 0 0 0,1 0 0 0 0,0 1 0 0 0,-1 0 0 0 0,-3-1-20 0 0,-46-22-1664 0 0,53 26-7209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3.6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38 4616 0 0,'-31'-10'1048'0'0,"9"2"-258"0"0,21 7-722 0 0,-1 0 0 0 0,1 0 0 0 0,-1 1 0 0 0,1-1 0 0 0,-1 0-1 0 0,0 1 1 0 0,1-1 0 0 0,-1 1 0 0 0,0 0 0 0 0,1-1 0 0 0,-1 1 0 0 0,0 0 0 0 0,1 0 0 0 0,-1 0 0 0 0,0 0 0 0 0,0 0 0 0 0,0 1-68 0 0,-2-1 108 0 0,1 0 1 0 0,0 0-1 0 0,-1 0 0 0 0,1 0 1 0 0,0 0-1 0 0,-1-1 0 0 0,1 1 1 0 0,0-1-1 0 0,-1 0 0 0 0,1 0 0 0 0,-3-1-108 0 0,3 0 80 0 0,-1 1-1 0 0,1 0 0 0 0,-1 0 1 0 0,0 0-1 0 0,0 0 0 0 0,1 1 1 0 0,-1-1-1 0 0,0 1 0 0 0,0 0 1 0 0,0 0-1 0 0,-3 1-79 0 0,-3 2 17 0 0,-1 0 1 0 0,1 0-1 0 0,0 1 1 0 0,0 1-1 0 0,-3 1-17 0 0,8-3 3 0 0,1 0 1 0 0,-1 0-1 0 0,1 0 0 0 0,0 0 1 0 0,0 1-1 0 0,0 0 1 0 0,0-1-1 0 0,1 1 0 0 0,-1 1 1 0 0,1-1-1 0 0,-2 4-3 0 0,-5 7 0 0 0,8-13-1 0 0,1 0 0 0 0,-1 0-1 0 0,1 0 1 0 0,-1 0 0 0 0,1 1 0 0 0,0-1 0 0 0,0 1-1 0 0,0-1 1 0 0,0 1 0 0 0,1-1 0 0 0,-1 2 1 0 0,-1 7-23 0 0,1-9 13 0 0,1 1 0 0 0,-1 0 0 0 0,1-1 0 0 0,-1 1 0 0 0,1 0 0 0 0,0-1 0 0 0,0 1-1 0 0,1-1 1 0 0,-1 1 0 0 0,0 0 0 0 0,1-1 0 0 0,0 1 0 0 0,-1-1 0 0 0,1 1 0 0 0,0-1 0 0 0,1 3 10 0 0,10 15-17 0 0,1-1 0 0 0,0 0 0 0 0,2-1 0 0 0,0 0 1 0 0,1-2-1 0 0,5 5 17 0 0,29 31-34 0 0,-22-29 24 0 0,-24-20 11 0 0,-1-1 1 0 0,1 1-1 0 0,-1 0 1 0 0,1 0-1 0 0,-1 0 1 0 0,0 0-1 0 0,0 1 0 0 0,2 2-1 0 0,-3-3 4 0 0,-1 0 0 0 0,1 0 0 0 0,-1 0 1 0 0,1 1-1 0 0,-1-1 0 0 0,0 0 0 0 0,0 1 0 0 0,0 0-4 0 0,-1-3 9 0 0,0 0 1 0 0,0-1-1 0 0,0 1 1 0 0,0 0-1 0 0,0 0 1 0 0,0-1 0 0 0,0 1-1 0 0,0 0 1 0 0,0 0-1 0 0,0-1 1 0 0,0 1-1 0 0,0 0 1 0 0,-1 0 0 0 0,1-1-1 0 0,0 1 1 0 0,-1 0-1 0 0,1-1 1 0 0,0 1-1 0 0,-1 0 1 0 0,1-1 0 0 0,-1 1-1 0 0,1-1 1 0 0,-1 1-1 0 0,1-1 1 0 0,-1 1-1 0 0,1-1 1 0 0,-1 1 0 0 0,0-1-1 0 0,1 1 1 0 0,-1-1-1 0 0,0 0 1 0 0,1 1 0 0 0,-1-1-1 0 0,0 0 1 0 0,1 0-1 0 0,-1 1 1 0 0,0-1-1 0 0,0 0-9 0 0,1 0 7 0 0,-1 0 0 0 0,1 0 0 0 0,-1 1 0 0 0,1-1 0 0 0,-1 0 0 0 0,1 1 0 0 0,-1-1 0 0 0,1 0 0 0 0,-1 1 0 0 0,1-1 0 0 0,-1 0-1 0 0,1 1 1 0 0,0-1 0 0 0,-1 1 0 0 0,1-1 0 0 0,0 0 0 0 0,-1 1 0 0 0,1-1 0 0 0,0 1 0 0 0,0-1 0 0 0,0 1 0 0 0,-1 0 0 0 0,1-1 0 0 0,0 1-1 0 0,0-1-6 0 0,0 1 5 0 0,0 0 0 0 0,-1-1-1 0 0,1 1 1 0 0,0 0-1 0 0,0-1 1 0 0,-1 1-1 0 0,1-1 1 0 0,0 1 0 0 0,-1 0-1 0 0,1-1 1 0 0,-1 1-1 0 0,1-1 1 0 0,-1 1-1 0 0,1-1 1 0 0,-1 1 0 0 0,1-1-1 0 0,-1 1 1 0 0,1-1-1 0 0,-1 0 1 0 0,0 1-1 0 0,1-1 1 0 0,-1 0 0 0 0,1 1-1 0 0,-1-1 1 0 0,0 0-1 0 0,1 0 1 0 0,-1 0-1 0 0,0 0 1 0 0,0 0 0 0 0,1 0-1 0 0,-1 0 1 0 0,0 0-1 0 0,0 0-4 0 0,-113-2 718 0 0,110 2-658 0 0,1 0-1 0 0,0-1 1 0 0,0 0 0 0 0,0 0 0 0 0,0 0 0 0 0,0 0 0 0 0,0 0 0 0 0,0 0 0 0 0,0-1 0 0 0,1 0-1 0 0,-1 1 1 0 0,-1-2-60 0 0,4 3 16 0 0,-1-1-1 0 0,0 1 0 0 0,0-1 0 0 0,0 0 0 0 0,0 0 1 0 0,1 1-1 0 0,-1-1 0 0 0,0 0 0 0 0,0 0 1 0 0,1 0-1 0 0,-1 1 0 0 0,1-1 0 0 0,-1 0 1 0 0,1 0-1 0 0,-1 0 0 0 0,1 0 0 0 0,0 0 0 0 0,-1 0 1 0 0,1 0-1 0 0,0 0 0 0 0,0 0 0 0 0,0 0 1 0 0,0-1-1 0 0,0 1 0 0 0,0 0 0 0 0,0 0 0 0 0,0 0 1 0 0,0 0-1 0 0,0 0 0 0 0,0 0 0 0 0,1 0 1 0 0,-1 0-1 0 0,1 0 0 0 0,-1 0 0 0 0,0 0 1 0 0,1 0-1 0 0,0 0 0 0 0,0 0-15 0 0,2-3-171 0 0,0-1 0 0 0,0 1-1 0 0,0-1 1 0 0,0 0 0 0 0,-1 0 0 0 0,0 0 0 0 0,0 0 0 0 0,1-2 171 0 0,1-10-7736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0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8840 0 0,'0'0'18'0'0,"1"0"-1"0"0,-1 0 1 0 0,1 0 0 0 0,0 0 0 0 0,-1 0 0 0 0,1 0-1 0 0,0 0 1 0 0,-1 0 0 0 0,1 1 0 0 0,-1-1 0 0 0,1 0 0 0 0,0 0-1 0 0,-1 0 1 0 0,1 1 0 0 0,-1-1 0 0 0,1 0 0 0 0,-1 1 0 0 0,1-1-1 0 0,0 0 1 0 0,-1 1 0 0 0,0-1 0 0 0,1 1 0 0 0,-1-1-1 0 0,1 1 1 0 0,-1-1 0 0 0,0 1 0 0 0,1-1 0 0 0,-1 1-18 0 0,1 18 1513 0 0,-2-5-996 0 0,3 21-309 0 0,0 1-1 0 0,2-1 1 0 0,4 10-208 0 0,-7-34 3 0 0,0 0 1 0 0,-1-1-1 0 0,0 1 1 0 0,-1-1-1 0 0,-2 10-3 0 0,-1 26 21 0 0,4-35 30 0 0,-1-1 0 0 0,0 0 0 0 0,-1 1 0 0 0,0-1 0 0 0,0 0 0 0 0,-2 3-51 0 0,3-12 6 0 0,0 5 43 0 0,0-4-2 0 0,0 0 0 0 0,0 1 0 0 0,0-1 0 0 0,0 1 0 0 0,1-1 0 0 0,-1 1 0 0 0,1-1 0 0 0,0 1 0 0 0,0-1 0 0 0,0 1-1 0 0,0-1 1 0 0,0 1 0 0 0,1-1 0 0 0,-1 1 0 0 0,1-1 0 0 0,-1 1 0 0 0,2 1-47 0 0,-2-4 3 0 0,0 1-1 0 0,0-1 1 0 0,0 0 0 0 0,0 0-1 0 0,0 1 1 0 0,0-1 0 0 0,0 0 0 0 0,0 1-1 0 0,0-1 1 0 0,0 0 0 0 0,0 1-1 0 0,0-1 1 0 0,0 0 0 0 0,0 0 0 0 0,-1 1-1 0 0,1-1 1 0 0,0 0 0 0 0,0 0-1 0 0,0 1 1 0 0,0-1 0 0 0,-1 0 0 0 0,1 0-1 0 0,0 1 1 0 0,0-1 0 0 0,0 0-1 0 0,-1 0 1 0 0,1 0 0 0 0,0 1-1 0 0,0-1 1 0 0,-1 0 0 0 0,1 0 0 0 0,0 0-1 0 0,-1 0 1 0 0,1 0 0 0 0,0 0-1 0 0,0 0 1 0 0,-1 1 0 0 0,1-1 0 0 0,0 0-1 0 0,-1 0 1 0 0,1 0 0 0 0,0 0-3 0 0,-2 1-1317 0 0,2-1-7253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 6224 0 0,'-1'0'104'0'0,"0"0"-1"0"0,0 1 1 0 0,0-1 0 0 0,0 1 0 0 0,0-1 0 0 0,0 1-1 0 0,1-1 1 0 0,-1 1 0 0 0,0-1 0 0 0,0 1 0 0 0,0 0 0 0 0,1-1-1 0 0,-1 1 1 0 0,1 0 0 0 0,-1-1 0 0 0,0 1 0 0 0,1 0-1 0 0,-1 0 1 0 0,1 0 0 0 0,-1 0 0 0 0,1 0 0 0 0,0 0-1 0 0,-1-1 1 0 0,1 1 0 0 0,0 0 0 0 0,0 0 0 0 0,0 0-1 0 0,0 0 1 0 0,0 0 0 0 0,0 0-104 0 0,-3 35 1326 0 0,2-25-1277 0 0,0 0 1 0 0,-1 0 0 0 0,0 1 0 0 0,0-1-1 0 0,-4 6-49 0 0,-5 30 38 0 0,7-30-27 0 0,1 1-6 0 0,0 0 1 0 0,1 0-1 0 0,0 11-5 0 0,2-22 21 0 0,-1 1-1 0 0,0-1 1 0 0,-1 1 0 0 0,1-1-1 0 0,-2 2-20 0 0,1-1 55 0 0,0-1-1 0 0,0 1 1 0 0,1 0-1 0 0,0-1 1 0 0,0 4-55 0 0,1-5 22 0 0,0-2 3 0 0,1 0 1 0 0,-2 1 0 0 0,1-1-1 0 0,0 0 1 0 0,-1 0-1 0 0,0 0 1 0 0,0 0-1 0 0,0 0 1 0 0,0 1-26 0 0,0-3 22 0 0,0 0-1 0 0,0 1 1 0 0,1-1-1 0 0,0 1 1 0 0,-1-1-1 0 0,1 1 1 0 0,0-1-1 0 0,0 1 1 0 0,0-1-1 0 0,1 2-21 0 0,-3 20 181 0 0,-1-7-23 0 0,1-2 346 0 0,2-15-498 0 0,0 1 0 0 0,0-1 0 0 0,0 0 0 0 0,0 0 0 0 0,0 0 0 0 0,-1 0 0 0 0,1 1 0 0 0,0-1 0 0 0,0 0 0 0 0,0 0 0 0 0,0 0 0 0 0,0 0 0 0 0,0 1 0 0 0,0-1 0 0 0,0 0 0 0 0,0 0 0 0 0,-1 0 0 0 0,1 0 0 0 0,0 0 0 0 0,0 0 0 0 0,0 1 0 0 0,0-1 0 0 0,0 0 0 0 0,-1 0 0 0 0,1 0 0 0 0,0 0 0 0 0,0 0 0 0 0,0 0 0 0 0,0 0 0 0 0,-1 0 0 0 0,1 0 0 0 0,0 0 0 0 0,0 0 0 0 0,0 0 0 0 0,0 0 0 0 0,-1 0 0 0 0,1 0 0 0 0,0 0 0 0 0,0 0 0 0 0,0 0 0 0 0,0 0 0 0 0,-1 0 0 0 0,1 0 0 0 0,0 0 0 0 0,0 0 0 0 0,0 0 0 0 0,0 0 0 0 0,-1 0 0 0 0,1-1 0 0 0,0 1 0 0 0,0 0-6 0 0,-1 0 15 0 0,1 0 0 0 0,-1 1 0 0 0,1-1 0 0 0,-1 0 0 0 0,1 0 1 0 0,-1 0-1 0 0,1 0 0 0 0,-1 1 0 0 0,1-1 0 0 0,-1 0 0 0 0,1 0 0 0 0,-1 1 0 0 0,1-1 0 0 0,0 0 1 0 0,-1 1-1 0 0,1-1 0 0 0,0 1 0 0 0,-1-1 0 0 0,1 1 0 0 0,0-1 0 0 0,-1 0 0 0 0,1 1-15 0 0,-4 2-1465 0 0,4-3-6987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4.9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0 101 7632 0 0,'6'0'49'0'0,"-3"0"136"0"0,0 0 1 0 0,0 0 0 0 0,0 0 0 0 0,0 0-1 0 0,0-1 1 0 0,0 1 0 0 0,0-1 0 0 0,0 0 0 0 0,0 0-1 0 0,0 0 1 0 0,0 0 0 0 0,0 0 0 0 0,1-2-186 0 0,15-5 55 0 0,0 1 0 0 0,0 1 1 0 0,0 1-1 0 0,15-3-55 0 0,27-7 23 0 0,-44 10 28 0 0,1 2 1 0 0,-1 0-1 0 0,10-1-51 0 0,33-5 179 0 0,47-6 565 0 0,-103 14-727 0 0,1 0 0 0 0,-1 1 0 0 0,1 0-1 0 0,-1 0 1 0 0,1 0 0 0 0,-1 0 0 0 0,0 1 0 0 0,1 0 0 0 0,-1 0 0 0 0,0 0 0 0 0,2 0-17 0 0,-1 1 19 0 0,1-1 1 0 0,-1 0 0 0 0,1 0 0 0 0,-1 0-1 0 0,1-1 1 0 0,1 0-20 0 0,-3 0 13 0 0,0 0 0 0 0,-1 1 1 0 0,1-1-1 0 0,-1 1 0 0 0,1 0 0 0 0,-1 0 0 0 0,3 1-13 0 0,15 4 51 0 0,35 0 934 0 0,-51 10-868 0 0,1 3-77 0 0,0 0 0 0 0,-1 1 0 0 0,-1-1 0 0 0,-1 1 0 0 0,0 10-40 0 0,7 122 154 0 0,-9-145-178 0 0,0 1 1 0 0,1-1 0 0 0,0 0 0 0 0,0 0-1 0 0,1 3 24 0 0,-1-6-54 0 0,0 0-1 0 0,-1 0 0 0 0,0 1 1 0 0,0-1-1 0 0,0 0 0 0 0,0 1 1 0 0,0 0-1 0 0,-1-1 1 0 0,0 1-1 0 0,0-1 0 0 0,0 1 1 0 0,-1-1-1 0 0,0 1 0 0 0,0 0 55 0 0,1 12-110 0 0,0-16 108 0 0,0 0 0 0 0,0 0 0 0 0,1 1 0 0 0,-1-1-1 0 0,0 0 1 0 0,0 0 0 0 0,0 0 0 0 0,0 0 0 0 0,0 0 0 0 0,-1 0-1 0 0,1 0 1 0 0,0 0 0 0 0,0 0 0 0 0,-1 0 0 0 0,1 0 0 0 0,-1 0-1 0 0,1 0 1 0 0,-1 0 0 0 0,1 0 0 0 0,-1-1 0 0 0,1 1-1 0 0,-1 0 1 0 0,0 0 2 0 0,1 0-54 0 0,-1-1 0 0 0,1 0-1 0 0,0 0 1 0 0,-1 0 0 0 0,1 0-1 0 0,0 1 1 0 0,0-1 0 0 0,0 0-1 0 0,-1 0 1 0 0,1 1 0 0 0,0-1-1 0 0,0 0 1 0 0,0 0-1 0 0,-1 1 1 0 0,1-1 0 0 0,0 0-1 0 0,0 1 1 0 0,0-1 0 0 0,0 0-1 0 0,0 0 1 0 0,0 1 0 0 0,0-1-1 0 0,0 0 1 0 0,0 1 0 0 0,0-1-1 0 0,0 0 1 0 0,0 1 0 0 0,0-1-1 0 0,0 0 55 0 0,0 1-7654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0.9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8240 0 0,'18'15'483'0'0,"-15"-13"-377"0"0,-1-1 1 0 0,0 1-1 0 0,0 0 0 0 0,1 0 1 0 0,-1 0-1 0 0,-1 0 0 0 0,1 0 0 0 0,0 0 1 0 0,0 0-1 0 0,-1 1 0 0 0,0-1 1 0 0,1 1-1 0 0,-1-1 0 0 0,0 1 0 0 0,0-1 1 0 0,0 2-107 0 0,55 195 1049 0 0,-50-179-979 0 0,0 1-1 0 0,-2 0 1 0 0,0 0-1 0 0,-2 0 1 0 0,0 0-1 0 0,-1 0 1 0 0,-2 10-70 0 0,-5 10 657 0 0,4-41-643 0 0,1 0 0 0 0,0 0 0 0 0,0 1 0 0 0,0-1 0 0 0,0 0 0 0 0,0 0-1 0 0,-1 0 1 0 0,1 0 0 0 0,0-1 0 0 0,0 1 0 0 0,0 0 0 0 0,0 0 0 0 0,0-1 0 0 0,0 1 0 0 0,0-1 0 0 0,-1 1-14 0 0,-5-2-1566 0 0,7 2-6492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5.4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23 6424 0 0,'-2'-1'54'0'0,"1"-1"1"0"0,-1 1-1 0 0,0-1 0 0 0,0 1 1 0 0,0-1-1 0 0,1 0 0 0 0,-1 0 1 0 0,1 0-1 0 0,-1 0-54 0 0,-4-3 674 0 0,-9 14-327 0 0,-13 7-293 0 0,23-14-38 0 0,1 0-1 0 0,-1 1 1 0 0,0 0 0 0 0,1 0-1 0 0,-1 0 1 0 0,1 0-1 0 0,0 1 1 0 0,-1 1-16 0 0,-48 66 145 0 0,28-35-50 0 0,16-22 0 0 0,1 0 0 0 0,1 1 0 0 0,0 0 1 0 0,1 0-1 0 0,-2 7-95 0 0,-11 27 196 0 0,13-34-150 0 0,1 1 0 0 0,0-1 1 0 0,1 1-1 0 0,-1 10-46 0 0,-4 18 278 0 0,8-41-226 0 0,0 1 0 0 0,1-1 1 0 0,0 1-1 0 0,-1-1 0 0 0,1 1 1 0 0,1-1-1 0 0,-1 1 1 0 0,0-1-1 0 0,1 1 0 0 0,0 0-52 0 0,0-2 36 0 0,-1 0 0 0 0,1 0 0 0 0,-1 0-1 0 0,1-1 1 0 0,0 1 0 0 0,0 0 0 0 0,-1-1 0 0 0,1 1-1 0 0,1 0 1 0 0,-1-1 0 0 0,0 1 0 0 0,0-1 0 0 0,0 0-1 0 0,1 1 1 0 0,-1-1 0 0 0,1 0 0 0 0,-1 0 0 0 0,2 1-36 0 0,3 1 40 0 0,-1 0 1 0 0,1-1 0 0 0,0 0-1 0 0,0 0 1 0 0,0 0 0 0 0,0-1-1 0 0,0 1 1 0 0,0-2 0 0 0,0 1-1 0 0,0-1 1 0 0,0 1 0 0 0,2-2-41 0 0,7-2 94 0 0,-1 0 0 0 0,0-1 0 0 0,0-1 0 0 0,0 0 0 0 0,0-1 0 0 0,-1 0 0 0 0,0-1 0 0 0,0-1 0 0 0,-1 0 0 0 0,0-1 0 0 0,0 0 0 0 0,-1-1 0 0 0,0 0 0 0 0,-1-1 0 0 0,3-4-94 0 0,-2-1 152 0 0,-1-1 0 0 0,0 0-1 0 0,-2 0 1 0 0,6-15-152 0 0,-10 21 60 0 0,-1-1 0 0 0,0 1-1 0 0,-1-1 1 0 0,0 0 0 0 0,0 0 0 0 0,-2-1 0 0 0,1 1-1 0 0,-2 0 1 0 0,1 0 0 0 0,-2 0 0 0 0,1 0 0 0 0,-2 0-1 0 0,0 0 1 0 0,-3-9-60 0 0,3 15 43 0 0,0-1 1 0 0,-1 1-1 0 0,0 0 0 0 0,0 0 0 0 0,-1 1 0 0 0,1-1 0 0 0,-1 1 1 0 0,-2-2-44 0 0,-17-21-1844 0 0,23 27-7088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5.7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0 6224 0 0,'2'12'14'0'0,"5"-1"1491"0"0,-1-2-119 0 0,-4-5-1104 0 0,0-1 0 0 0,0 1-1 0 0,0 0 1 0 0,-1 0 0 0 0,0 0 0 0 0,0 0-1 0 0,0 0 1 0 0,0 1 0 0 0,-1-1 0 0 0,1 0 0 0 0,-1 0-1 0 0,0 0 1 0 0,-1 4-282 0 0,-1 9-123 0 0,0 1 0 0 0,-5 13 123 0 0,2-8 272 0 0,-1 18-221 0 0,5-25-12 0 0,-2-1 0 0 0,0 0 0 0 0,-1 1 0 0 0,0-1-39 0 0,-1 0 84 0 0,2 1 0 0 0,0 0 0 0 0,0 4-84 0 0,1-7 4 0 0,-3 34 218 0 0,3-5 81 0 0,2-14-151 0 0,4-29-1884 0 0,-4 0-7006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6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8240 0 0,'8'6'16'0'0,"-4"-7"35"0"0,3-2 67 0 0,16 15 433 0 0,-21-12-538 0 0,1 1 0 0 0,0 0 0 0 0,-1 0 0 0 0,1 0 1 0 0,-1 1-1 0 0,1-1 0 0 0,-1 1 0 0 0,1-1 0 0 0,-1 1 1 0 0,0 0-1 0 0,0 0 0 0 0,0 0 0 0 0,0 0 0 0 0,0 0 1 0 0,1 2-14 0 0,15 14 42 0 0,-1-1-70 0 0,0 0-1 0 0,11 16 29 0 0,-2-3-33 0 0,20 22-31 0 0,6 6 94 0 0,6 2-30 0 0,126 125 2349 0 0,-136-148-1486 0 0,-50-45-290 0 0,-11-16-463 0 0,-3-6-1929 0 0,6 5-6165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06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7936 0 0,'2'0'43'0'0,"-1"1"1"0"0,1 0 0 0 0,0 0 0 0 0,-1 0-1 0 0,1 0 1 0 0,0 0 0 0 0,-1 0-1 0 0,0 0 1 0 0,1 1 0 0 0,-1-1-1 0 0,0 1 1 0 0,1-1 0 0 0,-1 1-1 0 0,0-1 1 0 0,0 1 0 0 0,0-1-1 0 0,0 1 1 0 0,-1 0 0 0 0,1 0-1 0 0,0-1 1 0 0,-1 1 0 0 0,1 1-44 0 0,8 15 303 0 0,-7-15-301 0 0,-1-1 1 0 0,-1 1-1 0 0,1 0 0 0 0,0 0 1 0 0,-1-1-1 0 0,1 1 0 0 0,-1 0 1 0 0,0 0-1 0 0,0 3-2 0 0,1 7 5 0 0,5 18-11 0 0,-1-3-14 0 0,-1 1 0 0 0,-1 0 0 0 0,-1 5 20 0 0,-3 7-43 0 0,-1-23 172 0 0,2 0 0 0 0,0-1-1 0 0,1 1 1 0 0,1 0-1 0 0,1-1 1 0 0,1 5-129 0 0,-1-11 167 0 0,-1 0 0 0 0,-1 0 1 0 0,0 0-1 0 0,0 1 0 0 0,-1-1 0 0 0,-1 7-167 0 0,1 6 156 0 0,-2-16-1514 0 0,2-8-5572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8.4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1 109 4120 0 0,'0'0'296'0'0,"0"0"0"0"0,0 0 0 0 0,0 0-7 0 0,0 0-54 0 0,0 0-117 0 0,0 0-16 0 0,0 0 3 0 0,0 0 4 0 0,0 0-14 0 0,0 0-46 0 0,0 0-14 0 0,5 7 2 0 0,12 20-16 0 0,-2 0 0 0 0,0 1 0 0 0,-2 1 0 0 0,-1 0-1 0 0,2 12-20 0 0,13 30 20 0 0,11 8 66 0 0,-27-60 22 0 0,1 1 0 0 0,1-2 0 0 0,1 0 0 0 0,0-1 0 0 0,1 0 0 0 0,5 3-108 0 0,-20-19 8 0 0,1-1 0 0 0,-1 0 1 0 0,0 1-1 0 0,0-1 0 0 0,0 0 0 0 0,0 0 1 0 0,0 1-1 0 0,1-1 0 0 0,-1 0 0 0 0,0 0 1 0 0,0 0-1 0 0,0 1 0 0 0,1-1 0 0 0,-1 0 1 0 0,0 0-1 0 0,0 0 0 0 0,1 0 0 0 0,-1 1 1 0 0,0-1-1 0 0,1 0 0 0 0,-1 0 0 0 0,0 0 1 0 0,0 0-1 0 0,1 0 0 0 0,-1 0 0 0 0,0 0 1 0 0,1 0-1 0 0,-1 0 0 0 0,0 0 0 0 0,0 0 1 0 0,1 0-1 0 0,-1 0 0 0 0,0 0 0 0 0,1 0 1 0 0,-1 0-1 0 0,0 0 0 0 0,0 0 0 0 0,1-1 1 0 0,-1 1-1 0 0,0 0 0 0 0,0 0 0 0 0,1 0 1 0 0,-1 0-9 0 0,2-12 646 0 0,-2 11-421 0 0,0-17 1261 0 0,0-32-471 0 0,-2 0 0 0 0,-4-15-1015 0 0,-5-70 1322 0 0,9 105-879 0 0,1 0 0 0 0,1 0 0 0 0,3-23-443 0 0,7-3 582 0 0,-10 52-521 0 0,1 1 1 0 0,0 0-1 0 0,0-1 0 0 0,0 1 0 0 0,1 0 0 0 0,-1 0 0 0 0,1 0 1 0 0,0 0-1 0 0,-1 0 0 0 0,2 0 0 0 0,-1 0 0 0 0,0 1 0 0 0,0-1 1 0 0,3-1-62 0 0,-5 4-60 0 0,0 0 0 0 0,1-1 1 0 0,-1 1-1 0 0,0 0 1 0 0,1 0-1 0 0,-1-1 1 0 0,1 1-1 0 0,-1 0 1 0 0,1 0-1 0 0,-1 0 1 0 0,1 0-1 0 0,-1 0 0 0 0,1-1 1 0 0,-1 1-1 0 0,1 0 1 0 0,-1 0-1 0 0,1 0 1 0 0,-1 0-1 0 0,0 0 1 0 0,1 0-1 0 0,-1 1 1 0 0,1-1-1 0 0,-1 0 1 0 0,1 0-1 0 0,-1 0 0 0 0,1 0 1 0 0,-1 1-1 0 0,1-1 1 0 0,-1 0-1 0 0,0 0 1 0 0,1 1-1 0 0,-1-1 60 0 0,1 1-9982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8.9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0 538 6128 0 0,'0'21'1710'0'0,"0"-13"-511"0"0,0-9-606 0 0,16-6-326 0 0,-15 4-213 0 0,0 0 0 0 0,1-1 0 0 0,-2 1 0 0 0,1-1-1 0 0,0 1 1 0 0,-1-1 0 0 0,1 0 0 0 0,-1 1 0 0 0,0-1 0 0 0,0 0 0 0 0,-1 1 0 0 0,1-1 0 0 0,-1-1-54 0 0,0-10 142 0 0,1-24 235 0 0,1 1 1 0 0,3 0 0 0 0,3-14-378 0 0,-4 27 254 0 0,0 0 0 0 0,-1-10-254 0 0,-2 11 245 0 0,3-1-1 0 0,2-14-244 0 0,20-69 491 0 0,-25 107-485 0 0,0 0 0 0 0,1 0 1 0 0,-1 0-1 0 0,0 0 0 0 0,0 0 0 0 0,0 0 1 0 0,1-1-1 0 0,-1 1 0 0 0,1 0 0 0 0,-1 0 1 0 0,1 0-1 0 0,-1 0 0 0 0,1 0 1 0 0,-1 0-1 0 0,1 0 0 0 0,0 1 0 0 0,0-1 1 0 0,-1 0-1 0 0,1 0 0 0 0,0 0 0 0 0,0 1 1 0 0,0-1-1 0 0,0 0 0 0 0,0 1 0 0 0,0-1 1 0 0,0 1-7 0 0,2-5 476 0 0,5-10 11 0 0,-4 14-238 0 0,-2 11 128 0 0,-2-6-335 0 0,1 0 1 0 0,0-1-1 0 0,1 1 1 0 0,-1-1-1 0 0,1 0 1 0 0,-1 1-1 0 0,1-1 1 0 0,0 0-1 0 0,0 0-42 0 0,7 13 81 0 0,-2 4-1 0 0,-2 0 1 0 0,0 1 0 0 0,-1 0-1 0 0,-1 0 1 0 0,-1 1-81 0 0,0 0 29 0 0,1 0 0 0 0,1-1 0 0 0,1 1 1 0 0,3 5-30 0 0,6 18 75 0 0,-2 0 0 0 0,1 16-75 0 0,-1-25-29 0 0,-10-30 29 0 0,1 0 0 0 0,-1 0-1 0 0,0 0 1 0 0,-1 0 0 0 0,0 1 0 0 0,1 4 0 0 0,6 14 1 0 0,0-3 8 0 0,-2-10 6 0 0,-6-11-16 0 0,1 0 0 0 0,0 0-1 0 0,-1-1 1 0 0,1 1 0 0 0,-1 0 0 0 0,1 0-1 0 0,-1 0 1 0 0,0 0 0 0 0,1 0 0 0 0,-1 0-1 0 0,0 0 1 0 0,0 0 0 0 0,0 0-1 0 0,1 1 1 0 0,-1 0 1 0 0,0 22-2294 0 0,0-23-7658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9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1 159 7024 0 0,'0'-2'0'0'0,"0"-2"0"0"0,0-2 0 0 0,4 0 376 0 0,2 1 0 0 0,0-1 8 0 0,6-4-8 0 0,23-16-240 0 0,-17 18-64 0 0,24-14-8 0 0,2 2-80 0 0,0 8 0 0 0,-1 0 0 0 0,3-7 8 0 0,-46 19-6568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39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2 429 3616 0 0,'-1'13'535'0'0,"1"16"73"0"0,0-28-581 0 0,0 0 0 0 0,0 1 0 0 0,0-1 0 0 0,0 0 0 0 0,1 0 0 0 0,-1 0 0 0 0,0 1 1 0 0,1-1-1 0 0,-1 0 0 0 0,1 0 0 0 0,0 0 0 0 0,-1 0 0 0 0,1 0 0 0 0,0 0 0 0 0,-1 0 0 0 0,1 0 0 0 0,0 0 1 0 0,0 0-28 0 0,1 1 17 0 0,0 0 1 0 0,0 0 0 0 0,0 0 0 0 0,-1 0 0 0 0,1 0 0 0 0,-1 0 0 0 0,0 1 0 0 0,1-1 0 0 0,-1 0 0 0 0,0 1 0 0 0,0-1-1 0 0,0 1 1 0 0,-1-1 0 0 0,1 2-18 0 0,6 42 228 0 0,-4-23-155 0 0,-2-21-67 0 0,5 35 145 0 0,-1 1 0 0 0,-1 0 0 0 0,-2 1-151 0 0,-2-39 12 0 0,0 1 0 0 0,0 0-1 0 0,0 0 1 0 0,0 0 0 0 0,0 0 0 0 0,0 0 0 0 0,0-1-1 0 0,0 1 1 0 0,0 0 0 0 0,1 0 0 0 0,-1 0-1 0 0,0-1 1 0 0,1 1 0 0 0,-1 0 0 0 0,1 0-1 0 0,-1-1 1 0 0,1 1 0 0 0,-1 0 0 0 0,1-1 0 0 0,-1 1-1 0 0,1 0-11 0 0,6 8 360 0 0,-4-4 342 0 0,-3-7 106 0 0,-2-14 682 0 0,-8-159 628 0 0,6 117-1754 0 0,1 22-178 0 0,0 3 4 0 0,1-1-1 0 0,1 1 1 0 0,2-1 0 0 0,2 0 0 0 0,6-32-190 0 0,-7 54 53 0 0,1 1 0 0 0,0-1 0 0 0,1 0 0 0 0,0 1 0 0 0,1 0 0 0 0,1 0 0 0 0,-1 1 0 0 0,2-1 0 0 0,4-5-53 0 0,5-8 92 0 0,-10 13-36 0 0,1 1 0 0 0,0 0 0 0 0,1 1-1 0 0,0-1 1 0 0,0 1 0 0 0,1 1-56 0 0,7-6 79 0 0,-13 11-72 0 0,0 0-1 0 0,0 0 1 0 0,0 0 0 0 0,0 0-1 0 0,1 1 1 0 0,-1-1 0 0 0,1 1-1 0 0,-1 0 1 0 0,1 0-1 0 0,0 1 1 0 0,0-1 0 0 0,0 1-1 0 0,0 0 1 0 0,0 0 0 0 0,1 0-1 0 0,0 0-6 0 0,13-1 36 0 0,-13 1-15 0 0,1 1 1 0 0,0 0-1 0 0,0 0 0 0 0,0 0 1 0 0,4 1-22 0 0,2 1 8 0 0,28 7 39 0 0,-38-9-45 0 0,0 1-1 0 0,0 0 1 0 0,0 0 0 0 0,-1 0 0 0 0,1 0-1 0 0,0 0 1 0 0,-1 1 0 0 0,1-1 0 0 0,-1 0 0 0 0,1 1-1 0 0,-1-1 1 0 0,0 1 0 0 0,1 0 0 0 0,-1-1-1 0 0,0 1 1 0 0,0 0 0 0 0,0 0 0 0 0,0 1-2 0 0,4 10 9 0 0,0 0 0 0 0,-1 1 1 0 0,0 0-1 0 0,0 8-9 0 0,-3-14 1 0 0,-1 0 0 0 0,0 0 0 0 0,0 0 0 0 0,-1-1 0 0 0,1 1-1 0 0,-2 0 1 0 0,1-1 0 0 0,-1 1 0 0 0,-1 2-1 0 0,-1 1-5 0 0,0 1 1 0 0,0-1-1 0 0,-1 0 1 0 0,0 0-1 0 0,-1-1 1 0 0,-1 1-1 0 0,0-1 1 0 0,0-1-1 0 0,0 1 1 0 0,-4 1 4 0 0,5-5-5 0 0,0 0 0 0 0,1 0 0 0 0,-1 1 1 0 0,2 0-1 0 0,-1 0 0 0 0,0 0 0 0 0,-2 8 5 0 0,-1-1-12 0 0,-13 9 9 0 0,19-20 3 0 0,-1-1 0 0 0,1 0 0 0 0,0 0 0 0 0,-1 1 0 0 0,1-1 0 0 0,0 1 0 0 0,1 0 0 0 0,-1 0 0 0 0,0 0 0 0 0,1-1 1 0 0,-1 3-1 0 0,-1 14 9 0 0,14-14 5 0 0,1-2-12 0 0,100 23-27 0 0,-69-18 32 0 0,-2 3 0 0 0,25 9-7 0 0,-44-11 68 0 0,0 1 0 0 0,12 9-68 0 0,-13-8 70 0 0,-19-9-200 0 0,0 0 0 0 0,1 0 1 0 0,-1 0-1 0 0,0 0 0 0 0,0 0 1 0 0,0 1-1 0 0,-1-1 1 0 0,1 1-1 0 0,-1-1 0 0 0,1 1 1 0 0,-1-1-1 0 0,0 1 1 0 0,0 0-1 0 0,0 0 130 0 0,0-1-9397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16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7024 0 0,'0'0'56'0'0,"1"1"1"0"0,-1-1-1 0 0,1 0 1 0 0,-1 0-1 0 0,0 0 1 0 0,1 0-1 0 0,-1 0 0 0 0,0 1 1 0 0,1-1-1 0 0,-1 0 1 0 0,1 0-1 0 0,-1 1 1 0 0,0-1-1 0 0,1 0 1 0 0,-1 1-1 0 0,0-1 1 0 0,0 0-1 0 0,1 1 1 0 0,-1-1-1 0 0,0 0 1 0 0,0 1-1 0 0,0-1 0 0 0,1 0 1 0 0,-1 1-1 0 0,0-1 1 0 0,0 1-1 0 0,0-1 1 0 0,0 1-57 0 0,8 9 1579 0 0,-3-5-1372 0 0,-1 1-1 0 0,0 0 1 0 0,-1 1 0 0 0,1-1 0 0 0,-1 1 0 0 0,0-1 0 0 0,-1 1-207 0 0,17 50 131 0 0,-16-44-129 0 0,1 0 0 0 0,0 0 0 0 0,1-1 0 0 0,1 1-1 0 0,0-1 1 0 0,2 2-2 0 0,-1-3 1 0 0,-1 0-1 0 0,-1 1 1 0 0,0 0-1 0 0,-1-1 0 0 0,2 8 0 0 0,-3-7 81 0 0,1 0-1 0 0,1-1 0 0 0,0 1 1 0 0,0-1-1 0 0,1 0 0 0 0,1 0-80 0 0,16 41 612 0 0,-16-30-202 0 0,-6-21-426 0 0,-1 0 1 0 0,1 0 0 0 0,0 0 0 0 0,-1 0-1 0 0,1 0 1 0 0,-1 0 0 0 0,0 0 0 0 0,1 0 0 0 0,-1 0-1 0 0,0 0 1 0 0,1 0 0 0 0,-1 0 0 0 0,0 1-1 0 0,0-1 1 0 0,0 0 0 0 0,0 0 0 0 0,0 0-1 0 0,0 0 1 0 0,0 0 15 0 0,0 4-1125 0 0,0-5-7348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1 511 7024 0 0,'0'-6'488'0'0,"1"0"0"0"0,0 0 0 0 0,0 0 0 0 0,1 0 0 0 0,1-5-488 0 0,-1 5 507 0 0,-1 1 0 0 0,1-1 0 0 0,-1 0 0 0 0,0 0 1 0 0,0-5-508 0 0,4-27 540 0 0,-3 31-501 0 0,0-1 0 0 0,-1 0 0 0 0,0 1 0 0 0,0-7-39 0 0,-1 3 35 0 0,0-98 1002 0 0,6-4-1037 0 0,-5 106 102 0 0,1 0 1 0 0,0 1 0 0 0,0 0 0 0 0,0-1 0 0 0,0 1 0 0 0,1 0 0 0 0,4-6-103 0 0,7-18 432 0 0,-13 28-394 0 0,0 0 0 0 0,1 0 0 0 0,-1 0 0 0 0,1 1 1 0 0,-1-1-1 0 0,1 1 0 0 0,0-1 0 0 0,0 1 1 0 0,-1-1-1 0 0,1 1 0 0 0,0 0 0 0 0,0 0 0 0 0,0 0 1 0 0,0 0-1 0 0,1 0 0 0 0,0 0-38 0 0,-2 1 12 0 0,0-1 0 0 0,0 1 0 0 0,0 0 0 0 0,0-1 0 0 0,0 1 1 0 0,0 0-1 0 0,0-1 0 0 0,0 1 0 0 0,0 0 0 0 0,0 0 0 0 0,0 0 0 0 0,0 0 0 0 0,0 0 0 0 0,0 0 0 0 0,0 0 0 0 0,0 0 0 0 0,-1 1 1 0 0,1-1-1 0 0,0 0 0 0 0,0 1 0 0 0,0-1 0 0 0,0 0 0 0 0,0 1 0 0 0,0-1 0 0 0,0 1 0 0 0,-1-1 0 0 0,1 1 0 0 0,0 0 0 0 0,0-1 1 0 0,-1 1-1 0 0,1 0 0 0 0,0-1 0 0 0,-1 1 0 0 0,1 0 0 0 0,-1 0 0 0 0,1 0 0 0 0,-1 0 0 0 0,1-1-12 0 0,14 45 86 0 0,2-2-1 0 0,2 0 0 0 0,2-1 1 0 0,2-1-1 0 0,8 9-85 0 0,-15-26-7 0 0,-9-14-15 0 0,0 1 1 0 0,-1-1-1 0 0,5 12 22 0 0,27 43-32 0 0,-37-63 31 0 0,0 0 0 0 0,1 0 0 0 0,-1 0 0 0 0,0-1 0 0 0,1 1 0 0 0,0 0 0 0 0,-1-1 0 0 0,1 1 0 0 0,0-1 0 0 0,1 1 1 0 0,-1 0-1 0 0,0-1 0 0 0,-1 0 0 0 0,1 1-1 0 0,-1-1 1 0 0,1 0 0 0 0,-1 1 0 0 0,1 0 0 0 0,-1-1-1 0 0,0 1 1 0 0,0 0 0 0 0,0 0 0 0 0,1 1 1 0 0,-1 0 8 0 0,0 1 1 0 0,0-1 0 0 0,0 0 0 0 0,0 1 0 0 0,1-1 0 0 0,-1 0 0 0 0,1 0-1 0 0,0 0 1 0 0,0 0 0 0 0,0 0 0 0 0,0 0 0 0 0,0 0 0 0 0,1-1 0 0 0,-1 1 0 0 0,1-1 0 0 0,0 0 0 0 0,0 1-9 0 0,-3-3 16 0 0,1 0 0 0 0,-1 1 0 0 0,1-1 0 0 0,-1 0 0 0 0,0 1 0 0 0,1-1 0 0 0,-1 1 0 0 0,0-1 0 0 0,0 0 0 0 0,1 1 0 0 0,-1-1 0 0 0,0 1 1 0 0,0-1-1 0 0,1 0 0 0 0,-1 1 0 0 0,0-1 0 0 0,0 1 0 0 0,0-1 0 0 0,0 1 0 0 0,0-1 0 0 0,0 1 0 0 0,0-1 0 0 0,0 1 0 0 0,0-1 0 0 0,0 1 1 0 0,0-1-1 0 0,0 1 0 0 0,0-1 0 0 0,0 1-16 0 0,0-1 7 0 0,-1 1-1 0 0,1-1 1 0 0,0 0 0 0 0,0 1-1 0 0,0-1 1 0 0,0 1 0 0 0,0-1-1 0 0,0 1 1 0 0,0-1 0 0 0,0 1 0 0 0,0-1-1 0 0,0 1 1 0 0,0-1 0 0 0,0 0-1 0 0,1 1 1 0 0,-1-1 0 0 0,0 1-1 0 0,0-1 1 0 0,0 1 0 0 0,0-1 0 0 0,1 0-1 0 0,-1 1 1 0 0,0-1 0 0 0,1 0-1 0 0,-1 1 1 0 0,0-1 0 0 0,1 0-1 0 0,-1 1 1 0 0,0-1 0 0 0,1 0 0 0 0,-1 1-1 0 0,0-1 1 0 0,1 0 0 0 0,-1 0-1 0 0,1 0 1 0 0,-1 1 0 0 0,1-1 0 0 0,-1 0-1 0 0,0 0 1 0 0,1 0 0 0 0,-1 0-1 0 0,1 0 1 0 0,-1 0 0 0 0,1 0-1 0 0,-1 0 1 0 0,1 0-7 0 0,-1 0-88 0 0,0 0-2132 0 0,0 0-8438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1.6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 5320 0 0,'-5'0'460'0'0,"7"1"628"0"0,-2 0-973 0 0,1-1 0 0 0,0 1 0 0 0,0-1 0 0 0,-1 1 0 0 0,1-1 0 0 0,-1 1 0 0 0,1 0 0 0 0,0-1 0 0 0,-1 1 0 0 0,1 0-1 0 0,-1 0 1 0 0,0-1 0 0 0,1 1 0 0 0,-1 0 0 0 0,1 0 0 0 0,-1-1 0 0 0,0 1 0 0 0,0 0 0 0 0,1 0 0 0 0,-1 0 0 0 0,0 0 0 0 0,0 0 0 0 0,0 0-115 0 0,-1 92 1391 0 0,2 100-413 0 0,9-105-541 0 0,-6-65-325 0 0,-2-5 59 0 0,2 1 0 0 0,0-1-1 0 0,1 0 1 0 0,1 0-171 0 0,-4-10 117 0 0,-1-1-1 0 0,0 1 1 0 0,0 0 0 0 0,-1 0-1 0 0,0 0 1 0 0,0 0 0 0 0,-1 0-1 0 0,0 1-116 0 0,-10-9-1673 0 0,11 0-7164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0.9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88 9144 0 0,'0'0'0'0'0,"0"0"0"0"0,6-6 0 0 0,-2 2 312 0 0,-2 2 8 0 0,4-4-8 0 0,8-4 0 0 0,-2 4-152 0 0,-6 6 8 0 0,0 0-8 0 0,8-6 0 0 0,4-4-136 0 0,2 4 8 0 0,-4 6-8 0 0,15-6 0 0 0,3-3-32 0 0,-2-1 0 0 0,-6 4-8352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1.5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1 380 3208 0 0,'2'3'121'0'0,"-1"-1"0"0"0,1 0 0 0 0,0 0 0 0 0,0 0 1 0 0,0 0-1 0 0,0 0 0 0 0,1 0 0 0 0,-1-1 0 0 0,0 1 0 0 0,1-1 0 0 0,2 1-121 0 0,17 14 2308 0 0,9 26-1807 0 0,-28-38-499 0 0,-1 1 0 0 0,1 0 0 0 0,-2 0-1 0 0,1 0 1 0 0,0 0 0 0 0,-1 0 0 0 0,0 0 0 0 0,0 3-2 0 0,5 18 5 0 0,15 42 50 0 0,-8-42 871 0 0,-19-128 965 0 0,5 85-1673 0 0,-1 0 1 0 0,0 0-1 0 0,-5-16-218 0 0,2 13 307 0 0,2-1-1 0 0,-1-12-306 0 0,-1-11 281 0 0,2 31-146 0 0,2-1 1 0 0,0 1-1 0 0,0-1 1 0 0,2-9-136 0 0,0 11 58 0 0,1-7 147 0 0,0 0 1 0 0,6-17-206 0 0,-7 30 29 0 0,1 0-1 0 0,0 0 0 0 0,1 0 1 0 0,-1 0-1 0 0,1 1 0 0 0,0-1 1 0 0,1 1-1 0 0,-1 0 0 0 0,1 0 1 0 0,0 0-1 0 0,1-1-28 0 0,7-9 76 0 0,-10 12-44 0 0,1 0 0 0 0,-1-1 0 0 0,1 1 1 0 0,0 0-1 0 0,0 0 0 0 0,0 1 0 0 0,0-1 0 0 0,3-1-32 0 0,17-11 130 0 0,-18 11-68 0 0,0 0 0 0 0,0 1 0 0 0,1-1 1 0 0,0 1-1 0 0,0 1 0 0 0,0-1-62 0 0,10-4 73 0 0,-15 6-67 0 0,0 1 1 0 0,0-1-1 0 0,0 0 0 0 0,0 1 0 0 0,0-1 1 0 0,0 1-1 0 0,0-1 0 0 0,0 1 1 0 0,0 0-1 0 0,0 0 0 0 0,0-1 0 0 0,1 1 1 0 0,-1 0-1 0 0,0 0 0 0 0,0 0 1 0 0,0 0-1 0 0,0 0 0 0 0,0 0 0 0 0,1 1 1 0 0,-1-1-1 0 0,0 0 0 0 0,0 0 1 0 0,0 1-1 0 0,0-1 0 0 0,0 1 0 0 0,0-1 1 0 0,0 1-1 0 0,0-1 0 0 0,0 1 1 0 0,0 0-1 0 0,0 0-6 0 0,4 2 28 0 0,0 2-1 0 0,-1-1 1 0 0,1 0 0 0 0,-1 1-1 0 0,0 0 1 0 0,0 0 0 0 0,0 0 0 0 0,-1 1-1 0 0,3 4-27 0 0,-3-4 11 0 0,-1 0 0 0 0,1-1 0 0 0,-1 1 0 0 0,-1 0 0 0 0,1 0 0 0 0,-1 0 0 0 0,0 0-1 0 0,0 0 1 0 0,-1 0 0 0 0,0 1 0 0 0,0-1 0 0 0,0 0 0 0 0,-1 0 0 0 0,-1 3-11 0 0,1 0 5 0 0,-1-1 0 0 0,0 1 0 0 0,-1-1 0 0 0,0 1 0 0 0,0-1 1 0 0,-1 0-1 0 0,0 0 0 0 0,0 0 0 0 0,-5 5-5 0 0,-7 7 20 0 0,-1-1 0 0 0,-8 6-20 0 0,14-14 5 0 0,9-9-4 0 0,1-2-1 0 0,0 1 0 0 0,0 0 0 0 0,0 0 0 0 0,0 0 0 0 0,1 0 0 0 0,-1 0 0 0 0,0 0 0 0 0,0 0 0 0 0,0 1 0 0 0,1-1 0 0 0,-1 0 0 0 0,1 0 0 0 0,-1 1 0 0 0,1-1 0 0 0,-1 0 0 0 0,1 1 0 0 0,0-1 0 0 0,0 0 0 0 0,0 1 0 0 0,-1-1 1 0 0,1 0-1 0 0,1 1 0 0 0,-2 4 0 0 0,1-6 0 0 0,0 0 0 0 0,0 0 0 0 0,0 0 0 0 0,0 0 0 0 0,0 0 0 0 0,0 1 0 0 0,0-1 0 0 0,0 0 0 0 0,-1 0 0 0 0,1 0 0 0 0,0 0 0 0 0,0 1 0 0 0,0-1 0 0 0,0 0 0 0 0,0 0 0 0 0,0 0 0 0 0,0 0 0 0 0,0 1 0 0 0,0-1 0 0 0,0 0 0 0 0,0 0 0 0 0,0 0 0 0 0,0 0 0 0 0,0 1 0 0 0,0-1 0 0 0,1 0 0 0 0,-1 0 0 0 0,0 0 0 0 0,0 0 0 0 0,0 1 0 0 0,0-1 0 0 0,0 0 0 0 0,0 0 0 0 0,0 0 0 0 0,0 0 0 0 0,1 0 0 0 0,-1 1 0 0 0,0-1 0 0 0,0 0 0 0 0,0 0 0 0 0,0 0 0 0 0,0 0 0 0 0,1 0 0 0 0,-1 0 0 0 0,0 0 0 0 0,0 0 0 0 0,0 0 0 0 0,0 0 0 0 0,1 0 0 0 0,-1 0 0 0 0,0 0 0 0 0,0 0 0 0 0,0 0 0 0 0,0 0 0 0 0,1 0 0 0 0,-1 0 0 0 0,0 0 0 0 0,0 0 0 0 0,0 0 0 0 0,0 0 0 0 0,1 0 0 0 0,-1 0 0 0 0,0 0 0 0 0,0 0 0 0 0,0 0 0 0 0,0 0 0 0 0,1 0 0 0 0,-1 0 0 0 0,0 0 0 0 0,0-1 0 0 0,10-1 0 0 0,20-1 7 0 0,1 2 1 0 0,-1 1 0 0 0,12 2-8 0 0,-38-2 1 0 0,-1 0 1 0 0,0 1 0 0 0,0-1 0 0 0,1 1 0 0 0,-1 0 0 0 0,0 0 0 0 0,0 0 0 0 0,0 1 0 0 0,0-1 0 0 0,-1 1 0 0 0,1-1 0 0 0,0 1 0 0 0,-1 0 0 0 0,1 0 0 0 0,-1 0 0 0 0,1 0 0 0 0,-1 1 0 0 0,0-1-2 0 0,2 2 4 0 0,0 0 0 0 0,0-1 1 0 0,0 0-1 0 0,1 0 1 0 0,3 3-5 0 0,-6-6 0 0 0,-1 1 1 0 0,0-1-1 0 0,0 1 1 0 0,0 0 0 0 0,0 0-1 0 0,0 0 1 0 0,0 0-1 0 0,0 0 1 0 0,0 0 0 0 0,-1 0-1 0 0,1 0 1 0 0,0 0 0 0 0,0 0-1 0 0,-1 0 1 0 0,1 0-1 0 0,-1 0 1 0 0,1 1 0 0 0,-1-1-1 0 0,0 0 1 0 0,1 0-1 0 0,-1 1 1 0 0,0 0-1 0 0,0 2 3 0 0,0-1-1 0 0,0 1 1 0 0,0-1 0 0 0,-1 1 0 0 0,1-1-1 0 0,-1 0 1 0 0,0 1 0 0 0,0-1 0 0 0,-1 2-3 0 0,0 1 3 0 0,-1 0 1 0 0,1 0 0 0 0,-2-1 0 0 0,1 1-1 0 0,-1 0 1 0 0,1-1 0 0 0,-2 0 0 0 0,1 0 0 0 0,-4 4-4 0 0,-5-1 6 0 0,-1 0 0 0 0,0-1 0 0 0,0 0 0 0 0,0-1 1 0 0,-1 0-1 0 0,0-1 0 0 0,0-1 0 0 0,0 0 1 0 0,-10 0-7 0 0,18-3-1 0 0,1 0 1 0 0,0 0 0 0 0,0-1 0 0 0,-1 0 0 0 0,1 0-1 0 0,0 0 1 0 0,0-1 0 0 0,0 0 0 0 0,-1 0-1 0 0,1-1 1 0 0,0 0 0 0 0,0 0 0 0 0,-2-1 0 0 0,-7-4-30 0 0,13 6-124 0 0,0 0 0 0 0,0 1 0 0 0,0-1 0 0 0,0 0 0 0 0,0 0 0 0 0,1-1 0 0 0,-1 1 0 0 0,0 0 0 0 0,0 0 0 0 0,1-1 1 0 0,-1 1-1 0 0,0-3 154 0 0,0 2-9320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1.9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8240 0 0,'3'0'204'0'0,"-2"0"-179"0"0,-1 0-1 0 0,0 0 1 0 0,1-1-1 0 0,-1 1 1 0 0,1 0 0 0 0,-1 0-1 0 0,1 0 1 0 0,-1 0-1 0 0,0 0 1 0 0,1 0 0 0 0,-1 0-1 0 0,1 0 1 0 0,-1 0-1 0 0,0 0 1 0 0,1 1 0 0 0,-1-1-1 0 0,1 0 1 0 0,-1 0-1 0 0,0 0 1 0 0,1 0 0 0 0,-1 1-1 0 0,1-1 1 0 0,-1 0-1 0 0,0 0 1 0 0,1 1 0 0 0,-1-1-1 0 0,0 0 1 0 0,1 1-1 0 0,-1-1 1 0 0,0 0 0 0 0,0 1-1 0 0,1-1 1 0 0,-1 0-1 0 0,0 1 1 0 0,0-1-25 0 0,0 1 109 0 0,9 14 125 0 0,-8-13-217 0 0,0-1 0 0 0,1 1 0 0 0,-1-1 0 0 0,0 1 0 0 0,0-1 0 0 0,1 1 0 0 0,-1 0 0 0 0,-1 0 0 0 0,1 0 0 0 0,0-1 0 0 0,0 1 0 0 0,-1 0 0 0 0,1 0 0 0 0,-1 0 0 0 0,1 0 0 0 0,-1 2-17 0 0,5 40 411 0 0,-4-27-326 0 0,4 7 124 0 0,0 0 1 0 0,7 16-210 0 0,-6-23 57 0 0,-1 0 0 0 0,-1 0 0 0 0,-1 1 0 0 0,0 0 0 0 0,0 15-57 0 0,-1-1 216 0 0,2-1 1 0 0,1 0 0 0 0,1 0-1 0 0,2 0 1 0 0,2 3-217 0 0,-2-6 299 0 0,1-7-66 0 0,-8-18-189 0 0,1-1 1 0 0,-1 1-1 0 0,0 0 0 0 0,0 0 0 0 0,0 0 0 0 0,0 0 0 0 0,-1 1 1 0 0,1-1-1 0 0,-1 0 0 0 0,0 1-44 0 0,0-3 20 0 0,0 0-1 0 0,0 1 1 0 0,0-1 0 0 0,0 0-1 0 0,0 0 1 0 0,0 0 0 0 0,1 0-1 0 0,-1 0 1 0 0,0 0 0 0 0,0 0-1 0 0,1 0 1 0 0,-1 0 0 0 0,1 0-1 0 0,-1 0 1 0 0,1 0 0 0 0,-1 0-1 0 0,1 0 1 0 0,-1 0 0 0 0,1 0-1 0 0,0-1 1 0 0,0 1 0 0 0,-1 0 0 0 0,1 0-1 0 0,0-1 1 0 0,0 1 0 0 0,0 0-1 0 0,0-1 1 0 0,0 1 0 0 0,0-1-1 0 0,0 1 1 0 0,0-1 0 0 0,0 0-1 0 0,0 1-19 0 0,3-1 113 0 0,1 1-1 0 0,-1-1 1 0 0,0 0-1 0 0,1 0 0 0 0,-1-1 1 0 0,0 1-1 0 0,3-2-112 0 0,2 1 324 0 0,13-3 40 0 0,-1-1 0 0 0,16-5-364 0 0,7-3 135 0 0,-31 9-746 0 0,0 0 0 0 0,0 0 1 0 0,8-6 610 0 0,-17 8-9976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2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233 11 7632 0 0,'1'0'32'0'0,"-1"0"-1"0"0,0 0 1 0 0,1 0 0 0 0,-1 0 0 0 0,0 0 0 0 0,1 0-1 0 0,-1 0 1 0 0,1 0 0 0 0,-1 0 0 0 0,0 0 0 0 0,1 0-1 0 0,-1-1 1 0 0,0 1 0 0 0,1 0 0 0 0,-1 0 0 0 0,0 0-1 0 0,1 0 1 0 0,-1 0 0 0 0,0-1 0 0 0,0 1 0 0 0,1 0-1 0 0,-1 0 1 0 0,0-1 0 0 0,1 1 0 0 0,-1 0 0 0 0,0 0-1 0 0,0-1 1 0 0,0 1 0 0 0,1 0 0 0 0,-1-1 0 0 0,0 1-1 0 0,0 0-31 0 0,0-1 33 0 0,0 1 0 0 0,0 0-1 0 0,0-1 1 0 0,0 1 0 0 0,-1 0 0 0 0,1 0-1 0 0,0-1 1 0 0,0 1 0 0 0,0 0-1 0 0,-1 0 1 0 0,1-1 0 0 0,0 1-1 0 0,0 0 1 0 0,-1 0 0 0 0,1 0 0 0 0,0-1-1 0 0,-1 1 1 0 0,1 0 0 0 0,0 0-1 0 0,0 0 1 0 0,-1 0 0 0 0,1 0-1 0 0,0 0 1 0 0,-1 0 0 0 0,1-1-1 0 0,0 1 1 0 0,-1 0 0 0 0,1 0 0 0 0,0 0-1 0 0,-1 0 1 0 0,1 0 0 0 0,0 1-1 0 0,-1-1 1 0 0,1 0-33 0 0,-1 0 191 0 0,1 0-1 0 0,0 1-182 0 0,0 0 0 0 0,0-1 0 0 0,-1 1 0 0 0,1 0 0 0 0,0 0 0 0 0,-1 0 0 0 0,1 0 0 0 0,-1 0 0 0 0,1-1 0 0 0,-1 1 0 0 0,0 0 0 0 0,1 0 0 0 0,-1-1 0 0 0,0 1 0 0 0,1 0 0 0 0,-1-1 0 0 0,0 1 0 0 0,0-1 0 0 0,1 1-1 0 0,-1-1 1 0 0,0 1 0 0 0,0-1-8 0 0,-26 12-31 0 0,11-6 41 0 0,-4 5-7 0 0,-1-1 0 0 0,-19 6-3 0 0,34-13 10 0 0,1 0-1 0 0,0 0 1 0 0,0 0-1 0 0,0 1 1 0 0,0-1-1 0 0,1 1 1 0 0,-1 1 0 0 0,1-1-1 0 0,-3 4-9 0 0,-5 5 85 0 0,11-11-77 0 0,0 0 0 0 0,0 0 0 0 0,0 0 0 0 0,0-1-1 0 0,0 1 1 0 0,1 0 0 0 0,-1 0 0 0 0,0 0 0 0 0,1 0 0 0 0,0 1 0 0 0,0-1 0 0 0,-1 1-8 0 0,-5 21 38 0 0,3-14-34 0 0,-1 0-1 0 0,2 0 0 0 0,-1 0 1 0 0,2 1-1 0 0,-1-1 0 0 0,1 1 1 0 0,1 0-1 0 0,0-1 0 0 0,1 8-3 0 0,-1-5 5 0 0,-1 19 294 0 0,0-21-222 0 0,0-1-1 0 0,1 1 1 0 0,1-1-1 0 0,-1 1 0 0 0,2 0 1 0 0,-1-1-1 0 0,2 0 1 0 0,0 5-77 0 0,1-3 95 0 0,0 0 0 0 0,-1 0 0 0 0,-1 0 1 0 0,0 0-1 0 0,0 7-95 0 0,-1-7 49 0 0,0-1 0 0 0,1 1 0 0 0,1-1 0 0 0,0 1 0 0 0,0-1 0 0 0,2 1-49 0 0,-1 8 58 0 0,-4-18-57 0 0,0-1 0 0 0,0 0 0 0 0,0 1 0 0 0,0-1 0 0 0,1 1 0 0 0,-1-1 0 0 0,0 0 0 0 0,1 1 0 0 0,-1-1 0 0 0,1 1 0 0 0,-1-1 0 0 0,1 0 0 0 0,0 0 0 0 0,0 1 0 0 0,-1-1 1 0 0,1 0-1 0 0,0 0 0 0 0,0 0 0 0 0,1 1-1 0 0,23 25-16 0 0,-14-17 10 0 0,-10-9 8 0 0,-1 0-1 0 0,1 0 0 0 0,-1-1 0 0 0,1 1 0 0 0,0 0 0 0 0,-1-1 1 0 0,1 1-1 0 0,0-1 0 0 0,0 1 0 0 0,-1-1 0 0 0,1 1 0 0 0,0-1 1 0 0,0 0-1 0 0,0 1 0 0 0,0-1 0 0 0,0 0 0 0 0,-1 1 0 0 0,1-1 0 0 0,0 0 1 0 0,0 0-1 0 0,0 0 0 0 0,0 0 0 0 0,0 0 0 0 0,0 0-1 0 0,7 0 1 0 0,0 1-20 0 0,-1-1 0 0 0,1 0 1 0 0,0 0-1 0 0,0-1 0 0 0,0 0 0 0 0,0-1 0 0 0,-1 1 0 0 0,1-1 1 0 0,0-1-1 0 0,-1 1 0 0 0,0-1 0 0 0,0-1 0 0 0,0 1 1 0 0,3-3 18 0 0,3-3-1575 0 0,-11 7-5978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2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73 6928 0 0,'0'-1'22'0'0,"1"0"0"0"0,-1-1 0 0 0,0 1 0 0 0,1 0 0 0 0,-1 0 1 0 0,1 0-1 0 0,0-1 0 0 0,-1 1 0 0 0,1 0 0 0 0,0 0 0 0 0,0 0 0 0 0,0 0 0 0 0,-1 0 1 0 0,1 0-1 0 0,0 0 0 0 0,0 1 0 0 0,0-1 0 0 0,1 0 0 0 0,-1 0 0 0 0,0 1-22 0 0,30-17 770 0 0,-15 8-493 0 0,-10 6-183 0 0,1 0-1 0 0,-1 0 1 0 0,1 1 0 0 0,0 0-1 0 0,-1 0 1 0 0,1 0-1 0 0,0 1 1 0 0,3 0-94 0 0,59-3 275 0 0,-48 3-114 0 0,-14 0-197 0 0,1 1-1 0 0,-1 0 1 0 0,0 0-1 0 0,0 1 1 0 0,0-1-1 0 0,0 2 1 0 0,0-1 0 0 0,0 1-1 0 0,0 0 1 0 0,0 0-1 0 0,5 3 37 0 0,-10-3-6569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4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386 1 5320 0 0,'-3'0'213'0'0,"1"0"1"0"0,-1 0 0 0 0,1 0-1 0 0,-1 0 1 0 0,1 1 0 0 0,0 0-1 0 0,-1-1 1 0 0,1 1 0 0 0,0 0-1 0 0,0 0 1 0 0,-1 0 0 0 0,1 0-1 0 0,0 0 1 0 0,0 1 0 0 0,0-1-1 0 0,0 1 1 0 0,0-1-1 0 0,-1 3-213 0 0,-14 9 1141 0 0,-32 18-646 0 0,16-4-732 0 0,2 2 1 0 0,-22 26 236 0 0,46-47-37 0 0,1 0 0 0 0,0 0 0 0 0,0 1 0 0 0,0 0 0 0 0,1 0 0 0 0,1 0 0 0 0,-4 9 37 0 0,-22 46 39 0 0,23-51-3 0 0,0 1 1 0 0,0 0-1 0 0,2 0 1 0 0,0 1-1 0 0,0-1 0 0 0,0 7-36 0 0,-11 60 431 0 0,7-46-252 0 0,3 0 0 0 0,-2 34-179 0 0,7-57 26 0 0,1 0-1 0 0,1 1 1 0 0,0-1-1 0 0,0 0 1 0 0,1 0-1 0 0,1 0 1 0 0,0 0-1 0 0,1 0 1 0 0,0-1-1 0 0,4 8-25 0 0,-7-17 3 0 0,2 6 5 0 0,1 0 0 0 0,0 0 0 0 0,0 0 0 0 0,1-1 0 0 0,0 0 0 0 0,0 1 0 0 0,1-2 0 0 0,0 1 0 0 0,6 5-8 0 0,8 8 1 0 0,-18-17-2 0 0,1 0 0 0 0,-1-1-1 0 0,0 1 1 0 0,1-1 0 0 0,0 0-1 0 0,-1 1 1 0 0,1-1 0 0 0,0 0-1 0 0,0-1 1 0 0,1 1 0 0 0,-1 0-1 0 0,0-1 1 0 0,0 0 0 0 0,1 0-1 0 0,0 0 2 0 0,12 2-56 0 0,0 0 0 0 0,1-2 0 0 0,-1 0 0 0 0,1-1 0 0 0,-1-1 0 0 0,1 0 0 0 0,-1-1 0 0 0,0-1-1 0 0,0-1 1 0 0,0 0 0 0 0,0-1 0 0 0,0-1 0 0 0,-1 0 56 0 0,10-5-1379 0 0,-20 9-5283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5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87 82 7136 0 0,'3'9'471'0'0,"0"14"492"0"0,-3 17-611 0 0,-1 22 330 0 0,3 0-1 0 0,10 60-681 0 0,-11-115 53 0 0,-1-1 0 0 0,0 0-1 0 0,0 1 1 0 0,-1-1 0 0 0,0 0 0 0 0,-1 5-53 0 0,1-5 108 0 0,0 0 0 0 0,0 1-1 0 0,1-1 1 0 0,-1 1 0 0 0,2-1 0 0 0,0 7-108 0 0,0 1 162 0 0,0 0 0 0 0,-1 0-1 0 0,0 0 1 0 0,-1 1-162 0 0,0 23 544 0 0,1-34-475 0 0,-1 0 1 0 0,0 0-1 0 0,1 0 1 0 0,-1 0 0 0 0,-1-1-1 0 0,1 1 1 0 0,0 0 0 0 0,-1-1-1 0 0,0 1 1 0 0,0-1-1 0 0,0 1 1 0 0,0-1 0 0 0,0 0-1 0 0,-3 2-69 0 0,2 0 410 0 0,4-5-405 0 0,-1 0 0 0 0,0-1 1 0 0,0 1-1 0 0,0 0 1 0 0,0-1-1 0 0,0 1 0 0 0,0 0 1 0 0,0-1-1 0 0,0 1 1 0 0,0 0-1 0 0,0-1 1 0 0,0 1-1 0 0,0-1 0 0 0,0 1 1 0 0,0 0-1 0 0,0-1 1 0 0,0 1-1 0 0,0 0 0 0 0,0-1 1 0 0,0 1-1 0 0,0 0 1 0 0,-1-1-1 0 0,1 1 0 0 0,0 0 1 0 0,0-1-1 0 0,0 1 1 0 0,-1 0-1 0 0,1 0 1 0 0,0-1-1 0 0,0 1 0 0 0,-1 0 1 0 0,1 0-1 0 0,0-1 1 0 0,-1 1-6 0 0,-1-5 12 0 0,-1 0 0 0 0,1 0 0 0 0,-1 0 0 0 0,1-1 0 0 0,1 1 0 0 0,-1 0 0 0 0,1-1 0 0 0,0 0 0 0 0,0 1 0 0 0,1-3-12 0 0,-7-30 117 0 0,-10-33-117 0 0,5 24 69 0 0,6 23-25 0 0,3 18-25 0 0,1 0-1 0 0,1 0 1 0 0,-1 0-1 0 0,1 0 1 0 0,0-1 0 0 0,1 1-1 0 0,-1 0 1 0 0,1-1-1 0 0,0 1 1 0 0,1 0-1 0 0,0-5-18 0 0,2-3 16 0 0,-1-1-1 0 0,0 1 1 0 0,-1-4-16 0 0,-1 8 6 0 0,0 1 0 0 0,1-1 0 0 0,0 1 0 0 0,1-1-1 0 0,0 1 1 0 0,0 0 0 0 0,1 0 0 0 0,1 0 0 0 0,3-7-6 0 0,7-9 4 0 0,2 0 0 0 0,14-15-4 0 0,-21 29-13 0 0,1 0 1 0 0,0 1-1 0 0,0 1 0 0 0,1 0 1 0 0,1 0-1 0 0,7-4 13 0 0,-16 11-4 0 0,-1 0-1 0 0,1 1 1 0 0,-1-1-1 0 0,1 1 1 0 0,0 0-1 0 0,0-1 0 0 0,0 1 1 0 0,0 1-1 0 0,0-1 1 0 0,0 0-1 0 0,0 1 1 0 0,0-1-1 0 0,0 1 1 0 0,0 0-1 0 0,0 0 1 0 0,0 0-1 0 0,0 0 1 0 0,0 1-1 0 0,0-1 1 0 0,0 1-1 0 0,0 0 0 0 0,0 0 1 0 0,0 0-1 0 0,0 0 1 0 0,-1 0-1 0 0,1 1 1 0 0,0-1-1 0 0,-1 1 1 0 0,1 0-1 0 0,2 2 5 0 0,17 17-12 0 0,-11-11-3 0 0,0 1 1 0 0,-1 0-1 0 0,0 0 1 0 0,7 11 14 0 0,-15-19-2 0 0,0 1 0 0 0,1 0 0 0 0,-2 0 0 0 0,1 0 0 0 0,0 0 0 0 0,-1 0 0 0 0,0 0 0 0 0,0 0 0 0 0,0 0 0 0 0,0 1 0 0 0,-1-1 0 0 0,0 0 0 0 0,0 1 0 0 0,0-1 0 0 0,0 0 0 0 0,0 1 0 0 0,-1-1 0 0 0,-1 4 2 0 0,0-1 0 0 0,-1 0 0 0 0,0-1 0 0 0,0 1 0 0 0,0-1 0 0 0,-1 0 0 0 0,0 0 0 0 0,0 0 0 0 0,0 0 0 0 0,-1-1 0 0 0,0 0 0 0 0,0 0 0 0 0,0 0 0 0 0,-5 3 0 0 0,0-2 0 0 0,-1-1 0 0 0,1 0 0 0 0,-1-1 0 0 0,1 0 0 0 0,-1-1 0 0 0,0 0 0 0 0,-9 1 0 0 0,16-3-1 0 0,0-1 0 0 0,1 0 0 0 0,-1 1 0 0 0,0-2 0 0 0,0 1 0 0 0,1 0 0 0 0,-1-1 0 0 0,0 0 0 0 0,-1 0 1 0 0,-19-2-15 0 0,17-7-1897 0 0,7 10-6960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5.5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6424 0 0,'0'47'235'0'0,"0"22"395"0"0,-6-19 1119 0 0,6-48-1662 0 0,0-1-1 0 0,0 1 0 0 0,-1-1 0 0 0,1 1 0 0 0,0-1 1 0 0,-1 1-1 0 0,0-1 0 0 0,1 0 0 0 0,-1 1 1 0 0,0-1-1 0 0,1 0 0 0 0,-2 1-86 0 0,1-1-73 0 0,1 0 1 0 0,-1 1-1 0 0,0-1 1 0 0,0 0-1 0 0,1 0 1 0 0,-1 1-1 0 0,1-1 1 0 0,-1 0-1 0 0,1 1 0 0 0,0-1 1 0 0,0 1-1 0 0,-1 0 73 0 0,1-1-6578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6.64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228 23 3312 0 0,'-1'-2'69'0'0,"1"1"0"0"0,-1 0 1 0 0,0 0-1 0 0,0 0 0 0 0,1 0 1 0 0,-1 0-1 0 0,0 0 0 0 0,0 0 0 0 0,0 0 1 0 0,0 0-1 0 0,0 0 0 0 0,0 1 1 0 0,0-1-1 0 0,0 0 0 0 0,-1 1 0 0 0,1-1 1 0 0,0 1-1 0 0,0-1 0 0 0,-1 1 0 0 0,1-1 1 0 0,0 1-1 0 0,-2 0-69 0 0,0-1 177 0 0,0 0 0 0 0,0 0-1 0 0,0 0 1 0 0,0 1 0 0 0,0 0 0 0 0,0-1-1 0 0,0 1 1 0 0,0 0 0 0 0,0 1 0 0 0,-2-1-177 0 0,-18 18 264 0 0,15-13-258 0 0,-1 0 0 0 0,1 1 1 0 0,0 0-1 0 0,-3 3-6 0 0,-17 13 3 0 0,23-18 25 0 0,0 0 0 0 0,-1 0-1 0 0,1 1 1 0 0,1 0 0 0 0,-1 0 0 0 0,1 0 0 0 0,0 0 0 0 0,0 1 0 0 0,0 0 0 0 0,1 0 0 0 0,0 0-1 0 0,0 0 1 0 0,1 0 0 0 0,0 0 0 0 0,-2 7-28 0 0,1 2 79 0 0,0 1 1 0 0,1-1-1 0 0,1 1 1 0 0,0 0-1 0 0,1-1 0 0 0,1 6-79 0 0,0-19 21 0 0,-1 0-1 0 0,1 1 0 0 0,0-1 0 0 0,-1 0 1 0 0,1 0-1 0 0,0 1 0 0 0,0-1 0 0 0,1 0 1 0 0,-1 0-1 0 0,0 0 0 0 0,1 0 0 0 0,-1 0 0 0 0,1 0 1 0 0,0-1-1 0 0,-1 1 0 0 0,1 0 0 0 0,0-1-20 0 0,36 25 218 0 0,-29-20-138 0 0,-7-5-63 0 0,0 0 1 0 0,0 0-1 0 0,0-1 1 0 0,0 1-1 0 0,0 0 1 0 0,1-1-1 0 0,-1 1 1 0 0,0-1-1 0 0,0 0 1 0 0,0 0-1 0 0,1 0 1 0 0,-1 0-1 0 0,0 0 1 0 0,0 0-1 0 0,0 0 1 0 0,1-1-1 0 0,-1 1 0 0 0,0-1 1 0 0,0 0-1 0 0,0 1 1 0 0,0-1-1 0 0,0 0 1 0 0,0 0-1 0 0,0-1 1 0 0,1 0-18 0 0,7-5 41 0 0,-1 0 0 0 0,0 0 0 0 0,0-1 0 0 0,4-6-41 0 0,6-5 120 0 0,-11 11-85 0 0,0 0 0 0 0,-1-1 0 0 0,-1 0 0 0 0,1 0 0 0 0,-1-1 0 0 0,2-6-35 0 0,-4 10 26 0 0,18-46 397 0 0,-15 32-240 0 0,-7 18-150 0 0,1-1-1 0 0,0 1 1 0 0,-1-1-1 0 0,1 1 1 0 0,0 0-1 0 0,0-1 1 0 0,0 1-1 0 0,1 0 1 0 0,-1 0-33 0 0,0-1 39 0 0,0 1 1 0 0,0 0 0 0 0,0-1 0 0 0,-1 1-1 0 0,1 0 1 0 0,-1-1 0 0 0,0 1 0 0 0,1-1-1 0 0,-1 1 1 0 0,0-1 0 0 0,0 1 0 0 0,-1-1-1 0 0,1-1-39 0 0,-1-7 457 0 0,11 3-9 0 0,-7 5-455 0 0,-10 7 51 0 0,6-1-24 0 0,0 1-1 0 0,0-1 1 0 0,0 1 0 0 0,0-1-1 0 0,1 1 1 0 0,0-1-1 0 0,-1 1 1 0 0,1 0 0 0 0,1-1-1 0 0,-1 1 1 0 0,1 2-20 0 0,-1 6 22 0 0,0 7-10 0 0,1 49 73 0 0,-4 0 0 0 0,-6 31-85 0 0,-5 17 18 0 0,10-70-24 0 0,3-31-56 0 0,-1 1 0 0 0,-3 15 62 0 0,4-29-5 0 0,-2 8-21 0 0,0 0 0 0 0,1 1 0 0 0,0-1 0 0 0,0 0 0 0 0,1 1-1 0 0,1-1 1 0 0,0 1 0 0 0,0-1 0 0 0,1 1 0 0 0,0-1 0 0 0,1 1 0 0 0,1 3 26 0 0,3 8-11 0 0,-6-20 0 0 0,0 1 1 0 0,0-1 0 0 0,1 0 0 0 0,-1 1 0 0 0,1-1-1 0 0,0 0 1 0 0,-1 0 0 0 0,1 0 0 0 0,0 0 0 0 0,0 0 0 0 0,1 0-1 0 0,-1 0 1 0 0,0 0 0 0 0,1 0 0 0 0,-1 0 0 0 0,1 0 0 0 0,-1-1-1 0 0,1 1 1 0 0,0-1 0 0 0,0 1 10 0 0,2-1-7 0 0,1 1-1 0 0,-1-1 1 0 0,1 0-1 0 0,-1 0 1 0 0,1 0-1 0 0,-1 0 1 0 0,1-1-1 0 0,-1 0 1 0 0,1 0-1 0 0,-1 0 1 0 0,5-1 7 0 0,0 0 18 0 0,1-1 1 0 0,-1 1 0 0 0,0-2-1 0 0,0 1 1 0 0,4-3-19 0 0,19-14-1420 0 0,-30 17-5804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7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1 5624 0 0,'-6'164'4240'0'0,"-4"-131"-5814"0"0,10-32-4356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2.1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1 266 6632 0 0,'1'-1'90'0'0,"0"1"1"0"0,0-1-1 0 0,0 1 0 0 0,0-1 1 0 0,0 1-1 0 0,0 0 1 0 0,0 0-1 0 0,1 0 1 0 0,-1 0-1 0 0,0 0 0 0 0,0 0 1 0 0,0 0-1 0 0,0 0 1 0 0,0 0-1 0 0,0 0 0 0 0,1 1 1 0 0,-1-1-1 0 0,0 0 1 0 0,0 1-1 0 0,0-1 0 0 0,0 1 1 0 0,0-1-91 0 0,16 3 1239 0 0,11-7-435 0 0,-9 1-672 0 0,-1 0 0 0 0,13-4-132 0 0,56-25 21 0 0,-23 7-40 0 0,-35 15 10 0 0,-3 3-3 0 0,-1-2 1 0 0,0-1-1 0 0,-1-1 0 0 0,14-9 12 0 0,-15 6-28 0 0,1 0-1 0 0,0 1 0 0 0,1 2 1 0 0,21-7 28 0 0,7-4-28 0 0,-42 16 27 0 0,0 1 1 0 0,1 1 0 0 0,-1 0-1 0 0,1 0 1 0 0,0 1-1 0 0,0 1 1 0 0,3 0 0 0 0,15 1 25 0 0,-19 1 84 0 0,-1 0 0 0 0,1 0 0 0 0,9-3-109 0 0,-18 3 34 0 0,1-1 1 0 0,0 1-1 0 0,0-1 1 0 0,0 1-1 0 0,-1 0 1 0 0,1 0-1 0 0,0 1 1 0 0,0-1-1 0 0,-1 1 1 0 0,1-1-1 0 0,0 1 1 0 0,0 0-1 0 0,-1 0 1 0 0,1 0-1 0 0,-1 0 1 0 0,1 0-1 0 0,-1 1 1 0 0,2 0-35 0 0,0 1 63 0 0,0 1 0 0 0,-1-1 1 0 0,0 1-1 0 0,0 0 0 0 0,0 0 1 0 0,0 0-1 0 0,0 0 0 0 0,-1 1 1 0 0,2 3-64 0 0,20 27 202 0 0,-20-24-167 0 0,-1 0 0 0 0,0 0 0 0 0,-1 1 0 0 0,0-1 0 0 0,-1 1 0 0 0,0-1-1 0 0,-1 1 1 0 0,-1 4-35 0 0,1 0 71 0 0,0 0-1 0 0,1 0 1 0 0,4 16-71 0 0,6 30 159 0 0,-7-37-113 0 0,1 0 0 0 0,1 0 1 0 0,1 0-1 0 0,3 4-46 0 0,-6-18 16 0 0,-1 0 0 0 0,0 1 1 0 0,-1-1-1 0 0,1 8-16 0 0,-1-6 24 0 0,0-1 1 0 0,1 0-1 0 0,0 1 1 0 0,1 1-25 0 0,3 2 57 0 0,-1 0 1 0 0,-1 1 0 0 0,-1 0 0 0 0,0 0 0 0 0,-1 4-58 0 0,-2-18 13 0 0,-1-1 0 0 0,1 1 0 0 0,0 0 0 0 0,0-1 0 0 0,0 1 0 0 0,0-1 0 0 0,0 0 0 0 0,1 1 0 0 0,-1-1 1 0 0,2 1-14 0 0,8 18 82 0 0,-4 17 150 0 0,1-30-73 0 0,-8-8-172 0 0,0 0 0 0 0,0 0 0 0 0,0 0 0 0 0,0 0 0 0 0,0 0 0 0 0,0 0 0 0 0,0 0 0 0 0,1 0 0 0 0,-1 0 0 0 0,0 0-1 0 0,0 0 1 0 0,0 1 0 0 0,0-1 0 0 0,0 0 0 0 0,1 0 0 0 0,-1 0 0 0 0,0 0 0 0 0,0 0 0 0 0,0 0 0 0 0,0 0 0 0 0,0 0 0 0 0,1 0 0 0 0,-1 0-1 0 0,0 0 1 0 0,0 0 0 0 0,0 0 0 0 0,0-1 0 0 0,0 1 0 0 0,1 0 0 0 0,-1 0 0 0 0,0 0 0 0 0,0 0 0 0 0,0 0 0 0 0,0 0 0 0 0,0 0-1 0 0,0 0 1 0 0,0 0 0 0 0,1 0 0 0 0,-1-1 0 0 0,0 1 0 0 0,0 0 0 0 0,0 0 0 0 0,0 0 0 0 0,0 0 0 0 0,0 0 0 0 0,0 0 0 0 0,0-1 0 0 0,0 1-1 0 0,0 0 1 0 0,0 0 0 0 0,0 0 0 0 0,0 0 0 0 0,0 0 0 0 0,0-1 0 0 0,0 1 0 0 0,0 0 13 0 0,0-1-9737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8.1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0 178 3408 0 0,'0'0'80'0'0,"0"0"0"0"0,20 16 328 0 0,-19-15-400 0 0,0-1 1 0 0,0 1-1 0 0,0-1 1 0 0,-1 1-1 0 0,1 0 1 0 0,0-1-1 0 0,0 1 1 0 0,-1 0-1 0 0,1-1 0 0 0,-1 1 1 0 0,1 0-1 0 0,-1 0 1 0 0,1 0-1 0 0,-1 0 1 0 0,1 0-1 0 0,-1 0 1 0 0,0-1-1 0 0,1 1 1 0 0,-1 1-9 0 0,7 24 103 0 0,-4-15-36 0 0,3 13 301 0 0,-1 0 0 0 0,-1 0 0 0 0,-1 1 1 0 0,-1 17-369 0 0,0 37 5352 0 0,-2-70-3820 0 0,0-42-1232 0 0,3 0 1 0 0,3-22-301 0 0,-2-3 205 0 0,-4 50-173 0 0,0-1 0 0 0,0 1 0 0 0,1-1 0 0 0,0 1 1 0 0,0 0-1 0 0,1 0 0 0 0,0-1 0 0 0,1 1 0 0 0,0 0 0 0 0,0 0 1 0 0,3-5-33 0 0,-4 10 27 0 0,1-2-12 0 0,0 0 0 0 0,0 1 0 0 0,0-1 0 0 0,1 1 0 0 0,-1 0 0 0 0,1 0 0 0 0,0 0 1 0 0,0 0-1 0 0,0 1 0 0 0,1 0 0 0 0,0-1-15 0 0,36-24 57 0 0,-29 18-13 0 0,1 1-1 0 0,0 0 0 0 0,0 1 1 0 0,1 1-1 0 0,0 0 0 0 0,5-1-43 0 0,20-12 270 0 0,-21 9-26 0 0,-14 9-202 0 0,1 1 1 0 0,0-1-1 0 0,-1 1 1 0 0,1 0-1 0 0,0 0 1 0 0,0 1-1 0 0,0-1 1 0 0,0 1-1 0 0,1 0-42 0 0,5-7 113 0 0,-11 7-111 0 0,0-1 0 0 0,0 1 0 0 0,0 0 0 0 0,0 0 0 0 0,0-1 0 0 0,1 1-1 0 0,-1 0 1 0 0,0-1 0 0 0,0 1 0 0 0,0 0 0 0 0,1 0 0 0 0,-1-1 0 0 0,0 1-1 0 0,0 0 1 0 0,1 0 0 0 0,-1-1 0 0 0,0 1 0 0 0,1 0 0 0 0,-1 0 0 0 0,0 0 0 0 0,0 0-1 0 0,1 0 1 0 0,-1-1 0 0 0,0 1 0 0 0,1 0 0 0 0,-1 0 0 0 0,0 0 0 0 0,1 0-1 0 0,-1 0 1 0 0,0 0 0 0 0,1 0 0 0 0,-1 0 0 0 0,0 0 0 0 0,1 0 0 0 0,-1 0-1 0 0,0 0 1 0 0,1 1 0 0 0,-1-1 0 0 0,0 0 0 0 0,1 0 0 0 0,-1 0 0 0 0,0 0 0 0 0,1 0-1 0 0,-1 1 1 0 0,0-1 0 0 0,0 0 0 0 0,1 0 0 0 0,-1 1 0 0 0,0-1 0 0 0,0 0-1 0 0,0 0 1 0 0,1 1 0 0 0,-1-1 0 0 0,0 0 0 0 0,0 0 0 0 0,0 1 0 0 0,0-1 0 0 0,1 0-1 0 0,-1 1 1 0 0,0-1 0 0 0,0 0 0 0 0,0 1 0 0 0,0-1 0 0 0,0 0 0 0 0,0 1-1 0 0,0-1 1 0 0,0 0 0 0 0,0 1-2 0 0,1 5-1910 0 0,-1-6-7786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48.4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 0 5824 0 0,'0'0'409'0'0,"6"9"1342"0"0,-8 33-909 0 0,1-30-815 0 0,0 1 1 0 0,1-1-1 0 0,0 1 1 0 0,1 2-28 0 0,0-8 50 0 0,-1 1 0 0 0,0-1 0 0 0,-1 1 1 0 0,0-1-1 0 0,0 1-50 0 0,-2 26 546 0 0,3-34-530 0 0,0 0 0 0 0,0 1 0 0 0,0-1-1 0 0,0 0 1 0 0,0 0 0 0 0,0 1 0 0 0,0-1 0 0 0,0 0-1 0 0,0 1 1 0 0,0-1 0 0 0,0 0 0 0 0,0 1 0 0 0,0-1 0 0 0,0 0-1 0 0,-1 1 1 0 0,1-1 0 0 0,0 0 0 0 0,0 0 0 0 0,0 1 0 0 0,-1-1-1 0 0,1 0 1 0 0,0 0 0 0 0,0 1 0 0 0,-1-1 0 0 0,1 0-1 0 0,0 0 1 0 0,0 0 0 0 0,-1 0 0 0 0,1 1 0 0 0,0-1 0 0 0,0 0-1 0 0,-1 0 1 0 0,1 0 0 0 0,0 0 0 0 0,-1 0 0 0 0,1 0 0 0 0,0 0-1 0 0,-1 0-15 0 0,1 0-31 0 0,-1 0-1 0 0,1 0 1 0 0,0 0-1 0 0,0 0 1 0 0,-1 1-1 0 0,1-1 1 0 0,0 0-1 0 0,-1 0 1 0 0,1 0-1 0 0,0 0 1 0 0,0 0-1 0 0,-1 0 1 0 0,1 1-1 0 0,0-1 1 0 0,0 0-1 0 0,-1 0 1 0 0,1 0-1 0 0,0 1 1 0 0,0-1-1 0 0,0 0 1 0 0,-1 0-1 0 0,1 1 1 0 0,0-1-1 0 0,0 0 1 0 0,0 0-1 0 0,0 1 1 0 0,0-1-1 0 0,-1 0 1 0 0,1 1-1 0 0,0-1 1 0 0,0 0-1 0 0,0 0 1 0 0,0 1-1 0 0,0-1 1 0 0,0 0-1 0 0,0 1 1 0 0,0-1-1 0 0,0 0 32 0 0,0 1-6529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0.1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336 13 5016 0 0,'0'-1'33'0'0,"-1"1"1"0"0,1 0 0 0 0,0-1-1 0 0,0 1 1 0 0,-1-1-1 0 0,1 1 1 0 0,0 0-1 0 0,0-1 1 0 0,-1 1-1 0 0,1 0 1 0 0,0 0 0 0 0,-1-1-1 0 0,1 1 1 0 0,-1 0-1 0 0,1 0 1 0 0,0 0-1 0 0,-1-1 1 0 0,1 1-1 0 0,-1 0 1 0 0,1 0 0 0 0,0 0-1 0 0,-1 0 1 0 0,1 0-1 0 0,-1 0 1 0 0,1 0-1 0 0,-1 0 1 0 0,1 0-1 0 0,-1 0-33 0 0,-19-2 1643 0 0,7 1-1009 0 0,-9-1-600 0 0,1 1 0 0 0,-1 0 0 0 0,1 2 0 0 0,-1 0 0 0 0,1 2 0 0 0,0 0 0 0 0,0 1 0 0 0,-6 3-34 0 0,20-6 112 0 0,0 1 1 0 0,1-1 0 0 0,-1 2-1 0 0,0-1 1 0 0,1 1 0 0 0,-1 0-1 0 0,1 0 1 0 0,0 0 0 0 0,0 1-1 0 0,-1 1-112 0 0,3 2 164 0 0,-1 0 0 0 0,1 0-1 0 0,1 1 1 0 0,-3 6-164 0 0,6-13 20 0 0,0 0 0 0 0,0 1 1 0 0,0-1-1 0 0,1 0 0 0 0,-1 1 0 0 0,0-1 0 0 0,1 0 0 0 0,-1 1 1 0 0,1-1-1 0 0,-1 0 0 0 0,1 0 0 0 0,-1 0 0 0 0,1 0 0 0 0,0 1-20 0 0,4 8 23 0 0,-3 2-3 0 0,-2-10 3 0 0,0 1 1 0 0,0-1-1 0 0,1 0 1 0 0,-1 0 0 0 0,1 0-1 0 0,-1 1 1 0 0,1-1-1 0 0,0 0 1 0 0,0 0 0 0 0,0 0-1 0 0,0 0 1 0 0,0 0-1 0 0,0 0 1 0 0,1 0-1 0 0,-1-1 1 0 0,1 1 0 0 0,-1 0-1 0 0,1-1 1 0 0,0 1-1 0 0,-1-1 1 0 0,1 1-24 0 0,22 12 239 0 0,0 0 0 0 0,0-1-1 0 0,1-2 1 0 0,23 8-239 0 0,42 19 405 0 0,-87-37-395 0 0,1 1-1 0 0,-1 0 1 0 0,1 1 0 0 0,-1-1-1 0 0,1 0 1 0 0,-1 1 0 0 0,0 0-1 0 0,0 0 1 0 0,0 0 0 0 0,-1 0-1 0 0,1 0 1 0 0,0 1-10 0 0,-2-1 18 0 0,0-1 0 0 0,0 0 0 0 0,0 0 0 0 0,-1 0 0 0 0,1 1 0 0 0,-1-1 0 0 0,1 0 0 0 0,-1 1 0 0 0,0-1 0 0 0,0 0 0 0 0,0 1 0 0 0,0-1 0 0 0,0 0 0 0 0,0 1-1 0 0,-1-1 1 0 0,1 0 0 0 0,-1 1 0 0 0,1-1 0 0 0,-1 0 0 0 0,0 0 0 0 0,0 1-18 0 0,-2 1 20 0 0,1 0-1 0 0,-1 0 1 0 0,1 0-1 0 0,-1-1 1 0 0,0 1-1 0 0,0-1 1 0 0,-1 0 0 0 0,1 0-1 0 0,-1 0 1 0 0,0 0-1 0 0,1 0 1 0 0,-3 0-20 0 0,-52 26 152 0 0,52-27-178 0 0,1 0 0 0 0,-1-1 0 0 0,0 1-1 0 0,1-1 1 0 0,-1-1 0 0 0,0 1 0 0 0,0-1 0 0 0,0 0 0 0 0,1 0 0 0 0,-1-1 0 0 0,0 0 0 0 0,0 0-1 0 0,1 0 1 0 0,-1 0 0 0 0,1-1 0 0 0,-1 0 0 0 0,1 0 0 0 0,0-1 0 0 0,0 0 0 0 0,0 0 0 0 0,0 0-1 0 0,0 0 1 0 0,0-1 0 0 0,-3-3 26 0 0,-5-3-130 0 0,12 9 128 0 0,-1 0 0 0 0,1 1 0 0 0,0-1-1 0 0,0 0 1 0 0,0 0 0 0 0,0 1 0 0 0,0-1-1 0 0,0 0 1 0 0,0 0 0 0 0,0 0 0 0 0,0 0-1 0 0,1 0 1 0 0,-1 0 0 0 0,0-1 0 0 0,1 1-1 0 0,-1 0 1 0 0,1 0 0 0 0,-1 0 0 0 0,1-1-1 0 0,-1 1 1 0 0,1 0 0 0 0,0-1 0 0 0,0 1-1 0 0,0-1 3 0 0,-1-47-1761 0 0,2 46-5948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0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 16 9944 0 0,'-6'-14'2011'0'0,"6"12"-1258"0"0,0 5-396 0 0,0-2-192 0 0,0-1-67 0 0,10 0 159 0 0,-5 2-1946 0 0,-4-2-6815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1.1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76 9848 0 0,'0'0'0'0'0,"0"0"0"0"0,0 0 0 0 0,0 0 344 0 0,0 0 8 0 0,0 0 0 0 0,0 0 8 0 0,0 0-152 0 0,0 0 0 0 0,-4 0 8 0 0,4 0 0 0 0,0 0-224 0 0,0 0 8 0 0,0 0 0 0 0,0 0 0 0 0,0 0-176 0 0,0 0-8 0 0,0 0-8624 0 0</inkml:trace>
  <inkml:trace contextRef="#ctx0" brushRef="#br0" timeOffset="1">215 1 6824 0 0,'-1'0'171'0'0,"0"1"-1"0"0,1 0 1 0 0,-1-1 0 0 0,0 1 0 0 0,0 0-1 0 0,1-1 1 0 0,-1 1 0 0 0,0 0 0 0 0,1 0 0 0 0,-1-1-1 0 0,1 1 1 0 0,-1 0 0 0 0,1 0 0 0 0,-1 0-1 0 0,1 0 1 0 0,0 0 0 0 0,-1 0 0 0 0,1 1-171 0 0,-4 6 512 0 0,15-10-1514 0 0,-11 2-5718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1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44 6 7232 0 0,'1'0'-15'0'0,"-1"0"0"0"0,1 0 0 0 0,0 0 1 0 0,-1 0-1 0 0,1 0 0 0 0,0 0 0 0 0,-1 0 0 0 0,1 0 1 0 0,-1 0-1 0 0,1-1 0 0 0,0 1 0 0 0,-1 0 0 0 0,1 0 1 0 0,-1-1-1 0 0,1 1 0 0 0,-1 0 0 0 0,1-1 0 0 0,-1 1 1 0 0,1-1 14 0 0,-1 1-11 0 0,1 0 1 0 0,-1 0-1 0 0,0-1 1 0 0,0 1-1 0 0,1 0 1 0 0,-1 0-1 0 0,0 0 1 0 0,1 0-1 0 0,-1 0 0 0 0,0-1 1 0 0,1 1-1 0 0,-1 0 1 0 0,0 0-1 0 0,0 0 1 0 0,1 0-1 0 0,-1 0 1 0 0,0 0-1 0 0,1 0 1 0 0,-1 0-1 0 0,0 0 1 0 0,1 0-1 0 0,-1 0 1 0 0,0 1-1 0 0,1-1 1 0 0,-1 0-1 0 0,0 0 1 0 0,0 0-1 0 0,1 0 1 0 0,-1 0-1 0 0,0 0 1 0 0,1 1-1 0 0,-1-1 1 0 0,0 0-1 0 0,0 0 11 0 0,15 5 68 0 0,8 4 575 0 0,-6 2-407 0 0,0 1 1 0 0,-1 0-1 0 0,0 1 1 0 0,-1 1 0 0 0,-1 1-1 0 0,0 0 1 0 0,-1 0-1 0 0,-1 2 1 0 0,0-1-1 0 0,-1 2 1 0 0,-1-1-1 0 0,3 10-236 0 0,-2-3 151 0 0,-2 0-1 0 0,-1 1 0 0 0,0 0 0 0 0,-2 1 0 0 0,-1 0 0 0 0,-1 0 0 0 0,-1 0 1 0 0,-1 15-151 0 0,-1-17 102 0 0,-2 0 0 0 0,-1 0 1 0 0,-1-1-1 0 0,0 1 0 0 0,-2-1 1 0 0,-1 0-1 0 0,-1 0 0 0 0,-4 8-102 0 0,0-3 127 0 0,5-14-12 0 0,0 0-1 0 0,0 0 0 0 0,-1 0 1 0 0,-1-1-1 0 0,-1 0 1 0 0,-8 12-115 0 0,2-8 114 0 0,1 0 65 0 0,0-1 0 0 0,-9 7-179 0 0,17-18 37 0 0,0 0 0 0 0,0 0 1 0 0,-1-1-1 0 0,0 0 0 0 0,0 0 0 0 0,0-1 0 0 0,0 1 0 0 0,-5 0-37 0 0,-11 6 166 0 0,20-8-90 0 0,0-1 0 0 0,0 1-1 0 0,0-1 1 0 0,0 0 0 0 0,-1 1-1 0 0,1-2 1 0 0,0 1 0 0 0,-1 0-1 0 0,1-1 1 0 0,-1 1 0 0 0,-1-1-76 0 0,-32 0-1587 0 0,36 0-7810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2.6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65 8840 0 0,'0'-5'406'0'0,"-1"0"1"0"0,0 0 0 0 0,-1 0-1 0 0,1 1 1 0 0,-1-1 0 0 0,-2-3-407 0 0,5 7 121 0 0,1 0 1 0 0,-1 0-1 0 0,0 0 1 0 0,0 0-1 0 0,0 0 1 0 0,0 0-1 0 0,0 0 1 0 0,0-1-1 0 0,0 1 1 0 0,0 0-1 0 0,0-1 1 0 0,-1 1-1 0 0,1-1 1 0 0,0 1-1 0 0,-1-1-121 0 0,0 2 7 0 0,0-1-1 0 0,0 1 1 0 0,0 0-1 0 0,0 0 1 0 0,0-1-1 0 0,0 1 0 0 0,0 0 1 0 0,0 0-1 0 0,0-1 1 0 0,0 1-1 0 0,0 0 1 0 0,0 0-1 0 0,1-1 1 0 0,-1 1-1 0 0,0 0 1 0 0,0 0-1 0 0,0-1 0 0 0,0 1 1 0 0,0 0-1 0 0,0 0 1 0 0,1 0-1 0 0,-1-1 1 0 0,0 1-1 0 0,0 0 1 0 0,0 0-1 0 0,1 0 0 0 0,-1 0 1 0 0,0-1-1 0 0,0 1 1 0 0,0 0-1 0 0,1 0 1 0 0,-1 0-1 0 0,0 0 1 0 0,0 0-1 0 0,1 0 1 0 0,-1 0-1 0 0,0 0 0 0 0,0 0 1 0 0,1 0-1 0 0,-1 0 1 0 0,0 0-1 0 0,0 0 1 0 0,1 0-1 0 0,-1 0 1 0 0,0 0-1 0 0,0 0 1 0 0,1 0-1 0 0,-1 0 0 0 0,0 0 1 0 0,1 0-7 0 0,2 0-1303 0 0,-3 0-7355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7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16 7936 0 0,'0'0'600'0'0,"0"0"0"0"0,0 0 0 0 0,0 0-18 0 0,0 0-67 0 0,0 0-14 0 0,0 0-3 0 0,0 0-38 0 0,0 0-144 0 0,0 0-36 0 0,0 0 1 0 0,0 0-17 0 0,6-2-89 0 0,1 0-123 0 0,18-9 200 0 0,-23 10-124 0 0,4 4 25 0 0,-1 10-69 0 0,-5 20-113 0 0,-1-18 46 0 0,2 110 567 0 0,7 16-584 0 0,-2-3 1057 0 0,-4-77-763 0 0,-3-35-144 0 0,-3 0-1727 0 0,4-26-8980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0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5824 0 0,'7'8'189'0'0,"-6"-7"-156"0"0,0-1 1 0 0,0 1-1 0 0,0 0 0 0 0,0 0 1 0 0,0-1-1 0 0,0 1 0 0 0,-1 0 0 0 0,1 0 1 0 0,0 0-1 0 0,-1 0 0 0 0,1 0 1 0 0,-1 0-1 0 0,1 0 0 0 0,-1 0 0 0 0,1 0 1 0 0,-1 0-1 0 0,0 0 0 0 0,1 0 0 0 0,-1 0 1 0 0,0 0-1 0 0,0 0 0 0 0,0 0 1 0 0,0 0-1 0 0,0 0 0 0 0,0 1 0 0 0,0-1-33 0 0,22-2 451 0 0,-15 0-387 0 0,-1 0 1 0 0,0 1-1 0 0,0-1 0 0 0,0 1 0 0 0,5 1-64 0 0,-5-1 62 0 0,1 1 0 0 0,-1-1 0 0 0,0-1 0 0 0,1 1 0 0 0,0-2-62 0 0,3 1 137 0 0,1 0 1 0 0,-1 0-1 0 0,0 1 1 0 0,1 0-1 0 0,8 2-137 0 0,18 0 449 0 0,-34-2-531 0 0,1 0 1 0 0,-1 1-1 0 0,0-1 1 0 0,0 1-1 0 0,0 0 0 0 0,1 0 1 0 0,-1 0-1 0 0,0 1 1 0 0,0-1-1 0 0,0 1 1 0 0,-1-1-1 0 0,3 3 82 0 0,-4-3-5805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64 6328 0 0,'1'0'0'0'0,"26"-2"809"0"0,-10-6-372 0 0,-2 0-464 0 0,0 1 0 0 0,1 0 0 0 0,0 1 0 0 0,0 1 0 0 0,0 0 0 0 0,1 1 0 0 0,0 1 0 0 0,0 0-1 0 0,8 1 28 0 0,-9 0-17 0 0,-13 1 17 0 0,0 1 0 0 0,0-1 0 0 0,0 1 0 0 0,0 0 0 0 0,1 0 1 0 0,-1 0-1 0 0,0 0 0 0 0,0 1 0 0 0,0-1 0 0 0,0 1 0 0 0,0 0 0 0 0,0 0 0 0 0,0 0 0 0 0,0 0 0 0 0,0 0 0 0 0,12 2-868 0 0,-14-3-3738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2.6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292 21 8640 0 0,'-4'8'44'0'0,"-3"2"312"0"0,-9-10 69 0 0,14 0-335 0 0,0 1-1 0 0,1-1 1 0 0,-1 1-1 0 0,0-1 1 0 0,0 1-1 0 0,1 0 1 0 0,-1-1 0 0 0,0 1-1 0 0,1 0 1 0 0,-1 0-1 0 0,1 0 1 0 0,-1 1-1 0 0,1-1 1 0 0,-1 0-1 0 0,1 1 1 0 0,0-1 0 0 0,0 1-90 0 0,-11 8 378 0 0,-5 2-265 0 0,1 1 0 0 0,0 0 0 0 0,1 1 0 0 0,0 1 0 0 0,1 0 0 0 0,1 1 0 0 0,1 0 0 0 0,0 1 0 0 0,1 1 0 0 0,-6 13-113 0 0,-8 17 76 0 0,19-39-58 0 0,0 0 0 0 0,2 0 1 0 0,-1 1-1 0 0,1 0 0 0 0,0 0 0 0 0,1 0 0 0 0,0 0 0 0 0,1 1 1 0 0,0 3-19 0 0,0 4 32 0 0,2 0 0 0 0,0 0 0 0 0,1 0 0 0 0,0 0-32 0 0,0-11 11 0 0,1 0 0 0 0,0 0 0 0 0,0 0 0 0 0,0 0 0 0 0,0 0-1 0 0,1 0 1 0 0,0-1 0 0 0,1 1 0 0 0,0-1 0 0 0,0 0 0 0 0,2 2-11 0 0,0 0 40 0 0,1-1 1 0 0,0 0 0 0 0,1 0 0 0 0,0-1 0 0 0,0 0-1 0 0,0 0 1 0 0,1-1 0 0 0,0 0 0 0 0,0-1 0 0 0,0 0-1 0 0,0 0 1 0 0,1-1 0 0 0,-1 0 0 0 0,1 0 0 0 0,0-1-1 0 0,0-1 1 0 0,0 1 0 0 0,0-2 0 0 0,0 1 0 0 0,8-2-41 0 0,-10 0 19 0 0,0 0 0 0 0,0-1 0 0 0,0 0 1 0 0,0-1-1 0 0,-1 1 0 0 0,1-1 1 0 0,-1-1-1 0 0,0 1 0 0 0,4-4-19 0 0,3-2 65 0 0,0 0-1 0 0,0-1 1 0 0,-1-1 0 0 0,1-2-65 0 0,-1-1 35 0 0,-1 0 0 0 0,-1-1 0 0 0,0-1 1 0 0,-1 0-1 0 0,-1 0 0 0 0,0-1 0 0 0,5-16-35 0 0,-10 20 61 0 0,0 0 0 0 0,-1 0 0 0 0,-1-1 0 0 0,0 1 0 0 0,-1-1 0 0 0,-1 1 0 0 0,0-8-61 0 0,-2 0 148 0 0,0 1-1 0 0,-1 0 1 0 0,-2 0 0 0 0,0 0 0 0 0,0 0-1 0 0,-8-15-147 0 0,-3-12 298 0 0,8 28-28 0 0,0 1 0 0 0,-1-1 1 0 0,-11-15-271 0 0,12 19 179 0 0,7 14-192 0 0,1 1 0 0 0,0-1 0 0 0,0 1 0 0 0,0 0 0 0 0,-1-1 0 0 0,1 1 0 0 0,0 0 0 0 0,-1-1 0 0 0,1 1 0 0 0,0 0 0 0 0,0-1 0 0 0,-1 1 0 0 0,1 0 0 0 0,-1 0 0 0 0,1-1 0 0 0,0 1 0 0 0,-1 0 0 0 0,1 0 0 0 0,0 0 0 0 0,-1 0 0 0 0,1-1 0 0 0,-1 1 0 0 0,1 0 0 0 0,-1 0 0 0 0,1 0 13 0 0,-3 0-1321 0 0,3 0-9712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8.8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7024 0 0,'3'14'359'0'0,"5"-14"400"0"0,-7 0-726 0 0,-1 0 0 0 0,1 0 1 0 0,-1 0-1 0 0,1-1 0 0 0,0 1 1 0 0,-1 0-1 0 0,1 0 0 0 0,0 0 0 0 0,-1 0 1 0 0,1 0-1 0 0,0 0 0 0 0,-1 0 1 0 0,1 1-1 0 0,-1-1 0 0 0,1 0 1 0 0,0 0-1 0 0,-1 0 0 0 0,1 1 1 0 0,-1-1-1 0 0,1 0 0 0 0,-1 1 0 0 0,1-1 1 0 0,0 0-1 0 0,-1 1 0 0 0,1-1-33 0 0,7 14 535 0 0,-8-12-509 0 0,0-1 0 0 0,0 0 0 0 0,1 0 0 0 0,-1 0 0 0 0,1 0-1 0 0,-1 0 1 0 0,1 0 0 0 0,0 0 0 0 0,-1 0 0 0 0,1 0 0 0 0,0 0 0 0 0,0-1 0 0 0,-1 1 0 0 0,1 0-1 0 0,0 0 1 0 0,0-1 0 0 0,0 1 0 0 0,0 0 0 0 0,0-1 0 0 0,0 1 0 0 0,0-1 0 0 0,0 1-1 0 0,0-1 1 0 0,1 1-26 0 0,8 1 92 0 0,-4 1-34 0 0,-1-2 1 0 0,1 1-1 0 0,0-1 1 0 0,0 0-1 0 0,0 0 1 0 0,0 0-1 0 0,0-1 1 0 0,0 0-1 0 0,0 0 1 0 0,0 0-1 0 0,0-1 1 0 0,0 0-1 0 0,0 0 1 0 0,2-2-59 0 0,0 1 33 0 0,0 1 0 0 0,0 0 0 0 0,0 0 0 0 0,0 1 0 0 0,5 0-33 0 0,8-1-1412 0 0,-18 1-5582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1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8840 0 0,'0'0'0'0'0,"0"-1"0"0"0,0 1 0 0 0,1-1 0 0 0,-1 1 0 0 0,0 0 0 0 0,1-1 0 0 0,-1 1 0 0 0,0 0 0 0 0,1-1 0 0 0,-1 1 0 0 0,1 0 0 0 0,-1-1 0 0 0,1 1 0 0 0,-1 0 0 0 0,0 0 0 0 0,1-1 0 0 0,-1 1 0 0 0,1 0 0 0 0,-1 0 0 0 0,1 0 0 0 0,0 0 0 0 0,-1 0 0 0 0,1 0 0 0 0,-1 0 0 0 0,1 0 0 0 0,-1 0 0 0 0,1 0 0 0 0,-1 0 0 0 0,1 0 0 0 0,3 11 0 0 0,1-1-7 0 0,-5-9 7 0 0,0-1 0 0 0,0 0 0 0 0,0 0 0 0 0,0 0 0 0 0,0 0 0 0 0,0 0 0 0 0,0 0 0 0 0,0 0 0 0 0,0 0 0 0 0,0 0 0 0 0,0 0-1 0 0,1 0 1 0 0,-1 0 0 0 0,0 0 0 0 0,0 0 0 0 0,0 0 0 0 0,0 0 0 0 0,0 0 0 0 0,0 0 0 0 0,0 0 0 0 0,0 0 0 0 0,0 0 0 0 0,0 0 0 0 0,1 0 0 0 0,-1 0 0 0 0,0 0 0 0 0,0 0 0 0 0,0 0 0 0 0,0 0 0 0 0,0 0-1 0 0,0 0 1 0 0,0 0 0 0 0,0 0 0 0 0,0 0 0 0 0,0 0 0 0 0,0 0 0 0 0,0 0 0 0 0,0-1 0 0 0,1 1 0 0 0,-1 0 0 0 0,0 0 0 0 0,0 0 0 0 0,0 0 0 0 0,0 0 0 0 0,0 0 0 0 0,0 0 0 0 0,0 0 0 0 0,0 0 0 0 0,0 0 0 0 0,0 0-1 0 0,0 0 1 0 0,0-1 0 0 0,0 1 0 0 0,0 0 0 0 0,0 0 0 0 0,0 0 0 0 0,0 0 0 0 0,0 0 0 0 0,0 0 0 0 0,0 0 0 0 0,0 0 0 0 0,0 0 0 0 0,0 0 0 0 0,0 0 0 0 0,0-1 0 0 0,0 2 0 0 0,0-1 1 0 0,0 0-1 0 0,0 0 1 0 0,0 0-1 0 0,0 0 1 0 0,0 0-1 0 0,0 0 1 0 0,0 0-1 0 0,0 0 0 0 0,0 1 1 0 0,0-1-1 0 0,0 0 1 0 0,1 0-1 0 0,-1 0 1 0 0,0 0-1 0 0,0 0 1 0 0,0 0-1 0 0,0 0 1 0 0,0 0-1 0 0,0 0 1 0 0,0 0-1 0 0,0 0 1 0 0,1 0-1 0 0,-1 0 0 0 0,0 0 1 0 0,0 0-1 0 0,0 0 1 0 0,0 0-1 0 0,0 0 1 0 0,0 0-1 0 0,1 0 1 0 0,-1 0-1 0 0,0 0 1 0 0,0 0-1 0 0,0 0 1 0 0,0 0-1 0 0,0 0 1 0 0,0 0-1 0 0,0 0 0 0 0,1 0 1 0 0,-1 0-1 0 0,0 0 1 0 0,0 0-1 0 0,0 0 1 0 0,0 0-1 0 0,0 0 1 0 0,0 0-1 0 0,0 0 1 0 0,0-1-1 0 0,0 1 1 0 0,0 0-1 0 0,1 0 1 0 0,-1 0-1 0 0,0 0 0 0 0,0 0 1 0 0,0 0-1 0 0,0 0 1 0 0,0 0-1 0 0,0-1 1 0 0,0 1-1 0 0,0 0 1 0 0,0 0-1 0 0,0 0 1 0 0,0 0-1 0 0,0 0 1 0 0,0 0-1 0 0,0-1 0 0 0,2 3 47 0 0,-1-1 1 0 0,1 0-1 0 0,0 0 0 0 0,0-1 1 0 0,0 1-1 0 0,0 0 0 0 0,0 0 0 0 0,0-1 1 0 0,0 0-1 0 0,0 1 0 0 0,0-1 1 0 0,2 0-48 0 0,-2 0 14 0 0,1 0 1 0 0,-1 1-1 0 0,0-1 1 0 0,1 1-1 0 0,-1-1 1 0 0,0 1-1 0 0,1 0 1 0 0,-1 0-1 0 0,0 0 1 0 0,0 0-1 0 0,0 0 1 0 0,0 0-1 0 0,0 1 1 0 0,0-1-15 0 0,16 18 164 0 0,-1 0 0 0 0,-1 0 0 0 0,9 15-164 0 0,4 5 253 0 0,-3-2-51 0 0,-1 0 1 0 0,-2 1-1 0 0,-1 2 1 0 0,-2 0-1 0 0,-2 1 1 0 0,-1 5-203 0 0,-4-4 302 0 0,-8-27-153 0 0,-1 0 0 0 0,2-1 0 0 0,1 2-149 0 0,-3-6 79 0 0,0-1-1 0 0,-1 1 1 0 0,0 0-1 0 0,0 5-78 0 0,6 18 319 0 0,-9-30-263 0 0,1 0 0 0 0,0 1 0 0 0,-1-1 0 0 0,0 0 0 0 0,0 1 0 0 0,0-1 0 0 0,0 1-1 0 0,0-1 1 0 0,-1 0-56 0 0,0 13-1509 0 0,1-16-7043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5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0 6520 0 0,'1'0'6'0'0,"-1"0"1"0"0,0 0 0 0 0,0 0 0 0 0,0 0-1 0 0,0 0 1 0 0,1 0 0 0 0,-1 0-1 0 0,0 0 1 0 0,0 0 0 0 0,0 1-1 0 0,0-1 1 0 0,0 0 0 0 0,1 0-1 0 0,-1 0 1 0 0,0 0 0 0 0,0 0 0 0 0,0 0-1 0 0,0 0 1 0 0,0 0 0 0 0,0 1-1 0 0,0-1 1 0 0,1 0 0 0 0,-1 0-1 0 0,0 0 1 0 0,0 0 0 0 0,0 0-1 0 0,0 1 1 0 0,0-1 0 0 0,0 0-1 0 0,0 0 1 0 0,0 0 0 0 0,0 0 0 0 0,0 1-1 0 0,0-1 1 0 0,0 0 0 0 0,0 0-1 0 0,0 0 1 0 0,0 0 0 0 0,0 1-1 0 0,0-1 1 0 0,0 0 0 0 0,0 0-1 0 0,0 0 1 0 0,0 0 0 0 0,0 1 0 0 0,0-1-1 0 0,-1 0-6 0 0,2 20 699 0 0,-5 23 386 0 0,-8-5-696 0 0,-2 0 0 0 0,-2-1 0 0 0,-18 31-389 0 0,-14 32 831 0 0,42-89-708 0 0,1 0-1 0 0,-2 0 1 0 0,1-1 0 0 0,-8 8-123 0 0,4-5 85 0 0,-14 25 130 0 0,-8 9 66 0 0,17-20-63 0 0,13-24-195 0 0,1 0 0 0 0,-1 0 0 0 0,0 0 0 0 0,1 0 0 0 0,-2 0 0 0 0,1 0 0 0 0,0 0 0 0 0,0-1 0 0 0,-1 1 0 0 0,0 0-23 0 0,2-2-58 0 0,-1 1 0 0 0,0-1 1 0 0,1 1-1 0 0,-1 0 1 0 0,1 0-1 0 0,-1 0 1 0 0,1-1-1 0 0,0 2 0 0 0,0-1 1 0 0,0 0-1 0 0,0 0 1 0 0,0 0-1 0 0,1 0 0 0 0,-1 0 1 0 0,1 1-1 0 0,-1-1 1 0 0,1 0-1 0 0,0 1 0 0 0,0-1 1 0 0,0 0-1 0 0,0 1 1 0 0,0-1-1 0 0,0 0 1 0 0,1 0-1 0 0,-1 1 0 0 0,1 0 58 0 0,0-1-7606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1:59.9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76 521 8640 0 0,'0'-1'38'0'0,"0"0"0"0"0,0 0 0 0 0,0 0 1 0 0,1 0-1 0 0,-1 0 0 0 0,0 0 0 0 0,1 0 1 0 0,-1 0-1 0 0,1 0 0 0 0,-1 0 0 0 0,1 1 1 0 0,-1-1-1 0 0,1 0 0 0 0,0 0 0 0 0,-1 0 1 0 0,1 1-39 0 0,0-1 51 0 0,0 0 0 0 0,0 0 0 0 0,-1 0 0 0 0,1 1 0 0 0,0-1 0 0 0,-1 0 0 0 0,1 0 0 0 0,-1 0 0 0 0,1 0 0 0 0,-1 0 1 0 0,0 0-1 0 0,1 0 0 0 0,-1 0 0 0 0,0-1 0 0 0,0 1 0 0 0,1 0-51 0 0,-1-13 327 0 0,0 0 0 0 0,1 0 0 0 0,1 0 0 0 0,1 0 0 0 0,0-3-327 0 0,24-112 870 0 0,-12 61-578 0 0,-12 51-87 0 0,0 0-1 0 0,1 0 0 0 0,1 1 0 0 0,1-1 0 0 0,0 1 0 0 0,1 0 1 0 0,5-8-205 0 0,0 1 359 0 0,-11 20-317 0 0,0 1-1 0 0,0 0 1 0 0,0 0-1 0 0,0-1 1 0 0,0 1-1 0 0,0 0 1 0 0,1 0-1 0 0,-1 0 1 0 0,1 0-1 0 0,-1 0 1 0 0,1 0-1 0 0,0 1 1 0 0,0-1-1 0 0,0 1 1 0 0,0-1-1 0 0,0 1 1 0 0,0 0 0 0 0,0-1-1 0 0,0 1 1 0 0,1 0-1 0 0,-1 0 1 0 0,0 1-1 0 0,2-1-41 0 0,-3 0 26 0 0,1 1-1 0 0,-1 0 1 0 0,1 0 0 0 0,-1 0-1 0 0,1 0 1 0 0,-1 0 0 0 0,1 0-1 0 0,-1 0 1 0 0,1 1 0 0 0,-1-1-1 0 0,1 0 1 0 0,-1 1 0 0 0,1 0-1 0 0,-1-1 1 0 0,0 1 0 0 0,1 0-1 0 0,-1-1 1 0 0,0 1-1 0 0,0 0 1 0 0,0 0 0 0 0,1 0-1 0 0,-1 0 1 0 0,0 0 0 0 0,0 0-1 0 0,0 0 1 0 0,-1 1 0 0 0,1-1-1 0 0,0 0 1 0 0,0 1 0 0 0,-1-1-1 0 0,1 0 1 0 0,0 1 0 0 0,-1-1-26 0 0,4 9 7 0 0,-1-1 0 0 0,0 1 0 0 0,-1 0 0 0 0,2 8-7 0 0,-3-9 24 0 0,58 240 258 0 0,-41-197-398 0 0,2 11-54 0 0,-5-9 146 0 0,-8-34 55 0 0,-2 2-1 0 0,3 14-30 0 0,-6-25 23 0 0,0 1-1 0 0,2 0 1 0 0,-1-1 0 0 0,1 1-1 0 0,6 10-22 0 0,-10-21 10 0 0,0 6-7 0 0,0-6-5 0 0,0-1 0 0 0,0 0 0 0 0,0 1-1 0 0,1-1 1 0 0,-1 0 0 0 0,0 1 0 0 0,0-1 0 0 0,0 1 0 0 0,0-1 0 0 0,0 0 0 0 0,0 1 0 0 0,0-1-1 0 0,0 1 1 0 0,0-1 0 0 0,0 0 0 0 0,0 1 0 0 0,0-1 0 0 0,0 1 0 0 0,0-1 0 0 0,0 0-1 0 0,0 1 1 0 0,0-1 0 0 0,-1 0 0 0 0,1 1 0 0 0,0-1 0 0 0,0 0 0 0 0,0 1 0 0 0,-1-1 0 0 0,1 0-1 0 0,0 1 1 0 0,0-1 0 0 0,-1 0 0 0 0,1 1 0 0 0,0-1 0 0 0,-1 0 0 0 0,1 0 0 0 0,0 0-1 0 0,-1 1 1 0 0,1-1 0 0 0,0 0 0 0 0,-1 0 0 0 0,1 0 0 0 0,-1 0 2 0 0,-2 0-2125 0 0,2 0-8207 0 0</inkml:trace>
  <inkml:trace contextRef="#ctx0" brushRef="#br0" timeOffset="1.69">0 305 8936 0 0,'0'-4'0'0'0,"0"2"0"0"0,4-8 0 0 0,8 8 424 0 0,4 2 8 0 0,4 0 0 0 0,-4-14 0 0 0,-4 2-176 0 0,-2 2 8 0 0,5 10-8 0 0,13-6 8 0 0,4-4-176 0 0,-8 4 8 0 0,8 6 0 0 0,6-2 0 0 0,-1-2-104 0 0,-5 4 8 0 0,0 6-9048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0.5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0 590 6016 0 0,'3'-3'114'0'0,"0"-1"0"0"0,0 0 1 0 0,-1 1-1 0 0,1-1 0 0 0,-1 0 0 0 0,0 0 1 0 0,-1 0-1 0 0,1 0 0 0 0,0-1 1 0 0,-1 1-1 0 0,0 0 0 0 0,0-1 0 0 0,-1 1 1 0 0,1-2-115 0 0,0-13 1273 0 0,0-1 1 0 0,-3-16-1274 0 0,1-1 575 0 0,-3-222 2613 0 0,4 256-3109 0 0,0-1 0 0 0,1 1 0 0 0,-1 0 0 0 0,1 0 0 0 0,-1 0 0 0 0,1-1 0 0 0,0 1 0 0 0,0 0 0 0 0,1 0 0 0 0,-1 0 0 0 0,0 0 0 0 0,1 1 0 0 0,0-1 0 0 0,0 0 0 0 0,0 1 0 0 0,0-1-1 0 0,0 1 1 0 0,0-1 0 0 0,1 1 0 0 0,-1 0 0 0 0,1 0 0 0 0,-1 0 0 0 0,3 0-79 0 0,-4 1 25 0 0,1 0-1 0 0,-1 1 0 0 0,1-1 1 0 0,-1 1-1 0 0,1-1 1 0 0,-1 1-1 0 0,0 0 1 0 0,1 0-1 0 0,-1 0 1 0 0,1 0-1 0 0,-1 0 0 0 0,1 0 1 0 0,-1 0-1 0 0,1 0 1 0 0,-1 0-1 0 0,1 1 1 0 0,-1-1-1 0 0,1 1 0 0 0,-1-1 1 0 0,1 1-1 0 0,-1 0 1 0 0,0-1-1 0 0,1 1 1 0 0,-1 0-1 0 0,0 0 0 0 0,1 1-24 0 0,3 2-17 0 0,0 1-1 0 0,0 0 0 0 0,0 1 0 0 0,-1-1 1 0 0,2 4 17 0 0,5 6 46 0 0,3 1-44 0 0,-1 2-1 0 0,-1 0 0 0 0,-1 0 1 0 0,0 1-1 0 0,-1 1 1 0 0,7 19-2 0 0,29 64 76 0 0,-19-43 189 0 0,2 10-265 0 0,-26-63 34 0 0,1 0 1 0 0,0-1 0 0 0,0 1-1 0 0,0-1 1 0 0,1 0 0 0 0,0-1-1 0 0,0 1 1 0 0,3 1-35 0 0,-7-6 11 0 0,-1-1 0 0 0,1 0 0 0 0,-1 1 0 0 0,1-1 0 0 0,-1 0 0 0 0,1 1 0 0 0,0-1 0 0 0,-1 0 0 0 0,1 0 0 0 0,-1 0 0 0 0,1 1 0 0 0,0-1 0 0 0,-1 0 0 0 0,1 0 0 0 0,0 0 0 0 0,-1 0 0 0 0,1 0 0 0 0,0 0 0 0 0,-1 0-1 0 0,1 0 1 0 0,-1-1 0 0 0,1 1 0 0 0,0 0 0 0 0,-1 0 0 0 0,1 0 0 0 0,-1-1 0 0 0,1 1 0 0 0,0 0 0 0 0,-1-1 0 0 0,1 1 0 0 0,-1-1 0 0 0,1 1 0 0 0,-1 0 0 0 0,1-1 0 0 0,-1 1 0 0 0,0-1 0 0 0,1 1 0 0 0,-1-1 0 0 0,1 1 0 0 0,-1-1-11 0 0,18-25 70 0 0,-15 20-40 0 0,7-12-10 0 0,-1-1 0 0 0,-1 0 0 0 0,0 0 0 0 0,-2-1 0 0 0,0 0 0 0 0,-1 0 0 0 0,1-18-20 0 0,13-46 110 0 0,20-85 44 0 0,-33 146-139 0 0,-5 16-14 0 0,0 1 1 0 0,1-1-1 0 0,0 0 0 0 0,1 0 0 0 0,-1 1 1 0 0,1-1-1 0 0,4-5-1 0 0,-2 0 4 0 0,-5 10-3 0 0,0 1 0 0 0,0 0-1 0 0,0 0 1 0 0,1 0 0 0 0,-1 0 0 0 0,0 0-1 0 0,1 0 1 0 0,-1-1 0 0 0,1 1 0 0 0,-1 0-1 0 0,1 0 1 0 0,-1 0 0 0 0,1 0-1 0 0,0 1 1 0 0,0-1 0 0 0,-1 0 0 0 0,1 0-1 0 0,0 0 1 0 0,0 0 0 0 0,0 1 0 0 0,0-1-1 0 0,0 1 1 0 0,0-1 0 0 0,0 0-1 0 0,1 1 0 0 0,9-2 15 0 0,-4 1 0 0 0,-3 15-2 0 0,-3-10-10 0 0,0 1 0 0 0,1 0 0 0 0,0-1 0 0 0,-1 0 0 0 0,1 1 0 0 0,3 3-3 0 0,9 23 5 0 0,-5 5 1 0 0,5 36-6 0 0,-8-38 0 0 0,-4-24-51 0 0,1 1-1 0 0,0-1 0 0 0,1 0 0 0 0,2 4 52 0 0,-1-4-60 0 0,-1-1 0 0 0,-1 1 0 0 0,0 0-1 0 0,1 5 61 0 0,9 22-421 0 0,-7-21 252 0 0,-5-14 139 0 0,0 0 0 0 0,0-1 0 0 0,-1 1 1 0 0,1 0-1 0 0,-1 0 0 0 0,1 0 0 0 0,-1 0 0 0 0,1-1 0 0 0,-1 1 0 0 0,0 1 30 0 0,0-1-13 0 0,0-1 0 0 0,1 0 0 0 0,-1 0 0 0 0,0 0 0 0 0,1 0 0 0 0,-1 0 0 0 0,1 0-1 0 0,-1 1 1 0 0,1-1 0 0 0,-1 0 0 0 0,1 0 0 0 0,0-1 0 0 0,-1 1 0 0 0,2 1 13 0 0,-1-1-170 0 0,0 0 0 0 0,-1 0 0 0 0,1-1 0 0 0,0 1 1 0 0,-1 0-1 0 0,1 0 0 0 0,-1 0 0 0 0,1 0 0 0 0,-1 0 0 0 0,1 1 0 0 0,-1-1 1 0 0,0 0-1 0 0,1 0 0 0 0,-1 1 170 0 0,0-1-10101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1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7328 0 0,'1'23'981'0'0,"1"0"0"0"0,1-1 0 0 0,2 3-981 0 0,-1-3 403 0 0,-1 0 0 0 0,-1 1 0 0 0,0 1-403 0 0,6 123 584 0 0,-6-91-554 0 0,-1-40-26 0 0,0 0 0 0 0,-2 0 0 0 0,1 0 0 0 0,-4 13-4 0 0,2-10 1 0 0,0-1-1 0 0,2 0 1 0 0,0 3-1 0 0,-2 23 0 0 0,-4-15 0 0 0,5-25 0 0 0,0 1 0 0 0,0-1 0 0 0,1 0 0 0 0,-1 0 0 0 0,1 0 0 0 0,0 0 0 0 0,0 1 0 0 0,0 2 0 0 0,1 0 0 0 0,-1 1 0 0 0,0 0 0 0 0,-1-1 0 0 0,0 1 0 0 0,0 0 0 0 0,0-1 0 0 0,-1 1 0 0 0,-2 4 0 0 0,4-11 1 0 0,-1 1 1 0 0,1-1-1 0 0,0 1 0 0 0,0-1 1 0 0,0 1-1 0 0,0-1 1 0 0,0 1-1 0 0,0 0 1 0 0,0-1-1 0 0,0 1 1 0 0,1-1-1 0 0,-1 1 1 0 0,1-1-2 0 0,-1 0 2 0 0,0 0 1 0 0,1 0-1 0 0,-1 0 1 0 0,0 0-1 0 0,0 0 1 0 0,0 0 0 0 0,1 0-1 0 0,-1 0 1 0 0,0 0-1 0 0,-1 0 1 0 0,1 0-1 0 0,0 1 1 0 0,0-1 0 0 0,0 0-1 0 0,-1 0 1 0 0,1 0-1 0 0,0 0 1 0 0,-1 0-3 0 0,-1 19 513 0 0,2-20-495 0 0,0 0 1 0 0,0 0 0 0 0,0 0 0 0 0,0 0 0 0 0,0 0-1 0 0,0 0 1 0 0,0 0 0 0 0,0-1 0 0 0,0 1 0 0 0,0 0-1 0 0,0 0 1 0 0,0 0 0 0 0,0 0 0 0 0,0 0-1 0 0,0 0 1 0 0,0 0 0 0 0,0 0 0 0 0,0 0 0 0 0,0 0-1 0 0,1 0 1 0 0,-1 0 0 0 0,0 0 0 0 0,0 0-1 0 0,0 0 1 0 0,0 0 0 0 0,0 0 0 0 0,0 0 0 0 0,0 0-19 0 0,1-18 318 0 0,-2-9-225 0 0,1-1-19 0 0,1 0-1 0 0,1 1 1 0 0,1-1-74 0 0,0 2 85 0 0,-1 1 0 0 0,-2-12-85 0 0,0 13 87 0 0,1 1-1 0 0,1 0 1 0 0,3-10-87 0 0,2-35 173 0 0,-7 56-141 0 0,0 1 1 0 0,2-1-1 0 0,-1 0 1 0 0,1 0-1 0 0,1 1 0 0 0,0-1 1 0 0,1 1-1 0 0,0-1-32 0 0,9-21 118 0 0,-11 26-101 0 0,0 1 0 0 0,0-1 0 0 0,1 1 0 0 0,0-1 0 0 0,0 1 0 0 0,1 0 0 0 0,0 1 0 0 0,0-1 0 0 0,0 0 0 0 0,4-3-17 0 0,-3 4 17 0 0,0 0 1 0 0,0 0-1 0 0,0 0 0 0 0,-1-1 0 0 0,2-3-17 0 0,7-9 50 0 0,-8 14-30 0 0,0-1-1 0 0,1 1 1 0 0,-1-1-1 0 0,1 1 1 0 0,0 1 0 0 0,0-1-1 0 0,1 1-19 0 0,8-6 39 0 0,-12 8-29 0 0,1-1 0 0 0,-1 1 0 0 0,0 1 0 0 0,0-1 0 0 0,0 0 0 0 0,1 1 0 0 0,-1 0-1 0 0,0-1 1 0 0,1 1 0 0 0,-1 0 0 0 0,0 1-10 0 0,16-2 71 0 0,-15 1-64 0 0,-1 0 0 0 0,1 0 0 0 0,-1 1 0 0 0,0-1 0 0 0,1 1 0 0 0,-1-1 0 0 0,0 1 0 0 0,0 0 1 0 0,1 1-1 0 0,-1-1 0 0 0,0 0 0 0 0,0 1 0 0 0,0 0 0 0 0,0-1 0 0 0,-1 1 0 0 0,1 0 0 0 0,0 1 0 0 0,1 1-7 0 0,2 2 13 0 0,0 0 1 0 0,-1 0-1 0 0,0 1 1 0 0,0 0-1 0 0,0 0 1 0 0,-1 0 0 0 0,0 1-14 0 0,9 14 0 0 0,-11-18 0 0 0,1-1 0 0 0,-1 1 0 0 0,0 0 0 0 0,0 0 0 0 0,-1 0 0 0 0,1 0 0 0 0,-1 0 0 0 0,0 0 0 0 0,1 1 0 0 0,-1 2 1 0 0,0 0 0 0 0,-1 1 1 0 0,1-1-1 0 0,-1 0 1 0 0,-1 0-1 0 0,0 5-1 0 0,0-8 0 0 0,1-1 1 0 0,-1 0-1 0 0,0 1 0 0 0,0-1 1 0 0,0 0-1 0 0,-1 0 0 0 0,1 0 1 0 0,-1 0-1 0 0,0 0 0 0 0,0 0 1 0 0,0 0-1 0 0,0-1 0 0 0,0 1 1 0 0,0 0-1 0 0,-2 0 0 0 0,-92 83-21 0 0,89-80 15 0 0,0-1 0 0 0,0 0 0 0 0,-1 0 0 0 0,-4 2 6 0 0,-3 2-8 0 0,9-6-7 0 0,-1-1 1 0 0,1 0 0 0 0,0 0 0 0 0,-1-1 0 0 0,1 1 0 0 0,-1-2 0 0 0,0 1 0 0 0,1-1 0 0 0,-3 0 14 0 0,4-1-2015 0 0,5 0-7659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1.5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8640 0 0,'7'-3'344'0'0,"7"0"241"0"0,-13 3-504 0 0,-1 0-49 0 0,0 0-5 0 0,0 3 19 0 0,0 1 1 0 0,1-1-1 0 0,-1 1 0 0 0,1-1 0 0 0,0 1 1 0 0,0-1-1 0 0,1 2-46 0 0,6 27 752 0 0,-3 26-169 0 0,-2-25-195 0 0,-1-1 1 0 0,-1 21-389 0 0,-2-23 335 0 0,2-1 1 0 0,3 21-336 0 0,-3-31 233 0 0,-1 0 1 0 0,-2 17-234 0 0,-1 12 237 0 0,3-36-197 0 0,0-2 55 0 0,0 0 0 0 0,0 0 0 0 0,1 0 0 0 0,0 0 0 0 0,0 0 0 0 0,1 0 0 0 0,1 0 0 0 0,0-1 1 0 0,2 6-96 0 0,2-2 239 0 0,0 1 1 0 0,1-1-1 0 0,4 5-239 0 0,-8-8 311 0 0,-3-9-289 0 0,-1 0-1 0 0,0-1 1 0 0,0 1-1 0 0,0 0 0 0 0,1-1 1 0 0,-1 1-1 0 0,0-1 1 0 0,1 1-1 0 0,-1 0 1 0 0,1-1-1 0 0,-1 1 1 0 0,0-1-1 0 0,1 1 0 0 0,-1-1 1 0 0,1 1-1 0 0,-1-1 1 0 0,1 1-1 0 0,0-1 1 0 0,-1 0-1 0 0,1 1 1 0 0,0-1-22 0 0,1 1 43 0 0,0 0 0 0 0,0 0 0 0 0,0-1 1 0 0,0 1-1 0 0,0-1 0 0 0,0 1 0 0 0,0-1 1 0 0,1 0-1 0 0,-1 0 0 0 0,0 0 0 0 0,0 0 1 0 0,0 0-1 0 0,0 0 0 0 0,0-1 0 0 0,1 1 1 0 0,-1-1-1 0 0,0 1 0 0 0,0-1 1 0 0,0 0-1 0 0,0 0-43 0 0,7-2 91 0 0,0 1 0 0 0,0 0 0 0 0,0 1 1 0 0,2 0-92 0 0,27-5 273 0 0,38-9 159 0 0,-64 9 45 0 0,-7-1-3191 0 0,-4 6-8432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235 4 7432 0 0,'-4'-1'584'0'0,"8"-1"719"0"0,1 2 43 0 0,-8 6-633 0 0,1-4-420 0 0,-4 2 533 0 0,2-12-579 0 0,-15 32-155 0 0,8-14-118 0 0,-1 0 0 0 0,0-1 1 0 0,0 0-1 0 0,-1-1 1 0 0,0-1-1 0 0,0 0 1 0 0,0-1-1 0 0,-1 0 1 0 0,-1 0 25 0 0,-1 0-6 0 0,16-6 12 0 0,-1 1 0 0 0,1 0 1 0 0,-1-1-1 0 0,0 1 0 0 0,1-1 0 0 0,-1 1 1 0 0,1 0-1 0 0,-1-1 0 0 0,1 1 1 0 0,0 0-1 0 0,-1-1 0 0 0,1 1 1 0 0,0 0-1 0 0,0 0 0 0 0,-1-1 1 0 0,1 1-1 0 0,0 0-6 0 0,0 0 13 0 0,0 0 1 0 0,0-1 0 0 0,0 1-1 0 0,-1-1 1 0 0,1 1 0 0 0,0 0-1 0 0,0-1 1 0 0,0 1 0 0 0,-1-1-1 0 0,1 1 1 0 0,0 0-1 0 0,-1-1 1 0 0,1 1 0 0 0,-1-1-1 0 0,1 1 1 0 0,0-1 0 0 0,-1 1-1 0 0,1-1 1 0 0,-1 0 0 0 0,1 1-1 0 0,-1-1 1 0 0,0 0-1 0 0,1 1 1 0 0,-1-1 0 0 0,1 0-1 0 0,-1 1 1 0 0,0-1 0 0 0,1 0-1 0 0,-1 0-13 0 0,1 2 32 0 0,0 0 1 0 0,-1 0-1 0 0,1 0 0 0 0,0 0 0 0 0,-1-1 1 0 0,1 1-1 0 0,-1 0 0 0 0,0 0 0 0 0,0-1 1 0 0,0 1-1 0 0,0 0-32 0 0,0 1 45 0 0,-1 1 1 0 0,1-1 0 0 0,0 0-1 0 0,0 1 1 0 0,0-1-1 0 0,0 1 1 0 0,0-1-1 0 0,1 1 1 0 0,0-1-1 0 0,0 1 1 0 0,0 0-46 0 0,-3 18 186 0 0,-2 13 37 0 0,-3 2-164 0 0,1 4 88 0 0,6-39-140 0 0,1 0 0 0 0,-1 0 0 0 0,1 0 0 0 0,-1 0 0 0 0,1 1 0 0 0,0-1 0 0 0,0 0 0 0 0,0 0 0 0 0,0 0 0 0 0,0 0 0 0 0,1 0 0 0 0,-1 1 0 0 0,1-1 0 0 0,-1 0 0 0 0,2 2-7 0 0,2 18 39 0 0,1 92 94 0 0,-5-61-98 0 0,-1-42-15 0 0,1 0 1 0 0,0 1 0 0 0,1-1-1 0 0,0 0 1 0 0,1 0-1 0 0,0 0 1 0 0,3 6-21 0 0,2 10 125 0 0,-6-24-104 0 0,-1 0 0 0 0,1 1 0 0 0,0-1 1 0 0,0 0-1 0 0,0 0 0 0 0,1 0 1 0 0,-1 0-1 0 0,1 0 0 0 0,-1 0 0 0 0,1 0 1 0 0,0 0-1 0 0,0-1 0 0 0,1 1 1 0 0,-1 0-1 0 0,3 1-21 0 0,-2-1 44 0 0,1-1 0 0 0,0 0 0 0 0,-1 0 0 0 0,1 0 0 0 0,0 0 0 0 0,0 0 0 0 0,1-1-1 0 0,-1 0 1 0 0,0 0 0 0 0,0 0 0 0 0,1 0 0 0 0,-1-1 0 0 0,0 1 0 0 0,1-1 0 0 0,-1 0 0 0 0,5-1-44 0 0,-5 1 14 0 0,10-3 70 0 0,-13 2-84 0 0,0 1 1 0 0,-1 0-1 0 0,1-1 0 0 0,0 1 1 0 0,0 0-1 0 0,0 0 1 0 0,0-1-1 0 0,0 1 0 0 0,0 0 1 0 0,0 0-1 0 0,0 0 1 0 0,-1 0-1 0 0,1 0 1 0 0,0 1-1 0 0,0-1 0 0 0,0 0 1 0 0,0 0-1 0 0,4 0-7 0 0,0-1-1 0 0,0 0 1 0 0,1 0 0 0 0,-1 0 0 0 0,-1-1-1 0 0,1 0 1 0 0,0 0 0 0 0,0 0 0 0 0,-1 0-1 0 0,4-3 8 0 0,-2 2-70 0 0,-1-1-1979 0 0,-4 3-8024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6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1 116 10248 0 0,'10'-16'9'0'0,"-9"14"4"0"0,0 0 0 0 0,1 0 0 0 0,-1-1-1 0 0,0 1 1 0 0,1 0 0 0 0,-1 1 0 0 0,1-1 0 0 0,-1 0 0 0 0,1 0 0 0 0,0 1 0 0 0,0-1 0 0 0,0 1 0 0 0,0-1-1 0 0,0 1 1 0 0,2-1-13 0 0,34-12 197 0 0,0 1-1 0 0,1 2 1 0 0,1 1-1 0 0,0 2 1 0 0,5 2-197 0 0,46-2-1365 0 0,-88 8-5831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32:02.9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 10248 0 0,'0'0'0'0'0,"0"0"0"0"0,0 0 0 0 0,0 0-8 0 0,0 0 0 0 0,4 4 0 0 0,2-2 8 0 0,0 2 0 0 0,-6 0 0 0 0,0-2 0 0 0,0 3 0 0 0,0 5-184 0 0,0 0 8 0 0,0-4-8 0 0,0 0 8 0 0,0-6-6960 0 0</inkml:trace>
  <inkml:trace contextRef="#ctx0" brushRef="#br0" timeOffset="0.99">1 374 8336 0 0,'0'7'2217'0'0,"1"6"-1171"0"0,8-10-903 0 0,-2-4-1600 0 0,-6 0-5900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3.1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4 587 7432 0 0,'11'-12'96'0'0,"-9"10"-56"0"0,1-1 1 0 0,-1 1-1 0 0,0 0 1 0 0,0-1 0 0 0,0 1-1 0 0,0-1 1 0 0,-1 0-1 0 0,1 0 1 0 0,-1 0-41 0 0,3-5 82 0 0,-2 5-33 0 0,0 0-1 0 0,-1 0 0 0 0,0-1 0 0 0,1 1 0 0 0,-1 0 0 0 0,0-1 0 0 0,-1 1 0 0 0,1 0 1 0 0,-1-1-1 0 0,1 1 0 0 0,-1-1 0 0 0,0 1 0 0 0,0-1-48 0 0,-3-18 489 0 0,-7-53 1483 0 0,-7-22-1972 0 0,11 71 315 0 0,0-1 0 0 0,3-1 0 0 0,0 1 0 0 0,1 0 0 0 0,3-24-315 0 0,-1 32 260 0 0,0 17-217 0 0,0 0 0 0 0,0 0 0 0 0,0 0 0 0 0,0 0 0 0 0,0 1 0 0 0,0-1 1 0 0,0 0-1 0 0,1 0 0 0 0,-1 0 0 0 0,1 1 0 0 0,-1-1 0 0 0,1 0 0 0 0,0 0 0 0 0,0 1 1 0 0,0-1-1 0 0,0 1 0 0 0,0-1 0 0 0,0 1 0 0 0,0-1 0 0 0,0 1 0 0 0,1-1-43 0 0,0-3 746 0 0,-2 4-732 0 0,0 1 0 0 0,0 0 0 0 0,0-1 0 0 0,0 1 0 0 0,0 0 0 0 0,0-1 0 0 0,0 1 0 0 0,0 0 0 0 0,0-1 0 0 0,1 1 0 0 0,-1 0 0 0 0,0 0 0 0 0,0-1 0 0 0,0 1 0 0 0,0 0-1 0 0,0-1 1 0 0,0 1 0 0 0,1 0 0 0 0,-1 0 0 0 0,0-1 0 0 0,0 1 0 0 0,0 0 0 0 0,1 0 0 0 0,-1-1 0 0 0,0 1 0 0 0,0 0 0 0 0,1 0 0 0 0,-1 0 0 0 0,0 0 0 0 0,1-1 0 0 0,-1 1 0 0 0,0 0 0 0 0,0 0 0 0 0,1 0 0 0 0,-1 0 0 0 0,0 0 0 0 0,1 0 0 0 0,-1 0-1 0 0,0 0 1 0 0,1 0 0 0 0,-1 0 0 0 0,0 0 0 0 0,1 0 0 0 0,-1 0 0 0 0,0 0 0 0 0,1 0 0 0 0,-1 0 0 0 0,0 0 0 0 0,0 0 0 0 0,1 1 0 0 0,-1-1 0 0 0,0 0 0 0 0,1 0 0 0 0,-1 0 0 0 0,0 0 0 0 0,0 1 0 0 0,1-1 0 0 0,-1 0 0 0 0,0 0 0 0 0,0 0 0 0 0,1 1-14 0 0,71 75 600 0 0,-52-56-490 0 0,0 2 1 0 0,13 20-111 0 0,-13-17 67 0 0,0 0 1 0 0,10 6-68 0 0,14 16 219 0 0,-32-33-145 0 0,1 0 0 0 0,0 0 0 0 0,1-2 0 0 0,14 11-74 0 0,5 1 11 0 0,-23-16 1 0 0,0-1-1 0 0,0 0 0 0 0,0-1 0 0 0,9 4-11 0 0,-9-6 21 0 0,0 0-1 0 0,1 0 0 0 0,0-1 1 0 0,-1-1-1 0 0,1 0 0 0 0,0 0 0 0 0,0-1 1 0 0,1 0-1 0 0,-1-1 0 0 0,0-1 0 0 0,0 1 1 0 0,0-2-1 0 0,0 1 0 0 0,3-2-20 0 0,-1-1 19 0 0,0 0-1 0 0,-1-1 1 0 0,1-1-1 0 0,-1 0 0 0 0,0 0 1 0 0,0-1-1 0 0,-1 0 1 0 0,0-1-1 0 0,0-1 1 0 0,-1 0-1 0 0,5-5-18 0 0,-12 10 10 0 0,0 0 0 0 0,0-1 0 0 0,0 0 1 0 0,-1 1-1 0 0,1-1 0 0 0,-1 0 0 0 0,0 0 0 0 0,0 0 0 0 0,-1-1 0 0 0,0 1 0 0 0,0 0 0 0 0,0-1 0 0 0,0 1 0 0 0,-1-1 1 0 0,0 1-1 0 0,0 0 0 0 0,-1-5-10 0 0,0-4 33 0 0,-1 1 0 0 0,0-1 0 0 0,-1 1 0 0 0,0 0 1 0 0,-1 0-1 0 0,-5-9-33 0 0,1 3 23 0 0,0 0-1 0 0,-2 1 1 0 0,0 0 0 0 0,-1 0 0 0 0,-1 1 0 0 0,0 1 0 0 0,-2 0-1 0 0,-6-6-22 0 0,8 9 55 0 0,11 11-48 0 0,0-1 1 0 0,-1 1-1 0 0,1 1 1 0 0,-1-1 0 0 0,0 0-1 0 0,1 0 1 0 0,-1 1-1 0 0,0-1 1 0 0,0 1-1 0 0,0-1 1 0 0,0 1 0 0 0,0 0-1 0 0,-1 0 1 0 0,1 0-1 0 0,-2-1-7 0 0,-4 0 394 0 0,-4 0-3367 0 0,12 2-8151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0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 1 6424 0 0,'0'0'769'0'0,"0"0"6"0"0,0 0 173 0 0,0 0 473 0 0,0 0-685 0 0,0 0-235 0 0,0 0-101 0 0,0 0-30 0 0,0 0-1 0 0,0 0 24 0 0,0 0 78 0 0,0 0 24 0 0,0 0 1 0 0,0 0-60 0 0,0 0-239 0 0,0 0-54 0 0,0 0 2 0 0,0 0 14 0 0,0 0 33 0 0,0 0 8 0 0,0 0 0 0 0,0 0-9 0 0,3 7-28 0 0,0 0-105 0 0,-1 0-1 0 0,0 1 1 0 0,0-1 0 0 0,0 1-1 0 0,-1 0 1 0 0,0-1-1 0 0,0 1 1 0 0,-1 0 0 0 0,0 0-1 0 0,0 2-57 0 0,-1-1 39 0 0,-13 105 561 0 0,5 7-600 0 0,2-65 80 0 0,5-44-59 0 0,0 0-1 0 0,0 1 1 0 0,1-1 0 0 0,1 0-1 0 0,0 1 1 0 0,1 1-21 0 0,-2 24 62 0 0,0-33-45 0 0,0 1 0 0 0,1-1 0 0 0,-1 1 0 0 0,1 0 0 0 0,1 0 0 0 0,-1 1-17 0 0,3 12 227 0 0,-2-1 1 0 0,0 1-1 0 0,-2 5-227 0 0,1-4 110 0 0,0-19-90 0 0,1 1 1 0 0,-1-1 0 0 0,0 1-1 0 0,1-1 1 0 0,-1 0 0 0 0,1 1-1 0 0,-1-1 1 0 0,1 0 0 0 0,0 0-1 0 0,-1 1 1 0 0,1-1 0 0 0,0 0-1 0 0,0 0 1 0 0,0 0 0 0 0,0 0-1 0 0,0 0-20 0 0,0 0 71 0 0,0 0 0 0 0,0 0 0 0 0,0 1-1 0 0,0-1 1 0 0,0 0 0 0 0,0 1 0 0 0,0-1-1 0 0,-1 0 1 0 0,1 1 0 0 0,0-1 0 0 0,-1 1-1 0 0,1-1 1 0 0,-1 1 0 0 0,0-1 0 0 0,1 1-1 0 0,-1 0-70 0 0,0-4-6 0 0,0 1 0 0 0,1-1 0 0 0,-1 0 1 0 0,1 1-1 0 0,-1-1 0 0 0,1 0 0 0 0,0 1 0 0 0,0-1 0 0 0,-1 1 0 0 0,1-1 0 0 0,0 1 0 0 0,0 0 0 0 0,0-1 0 0 0,1 1 0 0 0,-1 0 0 0 0,0 0 0 0 0,0 0 0 0 0,1-1 0 0 0,-1 2 0 0 0,1-2 6 0 0,6-4-2302 0 0,-6 4-10564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1.35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 40 8640 0 0,'0'0'640'0'0,"0"0"-2"0"0,0 0-3 0 0,0 0-38 0 0,0 0-162 0 0,0 0-38 0 0,0 0-1 0 0,0 0-32 0 0,0 0-161 0 0,0 0-38 0 0,20-1 198 0 0,0-6-86 0 0,-1 0 0 0 0,1 1-1 0 0,0 1 1 0 0,0 1 0 0 0,19-1-277 0 0,-28 3 95 0 0,1 1-1 0 0,-1 0 1 0 0,0 0 0 0 0,1 2 0 0 0,-1-1-1 0 0,0 1 1 0 0,1 1 0 0 0,-1 0 0 0 0,0 0-1 0 0,0 1 1 0 0,0 1 0 0 0,-1 0 0 0 0,1 0 0 0 0,2 3-95 0 0,31 15 454 0 0,-23-11-200 0 0,0 0 1 0 0,-1 1-1 0 0,0 1 0 0 0,8 7-254 0 0,-19-11 77 0 0,-1 0 0 0 0,0 0 0 0 0,0 1 0 0 0,-1 1-1 0 0,1 2-76 0 0,-6-11 9 0 0,-1-1-1 0 0,0 1 1 0 0,0-1-1 0 0,0 1 1 0 0,0 0-1 0 0,0-1 0 0 0,0 1 1 0 0,-1 0-1 0 0,1 0 1 0 0,-1 0-1 0 0,1-1 0 0 0,-1 1 1 0 0,0 0-1 0 0,1 0 1 0 0,-1 0-1 0 0,0 0 1 0 0,0 0-1 0 0,-1 0 0 0 0,1 0 1 0 0,0 0-1 0 0,0-1 1 0 0,-1 1-1 0 0,0 0 0 0 0,1 0 1 0 0,-1 0-1 0 0,0-1 1 0 0,0 1-1 0 0,1 0 1 0 0,-1-1-1 0 0,-1 1 0 0 0,0 1-8 0 0,-3 1 49 0 0,0 1 0 0 0,-1-1 0 0 0,0 0 0 0 0,0 0 0 0 0,0-1 0 0 0,-1 1 0 0 0,-5 1-49 0 0,-5 3 100 0 0,-13 8 102 0 0,23-11-181 0 0,-1-1 0 0 0,0 1 0 0 0,0-1 0 0 0,0-1 0 0 0,0 0-1 0 0,-1 0 1 0 0,1 0 0 0 0,-1-1 0 0 0,1-1 0 0 0,-9 1-21 0 0,5-1 37 0 0,0-1 0 0 0,1 1 0 0 0,-1 1 1 0 0,0 0-1 0 0,1 1 0 0 0,-9 2-37 0 0,9-1 49 0 0,-1-2 1 0 0,0 0-1 0 0,1 0 1 0 0,-11-1-50 0 0,9 0 30 0 0,-1 0 1 0 0,1 1-1 0 0,-7 2-30 0 0,5 0 9 0 0,0-2-1 0 0,0 1 1 0 0,0-2-1 0 0,0 0 1 0 0,-7-1-9 0 0,20 0-3 0 0,0 0 0 0 0,1 0 0 0 0,-1 1-1 0 0,0-1 1 0 0,0 1 0 0 0,0-1 0 0 0,0 1 0 0 0,1 0 0 0 0,-1 0 0 0 0,-1 0 3 0 0,-15 5-84 0 0,18-6 48 0 0,-1 0 26 0 0,1 0 0 0 0,0-1 0 0 0,-1 1 0 0 0,1 0 0 0 0,-1 0 0 0 0,1 0 0 0 0,-1 0 0 0 0,1 0 0 0 0,0 0 0 0 0,-1 0 0 0 0,1 0 0 0 0,-1 0 0 0 0,1 0 0 0 0,-1 0 0 0 0,1 0 0 0 0,-1 0 0 0 0,1 0 0 0 0,0 0 0 0 0,-1 1 0 0 0,1-1 0 0 0,-1 0 0 0 0,1 0 0 0 0,-1 0 10 0 0,-1 2-64 0 0,11-5 7 0 0,4-3-2367 0 0,-10 5-9567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2.0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73 6520 0 0,'0'-4'198'0'0,"0"4"-123"0"0,1-1 0 0 0,-1 1-1 0 0,0 0 1 0 0,0 0 0 0 0,0-1 0 0 0,0 1 0 0 0,0 0 0 0 0,0-1 0 0 0,0 1 0 0 0,0 0 0 0 0,0-1 0 0 0,0 1 0 0 0,0 0 0 0 0,0-1 0 0 0,0 1 0 0 0,0 0 0 0 0,0-1 0 0 0,0 1 0 0 0,0 0 0 0 0,-1-1 0 0 0,1 1 0 0 0,0 0 0 0 0,0 0 0 0 0,0-1 0 0 0,0 1 0 0 0,-1 0 0 0 0,1 0 0 0 0,0-1 0 0 0,0 1 0 0 0,0 0 0 0 0,-1 0 0 0 0,1 0 0 0 0,0-1 0 0 0,0 1 0 0 0,-1 0 0 0 0,1 0 0 0 0,0 0-1 0 0,-1 0 1 0 0,1-1 0 0 0,0 1 0 0 0,-1 0 0 0 0,1 0-75 0 0,-1 0 510 0 0,-7-3 1480 0 0,5 1-1528 0 0,10 1-285 0 0,30-11 927 0 0,-10 6-819 0 0,0 1 1 0 0,0 1-1 0 0,8 1-285 0 0,48-8 557 0 0,-7 4-208 0 0,-35 5-199 0 0,23 2-101 0 0,-43 1-16 0 0,-1-1 0 0 0,9-1-33 0 0,-7 0 105 0 0,0 1 0 0 0,0 1 0 0 0,0 1-105 0 0,37 1 271 0 0,-35-2-126 0 0,-19 0-92 0 0,0-1 0 0 0,1 0 0 0 0,-1 0 0 0 0,0 0 0 0 0,0 0 0 0 0,3-1-53 0 0,-7 0 20 0 0,0 1-1 0 0,0 0 1 0 0,0 0 0 0 0,0 0-1 0 0,0 0 1 0 0,0 1 0 0 0,0-1 0 0 0,0 0-1 0 0,0 0 1 0 0,0 1 0 0 0,0-1 0 0 0,0 0-1 0 0,0 1 1 0 0,0-1 0 0 0,0 1-1 0 0,0-1 1 0 0,0 1 0 0 0,0 0 0 0 0,0 0-20 0 0,0 0 56 0 0,0-1 1 0 0,0 1-1 0 0,0 0 1 0 0,1 0-1 0 0,-1-1 1 0 0,0 1-1 0 0,1-1 1 0 0,-1 1-1 0 0,0-1 1 0 0,1 1-1 0 0,-1-1 1 0 0,1 0-1 0 0,0 0-56 0 0,0-3-366 0 0,-2 2-771 0 0,0 1-10862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2.7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 1 6632 0 0,'-1'0'119'0'0,"0"0"0"0"0,-1 0 0 0 0,1 1 0 0 0,0-1 0 0 0,-1 1 1 0 0,1-1-1 0 0,0 1 0 0 0,0-1 0 0 0,0 1 0 0 0,0 0 0 0 0,0 0 0 0 0,0-1 1 0 0,0 1-1 0 0,0 0-119 0 0,0-1 65 0 0,1 1 0 0 0,-1-1 0 0 0,1 0 0 0 0,-1 1 0 0 0,1-1 0 0 0,0 1-1 0 0,-1-1 1 0 0,1 0 0 0 0,0 1 0 0 0,-1-1 0 0 0,1 1 0 0 0,0-1 0 0 0,-1 1 0 0 0,1-1 0 0 0,0 1 0 0 0,0-1 0 0 0,0 1 0 0 0,0-1 0 0 0,-1 1 0 0 0,1 0 0 0 0,0-1 0 0 0,0 1 0 0 0,0-1 0 0 0,0 1 0 0 0,0-1 0 0 0,0 1 0 0 0,0-1 0 0 0,1 1 0 0 0,-1 0-65 0 0,-3 5 1162 0 0,2-5-1049 0 0,0-1-1 0 0,1 1 1 0 0,-1 0-1 0 0,1 0 0 0 0,-1 0 1 0 0,1-1-1 0 0,-1 1 0 0 0,1 0 1 0 0,0 0-1 0 0,-1 0 0 0 0,1 0 1 0 0,0 0-1 0 0,0 0 0 0 0,0 0 1 0 0,-1 0-113 0 0,2 0 39 0 0,0 1 1 0 0,0 0 0 0 0,0-1 0 0 0,0 1 0 0 0,0-1-1 0 0,0 0 1 0 0,0 1 0 0 0,0-1 0 0 0,0 0-1 0 0,1 1 1 0 0,-1-1 0 0 0,0 0 0 0 0,1 0 0 0 0,-1 0-1 0 0,1 0 1 0 0,-1-1 0 0 0,1 1 0 0 0,0 0 0 0 0,0 0-40 0 0,33 10 442 0 0,28 12 180 0 0,-20-1-504 0 0,-42-21-110 0 0,1 0 1 0 0,0 0-1 0 0,0 0 0 0 0,0 0 0 0 0,0 0 1 0 0,-1 0-1 0 0,1 0 0 0 0,-1 0 0 0 0,1 1 1 0 0,-1-1-1 0 0,1 1 0 0 0,-1-1 0 0 0,0 1 1 0 0,1-1-1 0 0,-1 1 0 0 0,0 0 0 0 0,0 0 1 0 0,0 0-1 0 0,-1-1 0 0 0,1 2-8 0 0,1 1-1 0 0,-1-3 19 0 0,-1 0-1 0 0,1 0 1 0 0,-1 0-1 0 0,1 0 1 0 0,-1 1-1 0 0,0-1 1 0 0,0 0-1 0 0,1 0 1 0 0,-1 0-1 0 0,0 0 1 0 0,0 0-1 0 0,0 0 1 0 0,0 0-1 0 0,0 1 1 0 0,-1-1-1 0 0,1 0 0 0 0,0 0 1 0 0,0 0-1 0 0,-1 0 1 0 0,1 0-1 0 0,-1 0 1 0 0,1 1-18 0 0,-3 4 114 0 0,2 1 181 0 0,1-6-283 0 0,0-1 1 0 0,0 1-1 0 0,0 0 1 0 0,-1 0-1 0 0,1-1 1 0 0,0 1-1 0 0,0 0 0 0 0,0-1 1 0 0,-1 1-1 0 0,1 0 1 0 0,0-1-1 0 0,-1 1 1 0 0,1 0-1 0 0,-1-1 0 0 0,1 1 1 0 0,-1-1-1 0 0,1 1 1 0 0,-1 0-1 0 0,1-1 0 0 0,-1 0 1 0 0,1 1-1 0 0,-1-1 1 0 0,0 1-1 0 0,0-1-12 0 0,-31 27 543 0 0,16-12-266 0 0,4-4-181 0 0,10-8-70 0 0,0-1 0 0 0,0-1 0 0 0,1 1 0 0 0,-2 0 0 0 0,1 0 0 0 0,0-1 0 0 0,0 1 0 0 0,-1-1-1 0 0,1 1-25 0 0,0-1 18 0 0,0 0-1 0 0,0 0 0 0 0,1 0 0 0 0,-1 1 0 0 0,1-1 0 0 0,-1 1 0 0 0,1-1 0 0 0,0 1 0 0 0,0-1 0 0 0,-1 1 0 0 0,1 0-17 0 0,-13 14 92 0 0,-8-1 30 0 0,7-5-87 0 0,0 1 0 0 0,1 0 0 0 0,-1 2-35 0 0,14-12-27 0 0,-1-1 0 0 0,2 0-15 0 0,0 0 1 0 0,0 0 0 0 0,0 0-1 0 0,0 0 1 0 0,0-1-1 0 0,0 1 1 0 0,0 0 0 0 0,0 0-1 0 0,0 0 1 0 0,0 0-1 0 0,0 0 1 0 0,0 0 0 0 0,0 0-1 0 0,0 0 1 0 0,0 0-1 0 0,0 0 1 0 0,0-1 0 0 0,0 1-1 0 0,0 0 1 0 0,0 0-1 0 0,0 0 1 0 0,0 0 0 0 0,0 0-1 0 0,0 0 1 0 0,0 0-1 0 0,0 0 1 0 0,0 0 0 0 0,0 0-1 0 0,0-1 1 0 0,0 1-1 0 0,0 0 1 0 0,0 0 0 0 0,0 0-1 0 0,0 0 1 0 0,0 0-1 0 0,0 0 1 0 0,0 0 0 0 0,0 0-1 0 0,-1 0 1 0 0,1 0-1 0 0,0 0 1 0 0,0 0 0 0 0,0 0-1 0 0,0 0 1 0 0,0 0-1 0 0,0 0 1 0 0,0 0 0 0 0,0-1-1 0 0,0 1 1 0 0,0 0-1 0 0,0 0 1 0 0,-1 0 0 0 0,1 0-1 0 0,0 0 1 0 0,0 0-1 0 0,0 0 1 0 0,0 0 0 0 0,0 0-1 0 0,0 0 1 0 0,0 1-1 0 0,0-1 1 0 0,0 0 0 0 0,-1 0-1 0 0,1 0 42 0 0,1-1-10858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7:09:53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484 64 7136 0 0,'0'0'377'0'0,"0"0"4"0"0,-10-17 3867 0 0,4 12-4087 0 0,0 0 1 0 0,0 1-1 0 0,0-1 0 0 0,-1 1 0 0 0,1 1 0 0 0,-1-1 0 0 0,0 1 1 0 0,0 0-1 0 0,0 1 0 0 0,0 0 0 0 0,-1 0 0 0 0,1 0 0 0 0,-1 1 0 0 0,1 0 1 0 0,-1 0-1 0 0,1 1 0 0 0,-1 0 0 0 0,1 1 0 0 0,-1 0 0 0 0,1 0 1 0 0,-1 0-1 0 0,1 1 0 0 0,-1 0-161 0 0,4-1 75 0 0,-17 5 248 0 0,0 2 1 0 0,1 0-1 0 0,-1 0 1 0 0,-6 6-324 0 0,11-5 100 0 0,10-6-49 0 0,0 0 0 0 0,0 0 0 0 0,1 1 0 0 0,-1-1 1 0 0,1 1-1 0 0,0 1 0 0 0,0-1 0 0 0,0 1 0 0 0,-2 3-51 0 0,-40 47 212 0 0,30-37-194 0 0,1 1-1 0 0,-12 20-17 0 0,26-35 2 0 0,0 0 0 0 0,1 1 1 0 0,0-1-1 0 0,0 0 1 0 0,0 1-1 0 0,1-1 0 0 0,-1 1 1 0 0,1-1-1 0 0,0 1 0 0 0,0-1 1 0 0,1 1-1 0 0,-1-1 0 0 0,2 4-2 0 0,-2-7-2 0 0,1 0 0 0 0,0 0 0 0 0,0 1 0 0 0,0-1 0 0 0,-1 0 0 0 0,1-1-1 0 0,0 1 1 0 0,0 0 0 0 0,0 0 0 0 0,0 0 0 0 0,1 0 0 0 0,-1-1 0 0 0,0 1-1 0 0,0-1 1 0 0,0 1 0 0 0,1-1 0 0 0,-1 1 0 0 0,0-1 0 0 0,1 1 2 0 0,13 6-45 0 0,-13-5 20 0 0,1 1 1 0 0,0-1-1 0 0,0 0 1 0 0,0 0-1 0 0,0 0 0 0 0,0 0 1 0 0,0-1-1 0 0,0 0 0 0 0,1 1 1 0 0,-1-1-1 0 0,1 0 1 0 0,-1 0-1 0 0,1-1 0 0 0,-1 1 1 0 0,1-1-1 0 0,-1 0 0 0 0,1 0 1 0 0,-1 0-1 0 0,4 0 25 0 0,7 0-55 0 0,-4 0-3 0 0,1 0 0 0 0,0 0 0 0 0,-1-1 0 0 0,1 0 0 0 0,0-1 0 0 0,5-2 58 0 0,14-5-130 0 0,-23 7 99 0 0,0 0 0 0 0,0 0-1 0 0,0-1 1 0 0,0 1 0 0 0,-1-2 0 0 0,1 1 0 0 0,-1-1-1 0 0,5-3 32 0 0,11-11-125 0 0,29-24-108 0 0,-47 37 226 0 0,0 0 0 0 0,-1 0 0 0 0,0-1 1 0 0,0 1-1 0 0,3-7 7 0 0,6-11 1 0 0,21-24 16 0 0,-24 36 6 0 0,15-15 72 0 0,-20 22-93 0 0,-4 3-1 0 0,0 1-1 0 0,1 0 0 0 0,-1 0 0 0 0,1-1 1 0 0,-1 1-1 0 0,0 0 0 0 0,1 0 1 0 0,-1-1-1 0 0,1 1 0 0 0,-1 0 1 0 0,1 0-1 0 0,-1 0 0 0 0,1 0 1 0 0,-1 0-1 0 0,1 0 0 0 0,-1 0 0 0 0,1 0 1 0 0,-1 0-1 0 0,1 0 0 0 0,-1 0 1 0 0,1 0-1 0 0,-1 0 0 0 0,1 0 1 0 0,-1 0-1 0 0,1 0 0 0 0,-1 2 0 0 0,0 0 0 0 0,1-1 1 0 0,-1 1-1 0 0,0 0 0 0 0,-1-1 1 0 0,1 1-1 0 0,0-1 0 0 0,0 1 1 0 0,-1 0-1 0 0,1-1 0 0 0,-1 1 1 0 0,1-1-1 0 0,-1 1 0 0 0,-6 14-21 0 0,2-1 1 0 0,-1 1 0 0 0,2 0-1 0 0,-1 7 21 0 0,2-7-9 0 0,-1 0 0 0 0,-1-1 0 0 0,0 0 1 0 0,-6 12 8 0 0,7-19-3 0 0,1 0 0 0 0,0 1 1 0 0,0 0-1 0 0,1-1 0 0 0,1 1 1 0 0,-2 9 2 0 0,-4 23 0 0 0,2-18 33 0 0,2 0 1 0 0,0-1-1 0 0,1 1 1 0 0,2 23-34 0 0,1-33 91 0 0,0 0 0 0 0,1 0 0 0 0,2 6-91 0 0,2 13 234 0 0,-5-26-220 0 0,0-1 0 0 0,0 1 1 0 0,0-1-1 0 0,1 1 0 0 0,-1-1 1 0 0,1 0-1 0 0,1 0 0 0 0,-1 0 1 0 0,1 0-1 0 0,0 0 0 0 0,0 0 1 0 0,0-1-1 0 0,0 0 0 0 0,1 1 0 0 0,1-1-14 0 0,9 10 57 0 0,-12-11-5 0 0,0-1 0 0 0,0 1 0 0 0,1-1 0 0 0,0 0 0 0 0,-1 0 0 0 0,1 0 0 0 0,0 0 0 0 0,0 0 1 0 0,0-1-1 0 0,0 1 0 0 0,0-1 0 0 0,3 1-52 0 0,-1-1 66 0 0,0 0 1 0 0,0-1-1 0 0,0 0 0 0 0,1 0 1 0 0,-1 0-1 0 0,0 0 0 0 0,0-1 1 0 0,0 0-1 0 0,0 0 1 0 0,2-1-67 0 0,52-18 449 0 0,-42 14-506 0 0,34-18 176 0 0,-40 18-60 0 0,0 1 0 0 0,0 0 0 0 0,0 0-1 0 0,1 1 1 0 0,0 1 0 0 0,9-2-59 0 0,6-1-2436 0 0,-25 5-9697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7:56.6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1 5416 0 0,'0'0'513'0'0,"0"0"6"0"0,0 0 2 0 0,0 0 16 0 0,0 0 45 0 0,0 0 10 0 0,0 0 0 0 0,0 0-87 0 0,0 0-345 0 0,0 0-83 0 0,0 0-2 0 0,0 0 36 0 0,0 0 129 0 0,0 0 32 0 0,0 7 1 0 0,0 37 105 0 0,-1-6-145 0 0,1 0-1 0 0,2 0 1 0 0,2-1-1 0 0,3 8-232 0 0,-5-28 173 0 0,1 1 0 0 0,-2 0-1 0 0,-1-1 1 0 0,0 11-173 0 0,-1-9 113 0 0,1 0 0 0 0,1-1 0 0 0,1 1 0 0 0,1 1-113 0 0,1 10 126 0 0,0 1 1 0 0,-2 25-127 0 0,0-13 269 0 0,4 6 148 0 0,1 6 409 0 0,-7-53-775 0 0,0-1 0 0 0,0 1 0 0 0,1 0 1 0 0,-1 0-1 0 0,0-1 0 0 0,1 1 0 0 0,-1-1 0 0 0,1 1 0 0 0,0-1 1 0 0,0 1-1 0 0,0 1-51 0 0,0-2 72 0 0,0 1 0 0 0,0-1 0 0 0,0 1 1 0 0,-1 0-1 0 0,1-1 0 0 0,0 1 0 0 0,-1 0 1 0 0,0 0-1 0 0,1-1 0 0 0,-1 1 0 0 0,0 2-72 0 0,0 1 221 0 0,0-5-12208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7:57.90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67 1 4512 0 0,'12'9'1542'0'0,"-12"-9"-771"0"0,0 0-72 0 0,0 0-302 0 0,0 0-72 0 0,0 0-2 0 0,0 0-24 0 0,0 0-110 0 0,0 0-22 0 0,-7 13 345 0 0,3 3-177 0 0,1-1 1 0 0,0 1-1 0 0,0 16-335 0 0,-2 15 326 0 0,-30 251 1304 0 0,16-93-648 0 0,19-201-957 0 0,0 0 0 0 0,1 0 0 0 0,-1 0 0 0 0,1 0 0 0 0,0 0 0 0 0,-1 0 0 0 0,2 0 0 0 0,-1-1 0 0 0,0 1 1 0 0,1 0-26 0 0,0 0 85 0 0,-1 0 1 0 0,1 1 0 0 0,-1-1-1 0 0,0 1 1 0 0,0-1 0 0 0,-1 1-1 0 0,1 1-85 0 0,-1 4 994 0 0,0-10-485 0 0,2-21-372 0 0,1-11-110 0 0,1-21 148 0 0,-2 0 1 0 0,-3 1-1 0 0,-2-5-175 0 0,1-4 43 0 0,1 33-22 0 0,1 7 31 0 0,-2-1-1 0 0,-2-16-51 0 0,2 23 53 0 0,1 0 1 0 0,0 0-1 0 0,2-1 0 0 0,0-9-53 0 0,1-34 95 0 0,-2 51-76 0 0,0-1-1 0 0,0 1 1 0 0,1 0 0 0 0,0 0-1 0 0,1 0 1 0 0,-1 0 0 0 0,2 1-1 0 0,-1-1 1 0 0,4-7-19 0 0,-5 13 4 0 0,0 0-1 0 0,0 0 0 0 0,0 0 1 0 0,0 1-1 0 0,1-1 1 0 0,-1 0-1 0 0,0 1 1 0 0,1-1-1 0 0,-1 1 0 0 0,1-1 1 0 0,0 1-1 0 0,-1 0 1 0 0,1-1-1 0 0,1 1-3 0 0,-3 1 15 0 0,1 0 0 0 0,-1 0 0 0 0,0 0 0 0 0,0 0 0 0 0,1 0 0 0 0,-1 0 0 0 0,0 0 0 0 0,1 0 0 0 0,-1 0 0 0 0,0 0 0 0 0,1 0 0 0 0,-1 0 0 0 0,0 0 0 0 0,1 0 0 0 0,-1 0 0 0 0,0 0 0 0 0,0 0 0 0 0,1 0 0 0 0,-1 1 0 0 0,0-1 0 0 0,0 0 0 0 0,1 0 0 0 0,-1 0 0 0 0,0 1 1 0 0,0-1-1 0 0,1 0 0 0 0,-1 0 0 0 0,0 1 0 0 0,0-1-15 0 0,10 8 237 0 0,-5-5-179 0 0,1 0 0 0 0,-1 1-1 0 0,0-1 1 0 0,-1 1-1 0 0,1 0 1 0 0,-1 1-1 0 0,1-1 1 0 0,-1 1-1 0 0,0 0 1 0 0,-1 0 0 0 0,1 0-1 0 0,-1 0 1 0 0,2 4-58 0 0,4 11 87 0 0,-1 1 0 0 0,-1 0 0 0 0,1 6-87 0 0,-2-7 79 0 0,1 1-1 0 0,8 14-78 0 0,5 9 104 0 0,-15-30-66 0 0,1-1 1 0 0,0 0-1 0 0,1 0 1 0 0,1 0-1 0 0,8 10-38 0 0,39 55 53 0 0,-17-23-65 0 0,-35-51 7 0 0,1 0 0 0 0,0 0 0 0 0,-1-1 0 0 0,1 1 0 0 0,4 1 5 0 0,15 16-87 0 0,-22-20 83 0 0,0 1-1 0 0,0-1 0 0 0,0 0 1 0 0,0 0-1 0 0,0 0 0 0 0,1 0 1 0 0,-1 0-1 0 0,0-1 0 0 0,0 1 1 0 0,1 0-1 0 0,-1-1 0 0 0,0 1 1 0 0,1 0-1 0 0,-1-1 0 0 0,0 0 1 0 0,1 1-1 0 0,-1-1 0 0 0,1 0 1 0 0,-1 0-1 0 0,1 1 0 0 0,-1-1 1 0 0,1 0-1 0 0,-1-1 0 0 0,1 1 1 0 0,-1 0-1 0 0,1 0 0 0 0,-1-1 1 0 0,0 1-1 0 0,1 0 0 0 0,-1-1 1 0 0,1 0-1 0 0,-1 1 0 0 0,0-1 1 0 0,0 0-1 0 0,1 0 0 0 0,-1 1 1 0 0,0-1-1 0 0,0 0 0 0 0,0 0 1 0 0,0 0-1 0 0,1-1 5 0 0,4-4-10 0 0,-1 0-1 0 0,0 0 1 0 0,0 0-1 0 0,0-1 1 0 0,-1 0 0 0 0,0 0-1 0 0,1-1 11 0 0,29-77-32 0 0,-8 27-54 0 0,10-35 86 0 0,13-29 65 0 0,-34 104 102 0 0,-14 17-154 0 0,0 0 1 0 0,0 0-1 0 0,0 0 0 0 0,0 0 1 0 0,0 0-1 0 0,0 0 0 0 0,0 0 1 0 0,0 0-1 0 0,0-1 0 0 0,-1 1 0 0 0,1 0 1 0 0,0-1-1 0 0,-1 1 0 0 0,1 0 1 0 0,-1-1-1 0 0,1 1 0 0 0,-1-1 1 0 0,0 0-14 0 0,0 1 21 0 0,19-3-18 0 0,-17 4-15 0 0,-1 0 1 0 0,1 1-1 0 0,-1 0 1 0 0,0-1 0 0 0,1 1-1 0 0,-1 0 1 0 0,0 0-1 0 0,1 0 1 0 0,-1 0-1 0 0,0 0 1 0 0,0 0-1 0 0,0 0 1 0 0,0 0 0 0 0,0 0-1 0 0,0 1 1 0 0,0-1-1 0 0,0 0 1 0 0,0 1-1 0 0,-1-1 1 0 0,1 1-1 0 0,0-1 1 0 0,-1 1 0 0 0,1 0 11 0 0,12 38-88 0 0,26 142-53 0 0,-32-147 131 0 0,-2 0 0 0 0,-1 0 0 0 0,-1 10 10 0 0,3-4 6 0 0,-4-32-4 0 0,0 0 1 0 0,0 1-1 0 0,-2-1 0 0 0,1 1-2 0 0,-1-3 5 0 0,0 0 0 0 0,1 0 0 0 0,0 0 0 0 0,0 0 0 0 0,1 0 0 0 0,0 0 0 0 0,2 4-5 0 0,0 10 27 0 0,-4-18-23 0 0,0-1 0 0 0,1 0 1 0 0,-1 0-1 0 0,0 0 0 0 0,1 1 1 0 0,0-1-1 0 0,-1 0 0 0 0,1 0 1 0 0,0 0-1 0 0,0 0 0 0 0,0 0 0 0 0,1 1-4 0 0,-1-2 1 0 0,0 0-1 0 0,0 0 0 0 0,-1 0 0 0 0,1 0 0 0 0,-1 0 1 0 0,1 0-1 0 0,-1 0 0 0 0,1 0 0 0 0,-1 0 0 0 0,0 1 1 0 0,1-1-1 0 0,-1 0 0 0 0,0 0 0 0 0,0 0 0 0 0,0 1 0 0 0,0-2 0 0 0,0 1 0 0 0,0 0 0 0 0,0 0 0 0 0,0 0-1 0 0,1 0 1 0 0,-1-1 0 0 0,0 1 0 0 0,0 0 0 0 0,1 0-1 0 0,-1 0 1 0 0,0-1 0 0 0,1 1 0 0 0,-1 0 0 0 0,1-1-1 0 0,-1 1 1 0 0,1 0 0 0 0,-1-1 0 0 0,1 1 0 0 0,-1 0-1 0 0,1-1 1 0 0,0 1 0 0 0,0-1 0 0 0,2 7-6 0 0,-3-6 2 0 0,0-4-9 0 0,0 2-3 0 0,10-9-2484 0 0,-9 9-9407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0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4816 0 0,'0'0'408'0'0,"0"0"0"0"0,0 0 0 0 0,0 0-12 0 0,0 0-50 0 0,0 0-15 0 0,0 0 2 0 0,-1 5 27 0 0,0 14 61 0 0,1 0 0 0 0,0 0-1 0 0,2 0 1 0 0,0-1-1 0 0,1 1 1 0 0,0 0-1 0 0,5 11-420 0 0,8 47 507 0 0,-12-52-382 0 0,0 7 72 0 0,2 0 0 0 0,1 0 0 0 0,6 14-197 0 0,-11-37 11 0 0,1 0 0 0 0,-2 1-1 0 0,1-1 1 0 0,-1 4-11 0 0,0-5 32 0 0,0 0 0 0 0,0 0 0 0 0,1 0 0 0 0,0 0 0 0 0,3 7-32 0 0,0-1 98 0 0,-1 0 0 0 0,0 0 0 0 0,-1 0 1 0 0,-1 1-1 0 0,0-1 0 0 0,-1 1 1 0 0,-1 8-99 0 0,0-22 17 0 0,0 0-1 0 0,1 0 1 0 0,-1 0 0 0 0,0 0 0 0 0,0 0 0 0 0,1 0 0 0 0,-1 0 0 0 0,0 0 0 0 0,1 0 0 0 0,-1 0 0 0 0,1 0 0 0 0,-1 0 0 0 0,1 0 0 0 0,0 0-17 0 0,-1 0 20 0 0,1 0 0 0 0,0 0 0 0 0,-1 0 0 0 0,1 0 0 0 0,-1 0 0 0 0,0 0 0 0 0,1 0 1 0 0,-1 0-1 0 0,0 0 0 0 0,1 0 0 0 0,-1 0 0 0 0,0 0 0 0 0,0 1 0 0 0,0-1-20 0 0,0-1 18 0 0,0 0 0 0 0,0 0 14 0 0,0 0 16 0 0,0 0 14 0 0,-2-17-1594 0 0,1 16-7064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1.19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 7528 0 0,'0'-1'37'0'0,"1"0"0"0"0,0 1 0 0 0,-1-1 0 0 0,1 0 0 0 0,0 0 0 0 0,0 1 0 0 0,0-1 0 0 0,-1 1 0 0 0,1-1 0 0 0,0 1 0 0 0,0-1 0 0 0,0 1 0 0 0,0 0 0 0 0,1-1-37 0 0,-1 1 60 0 0,0-1-1 0 0,0 1 1 0 0,0-1 0 0 0,0 1 0 0 0,1-1-1 0 0,-1 0 1 0 0,0 1 0 0 0,0-1-1 0 0,0 0 1 0 0,0 0 0 0 0,-1 0 0 0 0,1 0-1 0 0,1 0-59 0 0,-1-1 69 0 0,0 1-1 0 0,1 0 0 0 0,-1-1 1 0 0,1 1-1 0 0,-1 0 0 0 0,1 0 1 0 0,0 0-1 0 0,-1 0 0 0 0,1 0 1 0 0,0 0-1 0 0,0 1 0 0 0,0-1 1 0 0,0 1-1 0 0,0-1 0 0 0,0 1 1 0 0,1-1-69 0 0,16-4 270 0 0,-15 4-254 0 0,0 0-1 0 0,0 0 0 0 0,1 0 0 0 0,-1 1 0 0 0,0 0 1 0 0,0 0-1 0 0,0 0 0 0 0,4 1-15 0 0,9 0 13 0 0,5-1 38 0 0,0 2 0 0 0,-1 0-1 0 0,22 6-50 0 0,-8-2 88 0 0,-28-5-81 0 0,0 1 0 0 0,-1 0 0 0 0,1 0 0 0 0,0 1 0 0 0,-1 0 0 0 0,0 0 1 0 0,0 1-1 0 0,0-1 0 0 0,0 1 0 0 0,0 0 0 0 0,-1 1 0 0 0,0 0 0 0 0,0-1 0 0 0,0 2 0 0 0,0-1 0 0 0,-1 0 0 0 0,0 1 0 0 0,0 0 1 0 0,1 3-8 0 0,1 2-25 0 0,-1-1 1 0 0,0 1-1 0 0,0 1 1 0 0,-2-1 0 0 0,1 1-1 0 0,-1-1 1 0 0,-1 1-1 0 0,0 0 1 0 0,-1 0 0 0 0,0 10 24 0 0,-1-18 6 0 0,-1 0 0 0 0,0 0 0 0 0,0-1 0 0 0,0 1 0 0 0,0 0 0 0 0,0-1 0 0 0,-1 1 1 0 0,0-1-1 0 0,0 1 0 0 0,0-1 0 0 0,0 0 0 0 0,0 0 0 0 0,-1 0 0 0 0,1 0 0 0 0,-1 0 0 0 0,0-1 1 0 0,0 1-1 0 0,0-1 0 0 0,0 1 0 0 0,0-1 0 0 0,-1 0 0 0 0,1-1 0 0 0,-1 1 0 0 0,-1 0-6 0 0,-7 3 78 0 0,-5 2 94 0 0,0 0-1 0 0,0-1 0 0 0,0-1 0 0 0,-15 2-171 0 0,21-6 98 0 0,0 1 1 0 0,-1-2-1 0 0,1 1 1 0 0,0-2-1 0 0,0 1 1 0 0,0-2-1 0 0,-1 1 1 0 0,0-2-99 0 0,-37-7 515 0 0,48 10-505 0 0,0 0 1 0 0,1-1 0 0 0,-1 1-1 0 0,0 0 1 0 0,1-1 0 0 0,-1 1-1 0 0,1 0 1 0 0,-1-1 0 0 0,0 1-1 0 0,1-1 1 0 0,-1 1 0 0 0,1 0-1 0 0,-1-1 1 0 0,1 1 0 0 0,0-1-1 0 0,-1 0 1 0 0,1 1 0 0 0,-1-1-1 0 0,1 1 1 0 0,0-1 0 0 0,0 0-1 0 0,-1 1 1 0 0,1-1 0 0 0,0 0-1 0 0,0 1 1 0 0,0-1 0 0 0,0 0-1 0 0,0 1 1 0 0,-1-1 0 0 0,1 0-1 0 0,0 1 1 0 0,1-1 0 0 0,-1 0-1 0 0,0 1 1 0 0,0-1 0 0 0,0 0-1 0 0,0 1 1 0 0,1-1 0 0 0,-1 0-1 0 0,0 1 1 0 0,0-1 0 0 0,1 0-11 0 0,-1 1-1630 0 0,0 0-6580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1.7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 5920 0 0,'0'0'114'0'0,"1"-1"0"0"0,0 1 0 0 0,-1-1 1 0 0,1 1-1 0 0,0 0 0 0 0,0-1 0 0 0,-1 1 1 0 0,1 0-1 0 0,0 0 0 0 0,0 0 0 0 0,-1 0 0 0 0,1 0 1 0 0,0 0-1 0 0,0 0 0 0 0,0 0 0 0 0,-1 0 1 0 0,1 0-1 0 0,0 0 0 0 0,0 0 0 0 0,0 0 1 0 0,-1 1-1 0 0,1-1 0 0 0,0 0 0 0 0,-1 1 0 0 0,2-1-114 0 0,-1 1 221 0 0,1-1 0 0 0,-1 1 1 0 0,1 0-1 0 0,-1 0 0 0 0,1 0 0 0 0,-1-1 0 0 0,1 1 0 0 0,-1 1 0 0 0,0-1 0 0 0,1 0 0 0 0,-1 0 0 0 0,0 0 0 0 0,0 1-221 0 0,6 10 49 0 0,-2 1-1 0 0,1 0 1 0 0,-2 0 0 0 0,0 0-1 0 0,0 0 1 0 0,-1 1 0 0 0,-1 0-1 0 0,0-1 1 0 0,-1 1 0 0 0,-1 10-49 0 0,10 99 337 0 0,-3 14-89 0 0,-6-132-241 0 0,-1 1-1 0 0,1-1 1 0 0,0 0-1 0 0,0 1 1 0 0,1-1-1 0 0,0 0 1 0 0,0 0-1 0 0,0 0 1 0 0,1 0-7 0 0,0 2 9 0 0,-1-1 0 0 0,1 1 0 0 0,-1-1 0 0 0,1 8-9 0 0,-3-14 10 0 0,1 1 1 0 0,-1 0-1 0 0,1 0 1 0 0,-1 0-1 0 0,1-1 1 0 0,-1 1-1 0 0,1 0 1 0 0,-1 0 0 0 0,1-1-1 0 0,0 1 1 0 0,-1 0-1 0 0,1-1 1 0 0,0 1-1 0 0,0-1 1 0 0,-1 1-1 0 0,1-1 1 0 0,0 0-1 0 0,0 1 1 0 0,0-1 0 0 0,0 0-1 0 0,-1 1 1 0 0,1-1-1 0 0,0 0 1 0 0,0 0-1 0 0,0 0 1 0 0,0 0-1 0 0,0 0 1 0 0,0 0-11 0 0,33 1 242 0 0,-24-2-138 0 0,250-5 271 0 0,-206 1-2111 0 0,-49 4-6904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53.6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76 6928 0 0,'-1'4'442'0'0,"1"-7"552"0"0,0-1 49 0 0,1 7-452 0 0,-6-8-372 0 0,0-1 0 0 0,-1 2-1 0 0,1-1 1 0 0,-1 1 0 0 0,0 0 0 0 0,-1 0-1 0 0,1 0 1 0 0,-3 0-219 0 0,-12-9 176 0 0,13 9-101 0 0,1 1-1 0 0,-1 0 1 0 0,0 0 0 0 0,0 1 0 0 0,0 0 0 0 0,0 0 0 0 0,0 1 0 0 0,-1 0-1 0 0,1 0 1 0 0,0 1 0 0 0,0 0 0 0 0,-1 0 0 0 0,-6 2-75 0 0,6 0 147 0 0,-1 1 0 0 0,1 0 0 0 0,0 0 0 0 0,0 1 0 0 0,0 0 0 0 0,0 1-1 0 0,0 0 1 0 0,1 0 0 0 0,0 1 0 0 0,-6 5-147 0 0,11-7 20 0 0,-1 0 0 0 0,1 0 0 0 0,0 1 1 0 0,0-1-1 0 0,0 1 0 0 0,1 0 0 0 0,-1-1 0 0 0,1 1 0 0 0,0 0 0 0 0,1 1 0 0 0,-1-1 0 0 0,1 0 0 0 0,0 0 0 0 0,0 1 0 0 0,1 0-20 0 0,-4 14 30 0 0,2-13-28 0 0,2 0-1 0 0,-1 1 1 0 0,1-1 0 0 0,0 0-1 0 0,1 0 1 0 0,0 0 0 0 0,0 1 0 0 0,0-1-1 0 0,1 0 1 0 0,0 0 0 0 0,0-1 0 0 0,1 1-1 0 0,0 0 1 0 0,3 5-2 0 0,4 6-2 0 0,0-1-1 0 0,1 0 1 0 0,1 0 0 0 0,10 9 2 0 0,53 70-31 0 0,-69-89 29 0 0,1 0 0 0 0,0 0 0 0 0,0-1 0 0 0,6 4 2 0 0,24 24-1 0 0,59 92 1 0 0,-93-122 0 0 0,0-1 0 0 0,1 1 0 0 0,-1-1 0 0 0,0 1 0 0 0,0-1 0 0 0,-1 1 0 0 0,1 0 0 0 0,-1 0 0 0 0,0 1 0 0 0,0-1 0 0 0,0 0 0 0 0,-1 1 0 0 0,1-1 0 0 0,-1 3 0 0 0,6 9 7 0 0,-7-16-6 0 0,1 1 0 0 0,-1-1 0 0 0,0 1 0 0 0,1 0 0 0 0,-1-1 0 0 0,0 1 0 0 0,1-1 0 0 0,-1 1 0 0 0,0 0 0 0 0,1-1 0 0 0,-1 1 0 0 0,0 0 0 0 0,0-1 0 0 0,0 1 0 0 0,0 0 0 0 0,0 0 0 0 0,0-1 0 0 0,0 1 0 0 0,0 0 0 0 0,0-1 0 0 0,0 1 0 0 0,0 0 0 0 0,0-1 0 0 0,-1 1 0 0 0,1 0 0 0 0,0-1 0 0 0,0 1 0 0 0,-1 0 0 0 0,1-1 0 0 0,0 1 0 0 0,-1-1 0 0 0,1 1 0 0 0,-1 0-1 0 0,-6 9 63 0 0,6-8-41 0 0,0 0-1 0 0,0 0 1 0 0,-1-1 0 0 0,1 1-1 0 0,0-1 1 0 0,-1 1 0 0 0,1-1-1 0 0,0 0 1 0 0,-1 0 0 0 0,0 1-1 0 0,1-1 1 0 0,-1 0 0 0 0,0 0 0 0 0,1 0-1 0 0,-1-1 1 0 0,0 1 0 0 0,0 0-22 0 0,-19 7 94 0 0,-1-1 0 0 0,0-1 1 0 0,0-1-1 0 0,-1-1 0 0 0,1-1 1 0 0,-1-1-1 0 0,1-1 0 0 0,-1-1 1 0 0,-3-1-95 0 0,9 0-263 0 0,1-1-1 0 0,-1 0 1 0 0,1-2 0 0 0,0 1-1 0 0,0-2 1 0 0,-10-4 263 0 0,23 8-10293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2.1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14 5824 0 0,'-2'-13'1515'0'0,"1"22"92"0"0,1 24-1118 0 0,2 1 0 0 0,2-1 0 0 0,1 0 0 0 0,2 0-1 0 0,6 20-488 0 0,-9-39 92 0 0,8 25 337 0 0,-2 0 1 0 0,5 39-430 0 0,-14-44 159 0 0,-1-28-93 0 0,0 0 0 0 0,0 1 0 0 0,1-1 1 0 0,-1 1-1 0 0,1-1 0 0 0,1 0 1 0 0,0 3-67 0 0,0-1 68 0 0,0 0 1 0 0,-1 1-1 0 0,0-1 1 0 0,-1 0-1 0 0,0 1 1 0 0,0-1-1 0 0,-1 4-68 0 0,1 11-1026 0 0,0-23-7839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2.6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297 23 7432 0 0,'-3'-1'282'0'0,"1"1"1"0"0,-1 0 0 0 0,1-1-1 0 0,0 1 1 0 0,-1-1 0 0 0,1 0-1 0 0,-1 0 1 0 0,1 0-1 0 0,0 0 1 0 0,0-1 0 0 0,-1 1-1 0 0,0-1-282 0 0,-15-7 1959 0 0,16 8-1833 0 0,-1 1 0 0 0,1-1 0 0 0,0 1 0 0 0,0 0 0 0 0,0 0 0 0 0,-1 0 0 0 0,1 0 0 0 0,0 1 0 0 0,0-1 0 0 0,-1 1 0 0 0,1-1 0 0 0,0 1-1 0 0,0 0 1 0 0,0 0 0 0 0,-1 0-126 0 0,-33 19-336 0 0,24-11 418 0 0,3-4-100 0 0,1 2 1 0 0,-1-1 0 0 0,1 1-1 0 0,1 0 1 0 0,0 1-1 0 0,0 0 1 0 0,-2 4 17 0 0,-42 62-95 0 0,50-72 95 0 0,-5 10 6 0 0,1 0 1 0 0,0 1-1 0 0,1-1 1 0 0,0 1-1 0 0,1 0 1 0 0,0 0-1 0 0,1 1-6 0 0,-5 23 20 0 0,4-22 7 0 0,1 1 0 0 0,1 0 0 0 0,0 0 0 0 0,1 0 0 0 0,1 2-27 0 0,0 14 42 0 0,-1-25-31 0 0,1 1 0 0 0,0-1 1 0 0,1 0-1 0 0,0 0 0 0 0,0 0 0 0 0,0 0 0 0 0,1 0 0 0 0,0 0 0 0 0,1 0 0 0 0,-1-1 1 0 0,1 0-1 0 0,0 0 0 0 0,1 1-11 0 0,8 8 75 0 0,-1 0 0 0 0,2 0 0 0 0,0-1 1 0 0,6 3-76 0 0,-10-9 91 0 0,1 0 1 0 0,0-1-1 0 0,1 0 1 0 0,0-1-1 0 0,0-1 1 0 0,0 1-1 0 0,1-2 1 0 0,-1 0-1 0 0,1 0 1 0 0,4-1-92 0 0,-5 0-182 0 0,0-1 0 0 0,0-1 0 0 0,0 0 0 0 0,0-1 0 0 0,0 0 0 0 0,1-1 0 0 0,-1 0 0 0 0,0-1 0 0 0,0 0 1 0 0,11-4 181 0 0,-19 5-9992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3.2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0 628 8432 0 0,'26'-19'2392'0'0,"-24"15"-2152"0"0,0 0 1 0 0,1 0-1 0 0,0 1 1 0 0,0-1-1 0 0,0 1 1 0 0,1-1-241 0 0,-1 1 89 0 0,-1 0 1 0 0,1 0 0 0 0,-1 1 0 0 0,1-2 0 0 0,-1 1-1 0 0,0 0 1 0 0,0 0 0 0 0,1-3-90 0 0,50-99 693 0 0,-30 44 141 0 0,-3-1-1 0 0,-2-4-833 0 0,13-30 808 0 0,-27 84-666 0 0,0-1 1 0 0,1 0-1 0 0,1 1 0 0 0,0 0 0 0 0,0 1 1 0 0,1-1-1 0 0,1 1 0 0 0,0 0 1 0 0,1 1-1 0 0,0 0 0 0 0,0 0 1 0 0,3-1-143 0 0,-10 9 28 0 0,0 1 0 0 0,0-1-1 0 0,0 1 1 0 0,0 0 0 0 0,0 0 0 0 0,0 0 0 0 0,1 0 0 0 0,-1 0 0 0 0,0 0 0 0 0,1 0-1 0 0,-1 1 1 0 0,0-1 0 0 0,1 1 0 0 0,-1-1 0 0 0,1 1 0 0 0,-1 0 0 0 0,1 0-1 0 0,-1 0 1 0 0,0 1 0 0 0,1-1 0 0 0,0 1-28 0 0,5 0 85 0 0,-6-1-72 0 0,-1 0 1 0 0,1 1-1 0 0,-1-1 0 0 0,1 0 0 0 0,-1 1 1 0 0,0-1-1 0 0,1 1 0 0 0,-1-1 1 0 0,0 1-1 0 0,1 0 0 0 0,-1-1 0 0 0,0 1 1 0 0,0 0-1 0 0,0 0 0 0 0,1 0 1 0 0,-1 0-1 0 0,0 0 0 0 0,0 0 1 0 0,0 0-1 0 0,-1 0 0 0 0,1 0 0 0 0,0 1 1 0 0,0 0-14 0 0,96 141 200 0 0,-81-117-169 0 0,0 1 1 0 0,-2 0-1 0 0,5 16-31 0 0,-2-7 52 0 0,15 24-52 0 0,-2-7-109 0 0,-13-21-171 0 0,22 28 280 0 0,-23-26-331 0 0,-16-34 334 0 0,0 0 0 0 0,0 0-1 0 0,1 1 1 0 0,-1-1 0 0 0,0 0-1 0 0,0 0 1 0 0,0 0 0 0 0,1 0-1 0 0,-1 0 1 0 0,0 0-1 0 0,0 0 1 0 0,1 0 0 0 0,-1 0-1 0 0,0 0 1 0 0,0 0 0 0 0,1 0-1 0 0,-1 0 1 0 0,0 0 0 0 0,0 0-1 0 0,1 0 1 0 0,-1 0 0 0 0,0 0-1 0 0,0 0 1 0 0,1 0-1 0 0,-1-1 1 0 0,0 1 0 0 0,0 0-1 0 0,0 0 1 0 0,1 0 0 0 0,-1 0-1 0 0,0 0 1 0 0,0-1 0 0 0,0 1-1 0 0,0 0 1 0 0,1 0-1 0 0,-1 0 1 0 0,0-1 0 0 0,0 1-1 0 0,0 0 1 0 0,0 0 0 0 0,0 0-1 0 0,0-1 1 0 0,0 1 0 0 0,1 0-1 0 0,-1 0 1 0 0,0-1 0 0 0,0 1-1 0 0,0 0 1 0 0,0 0-1 0 0,0-1 1 0 0,0 1-3 0 0,0-1-29 0 0,-3-4-2326 0 0,3 4-9227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3.6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1 101 9440 0 0,'1'-1'42'0'0,"-1"1"1"0"0,1 0-1 0 0,-1 0 1 0 0,1-1 0 0 0,-1 1-1 0 0,1 0 1 0 0,-1 0-1 0 0,1-1 1 0 0,-1 1 0 0 0,1-1-1 0 0,-1 1 1 0 0,1 0-1 0 0,-1-1 1 0 0,0 1-1 0 0,1-1 1 0 0,-1 1 0 0 0,0-1-1 0 0,1 1 1 0 0,-1-1-1 0 0,0 0 1 0 0,1 1 0 0 0,-1-1-1 0 0,0 1 1 0 0,0-1-1 0 0,0 0 1 0 0,0 1-1 0 0,0-1 1 0 0,0 1 0 0 0,0-1-1 0 0,0 0 1 0 0,0 1-1 0 0,0-1 1 0 0,0 0-43 0 0,0 1 47 0 0,0-1 1 0 0,0 1-1 0 0,0-1 0 0 0,0 0 1 0 0,0 1-1 0 0,0-1 1 0 0,0 1-1 0 0,0-1 0 0 0,0 0 1 0 0,1 1-1 0 0,-1-1 1 0 0,0 1-1 0 0,0-1 0 0 0,0 1 1 0 0,1-1-1 0 0,-1 1 1 0 0,0-1-1 0 0,1 1 0 0 0,-1-1 1 0 0,0 1-1 0 0,1-1 1 0 0,-1 1-1 0 0,1-1 0 0 0,-1 1 1 0 0,1 0-1 0 0,-1-1 1 0 0,1 1-1 0 0,-1 0 0 0 0,1-1 1 0 0,-1 1-1 0 0,1 0 1 0 0,-1 0-1 0 0,1 0-47 0 0,3-1 96 0 0,-1 1 1 0 0,1-1-1 0 0,-1 0 1 0 0,0 0-1 0 0,1 0 1 0 0,-1-1-1 0 0,0 1 1 0 0,1-1-1 0 0,-1 0 0 0 0,0 1 1 0 0,1-2-97 0 0,1-1 64 0 0,0 2 0 0 0,0-1 1 0 0,0 0-1 0 0,0 1 0 0 0,0 0 1 0 0,1 0-65 0 0,29-6 199 0 0,-4-1-61 0 0,0 2-1 0 0,31-2-137 0 0,-26 7-1522 0 0,26 3 1522 0 0,-57 0-9152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3.97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0 6728 0 0,'-1'0'135'0'0,"0"1"1"0"0,1-1 0 0 0,-1 0 0 0 0,0 0-1 0 0,1 1 1 0 0,-1-1 0 0 0,0 1-1 0 0,1-1 1 0 0,-1 0 0 0 0,1 1-1 0 0,-1-1 1 0 0,1 1 0 0 0,-1-1-1 0 0,1 1 1 0 0,-1-1 0 0 0,1 1-1 0 0,0 0 1 0 0,-1-1 0 0 0,1 1-1 0 0,0-1 1 0 0,-1 1 0 0 0,1 0-1 0 0,0-1 1 0 0,0 1 0 0 0,0 0-1 0 0,0 0 1 0 0,-1-1 0 0 0,1 1-1 0 0,0 0 1 0 0,0-1 0 0 0,0 1 0 0 0,0 0-1 0 0,1-1 1 0 0,-1 1 0 0 0,0 0-1 0 0,0-1 1 0 0,0 2-136 0 0,7 35-24 0 0,-5-29 354 0 0,17 124 342 0 0,-10-31-264 0 0,3 0-53 0 0,-9-92-332 0 0,2 14 47 0 0,0 0 0 0 0,-2 0 0 0 0,0 0 0 0 0,-1 2-70 0 0,-5-26-1708 0 0,2 0-6936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4.3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1 143 6328 0 0,'1'0'143'0'0,"0"0"0"0"0,0 0 0 0 0,1-1 0 0 0,-1 1 0 0 0,0 0 0 0 0,0-1 0 0 0,0 1 0 0 0,0-1 0 0 0,0 1 0 0 0,0-1 0 0 0,0 0 0 0 0,0 1 1 0 0,0-1-1 0 0,0 0 0 0 0,0 0-143 0 0,16-9 1992 0 0,29 0-1383 0 0,-1-1-376 0 0,0 3 1 0 0,46-4-234 0 0,-50 8 45 0 0,-1-1-1 0 0,0-3 1 0 0,10-4-45 0 0,3 0 540 0 0,24-2-540 0 0,81-13-1222 0 0,-152 25-6636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4.6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5920 0 0,'5'10'297'0'0,"-1"0"1"0"0,0 1-1 0 0,0-1 1 0 0,-1 1-1 0 0,0 0 1 0 0,-1 0-1 0 0,0 0 1 0 0,-1 0-1 0 0,0 6-297 0 0,1 2 172 0 0,4 37-189 0 0,-1 46 17 0 0,-3-84 225 0 0,-1 1-1 0 0,2-1 1 0 0,4 13-225 0 0,-3-13 266 0 0,-1 1 1 0 0,0 0-1 0 0,-1 13-266 0 0,10 47 1407 0 0,-12-78-1434 0 0,0 1 1 0 0,0-1-1 0 0,1 1 0 0 0,-1-1 1 0 0,0 1-1 0 0,1-1 1 0 0,-1 1-1 0 0,1-1 1 0 0,-1 1-1 0 0,1-1 0 0 0,0 0 1 0 0,-1 1-1 0 0,1-1 1 0 0,0 0-1 0 0,0 0 1 0 0,0 0-1 0 0,0 0 0 0 0,0 1 1 0 0,0-1-1 0 0,0-1 1 0 0,1 1-1 0 0,-1 0 1 0 0,0 0-1 0 0,0 0 1 0 0,1-1-1 0 0,0 2 27 0 0,-1-2-7821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5.11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281 78 7528 0 0,'-2'-1'62'0'0,"-1"-1"1"0"0,1 1-1 0 0,0 0 1 0 0,-1 0-1 0 0,1 0 1 0 0,-1 0-1 0 0,1 0 1 0 0,-1 1 0 0 0,1-1-1 0 0,-1 1 1 0 0,0 0-1 0 0,0-1-62 0 0,-16-3 443 0 0,17 4-363 0 0,0 0 0 0 0,-1 0 0 0 0,1 1 0 0 0,-1-1 0 0 0,1 0 0 0 0,0 1 0 0 0,-1-1 0 0 0,1 1 0 0 0,0 0 0 0 0,0 0 0 0 0,0 0-1 0 0,-1 0 1 0 0,0 1-80 0 0,-28 17 376 0 0,17-8-361 0 0,2 2 0 0 0,0-1 0 0 0,0 2 1 0 0,1-1-1 0 0,1 2 0 0 0,0-1 1 0 0,1 1-1 0 0,0 1 0 0 0,-4 11-15 0 0,3-1 26 0 0,0 0-1 0 0,2 1 1 0 0,1 0-1 0 0,1 0 1 0 0,1 0-1 0 0,0 16-25 0 0,4-29 40 0 0,1 0 0 0 0,0-1 0 0 0,1 1 0 0 0,0 0-1 0 0,1-1 1 0 0,0 1 0 0 0,1-1 0 0 0,1 0 0 0 0,0 0-1 0 0,1 0 1 0 0,0 0 0 0 0,1-1 0 0 0,1 0 0 0 0,4 7-40 0 0,-2-7 95 0 0,-6-6-40 0 0,0-1 0 0 0,1 0 0 0 0,0 0 0 0 0,0-1 0 0 0,0 1 0 0 0,1-1 1 0 0,0 0-1 0 0,0 0 0 0 0,0 0 0 0 0,0-1 0 0 0,4 3-55 0 0,-2-3 12 0 0,1 0-1 0 0,-1 0 1 0 0,1-1 0 0 0,-1 0 0 0 0,1 0-1 0 0,0-1 1 0 0,0 0 0 0 0,0 0 0 0 0,0-1-1 0 0,0 0 1 0 0,0-1 0 0 0,0 1 0 0 0,0-1-1 0 0,0-1-11 0 0,2 0 27 0 0,1-1-1 0 0,-1-1 1 0 0,0 0-1 0 0,0 0 1 0 0,0-1-1 0 0,-1 0 1 0 0,0-1-1 0 0,0 1 1 0 0,0-2 0 0 0,0-1-27 0 0,1 0 49 0 0,0 0 0 0 0,-1-2 0 0 0,0 1 0 0 0,-1-1 0 0 0,0 0 0 0 0,-1-1 1 0 0,0 1-1 0 0,-1-2 0 0 0,0 1 0 0 0,0-1 0 0 0,-1 0 0 0 0,-1 0 1 0 0,0 0-1 0 0,-1 0 0 0 0,0-1 0 0 0,-1 1 0 0 0,1-13-49 0 0,-2 2 174 0 0,-1 1 1 0 0,-1 0-1 0 0,-1-1 0 0 0,-1 1 0 0 0,-1 0 1 0 0,-1 0-1 0 0,-1 1 0 0 0,-1-1 0 0 0,-1 1 0 0 0,0 1 1 0 0,-2-1-1 0 0,-8-12-174 0 0,-55-106 1429 0 0,63 120-844 0 0,10 18-648 0 0,0 1 0 0 0,-1 0-1 0 0,1-1 1 0 0,0 1 0 0 0,0-1 0 0 0,-1 1 0 0 0,1 0 0 0 0,0-1 0 0 0,0 1-1 0 0,0-1 1 0 0,0 1 0 0 0,0-1 0 0 0,-1 1 0 0 0,1 0 0 0 0,0-1 0 0 0,0 1-1 0 0,0-1 1 0 0,0 1 0 0 0,0-1 0 0 0,0 1 0 0 0,0-1 0 0 0,1 1 0 0 0,-1-1-1 0 0,0 1 1 0 0,0-1 0 0 0,0 1 0 0 0,0 0 0 0 0,1-1 0 0 0,-1 1-1 0 0,0-1 1 0 0,0 1 0 0 0,1-1 63 0 0,-1 1-10746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05.7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118 716 8192 0 0,'0'-1'67'0'0,"1"0"0"0"0,-1 1 0 0 0,0-1 0 0 0,1 0 0 0 0,-1 0 0 0 0,0 0 0 0 0,0 0 0 0 0,0 0 0 0 0,0 0 0 0 0,0 0 0 0 0,0 0 0 0 0,0 0 0 0 0,0 0 0 0 0,0 0 0 0 0,0 0 0 0 0,0 0 0 0 0,-1 0 0 0 0,1 0 0 0 0,0 0 0 0 0,-1 0 0 0 0,1 0 0 0 0,-1 0-67 0 0,-15-32 2670 0 0,4 7-1421 0 0,-13-41-175 0 0,-11-50-1074 0 0,27 84 329 0 0,2-1 0 0 0,2 0 0 0 0,1 0 1 0 0,1-25-330 0 0,5 40 288 0 0,1-1 1 0 0,0 1 0 0 0,1 0 0 0 0,2 0 0 0 0,6-18-289 0 0,-9 29 117 0 0,-3 7-81 0 0,1-1 0 0 0,-1 0 0 0 0,0 1 0 0 0,1-1 0 0 0,0 1 0 0 0,-1-1 0 0 0,1 1 0 0 0,0-1-1 0 0,0 1 1 0 0,0-1 0 0 0,0 1 0 0 0,0 0 0 0 0,0 0 0 0 0,0-1 0 0 0,1 1 0 0 0,-1 0 0 0 0,0 0 0 0 0,1 0 0 0 0,-1 0 0 0 0,0 0 0 0 0,1 1 0 0 0,-1-1 0 0 0,1 0 0 0 0,0 1 0 0 0,-1-1 0 0 0,1 1 0 0 0,-1 0 0 0 0,1-1 0 0 0,0 1 0 0 0,-1 0 0 0 0,1 0 0 0 0,0 0 0 0 0,-1 0 0 0 0,1 0 0 0 0,0 0 0 0 0,-1 1 0 0 0,1-1-1 0 0,1 1-35 0 0,3 1 40 0 0,0 0 0 0 0,0 1 0 0 0,0 0 0 0 0,-1 0 0 0 0,1 1 0 0 0,-1-1-1 0 0,0 1 1 0 0,0 0 0 0 0,1 1-40 0 0,69 69 222 0 0,48 61-222 0 0,-91-98-6 0 0,-9-11-5 0 0,6 8 71 0 0,2-1-1 0 0,1-1 0 0 0,1-2 1 0 0,13 8-60 0 0,2 1 129 0 0,-33-26-71 0 0,1 0 0 0 0,0-2-1 0 0,5 3-57 0 0,4 2 51 0 0,-19-12-35 0 0,0 0-1 0 0,1 0 1 0 0,-1 0-1 0 0,1-1 0 0 0,3 1-15 0 0,-8-3-4 0 0,-1 0-1 0 0,1-1 0 0 0,0 1 1 0 0,0 0-1 0 0,0 0 0 0 0,-1 0 0 0 0,1 1 1 0 0,-1-1-1 0 0,1 0 0 0 0,-1 1 1 0 0,1-1-1 0 0,-1 1 0 0 0,0-1 0 0 0,1 1 1 0 0,-1 0 4 0 0,0-2-11 0 0,0 1 0 0 0,0-1 0 0 0,0 0 0 0 0,0 1 1 0 0,0-1-1 0 0,0 0 0 0 0,0 0 0 0 0,0 0 0 0 0,0 0 1 0 0,0 0-1 0 0,0 0 0 0 0,0 0 0 0 0,0 0 0 0 0,0 0 0 0 0,0 0 1 0 0,0-1-1 0 0,0 1 0 0 0,0 0 0 0 0,0-1 0 0 0,0 1 1 0 0,0-1 9 0 0,1 1-18 0 0,0-1-1 0 0,0 0 0 0 0,0 0 0 0 0,0 0 0 0 0,0 0 1 0 0,0 0-1 0 0,0 0 0 0 0,0 0 0 0 0,-1-1 0 0 0,1 1 20 0 0,0-4-1 0 0,1 0-1 0 0,-2 0 1 0 0,1 0-1 0 0,0 0 0 0 0,-1 0 1 0 0,0 0-1 0 0,0 0 1 0 0,-1 0-1 0 0,1 0 0 0 0,-1-6 2 0 0,-6-57 48 0 0,3 42-37 0 0,-4-56 181 0 0,3 0 0 0 0,3 0 0 0 0,7-29-192 0 0,-4 94 38 0 0,1 1 0 0 0,0 0 1 0 0,2 0-1 0 0,0 0 0 0 0,0 0 0 0 0,2 1 1 0 0,0-1-1 0 0,0 2 0 0 0,3-3-38 0 0,-5-2 221 0 0,-5 15-2551 0 0,0 4-10891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0.7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4616 0 0,'0'0'327'0'0,"0"0"-5"0"0,0 0 3 0 0,0 0 65 0 0,0 0 271 0 0,0 0 74 0 0,0 0 1 0 0,0 0-110 0 0,0 0-436 0 0,0 0-110 0 0,0 0 2 0 0,0 0 17 0 0,0 0 26 0 0,0 0 15 0 0,0 0-1 0 0,0 0-16 0 0,0 0-78 0 0,0 0-16 0 0,0 0-2 0 0,0 0 33 0 0,0 0 120 0 0,0 0 35 0 0,0 0 2 0 0,0 0-22 0 0,0 0-110 0 0,0 0-22 0 0,0 0 1 0 0,0 0 21 0 0,0 0 87 0 0,0 0 27 0 0,4 6-1 0 0,2 4-136 0 0,0 1-1 0 0,-1 0 1 0 0,0 0-1 0 0,0 0 1 0 0,-1 1-1 0 0,-1 0 1 0 0,0 0-1 0 0,0 1-61 0 0,2 42 594 0 0,-2 12-594 0 0,1 20 181 0 0,-3-69-169 0 0,-1-12-9 0 0,0-1 0 0 0,1 1 0 0 0,0 0 0 0 0,0-1 0 0 0,0 1 0 0 0,1-1 0 0 0,0 3-3 0 0,-1 16 14 0 0,-1-27 492 0 0,0 5-2438 0 0,0-1-6242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6.7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5120 0 0,'1'0'78'0'0,"0"0"0"0"0,0 0 0 0 0,0 0 1 0 0,0 0-1 0 0,0 1 0 0 0,0-1 0 0 0,0 0 0 0 0,-1 1 1 0 0,1-1-1 0 0,0 0 0 0 0,0 1 0 0 0,0-1 0 0 0,-1 1 1 0 0,1-1-1 0 0,0 1 0 0 0,0 0 0 0 0,-1-1 0 0 0,1 1-78 0 0,10 5 1193 0 0,-11-6-897 0 0,0 2-202 0 0,0 0 0 0 0,0 0 0 0 0,0 0 0 0 0,1-1-1 0 0,-1 1 1 0 0,1 0 0 0 0,-1 0 0 0 0,1 0 0 0 0,-1-1 0 0 0,1 1 0 0 0,1 1-94 0 0,4 3 20 0 0,0 1 1 0 0,0 0-1 0 0,0 0 1 0 0,-1 0-1 0 0,0 1 0 0 0,0 0 1 0 0,-1 0-1 0 0,0 0 0 0 0,-1 0 1 0 0,2 6-21 0 0,12 22 51 0 0,-4-10 12 0 0,-2 0 0 0 0,-1 1 0 0 0,0 1-63 0 0,12 34 331 0 0,-12-41-92 0 0,0 0 1 0 0,7 8-240 0 0,-4-8 241 0 0,-2 1 0 0 0,2 5-241 0 0,-7-14 125 0 0,1-1 0 0 0,0 0 1 0 0,1 0-1 0 0,3 3-125 0 0,22 36 450 0 0,-30-46-384 0 0,0 0 0 0 0,1-1 1 0 0,-1 1-1 0 0,1-1 1 0 0,0 0-1 0 0,1 0 0 0 0,-1 0 1 0 0,1 0-1 0 0,-1-1 1 0 0,3 2-67 0 0,11 8 129 0 0,-16-11-54 0 0,-1-2-52 0 0,-1 1 0 0 0,1 0-1 0 0,-1-1 1 0 0,1 1 0 0 0,0-1-1 0 0,-1 0 1 0 0,1 1 0 0 0,0-1 0 0 0,-1 0-1 0 0,1 1 1 0 0,0-1 0 0 0,0 0-1 0 0,-1 0 1 0 0,1 1 0 0 0,0-1-1 0 0,0 0 1 0 0,-1 0 0 0 0,1 0 0 0 0,0 0-1 0 0,0 0 1 0 0,-1 0 0 0 0,1 0-1 0 0,0 0-22 0 0,2 0-30 0 0,-3 0 25 0 0,0-1 0 0 0,0 1 0 0 0,0 0 0 0 0,0 0 0 0 0,0 0 0 0 0,0 0 0 0 0,1 0-1 0 0,-1 0 1 0 0,0 0 0 0 0,0 0 0 0 0,0-1 0 0 0,0 1 0 0 0,0 0 0 0 0,0 0 0 0 0,0 0 0 0 0,0 0 0 0 0,0 0 0 0 0,0 0 0 0 0,0-1 0 0 0,0 1 0 0 0,1 0 0 0 0,-1 0 0 0 0,0 0 0 0 0,0 0 0 0 0,0-1 0 0 0,0 1 0 0 0,0 0 0 0 0,0 0 0 0 0,0 0 0 0 0,-1 0 0 0 0,1 0 0 0 0,0-1 0 0 0,0 1 0 0 0,0 0 0 0 0,0 0 0 0 0,0 0 0 0 0,0 0 0 0 0,0 0 0 0 0,0 0 0 0 0,0-1 0 0 0,0 1 0 0 0,0 0 0 0 0,0 0 0 0 0,-1 0 0 0 0,1 0 0 0 0,0 0 0 0 0,0 0 0 0 0,0 0 5 0 0,-6-10-1153 0 0,5 9 452 0 0,1 0-7172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49.5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25 622 4312 0 0,'0'0'379'0'0,"0"0"7"0"0,0 0-6 0 0,0 0 20 0 0,0 0 71 0 0,0 0 17 0 0,0 0 1 0 0,0 0-44 0 0,-3 1-193 0 0,3-1-251 0 0,-16 4 376 0 0,16-5-344 0 0,-1 1-1 0 0,1-1 0 0 0,-1 1 0 0 0,1-1 0 0 0,0 0 1 0 0,-1 1-1 0 0,1-1 0 0 0,-1 1 0 0 0,1-1 0 0 0,0 0 1 0 0,0 1-1 0 0,-1-1 0 0 0,1 0 0 0 0,0 0 0 0 0,0 1 0 0 0,0-1 1 0 0,0 0-1 0 0,0 1 0 0 0,0-1 0 0 0,0 0 0 0 0,0 0 1 0 0,0 1-1 0 0,0-1 0 0 0,0 0-32 0 0,0 0 29 0 0,0-18 382 0 0,8-43 213 0 0,2 1-1 0 0,4 1 1 0 0,18-53-624 0 0,-23 82 185 0 0,3-6 290 0 0,1 1 1 0 0,14-29-476 0 0,-19 50 146 0 0,-1 0 0 0 0,0-1 1 0 0,-2 0-1 0 0,4-12-146 0 0,-5 15 38 0 0,0-8 91 0 0,-4 21-120 0 0,0 0 0 0 0,0 0 0 0 0,1 1 0 0 0,-1-1 1 0 0,0 0-1 0 0,0 0 0 0 0,0 0 0 0 0,0 0 1 0 0,1 1-1 0 0,-1-1 0 0 0,0 0 0 0 0,0 0 0 0 0,0 0 1 0 0,0 0-1 0 0,1 0 0 0 0,-1 0 0 0 0,0 0 1 0 0,0 0-1 0 0,1 0 0 0 0,-1 1 0 0 0,0-1 0 0 0,0 0 1 0 0,0 0-1 0 0,1 0 0 0 0,-1 0 0 0 0,0 0 1 0 0,0 0-1 0 0,1 0 0 0 0,-1-1 0 0 0,0 1 0 0 0,0 0 1 0 0,0 0-1 0 0,1 0 0 0 0,-1 0 0 0 0,0 0 0 0 0,0 0 1 0 0,0 0-1 0 0,1 0 0 0 0,-1 0 0 0 0,0-1 1 0 0,0 1-1 0 0,0 0 0 0 0,0 0 0 0 0,1 0 0 0 0,-1 0 1 0 0,0-1-1 0 0,0 1-9 0 0,0 3 10 0 0,1-1-1 0 0,0 1 1 0 0,-1-1 0 0 0,1 1-1 0 0,0-1 1 0 0,0 1 0 0 0,1-1-1 0 0,-1 0 1 0 0,0 1 0 0 0,1 0-10 0 0,8 14 28 0 0,37 110 39 0 0,-7-24-49 0 0,-21-57-76 0 0,10 36 58 0 0,-19-49-101 0 0,1 0 1 0 0,2-1-1 0 0,1 0 1 0 0,2-1-1 0 0,5 5 101 0 0,-19-33-16 0 0,1 11-1 0 0,-3-14 24 0 0,0 0 1 0 0,-5-22-979 0 0,5 22-7922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1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79 2504 0 0,'-6'10'2652'0'0,"17"-12"201"0"0,7-1-3061 0 0,9 1 114 0 0,0 0 0 0 0,0-2 0 0 0,12-4 94 0 0,17-2-38 0 0,-4-2 25 0 0,-33 8 7 0 0,0 0 0 0 0,11-1 6 0 0,74-7 242 0 0,1-6-888 0 0,-94 15-4398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2.1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0 4912 0 0,'2'85'3152'0'0,"0"-34"-2912"0"0,-3 1 0 0 0,-2 6-240 0 0,2 7 442 0 0,2-36-196 0 0,-3-15 424 0 0,0-10-253 0 0,1-5-311 0 0,1-15-1363 0 0,0 15-5295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2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0 8840 0 0,'-1'1'51'0'0,"0"-1"1"0"0,1 1-1 0 0,-1-1 0 0 0,1 1 1 0 0,-1-1-1 0 0,0 1 1 0 0,1-1-1 0 0,-1 1 0 0 0,1-1 1 0 0,0 1-1 0 0,-1 0 0 0 0,1-1 1 0 0,0 1-1 0 0,-1 0 1 0 0,1 0-1 0 0,0-1 0 0 0,0 1 1 0 0,-1 0-1 0 0,1 0 1 0 0,0-1-1 0 0,0 1 0 0 0,0 0 1 0 0,0 0-1 0 0,0-1 1 0 0,0 1-1 0 0,0 0 0 0 0,0 0-51 0 0,1 35 344 0 0,-1-23-66 0 0,12 177 3 0 0,-9 8 70 0 0,6-159-141 0 0,-7-32-171 0 0,0 0 1 0 0,-1-1-1 0 0,0 1 0 0 0,0 0 1 0 0,0 3-40 0 0,-1-9-82 0 0,0 1 1 0 0,0-1 0 0 0,-1 0 0 0 0,1 1 0 0 0,0-1 0 0 0,-1 0-1 0 0,1 1 1 0 0,-1-1 0 0 0,1 0 0 0 0,-1 0 0 0 0,0 1 0 0 0,0-1-1 0 0,1 0 1 0 0,-1 0 0 0 0,0 0 0 0 0,0 0 0 0 0,0 0 81 0 0,0-2-7516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2.8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6424 0 0,'0'0'0'0'0,"0"0"0"0"0,2-5 0 0 0,6 2 536 0 0,1 2 16 0 0,3-4-8 0 0,6-5 8 0 0,-1 0-360 0 0,-3 3 8 0 0,-2 2 0 0 0,12-7-8 0 0,2 0-264 0 0,2 3 16 0 0,-2 1-8 0 0,6 2 0 0 0,-2 1-240 0 0,-1-1 0 0 0,3 5-6104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3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225 0 5920 0 0,'-2'0'158'0'0,"1"1"1"0"0,-1-1-1 0 0,0 0 1 0 0,1 0-1 0 0,-1 1 0 0 0,0-1 1 0 0,1 1-1 0 0,-1 0 1 0 0,1-1-1 0 0,-1 1 0 0 0,1 0 1 0 0,-1 0-1 0 0,1 0 1 0 0,-1 0-1 0 0,1 0 1 0 0,-1 1-159 0 0,-13 8 1361 0 0,-80 19 200 0 0,93-29-1492 0 0,-1 1 0 0 0,0 1 1 0 0,1-1-1 0 0,-1 0 0 0 0,1 1 0 0 0,-1-1 0 0 0,1 1 0 0 0,0 0 1 0 0,0 0-1 0 0,0 0 0 0 0,0 0 0 0 0,0 0 0 0 0,0 0 0 0 0,0 0 1 0 0,0 1-1 0 0,1-1 0 0 0,-1 1-69 0 0,-11 24 432 0 0,10-22-396 0 0,1 0 0 0 0,-1 0 0 0 0,1 0 0 0 0,0 1 0 0 0,0-1 0 0 0,0 1 0 0 0,1-1 0 0 0,0 1 0 0 0,0 0 0 0 0,0 0 0 0 0,1 2-36 0 0,-2 36 230 0 0,-4 18-230 0 0,2-17 434 0 0,1 19-434 0 0,3-63 5 0 0,0 0 0 0 0,0 0 1 0 0,1 0-1 0 0,-1 0 0 0 0,0 0 0 0 0,1 0 1 0 0,-1 0-1 0 0,1 0 0 0 0,-1 0 0 0 0,1 0 1 0 0,0 0-1 0 0,-1 0 0 0 0,1 0 1 0 0,0-1-1 0 0,0 1 0 0 0,-1 0 0 0 0,1 0 1 0 0,0-1-1 0 0,0 1 0 0 0,0-1 0 0 0,0 1 1 0 0,0-1-1 0 0,0 1 0 0 0,0-1 0 0 0,0 1 1 0 0,0-1-1 0 0,0 0 0 0 0,1 0-5 0 0,30 5 334 0 0,-31-5-313 0 0,0 0 0 0 0,1 1 1 0 0,-1-1-1 0 0,1 0 0 0 0,-1 1 0 0 0,0-1 0 0 0,1 1 0 0 0,-1-1 0 0 0,0 1 0 0 0,1 0 1 0 0,-1 0-1 0 0,1 0-21 0 0,-1 0 15 0 0,0 0 0 0 0,1 0 0 0 0,-1 0 1 0 0,1-1-1 0 0,-1 1 0 0 0,1 0 1 0 0,-1-1-1 0 0,1 1 0 0 0,-1-1 0 0 0,1 0 1 0 0,-1 1-1 0 0,1-1 0 0 0,0 0-15 0 0,53 1 359 0 0,-53-1-339 0 0,0 0 0 0 0,1 0 0 0 0,-1-1 0 0 0,0 1 0 0 0,0-1 0 0 0,0 1 0 0 0,0-1 0 0 0,0 0 0 0 0,0 0 0 0 0,-1 0 0 0 0,1 0 0 0 0,1-1-20 0 0,18-7 48 0 0,-18 9-190 0 0,0-1 1 0 0,1 0-1 0 0,-1 1 1 0 0,0-2-1 0 0,0 1 1 0 0,0 0-1 0 0,0 0 1 0 0,0-1-1 0 0,0 0 1 0 0,0 1-1 0 0,0-1 0 0 0,-1 0 1 0 0,2-1 141 0 0,-3 1-9849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3.6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 75 7024 0 0,'-1'0'43'0'0,"1"0"1"0"0,0 0 0 0 0,0 0-1 0 0,0 1 1 0 0,-1-1 0 0 0,1 0-1 0 0,0 0 1 0 0,0 0 0 0 0,-1 0-1 0 0,1 0 1 0 0,0 0 0 0 0,0 0-1 0 0,-1 0 1 0 0,1 0 0 0 0,0 0-1 0 0,0 0 1 0 0,-1 0 0 0 0,1 0-1 0 0,0 0 1 0 0,0 0-1 0 0,0 0 1 0 0,-1 0 0 0 0,1-1-1 0 0,0 1 1 0 0,0 0 0 0 0,-1 0-1 0 0,1 0 1 0 0,0 0 0 0 0,0 0-1 0 0,0 0 1 0 0,0-1 0 0 0,-1 1-1 0 0,1 0 1 0 0,0 0 0 0 0,0 0-1 0 0,0-1 1 0 0,0 1 0 0 0,0 0-1 0 0,-1 0 1 0 0,1 0 0 0 0,0-1-1 0 0,0 1 1 0 0,0 0-1 0 0,0 0 1 0 0,0 0 0 0 0,0-1-1 0 0,0 1 1 0 0,0 0 0 0 0,0 0-1 0 0,0-1 1 0 0,0 1-44 0 0,9-6 2404 0 0,19-8-1230 0 0,9 1-1579 0 0,2 2 0 0 0,0 1 0 0 0,37-3 405 0 0,-47 10-8293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4.12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 4816 0 0,'0'7'1007'0'0,"-2"-6"659"0"0,0-2-1202 0 0,2 1-169 0 0,0 24 994 0 0,4 1-1246 0 0,2 45 66 0 0,-4 191 1239 0 0,-11-180-855 0 0,9-75-1911 0 0,0-6-5806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4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0 362 7024 0 0,'0'0'27'0'0,"1"0"0"0"0,-1 1 0 0 0,0-1 0 0 0,1 0 0 0 0,-1 0 0 0 0,1 1 0 0 0,-1-1 0 0 0,1 0 0 0 0,-1 0 0 0 0,0 0 0 0 0,1 1 0 0 0,-1-1 0 0 0,1 0 0 0 0,-1 0 0 0 0,1 0 0 0 0,-1 0 0 0 0,1 0 0 0 0,-1 0 0 0 0,1 0 0 0 0,-1 0 0 0 0,1 0-1 0 0,-1 0 1 0 0,1 0 0 0 0,-1 0 0 0 0,1-1 0 0 0,-1 1 0 0 0,0 0 0 0 0,1 0 0 0 0,-1 0 0 0 0,1-1 0 0 0,-1 1 0 0 0,0 0 0 0 0,1-1 0 0 0,-1 1 0 0 0,1 0 0 0 0,-1 0 0 0 0,0-1 0 0 0,1 1 0 0 0,-1-1 0 0 0,0 1 0 0 0,0 0 0 0 0,1-1 0 0 0,-1 1 0 0 0,0-1 0 0 0,0 1 0 0 0,0-1 0 0 0,0 1 0 0 0,1-1 0 0 0,-1 1 0 0 0,0 0 0 0 0,0-1 0 0 0,0 1 0 0 0,0-1-27 0 0,5-11 538 0 0,-3 7-317 0 0,-1 0 1 0 0,0 0-1 0 0,0 0 1 0 0,-1 0-1 0 0,0 0 0 0 0,0 0 1 0 0,0 1-1 0 0,0-1 1 0 0,-1 0-1 0 0,1 0 1 0 0,-1 0-1 0 0,-1-1-221 0 0,-2-25 593 0 0,4-133 2223 0 0,0 164-2673 0 0,0 0-8 0 0,0 0 1 0 0,0 0-3 0 0,4 20 356 0 0,45 67-315 0 0,-22-38 3 0 0,11 11-177 0 0,4-3 246 0 0,-37-52-209 0 0,0 0-1 0 0,0-1 1 0 0,0 1-1 0 0,0-1 1 0 0,1 0-1 0 0,0 0 1 0 0,0-1-1 0 0,4 3-36 0 0,-1-1 114 0 0,-9-5-111 0 0,0 0 0 0 0,0 1 1 0 0,0-1-1 0 0,1 0 0 0 0,-1 0 0 0 0,0 0 1 0 0,0 0-1 0 0,0 0 0 0 0,0 1 0 0 0,1-1 1 0 0,-1 0-1 0 0,0 0 0 0 0,0 0 0 0 0,1 0 1 0 0,-1 0-1 0 0,0 0 0 0 0,0 0 0 0 0,0 0 1 0 0,1 0-1 0 0,-1 0 0 0 0,0 0 1 0 0,0 0-1 0 0,1 0 0 0 0,-1 0 0 0 0,0 0 1 0 0,0 0-1 0 0,0 0 0 0 0,1 0 0 0 0,-1 0 1 0 0,0 0-1 0 0,0 0 0 0 0,1 0 0 0 0,-1-1 1 0 0,0 1-1 0 0,0 0 0 0 0,0 0 1 0 0,0 0-1 0 0,1 0 0 0 0,-1 0 0 0 0,0-1 1 0 0,0 1-1 0 0,0 0 0 0 0,0 0 0 0 0,1 0 1 0 0,-1 0-1 0 0,0-1 0 0 0,0 1 0 0 0,0 0 1 0 0,0 0-1 0 0,0-1 0 0 0,0 1 0 0 0,0 0 1 0 0,0 0-1 0 0,0 0 0 0 0,0-1 1 0 0,0 1-5 0 0,5-9-47 0 0,0-1-1 0 0,-1 0 1 0 0,0 0-1 0 0,0 0 1 0 0,-1 0-1 0 0,-1 0 1 0 0,1-4 48 0 0,13-43-102 0 0,4-9-26 0 0,-16 50 105 0 0,0 2 1 0 0,1-1-1 0 0,0 0 0 0 0,1 1 1 0 0,1 0-1 0 0,4-6 23 0 0,2-2-6 0 0,-10 15 10 0 0,1 0 0 0 0,1 1 0 0 0,-1-1-1 0 0,4-3-3 0 0,8 1 22 0 0,-14 8-19 0 0,-1 1 0 0 0,1-1 0 0 0,-1 0 0 0 0,1 0 0 0 0,-1 0 1 0 0,1 0-1 0 0,-1 0 0 0 0,0 0 0 0 0,0 0 0 0 0,1 0 0 0 0,0-1-3 0 0,-2 1 2 0 0,0 1 0 0 0,0 0 0 0 0,1 0 0 0 0,-1 0-1 0 0,0-1 1 0 0,0 1 0 0 0,1 0 0 0 0,-1 0 0 0 0,0 0-1 0 0,0 0 1 0 0,1 0 0 0 0,-1-1 0 0 0,0 1-1 0 0,1 0 1 0 0,-1 0 0 0 0,0 0 0 0 0,1 0 0 0 0,-1 0-1 0 0,0 0 1 0 0,1 0 0 0 0,-1 0 0 0 0,0 0 0 0 0,1 0-1 0 0,-1 0 1 0 0,0 0 0 0 0,1 1 0 0 0,-1-1-1 0 0,0 0 1 0 0,1 0 0 0 0,-1 0 0 0 0,0 0 0 0 0,0 0-1 0 0,1 1 1 0 0,-1-1 0 0 0,0 0 0 0 0,0 0 0 0 0,1 0-1 0 0,-1 1 1 0 0,0-1 0 0 0,0 0 0 0 0,0 0-1 0 0,1 1 1 0 0,-1-1 0 0 0,0 0 0 0 0,0 1 0 0 0,0-1-1 0 0,0 0 1 0 0,0 0 0 0 0,1 1 0 0 0,-1-1 0 0 0,0 0-3 0 0,9 18 80 0 0,1 2-34 0 0,-2 1-1 0 0,0 0 1 0 0,-1 0 0 0 0,-2 1 0 0 0,3 14-45 0 0,10 46 431 0 0,-5-32-654 0 0,-9-41 180 0 0,-3-9 41 0 0,-1 1 0 0 0,1-1 0 0 0,-1 1-1 0 0,0-1 1 0 0,1 1 0 0 0,-1-1 0 0 0,0 1 0 0 0,0 0-1 0 0,0-1 1 0 0,1 1 0 0 0,-1-1 0 0 0,0 1-1 0 0,0 0 1 0 0,0-1 0 0 0,0 1 0 0 0,0 0-1 0 0,0-1 1 0 0,0 1 0 0 0,0 0 0 0 0,0-1-1 0 0,0 1 3 0 0,4 29-2019 0 0,-4-29-8801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5.3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0 124 6928 0 0,'1'0'24'0'0,"0"0"1"0"0,-1 0 0 0 0,1 0-1 0 0,0-1 1 0 0,-1 1-1 0 0,1 0 1 0 0,0 0-1 0 0,0-1 1 0 0,-1 1 0 0 0,1-1-1 0 0,-1 1 1 0 0,1-1-1 0 0,0 1 1 0 0,-1-1 0 0 0,1 1-1 0 0,-1-1 1 0 0,1 1-25 0 0,-1 0 10 0 0,0 0 0 0 0,0 0 0 0 0,0 0 0 0 0,0 1 0 0 0,0-1 0 0 0,0 0 0 0 0,0 0 0 0 0,0 0 0 0 0,0 0 0 0 0,0 1 0 0 0,0-1 0 0 0,0 0 0 0 0,0 0 0 0 0,0 0 0 0 0,0 0 0 0 0,0 1 0 0 0,0-1 0 0 0,0 0 0 0 0,0 0 0 0 0,0 0 0 0 0,1 0 0 0 0,-1 0 0 0 0,0 1 0 0 0,0-1 0 0 0,0 0 0 0 0,0 0 0 0 0,0 0 0 0 0,1 0 0 0 0,-1 0 0 0 0,0 0 0 0 0,0 0 0 0 0,0 0 0 0 0,0 0 0 0 0,0 1 0 0 0,1-1 1 0 0,-1 0-1 0 0,0 0 0 0 0,0 0 0 0 0,0 0 0 0 0,1 0 0 0 0,-1 0 0 0 0,0 0 0 0 0,0 0 0 0 0,0 0 0 0 0,0 0 0 0 0,1 0 0 0 0,-1 0 0 0 0,0-1 0 0 0,0 1 0 0 0,0 0 0 0 0,0 0 0 0 0,1 0 0 0 0,-1 0 0 0 0,0 0 0 0 0,0 0 0 0 0,0 0 0 0 0,0 0 0 0 0,0 0 0 0 0,1-1 0 0 0,-1 1 0 0 0,0 0 0 0 0,0 0 0 0 0,0 0-10 0 0,9 33 72 0 0,-6-26-70 0 0,0 1 0 0 0,-1 0 0 0 0,0 0 1 0 0,-1 0-1 0 0,1 3-2 0 0,-3 58-26 0 0,0-43-19 0 0,1 0 0 0 0,3 17 45 0 0,4-20 52 0 0,-6-20-1 0 0,0-1 1 0 0,0 1-1 0 0,0-1 1 0 0,0 1 0 0 0,0-1-1 0 0,-1 1 1 0 0,1 0-1 0 0,-1-1 1 0 0,0 1 0 0 0,0 0-1 0 0,0-1 1 0 0,0 1-1 0 0,0 0-51 0 0,-1-2 30 0 0,1 0 0 0 0,0-1 0 0 0,0 1 0 0 0,0-1 1 0 0,0 1-1 0 0,0 0 0 0 0,0-1 0 0 0,1 1 0 0 0,-1-1 0 0 0,0 1 0 0 0,0 0 0 0 0,0-1 0 0 0,0 1 0 0 0,1-1 0 0 0,-1 1 0 0 0,0-1 0 0 0,1 1 0 0 0,-1-1 0 0 0,0 1 0 0 0,1-1 0 0 0,-1 1 0 0 0,1-1 0 0 0,-1 1 0 0 0,1-1 0 0 0,-1 1-30 0 0,1-1 59 0 0,-1 1 1 0 0,1-1-1 0 0,-1 1 0 0 0,1-1 1 0 0,-1 0-1 0 0,1 1 0 0 0,-1 0 1 0 0,0-1-1 0 0,1 1 0 0 0,-1-1 1 0 0,0 1-1 0 0,1-1 0 0 0,-1 1 1 0 0,0 0-1 0 0,0-1 0 0 0,0 1 1 0 0,1 0-1 0 0,-1-1 0 0 0,0 1 1 0 0,0 0-1 0 0,0-1 0 0 0,0 1 1 0 0,0 0-1 0 0,0-1 0 0 0,0 1 1 0 0,-1 0-60 0 0,1-1 36 0 0,-1 0-1 0 0,1 0 1 0 0,0 0 0 0 0,-1-1 0 0 0,1 1 0 0 0,-1 0 0 0 0,1 0 0 0 0,0 0-1 0 0,-1-1 1 0 0,1 1 0 0 0,0 0 0 0 0,-1-1 0 0 0,1 1 0 0 0,0 0 0 0 0,0-1 0 0 0,-1 1-1 0 0,1 0 1 0 0,0-1 0 0 0,0 1 0 0 0,0 0 0 0 0,-1-1 0 0 0,1 1 0 0 0,0-1 0 0 0,0 1-1 0 0,0 0 1 0 0,0-1 0 0 0,0 1 0 0 0,0-1 0 0 0,0 1 0 0 0,0 0 0 0 0,0-1-36 0 0,-10-175 133 0 0,10 172-133 0 0,0-31 7 0 0,2-1 0 0 0,2-7-7 0 0,-3 34-68 0 0,0 0-1 0 0,1 0 0 0 0,0 1 0 0 0,1-1 0 0 0,0 1 0 0 0,0-1 1 0 0,1 1-1 0 0,0 0 0 0 0,0 0 0 0 0,1 0 0 0 0,1-1 69 0 0,-1 4-79 0 0,0 0 0 0 0,0 1-1 0 0,0-1 1 0 0,0 1 0 0 0,1 0-1 0 0,0 1 1 0 0,0-1-1 0 0,0 1 1 0 0,0 0 0 0 0,0 1-1 0 0,0-1 1 0 0,1 1 0 0 0,-1 1-1 0 0,1-1 1 0 0,0 1 0 0 0,0 0-1 0 0,-1 1 1 0 0,1-1 0 0 0,0 1-1 0 0,0 1 1 0 0,-1-1-1 0 0,1 1 1 0 0,0 0 0 0 0,-1 1-1 0 0,3 0 80 0 0,-2 0-26 0 0,0 0 0 0 0,0 0-1 0 0,1 1 1 0 0,-2 0 0 0 0,1 0-1 0 0,0 1 1 0 0,1 1 26 0 0,-5-3-8 0 0,-1 0-1 0 0,1 0 1 0 0,-1 0 0 0 0,0 0-1 0 0,0 1 1 0 0,1 0-1 0 0,-2-1 1 0 0,1 1 0 0 0,0 0-1 0 0,0 0 1 0 0,-1 0 0 0 0,0 0-1 0 0,1 0 1 0 0,-1 0-1 0 0,0 0 1 0 0,-1 0 0 0 0,1 2 8 0 0,0-1 1 0 0,-1 1 0 0 0,0 0-1 0 0,0 0 1 0 0,-1 0 0 0 0,1-1 0 0 0,-1 1 0 0 0,0 0 0 0 0,0 0 0 0 0,-1-1 0 0 0,1 1 0 0 0,-1-1 0 0 0,0 1-1 0 0,-1-1 1 0 0,1 0 0 0 0,0 0 0 0 0,-1 0 0 0 0,0 0 0 0 0,0 0 0 0 0,-1-1 0 0 0,-1 3-1 0 0,-9 8 5 0 0,-1-1 1 0 0,-1 0-1 0 0,0-1 1 0 0,-5 2-6 0 0,-57 32 247 0 0,70-42-180 0 0,2-1-197 0 0,0-1 0 0 0,-1 1 0 0 0,1-1 0 0 0,-1 0-1 0 0,0-1 1 0 0,-4 1 130 0 0,11-3-6237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5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5720 0 0,'0'1'30'0'0,"0"0"0"0"0,0 0 0 0 0,1 0 1 0 0,-1 0-1 0 0,0 1 0 0 0,0-1 0 0 0,1 0 0 0 0,-1 0 0 0 0,1 0 1 0 0,-1 0-1 0 0,1 0 0 0 0,-1 0 0 0 0,1 0 0 0 0,-1-1 0 0 0,1 1 1 0 0,1 1-31 0 0,-2-1 65 0 0,1 0 1 0 0,0 0 0 0 0,0 0 0 0 0,-1 0 0 0 0,1 0-1 0 0,-1 0 1 0 0,1 0 0 0 0,-1 0 0 0 0,1 0 0 0 0,-1 0-1 0 0,1 0 1 0 0,-1 0 0 0 0,0 1 0 0 0,0-1 0 0 0,0 0-1 0 0,0 0 1 0 0,0 1-66 0 0,10 62 997 0 0,-15 139 6 0 0,7-90-615 0 0,-2-110-352 0 0,0-1 1 0 0,1 1-1 0 0,-1-1 0 0 0,1 1 1 0 0,-1-1-1 0 0,1 1 0 0 0,0-1 1 0 0,0 0-1 0 0,1 1 0 0 0,-1-1 1 0 0,0 0-1 0 0,1 0 0 0 0,1 2-36 0 0,6 10 716 0 0,-8-14-699 0 0,1 1 0 0 0,-1-1 0 0 0,1 0 0 0 0,0 0 0 0 0,-1 0 0 0 0,1 0 0 0 0,0 0 0 0 0,-1 0 0 0 0,1-1 0 0 0,-1 1 0 0 0,1 0 0 0 0,0-1-1 0 0,-1 1 1 0 0,1-1 0 0 0,-1 0 0 0 0,1 1-17 0 0,2-2 57 0 0,33-3 190 0 0,-30 4-156 0 0,0 1 1 0 0,0-1 0 0 0,-1 0-1 0 0,1-1 1 0 0,-1 0-1 0 0,1 0 1 0 0,2-1-92 0 0,-2 0 55 0 0,0 1 0 0 0,1 0 0 0 0,-1 0 1 0 0,1 0-1 0 0,-1 1 0 0 0,1 0 0 0 0,-1 1 0 0 0,7 0-55 0 0,-5 0 36 0 0,0-1 0 0 0,-1 1-1 0 0,1-2 1 0 0,0 1 0 0 0,7-3-36 0 0,23-6-1547 0 0,-26 7-6447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49.87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4008 0 0,'0'-2'109'0'0,"1"1"1"0"0,-1-1 0 0 0,1 0-1 0 0,-1 0 1 0 0,1 0-1 0 0,0 1 1 0 0,0-1-1 0 0,0 0 1 0 0,0 1-1 0 0,0-1 1 0 0,0 1-1 0 0,0-1 1 0 0,0 1-1 0 0,1-1 1 0 0,-1 1 0 0 0,0 0-1 0 0,1 0 1 0 0,0 0-1 0 0,-1 0 1 0 0,1 0-1 0 0,1-1-109 0 0,18-16 1012 0 0,-17 14-1000 0 0,1 0 0 0 0,-1 0 0 0 0,1 0-1 0 0,0 1 1 0 0,0 0 0 0 0,0 0 0 0 0,1 0 0 0 0,-1 0 0 0 0,1 1 0 0 0,-1 0 0 0 0,2 0-12 0 0,18-6 21 0 0,0 2-1 0 0,2 1-20 0 0,16-4 46 0 0,-30 6 2 0 0,1 1-1 0 0,-1 1 0 0 0,1 0 0 0 0,7 1-47 0 0,20-1-1003 0 0,-17-2-3801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6.1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6728 0 0,'1'22'1063'0'0,"1"1"1"0"0,1-1-1 0 0,1 1-1063 0 0,0-2 174 0 0,-1-1 0 0 0,-1 1 0 0 0,0 18-174 0 0,-3-27 89 0 0,1-1 1 0 0,1 1-1 0 0,0-1 1 0 0,0 0 0 0 0,3 6-90 0 0,0 7 167 0 0,-4-19-121 0 0,1-1 0 0 0,0 1 0 0 0,0-1 0 0 0,0 0 0 0 0,0 1 0 0 0,1-1 0 0 0,0 1-46 0 0,8 33 224 0 0,-9-34-190 0 0,-1-3-32 0 0,0 0 0 0 0,0 0 0 0 0,0 0 0 0 0,0 0-1 0 0,1 0 1 0 0,-1 0 0 0 0,0 0 0 0 0,1 0 0 0 0,-1 0 0 0 0,0 0 0 0 0,1 0-1 0 0,0 0 1 0 0,-1 0 0 0 0,1 0 0 0 0,-1-1 0 0 0,1 1 0 0 0,0 0-1 0 0,0 0 1 0 0,0-1 0 0 0,-1 1 0 0 0,1 0 0 0 0,0-1 0 0 0,0 1-1 0 0,0-1 1 0 0,0 1 0 0 0,0-1 0 0 0,0 1 0 0 0,0-1 0 0 0,1 0-2 0 0,-1 1 0 0 0,6 3-1464 0 0,-6-4-5849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6.4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229 78 7632 0 0,'1'-2'58'0'0,"0"1"1"0"0,0-1 0 0 0,-1 1-1 0 0,1-1 1 0 0,0 0 0 0 0,-1 0-1 0 0,0 1 1 0 0,1-1 0 0 0,-1 0-1 0 0,0 0 1 0 0,0 0-1 0 0,0 1 1 0 0,0-1 0 0 0,0 0-1 0 0,0 0 1 0 0,0 0 0 0 0,-1 0-1 0 0,1 1 1 0 0,-1-1 0 0 0,1 0-1 0 0,-1 1 1 0 0,0-1 0 0 0,0 0-1 0 0,0 1 1 0 0,1-1-1 0 0,-2 1 1 0 0,1-1 0 0 0,0 1-1 0 0,-1-2-58 0 0,0 1 107 0 0,0 0 0 0 0,-1-1 0 0 0,1 1 0 0 0,-1 0 0 0 0,1 0 0 0 0,-1 1-1 0 0,1-1 1 0 0,-1 1 0 0 0,0-1 0 0 0,0 1 0 0 0,0 0 0 0 0,0 0 0 0 0,0 0-1 0 0,0 0 1 0 0,0 0 0 0 0,0 1 0 0 0,-3-1-107 0 0,5 1 14 0 0,-8 0 240 0 0,0 0-1 0 0,1 1 0 0 0,-1 0 1 0 0,-7 2-254 0 0,13-3 57 0 0,0 1-1 0 0,1 0 1 0 0,-1 0 0 0 0,1 1 0 0 0,-1-1 0 0 0,1 0 0 0 0,-1 1-1 0 0,1-1 1 0 0,0 1 0 0 0,-1 0 0 0 0,1 0 0 0 0,0 0 0 0 0,1 0 0 0 0,-1 0-1 0 0,0 1 1 0 0,-1 1-57 0 0,-17 24 282 0 0,15-20-231 0 0,-1-1 0 0 0,1 1 0 0 0,0 0 0 0 0,1 0 0 0 0,0 0 0 0 0,0 1 0 0 0,1-1 0 0 0,-1 3-51 0 0,-2 19 81 0 0,0 1 0 0 0,1 3-81 0 0,4-24 43 0 0,1-1 0 0 0,-1 1 0 0 0,2-1-1 0 0,-1 1 1 0 0,1 0 0 0 0,1-1 0 0 0,0 1 0 0 0,2 7-43 0 0,-1-10 55 0 0,0-1 1 0 0,0 1 0 0 0,1 0-1 0 0,-1-1 1 0 0,2 0-1 0 0,-1 0 1 0 0,1 0 0 0 0,0 0-1 0 0,0-1 1 0 0,0 1-1 0 0,1-2 1 0 0,4 4-56 0 0,-1-2 47 0 0,0 0-1 0 0,1-1 1 0 0,-1 0-1 0 0,1 0 1 0 0,0-1 0 0 0,1-1-1 0 0,-1 0 1 0 0,5 1-47 0 0,-14-4-24 0 0,70 13 338 0 0,-64-13-545 0 0,0 1 1 0 0,0-1 0 0 0,0-1-1 0 0,-1 1 1 0 0,1-1-1 0 0,0 0 1 0 0,-1-1-1 0 0,1 0 1 0 0,1 0 230 0 0,-6 1-9673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6.8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1 454 9848 0 0,'15'-17'546'0'0,"-1"-2"0"0"0,-1 0 0 0 0,0 0 0 0 0,-1-1 0 0 0,-1-1 0 0 0,-2 0 0 0 0,1-1-546 0 0,1-7 496 0 0,-2 0 0 0 0,1-7-496 0 0,-1 4 428 0 0,1 0 0 0 0,5-6-428 0 0,-12 30 119 0 0,1-1-1 0 0,1 1 1 0 0,-1 0 0 0 0,1 0-1 0 0,1 1 1 0 0,0-1 0 0 0,0 1-1 0 0,0 0 1 0 0,7-5-119 0 0,-11 10 19 0 0,-1 1 0 0 0,1-1-1 0 0,0 1 1 0 0,0-1 0 0 0,-1 1 0 0 0,1 0-1 0 0,0 0 1 0 0,0 0 0 0 0,0 0-1 0 0,0 0 1 0 0,1 0 0 0 0,-1 1 0 0 0,0-1-1 0 0,0 0 1 0 0,0 1 0 0 0,0 0 0 0 0,1 0-1 0 0,-1 0 1 0 0,0 0 0 0 0,2 0-19 0 0,17 18 166 0 0,-8 6-157 0 0,-1 0-1 0 0,-1 1 0 0 0,0 1 1 0 0,-3 0-1 0 0,1 4-8 0 0,8 9 7 0 0,-13-32-7 0 0,-1 0 1 0 0,1 1-1 0 0,-2-1 0 0 0,1 1 0 0 0,1 6 0 0 0,0 5-41 0 0,1 1 0 0 0,2-1 1 0 0,0 0 40 0 0,3 10-126 0 0,-8-24 177 0 0,-1-1 0 0 0,0 0 0 0 0,0 1 0 0 0,0-1 0 0 0,0 1 0 0 0,-1-1 0 0 0,1 3-51 0 0,4 2 468 0 0,0 1-2636 0 0,-5-10-8970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7.2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96 8240 0 0,'30'-2'3746'0'0,"16"-8"-3236"0"0,1 0-584 0 0,51-11 244 0 0,-80 16-460 0 0,-1 0 1 0 0,1-2 0 0 0,-1 0-1 0 0,0 0 1 0 0,1-3 289 0 0,1-2-7961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7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0 7024 0 0,'0'0'656'0'0,"0"0"0"0"0,0 0 0 0 0,0 0-46 0 0,0 0-180 0 0,0 0-45 0 0,-5 15 503 0 0,-3 17-817 0 0,2-9 19 0 0,1 1 1 0 0,1 0 0 0 0,0 14-91 0 0,1 10 76 0 0,0-13 96 0 0,2 1 1 0 0,2 6-173 0 0,11 8 628 0 0,-8-37-570 0 0,-3-13-55 0 0,-1 1 0 0 0,0-1 0 0 0,0 1 0 0 0,1-1 1 0 0,-1 1-1 0 0,0 0 0 0 0,0-1 0 0 0,0 1 0 0 0,0-1 0 0 0,0 1 0 0 0,0 0 0 0 0,0-1 0 0 0,0 1 0 0 0,0 0 0 0 0,0-1 0 0 0,0 1 1 0 0,0 0-1 0 0,0-1 0 0 0,0 1 0 0 0,-1-1 0 0 0,1 1 0 0 0,0-1 0 0 0,0 1 0 0 0,-1 0 0 0 0,1-1 0 0 0,0 1 0 0 0,-1-1 0 0 0,1 1 1 0 0,0-1-1 0 0,-1 1-3 0 0,0 1-1607 0 0,1-1-6426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7.9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76 6824 0 0,'16'-1'-71'0'0,"0"0"0"0"0,0-1 0 0 0,14-5 71 0 0,30-3-186 0 0,70-9-271 0 0,-115 18 463 0 0,-1-2-1 0 0,1 1 1 0 0,5-4-6 0 0,38-5 24 0 0,44-1-630 0 0,-98 11-3253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8.3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3208 0 0,'2'0'-19'0'0,"-1"0"30"0"0,-1 0 1 0 0,1 0-1 0 0,-1-1 1 0 0,1 1 0 0 0,0 0-1 0 0,-1 0 1 0 0,1 0-1 0 0,-1 0 1 0 0,1 0-1 0 0,-1 0 1 0 0,1 0 0 0 0,0 0-1 0 0,-1 0 1 0 0,1 0-1 0 0,-1 1 1 0 0,1-1-1 0 0,-1 0 1 0 0,1 0 0 0 0,-1 0-1 0 0,1 1 1 0 0,0-1-1 0 0,-1 0 1 0 0,0 1 0 0 0,1-1-1 0 0,-1 0 1 0 0,1 1-1 0 0,-1-1 1 0 0,1 1-1 0 0,-1-1 1 0 0,0 0 0 0 0,1 1-1 0 0,-1-1 1 0 0,0 1-1 0 0,1-1 1 0 0,-1 1-1 0 0,0-1 1 0 0,0 1 0 0 0,0 0-1 0 0,1-1 1 0 0,-1 1-1 0 0,0-1 1 0 0,0 1 0 0 0,0 0-12 0 0,13 18 684 0 0,-10-16-647 0 0,-1 0 0 0 0,0 0 0 0 0,0 1 0 0 0,-1-1 1 0 0,1 1-1 0 0,0-1 0 0 0,-1 1 0 0 0,0-1 1 0 0,0 1-1 0 0,0 0 0 0 0,0-1 0 0 0,-1 1 1 0 0,1 2-38 0 0,27 183 1891 0 0,-27-186-1840 0 0,1 12 476 0 0,1 1-1 0 0,-2 0 0 0 0,0 1-526 0 0,8 17 1601 0 0,-9-33-1360 0 0,0-1-50 0 0,7 0-1048 0 0,-7 0-5959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8.6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210 51 8032 0 0,'0'0'505'0'0,"-9"1"1622"0"0,1 1-2046 0 0,1 1 1 0 0,-1 1 0 0 0,1-1-1 0 0,0 1 1 0 0,0 0 0 0 0,0 1-1 0 0,0 0 1 0 0,-2 3-82 0 0,-6 5 41 0 0,0 0-1 0 0,-11 16-40 0 0,18-20 25 0 0,2 0 0 0 0,-1 1-1 0 0,1-1 1 0 0,0 2 0 0 0,1-1-1 0 0,0 1 1 0 0,1 0-25 0 0,-7 21 412 0 0,-4 25-412 0 0,13-48 25 0 0,1-4-4 0 0,0 0 1 0 0,1-1 0 0 0,0 1-1 0 0,0 0 1 0 0,0 0 0 0 0,0 0-1 0 0,1-1 1 0 0,0 1-1 0 0,0 0 1 0 0,0-1 0 0 0,1 1-1 0 0,0 0 1 0 0,-1-1 0 0 0,2 0-1 0 0,0 3-21 0 0,4 5 142 0 0,1 0-1 0 0,0 0 0 0 0,0-1 0 0 0,7 6-141 0 0,-12-14 19 0 0,1 0 1 0 0,-1-1-1 0 0,1 1 1 0 0,-1-1-1 0 0,1 0 0 0 0,0 0 1 0 0,0 0-1 0 0,0 0 1 0 0,0-1-1 0 0,1 1 0 0 0,-1-1 1 0 0,0 0-1 0 0,1 0 1 0 0,-1-1-1 0 0,0 0 0 0 0,1 1 1 0 0,-1-1-1 0 0,0-1 1 0 0,1 1-20 0 0,7-1 42 0 0,0 0 0 0 0,0-1 0 0 0,-1 0 0 0 0,1-1 0 0 0,-1-1 0 0 0,6-1-42 0 0,-6 0 37 0 0,1-1 0 0 0,-1 0-1 0 0,0 0 1 0 0,0-1-1 0 0,0 0 1 0 0,-1-1 0 0 0,-1-1-1 0 0,1 1 1 0 0,-1-1 0 0 0,-1-1-1 0 0,1 0 1 0 0,-1 0-37 0 0,-4 3 41 0 0,1 0 1 0 0,-1 0-1 0 0,0 0 1 0 0,0-1-1 0 0,-1 0 0 0 0,0 0 1 0 0,0 0-1 0 0,-1 0 1 0 0,0 0-1 0 0,0 0 1 0 0,-1-1-1 0 0,0 1 0 0 0,-1 0 1 0 0,1-1-1 0 0,-2 1 1 0 0,1-1-1 0 0,-1 1 1 0 0,-2-6-42 0 0,0 1 120 0 0,-1 1 0 0 0,-1 1 0 0 0,0-1 0 0 0,0 1 0 0 0,-1 0 0 0 0,0 0 0 0 0,-1 0 0 0 0,0 1 0 0 0,-1 0 0 0 0,0 1 0 0 0,-1-1 1 0 0,0 2-1 0 0,0-1 0 0 0,-1 1 0 0 0,0 0-120 0 0,3 3 35 0 0,1 2-1 0 0,1 0 0 0 0,1 0 0 0 0,-1-1 1 0 0,0 0-1 0 0,1 0 0 0 0,0 0 0 0 0,0-1 0 0 0,0 1 0 0 0,-2-5-34 0 0,3 7 377 0 0,2 2-2975 0 0,1 0-7860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38:19.07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1 464 10040 0 0,'3'-4'22'0'0,"0"0"190"0"0,-1 0 0 0 0,1-1 0 0 0,0 1 0 0 0,-1 0 0 0 0,0-1 0 0 0,0 1 0 0 0,0-1 0 0 0,-1 0 0 0 0,0 0 0 0 0,0 1 0 0 0,0-1-212 0 0,6-23 883 0 0,-5 21-695 0 0,0 0 0 0 0,-1 0-1 0 0,1 0 1 0 0,-2 0 0 0 0,1-6-188 0 0,-5-49 226 0 0,2 46-51 0 0,1-1 1 0 0,0 1 0 0 0,2-1 0 0 0,-1 1 0 0 0,4-15-176 0 0,-2 7 334 0 0,-2 21-276 0 0,0 0 1 0 0,0-1-1 0 0,0 1 0 0 0,0 0 1 0 0,1-1-1 0 0,-1 1 0 0 0,1 0 1 0 0,0 0-1 0 0,0 0 0 0 0,0 0 1 0 0,0 0-1 0 0,1 0 0 0 0,-1 0 1 0 0,1 0-1 0 0,1-1-58 0 0,4-4 61 0 0,-4 4 9 0 0,0 0 1 0 0,1 0 0 0 0,-1 1-1 0 0,1-1 1 0 0,0 1-1 0 0,3-2-70 0 0,-6 4 6 0 0,0 1 0 0 0,0-1 0 0 0,0 1 0 0 0,1 0 0 0 0,-1-1 0 0 0,0 1 1 0 0,0 0-1 0 0,0 0 0 0 0,0-1 0 0 0,0 1 0 0 0,0 0 0 0 0,1 0 0 0 0,-1 0 0 0 0,0 0 0 0 0,0 0 0 0 0,0 1 0 0 0,0-1 0 0 0,0 0 0 0 0,0 1 0 0 0,0-1 0 0 0,1 0 0 0 0,-1 1 0 0 0,0-1 0 0 0,0 1 0 0 0,0 0 0 0 0,0-1 0 0 0,-1 1 0 0 0,1 0 0 0 0,0-1 0 0 0,0 1 0 0 0,0 0 1 0 0,0 0-8 0 0,1 2 1 0 0,1 1 0 0 0,-1-1 0 0 0,1 1-1 0 0,-1-1 1 0 0,0 1 0 0 0,0 0 0 0 0,-1 0-1 0 0,1 0 1 0 0,0 4 0 0 0,6 14-4 0 0,12 17 43 0 0,2-1 0 0 0,1-1 0 0 0,2-1 1 0 0,1-1-1 0 0,7 5-39 0 0,-31-37 40 0 0,2 1 0 0 0,-1-1 0 0 0,0 1 1 0 0,0-1-1 0 0,1 0 0 0 0,0-1 0 0 0,0 1 1 0 0,0 0-1 0 0,0-1 0 0 0,0 0 0 0 0,0 0 0 0 0,0 0 1 0 0,1-1-1 0 0,-1 1 0 0 0,1-1 0 0 0,-1 0 1 0 0,1 0-1 0 0,2-1-40 0 0,10 3 125 0 0,-16-3-116 0 0,0 1-1 0 0,0-1 1 0 0,1 0 0 0 0,-1 1-1 0 0,0-1 1 0 0,0 0-1 0 0,0 0 1 0 0,1 0-1 0 0,-1 0 1 0 0,0 0 0 0 0,0 0-1 0 0,1 0 1 0 0,-1 0-1 0 0,0 0 1 0 0,0-1-1 0 0,1 1 1 0 0,-1 0 0 0 0,0-1-1 0 0,0 1 1 0 0,0-1-1 0 0,0 0 1 0 0,0 1-1 0 0,0-1 1 0 0,0 0 0 0 0,0 1-1 0 0,0-1 1 0 0,0 0-1 0 0,0 0 1 0 0,0 0-1 0 0,0 0-8 0 0,1-3 10 0 0,1 1-7 0 0,-1 0 0 0 0,0 0 0 0 0,1 0 0 0 0,-1-1 1 0 0,-1 1-1 0 0,1-1 0 0 0,0 1 0 0 0,-1-1 0 0 0,0 0 0 0 0,0 0 0 0 0,0 1 0 0 0,0-1 0 0 0,-1 0 0 0 0,1 0 0 0 0,-1-3-3 0 0,7-130 70 0 0,-4 47-58 0 0,-2 74 2 0 0,-1 13 1 0 0,-1 1-1 0 0,1 0 0 0 0,0 0 0 0 0,0 0 0 0 0,0-1 1 0 0,1 1-1 0 0,-1 0 0 0 0,0 0 0 0 0,1 0 0 0 0,-1 0 0 0 0,1-1 1 0 0,0 1-1 0 0,0 0 0 0 0,0 0 0 0 0,0 0 0 0 0,0 0 1 0 0,0 1-1 0 0,0-1 0 0 0,1 0 0 0 0,-1 0 0 0 0,1 1 0 0 0,0-2-14 0 0,-1 3-10 0 0,-1-1-1 0 0,1 1 1 0 0,-1-1-1 0 0,1 0 0 0 0,-1 1 1 0 0,0-1-1 0 0,0 0 1 0 0,1 1-1 0 0,-1-1 1 0 0,0 0-1 0 0,0 1 0 0 0,0-1 1 0 0,0 0-1 0 0,1 0 1 0 0,-1 1-1 0 0,0-1 0 0 0,-1 0 1 0 0,1 1-1 0 0,0-1 1 0 0,0 0-1 0 0,0 0 11 0 0,0-3-1870 0 0,0 4-10189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48.6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171 175 992 0 0,'0'0'480'0'0,"0"0"1"0"0,0 0 5 0 0,0 0-30 0 0,0 0-103 0 0,4-5-25 0 0,-2 3-258 0 0,0 0 57 0 0,0 0 0 0 0,0-1-1 0 0,0 1 1 0 0,0 0 0 0 0,-1-1-1 0 0,1 1 1 0 0,-1-1 0 0 0,1 1-1 0 0,-1-1 1 0 0,0 0 0 0 0,0 1-1 0 0,0-1 1 0 0,-1 0 0 0 0,1 0-1 0 0,-1 0 1 0 0,1 0 0 0 0,-1 1-1 0 0,0-1 1 0 0,0 0 0 0 0,0 0-1 0 0,-1-1-126 0 0,1 3 33 0 0,-1 0 0 0 0,1 0 1 0 0,-1 0-1 0 0,1 0 0 0 0,-1 0 0 0 0,1 0 0 0 0,-1 1 0 0 0,0-1 0 0 0,1 0 0 0 0,-1 0 0 0 0,0 1 0 0 0,0-1 0 0 0,1 0 0 0 0,-1 1 0 0 0,0-1 0 0 0,0 1 0 0 0,0-1 0 0 0,0 1 0 0 0,0-1 0 0 0,0 1 0 0 0,0 0 0 0 0,0-1 0 0 0,0 1-33 0 0,-3 0 38 0 0,1-1-1 0 0,0 1 1 0 0,-1 0 0 0 0,1 0 0 0 0,-1 0 0 0 0,1 0 0 0 0,-1 1 0 0 0,1-1-38 0 0,-6 2 39 0 0,1 0 0 0 0,-1 1 0 0 0,1 0 0 0 0,0 0-1 0 0,0 0 1 0 0,-2 2-39 0 0,2 0 22 0 0,0-1-1 0 0,0 2 0 0 0,1-1 1 0 0,0 1-1 0 0,0 0 0 0 0,1 0 0 0 0,-3 4-21 0 0,6-6 18 0 0,0 0-1 0 0,0 0 1 0 0,1 0 0 0 0,-1 1-1 0 0,1-1 1 0 0,0 1-1 0 0,1-1 1 0 0,-1 1-1 0 0,1 0 1 0 0,0-1-1 0 0,0 1 1 0 0,0 0-1 0 0,1 0 1 0 0,0 0-1 0 0,0 1-17 0 0,-2 24 55 0 0,1-24-49 0 0,1-1 0 0 0,-1 1 1 0 0,1-1-1 0 0,0 1 0 0 0,1-1 0 0 0,-1 1 1 0 0,1-1-1 0 0,0 1 0 0 0,1-1 1 0 0,-1 0-1 0 0,1 1 0 0 0,0-1 1 0 0,0 0-1 0 0,3 3-6 0 0,-2-3 3 0 0,1 0-1 0 0,0-1 0 0 0,0 0 1 0 0,0 1-1 0 0,1-1 1 0 0,-1-1-1 0 0,1 1 1 0 0,0-1-1 0 0,0 0 1 0 0,0 0-1 0 0,0 0 1 0 0,1-1-1 0 0,-1 0 1 0 0,1 0-1 0 0,0 0 1 0 0,4 1-3 0 0,16 2 11 0 0,0 0 0 0 0,0-2 0 0 0,5-1-11 0 0,-23-1 4 0 0,6 0 13 0 0,0 0-1 0 0,-1-2 0 0 0,1 1 0 0 0,0-2 0 0 0,0 1 0 0 0,-1-2 0 0 0,1 0 0 0 0,-1-1 0 0 0,0 0 0 0 0,0-1 0 0 0,0 0 1 0 0,-1-1-1 0 0,0 0 0 0 0,11-9-16 0 0,-16 11 62 0 0,1-1 1 0 0,-1 0 0 0 0,-1 0 0 0 0,1-1-1 0 0,-1 0 1 0 0,0 0 0 0 0,3-5-63 0 0,-6 7 10 0 0,-1 1-1 0 0,0-1 1 0 0,0 1 0 0 0,-1-1-1 0 0,1 0 1 0 0,-1 0 0 0 0,1 0-1 0 0,-1 0 1 0 0,-1 0 0 0 0,1 0 0 0 0,0 0-1 0 0,-1 0 1 0 0,0 0 0 0 0,0 0-1 0 0,0 0 1 0 0,0 0 0 0 0,-1 0-10 0 0,0-3 32 0 0,0 0-1 0 0,-1 0 1 0 0,1 0 0 0 0,-2 1 0 0 0,1-1 0 0 0,-1 1 0 0 0,0-1 0 0 0,0 1 0 0 0,0 0 0 0 0,-1 0-1 0 0,-3-3-31 0 0,0 1 74 0 0,-1 0-1 0 0,0 0 0 0 0,0 1 0 0 0,-1 0 0 0 0,1 1 0 0 0,-8-4-73 0 0,-22-16 611 0 0,-24-23-611 0 0,49 33 127 0 0,12 14-83 0 0,0 0 0 0 0,0 0 0 0 0,-1 1-1 0 0,1-1 1 0 0,0 0 0 0 0,0 1 0 0 0,-1-1 0 0 0,1 1 0 0 0,-1 0 0 0 0,1-1 0 0 0,-1 1 0 0 0,-2-1-44 0 0,0 0 263 0 0,6 1 338 0 0,9 0-1969 0 0,-10 1-6214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0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208 84 4312 0 0,'0'-4'373'0'0,"0"-9"1799"0"0,-2 6-1349 0 0,-1 2-633 0 0,-1 0 1 0 0,0 0 0 0 0,0 0-1 0 0,0 0 1 0 0,0 1 0 0 0,-1-1-1 0 0,0 1 1 0 0,0 1 0 0 0,0-1-1 0 0,0 1 1 0 0,-1-1 0 0 0,1 2-1 0 0,-6-3-190 0 0,9 5 62 0 0,0-1 0 0 0,1 1 1 0 0,-1 1-1 0 0,0-1 0 0 0,0 0 0 0 0,1 0 0 0 0,-1 1 0 0 0,0-1 0 0 0,1 1 0 0 0,-1-1 0 0 0,0 1 0 0 0,1 0 0 0 0,-1-1 0 0 0,1 1 0 0 0,-1 0 0 0 0,1 0 0 0 0,-1 0 0 0 0,1 0 0 0 0,0 1 0 0 0,-1-1 0 0 0,1 0 0 0 0,0 1 1 0 0,0-1-1 0 0,0 0 0 0 0,-1 2-62 0 0,-26 38 179 0 0,19-25-120 0 0,0 1 1 0 0,0 0-1 0 0,2 0 1 0 0,0 1-1 0 0,1 0 0 0 0,1 0 1 0 0,1 1-1 0 0,0-1 1 0 0,1 5-60 0 0,2-11 3 0 0,-2 27 115 0 0,3 32-118 0 0,0-60 10 0 0,1 0 1 0 0,0-1-1 0 0,1 1 1 0 0,1-1 0 0 0,-1 0-1 0 0,1 0 1 0 0,1 0-1 0 0,0 0 1 0 0,1 1-11 0 0,0-2 1 0 0,0 0 0 0 0,0-1 0 0 0,0 0 1 0 0,1-1-1 0 0,0 1 0 0 0,5 3-1 0 0,-7-8 1 0 0,-1 0 0 0 0,1 0-1 0 0,1 0 1 0 0,-1-1 0 0 0,0 0-1 0 0,0 0 1 0 0,1 0 0 0 0,-1 0-1 0 0,1-1 1 0 0,0 0 0 0 0,-1 0 0 0 0,1 0-1 0 0,0 0 1 0 0,1-1-1 0 0,4 0-23 0 0,1-1 1 0 0,-1 0-1 0 0,1 0 0 0 0,-1-1 1 0 0,0-1-1 0 0,0 0 0 0 0,0 0 1 0 0,0-1-1 0 0,-1 0 0 0 0,0-1 1 0 0,1 0-1 0 0,0-1 23 0 0,-5 3-343 0 0,0-1 0 0 0,0 0 0 0 0,0 0 0 0 0,-1 0 0 0 0,3-3 343 0 0,-4 4-7630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49.0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1600 0 0,'7'64'5877'0'0,"0"-32"-5728"0"0,-2-7 17 0 0,0 0 1 0 0,-2 0-1 0 0,0 17-166 0 0,-3-32 102 0 0,0 0 1 0 0,1 1-1 0 0,0-1 1 0 0,1 0-1 0 0,0 0 0 0 0,0 0 1 0 0,1 0-1 0 0,1 0 0 0 0,1 2-102 0 0,-3 1 154 0 0,2 4 23 0 0,18 30-782 0 0,-22-47-5663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49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0 156 4616 0 0,'15'-12'482'0'0,"0"0"0"0"0,1 2 0 0 0,0 0 0 0 0,1 1 0 0 0,0 0 0 0 0,0 2 0 0 0,3-1-482 0 0,11-5 1627 0 0,20-14-1627 0 0,-43 23 53 0 0,-1 1 1 0 0,1 0-1 0 0,0 0 0 0 0,0 0 1 0 0,3 0-54 0 0,23-8-4 0 0,-29 10 29 0 0,-1-1 1 0 0,1 1 0 0 0,0-1 0 0 0,0 1-1 0 0,0 1 1 0 0,0-1 0 0 0,0 1-1 0 0,0 0 1 0 0,0 0 0 0 0,0 0 0 0 0,5 1-26 0 0,-8 0-51 0 0,1-1 1 0 0,-1 1-1 0 0,1-1 1 0 0,-1 1-1 0 0,0 0 1 0 0,1 0 0 0 0,-1 0-1 0 0,0 0 1 0 0,1 1-1 0 0,-1-1 1 0 0,0 1-1 0 0,0-1 1 0 0,0 1 0 0 0,0 0-1 0 0,-1 0 1 0 0,1 0-1 0 0,0 0 1 0 0,-1 0-1 0 0,1 0 1 0 0,-1 0-1 0 0,0 0 1 0 0,1 2 50 0 0,-1-2-6469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49.7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1 100 5920 0 0,'15'-9'1861'0'0,"11"4"-737"0"0,-5-5-724 0 0,-12 5-283 0 0,-1 1-1 0 0,1 1 1 0 0,0-1-1 0 0,1 1 1 0 0,7-1-117 0 0,48-15 258 0 0,-43 11-170 0 0,2 1 0 0 0,11-1-88 0 0,18-1-1016 0 0,-50 8-5634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0.68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4808 0 0,'0'0'720'0'0,"0"0"-2"0"0,0 0-3 0 0,0 0-51 0 0,0 0-215 0 0,0 0-45 0 0,0 0-1 0 0,0 0-40 0 0,0 0-174 0 0,4 5-38 0 0,-1 3-122 0 0,0-1 1 0 0,-1 0 0 0 0,0 1-1 0 0,0 0 1 0 0,0-1-1 0 0,-1 1 1 0 0,0 0-1 0 0,-1 0 1 0 0,1 0 0 0 0,-2 7-30 0 0,1 217-467 0 0,0-231 469 0 0,0 0-1 0 0,1 0 1 0 0,-1 0 0 0 0,0 0 0 0 0,0 1-1 0 0,1-1 1 0 0,-1 0 0 0 0,1 0-1 0 0,-1 0 1 0 0,1 0 0 0 0,-1 0-1 0 0,1 0 1 0 0,0 0 0 0 0,0 0-2 0 0,4 11-896 0 0,-5-12-5205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1.0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22 405 11216 0 0,'2'-7'25'0'0,"0"0"1"0"0,-1 0-1 0 0,0-1 1 0 0,-1 1 0 0 0,1 0-1 0 0,-1-1 1 0 0,-1 1-1 0 0,1 0 1 0 0,-1 0-1 0 0,0-1 1 0 0,-2-3-26 0 0,0-12 57 0 0,-4-35 219 0 0,0 3 476 0 0,1-45-752 0 0,7 98 26 0 0,-1 0-1 0 0,0 0 1 0 0,1 0-1 0 0,0 0 0 0 0,-1 0 1 0 0,1 0-1 0 0,0 0 1 0 0,0 0-1 0 0,0 1 1 0 0,0-1-1 0 0,1 0 1 0 0,-1 1-1 0 0,0-1 0 0 0,1 0 1 0 0,-1 1-1 0 0,2-1-25 0 0,27-21 220 0 0,-23 20-209 0 0,-1-1 0 0 0,1 1 0 0 0,0 0-1 0 0,0 1 1 0 0,0 0 0 0 0,1 0 0 0 0,-1 0 0 0 0,1 1 0 0 0,-1 0 0 0 0,1 0 0 0 0,6 1-11 0 0,4 1-43 0 0,0 2 0 0 0,0-1 1 0 0,-1 2-1 0 0,8 3 43 0 0,-16-4-60 0 0,0 1 0 0 0,0 0-1 0 0,0 1 1 0 0,0 0-1 0 0,-1 1 1 0 0,1 0 0 0 0,-1 0-1 0 0,-1 1 1 0 0,1-1 0 0 0,-1 2-1 0 0,2 3 61 0 0,-6-8-23 0 0,0 2-1 0 0,0-1 1 0 0,0 0-1 0 0,-1 0 0 0 0,1 1 1 0 0,-1-1-1 0 0,0 1 1 0 0,-1 0-1 0 0,1 0 1 0 0,-1 0-1 0 0,0 0 1 0 0,0 0-1 0 0,0 0 0 0 0,-1 0 1 0 0,0 0-1 0 0,0 0 1 0 0,0 0-1 0 0,-1 0 1 0 0,1 0-1 0 0,-1 1 24 0 0,-2 2-17 0 0,1 0 0 0 0,-1 0 0 0 0,0 0 0 0 0,-1 0 0 0 0,1 0 1 0 0,-2-1-1 0 0,1 1 0 0 0,-1-1 0 0 0,0-1 0 0 0,-1 1 0 0 0,-3 3 17 0 0,-6 8-4 0 0,12-14 6 0 0,1 0-1 0 0,-1-1 1 0 0,-1 1-1 0 0,1-1 1 0 0,0 1 0 0 0,-1-1-1 0 0,1 0 1 0 0,-1-1 0 0 0,0 1-1 0 0,0-1 1 0 0,0 1-1 0 0,0-1 1 0 0,-1 0 0 0 0,-1 0-2 0 0,-16 8 52 0 0,20-8-50 0 0,1-1 1 0 0,-1 0-1 0 0,0 1 1 0 0,0-1-1 0 0,0 0 0 0 0,0-1 1 0 0,0 1-1 0 0,0 0 0 0 0,0 0 1 0 0,0-1-1 0 0,0 1 0 0 0,0-1 1 0 0,-1 0-1 0 0,1 0 1 0 0,0 0-1 0 0,0 0 0 0 0,0 0 1 0 0,0 0-1 0 0,-1 0-2 0 0,1-1-112 0 0,1-1 0 0 0,-1 1 0 0 0,1 0 0 0 0,0 0-1 0 0,-1 0 1 0 0,1-1 0 0 0,0 1 0 0 0,0-1 0 0 0,0 1 0 0 0,0-1 0 0 0,0 1 0 0 0,0-1 0 0 0,0-1 112 0 0,1 2-7504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1.64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1 142 2704 0 0,'1'1'195'0'0,"1"0"0"0"0,-1 0 0 0 0,0 1 0 0 0,1-1 0 0 0,-1 0-1 0 0,0 1 1 0 0,0 0 0 0 0,0-1 0 0 0,0 1 0 0 0,0-1 0 0 0,0 1 0 0 0,0 0 0 0 0,-1 0 0 0 0,1-1 0 0 0,-1 1 0 0 0,1 0 0 0 0,-1 0 0 0 0,0 0 0 0 0,1 0 0 0 0,-1 0-1 0 0,0 1-194 0 0,-2 49 1104 0 0,1-35-675 0 0,-2 33-350 0 0,1-36-106 0 0,1 0 0 0 0,0 0 0 0 0,1 1 1 0 0,0-1-1 0 0,1 0 0 0 0,1 0 0 0 0,0 0 0 0 0,4 11 27 0 0,-4-18-23 0 0,-1 0 0 0 0,0-1 0 0 0,0 1-1 0 0,0 0 1 0 0,-1 0 0 0 0,0-1 0 0 0,-1 6 23 0 0,1 7 16 0 0,-2-9 41 0 0,0-8 51 0 0,2-7 23 0 0,-12-89 1205 0 0,11 53-996 0 0,0 13-108 0 0,1-1-1 0 0,2 0 1 0 0,0 0 0 0 0,2 0-1 0 0,8-27-231 0 0,-8 37 201 0 0,2 1-1 0 0,0 0 1 0 0,1 0 0 0 0,1 0-1 0 0,1 1 1 0 0,1 0-1 0 0,6-9-200 0 0,-14 24 32 0 0,0 0-1 0 0,0 1 1 0 0,0-1-1 0 0,0 0 1 0 0,1 1-1 0 0,-1-1 0 0 0,1 1 1 0 0,-1 0-1 0 0,1 0 1 0 0,-1 0-1 0 0,1 0 1 0 0,0 0-32 0 0,20-10 206 0 0,-20 10-187 0 0,0 0 0 0 0,0 0-1 0 0,0 1 1 0 0,0-1 0 0 0,0 0 0 0 0,0 1-1 0 0,0 0 1 0 0,0 0 0 0 0,0 0-1 0 0,0 0 1 0 0,0 0 0 0 0,0 1 0 0 0,-1 0-1 0 0,1-1 1 0 0,1 1-19 0 0,47 14 138 0 0,-49-13-135 0 0,1-1 0 0 0,-1 1 0 0 0,1-1 1 0 0,-1 1-1 0 0,0 0 0 0 0,0 0 0 0 0,1 0 0 0 0,-1 0 0 0 0,0 0 0 0 0,-1 0 1 0 0,1 1-1 0 0,0-1 0 0 0,-1 1-3 0 0,1-1 2 0 0,0 1 0 0 0,0 0 1 0 0,0-1-1 0 0,0 0 0 0 0,0 1 1 0 0,1-1-1 0 0,-1 0 0 0 0,1 0 1 0 0,-1 0-1 0 0,1 0-2 0 0,-1-2 2 0 0,-1 1-1 0 0,0 0 1 0 0,0 0-1 0 0,1 1 1 0 0,-1-1 0 0 0,0 0-1 0 0,0 0 1 0 0,0 1 0 0 0,0-1-1 0 0,0 0 1 0 0,-1 1-1 0 0,1-1 1 0 0,0 1 0 0 0,0-1-1 0 0,-1 1 1 0 0,1-1 0 0 0,-1 1-1 0 0,0-1 1 0 0,1 1-1 0 0,-1 0 1 0 0,0-1 0 0 0,0 2-2 0 0,0 1 2 0 0,0 0 0 0 0,0 0 0 0 0,0 0 0 0 0,-1 0 1 0 0,1 0-1 0 0,-1 0 0 0 0,0 0 0 0 0,-1 1-2 0 0,1 0 3 0 0,-1 0 1 0 0,0 0-1 0 0,0-1 0 0 0,0 1 0 0 0,-1 0 0 0 0,1-1 0 0 0,-1 0 0 0 0,0 1 0 0 0,0-1 1 0 0,-1-1-1 0 0,1 1 0 0 0,-1 0 0 0 0,0-1 0 0 0,0 1 0 0 0,0-1 0 0 0,0-1 1 0 0,-1 1-1 0 0,1 0 0 0 0,-1-1 0 0 0,-3 2-3 0 0,-35 14 9 0 0,22-8 33 0 0,-1-1 0 0 0,-17 4-42 0 0,33-11 22 0 0,-23 7 9 0 0,28-9-27 0 0,0 0 0 0 0,0 1 0 0 0,0-1 0 0 0,0 0 1 0 0,0 1-1 0 0,0-1 0 0 0,1 1 0 0 0,-1-1 0 0 0,0 1 1 0 0,0 0-1 0 0,1-1 0 0 0,-1 1 0 0 0,0 0 0 0 0,1-1 1 0 0,-1 1-1 0 0,1 0 0 0 0,-1 0 0 0 0,1 0 1 0 0,-1 0-1 0 0,1-1 0 0 0,-1 1 0 0 0,1 0 0 0 0,0 0 1 0 0,-1 1-5 0 0,2 0 0 0 0,0-1 1 0 0,0 1 0 0 0,0-1 0 0 0,0 1 0 0 0,0-1 0 0 0,0 1 0 0 0,0-1-1 0 0,1 0 1 0 0,-1 1 0 0 0,0-1 0 0 0,1 0 0 0 0,-1 0 0 0 0,1 0 0 0 0,0 0 0 0 0,-1 0-1 0 0,1 0 1 0 0,0-1-1 0 0,15 8 3 0 0,0-1 0 0 0,0-1-1 0 0,0-1 1 0 0,1 0 0 0 0,17 1-3 0 0,8 1-14 0 0,18 7 14 0 0,-30-7-2 0 0,3-6 149 0 0,-22-1-2056 0 0,-10 0-6857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2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297 93 2208 0 0,'-1'-1'21'0'0,"0"0"0"0"0,0 0-1 0 0,0-1 1 0 0,0 1 0 0 0,0 0 0 0 0,0-1-1 0 0,0 1 1 0 0,1-1 0 0 0,-1 1 0 0 0,1-1 0 0 0,-1 1-1 0 0,1-1 1 0 0,-1 0 0 0 0,1 1 0 0 0,0-1 0 0 0,0-1-21 0 0,-5-14 532 0 0,4 16-392 0 0,-1-1 0 0 0,1 1 0 0 0,0-1 0 0 0,0 1 0 0 0,-1-1 0 0 0,1 1 0 0 0,-1 0 0 0 0,1 0 0 0 0,-1 0 0 0 0,1 0 0 0 0,-1 0 0 0 0,0 0-1 0 0,0 0 1 0 0,0 0-140 0 0,-17-11 1192 0 0,17 11-1123 0 0,0 0 1 0 0,0 0 0 0 0,0 1-1 0 0,0-1 1 0 0,0 0-1 0 0,0 1 1 0 0,-1-1-1 0 0,1 1 1 0 0,0 0 0 0 0,0 0-1 0 0,-1 0 1 0 0,1 0-1 0 0,-1 0-69 0 0,-31 3 449 0 0,27-2-447 0 0,0 1 1 0 0,1 0-1 0 0,-1 0 0 0 0,1 1 0 0 0,0 0 1 0 0,-1 0-1 0 0,2 1 0 0 0,-1-1 0 0 0,0 1 0 0 0,-3 3-2 0 0,0 1 4 0 0,0 0-1 0 0,0 1 0 0 0,1 0 0 0 0,0 1 1 0 0,-4 5-4 0 0,6-6-8 0 0,0 1 0 0 0,1 1 0 0 0,0-1 0 0 0,0 1-1 0 0,1 0 1 0 0,0 0 0 0 0,1 0 0 0 0,0 0 0 0 0,1 1 0 0 0,1-1 0 0 0,-1 1 0 0 0,2 10 8 0 0,0-14-6 0 0,0-1 0 0 0,1 0-1 0 0,0 1 1 0 0,0-1 0 0 0,0 0 0 0 0,1 0-1 0 0,0 0 1 0 0,1 0 0 0 0,0-1 0 0 0,0 1 0 0 0,0 0-1 0 0,1-1 1 0 0,0 0 0 0 0,0 0 0 0 0,0 0-1 0 0,1-1 1 0 0,0 1 0 0 0,0-1 0 0 0,1 0-1 0 0,4 3 7 0 0,-9-8 0 0 0,4 5-23 0 0,0-1-1 0 0,1 0 1 0 0,0-1 0 0 0,-1 1-1 0 0,1-1 1 0 0,1 0-1 0 0,-1-1 1 0 0,0 1 0 0 0,1-1-1 0 0,-1-1 1 0 0,6 2 23 0 0,9-1-34 0 0,-1-1 0 0 0,1-1 0 0 0,-1-1 0 0 0,1-1-1 0 0,4-1 35 0 0,-20 2 0 0 0,-1 0-1 0 0,0 0 1 0 0,0-1-1 0 0,0 0 0 0 0,0 1 1 0 0,0-1-1 0 0,-1-1 1 0 0,1 1-1 0 0,-1 0 0 0 0,1-1 1 0 0,-1 0-1 0 0,0 0 1 0 0,0 0-1 0 0,0 0 0 0 0,0 0 1 0 0,0-1-1 0 0,-1 1 1 0 0,0-1-1 0 0,0 1 1 0 0,0-1-1 0 0,1-3 1 0 0,10-13 35 0 0,-12 17-4 0 0,0 0-1 0 0,1 1 0 0 0,-1-1 1 0 0,-1 0-1 0 0,1 0 0 0 0,0 0 1 0 0,-1 0-1 0 0,1 0 1 0 0,-1 0-1 0 0,0 0 0 0 0,0 0 1 0 0,0-1-1 0 0,-1 1 1 0 0,1 0-1 0 0,-1 0 0 0 0,0 0 1 0 0,0-1-31 0 0,-1-4 113 0 0,-1 0 0 0 0,0 1 0 0 0,0-1 0 0 0,0 1 0 0 0,-1-1 0 0 0,-1 1-113 0 0,-11-16 293 0 0,-1 1 0 0 0,-1 1 1 0 0,-8-7-294 0 0,1 2 753 0 0,-14-22-753 0 0,35 43 88 0 0,2 1 1 0 0,-1 0-1 0 0,1-1 0 0 0,-1 0 1 0 0,1 1-1 0 0,0-1 0 0 0,1 0 0 0 0,-1 0 1 0 0,1 0-1 0 0,0 0 0 0 0,1 0 1 0 0,-1-1-1 0 0,1-2-88 0 0,13 2-1111 0 0,-11 5-5927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2.6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1 352 3616 0 0,'2'2'89'0'0,"-1"0"1"0"0,1 0-1 0 0,0 0 0 0 0,0 1 1 0 0,-1-1-1 0 0,1 0 1 0 0,-1 1-1 0 0,0-1 0 0 0,1 1 1 0 0,-1-1-1 0 0,-1 1 0 0 0,1 0 1 0 0,0-1-1 0 0,0 1 1 0 0,-1 1-90 0 0,8 18 555 0 0,-1-6-435 0 0,0 1 0 0 0,-1 0 1 0 0,0 2-121 0 0,12 32 84 0 0,-10-33-42 0 0,1 0 0 0 0,9 13-42 0 0,-13-19 8 0 0,-5-12-4 0 0,0 1 0 0 0,0-1 0 0 0,0 1 0 0 0,0 0 0 0 0,0-1 0 0 0,1 1 1 0 0,-1 0-1 0 0,0-1 0 0 0,0 1 0 0 0,1-1 0 0 0,-1 1 0 0 0,0-1 0 0 0,1 1 0 0 0,-1-1 0 0 0,1 1 0 0 0,-1-1 0 0 0,1 1 0 0 0,-1-1 1 0 0,1 0-1 0 0,-1 1 0 0 0,1-1 0 0 0,-1 0 0 0 0,1 1 0 0 0,0-1 0 0 0,-1 0 0 0 0,1 0 0 0 0,-1 1 0 0 0,1-1 0 0 0,0 0 0 0 0,-1 0 0 0 0,1 0 1 0 0,0 0-1 0 0,-1 0 0 0 0,1 0 0 0 0,0 0-4 0 0,-1-1 95 0 0,1-1 0 0 0,-1 1-1 0 0,0-1 1 0 0,0 1 0 0 0,0-1 0 0 0,0 1 0 0 0,-1-1 0 0 0,1 1-1 0 0,0-1 1 0 0,-1 1 0 0 0,1 0 0 0 0,-1-1 0 0 0,1 1 0 0 0,-1-1-95 0 0,-2-2 121 0 0,1-1 0 0 0,0 0-1 0 0,0 1 1 0 0,0-1 0 0 0,0 0 0 0 0,1 0 0 0 0,-1-1-121 0 0,-5-17 251 0 0,0-2-72 0 0,0-1 1 0 0,2 0-1 0 0,1-1 1 0 0,1 1-1 0 0,1-1 1 0 0,2 1-1 0 0,2-24-179 0 0,-1 38 97 0 0,1 0-1 0 0,0-1 1 0 0,1 1 0 0 0,0 0-1 0 0,1 1 1 0 0,0-1-1 0 0,1 1 1 0 0,1-1 0 0 0,-1 1-1 0 0,2 1 1 0 0,0-1-1 0 0,0 1 1 0 0,0 1 0 0 0,3-3-97 0 0,8-6 177 0 0,0 0 0 0 0,1 1 0 0 0,1 1 1 0 0,0 1-1 0 0,1 1 0 0 0,10-5-177 0 0,-26 17 46 0 0,0-1 0 0 0,0 1 0 0 0,1 0 0 0 0,-1 1 0 0 0,1-1 0 0 0,-1 1 0 0 0,1 0-1 0 0,-1 1 1 0 0,4-1-46 0 0,25-4 186 0 0,-32 4-176 0 0,1 1 0 0 0,-1 0 0 0 0,0 0 0 0 0,1 0 0 0 0,-1 0 0 0 0,0 0 0 0 0,0 0 0 0 0,1 0 0 0 0,-1 1 0 0 0,0 0 0 0 0,0-1 0 0 0,1 1 0 0 0,-1 0 1 0 0,0 0-1 0 0,0 0 0 0 0,0 0 0 0 0,0 0 0 0 0,0 0 0 0 0,0 1 0 0 0,-1-1 0 0 0,1 1 0 0 0,0-1 0 0 0,-1 1 0 0 0,1 0 0 0 0,-1 0 0 0 0,1-1 0 0 0,-1 1 0 0 0,0 0 1 0 0,0 0-1 0 0,0 0 0 0 0,0 1 0 0 0,0-1 0 0 0,0 0-10 0 0,1 4 16 0 0,0 0 0 0 0,0-1-1 0 0,0 1 1 0 0,-1 0 0 0 0,0 0 0 0 0,0-1 0 0 0,-1 1 0 0 0,1 0 0 0 0,-1 0 0 0 0,-1 0-1 0 0,1 0 1 0 0,-2 5-16 0 0,1-3 8 0 0,-1 0 0 0 0,0 0 0 0 0,-1-1 0 0 0,0 1 0 0 0,0 0-1 0 0,0-1 1 0 0,-1 0 0 0 0,-1 0 0 0 0,-3 6-8 0 0,-5 2 16 0 0,0 0 0 0 0,-1-1 0 0 0,-1-1 0 0 0,0 0 0 0 0,-1-1 0 0 0,0 0 0 0 0,-1-2 0 0 0,0 0 0 0 0,-8 3-16 0 0,-6 4 11 0 0,21-11-6 0 0,1-1-1 0 0,-1 0 1 0 0,0 0-1 0 0,0-1 1 0 0,-1 0 0 0 0,1-1-1 0 0,-1 0 1 0 0,-4 0-5 0 0,14-3-39 0 0,1 0 1 0 0,-1 0 0 0 0,1 0-1 0 0,-1 0 1 0 0,0 0-1 0 0,1 0 1 0 0,-1 0 0 0 0,1 0-1 0 0,-1 0 1 0 0,1 0-1 0 0,-1 0 1 0 0,0 0-1 0 0,1 0 1 0 0,-1 0 0 0 0,1 0-1 0 0,-1-1 1 0 0,1 1-1 0 0,-1 0 1 0 0,1 0-1 0 0,-1-1 1 0 0,1 1 0 0 0,-1 0-1 0 0,1-1 1 0 0,0 1-1 0 0,-1-1 1 0 0,1 1 0 0 0,-1 0-1 0 0,1-1 1 0 0,0 1-1 0 0,0-1 1 0 0,-1 1-1 0 0,1-1 1 0 0,0 1 0 0 0,0-1-1 0 0,-1 1 1 0 0,1-1-1 0 0,0 0 1 0 0,0 1-1 0 0,0-1 1 0 0,0 1 0 0 0,0-1-1 0 0,0 1 1 0 0,0-1-1 0 0,0 0 39 0 0,0-1-8566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3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164 1 5720 0 0,'-1'2'219'0'0,"-1"1"0"0"0,0 0 1 0 0,0-1-1 0 0,0 0 0 0 0,0 1 1 0 0,0-1-1 0 0,-1 0 0 0 0,0 1-219 0 0,-13 14 551 0 0,-17 19-265 0 0,24-27-263 0 0,1 0 0 0 0,0 0 0 0 0,1 0 0 0 0,0 1 0 0 0,0 0 0 0 0,1 1 0 0 0,-5 10-23 0 0,4-3-20 0 0,1 1 0 0 0,1-1 0 0 0,1 1 0 0 0,1 0 0 0 0,0 0 0 0 0,1 14 20 0 0,1-18-74 0 0,0-11 48 0 0,1-1-1 0 0,-1 0 0 0 0,1 1 1 0 0,0-1-1 0 0,0 0 0 0 0,0 0 1 0 0,1 1-1 0 0,-1-1 0 0 0,1 0 1 0 0,0 0-1 0 0,0 1 0 0 0,0-1 1 0 0,0 0-1 0 0,0 0 0 0 0,1 0 1 0 0,-1 0-1 0 0,1 0 0 0 0,0-1 1 0 0,0 1-1 0 0,1 1 27 0 0,1 1-28 0 0,1 0-1 0 0,-1 0 1 0 0,1-1-1 0 0,0 1 1 0 0,0-1-1 0 0,1 0 1 0 0,-1 0 0 0 0,1-1-1 0 0,0 0 1 0 0,0 0-1 0 0,0 0 1 0 0,0 0-1 0 0,0-1 1 0 0,1 0-1 0 0,0-1 29 0 0,4 2 4 0 0,0-2 0 0 0,1 0-1 0 0,-1 0 1 0 0,0-1 0 0 0,0-1-1 0 0,0 1 1 0 0,0-2 0 0 0,0 0 0 0 0,0 0-1 0 0,0-1 1 0 0,0 0 0 0 0,-1-1-1 0 0,1 0 1 0 0,-1 0 0 0 0,0-1-1 0 0,0-1 1 0 0,0 0-4 0 0,-4 2 61 0 0,0-1 0 0 0,0 1 0 0 0,-1-1 0 0 0,1 0 0 0 0,-1-1 0 0 0,0 1 0 0 0,-1-1 0 0 0,1 0 0 0 0,-1 0 0 0 0,0-1 0 0 0,-1 1 0 0 0,1-1-61 0 0,-2 1 83 0 0,0 1 0 0 0,0-1-1 0 0,-1 0 1 0 0,1 0 0 0 0,-1 0-1 0 0,-1 1 1 0 0,1-1 0 0 0,-1 0-1 0 0,0 0 1 0 0,-1 0-1 0 0,1 0 1 0 0,-1 0 0 0 0,0 0-1 0 0,0 0 1 0 0,-3-5-83 0 0,2 4 75 0 0,-1 1 0 0 0,0 0 0 0 0,0 0 0 0 0,0 0-1 0 0,-1 1 1 0 0,0-1 0 0 0,0 1 0 0 0,0 0 0 0 0,-5-4-75 0 0,-7-6 216 0 0,-1 1 0 0 0,-6-4-216 0 0,19 15 37 0 0,-25-19 232 0 0,-2 2 1 0 0,0 1 0 0 0,-1 1-1 0 0,-3 1-269 0 0,13 11-1466 0 0,22 5-5762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4.4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279 17 4616 0 0,'-1'-2'194'0'0,"0"1"0"0"0,0 0 1 0 0,-1-1-1 0 0,1 1 0 0 0,-1 0 0 0 0,1 0 0 0 0,-1 0 1 0 0,1 0-1 0 0,-1 0 0 0 0,0 0 0 0 0,0 1 0 0 0,1-1 1 0 0,-1 1-1 0 0,0-1 0 0 0,0 1 0 0 0,0-1 1 0 0,1 1-1 0 0,-2 0-194 0 0,-24 0 92 0 0,-6 0 680 0 0,-28 3-772 0 0,49-2 75 0 0,1 1 1 0 0,0 1-1 0 0,-1 0 0 0 0,1 0 1 0 0,0 1-1 0 0,1 0 1 0 0,-2 2-76 0 0,0-2-2 0 0,11-4 2 0 0,0 0-1 0 0,0 0 1 0 0,0 0-1 0 0,0 0 0 0 0,0 0 1 0 0,0 1-1 0 0,0-1 1 0 0,0 0-1 0 0,0 1 1 0 0,0-1-1 0 0,1 0 0 0 0,-1 1 1 0 0,0-1-1 0 0,0 1 1 0 0,0 0-1 0 0,0-1 0 0 0,1 1 1 0 0,-1 0-1 0 0,0-1 1 0 0,1 1-1 0 0,-1 0 0 0 0,1 0 1 0 0,-1 0-1 0 0,1-1 1 0 0,-1 1-1 0 0,1 0 0 0 0,-1 1 1 0 0,0 9-74 0 0,0-10 63 0 0,1 0 0 0 0,0 1 0 0 0,-1-1 1 0 0,1 0-1 0 0,0 0 0 0 0,0 0 0 0 0,0 0 0 0 0,0 0 1 0 0,0 1-1 0 0,0-1 0 0 0,0 0 0 0 0,1 0 1 0 0,-1 0-1 0 0,0 0 0 0 0,1 0 0 0 0,-1 0 0 0 0,1 0 1 0 0,-1 0-1 0 0,1 0 0 0 0,-1 0 0 0 0,1 0 1 0 0,0 0-1 0 0,-1 0 11 0 0,8 6-21 0 0,0 0 1 0 0,0-1 0 0 0,0 0 0 0 0,1 0-1 0 0,0-1 1 0 0,0 0 0 0 0,0-1 0 0 0,7 2 20 0 0,19 11-18 0 0,16 10-7 0 0,-28-15-3 0 0,-1 0 1 0 0,1 1-1 0 0,-2 1 0 0 0,0 1 1 0 0,-1 1-1 0 0,0 2 28 0 0,-8-7-1 0 0,-8-8 2 0 0,-1 0 0 0 0,0 1 0 0 0,1-1 0 0 0,-1 1 1 0 0,0 0-1 0 0,-1 0 0 0 0,3 4-1 0 0,0 0 12 0 0,-4-8-11 0 0,-1 1-1 0 0,0-1 1 0 0,1 1 0 0 0,-1-1-1 0 0,0 1 1 0 0,1-1-1 0 0,-1 1 1 0 0,0 0 0 0 0,1-1-1 0 0,-1 1 1 0 0,0 0-1 0 0,0-1 1 0 0,0 1 0 0 0,0-1-1 0 0,0 1 1 0 0,1 0 0 0 0,-1-1-1 0 0,0 1 1 0 0,-1 0-1 0 0,1-1 1 0 0,0 1 0 0 0,0 0-1 0 0,0-1 1 0 0,0 1-1 0 0,0 0 1 0 0,-1-1 0 0 0,1 1-1 0 0,0 0 1 0 0,-1-1 0 0 0,1 1-1 0 0,0-1 1 0 0,-1 1-1 0 0,-1 2-3 0 0,0 0 0 0 0,0-1 0 0 0,-1 1 0 0 0,1-1 0 0 0,-1 1 0 0 0,0-1 0 0 0,0 0 0 0 0,0 0 0 0 0,0 0 0 0 0,0-1 0 0 0,0 1 0 0 0,0-1 0 0 0,0 1 0 0 0,-1-1 0 0 0,1 0 0 0 0,-3 0 3 0 0,-6 2 2 0 0,0 0 0 0 0,0-1 0 0 0,-1-1 0 0 0,0 0-2 0 0,-32-5 94 0 0,9 1 210 0 0,33 2-250 0 0,0 1-1 0 0,0-1 0 0 0,0 1 1 0 0,0-1-1 0 0,0 0 0 0 0,1 0 1 0 0,-1 0-1 0 0,0 0 0 0 0,1-1 1 0 0,-1 1-1 0 0,-1-2-53 0 0,3 2-42 0 0,-1 1-1 0 0,1-1 0 0 0,-1 0 1 0 0,1 0-1 0 0,0-1 1 0 0,0 1-1 0 0,0 0 0 0 0,0 0 1 0 0,0 0-1 0 0,0-1 1 0 0,0 1-1 0 0,0-1 0 0 0,0 1 1 0 0,0-1-1 0 0,1 1 0 0 0,-1-1 1 0 0,1 1-1 0 0,-1-1 1 0 0,1 0-1 0 0,-1 0 43 0 0,1 1-6381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0.8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120 0 5120 0 0,'-5'1'85'0'0,"1"1"1"0"0,0 0 0 0 0,-1-1-1 0 0,1 1 1 0 0,0 1-1 0 0,0-1 1 0 0,0 1 0 0 0,-1 0-86 0 0,0 0 57 0 0,3 0-42 0 0,-1 1 0 0 0,0-1 0 0 0,1 1 0 0 0,0 0-1 0 0,0-1 1 0 0,0 1 0 0 0,0 0 0 0 0,0 0-1 0 0,1 0 1 0 0,0 0-15 0 0,-2 5 8 0 0,-9 21 24 0 0,2 1-1 0 0,1 0 0 0 0,2 1 1 0 0,1 0-32 0 0,3-15 118 0 0,1 1 0 0 0,1-1-1 0 0,0 1 1 0 0,2 0 0 0 0,0-1 0 0 0,0 1 0 0 0,3 4-118 0 0,-2-14 76 0 0,0 1 0 0 0,0-1-1 0 0,1 0 1 0 0,0 0 0 0 0,0-1 0 0 0,1 1-1 0 0,0-1 1 0 0,1 1 0 0 0,0-1 0 0 0,0 0-1 0 0,0-1 1 0 0,1 0 0 0 0,0 1 0 0 0,0-2-1 0 0,0 1 1 0 0,2 0-76 0 0,-7-5 25 0 0,1 0 1 0 0,-1 0-1 0 0,1 0 0 0 0,-1 0 0 0 0,1-1 1 0 0,-1 1-1 0 0,1 0 0 0 0,0-1 0 0 0,-1 1 0 0 0,1-1 1 0 0,0 0-1 0 0,0 1 0 0 0,-1-1 0 0 0,1 0 1 0 0,0 0-1 0 0,-1 0 0 0 0,1 0 0 0 0,0 0 1 0 0,0-1-1 0 0,-1 1 0 0 0,2-1-25 0 0,0 0 66 0 0,1-1 0 0 0,-1 1 0 0 0,0-1 0 0 0,0 0 0 0 0,0 0 0 0 0,0 0 0 0 0,-1 0 0 0 0,1-1 0 0 0,-1 1-1 0 0,3-3-65 0 0,5-8 256 0 0,0 0 0 0 0,-1-1-1 0 0,-1 0 1 0 0,3-8-256 0 0,-7 15 45 0 0,4-9 147 0 0,-1-1 1 0 0,0 0-1 0 0,-1 0 0 0 0,-1-1 0 0 0,-1 1 0 0 0,0-1 0 0 0,-1 0 0 0 0,-1 0 0 0 0,-1 0 1 0 0,-1-5-193 0 0,0 13 109 0 0,-1 1 0 0 0,-1-1 0 0 0,0 0 0 0 0,0 1 1 0 0,-1 0-1 0 0,0 0 0 0 0,-1 0 0 0 0,0 0 1 0 0,0 0-1 0 0,-1 1 0 0 0,0-1 0 0 0,-2-2-109 0 0,5 9 34 0 0,1 0-1 0 0,-1 0 1 0 0,1 0-1 0 0,-1 1 1 0 0,0-1-1 0 0,1 0 1 0 0,-1 1-1 0 0,0-1 1 0 0,0 1-1 0 0,0 0 1 0 0,-1 0-1 0 0,1-1 1 0 0,0 1-1 0 0,0 1 1 0 0,-1-1-34 0 0,-3-1 73 0 0,0 1 0 0 0,0 1 0 0 0,0-1 0 0 0,1 1 0 0 0,-4 0-73 0 0,6 0-4 0 0,-1 2-1812 0 0,4-1-7270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4.79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54 0 5624 0 0,'0'0'198'0'0,"0"0"-3"0"0,0 0 5 0 0,0 0-8 0 0,0 0-59 0 0,0 0-18 0 0,-2 7 102 0 0,-9 47-87 0 0,-25 41 290 0 0,32-57 349 0 0,11-13 179 0 0,-7 5-1387 0 0,0-29-5783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5.1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1 6016 0 0,'0'0'454'0'0,"0"0"-4"0"0,1 0-338 0 0,-1 0 1 0 0,1 0 0 0 0,0 0-1 0 0,0 0 1 0 0,0 0 0 0 0,-1 0-1 0 0,1 0 1 0 0,0 1 0 0 0,0-1-1 0 0,-1 0 1 0 0,1 1 0 0 0,0-1-1 0 0,-1 0 1 0 0,1 1 0 0 0,0-1-1 0 0,-1 1 1 0 0,1-1 0 0 0,0 1-1 0 0,-1-1 1 0 0,1 1-113 0 0,-47 175 1579 0 0,38-124-1420 0 0,7-40-103 0 0,-1 0 0 0 0,0 0 0 0 0,-1-1 0 0 0,0 1-1 0 0,0-1 1 0 0,-3 5-56 0 0,5-13 21 0 0,0 0 0 0 0,0 0 0 0 0,1 0 0 0 0,0-1 0 0 0,-1 1 0 0 0,1 0 0 0 0,0 0 0 0 0,0 0 0 0 0,1 0 0 0 0,-1 0 0 0 0,1 0 0 0 0,0 2-21 0 0,1 16 104 0 0,-2-20-98 0 0,0 1-1 0 0,0-1 0 0 0,0 1 1 0 0,0 0-1 0 0,-1-1 1 0 0,1 1-1 0 0,0-1 0 0 0,-1 1 1 0 0,0-1-1 0 0,1 1 0 0 0,-1-1 1 0 0,0 1-1 0 0,0-1 1 0 0,0 1-7 0 0,-3 6-1444 0 0,3-8-5875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5.5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0 130 3000 0 0,'13'-1'609'0'0,"0"0"1"0"0,-1-2-1 0 0,1 0 1 0 0,-1 0-1 0 0,0-1 1 0 0,8-3-610 0 0,21-7 192 0 0,119-24 345 0 0,-114 27-482 0 0,-31 8-33 0 0,0-1 0 0 0,0-1-1 0 0,2-1-21 0 0,-2 0 11 0 0,0 1 0 0 0,1 0-1 0 0,0 1 1 0 0,4 0-11 0 0,-13 3 8 0 0,0 0 1 0 0,0 1-1 0 0,0-1 0 0 0,0 2 1 0 0,1-1-1 0 0,-1 1 1 0 0,0 0-1 0 0,0 0 1 0 0,0 1-1 0 0,6 2-8 0 0,35 10 112 0 0,-37-12-78 0 0,0 1-1 0 0,-1 1 1 0 0,1 0-1 0 0,-1 0 1 0 0,8 5-34 0 0,-16-8 3 0 0,-1 0 0 0 0,1 0 0 0 0,-1 1 0 0 0,0-1 0 0 0,0 1-1 0 0,1-1 1 0 0,-1 1 0 0 0,0-1 0 0 0,0 1 0 0 0,-1-1 0 0 0,1 1 0 0 0,0 0 0 0 0,0 0-1 0 0,-1-1 1 0 0,1 1 0 0 0,-1 0 0 0 0,0 0 0 0 0,1 0 0 0 0,-1 0 0 0 0,0-1 0 0 0,0 2-3 0 0,0-1 4 0 0,0 1 1 0 0,1-1 0 0 0,-1 1-1 0 0,1-1 1 0 0,0 1-1 0 0,-1-1 1 0 0,1 0 0 0 0,0 1-1 0 0,0-1 1 0 0,1 1-5 0 0,-1-1 0 0 0,0 0 1 0 0,0 0-1 0 0,-1 0 0 0 0,1 0 1 0 0,-1 0-1 0 0,1 1 0 0 0,-1-1 1 0 0,0 0-1 0 0,0 0 1 0 0,0 0-1 0 0,0 0 0 0 0,0 1 1 0 0,0 0-1 0 0,-6 33-1 0 0,4-27 1 0 0,-10 121-11 0 0,-1-72-17 0 0,12-56 54 0 0,1 1 0 0 0,-1-1 0 0 0,1 1 0 0 0,0-1 0 0 0,0 1 1 0 0,0 0-1 0 0,0-1 0 0 0,0 1 0 0 0,0-1 0 0 0,1 1 0 0 0,-1-1 0 0 0,1 1 0 0 0,0-1 0 0 0,0 1 0 0 0,0-1 0 0 0,0 0 0 0 0,0 1 0 0 0,1 0-26 0 0,3 1-988 0 0,-4-3-4342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5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287 18 4616 0 0,'-3'0'296'0'0,"-1"-1"0"0"0,1 1-1 0 0,-1-1 1 0 0,1 0 0 0 0,0 0 0 0 0,-1 0 0 0 0,1 0 0 0 0,-2-2-296 0 0,2 2 301 0 0,0-1 0 0 0,0 1 1 0 0,-1 0-1 0 0,1 0 0 0 0,0 0 1 0 0,-1 0-1 0 0,1 1 0 0 0,-2-1-301 0 0,-1 2 69 0 0,1-1 0 0 0,-1 1 0 0 0,1 0 0 0 0,-1 0-1 0 0,1 1 1 0 0,-1-1 0 0 0,1 1 0 0 0,0 1 0 0 0,0-1 0 0 0,-1 1-69 0 0,-49 34-94 0 0,49-33 126 0 0,-2 3-49 0 0,0 1 0 0 0,0 0 0 0 0,0 0 0 0 0,1 1 0 0 0,0 0 0 0 0,0 1 0 0 0,1-1 0 0 0,1 1 0 0 0,0 0 0 0 0,0 0 0 0 0,1 1 0 0 0,0 0 0 0 0,-2 8 17 0 0,2-4-57 0 0,1 0-1 0 0,0 1 0 0 0,1-1 0 0 0,0 1 1 0 0,2 0-1 0 0,0-1 0 0 0,0 1 0 0 0,2-1 1 0 0,2 16 57 0 0,-2-25-4 0 0,0 0 0 0 0,0-1 0 0 0,1 1 0 0 0,0 0 0 0 0,0-1 0 0 0,0 0 1 0 0,0 1-1 0 0,1-1 0 0 0,0-1 0 0 0,0 1 0 0 0,1 0 0 0 0,-1-1 0 0 0,1 0 0 0 0,0 0 1 0 0,0-1-1 0 0,5 4 4 0 0,-5-4-4 0 0,1 0 0 0 0,0 0 1 0 0,-1 0-1 0 0,1 0 1 0 0,1-1-1 0 0,-1 0 0 0 0,0-1 1 0 0,0 1-1 0 0,1-1 0 0 0,-1 0 1 0 0,0-1-1 0 0,1 1 1 0 0,-1-1-1 0 0,1-1 0 0 0,-1 1 1 0 0,1-1 3 0 0,3-1 3 0 0,0 0 1 0 0,-1-1 0 0 0,1 0-1 0 0,-1-1 1 0 0,0 0-1 0 0,4-2-3 0 0,-8 3 7 0 0,-1-1-1 0 0,1 1 0 0 0,-1-1 0 0 0,0 0 0 0 0,0 0 0 0 0,0 0 0 0 0,0 0 1 0 0,-1-1-1 0 0,1 1 0 0 0,-1-1 0 0 0,2-4-6 0 0,7-13 114 0 0,-7 14-58 0 0,0 0 0 0 0,-1 0 0 0 0,0 0-1 0 0,0 0 1 0 0,-1 0 0 0 0,0-1 0 0 0,-1 0-1 0 0,0 0 1 0 0,0 1 0 0 0,0-8-56 0 0,-2 3-1 0 0,-1 1-1 0 0,-1 0 1 0 0,0-1 0 0 0,-1 1-1 0 0,0 0 1 0 0,-5-10 1 0 0,-5-20-11 0 0,8 26 40 0 0,-2 0 0 0 0,1 1 0 0 0,-2 0-1 0 0,0 0 1 0 0,-1 1 0 0 0,0 0 0 0 0,-4-2-29 0 0,8 10-1163 0 0,4 5-5226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6.3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0 550 7632 0 0,'1'0'35'0'0,"0"0"0"0"0,-1-1 1 0 0,1 1-1 0 0,0 0 1 0 0,0 0-1 0 0,-1-1 0 0 0,1 1 1 0 0,0-1-1 0 0,-1 1 0 0 0,1-1 1 0 0,0 1-1 0 0,-1-1 0 0 0,1 1 1 0 0,-1-1-1 0 0,1 0 0 0 0,-1 1 1 0 0,1-1-1 0 0,-1 0 1 0 0,1 0-1 0 0,-1 1 0 0 0,0-1 1 0 0,1 0-1 0 0,-1 0 0 0 0,0 1 1 0 0,0-1-1 0 0,1 0 0 0 0,-1 0 1 0 0,0 0-1 0 0,0 1 0 0 0,0-1 1 0 0,0 0-1 0 0,0 0 1 0 0,0 0-36 0 0,0-41 1928 0 0,-1 20-1382 0 0,7-207 19 0 0,-6 220-512 0 0,1 0 0 0 0,-1 0 0 0 0,2 0-1 0 0,-1 1 1 0 0,1-1 0 0 0,1 0 0 0 0,2-7-53 0 0,4-3 292 0 0,1 0 0 0 0,7-11-292 0 0,-15 26 40 0 0,0 2 4 0 0,-1-1 1 0 0,1 0 0 0 0,-1 0 0 0 0,1 1-1 0 0,0-1 1 0 0,0 1 0 0 0,0-1 0 0 0,0 1-1 0 0,1 0 1 0 0,-1 0 0 0 0,1 0 0 0 0,-1 0-1 0 0,1 0 1 0 0,0 1 0 0 0,-1-1 0 0 0,2 0-45 0 0,-2 2 12 0 0,-1-1 17 0 0,0 0 0 0 0,0 1 0 0 0,0-1 0 0 0,0 1-1 0 0,0-1 1 0 0,1 1 0 0 0,-1 0 0 0 0,0-1-1 0 0,0 1 1 0 0,0 0 0 0 0,0 0 0 0 0,1 0 0 0 0,-1 0-1 0 0,0 0 1 0 0,0 0 0 0 0,1 0 0 0 0,-1 0 0 0 0,0 0-1 0 0,1 1-28 0 0,1-1 61 0 0,0 1-22 0 0,0 1 1 0 0,0-1 0 0 0,0 1-1 0 0,0 0 1 0 0,0-1 0 0 0,0 1-1 0 0,-1 1 1 0 0,1-1-1 0 0,-1 0 1 0 0,1 1 0 0 0,-1-1-1 0 0,0 1 1 0 0,0-1 0 0 0,0 1-1 0 0,0 0 1 0 0,-1 0 0 0 0,1 0-1 0 0,-1 0 1 0 0,1 1-40 0 0,12 21 157 0 0,-5-12-135 0 0,-2 0-1 0 0,0 1 1 0 0,-1 0 0 0 0,0 1-1 0 0,2 9-21 0 0,-1-4 11 0 0,1 1 0 0 0,9 16-11 0 0,5 1 128 0 0,2 0 1 0 0,14 15-129 0 0,-34-48 15 0 0,0 0 0 0 0,0-1 0 0 0,0 1 0 0 0,1-1 0 0 0,0 0 0 0 0,0 0 0 0 0,0-1 0 0 0,0 0 0 0 0,1 0 0 0 0,-1 0 0 0 0,1 0 0 0 0,-1-1 0 0 0,1 0 0 0 0,4 1-15 0 0,-9-3 3 0 0,2 2 4 0 0,0-1 0 0 0,0 0-1 0 0,0 0 1 0 0,0 0 0 0 0,0-1-1 0 0,0 1 1 0 0,0-1 0 0 0,0 0-1 0 0,1 0 1 0 0,-1 0 0 0 0,0 0-1 0 0,0 0 1 0 0,0-1 0 0 0,1 1-1 0 0,-1-1 1 0 0,1 0-7 0 0,1-1 3 0 0,0 0 0 0 0,0 0-1 0 0,0 0 1 0 0,-1 0 0 0 0,1-1 0 0 0,-1 0 0 0 0,1 0 0 0 0,-1 0 0 0 0,0 0-1 0 0,0-1 1 0 0,0 0 0 0 0,-1 0 0 0 0,1 0 0 0 0,-1 0 0 0 0,0 0-1 0 0,0-1 1 0 0,-1 1 0 0 0,1-1 0 0 0,-1 0 0 0 0,0 0 0 0 0,0 0 0 0 0,0-3-3 0 0,3-7 33 0 0,-2-1 0 0 0,0 1 1 0 0,0-1-1 0 0,-2 1 0 0 0,0-1 1 0 0,0 0-1 0 0,-2 0-33 0 0,-1 0 35 0 0,0 1 0 0 0,-1 0 0 0 0,0 0 0 0 0,-2 0 0 0 0,0 0 0 0 0,0 1 0 0 0,-1 0 0 0 0,-4-5-35 0 0,-14-21 94 0 0,15 27-17 0 0,1 0 1 0 0,1 0-1 0 0,-1-3-77 0 0,7 14-96 0 0,0 0 0 0 0,0 0-1 0 0,-1 1 1 0 0,1-1 0 0 0,0 0-1 0 0,-1 0 1 0 0,1 1-1 0 0,-1-1 1 0 0,0 1 0 0 0,0-1-1 0 0,1 1 1 0 0,-1 0-1 0 0,0 0 1 0 0,0 0 0 0 0,0 0-1 0 0,0 0 1 0 0,0 0-1 0 0,-1 0 1 0 0,1 1 0 0 0,-1-1 96 0 0,2 1-10544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2:56.7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375 50 5016 0 0,'0'-1'306'0'0,"0"-1"-1"0"0,0 1 1 0 0,0 0 0 0 0,-1-1 0 0 0,1 1 0 0 0,0 0 0 0 0,0 0-1 0 0,-1-1 1 0 0,1 1 0 0 0,-1 0 0 0 0,1 0 0 0 0,-1 0-1 0 0,1-1 1 0 0,-1 1 0 0 0,0 0 0 0 0,0 0 0 0 0,1 0-1 0 0,-1 0 1 0 0,0 0 0 0 0,0 0 0 0 0,0 1 0 0 0,0-1-306 0 0,-41-20 73 0 0,32 20-83 0 0,0 0 0 0 0,0 0 0 0 0,0 1 1 0 0,0 0-1 0 0,0 1 0 0 0,-3 1 10 0 0,-28 1-24 0 0,39-3 23 0 0,0 0 0 0 0,0 0 0 0 0,0 0 0 0 0,0 1 0 0 0,1-1 0 0 0,-1 0 0 0 0,0 1 0 0 0,0-1 0 0 0,0 1 0 0 0,0 0 0 0 0,1 0 0 0 0,-1 0 1 0 0,0 0-1 0 0,1 0 0 0 0,-1 0 0 0 0,1 0 0 0 0,-1 0 0 0 0,1 0 0 0 0,-1 1 0 0 0,1-1 0 0 0,-1 1 1 0 0,1 1-3 0 0,-1 0 0 0 0,1-1 0 0 0,0 1 0 0 0,-1 0 0 0 0,1 0 0 0 0,1-1 0 0 0,-1 1 0 0 0,0 0 1 0 0,1 0-1 0 0,-1 0 0 0 0,1 0 0 0 0,0 0 0 0 0,0 1 3 0 0,0 1-4 0 0,0 1 0 0 0,1 0 1 0 0,0 0-1 0 0,0 0 0 0 0,0-1 1 0 0,1 1-1 0 0,0-1 0 0 0,0 1 0 0 0,0-1 1 0 0,1 0-1 0 0,-1 0 0 0 0,1 0 0 0 0,1 0 1 0 0,0 1 3 0 0,17 15 19 0 0,1-2 1 0 0,1 0-1 0 0,2-1-19 0 0,-1 0 43 0 0,-1 1 0 0 0,15 16-43 0 0,-4-3 106 0 0,-21-22-47 0 0,-1 2 0 0 0,9 10-59 0 0,-19-19 7 0 0,0 0 1 0 0,0 0 0 0 0,0 1 0 0 0,0-1 0 0 0,0 1 0 0 0,-1-1 0 0 0,1 3-8 0 0,-1-6 5 0 0,-1 1 0 0 0,0 0 0 0 0,1 0 1 0 0,-1 0-1 0 0,0 0 0 0 0,0 0 1 0 0,0 0-1 0 0,0 0 0 0 0,0 0 0 0 0,0 0 1 0 0,0 0-1 0 0,0 0 0 0 0,0 0 1 0 0,0 0-1 0 0,-1 0 0 0 0,1 0 0 0 0,0 0 1 0 0,-1 0-1 0 0,1 0 0 0 0,-1-1 0 0 0,1 1 1 0 0,-1 0-1 0 0,1 0 0 0 0,-1 0 1 0 0,1-1-1 0 0,-1 1 0 0 0,0 0 0 0 0,1-1 1 0 0,-1 1-6 0 0,-12 8 100 0 0,8-4-89 0 0,-1-1 0 0 0,1 0 0 0 0,-1 0 0 0 0,0-1 0 0 0,-1 0-1 0 0,1 0 1 0 0,-1 0 0 0 0,1-1 0 0 0,-1 1 0 0 0,0-2-1 0 0,0 1 1 0 0,-3 0-11 0 0,-41 4-125 0 0,-21 4-342 0 0,-1-3 0 0 0,-1-4 0 0 0,-3-3 467 0 0,72 0-7792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2.2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1 127 5016 0 0,'0'0'313'0'0,"0"0"7"0"0,0 0 5 0 0,0 0-25 0 0,0 0-88 0 0,0 0-25 0 0,0 0 5 0 0,0 0 29 0 0,0 0 95 0 0,0 0 34 0 0,0 0 2 0 0,2 8-40 0 0,2 5-260 0 0,5 22 183 0 0,0 0-1 0 0,-1 15-234 0 0,-1 2 168 0 0,-3-17 193 0 0,1 34-361 0 0,-1 160 543 0 0,2-174-114 0 0,-6-28 117 0 0,-4-26-140 0 0,3-1-401 0 0,1-1-1 0 0,0 1 1 0 0,0 0-1 0 0,-1 0 1 0 0,1 0-1 0 0,0 0 1 0 0,0 0 0 0 0,-1 0-1 0 0,1 0 1 0 0,0 0-1 0 0,0 0 1 0 0,-1 0-1 0 0,1 0 1 0 0,0 0 0 0 0,0 0-1 0 0,-1 0 1 0 0,1 1-1 0 0,0-1 1 0 0,0 0-1 0 0,0 0 1 0 0,-1 0 0 0 0,1 0-1 0 0,0 0 1 0 0,0 0-1 0 0,0 1 1 0 0,-1-1 0 0 0,1 0-1 0 0,0 0 1 0 0,0 0-1 0 0,0 1 1 0 0,0-1-1 0 0,-1 0 1 0 0,1 0 0 0 0,0 0-1 0 0,0 1 1 0 0,0-1-1 0 0,0 0 1 0 0,0 0-1 0 0,0 1 1 0 0,0-1-5 0 0,0 0 28 0 0,0 1-1 0 0,0-1 1 0 0,0 1-1 0 0,0-1 1 0 0,0 1-1 0 0,0-1 1 0 0,0 1-1 0 0,0-1 1 0 0,-1 1-1 0 0,1-1 1 0 0,0 1 0 0 0,0-1-1 0 0,0 1 1 0 0,-1-1-1 0 0,1 1 1 0 0,0-1-1 0 0,0 0 1 0 0,-1 1-1 0 0,1-1 1 0 0,0 1-1 0 0,-1-1 1 0 0,1 0-1 0 0,0 1 1 0 0,-1-1 0 0 0,1 0-1 0 0,-1 0 1 0 0,1 1-1 0 0,0-1 1 0 0,-1 0-1 0 0,1 0 1 0 0,-1 0-1 0 0,1 1 1 0 0,-1-1-1 0 0,1 0 1 0 0,-1 0 0 0 0,1 0-1 0 0,-1 0 1 0 0,1 0-1 0 0,-1 0 1 0 0,1 0-1 0 0,-1 0 1 0 0,1 0-1 0 0,-1 0 1 0 0,1 0-1 0 0,-1 0 1 0 0,1-1 0 0 0,-1 1-1 0 0,1 0 1 0 0,-1 0-28 0 0,-6 0 38 0 0,7 0 7 0 0,-8-22 141 0 0,6 18-174 0 0,0 0 1 0 0,1-1-1 0 0,0 1 1 0 0,0-1-1 0 0,0 1 1 0 0,1 0-1 0 0,-1-1 1 0 0,1 1-1 0 0,0-1 1 0 0,0 0-1 0 0,1 1 1 0 0,0-3-13 0 0,0-18 40 0 0,2-84 305 0 0,4 0 0 0 0,11-39-345 0 0,-15 127 29 0 0,1-1 0 0 0,1 1 0 0 0,1 0 0 0 0,1 0 0 0 0,6-11-29 0 0,-10 25 36 0 0,2 1 0 0 0,-1-1-1 0 0,1 1 1 0 0,0-1 0 0 0,0 1 0 0 0,1 1 0 0 0,-1-1-1 0 0,1 1 1 0 0,1 0 0 0 0,5-4-36 0 0,10-4 139 0 0,0 1 0 0 0,18-7-139 0 0,-19 9 35 0 0,-10 6 14 0 0,1 1 1 0 0,-1 0-1 0 0,1 0 1 0 0,-1 1-1 0 0,1 1 1 0 0,12-1-50 0 0,-17 3 16 0 0,-1 0 0 0 0,1 0 0 0 0,0 1-1 0 0,0 0 1 0 0,-1 0 0 0 0,1 0 0 0 0,-1 1 0 0 0,1 0 0 0 0,-1 0 0 0 0,0 1 0 0 0,0 0 0 0 0,-1 0 0 0 0,1 0 0 0 0,2 4-16 0 0,1 0-13 0 0,-1 1 1 0 0,0 0 0 0 0,-1 0 0 0 0,0 1-1 0 0,-1 0 1 0 0,0 1 0 0 0,0-1 0 0 0,-1 1-1 0 0,0 0 1 0 0,-1 0 0 0 0,-1 1-1 0 0,1-1 1 0 0,-2 1 0 0 0,0 0 0 0 0,0 0-1 0 0,-1 0 1 0 0,0 0 0 0 0,-1 0 0 0 0,-1-1-1 0 0,0 1 1 0 0,-1 4 12 0 0,0-8-11 0 0,0-1-1 0 0,-1 1 0 0 0,0-1 0 0 0,0 0 1 0 0,-1 0-1 0 0,0 0 0 0 0,0-1 1 0 0,0 1-1 0 0,-1-1 0 0 0,0 0 1 0 0,0 0-1 0 0,-1-1 0 0 0,0 1 1 0 0,0-1-1 0 0,0 0 0 0 0,0-1 1 0 0,-1 0-1 0 0,1 0 0 0 0,-1 0 1 0 0,-1-1-1 0 0,-2 1 12 0 0,-1 1-9 0 0,-1-1-1 0 0,1-1 1 0 0,-1 0 0 0 0,1-1 0 0 0,-1 0 0 0 0,0 0-1 0 0,0-2 1 0 0,0 1 0 0 0,0-1 0 0 0,0-1-1 0 0,0 0 1 0 0,1-1 0 0 0,-11-3 9 0 0,-6-3-1 0 0,7 2 1 0 0,0 0 0 0 0,0 1 0 0 0,-4 1 0 0 0,23 4 43 0 0,0 0 0 0 0,0-1 1 0 0,0 1-1 0 0,0-1 0 0 0,1 1 1 0 0,-1-1-1 0 0,0 0 0 0 0,0 1 0 0 0,1-1 1 0 0,-2-1-44 0 0,-17-7-2295 0 0,19 9-6939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6.3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1 381 2504 0 0,'0'0'585'0'0,"0"0"5"0"0,0 0-4 0 0,0 0-51 0 0,0 0-222 0 0,0 0-51 0 0,0 0-3 0 0,0 0 28 0 0,0 0 72 0 0,0 0 17 0 0,0 0 0 0 0,0 0 13 0 0,0 0 52 0 0,0 0 9 0 0,0 0-2 0 0,0 0-60 0 0,0 0-239 0 0,0 0-54 0 0,0 0 1 0 0,0 0 22 0 0,0 0 93 0 0,0 0 29 0 0,0 0 5 0 0,0 0-5 0 0,4-6-6 0 0,0 1-157 0 0,0-1 0 0 0,-1 0 0 0 0,1 0 0 0 0,-1 0 1 0 0,-1-1-1 0 0,1 1 0 0 0,-1-1 0 0 0,-1 1 0 0 0,1-3-77 0 0,5-17 195 0 0,0 1 0 0 0,2 0 0 0 0,1 1-1 0 0,1 0 1 0 0,1 0 0 0 0,1 0-195 0 0,15-32 465 0 0,-24 49-336 0 0,0 1 0 0 0,0 0 1 0 0,1 0-1 0 0,0 0 1 0 0,5-5-130 0 0,15-21 679 0 0,-23 31-622 0 0,-1 1 0 0 0,0-1 0 0 0,0 0 0 0 0,1 0 0 0 0,-1 0 0 0 0,0 1 0 0 0,1-1 0 0 0,-1 1 0 0 0,1-1 0 0 0,-1 1 0 0 0,1-1 0 0 0,-1 1 0 0 0,1 0 0 0 0,-1 0 0 0 0,1 0 1 0 0,-1 0-1 0 0,1 0-57 0 0,-1 0 176 0 0,-1 0-24 0 0,0 0-95 0 0,0 0-20 0 0,0 0-2 0 0,0 0 12 0 0,0 0 34 0 0,0 0 14 0 0,8 15 98 0 0,72 95-170 0 0,-73-100 5 0 0,-1 0 1 0 0,-1 1 0 0 0,3 6-29 0 0,9 17 193 0 0,-6-12-4 0 0,-1 1-1 0 0,0 3-188 0 0,16 35 407 0 0,-26-60-424 0 0,4 6 97 0 0,0 0 1 0 0,-1 0 0 0 0,0 0-1 0 0,-1 1 1 0 0,0-1 0 0 0,0 1-1 0 0,0 1-80 0 0,0 27-2269 0 0,-2-36-8912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6.6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43 7632 0 0,'-5'0'201'0'0,"5"-2"329"0"0,12-5 1082 0 0,20-5 782 0 0,-4 5-2321 0 0,2 2-1 0 0,-1 2 1 0 0,0 0 0 0 0,23 2-73 0 0,15-1-39 0 0,-11 4-1772 0 0,-30 1-5927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7.0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1 272 5520 0 0,'0'-1'16'0'0,"1"1"1"0"0,-1 0 0 0 0,1 0-1 0 0,-1 0 1 0 0,0 0-1 0 0,1 0 1 0 0,-1-1-1 0 0,1 1 1 0 0,-1 0-1 0 0,0 0 1 0 0,1-1 0 0 0,-1 1-1 0 0,1 0 1 0 0,-1-1-1 0 0,0 1 1 0 0,0 0-1 0 0,1-1 1 0 0,-1 1-1 0 0,0 0 1 0 0,1-1 0 0 0,-1 1-1 0 0,0-1 1 0 0,0 1-1 0 0,0 0 1 0 0,0-1-1 0 0,1 1 1 0 0,-1-1-17 0 0,4-20 1062 0 0,-5-32 1228 0 0,1 36-1899 0 0,-1-19-228 0 0,2-43 545 0 0,0 77-674 0 0,-1 1-1 0 0,0-1 1 0 0,1 0 0 0 0,0 0-1 0 0,-1 0 1 0 0,1 1 0 0 0,0-1-1 0 0,0 0 1 0 0,0 1 0 0 0,0-1 0 0 0,0 0-1 0 0,0 1 1 0 0,0 0 0 0 0,1-1-1 0 0,-1 1-33 0 0,0 0 38 0 0,0 0 0 0 0,0-1-1 0 0,0 1 1 0 0,0 0-1 0 0,0 0 1 0 0,0 0 0 0 0,0-1-1 0 0,-1 1 1 0 0,1-1 0 0 0,0 1-1 0 0,-1 0 1 0 0,1-1 0 0 0,-1 0-38 0 0,1 1 38 0 0,-1 0 1 0 0,1 1 0 0 0,-1-1 0 0 0,1 0 0 0 0,0 0 0 0 0,-1 1 0 0 0,1-1-1 0 0,0 0 1 0 0,0 1 0 0 0,-1-1 0 0 0,1 1 0 0 0,0-1 0 0 0,0 1-1 0 0,0-1 1 0 0,0 1 0 0 0,0 0 0 0 0,0-1 0 0 0,0 1 0 0 0,0 0-1 0 0,0 0 1 0 0,0 0 0 0 0,0 0 0 0 0,-1 0 0 0 0,1 0 0 0 0,0 0-1 0 0,0 0 1 0 0,0 0 0 0 0,0 0 0 0 0,0 0 0 0 0,0 1 0 0 0,0-1 0 0 0,0 0-1 0 0,0 1 1 0 0,0-1 0 0 0,0 0 0 0 0,0 1 0 0 0,-1 0 0 0 0,1-1-1 0 0,0 1 1 0 0,0-1 0 0 0,-1 1 0 0 0,1 0 0 0 0,0-1 0 0 0,-1 1-1 0 0,1 0 1 0 0,0 0-39 0 0,24 66 537 0 0,-3 1 1 0 0,2 18-538 0 0,-16-57 148 0 0,-6-22-109 0 0,1 0 0 0 0,0 0 1 0 0,0-1-1 0 0,1 1 0 0 0,-1-1 1 0 0,1 1-1 0 0,1-1 0 0 0,-1-1 0 0 0,1 1 1 0 0,0-1-1 0 0,1 1 0 0 0,-1-2 1 0 0,2 2-40 0 0,-2-3 20 0 0,-1-1 1 0 0,1 1-1 0 0,0-1 1 0 0,0 0-1 0 0,0 0 1 0 0,0 0-1 0 0,0-1 1 0 0,0 0-1 0 0,0 0 1 0 0,0 0-1 0 0,1 0 1 0 0,-1-1-1 0 0,0 0 1 0 0,1 0-1 0 0,-1-1 1 0 0,0 1-1 0 0,1-1 1 0 0,3-2-21 0 0,-4 3 14 0 0,1-1 0 0 0,-1 0 0 0 0,0 0 0 0 0,0-1 0 0 0,0 0 0 0 0,0 0 0 0 0,-1 0 0 0 0,1 0 0 0 0,0-1 0 0 0,-1 0 0 0 0,1 0 0 0 0,-1 0 0 0 0,0 0 0 0 0,0-1 0 0 0,0 1 0 0 0,-1-1 0 0 0,1 0 0 0 0,-1 0 0 0 0,0-1 0 0 0,0 1 0 0 0,-1-1 0 0 0,1 1 0 0 0,-1-1 0 0 0,0 0 1 0 0,1-4-15 0 0,0 1 34 0 0,-1 0 0 0 0,1 1 0 0 0,0-1 1 0 0,3-3-35 0 0,-3 6 16 0 0,-1 0 0 0 0,1 0-1 0 0,-1-1 1 0 0,0 1 0 0 0,-1-1 0 0 0,1 1 0 0 0,-1-1 0 0 0,0 0 0 0 0,0-4-16 0 0,-2-24 111 0 0,-2 1 0 0 0,-1-1-111 0 0,4 25 38 0 0,0 8-36 0 0,0 1 0 0 0,0 0 0 0 0,0-1 0 0 0,0 1-1 0 0,0-1 1 0 0,0 1 0 0 0,0-1 0 0 0,0 1 0 0 0,0 0 0 0 0,-1-1 0 0 0,1 1 0 0 0,0-1 0 0 0,0 1 0 0 0,0 0-1 0 0,0-1 1 0 0,-1 1 0 0 0,1-1 0 0 0,0 1 0 0 0,0 0 0 0 0,-1-1 0 0 0,1 1 0 0 0,0 0 0 0 0,-1-1 0 0 0,1 1 0 0 0,0 0-1 0 0,-1 0 1 0 0,1-1 0 0 0,0 1 0 0 0,-1 0 0 0 0,1 0 0 0 0,-1 0 0 0 0,1 0 0 0 0,0-1 0 0 0,-1 1 0 0 0,1 0-1 0 0,-1 0 1 0 0,1 0 0 0 0,-1 0 0 0 0,1 0-2 0 0,-4-6-1989 0 0,4 6-8332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1.8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4312 0 0,'1'2'252'0'0,"0"0"-1"0"0,-1 1 1 0 0,1-1 0 0 0,0 0 0 0 0,-1 0 0 0 0,0 1-1 0 0,1-1 1 0 0,-1 0 0 0 0,0 1 0 0 0,0-1 0 0 0,0 0-1 0 0,-1 1 1 0 0,1 1-252 0 0,0 3 303 0 0,5 242-23 0 0,-8-131 1496 0 0,7-54 496 0 0,-4-63-2138 0 0,0-29 754 0 0,-5-305-366 0 0,5 325-517 0 0,1 0-1 0 0,0-1 1 0 0,1 1 0 0 0,0-3-5 0 0,2-8 5 0 0,2-15-244 0 0,-6 34 228 0 0,0 0 1 0 0,0 0-1 0 0,0 0 1 0 0,0-1-1 0 0,0 1 1 0 0,0 0 0 0 0,0 0-1 0 0,0 0 1 0 0,0 0-1 0 0,0-1 1 0 0,0 1-1 0 0,0 0 1 0 0,0 0-1 0 0,0 0 1 0 0,0-1-1 0 0,0 1 1 0 0,0 0-1 0 0,1 0 1 0 0,-1 0-1 0 0,0 0 1 0 0,0-1-1 0 0,0 1 1 0 0,0 0-1 0 0,0 0 1 0 0,0 0-1 0 0,1 0 1 0 0,-1 0-1 0 0,0 0 1 0 0,0-1-1 0 0,0 1 1 0 0,0 0-1 0 0,0 0 1 0 0,1 0-1 0 0,-1 0 1 0 0,0 0-1 0 0,0 0 1 0 0,0 0 0 0 0,1 0-1 0 0,-1 0 1 0 0,0 0-1 0 0,0 0 1 0 0,0 0-1 0 0,1 0 1 0 0,-1 0-1 0 0,0 0 1 0 0,0 0-1 0 0,0 0 1 0 0,0 0-1 0 0,1 0 1 0 0,-1 0-1 0 0,0 0 1 0 0,0 0-1 0 0,0 0 1 0 0,0 0-1 0 0,1 0 1 0 0,-1 1-1 0 0,0-1 1 0 0,0 0-1 0 0,0 0 1 0 0,0 0-1 0 0,1 0 1 0 0,-1 0-1 0 0,0 1 1 0 0,0-1-1 0 0,0 0 1 0 0,0 0 10 0 0,30 77-36 0 0,-2 1-6 0 0,-9-27 20 0 0,-10-29 14 0 0,1 1 0 0 0,9 13 8 0 0,11 24-9 0 0,-14-35-17 0 0,-15-24 24 0 0,-1-1 1 0 0,1 1 0 0 0,0 0-1 0 0,-1 0 1 0 0,1 0 0 0 0,0-1-1 0 0,0 1 1 0 0,0 0 0 0 0,0-1 0 0 0,-1 1-1 0 0,1-1 1 0 0,0 1 0 0 0,0-1-1 0 0,0 1 1 0 0,0-1 0 0 0,0 0-1 0 0,0 1 1 0 0,0-1 0 0 0,0 0 0 0 0,0 0-1 0 0,0 0 1 0 0,1 0 0 0 0,-1 0 1 0 0,2-1-5 0 0,-1 0 0 0 0,1-1 0 0 0,-1 1 0 0 0,0-1 0 0 0,0 0 1 0 0,0 1-1 0 0,0-1 0 0 0,0 0 0 0 0,0 0 0 0 0,0 0 0 0 0,-1-1 0 0 0,1 1 1 0 0,-1 0-1 0 0,2-2 5 0 0,14-40 12 0 0,-6 17 10 0 0,-6 13 8 0 0,0-1 0 0 0,-1 1 0 0 0,0-1 0 0 0,-1 0 0 0 0,-1-1-30 0 0,4-19 101 0 0,1 3-7 0 0,8-39 141 0 0,-13 63-182 0 0,1 0-1 0 0,0 1 1 0 0,0-1-1 0 0,1 1 0 0 0,-1 0 1 0 0,2 0-1 0 0,3-5-52 0 0,7-3 201 0 0,-15 15-197 0 0,0-1 0 0 0,1 1 0 0 0,-1 0 0 0 0,0-1-1 0 0,1 1 1 0 0,-1 0 0 0 0,0 0 0 0 0,1-1 0 0 0,-1 1 0 0 0,0 0 0 0 0,1 0 0 0 0,-1 0-1 0 0,1 0 1 0 0,-1-1 0 0 0,0 1 0 0 0,1 0 0 0 0,-1 0 0 0 0,1 0 0 0 0,-1 0 0 0 0,1 0 0 0 0,-1 0-1 0 0,0 0 1 0 0,1 0 0 0 0,-1 0 0 0 0,1 0 0 0 0,-1 0 0 0 0,1 0 0 0 0,-1 0 0 0 0,0 1-1 0 0,1-1 1 0 0,-1 0 0 0 0,1 0-4 0 0,4 9 5 0 0,1 0 0 0 0,-2 0 0 0 0,1 0 0 0 0,-1 1 0 0 0,-1-1 1 0 0,0 1-1 0 0,0 0 0 0 0,-1 0 0 0 0,0 0 0 0 0,0 6-5 0 0,9 32-16 0 0,48 184-240 0 0,-45-178 216 0 0,-13-53 50 0 0,-1 0-1 0 0,0-1 1 0 0,0 1-1 0 0,0-1 1 0 0,0 1-1 0 0,0 0 1 0 0,1-1 0 0 0,-1 1-1 0 0,0-1 1 0 0,0 1-1 0 0,1-1 1 0 0,-1 1 0 0 0,1-1-1 0 0,-1 1 1 0 0,0-1-1 0 0,1 1 1 0 0,-1-1-1 0 0,1 1 1 0 0,-1-1 0 0 0,1 0-1 0 0,-1 1 1 0 0,1-1-1 0 0,-1 0 1 0 0,1 0 0 0 0,-1 1-1 0 0,1-1 1 0 0,0 0-10 0 0,0 0-77 0 0,0 0-1 0 0,-1 0 1 0 0,1-1 0 0 0,0 1 0 0 0,-1 0 0 0 0,1-1 0 0 0,0 1-1 0 0,-1 0 1 0 0,1-1 0 0 0,0 1 0 0 0,-1-1 0 0 0,1 1 0 0 0,-1-1-1 0 0,1 1 1 0 0,-1-1 0 0 0,1 0 0 0 0,-1 1 0 0 0,1-1 0 0 0,-1 0-1 0 0,0 1 1 0 0,1-1 0 0 0,-1 0 0 0 0,0 0 77 0 0,1 0-8669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7.5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74 214 4912 0 0,'8'10'580'0'0,"-7"-9"-501"0"0,0-1 0 0 0,-1 1 0 0 0,1 0 0 0 0,0-1 0 0 0,-1 1 0 0 0,1 0 0 0 0,-1 0 0 0 0,1-1 0 0 0,-1 1 0 0 0,1 0 0 0 0,-1 0 0 0 0,0 0-1 0 0,1 0 1 0 0,-1 0 0 0 0,0 0 0 0 0,0 0 0 0 0,0 0 0 0 0,0 0-79 0 0,7 151 1727 0 0,-7-149-1727 0 0,1-1 0 0 0,-1 1 1 0 0,1-1-1 0 0,0 0 1 0 0,0 1-1 0 0,0-1 0 0 0,0 0 1 0 0,1 1-1 0 0,-1-1 1 0 0,0 0-1 0 0,1 0 0 0 0,0 0 1 0 0,-1 0-1 0 0,1 0 0 0 0,0-1 1 0 0,0 1-1 0 0,0 0 1 0 0,0-1-1 0 0,0 0 0 0 0,1 1 1 0 0,0-1-1 0 0,1 5 41 0 0,-4-6-39 0 0,0 0-1 0 0,0 0 1 0 0,0 1 0 0 0,0-1-1 0 0,0 0 1 0 0,0 0 0 0 0,0 0-1 0 0,0 0 1 0 0,0 0 0 0 0,0 0-1 0 0,0 0 1 0 0,0 0 0 0 0,0 0-1 0 0,0 1 1 0 0,0-1 0 0 0,1 0-1 0 0,-1 0 1 0 0,0 0 0 0 0,0 0-1 0 0,0 0 1 0 0,0 0 0 0 0,0 0-1 0 0,0 0 1 0 0,0 0 0 0 0,0 0-1 0 0,0 0 1 0 0,0 0 0 0 0,1 0-1 0 0,-1 0 1 0 0,0 0 0 0 0,0 0-1 0 0,0 0 1 0 0,0 0 0 0 0,0 0-1 0 0,0 0 1 0 0,0 0 0 0 0,0 0-1 0 0,1 0 1 0 0,-1 0 0 0 0,0 0-1 0 0,0 0 1 0 0,0 0 0 0 0,0 0-1 0 0,0 0 1 0 0,0 0 0 0 0,0 0-1 0 0,0 0 1 0 0,0 0 0 0 0,1 0-1 0 0,-1 0 1 0 0,0-1 0 0 0,0 1-1 0 0,0 0 1 0 0,0 0 0 0 0,0 0-1 0 0,0 0 1 0 0,0 0 0 0 0,0 0-1 0 0,0 0 1 0 0,0 0-2 0 0,6-4 286 0 0,-7 1 117 0 0,0 3-370 0 0,1 0 1 0 0,-1-1-1 0 0,1 1 0 0 0,0-1 1 0 0,-1 1-1 0 0,1-1 0 0 0,0 1 1 0 0,-1-1-1 0 0,1 1 1 0 0,0-1-1 0 0,0 1 0 0 0,-1-1 1 0 0,1 1-1 0 0,0-1 0 0 0,0 0 1 0 0,0 1-1 0 0,0-1 0 0 0,0 1 1 0 0,0-1-34 0 0,-1-4 140 0 0,0 0 1 0 0,0-1 0 0 0,0 2-1 0 0,0-1 1 0 0,-1 0 0 0 0,0 0-141 0 0,-5-17 228 0 0,0-8 21 0 0,1-1 0 0 0,2 1 1 0 0,1-1-1 0 0,2 0 0 0 0,0-4-249 0 0,2 29 70 0 0,0-1-1 0 0,0 1 0 0 0,0-1 0 0 0,1 1 1 0 0,-1 0-1 0 0,2-1 0 0 0,-1 1 0 0 0,1 0 1 0 0,0 0-1 0 0,0 1 0 0 0,0-1 0 0 0,1 1 1 0 0,0-1-1 0 0,0 1 0 0 0,0 0 0 0 0,1 1 1 0 0,2-3-70 0 0,3-4 141 0 0,1 1 0 0 0,0 0 0 0 0,1 1 0 0 0,0 1 0 0 0,4-3-141 0 0,-12 9 43 0 0,0 0-1 0 0,0 0 0 0 0,1 0 0 0 0,-1 0 0 0 0,0 1 1 0 0,1 0-1 0 0,0 0 0 0 0,-1 0 0 0 0,1 0 0 0 0,0 1 1 0 0,-1-1-1 0 0,1 1 0 0 0,0 0 0 0 0,-1 1 0 0 0,1-1 0 0 0,0 1 1 0 0,-1 0-1 0 0,4 1-42 0 0,-2 1 22 0 0,0 1 0 0 0,-1 0 0 0 0,1-1 0 0 0,-1 2 1 0 0,0-1-1 0 0,0 0 0 0 0,2 4-22 0 0,7 5 30 0 0,0-1 17 0 0,9 7 21 0 0,-1 1 0 0 0,10 13-68 0 0,-27-27 11 0 0,1 1 0 0 0,-2-1 0 0 0,1 0 0 0 0,-1 1 0 0 0,0 0 0 0 0,-1 0 0 0 0,1 0 0 0 0,-1 1 0 0 0,-1-1 0 0 0,1 1 0 0 0,0 7-11 0 0,-3-14 2 0 0,7 61 37 0 0,-7-56-42 0 0,0 0 0 0 0,-1 1 0 0 0,1-1-1 0 0,-1 0 1 0 0,0 0 0 0 0,-1 0 0 0 0,1 0-1 0 0,-1 0 1 0 0,-1 0 3 0 0,-24 37-54 0 0,26-41 49 0 0,-1 1 0 0 0,1-1 0 0 0,-1 0 1 0 0,1 0-1 0 0,-1 0 0 0 0,0 0 0 0 0,0 0 1 0 0,0 0-1 0 0,0 0 0 0 0,0 0 0 0 0,0-1 1 0 0,-1 1-1 0 0,1-1 0 0 0,0 0 0 0 0,-1 0 1 0 0,-2 1 4 0 0,-47 12-13 0 0,16-6 0 0 0,13-2 16 0 0,0-1 0 0 0,0-1 0 0 0,-1-2 0 0 0,1 0 0 0 0,-1-1 0 0 0,0-2 0 0 0,1 0 0 0 0,-1-1 0 0 0,1-2 0 0 0,-5-1-3 0 0,17 2-386 0 0,0 0 1 0 0,-1 0 0 0 0,1-1 0 0 0,0-1 0 0 0,-4-2 385 0 0,-5-5-9666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8.4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422 95 8536 0 0,'-1'0'71'0'0,"0"0"0"0"0,0 0 0 0 0,0 0 0 0 0,0 0 0 0 0,0 0 0 0 0,0 0 0 0 0,0-1 0 0 0,0 1 0 0 0,0 0 0 0 0,0-1 1 0 0,0 1-1 0 0,0-1 0 0 0,0 1 0 0 0,0-1 0 0 0,0 1 0 0 0,0-1 0 0 0,0 0 0 0 0,1 1 0 0 0,-1-1 0 0 0,0 0 0 0 0,0 0 0 0 0,1 0 0 0 0,-1 1 0 0 0,1-1 1 0 0,-1 0-1 0 0,1 0 0 0 0,-1 0 0 0 0,1 0 0 0 0,-1 0 0 0 0,1 0 0 0 0,0 0 0 0 0,-1 0 0 0 0,1 0 0 0 0,0 0 0 0 0,0 0 0 0 0,0 0 0 0 0,0 0 0 0 0,0-1-71 0 0,-8-21 1230 0 0,7 21-1044 0 0,-1-1 0 0 0,0 0-1 0 0,0 1 1 0 0,-1-1-1 0 0,1 1 1 0 0,0 0 0 0 0,-1-1-1 0 0,0 1 1 0 0,1 1-1 0 0,-1-1 1 0 0,-2-1-186 0 0,-1-1 132 0 0,1 2-116 0 0,-1-1 1 0 0,0 1-1 0 0,1 1 1 0 0,-1-1-1 0 0,0 1 1 0 0,0 0 0 0 0,0 0-1 0 0,0 0 1 0 0,0 1-1 0 0,0 0 1 0 0,0 0 0 0 0,0 1-1 0 0,0 0 1 0 0,0 0-1 0 0,0 0 1 0 0,-2 1-17 0 0,-14 8-27 0 0,1 1-1 0 0,0 1 1 0 0,1 1-1 0 0,-11 10 28 0 0,22-18-11 0 0,-3 7-39 0 0,0-1 1 0 0,0 2 0 0 0,1-1-1 0 0,0 2 1 0 0,1-1 0 0 0,1 1-1 0 0,-4 8 50 0 0,6-11-22 0 0,3-4 2 0 0,0-1 1 0 0,1 1 0 0 0,0 0 0 0 0,0 0 0 0 0,0 0-1 0 0,1 0 1 0 0,0 1 0 0 0,0-1 0 0 0,1 1 0 0 0,0 4 19 0 0,7 6-76 0 0,-1 2 62 0 0,0-17 12 0 0,0 0 1 0 0,0-1-1 0 0,0 1 0 0 0,1-1 0 0 0,-1 0 0 0 0,0 0 0 0 0,1-1 1 0 0,1 1 1 0 0,-1-2-1 0 0,-1 1 1 0 0,0-1 0 0 0,1 0-1 0 0,-1-1 1 0 0,1 1 0 0 0,-1-1-1 0 0,0 0 1 0 0,1-1 0 0 0,-1 1-1 0 0,0-1 1 0 0,0 0 0 0 0,3-2 0 0 0,5-2-1 0 0,0 0 0 0 0,-1-2 0 0 0,0 1 0 0 0,4-5 1 0 0,10-9 0 0 0,-1-2 0 0 0,-2-1 1 0 0,2-4-1 0 0,-16 20 4 0 0,-1-2 1 0 0,0 1 0 0 0,0-1-1 0 0,-1 0 1 0 0,-1-1-1 0 0,0 0 1 0 0,0 0 0 0 0,-1 0-1 0 0,2-5-4 0 0,-6 12 14 0 0,0 0-1 0 0,0 0 0 0 0,1 0 1 0 0,-1 1-1 0 0,1-1 0 0 0,0 1 1 0 0,0-1-1 0 0,1 1 0 0 0,-1 0 1 0 0,1 0-1 0 0,-1 0 0 0 0,1 0 1 0 0,1 0-14 0 0,-4 1 26 0 0,1 1 0 0 0,0-1 0 0 0,-1 1 0 0 0,1-1 1 0 0,-1 1-1 0 0,1-1 0 0 0,-1 0 0 0 0,0 1 0 0 0,0-1 1 0 0,0 1-1 0 0,0-1 0 0 0,0 0 0 0 0,0 1 0 0 0,0-1 1 0 0,-1-1-27 0 0,1-4 329 0 0,0 7-155 0 0,0-3 472 0 0,-3 44-555 0 0,-2 1-1 0 0,-1-1 0 0 0,-3 0 1 0 0,-12 37-91 0 0,9-33 24 0 0,-104 345-167 0 0,112-371 130 0 0,0-1 0 0 0,2 1 0 0 0,0 0-1 0 0,1 0 1 0 0,1-1 0 0 0,1 1 0 0 0,0 0 0 0 0,1 0 0 0 0,2-1 0 0 0,-1 1 0 0 0,5 8 13 0 0,-7-25 2 0 0,0 1 1 0 0,0 0-1 0 0,0-1 0 0 0,1 1 1 0 0,0-1-1 0 0,-1 0 0 0 0,1 1 1 0 0,0-1-1 0 0,0 0 0 0 0,0 0 1 0 0,0 0-1 0 0,0 0 0 0 0,1 0 1 0 0,-1-1-1 0 0,1 1 0 0 0,-1-1 1 0 0,1 1-1 0 0,-1-1 0 0 0,2 0-2 0 0,1 1 22 0 0,0 0 0 0 0,0 0 0 0 0,0-1 0 0 0,0 0 0 0 0,1 0 0 0 0,-1-1-1 0 0,0 1 1 0 0,0-1 0 0 0,6 0-22 0 0,18-5 221 0 0,1-1 0 0 0,-1-2 0 0 0,0-1 0 0 0,8-4-221 0 0,2 0 236 0 0,36-8-236 0 0,-58 18-169 0 0,-3 0-313 0 0,0 0 0 0 0,0 0 0 0 0,-1-2 0 0 0,11-4 482 0 0,-19 7-10881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9.0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1 7432 0 0,'0'0'642'0'0,"0"0"-568"0"0,0 0 0 0 0,0 0 0 0 0,1 0-1 0 0,-1 1 1 0 0,0-1 0 0 0,0 0 0 0 0,0 0-1 0 0,1 0 1 0 0,-1 0 0 0 0,0 1 0 0 0,0-1-1 0 0,0 0 1 0 0,1 0 0 0 0,-1 0 0 0 0,0 1-1 0 0,0-1 1 0 0,0 0 0 0 0,0 0 0 0 0,0 1-1 0 0,0-1 1 0 0,1 0 0 0 0,-1 0 0 0 0,0 1-1 0 0,0-1 1 0 0,0 0 0 0 0,0 1 0 0 0,0-1-1 0 0,0 0 1 0 0,0 0 0 0 0,0 1 0 0 0,0-1-1 0 0,0 0-73 0 0,-4 106 307 0 0,1-51 79 0 0,2 0 0 0 0,4 15-386 0 0,-3-11 1372 0 0,-1-25-2553 0 0,1-33-7187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09.6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360 6 3408 0 0,'-7'-3'429'0'0,"6"3"-218"0"0,0-1-1 0 0,-1 1 1 0 0,1 0 0 0 0,0-1-1 0 0,0 1 1 0 0,0 0-1 0 0,0 0 1 0 0,0 0 0 0 0,-1-1-1 0 0,1 1 1 0 0,0 1-1 0 0,0-1 1 0 0,0 0 0 0 0,-1 0-1 0 0,1 0 1 0 0,0 0-1 0 0,0 1 1 0 0,0-1-1 0 0,0 1 1 0 0,-1-1-211 0 0,-4 2 148 0 0,0-1 1 0 0,-1-1-1 0 0,1 1 0 0 0,-1-1 1 0 0,1-1-1 0 0,-1 1 0 0 0,0-1-148 0 0,-13 0 154 0 0,1 2-105 0 0,1 1 1 0 0,0 0-1 0 0,0 1 0 0 0,0 2 1 0 0,0-1-1 0 0,-11 6-49 0 0,-9 9-115 0 0,37-19 113 0 0,0 0-1 0 0,0 0 0 0 0,0 0 0 0 0,0 1 1 0 0,0-1-1 0 0,0 0 0 0 0,0 1 0 0 0,0-1 0 0 0,0 0 1 0 0,0 1-1 0 0,0 0 0 0 0,0-1 0 0 0,0 1 1 0 0,0-1-1 0 0,0 1 0 0 0,0 0 0 0 0,1 0 1 0 0,-1-1-1 0 0,0 1 0 0 0,1 0 0 0 0,-1 0 1 0 0,0 0-1 0 0,1 0 0 0 0,-1 0 0 0 0,1 0 0 0 0,-1 0 1 0 0,1 0-1 0 0,0 0 0 0 0,-1 0 0 0 0,1 0 1 0 0,0 0-1 0 0,0 0 0 0 0,0 0 0 0 0,0 0 1 0 0,0 0-1 0 0,0 0 0 0 0,0 1 0 0 0,0-1 1 0 0,0 0-1 0 0,0 0 0 0 0,1 0 0 0 0,-1 0 0 0 0,0 0 1 0 0,1 0-1 0 0,-1 0 0 0 0,1 0 0 0 0,-1 0 1 0 0,1 0-1 0 0,0 0 0 0 0,-1 0 0 0 0,1-1 1 0 0,0 1-1 0 0,0 0 3 0 0,4 6 2 0 0,0-1 0 0 0,0 0 0 0 0,1 0 1 0 0,0 0-1 0 0,1-1 0 0 0,3 3-2 0 0,60 41 24 0 0,54 27-24 0 0,-118-72 5 0 0,-1-1 1 0 0,0 1-1 0 0,1 0 0 0 0,-2 1 1 0 0,1-1-1 0 0,0 1 0 0 0,-1 0 1 0 0,0 0-1 0 0,0 1 0 0 0,0-1 1 0 0,-1 1-1 0 0,2 3-5 0 0,-5-8 4 0 0,0 0-1 0 0,0-1 1 0 0,0 1-1 0 0,0 0 1 0 0,0 0-1 0 0,0 0 1 0 0,0-1-1 0 0,0 1 1 0 0,0 0-1 0 0,-1 0 1 0 0,1-1-1 0 0,0 1 0 0 0,-1 0 1 0 0,1 0-1 0 0,0-1 1 0 0,-1 1-1 0 0,1 0 1 0 0,-1-1-1 0 0,1 1 1 0 0,-1 0-1 0 0,1-1 1 0 0,-1 1-1 0 0,1-1 1 0 0,-1 1-1 0 0,0-1 1 0 0,0 1-4 0 0,-22 10 97 0 0,11-5-53 0 0,5-3-19 0 0,-1 0 1 0 0,1 0-1 0 0,-1 0 1 0 0,0-1-1 0 0,0 0 1 0 0,0-1-1 0 0,0 0 0 0 0,-2 0-25 0 0,-67-1 232 0 0,34-1-27 0 0,-9 2 592 0 0,-12 3-797 0 0,56-3-1256 0 0,6-1-5734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0.7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 1 5824 0 0,'-3'47'4569'0'0,"-2"-1"-3347"0"0,2-23-1438 0 0,1-1-1 0 0,1 1 1 0 0,0-1 0 0 0,2 1 0 0 0,1 2 216 0 0,4 46-130 0 0,-6-51 251 0 0,2 0 0 0 0,0 0 0 0 0,1-1 0 0 0,2 6-121 0 0,-2-11 334 0 0,0 0 0 0 0,-1 0 1 0 0,-1 0-1 0 0,-1 8-334 0 0,-9-55 752 0 0,0-66-529 0 0,7 79-119 0 0,1 0 0 0 0,2 0 0 0 0,0 0 0 0 0,1 0 0 0 0,1 0 0 0 0,0 0 1 0 0,2 1-1 0 0,0 0 0 0 0,2-2-104 0 0,-5 16 69 0 0,1 0 0 0 0,-1 1 0 0 0,1-1 0 0 0,0 1 0 0 0,0-1 0 0 0,1 0-69 0 0,10-17 159 0 0,-12 20-139 0 0,-1 0-1 0 0,0 0 1 0 0,1 0 0 0 0,0 0-1 0 0,-1 0 1 0 0,1 1 0 0 0,0-1-1 0 0,0 0 1 0 0,0 1-1 0 0,0 0 1 0 0,0-1 0 0 0,0 1-1 0 0,1 0-19 0 0,0-1 22 0 0,-1 1 1 0 0,1-1-1 0 0,-1 1 0 0 0,0-1 1 0 0,0 0-1 0 0,0 0 0 0 0,0 0 1 0 0,2-1-23 0 0,-2 0 11 0 0,0 1 0 0 0,0 0 1 0 0,0 0-1 0 0,1 0 1 0 0,-1 0-1 0 0,1 0 1 0 0,-1 1-1 0 0,1-1 0 0 0,0 1 1 0 0,-1 0-1 0 0,1 0 1 0 0,0 0-1 0 0,0 0 1 0 0,0 0-1 0 0,0 0 0 0 0,0 1 1 0 0,0-1-1 0 0,0 1 1 0 0,0 0-1 0 0,0 0 1 0 0,0 0-1 0 0,0 1 0 0 0,0-1 1 0 0,0 1-1 0 0,0-1 1 0 0,0 1-1 0 0,0 0 1 0 0,0 0-1 0 0,0 0 0 0 0,0 1 1 0 0,-1-1-1 0 0,1 1 1 0 0,0-1-1 0 0,-1 1 1 0 0,1 0-12 0 0,6 6-6 0 0,-1 1 1 0 0,0-1 0 0 0,0 1-1 0 0,-1 1 1 0 0,0-1 0 0 0,-1 1-1 0 0,0 1 1 0 0,-1-1 0 0 0,1 1-1 0 0,-2 0 1 0 0,0 0 0 0 0,2 8 5 0 0,3 9-32 0 0,-6-22 11 0 0,-1 0 0 0 0,0 0 0 0 0,0 0 0 0 0,-1 0 1 0 0,0 1-1 0 0,0-1 0 0 0,0 4 21 0 0,-1 3-35 0 0,0 1 0 0 0,-1 0 0 0 0,-1 0 0 0 0,-2 8 35 0 0,3-19 8 0 0,0 1-1 0 0,0 0 0 0 0,0-1 1 0 0,-1 1-1 0 0,1-1 0 0 0,-1 1 1 0 0,0-1-1 0 0,0 0 0 0 0,0 0 1 0 0,-1 0-1 0 0,1 0 0 0 0,-1 0 1 0 0,1 0-1 0 0,-1-1 0 0 0,0 1 1 0 0,0-1-1 0 0,0 0 0 0 0,-3 1-7 0 0,-18 11 118 0 0,15-8-50 0 0,-1 0-1 0 0,1-1 1 0 0,-1-1-1 0 0,-1 1 1 0 0,1-2 0 0 0,0 1-1 0 0,-1-1 1 0 0,-9 1-68 0 0,3-2 28 0 0,11 0-11 0 0,0-1 1 0 0,0-1-1 0 0,-1 1 0 0 0,1-1 0 0 0,0 0 0 0 0,-1 0 0 0 0,1-1 0 0 0,0 1 1 0 0,-5-3-18 0 0,-2 2 80 0 0,12 1-187 0 0,0 0 0 0 0,1 0 0 0 0,-1 0 1 0 0,0 0-1 0 0,0 0 0 0 0,0 0 0 0 0,1 0 0 0 0,-1 0 0 0 0,0 0 0 0 0,0-1 0 0 0,0 1 0 0 0,1 0 0 0 0,-1 0 0 0 0,0-1 1 0 0,1 1-1 0 0,-1-1 0 0 0,0 1 0 0 0,0-1 0 0 0,0 1 107 0 0,1-1-10137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1.19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265 21 6424 0 0,'0'-1'99'0'0,"0"0"0"0"0,0 1-1 0 0,0-1 1 0 0,0 0 0 0 0,0 0 0 0 0,0 0 0 0 0,0 1 0 0 0,0-1-1 0 0,0 0 1 0 0,0 0 0 0 0,-1 0 0 0 0,1 1 0 0 0,0-1 0 0 0,0 0 0 0 0,-1 0-1 0 0,1 1 1 0 0,-1-1 0 0 0,1 0 0 0 0,-1 1 0 0 0,1-1 0 0 0,-1 0 0 0 0,1 1-1 0 0,-1-1 1 0 0,1 1 0 0 0,-1-1 0 0 0,0 1 0 0 0,1-1 0 0 0,-2 0-99 0 0,1 1 176 0 0,-1 0 0 0 0,1 0 0 0 0,-1 0 0 0 0,1 0 0 0 0,-1 0 0 0 0,1 0 0 0 0,0 1 0 0 0,-1-1 0 0 0,1 0 0 0 0,-1 1 0 0 0,1-1 0 0 0,0 1 0 0 0,-1 0 0 0 0,1-1 0 0 0,0 1 0 0 0,-1 0-176 0 0,-36 19 164 0 0,5-3 115 0 0,-29 19-279 0 0,53-30 53 0 0,0 1-1 0 0,1-1 1 0 0,0 2 0 0 0,0-1 0 0 0,0 1-1 0 0,1 0 1 0 0,0 1 0 0 0,-3 6-53 0 0,8-12 24 0 0,0 0 1 0 0,1 0-1 0 0,0 1 1 0 0,0-1-1 0 0,0 1 1 0 0,0-1-1 0 0,0 1 0 0 0,1-1 1 0 0,-1 3-25 0 0,1-1 18 0 0,-1-1 0 0 0,1 0 0 0 0,-1 0 0 0 0,0 0 0 0 0,-1 0 0 0 0,0 2-18 0 0,1-1 7 0 0,0-1 1 0 0,0 0-1 0 0,0 1 1 0 0,0-1-1 0 0,1 1 1 0 0,-1-1-1 0 0,1 1 0 0 0,1-1 1 0 0,-1 1-1 0 0,0-1 1 0 0,1 1-1 0 0,0-1 1 0 0,0 1-1 0 0,1-1 0 0 0,-1 0 1 0 0,1 0-1 0 0,0 2-7 0 0,1-1 8 0 0,-1 0 0 0 0,1 1 0 0 0,0-1 0 0 0,0-1 0 0 0,0 1 0 0 0,1 0 0 0 0,-1-1 0 0 0,1 0 0 0 0,0 0 1 0 0,0 0-1 0 0,1 0 0 0 0,-1 0 0 0 0,3 0-8 0 0,3 2 0 0 0,1 0 0 0 0,-1 0 0 0 0,1-1 1 0 0,0-1-1 0 0,0 0 0 0 0,1 0 0 0 0,-1-1 1 0 0,1-1-1 0 0,0 0 0 0 0,4 0 0 0 0,28 3 19 0 0,-37-3-9 0 0,-1-1-1 0 0,1 0 1 0 0,0 0-1 0 0,0-1 1 0 0,0 0-1 0 0,-1 0 1 0 0,1 0-1 0 0,0-1 1 0 0,0 0-1 0 0,-1 0 1 0 0,1-1 0 0 0,0 0-10 0 0,18-1 122 0 0,-2 2-37 0 0,-22 1-158 0 0,0 0 0 0 0,-1-1 0 0 0,1 1 0 0 0,0 0-1 0 0,-1 0 1 0 0,1 0 0 0 0,0-1 0 0 0,-1 1 0 0 0,1 0 0 0 0,0-1 0 0 0,-1 1 0 0 0,1-1 0 0 0,-1 1 0 0 0,1-1 0 0 0,-1 1 0 0 0,1-1 0 0 0,-1 1 0 0 0,1-1 0 0 0,-1 1-1 0 0,1-1 1 0 0,-1 1 0 0 0,0-1 0 0 0,1 0 73 0 0,-1 0-8638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1.5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72 7632 0 0,'0'0'0'0'0,"0"0"0"0"0,2-6 0 0 0,18 4 384 0 0,2-2 0 0 0,4-5 0 0 0,4-3 0 0 0,6 0-168 0 0,-5 2 0 0 0,3 6 0 0 0,4 2 8 0 0,-2-2-160 0 0,-8 2 0 0 0,3 2 0 0 0,3 0 8 0 0,-6-4-72 0 0,-6 4 0 0 0,2 4-7728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1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99 267 5416 0 0,'-2'-1'121'0'0,"-1"1"1"0"0,1 0-1 0 0,-1 0 1 0 0,1-1-1 0 0,-1 0 1 0 0,1 1-1 0 0,-1-1 1 0 0,1 0 0 0 0,0 0-1 0 0,0 0 1 0 0,-1 0-1 0 0,1-1 1 0 0,0 1-1 0 0,0-1 1 0 0,0 0-122 0 0,-26-28 2562 0 0,21 21-2307 0 0,5 4-96 0 0,-1 1 0 0 0,1-1 0 0 0,0 0 0 0 0,0 0 0 0 0,1 0 1 0 0,-1 0-1 0 0,1 0 0 0 0,0 0 0 0 0,0-2-159 0 0,-7-27 520 0 0,7 29-450 0 0,1 0 0 0 0,-1 0 0 0 0,1 0 1 0 0,0 0-1 0 0,1 1 0 0 0,-1-1 0 0 0,1 0 1 0 0,0 0-1 0 0,0 0 0 0 0,1 0 0 0 0,-1 1 1 0 0,1-1-1 0 0,0 1 0 0 0,0-1 0 0 0,1 1 0 0 0,-1 0 1 0 0,1 0-1 0 0,0 0 0 0 0,0 0 0 0 0,0 0 1 0 0,1 1-1 0 0,2-3-70 0 0,-3 4 39 0 0,0 1 0 0 0,0-1 0 0 0,0 1 0 0 0,0 0 0 0 0,1 0 1 0 0,-1 0-1 0 0,0 0 0 0 0,1 0 0 0 0,-1 1 0 0 0,0-1 0 0 0,1 1 0 0 0,-1 0 0 0 0,1 0 0 0 0,-1 1 1 0 0,0-1-1 0 0,1 1 0 0 0,-1-1 0 0 0,0 1 0 0 0,1 0 0 0 0,-1 0 0 0 0,0 1 0 0 0,0-1 0 0 0,0 1 0 0 0,0-1 1 0 0,0 1-1 0 0,1 1-39 0 0,8 6 81 0 0,0 1 1 0 0,0 0 0 0 0,-1 0 0 0 0,0 1-1 0 0,2 4-81 0 0,-7-7 84 0 0,26 27 78 0 0,0-2-1 0 0,2-1 0 0 0,9 4-161 0 0,-23-20 68 0 0,1-1 1 0 0,1-1-1 0 0,5 2-68 0 0,-21-13 25 0 0,1 1 1 0 0,-1-2 0 0 0,1 1-1 0 0,-1-1 1 0 0,1 0 0 0 0,0 0-1 0 0,0 0 1 0 0,0-1 0 0 0,0 0-1 0 0,0-1 1 0 0,1 0 0 0 0,-1 0 0 0 0,0 0-1 0 0,2-1-25 0 0,-8 0 13 0 0,1 1 1 0 0,-1-1-1 0 0,1 1 0 0 0,-1-1 0 0 0,0 1 1 0 0,1-1-1 0 0,-1 0 0 0 0,0 0 1 0 0,1 0-1 0 0,-1 0 0 0 0,0 0 0 0 0,0 0 1 0 0,0 0-1 0 0,0 0 0 0 0,0 0 0 0 0,0-1 1 0 0,0 1-1 0 0,0 0 0 0 0,0-1 0 0 0,-1 1 1 0 0,1 0-1 0 0,0-1 0 0 0,-1 1 1 0 0,1-1-1 0 0,-1 1 0 0 0,0-1 0 0 0,1 1 1 0 0,-1-1-1 0 0,0 1 0 0 0,0-1 0 0 0,0 0 1 0 0,0 1-1 0 0,0-1 0 0 0,-1 1 0 0 0,1-1-13 0 0,-1-10 99 0 0,-1 0-1 0 0,-1 0 1 0 0,0 1-1 0 0,-3-8-98 0 0,-1-5 55 0 0,-24-82 385 0 0,30 101-381 0 0,1 1-1 0 0,-1-1 1 0 0,1 1-1 0 0,0-1 1 0 0,0 1-1 0 0,0-1 1 0 0,0 0-1 0 0,2-3-58 0 0,-2 7-116 0 0,0-1 0 0 0,0 0 1 0 0,1 0-1 0 0,-1 1 0 0 0,1-1 0 0 0,-1 0 0 0 0,1 1 1 0 0,0-1-1 0 0,0 0 0 0 0,-1 1 0 0 0,1-1 1 0 0,0 1-1 0 0,0-1 0 0 0,1 1 0 0 0,-1 0 0 0 0,0-1 1 0 0,0 1-1 0 0,1 0 0 0 0,-1 0 0 0 0,1 0 1 0 0,0-1 115 0 0,-1 2-11076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2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328 7 5824 0 0,'0'0'834'0'0,"-22"-6"2284"0"0,-13 6-2912 0 0,0 2 0 0 0,1 2 0 0 0,-1 1 0 0 0,-29 8-206 0 0,57-10-3 0 0,0 1 0 0 0,0-1 0 0 0,1 1 0 0 0,-1 0 0 0 0,1 0 0 0 0,0 1 1 0 0,0 0-1 0 0,1 0 0 0 0,-1 1 0 0 0,1-1 0 0 0,-2 5 3 0 0,1-4 0 0 0,3-2 1 0 0,1-1 1 0 0,0 1 0 0 0,0 0-1 0 0,0 0 1 0 0,0 1 0 0 0,0-1-1 0 0,1 0 1 0 0,0 1-1 0 0,0-1 1 0 0,0 0 0 0 0,0 1-1 0 0,1 2-1 0 0,-1 6 10 0 0,0-1 0 0 0,1 1 0 0 0,2 11-10 0 0,-1-17 11 0 0,0 0-1 0 0,0 0 1 0 0,1 0 0 0 0,0-1-1 0 0,0 1 1 0 0,1-1 0 0 0,-1 1-1 0 0,1-1 1 0 0,1 0 0 0 0,-1 0-1 0 0,2 2-10 0 0,-1-4 9 0 0,-1 0 0 0 0,0-1-1 0 0,1 1 1 0 0,0-1 0 0 0,0 0 0 0 0,0 0-1 0 0,0 0 1 0 0,1-1 0 0 0,-1 1-1 0 0,1-1 1 0 0,-1 0 0 0 0,1-1 0 0 0,0 1-1 0 0,0-1 1 0 0,1 1-9 0 0,3 0 20 0 0,-1 0 0 0 0,1 0 0 0 0,0-1 1 0 0,0 0-1 0 0,-1-1 0 0 0,1 0 0 0 0,0 0 0 0 0,0-1 0 0 0,0 0 1 0 0,0 0-1 0 0,-1-1 0 0 0,1 0 0 0 0,-1-1 0 0 0,1 0 0 0 0,-1 0 1 0 0,0-1-1 0 0,3-2-20 0 0,-8 4 21 0 0,0 0 1 0 0,-1 0-1 0 0,1-1 1 0 0,-1 1 0 0 0,0 0-1 0 0,0-1 1 0 0,0 0-1 0 0,0 0 1 0 0,0 0-1 0 0,-1 0 1 0 0,1 0 0 0 0,-1 0-1 0 0,0 0 1 0 0,0 0-1 0 0,0 0 1 0 0,1-2-22 0 0,0-5 156 0 0,-1 0 0 0 0,1 0 0 0 0,-1 0 0 0 0,-1-8-156 0 0,0 14 54 0 0,-1 1-1 0 0,1-1 1 0 0,-1 0 0 0 0,0 0 0 0 0,0 1-1 0 0,0-1 1 0 0,0 1 0 0 0,-1-1 0 0 0,0 1-1 0 0,0-1 1 0 0,0 0-54 0 0,-28-36 276 0 0,9 12-66 0 0,18 25-325 0 0,1-1-1 0 0,-1 0 0 0 0,1 0 0 0 0,0 0 0 0 0,1 0 1 0 0,-1 0-1 0 0,1 0 0 0 0,-1-1 0 0 0,1 1 1 0 0,1 0-1 0 0,-1-3 116 0 0,1 5-8557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2.5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 2 6224 0 0,'0'0'61'0'0,"0"-1"0"0"0,1 1 0 0 0,-1 0 0 0 0,1 0 0 0 0,-1 0 0 0 0,0 0 0 0 0,1 0 1 0 0,-1 0-1 0 0,0 0 0 0 0,1 0 0 0 0,-1 0 0 0 0,1 0 0 0 0,-1 0 0 0 0,0 0 0 0 0,1 0 0 0 0,-1 0 0 0 0,1 1 1 0 0,-1-1-1 0 0,0 0 0 0 0,1 0 0 0 0,-1 0 0 0 0,0 0 0 0 0,1 1 0 0 0,-1-1 0 0 0,0 0 0 0 0,0 0 0 0 0,1 1 0 0 0,-1-1 1 0 0,0 0-1 0 0,1 1 0 0 0,-1-1 0 0 0,0 0 0 0 0,0 0 0 0 0,0 1 0 0 0,0-1 0 0 0,1 1 0 0 0,-1-1 0 0 0,0 0 1 0 0,0 1-1 0 0,0-1 0 0 0,0 0 0 0 0,0 1 0 0 0,0-1 0 0 0,0 1 0 0 0,0-1 0 0 0,0 0 0 0 0,0 1 0 0 0,0-1 0 0 0,0 1 1 0 0,0-1-1 0 0,0 0 0 0 0,0 1 0 0 0,0-1-61 0 0,0 4 114 0 0,0-3 390 0 0,1 0-385 0 0,1 1 0 0 0,-1-1 1 0 0,1 1-1 0 0,-1-1 1 0 0,0 1-1 0 0,0 0 0 0 0,0 0 1 0 0,0 0-1 0 0,0 0 1 0 0,0 0-1 0 0,0 0 0 0 0,0 0 1 0 0,0 1-120 0 0,-1 50 207 0 0,-1 61-132 0 0,-9-63 211 0 0,9-45-214 0 0,-1 1 0 0 0,0 0 0 0 0,0 0 0 0 0,0-1 0 0 0,-1 1 0 0 0,0-1 1 0 0,0 1-1 0 0,-1-1 0 0 0,0 0 0 0 0,-3 3-72 0 0,2 1 296 0 0,5-10-373 0 0,0 1-1 0 0,0-1 1 0 0,0 1-1 0 0,0-1 1 0 0,0 0-1 0 0,0 1 1 0 0,0-1-1 0 0,0 1 1 0 0,-1-1-1 0 0,1 0 1 0 0,0 1 0 0 0,0-1-1 0 0,0 1 1 0 0,-1-1-1 0 0,1 0 1 0 0,0 1-1 0 0,0-1 1 0 0,-1 0-1 0 0,1 0 1 0 0,0 1-1 0 0,-1-1 1 0 0,0 0 77 0 0,1 1-8233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2.3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1 118 5320 0 0,'7'28'241'0'0,"-6"-21"-213"0"0,0 1-1 0 0,0-1 1 0 0,1 1-1 0 0,-1-1 0 0 0,3 3-27 0 0,4 24 6 0 0,-1 52 1102 0 0,-4 75-1108 0 0,-3-151 108 0 0,4 55 1082 0 0,-4-65-1115 0 0,0 0 13 0 0,0 0 40 0 0,0 0 13 0 0,0 0-2 0 0,0 0-19 0 0,0 0-89 0 0,0 0-23 0 0,0 0 0 0 0,0 0 0 0 0,0 0 0 0 0,0 0 0 0 0,-2-11 22 0 0,-11-116 876 0 0,3-47-906 0 0,9 161 161 0 0,2 0 1 0 0,0 0 0 0 0,0-1-1 0 0,1 1 1 0 0,1 0-1 0 0,0 0 1 0 0,4-9-162 0 0,-5 15 78 0 0,1 1-1 0 0,0 0 1 0 0,0-1 0 0 0,1 1 0 0 0,0 0-1 0 0,0 0 1 0 0,0 1 0 0 0,1-1 0 0 0,-1 1-1 0 0,1 0 1 0 0,1 1 0 0 0,-1-1-1 0 0,1 1 1 0 0,0 0 0 0 0,2-2-78 0 0,14-8 152 0 0,-19 11-125 0 0,-1 1-1 0 0,1 0 1 0 0,0 0 0 0 0,0 1 0 0 0,0-1-1 0 0,0 0 1 0 0,0 1 0 0 0,0 0 0 0 0,0 0-1 0 0,0 0 1 0 0,0 0 0 0 0,1 0 0 0 0,-1 1 0 0 0,0-1-1 0 0,2 1-26 0 0,-3 0 19 0 0,1 1 0 0 0,0-1 0 0 0,0 0 0 0 0,0 1 0 0 0,0 0 1 0 0,0 0-1 0 0,-1 0 0 0 0,1 0 0 0 0,0 0 0 0 0,-1 1 0 0 0,1-1 0 0 0,-1 1 0 0 0,1-1 0 0 0,-1 1 0 0 0,0 0 0 0 0,0 0 0 0 0,1 0 0 0 0,-2 0 0 0 0,1 1 0 0 0,0-1 0 0 0,0 0 0 0 0,-1 1 0 0 0,1-1 0 0 0,-1 1 0 0 0,0 0 0 0 0,1-1 0 0 0,-2 1 0 0 0,1 0 0 0 0,0 0 0 0 0,0 0 0 0 0,0 2-19 0 0,0 3 27 0 0,1 1 0 0 0,-2-1 0 0 0,1 1 0 0 0,-1-1 0 0 0,0 1 0 0 0,0-1 0 0 0,-1 1 0 0 0,-1-1 0 0 0,1 1 0 0 0,-3 5-27 0 0,1-6 13 0 0,0 1 1 0 0,-1-1-1 0 0,0-1 0 0 0,-1 1 0 0 0,0-1 0 0 0,0 1 0 0 0,0-1 0 0 0,-1-1 1 0 0,0 1-1 0 0,0-1 0 0 0,-1 0 0 0 0,0 0 0 0 0,0-1 0 0 0,-1 1-13 0 0,6-5-1 0 0,0 1-1 0 0,1-1 0 0 0,-1 1 0 0 0,0 0 1 0 0,1 0-1 0 0,-1-1 0 0 0,1 1 1 0 0,0 0-1 0 0,0 1 2 0 0,0-2-1 0 0,0 1 0 0 0,0 0-1 0 0,0-1 1 0 0,0 1 0 0 0,0-1 0 0 0,-1 0 0 0 0,1 1-1 0 0,0-1 1 0 0,-1 0 0 0 0,1 0 0 0 0,-1 0 0 0 0,1 0-1 0 0,-1 0 1 0 0,0 0 1 0 0,-1 1-4 0 0,0 0-1 0 0,1-1 1 0 0,-1 1-1 0 0,1 0 1 0 0,0 0 0 0 0,0 1-1 0 0,0-1 1 0 0,0 0-1 0 0,-1 2 5 0 0,-6 6-45 0 0,7-4-1687 0 0,2-6-6737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2.8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46 6328 0 0,'0'0'0'0'0,"0"0"0"0"0,6-6 0 0 0,4 4 704 0 0,-2 2 16 0 0,2 0 0 0 0,16-6 0 0 0,8-2-520 0 0,-2 6 8 0 0,-6 2 0 0 0,13-6 0 0 0,-1 2-208 0 0,-2 2 0 0 0,-2-2 0 0 0,7 4 8 0 0,-7 0-48 0 0,-8-4 8 0 0,0 2-7440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3.2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380 10 4216 0 0,'0'-7'244'0'0,"0"5"229"0"0,0 4-62 0 0,0-1-46 0 0,0-1-44 0 0,0 0-15 0 0,0 0-1 0 0,0 0-9 0 0,0 0-57 0 0,0 0-15 0 0,-15 0 1064 0 0,-11 0-878 0 0,3-1-158 0 0,0 0 1 0 0,0 2-1 0 0,1 1 1 0 0,-1 1-1 0 0,0 1 1 0 0,1 1-1 0 0,-17 6-252 0 0,-36 20 1059 0 0,71-29-997 0 0,1 1 0 0 0,-1-1 0 0 0,1 1 0 0 0,0 0 0 0 0,0 0 0 0 0,0 1 0 0 0,0-1 0 0 0,1 0 0 0 0,-1 1 0 0 0,1 0 1 0 0,0 0-1 0 0,0-1 0 0 0,0 1 0 0 0,0 0 0 0 0,0 3-62 0 0,-6 12 193 0 0,4-9-151 0 0,1 0 0 0 0,1 0 0 0 0,0 0 0 0 0,0 0 0 0 0,1 0 0 0 0,0 0 1 0 0,1 1-1 0 0,0-1 0 0 0,1 0 0 0 0,1 5-42 0 0,-1 22 140 0 0,-1-30-120 0 0,1 0 0 0 0,0 1 1 0 0,1-1-1 0 0,-1 0 0 0 0,3 5-20 0 0,4 18 39 0 0,-8-27-34 0 0,0 0-1 0 0,1 0 1 0 0,0-1 0 0 0,0 1-1 0 0,0 0 1 0 0,0 0 0 0 0,0-1 0 0 0,0 1-1 0 0,1 0 1 0 0,-1-1 0 0 0,1 1-1 0 0,0-1 1 0 0,0 0 0 0 0,0 0-1 0 0,0 0 1 0 0,0 0 0 0 0,0 0 0 0 0,0 0-1 0 0,3 1-4 0 0,12 6 43 0 0,-14-7-24 0 0,-1-1 1 0 0,0 1-1 0 0,1-1 0 0 0,-1 0 0 0 0,1 0 0 0 0,0 0 0 0 0,-1 0 0 0 0,1 0 0 0 0,0-1 0 0 0,0 1 0 0 0,-1-1 0 0 0,2 0-19 0 0,37 0 161 0 0,1-2 0 0 0,22-5-161 0 0,-42 3 14 0 0,-1 0 0 0 0,1-2 0 0 0,-1-1 0 0 0,0 0 0 0 0,12-7-14 0 0,-5 4-1800 0 0,-26 10-7278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3.7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1 225 8432 0 0,'0'0'62'0'0,"1"-1"0"0"0,-1 1 0 0 0,1-1-1 0 0,0 1 1 0 0,-1-1 0 0 0,1 1 0 0 0,0 0 0 0 0,0-1 0 0 0,-1 1 0 0 0,1 0 0 0 0,0-1 0 0 0,0 1 0 0 0,0 0 0 0 0,-1 0 0 0 0,1 0 0 0 0,0 0-1 0 0,0 0 1 0 0,0 0 0 0 0,0 0-62 0 0,19-6 1297 0 0,-18 5-1178 0 0,0-1 0 0 0,0 1 1 0 0,1 0-1 0 0,-1 0 0 0 0,0 1 0 0 0,1-1 1 0 0,-1 0-1 0 0,1 1 0 0 0,-1-1 0 0 0,1 1 1 0 0,-1 0-1 0 0,1 0 0 0 0,0 0 0 0 0,-1 0-119 0 0,18-1 195 0 0,21-7-87 0 0,1 3 0 0 0,0 1 0 0 0,36 2-108 0 0,4 0 3 0 0,45-5-58 0 0,-100 8-26 0 0,1 1 0 0 0,-1 1 0 0 0,0 1 0 0 0,12 4 81 0 0,37 6-236 0 0,-65-12 181 0 0,1 0 0 0 0,-1 0 0 0 0,0 1 1 0 0,0 1-1 0 0,0 0 0 0 0,-1 0 0 0 0,4 3 55 0 0,-13-6-16 0 0,0-1 1 0 0,0 1-1 0 0,0 0 1 0 0,0 0-1 0 0,0 0 0 0 0,0 1 1 0 0,0-1-1 0 0,0 0 1 0 0,0 0-1 0 0,0 0 1 0 0,0 1-1 0 0,-1-1 0 0 0,1 0 1 0 0,-1 1-1 0 0,1-1 1 0 0,-1 1-1 0 0,1-1 1 0 0,-1 1-1 0 0,0-1 16 0 0,0 1-10 0 0,1-1 0 0 0,-1 1 0 0 0,1-1-1 0 0,-1 1 1 0 0,1-1 0 0 0,-1 0 0 0 0,1 1 0 0 0,0-1 0 0 0,-1 0 0 0 0,1 1 0 0 0,0-1-1 0 0,0 0 1 0 0,0 0 0 0 0,0 0 0 0 0,0 0 10 0 0,1 1-30 0 0,-1-1 0 0 0,0 1 0 0 0,0-1 0 0 0,0 1-1 0 0,0-1 1 0 0,0 1 0 0 0,0-1 0 0 0,-1 1 0 0 0,1 0 0 0 0,0 0 0 0 0,-1-1 0 0 0,1 1 0 0 0,-1 0-1 0 0,0 0 1 0 0,0 0 0 0 0,0-1 0 0 0,0 2 30 0 0,-1 39-78 0 0,0-23 39 0 0,1 73 92 0 0,0-92 43 0 0,0 0 69 0 0,0 0 14 0 0,0 0 4 0 0,0 0 2 0 0,0 0 7 0 0,0 0 5 0 0,0 0-145 0 0,-1-1 0 0 0,0 0 0 0 0,0 1 0 0 0,1-1-1 0 0,-1 0 1 0 0,1 0 0 0 0,-1 1 0 0 0,0-1 0 0 0,1 0 0 0 0,0 0 0 0 0,-1 0-1 0 0,1 0 1 0 0,-1 0 0 0 0,1 0 0 0 0,0 0 0 0 0,0 0 0 0 0,0 0-1 0 0,-1 0-51 0 0,-3-22 206 0 0,4 19-159 0 0,-5-29 207 0 0,1-1 0 0 0,2 0 0 0 0,2 1 0 0 0,1-11-254 0 0,0 31 92 0 0,0 0 0 0 0,1-1 0 0 0,1 1-1 0 0,0 0 1 0 0,0 0 0 0 0,2 1 0 0 0,-1-1 0 0 0,2 1 0 0 0,-1 0 0 0 0,2 0-1 0 0,0 1 1 0 0,1-2-92 0 0,0 5 125 0 0,0 0-1 0 0,1 0 1 0 0,0 1-1 0 0,1 0 1 0 0,0 0-1 0 0,0 1 1 0 0,0 1 0 0 0,1 0-1 0 0,7-3-124 0 0,-15 7 43 0 0,3-1-4 0 0,0 0 0 0 0,1 0 0 0 0,-1 1 0 0 0,1 0 0 0 0,-1 0 0 0 0,1 1 0 0 0,-1 0 0 0 0,1 0 0 0 0,-1 0 0 0 0,1 1 0 0 0,-1 0 0 0 0,1 0 0 0 0,-1 1 0 0 0,0 0 0 0 0,0 0 0 0 0,0 0 0 0 0,0 1 0 0 0,0 0 0 0 0,0 0 0 0 0,0 0 0 0 0,1 2-39 0 0,1 1 3 0 0,0 0 1 0 0,-1 0 0 0 0,1 0-1 0 0,-1 1 1 0 0,0 0-1 0 0,-1 1 1 0 0,0 0-1 0 0,0 0 1 0 0,0 0 0 0 0,-1 1-4 0 0,9 17-226 0 0,-1 2 0 0 0,6 17 226 0 0,-17-39-55 0 0,1 2 21 0 0,-1 1 0 0 0,0 0-1 0 0,-1-1 1 0 0,0 1 0 0 0,0 0 0 0 0,-1 0-1 0 0,0-1 1 0 0,-1 1 0 0 0,-1 6 34 0 0,0 26-67 0 0,2-35 67 0 0,0 0 0 0 0,-1 0 0 0 0,0 0-1 0 0,0 0 1 0 0,0 0 0 0 0,0 0-1 0 0,-1-1 1 0 0,0 1 0 0 0,0-1 0 0 0,-1 1-1 0 0,0-1 1 0 0,0 0 0 0 0,0 0-1 0 0,0 0 1 0 0,-1 0 0 0 0,0 0 0 0 0,0-1-1 0 0,0 0 1 0 0,0 1 0 0 0,-1-2-1 0 0,0 1 1 0 0,0 0 0 0 0,0-1 0 0 0,0 0-1 0 0,0 0 1 0 0,0-1 0 0 0,-1 0 0 0 0,-2 1-1 0 0,-23 7 15 0 0,6-2 11 0 0,0-1-1 0 0,-4-1-24 0 0,-4-1 33 0 0,1-3 0 0 0,-1 0 0 0 0,-26-4-33 0 0,34 1 26 0 0,0-1 1 0 0,1-1 0 0 0,-9-3-27 0 0,21 5-69 0 0,10 1-72 0 0,0 0 0 0 0,0 0 0 0 0,0 0 0 0 0,0-1-1 0 0,0 1 1 0 0,0 0 0 0 0,0-1 0 0 0,0 0 0 0 0,0 1 0 0 0,0-1 0 0 0,0 0 0 0 0,0 0 0 0 0,1 0 0 0 0,-2-1 141 0 0,3 2-10653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4.7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3000 0 0,'0'0'1047'0'0,"0"0"-6"0"0,0 0-1 0 0,0 0-119 0 0,0 0-476 0 0,0 0-123 0 0,0 0-1 0 0,0 0 39 0 0,0 0 136 0 0,0 0 40 0 0,0 0 5 0 0,0 0-66 0 0,0 0-251 0 0,4 6-57 0 0,-1-3-141 0 0,0 1 1 0 0,0 0 0 0 0,0 0 0 0 0,-1 0 0 0 0,1 1-1 0 0,-1-1 1 0 0,0 0 0 0 0,-1 1 0 0 0,1-1-1 0 0,-1 1 1 0 0,0 0 0 0 0,1 4-27 0 0,35 228 671 0 0,-22-105-2 0 0,-10-106-381 0 0,-1 0 1 0 0,-1 0 0 0 0,-2 0-1 0 0,0 1 1 0 0,-4 21-289 0 0,2-27 48 0 0,1-18-18 0 0,0 1 1 0 0,0-1-1 0 0,-1 1 0 0 0,1-1 0 0 0,-1 0 0 0 0,0 1 0 0 0,0-1 1 0 0,0 0-1 0 0,0 1 0 0 0,0-1 0 0 0,-1 0 0 0 0,-1 3-30 0 0,10-21-163 0 0,0-1-1 0 0,-2 1 1 0 0,1-1-1 0 0,-2 0 1 0 0,0 0-1 0 0,-1-1 1 0 0,0 1-1 0 0,-2-4 164 0 0,2-14-9390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5.1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93 6424 0 0,'11'-14'867'0'0,"-9"12"-624"0"0,0 0 0 0 0,0 0 1 0 0,-1 0-1 0 0,1 0 0 0 0,0-1 0 0 0,-1 1 1 0 0,0-1-1 0 0,1 0-243 0 0,0 0 99 0 0,0 0 0 0 0,1 0 0 0 0,-1 0 0 0 0,1 0 0 0 0,0 1 0 0 0,-1-1 0 0 0,1 1 0 0 0,1 0 0 0 0,-1 0 0 0 0,0 0 0 0 0,0 0 0 0 0,1 0 0 0 0,-1 1 0 0 0,3-1-99 0 0,10-7 103 0 0,-12 8-78 0 0,0-1-1 0 0,1 1 0 0 0,-1 0 0 0 0,0 0 0 0 0,0 0 1 0 0,0 0-1 0 0,1 1 0 0 0,-1 0 0 0 0,0 0 0 0 0,0 0 1 0 0,3 0-25 0 0,23 0 5 0 0,-15-3 4 0 0,1 2-1 0 0,-1 0 0 0 0,1 0 0 0 0,0 2 1 0 0,7 1-9 0 0,-14 1 70 0 0,0 1 1 0 0,0 0 0 0 0,-1 0-1 0 0,1 1 1 0 0,-1 0 0 0 0,0 1-1 0 0,1 1-70 0 0,-2-2 41 0 0,-1 1-1 0 0,1 0 0 0 0,-1 0 1 0 0,-1 1-1 0 0,1-1 1 0 0,-1 1-1 0 0,-1 1 0 0 0,1-1 1 0 0,-1 1-1 0 0,0-1 0 0 0,-1 1 1 0 0,0 0-1 0 0,0 0 1 0 0,1 7-41 0 0,-2-4 27 0 0,0-1 0 0 0,0 1 0 0 0,-1-1 0 0 0,-1 1 0 0 0,0 0 0 0 0,0-1 1 0 0,-1 1-1 0 0,0 0 0 0 0,-1-1 0 0 0,0 1 0 0 0,-3 8-27 0 0,-1-8 24 0 0,0 1 0 0 0,0-1 0 0 0,-1-1 0 0 0,0 1-1 0 0,-1-1 1 0 0,0 0 0 0 0,-9 8-24 0 0,13-15 1 0 0,-1 1 0 0 0,1-1 0 0 0,0 0 1 0 0,-1-1-1 0 0,0 1 0 0 0,1-1 0 0 0,-1 0 0 0 0,-2 1-1 0 0,-14 6 2 0 0,14-5-5 0 0,-1-1 1 0 0,0 0 0 0 0,-1-1-1 0 0,1 0 1 0 0,0-1-1 0 0,-2 1 3 0 0,-15 3-8 0 0,-20 0-17 0 0,38-4 16 0 0,0-1 0 0 0,0 1-1 0 0,0 0 1 0 0,0 0 0 0 0,0 1 0 0 0,0 0-1 0 0,0 0 1 0 0,1 1 0 0 0,-5 1 9 0 0,5-1 95 0 0,0 0 0 0 0,0-1 0 0 0,0 0 0 0 0,-1 0 0 0 0,1-1 0 0 0,-1 0 0 0 0,1 0 0 0 0,-1 0 0 0 0,1-1 0 0 0,-1 0 0 0 0,-2 0-95 0 0,9 0-5 0 0,0 0 0 0 0,0 0-1 0 0,0 0 1 0 0,-1 0 0 0 0,1 0-1 0 0,0 0 1 0 0,0 0 0 0 0,0 0-1 0 0,0 0 1 0 0,0 0 0 0 0,0 0 0 0 0,0 0-1 0 0,-1 0 1 0 0,1 1 0 0 0,0-1-1 0 0,0 0 1 0 0,0 0 0 0 0,0 0-1 0 0,0 0 1 0 0,0 0 0 0 0,0 0 0 0 0,0 0-1 0 0,0 0 1 0 0,0 1 0 0 0,0-1-1 0 0,-1 0 1 0 0,1 0 0 0 0,0 0-1 0 0,0 0 1 0 0,0 0 0 0 0,0 0-1 0 0,0 0 1 0 0,0 1 0 0 0,0-1 0 0 0,0 0-1 0 0,0 0 1 0 0,0 0 0 0 0,0 0-1 0 0,0 0 1 0 0,0 0 0 0 0,0 1-1 0 0,0-1 1 0 0,1 0 0 0 0,-1 0-1 0 0,0 0 6 0 0,0 1-1359 0 0,0 0-7141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5.6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72 5824 0 0,'75'-12'3849'0'0,"-28"6"-3677"0"0,-25 3-68 0 0,0 0 1 0 0,0 2-1 0 0,1 0 0 0 0,-1 1 0 0 0,6 2-104 0 0,-21-1 62 0 0,0-1 0 0 0,0-1 0 0 0,0 1 0 0 0,0-1 0 0 0,0 0 0 0 0,0 0-1 0 0,0-1 1 0 0,0 0-62 0 0,25-5 420 0 0,11 1 216 0 0,1 3 0 0 0,12 1-636 0 0,-33-2 358 0 0,-21 3-323 0 0,0 0 1 0 0,0 1-1 0 0,0-1 0 0 0,0 1 1 0 0,0 0-1 0 0,0-1 1 0 0,0 1-1 0 0,0 0 0 0 0,0 0 1 0 0,0 0-1 0 0,0 1 1 0 0,0-1-36 0 0,1 0 36 0 0,0 0 0 0 0,0 0 0 0 0,0-1 0 0 0,0 1 0 0 0,0-1 0 0 0,0 0 0 0 0,0 0 0 0 0,0 0 0 0 0,-1 0 0 0 0,1 0-1 0 0,1-1-35 0 0,9-4-1701 0 0,-12 6-6897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6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6016 0 0,'-6'34'3136'0'0,"7"-31"-3156"0"0,-1-1 0 0 0,0 0 1 0 0,0 0-1 0 0,1 0 0 0 0,-1 0 1 0 0,1 1-1 0 0,0-1 1 0 0,-1 0-1 0 0,1 0 0 0 0,0 0 1 0 0,0 0-1 0 0,0 0 0 0 0,1-1 1 0 0,-1 1-1 0 0,0 0 0 0 0,1 0 1 0 0,-1-1-1 0 0,1 1 0 0 0,0-1 1 0 0,-1 0-1 0 0,2 1 20 0 0,5 4-103 0 0,1-2 0 0 0,-1 1 1 0 0,1-1-1 0 0,6 2 103 0 0,-8-3-32 0 0,0-1 0 0 0,-1 2 0 0 0,1-1 0 0 0,-1 1 0 0 0,1-1 0 0 0,-1 2 0 0 0,2 1 32 0 0,17 16-39 0 0,-20-18 32 0 0,1 1-1 0 0,-1-1 1 0 0,0 1-1 0 0,0 0 1 0 0,0 1-1 0 0,-1-1 1 0 0,0 1-1 0 0,0 0 1 0 0,0 0 0 0 0,-1 0-1 0 0,0 0 1 0 0,1 1 7 0 0,2 9 10 0 0,-5-15-7 0 0,0 0-1 0 0,0 1 1 0 0,0-1-1 0 0,-1 1 1 0 0,1-1-1 0 0,0 1 1 0 0,-1-1-1 0 0,0 1 1 0 0,1 0-1 0 0,-1-1 1 0 0,0 1-1 0 0,0 0 1 0 0,1-1-1 0 0,-1 1 1 0 0,-1-1-1 0 0,1 1 1 0 0,0 0-1 0 0,0-1 1 0 0,-1 1-1 0 0,1 0 1 0 0,0-1-1 0 0,-1 1 1 0 0,0-1-1 0 0,0 2-2 0 0,0-2 10 0 0,1 1-1 0 0,-1-1 1 0 0,1 1-1 0 0,0-1 1 0 0,-1 1-1 0 0,1-1 1 0 0,0 1-1 0 0,0-1 1 0 0,0 1-1 0 0,0-1 0 0 0,0 1 1 0 0,0-1-1 0 0,0 1 1 0 0,0 0-10 0 0,1-1 6 0 0,-1 1 1 0 0,0 0 0 0 0,0-1-1 0 0,0 1 1 0 0,0 0 0 0 0,0-1-1 0 0,0 1 1 0 0,-1 0 0 0 0,1-1-1 0 0,-1 1 1 0 0,1 0-1 0 0,-1-1 1 0 0,0 2-7 0 0,-7 9 115 0 0,0 0-1 0 0,-1-1 1 0 0,0 0 0 0 0,-1 0-1 0 0,0-1 1 0 0,-1 0 0 0 0,-1 0-115 0 0,7-6 66 0 0,2-2-20 0 0,-1 0-1 0 0,1 0 0 0 0,-1 0 0 0 0,0 0 0 0 0,0-1 0 0 0,0 1 0 0 0,0-1 1 0 0,0 0-46 0 0,-15 5 80 0 0,17-5-79 0 0,-1 0 0 0 0,0 0 1 0 0,0-1-1 0 0,1 1 0 0 0,-1-1 1 0 0,0 0-1 0 0,0 0 0 0 0,0 0 1 0 0,0 0-1 0 0,0 0 0 0 0,1 0 1 0 0,-1-1-1 0 0,0 0 0 0 0,0 1 1 0 0,0-1-1 0 0,1 0 0 0 0,-1 0 1 0 0,1 0-1 0 0,-1-1 0 0 0,1 1 1 0 0,-1-1-1 0 0,0 0-1 0 0,-7-3-765 0 0,9 4-5555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6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216 182 6928 0 0,'-4'-46'1643'0'0,"3"43"-1507"0"0,1 0 0 0 0,-1 0 0 0 0,0 0 0 0 0,0 0 0 0 0,-1 1 0 0 0,1-1 0 0 0,-1 0 0 0 0,1 1 0 0 0,-1-1 0 0 0,0 1-1 0 0,0-1 1 0 0,0 1 0 0 0,-1-2-136 0 0,0 1 80 0 0,1 0-1 0 0,0 0 1 0 0,0 0-1 0 0,1-1 1 0 0,-1 1-1 0 0,1 0 1 0 0,0-1-1 0 0,-1 1 1 0 0,1-1-1 0 0,1 0 1 0 0,-1-3-80 0 0,-6-16 299 0 0,7 21-246 0 0,-1 0 0 0 0,0 1 0 0 0,1-1 0 0 0,-1 0 0 0 0,0 1 0 0 0,0-1 0 0 0,-1 0 0 0 0,1 1 0 0 0,0 0 0 0 0,0-1 0 0 0,-1 1 0 0 0,1 0 0 0 0,-1-1 0 0 0,1 1 0 0 0,-1 0 0 0 0,-1-1-53 0 0,0 1 118 0 0,3 0-97 0 0,0 1 1 0 0,0 0-1 0 0,0 0 0 0 0,0 0 1 0 0,-1 0-1 0 0,1-1 1 0 0,0 1-1 0 0,0 0 0 0 0,0 0 1 0 0,0 0-1 0 0,-1 0 0 0 0,1 0 1 0 0,0 0-1 0 0,0-1 0 0 0,0 1 1 0 0,0 0-1 0 0,-1 0 1 0 0,1 0-1 0 0,0 0 0 0 0,0 0 1 0 0,0 0-1 0 0,-1 0 0 0 0,1 0 1 0 0,0 0-1 0 0,0 0 0 0 0,0 0 1 0 0,-1 0-1 0 0,1 0 1 0 0,0 0-1 0 0,0 0 0 0 0,0 0 1 0 0,-1 0-1 0 0,1 0 0 0 0,0 0 1 0 0,0 1-1 0 0,0-1 1 0 0,0 0-1 0 0,-1 0 0 0 0,1 0 1 0 0,0 0-1 0 0,0 0 0 0 0,0 0 1 0 0,0 1-1 0 0,-1-1 0 0 0,1 0 1 0 0,0 0-1 0 0,0 0 1 0 0,0 1-22 0 0,-6 4 41 0 0,-5 5 33 0 0,1 2 0 0 0,0-1 0 0 0,1 1-1 0 0,0 0 1 0 0,0 1 0 0 0,2 0 0 0 0,-1 0 0 0 0,2 1 0 0 0,0 0 0 0 0,0 0 0 0 0,2 1 0 0 0,-1 0-74 0 0,-4 38 109 0 0,-4 10 23 0 0,12-59-126 0 0,0 0 1 0 0,0-1-1 0 0,0 1 1 0 0,1 0-1 0 0,-1 0 0 0 0,1-1 1 0 0,0 1-1 0 0,0 0 1 0 0,0 0-1 0 0,1-1 1 0 0,-1 1-1 0 0,1 0 0 0 0,0 0 1 0 0,0-1-1 0 0,0 1 1 0 0,0-1-1 0 0,1 1 1 0 0,0-1-1 0 0,-1 1 0 0 0,1-1 1 0 0,0 0-1 0 0,1 0 1 0 0,-1 0-1 0 0,1 0 1 0 0,-1-1-1 0 0,1 1 0 0 0,0 0 1 0 0,0-1-1 0 0,1 1-6 0 0,2 2 13 0 0,1-1-1 0 0,0 0 1 0 0,1-1 0 0 0,-1 1-1 0 0,1-1 1 0 0,-1-1 0 0 0,1 1-1 0 0,0-1 1 0 0,0-1 0 0 0,0 1-1 0 0,0-2 1 0 0,0 1 0 0 0,1-1-13 0 0,-3 1 1 0 0,1-1 1 0 0,-1-1 0 0 0,0 1 0 0 0,1-1 0 0 0,-1 0 0 0 0,0-1-1 0 0,0 1 1 0 0,0-1 0 0 0,0 0 0 0 0,0-1 0 0 0,-1 0 0 0 0,1 0-1 0 0,-1 0 1 0 0,1 0 0 0 0,-1-1 0 0 0,0 0 0 0 0,-1 0 0 0 0,1 0 0 0 0,-1 0-1 0 0,1-1 1 0 0,0-1-2 0 0,5-9 43 0 0,-1 0 0 0 0,0-1 0 0 0,-1 0-1 0 0,-1-1 1 0 0,0 1 0 0 0,-1-1 0 0 0,-1-1 0 0 0,-1 1 0 0 0,1-8-43 0 0,-3 10 61 0 0,0 0 0 0 0,-1-1 0 0 0,-1 1 0 0 0,-2-13-61 0 0,1-8 77 0 0,1 36-82 0 0,1-1 0 0 0,-1 1 0 0 0,0-1 1 0 0,0 1-1 0 0,0-1 0 0 0,0 1 0 0 0,1 0 0 0 0,-1-1 0 0 0,0 1 1 0 0,0-1-1 0 0,1 1 0 0 0,-1 0 0 0 0,0-1 0 0 0,1 1 1 0 0,-1 0-1 0 0,0 0 0 0 0,1-1 0 0 0,-1 1 0 0 0,0 0 0 0 0,1 0 1 0 0,-1-1-1 0 0,1 1 0 0 0,-1 0 0 0 0,0 0 0 0 0,1 0 1 0 0,-1 0-1 0 0,1 0 0 0 0,-1-1 0 0 0,1 1 0 0 0,-1 0 0 0 0,1 0 1 0 0,-1 0-1 0 0,1 0 0 0 0,-1 0 0 0 0,0 1 0 0 0,1-1 1 0 0,-1 0-1 0 0,1 0 0 0 0,-1 0 5 0 0,0 1-3 0 0,0 18-37 0 0,0 0-1 0 0,1 0 1 0 0,1 0-1 0 0,1 0 1 0 0,3 10 40 0 0,3 11-16 0 0,-1 0 1 0 0,-2 1 0 0 0,-3-1-1 0 0,0 26 16 0 0,-1-19-4 0 0,-4 28-5 0 0,-1-17 0 0 0,-6 81-98 0 0,10-134 102 0 0,0-1 1 0 0,0 1-1 0 0,0-1 1 0 0,1 1-1 0 0,-1-1 1 0 0,1 0-1 0 0,0 0 1 0 0,1 0 0 0 0,-1 0-1 0 0,1 0 1 0 0,0 1 4 0 0,-2-4-1 0 0,1 0 1 0 0,-1 0 0 0 0,1 0 0 0 0,-1 0 0 0 0,1 0 0 0 0,0 0 0 0 0,0 0 0 0 0,0-1 0 0 0,-1 1-1 0 0,1 0 1 0 0,0-1 0 0 0,0 0 0 0 0,0 1 0 0 0,0-1 0 0 0,0 0 0 0 0,0 0 0 0 0,0 0 0 0 0,36-5 3 0 0,-23 2 4 0 0,13-3 85 0 0,1-1 0 0 0,-2-1 0 0 0,15-7-92 0 0,40-12 285 0 0,-55 18-724 0 0,-1-2 1 0 0,0 0-1 0 0,-1-2 0 0 0,13-8 439 0 0,-33 17-9966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8.02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1 540 3208 0 0,'0'-6'1499'0'0,"0"4"-1325"0"0,-1 1-1 0 0,1-1 1 0 0,0 0-1 0 0,0 1 0 0 0,0-1 1 0 0,1 0-1 0 0,-1 0 1 0 0,0 1-1 0 0,1-1 1 0 0,-1 1-1 0 0,1-1 0 0 0,-1 0 1 0 0,1 1-1 0 0,0-1 1 0 0,0 1-1 0 0,-1-1 0 0 0,1 1 1 0 0,0-1-1 0 0,1 1 1 0 0,-1 0-174 0 0,0-1 29 0 0,0 0 1 0 0,0 1 0 0 0,0-1-1 0 0,0 0 1 0 0,-1 0 0 0 0,1 0-1 0 0,-1 0 1 0 0,1 1-1 0 0,-1-1 1 0 0,1 0 0 0 0,-1 0-1 0 0,0 0 1 0 0,0 0 0 0 0,0 0-1 0 0,-1-2-29 0 0,3-14 180 0 0,15-31 432 0 0,-12 37-432 0 0,0 0 0 0 0,-2 0 0 0 0,3-10-180 0 0,0-10 244 0 0,-2 5 75 0 0,1 1 0 0 0,1 0 0 0 0,2 0 0 0 0,0 0 1 0 0,10-17-320 0 0,-2 5 434 0 0,-13 28-244 0 0,2 0-1 0 0,0 0 1 0 0,0 0 0 0 0,5-7-190 0 0,-3 8 163 0 0,-6 7-123 0 0,1 0 1 0 0,0 0-1 0 0,-1 0 0 0 0,0 0 1 0 0,1 0-1 0 0,-1 0 1 0 0,0 0-1 0 0,0 0 0 0 0,0 0 1 0 0,0-1-1 0 0,-1 1 0 0 0,1 0 1 0 0,-1-1-1 0 0,1 0-40 0 0,0 3 17 0 0,-1 0 0 0 0,1 0-1 0 0,0 0 1 0 0,0 0 0 0 0,-1 0 0 0 0,1 0 0 0 0,0 0 0 0 0,0 0-1 0 0,-1 1 1 0 0,1-1 0 0 0,0 0 0 0 0,-1 0 0 0 0,1 1 0 0 0,0-1-1 0 0,-1 0 1 0 0,1 1 0 0 0,-1-1 0 0 0,1 1 0 0 0,0-1 0 0 0,-1 1-1 0 0,1-1 1 0 0,-1 1 0 0 0,1-1 0 0 0,-1 1-17 0 0,17 35 189 0 0,-1 0 0 0 0,7 27-189 0 0,-7-17 242 0 0,11 19-242 0 0,-21-54 64 0 0,1-2 1 0 0,-1 1-1 0 0,1-1 1 0 0,5 6-65 0 0,11 13 198 0 0,8-14-6 0 0,-31-11-152 0 0,-2 17-1977 0 0,2-19-7703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8.3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0 173 6632 0 0,'0'0'656'0'0,"0"0"0"0"0,18-14 1936 0 0,-3-2-2237 0 0,2 0 0 0 0,0 2 0 0 0,0-1 1 0 0,17-8-356 0 0,-11 7 108 0 0,-11 7-267 0 0,0 1 0 0 0,1 1 0 0 0,0 0 1 0 0,1 1-1 0 0,-1 1 0 0 0,1 0 0 0 0,12-3 159 0 0,-9 4-7833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2.8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7832 0 0,'-3'1'-2'0'0,"0"-1"0"0"0,0 1 0 0 0,0 0 0 0 0,0 0 0 0 0,0 0 0 0 0,0 0 0 0 0,1 0 0 0 0,-1 0 0 0 0,0 1-1 0 0,1 0 1 0 0,-1-1 0 0 0,1 1 0 0 0,0 0 0 0 0,-1 0 0 0 0,1 0 0 0 0,0 0 0 0 0,0 1 0 0 0,0-1 0 0 0,1 1 0 0 0,-1-1 0 0 0,0 2 2 0 0,-7 10-17 0 0,1 1 0 0 0,1 0-1 0 0,-3 8 18 0 0,6-13-1 0 0,-2 11 43 0 0,0 0 0 0 0,1 0 0 0 0,1 1 0 0 0,1 0 0 0 0,1 0 0 0 0,1 16-42 0 0,1-28 14 0 0,-1 5 96 0 0,1 0 0 0 0,1 0 0 0 0,0 0 0 0 0,1 0 0 0 0,3 13-110 0 0,-3-22 42 0 0,0 0 1 0 0,-1 0 0 0 0,2 0-1 0 0,-1 0 1 0 0,1-1 0 0 0,0 1-1 0 0,0-1 1 0 0,0 0 0 0 0,1 0-1 0 0,0 0 1 0 0,0 0 0 0 0,0-1-1 0 0,0 1 1 0 0,1-1 0 0 0,3 3-43 0 0,-7-7 27 0 0,1 0 1 0 0,-1 1 0 0 0,0-1 0 0 0,0 0 0 0 0,0 0-1 0 0,0 0 1 0 0,0 1 0 0 0,0-1 0 0 0,1 0-1 0 0,-1-1 1 0 0,0 1 0 0 0,0 0 0 0 0,0 0-1 0 0,0 0 1 0 0,0-1 0 0 0,0 1 0 0 0,0-1 0 0 0,0 1-1 0 0,0-1 1 0 0,0 1 0 0 0,0-1 0 0 0,1 0-28 0 0,24-17 444 0 0,-20 13-370 0 0,10-8 119 0 0,-1-1 0 0 0,-1-1 0 0 0,0 0 1 0 0,-1-1-1 0 0,0-1 0 0 0,-2 0 0 0 0,10-18-193 0 0,-14 23 164 0 0,0-1 0 0 0,-1-1 0 0 0,-1 1 0 0 0,0-1 1 0 0,-1 0-1 0 0,-1 0 0 0 0,0-1 0 0 0,-1 1 0 0 0,0-1 0 0 0,-1 1 0 0 0,-1-1 0 0 0,-1-14-164 0 0,0 20 101 0 0,-1-1 0 0 0,-1 1 0 0 0,1-1 0 0 0,-2 1-1 0 0,1 0 1 0 0,-1 0 0 0 0,-2-3-101 0 0,4 10 22 0 0,1-1-1 0 0,-1 1 0 0 0,1-1 1 0 0,-1 1-1 0 0,0 0 1 0 0,1 0-1 0 0,-1 0 1 0 0,0 0-1 0 0,0 0 1 0 0,-1 0-1 0 0,1 1 1 0 0,0-1-1 0 0,-1 1 1 0 0,1 0-1 0 0,-1-1 0 0 0,1 1 1 0 0,-1 0-1 0 0,1 0 1 0 0,-1 1-1 0 0,0-1 1 0 0,0 0-1 0 0,1 1 1 0 0,-1 0-1 0 0,0 0 1 0 0,0 0-1 0 0,0 0 1 0 0,-1 0-22 0 0,-5 2 21 0 0,-1 0 1 0 0,1 1 0 0 0,0 0-1 0 0,-5 3-21 0 0,6 3-1870 0 0,7-8-7522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8.70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1 439 5624 0 0,'14'-3'2039'0'0,"-14"3"-1974"0"0,1-1 0 0 0,-1 1 0 0 0,0 0 0 0 0,1 0 0 0 0,-1 0 0 0 0,1 0 0 0 0,-1 0 0 0 0,1 0 0 0 0,-1 0 0 0 0,1 0 0 0 0,-1 0 0 0 0,0 0 0 0 0,1 0 0 0 0,-1 0 0 0 0,1 0 0 0 0,-1 0 0 0 0,1 0 0 0 0,-1 0 0 0 0,1 0 0 0 0,-1 0 0 0 0,0 1 0 0 0,1-1 0 0 0,-1 0 0 0 0,1 0 0 0 0,-1 1 0 0 0,0-1 0 0 0,1 0 0 0 0,-1 0 0 0 0,0 1 0 0 0,1-1 0 0 0,-1 0 0 0 0,0 1 0 0 0,0-1 0 0 0,1 1-65 0 0,-4 6 1191 0 0,-2-16-519 0 0,-3-22-79 0 0,3-8-270 0 0,-1-23 175 0 0,6 57-445 0 0,0 0-1 0 0,0 0 1 0 0,1 0 0 0 0,0 0 0 0 0,0 0-1 0 0,0 0 1 0 0,1 0 0 0 0,0 0 0 0 0,0 1-1 0 0,0-1 1 0 0,1 0-53 0 0,-2 1 44 0 0,1 1 0 0 0,0 0 0 0 0,-1 0 0 0 0,1 1 0 0 0,0-1 0 0 0,1 0 0 0 0,-1 1 0 0 0,0-1 0 0 0,1 1 0 0 0,0 0 0 0 0,-1-1 0 0 0,1 1 0 0 0,0 0 0 0 0,0 1 0 0 0,0-1 0 0 0,0 1 0 0 0,0-1 0 0 0,1 1 0 0 0,-1 0 0 0 0,0 0 0 0 0,1 0 0 0 0,-1 1 0 0 0,3-1-44 0 0,-2 1 8 0 0,-1 0 0 0 0,0 0 0 0 0,0 0 0 0 0,1 1 0 0 0,-1-1 0 0 0,0 1 0 0 0,0 0 0 0 0,0 0 0 0 0,0 0 1 0 0,0 0-1 0 0,0 1 0 0 0,2 1-8 0 0,0 0 4 0 0,-1 0 1 0 0,0 1 0 0 0,-1 0 0 0 0,1 0 0 0 0,0 0 0 0 0,-1 0 0 0 0,2 3-5 0 0,31 49 16 0 0,23 48-16 0 0,-36-67 1 0 0,-21-35-1 0 0,0 1-1 0 0,0-1 1 0 0,0 0 0 0 0,0 0-1 0 0,0 0 1 0 0,1 0 0 0 0,-1 0-1 0 0,1 0 1 0 0,-1-1 0 0 0,1 1 0 0 0,0-1-1 0 0,2 1 1 0 0,17 13-13 0 0,-21-13 12 0 0,1 0 0 0 0,0-1-1 0 0,0 1 1 0 0,0-1 0 0 0,0 1 0 0 0,0-1-1 0 0,0 0 1 0 0,0 0 0 0 0,0 0 0 0 0,1 0-1 0 0,-1 0 1 0 0,0 0 0 0 0,0 0 0 0 0,2-1 1 0 0,-3 0 0 0 0,0 0 0 0 0,-1 0 0 0 0,1 0 0 0 0,0-1 0 0 0,0 1 0 0 0,0 0 0 0 0,-1-1 0 0 0,1 1 0 0 0,0-1 0 0 0,-1 1 0 0 0,1-1 0 0 0,0 1 0 0 0,-1-1 0 0 0,1 1 0 0 0,-1-1 0 0 0,1 1 0 0 0,-1-1 0 0 0,1 0 0 0 0,-1 0 0 0 0,1 1 0 0 0,-1-1 0 0 0,1 0 0 0 0,-1 1 0 0 0,0-1 0 0 0,0 0 0 0 0,1 0 0 0 0,-1 0 0 0 0,6-26 0 0 0,15-182 262 0 0,-17 157-212 0 0,-4 12 78 0 0,-1 29-48 0 0,1 0 0 0 0,0 1 0 0 0,1-1 0 0 0,0 0 0 0 0,1-2-80 0 0,4-36 488 0 0,-4 29-215 0 0,-2 19-270 0 0,0 0 1 0 0,0 1-1 0 0,0-1 0 0 0,1 1 1 0 0,-1-1-1 0 0,0 0 1 0 0,1 1-1 0 0,-1-1 0 0 0,1 1 1 0 0,-1-1-1 0 0,0 0 1 0 0,1 1-1 0 0,-1-1 0 0 0,1 1 1 0 0,-1 0-1 0 0,1-1 0 0 0,0 1 1 0 0,-1-1-1 0 0,1 1 1 0 0,-1 0-1 0 0,1-1-3 0 0,5-5 82 0 0,-6 6-67 0 0,0 0-2 0 0,2 0-2074 0 0,-2 0-8356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9.0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0 532 5320 0 0,'1'0'14'0'0,"-1"0"0"0"0,0 1 0 0 0,0-1 0 0 0,0 0 0 0 0,1 1 0 0 0,-1-1 0 0 0,0 0 0 0 0,1 1 0 0 0,-1-1 0 0 0,0 0 0 0 0,1 0 0 0 0,-1 1 0 0 0,0-1 0 0 0,1 0 0 0 0,-1 0 0 0 0,1 0 0 0 0,-1 0 0 0 0,0 1 0 0 0,1-1 0 0 0,-1 0 0 0 0,1 0 0 0 0,-1 0 0 0 0,0 0 0 0 0,1 0 0 0 0,-1 0 0 0 0,1 0 0 0 0,-1 0 0 0 0,1 0 0 0 0,-1 0 0 0 0,0 0-14 0 0,5-10 898 0 0,-5 9-852 0 0,0 0 0 0 0,1 0 1 0 0,-1 0-1 0 0,0 0 0 0 0,0 1 0 0 0,1-1 0 0 0,-1 0 0 0 0,0 0 0 0 0,1 0 0 0 0,-1 1 0 0 0,1-1 0 0 0,-1 0 0 0 0,1 1 1 0 0,-1-1-1 0 0,1 0 0 0 0,-1 1 0 0 0,1-1 0 0 0,0 1 0 0 0,-1-1 0 0 0,1 1 0 0 0,0-1 0 0 0,-1 1 0 0 0,2-1-46 0 0,-1 0 65 0 0,1 1 0 0 0,-1-1 0 0 0,1 0 0 0 0,-1 0 0 0 0,0 0 0 0 0,0 0 0 0 0,1 0 0 0 0,-1-1 0 0 0,0 1-1 0 0,0 0 1 0 0,0 0 0 0 0,0-1 0 0 0,0 1 0 0 0,0 0 0 0 0,-1-1 0 0 0,1 1 0 0 0,0-1 0 0 0,-1 0 0 0 0,1 1 0 0 0,-1-1-1 0 0,0 1 1 0 0,1-1 0 0 0,-1 0 0 0 0,0 1 0 0 0,0-1-65 0 0,0-13 254 0 0,1 0-1 0 0,0 0 1 0 0,1 1 0 0 0,4-13-254 0 0,-4 13 174 0 0,-1 1 1 0 0,0-1 0 0 0,-1 0 0 0 0,0 1-1 0 0,-1-1 1 0 0,0 0 0 0 0,-1 1 0 0 0,-2-4-175 0 0,2 5 153 0 0,-1-1 0 0 0,2 0 0 0 0,0 0 1 0 0,0 0-1 0 0,1 0 0 0 0,1 0 0 0 0,0 0 1 0 0,1 0-1 0 0,2-10-153 0 0,1 8 150 0 0,-4 10-84 0 0,0 0 1 0 0,1 0-1 0 0,0-1 1 0 0,0 1-1 0 0,0 0 1 0 0,0 0-1 0 0,1 1 1 0 0,0-1 0 0 0,0 0-1 0 0,0 1 1 0 0,1 0-1 0 0,0 0 1 0 0,-1 0-1 0 0,2 0-66 0 0,1-1 37 0 0,1 0 0 0 0,0 1 0 0 0,0 0 0 0 0,0 1 0 0 0,0-1 0 0 0,1 1 0 0 0,-1 1 0 0 0,1-1 0 0 0,0 1-1 0 0,0 1 1 0 0,0-1 0 0 0,0 1 0 0 0,2 1-37 0 0,-6-1 3 0 0,0 1 0 0 0,0 0 1 0 0,-1 0-1 0 0,1 1 0 0 0,0-1 0 0 0,-1 1 0 0 0,1 0 0 0 0,0 0 0 0 0,-1 0 0 0 0,1 0 1 0 0,-1 1-1 0 0,0-1 0 0 0,1 1 0 0 0,0 1-3 0 0,8 4 17 0 0,0 2 0 0 0,-1 0 0 0 0,3 2-17 0 0,17 15 15 0 0,-19-16-10 0 0,0 1 0 0 0,-1 1 0 0 0,0 0 0 0 0,-1 1 0 0 0,0 0 1 0 0,-1 0-1 0 0,-1 1 0 0 0,7 14-5 0 0,-12-22 2 0 0,0 1 0 0 0,-1-1 0 0 0,0 1 0 0 0,0 0 0 0 0,-1-1 0 0 0,1 1 0 0 0,-1 0 0 0 0,-1 0 0 0 0,0 0 0 0 0,0 0 0 0 0,0 0 0 0 0,-1 0 0 0 0,0 0 0 0 0,0 0 0 0 0,0-1 0 0 0,-1 1 0 0 0,0 0 0 0 0,-1-1 0 0 0,1 1 0 0 0,-3 2-2 0 0,1-1 2 0 0,0-1 0 0 0,0-1 0 0 0,0 1-1 0 0,-1-1 1 0 0,0 1 0 0 0,0-1 0 0 0,-1-1-1 0 0,1 1 1 0 0,-1-1 0 0 0,-1 0 0 0 0,1 0 0 0 0,-1-1-1 0 0,0 0 1 0 0,0 0 0 0 0,0 0 0 0 0,0-1 0 0 0,-5 1-2 0 0,-30 9 2 0 0,6-2 15 0 0,-34 7-17 0 0,56-16 2 0 0,0 0 0 0 0,0-1 0 0 0,0 0-1 0 0,0-2 1 0 0,0 1 0 0 0,0-2 0 0 0,-1 0-2 0 0,-16-4-1868 0 0,25 5-7472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19.7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7136 0 0,'2'14'1467'0'0,"-1"-1"0"0"0,2 0 0 0 0,3 12-1467 0 0,0 6 411 0 0,-1 0 0 0 0,-2 2-411 0 0,9 50 249 0 0,-11-74-209 0 0,1 0 1 0 0,-1 0-1 0 0,-1 1 0 0 0,0-1 1 0 0,0 0-1 0 0,-1 8-40 0 0,0-4 86 0 0,1 0 0 0 0,0 0-1 0 0,2 4-85 0 0,0 20 470 0 0,-2-36-433 0 0,-5-4 54 0 0,4 3-90 0 0,1 0 1 0 0,0 0 0 0 0,-1 0 0 0 0,1 0 0 0 0,0 0-1 0 0,-1 0 1 0 0,1 0 0 0 0,0 0 0 0 0,0 0 0 0 0,-1 0-1 0 0,1 0 1 0 0,0 0 0 0 0,-1-1 0 0 0,1 1-1 0 0,0 0 1 0 0,-1 0 0 0 0,1 0 0 0 0,0 0 0 0 0,0-1-1 0 0,-1 1 1 0 0,1 0 0 0 0,0 0 0 0 0,0-1 0 0 0,0 1-1 0 0,-1 0 1 0 0,1 0 0 0 0,0-1 0 0 0,0 1-1 0 0,0 0 1 0 0,0-1 0 0 0,-1 1 0 0 0,1 0 0 0 0,0 0-1 0 0,0-1 1 0 0,0 1 0 0 0,0 0 0 0 0,0-1-1 0 0,0 1 1 0 0,0 0-2 0 0,-8-26-1708 0 0,8 24-6918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0.1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 6224 0 0,'1'0'1'0'0,"-1"0"1"0"0,1 0 0 0 0,-1 0 0 0 0,1-1-1 0 0,0 1 1 0 0,-1 0 0 0 0,1 0-1 0 0,-1 0 1 0 0,1 0 0 0 0,0-1-1 0 0,-1 1 1 0 0,1 0 0 0 0,-1 0-1 0 0,1-1 1 0 0,-1 1 0 0 0,1 0-1 0 0,-1-1 1 0 0,1 1 0 0 0,-1-1-2 0 0,11-4 552 0 0,-7 4-356 0 0,-1 1 1 0 0,0-1-1 0 0,1 0 1 0 0,-1-1-1 0 0,0 1 1 0 0,0 0-1 0 0,2-2-196 0 0,-3 1 82 0 0,1 1-1 0 0,0 0 1 0 0,-1-1 0 0 0,1 1 0 0 0,0 1-1 0 0,0-1 1 0 0,0 0 0 0 0,0 0-1 0 0,1 1-81 0 0,14-4 355 0 0,-17 4-351 0 0,1-1 0 0 0,0 1-1 0 0,0-1 1 0 0,0 1 0 0 0,0-1-1 0 0,0 1 1 0 0,0 0 0 0 0,0 0-1 0 0,0 0 1 0 0,0 0 0 0 0,0 0-1 0 0,0 1 1 0 0,0-1-4 0 0,3 1 8 0 0,1 1-23 0 0,-1-1 0 0 0,1 0-1 0 0,0 0 1 0 0,0 0-1 0 0,0-1 1 0 0,0 0 0 0 0,0 0-1 0 0,1 0 16 0 0,-2 0-38 0 0,-1 0 0 0 0,1 1 0 0 0,-1 0 0 0 0,1 0 0 0 0,-1 1-1 0 0,0-1 1 0 0,1 1 0 0 0,-1 0 0 0 0,0 0 0 0 0,0 0-1 0 0,0 1 1 0 0,0-1 0 0 0,-1 1 0 0 0,1 0 0 0 0,-1 0 0 0 0,1 0-1 0 0,-1 1 1 0 0,0-1 0 0 0,1 3 38 0 0,7 10-33 0 0,-9-13 22 0 0,1 1-1 0 0,-1-1 1 0 0,0 0 0 0 0,0 1 0 0 0,0 0 0 0 0,0-1 0 0 0,-1 1-1 0 0,0 0 1 0 0,1 0 0 0 0,-1 0 0 0 0,-1 0 0 0 0,1 0 0 0 0,-1 0-1 0 0,1 0 1 0 0,-1 0 0 0 0,0 1 11 0 0,-1 2 0 0 0,0 1 0 0 0,0-1-1 0 0,0 1 1 0 0,-1-1 0 0 0,0 0 0 0 0,-1 0 0 0 0,1 0-1 0 0,-1 0 1 0 0,-1 0 0 0 0,1-1 0 0 0,-1 1 0 0 0,0-1-1 0 0,-1 0 1 0 0,1 0 0 0 0,-1 0 0 0 0,-1-1-1 0 0,1 0 1 0 0,-1 0 0 0 0,-1 1 0 0 0,4-4 4 0 0,-7 5 67 0 0,0 1 1 0 0,-1-2-1 0 0,0 0 0 0 0,-1 0 1 0 0,1-1-1 0 0,-9 3-71 0 0,3 2 176 0 0,16-9-143 0 0,0 0 1 0 0,0-1-1 0 0,0 1 0 0 0,0 0 0 0 0,0 0 1 0 0,-1-1-1 0 0,1 1 0 0 0,0 0 0 0 0,0-1 0 0 0,-1 1 1 0 0,1-1-1 0 0,-1 0 0 0 0,1 1 0 0 0,0-1 1 0 0,-1 0-34 0 0,1 0 93 0 0,3 0-29 0 0,-1-1-1 0 0,1 1 1 0 0,0-1-1 0 0,-1 1 1 0 0,1 0-1 0 0,0 0 1 0 0,-1 0-1 0 0,1 0 1 0 0,-1 0 0 0 0,1 0-1 0 0,0 0 1 0 0,-1 0-1 0 0,1 1 1 0 0,0-1-1 0 0,-1 1 1 0 0,1-1-1 0 0,-1 1 1 0 0,1 0 0 0 0,-1 0-64 0 0,40 14 32 0 0,98 34 527 0 0,-80-27-182 0 0,-28-11-182 0 0,-24-9-166 0 0,-1 0 0 0 0,0 0 1 0 0,1 1-1 0 0,-1-1 0 0 0,1 2-29 0 0,3-4-1549 0 0,-9 0-5908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0.8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223 1 4720 0 0,'-8'3'124'0'0,"1"0"0"0"0,0 0-1 0 0,-1-1 1 0 0,0 0 0 0 0,0 0 0 0 0,-1-1-124 0 0,-5 1 287 0 0,0-1 1 0 0,-1-1 0 0 0,1 0-1 0 0,0-1 1 0 0,-3-1-288 0 0,5 4 142 0 0,11-2-135 0 0,0 0 1 0 0,1 0-1 0 0,-1 1 0 0 0,1-1 0 0 0,-1 0 1 0 0,0 0-1 0 0,1 0 0 0 0,-1 0 0 0 0,0 0 0 0 0,1 0 1 0 0,-1 0-1 0 0,1 0 0 0 0,-1 0 0 0 0,0 0 0 0 0,1 0 1 0 0,-1 0-1 0 0,0-1 0 0 0,0 1-7 0 0,0 0 22 0 0,0-1 0 0 0,0 1 0 0 0,0 0-1 0 0,0 0 1 0 0,0-1 0 0 0,0 1 0 0 0,-1 0 0 0 0,1 0-1 0 0,0 0 1 0 0,0 1 0 0 0,0-1 0 0 0,0 0 0 0 0,0 0-1 0 0,0 1 1 0 0,0-1 0 0 0,0 0 0 0 0,-1 1 0 0 0,1-1-1 0 0,0 1 1 0 0,1-1 0 0 0,-1 1 0 0 0,0 0 0 0 0,0-1-1 0 0,0 1 1 0 0,0 0 0 0 0,0 0 0 0 0,1 0 0 0 0,-1 0-1 0 0,0-1 1 0 0,1 1 0 0 0,-1 1-22 0 0,0 7 80 0 0,0 0 0 0 0,-1-1-1 0 0,0 1 1 0 0,-2 4-80 0 0,-2 12 78 0 0,2-1 50 0 0,2 1 0 0 0,1-1 0 0 0,0 1 0 0 0,3 15-128 0 0,-1-35 38 0 0,0 0 0 0 0,0 0 1 0 0,0 0-1 0 0,1-1 0 0 0,-1 1 0 0 0,1-1 0 0 0,2 4-38 0 0,7 21 165 0 0,-10-26-134 0 0,1-1 0 0 0,-1 1 0 0 0,1-1 0 0 0,0 1 0 0 0,-1-1-1 0 0,1 0 1 0 0,0 0 0 0 0,0 0 0 0 0,1 0 0 0 0,-1 0 0 0 0,0 0-1 0 0,1 0 1 0 0,-1-1 0 0 0,1 1 0 0 0,-1-1 0 0 0,1 0 0 0 0,0 0 0 0 0,0 0-1 0 0,-1 0 1 0 0,1 0 0 0 0,0-1 0 0 0,2 1-31 0 0,3 1 65 0 0,0-1 1 0 0,0 1-1 0 0,0-2 1 0 0,0 1-1 0 0,0-1 1 0 0,0-1 0 0 0,0 1-1 0 0,1-1-65 0 0,29-8 616 0 0,24-10-616 0 0,-44 6-1328 0 0,-17 11-5593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1.2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0 115 6728 0 0,'0'0'0'0'0,"0"0"0"0"0,0-4 0 0 0,2 2 336 0 0,4-2-8 0 0,-2-2 8 0 0,6-4 0 0 0,2-2-168 0 0,0 0-8 0 0,4 3 0 0 0,19-11 0 0 0,9 6-152 0 0,-6 0 16 0 0,-6 6-6592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1.61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1 358 8032 0 0,'5'-15'88'0'0,"-5"14"-68"0"0,1-1 0 0 0,0 0 0 0 0,-1 1 1 0 0,1-1-1 0 0,-1 0 0 0 0,0 1 0 0 0,1-1 0 0 0,-1 0 1 0 0,0 0-1 0 0,0 0 0 0 0,0 1 0 0 0,0-1 0 0 0,0 0-20 0 0,-1-3 72 0 0,1-1 0 0 0,1 1 0 0 0,-1 0 0 0 0,1 0 0 0 0,0-1 0 0 0,0 1 0 0 0,0 0 0 0 0,1 0 0 0 0,1-4-72 0 0,7-34 179 0 0,-9 38-157 0 0,2-26 230 0 0,1 0-1 0 0,5-11-251 0 0,-7 32 158 0 0,1 1-1 0 0,0-1 1 0 0,1 1 0 0 0,0 0-1 0 0,0 0 1 0 0,1 0 0 0 0,0 1-1 0 0,0 0 1 0 0,7-7-158 0 0,7 2 940 0 0,-18 13-872 0 0,-1 0 0 0 0,1-1 0 0 0,0 1 0 0 0,0 0 0 0 0,-1 0 0 0 0,1 0 0 0 0,0-1 0 0 0,0 1 0 0 0,-1 0 0 0 0,1 0 0 0 0,0 0 1 0 0,0 0-1 0 0,0 0 0 0 0,-1 0 0 0 0,1 1 0 0 0,0-1 0 0 0,0 0 0 0 0,-1 0 0 0 0,1 0 0 0 0,0 1 0 0 0,-1-1 0 0 0,1 0 0 0 0,0 1 0 0 0,0-1 0 0 0,-1 1 0 0 0,1-1 0 0 0,0 1-68 0 0,2 3 176 0 0,2 2 11 0 0,0 0 0 0 0,-1 0 0 0 0,0 0 0 0 0,0 1 0 0 0,1 4-187 0 0,24 67 473 0 0,-18-45-306 0 0,1-1 1 0 0,6 9-168 0 0,20 47 528 0 0,-31-71-473 0 0,-6-14-45 0 0,-1-1 1 0 0,1 0-1 0 0,0 1 0 0 0,0-1 0 0 0,0 0 0 0 0,0 0 0 0 0,0 0 1 0 0,1 0-1 0 0,-1 0 0 0 0,1 0 0 0 0,-1 0 0 0 0,1 0 0 0 0,-1 0 1 0 0,1-1-1 0 0,1 1-10 0 0,-3-2 6 0 0,1 1 1 0 0,-1-1 0 0 0,0 0-1 0 0,1 0 1 0 0,-1 1 0 0 0,0-1-1 0 0,1 0 1 0 0,-1 1 0 0 0,0-1-1 0 0,1 0 1 0 0,-1 1-1 0 0,0-1 1 0 0,0 0 0 0 0,1 1-1 0 0,-1-1 1 0 0,0 0 0 0 0,0 1-1 0 0,0-1 1 0 0,0 1 0 0 0,0-1-1 0 0,1 1 1 0 0,-1-1-1 0 0,0 0 1 0 0,0 1 0 0 0,0-1-1 0 0,0 1 1 0 0,0-1-7 0 0,0 1-63 0 0,0-1 1 0 0,0 0-1 0 0,0 1 1 0 0,0-1-1 0 0,0 0 0 0 0,0 1 1 0 0,0-1-1 0 0,0 0 1 0 0,0 1-1 0 0,0-1 1 0 0,0 0-1 0 0,1 1 0 0 0,-1-1 1 0 0,0 0-1 0 0,0 1 1 0 0,0-1-1 0 0,1 0 0 0 0,-1 0 1 0 0,0 1-1 0 0,0-1 1 0 0,1 0-1 0 0,-1 0 1 0 0,0 0-1 0 0,0 1 0 0 0,1-1 1 0 0,-1 0-1 0 0,0 0 1 0 0,1 0-1 0 0,-1 0 0 0 0,0 1 1 0 0,1-1-1 0 0,-1 0 1 0 0,0 0-1 0 0,1 0 1 0 0,-1 0-1 0 0,0 0 0 0 0,1 0 1 0 0,-1 0-1 0 0,0 0 1 0 0,1 0-1 0 0,-1 0 1 0 0,0 0-1 0 0,1-1 63 0 0,-1 1-10065 0 0</inkml:trace>
  <inkml:trace contextRef="#ctx0" brushRef="#br0" timeOffset="1">17 276 7432 0 0,'2'0'0'0'0,"4"0"0"0"0,-2-6 0 0 0,2 2 712 0 0,0 4 16 0 0,2 0 0 0 0,6-11 0 0 0,9-3-312 0 0,-1 6-8 0 0,0 2 8 0 0,12-14 0 0 0,-2 8-200 0 0,-4 6 8 0 0,7 0-8 0 0,-3-4 8 0 0,-8 0-256 0 0,-4 4 8 0 0,2 2-9592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2.0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28 241 5224 0 0,'3'2'76'0'0,"-1"1"0"0"0,1-1 0 0 0,-1 0-1 0 0,0 1 1 0 0,0-1 0 0 0,0 1 0 0 0,0 0 0 0 0,0-1 0 0 0,0 1 0 0 0,-1 0 0 0 0,1 0 0 0 0,-1 0-1 0 0,0 1 1 0 0,0-1 0 0 0,0 0 0 0 0,0 0 0 0 0,-1 1 0 0 0,1-1-76 0 0,7 24 491 0 0,9 17 189 0 0,-14-35-639 0 0,0-1-1 0 0,0 0 1 0 0,0 0 0 0 0,6 8-41 0 0,-8-13 44 0 0,0 1 1 0 0,-1-1-1 0 0,1 0 0 0 0,-1 1 1 0 0,1-1-1 0 0,-1 1 1 0 0,0-1-1 0 0,0 2-44 0 0,-1 9 803 0 0,1-11 5 0 0,0-5 367 0 0,0 1-922 0 0,-10-13 430 0 0,5 5-597 0 0,0-1 0 0 0,0 1 0 0 0,1-1 0 0 0,1 0 0 0 0,-1 0 0 0 0,2 0 0 0 0,-1 0 1 0 0,2 0-1 0 0,-1-1-86 0 0,-1-22 171 0 0,2-1 0 0 0,1-6-171 0 0,0 18 72 0 0,1 6-16 0 0,1-1 0 0 0,0 1 0 0 0,2 0 0 0 0,0 0 0 0 0,0 0 0 0 0,2 0 0 0 0,0 1 0 0 0,0 0 0 0 0,2 0 0 0 0,3-5-56 0 0,-10 17 12 0 0,1 0-1 0 0,1 1 0 0 0,-1-1 1 0 0,0 0-1 0 0,1 1 0 0 0,-1-1 1 0 0,1 1-1 0 0,0 0 0 0 0,0 0 1 0 0,0 0-1 0 0,0 0 0 0 0,0 0 1 0 0,0 1-1 0 0,0-1 0 0 0,1 1 0 0 0,-1 0 1 0 0,0 0-1 0 0,1 0 0 0 0,-1 1 1 0 0,3-1-12 0 0,-2 0 8 0 0,1 1 0 0 0,0 0 0 0 0,0 0 0 0 0,0 0 0 0 0,0 0 0 0 0,0 1 1 0 0,-1 0-1 0 0,1 0 0 0 0,0 0 0 0 0,0 1 0 0 0,-1-1 0 0 0,1 1 0 0 0,-1 0 0 0 0,2 2-8 0 0,12 6 36 0 0,-1 2-1 0 0,-1 0 0 0 0,0 1 1 0 0,4 5-36 0 0,-12-10 32 0 0,-1 0 0 0 0,-1 0 1 0 0,1 1-1 0 0,-1 0 0 0 0,0 0 0 0 0,-1 0 1 0 0,0 0-1 0 0,-1 1 0 0 0,1 2-32 0 0,1 3 58 0 0,-1 0 0 0 0,-1 1 0 0 0,0-1 0 0 0,-1 1 0 0 0,-1 0 0 0 0,0 0 0 0 0,-1 0 0 0 0,-1 0 0 0 0,-1 0 0 0 0,0 2-58 0 0,0-14 15 0 0,-1 0-1 0 0,1 0 0 0 0,-1 1 1 0 0,0-1-1 0 0,0 0 1 0 0,0-1-1 0 0,0 1 1 0 0,-1 0-1 0 0,0-1 0 0 0,0 1 1 0 0,0-1-1 0 0,0 0 1 0 0,0 0-1 0 0,-1 0 0 0 0,1 0 1 0 0,-1-1-1 0 0,0 0 1 0 0,1 1-1 0 0,-1-1 1 0 0,0 0-1 0 0,-3 0-14 0 0,-9 5 24 0 0,0-2 1 0 0,0 1-1 0 0,0-2 0 0 0,-18 3-24 0 0,14-5 33 0 0,-1-1 0 0 0,1-1 1 0 0,-1 0-1 0 0,1-2 0 0 0,0 0 0 0 0,-19-5-33 0 0,-8-1-5 0 0,24 4-1963 0 0,-2-5-7840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2.9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1 4616 0 0,'0'0'1024'0'0,"0"0"0"0"0,0 0 1 0 0,0 0-69 0 0,0 0-297 0 0,0 0-75 0 0,0 0 0 0 0,0 0-58 0 0,0 0-226 0 0,0 0-48 0 0,0 0-1 0 0,0 0-31 0 0,0 0-136 0 0,0 0-29 0 0,0 0 2 0 0,0 0-2 0 0,0 0-31 0 0,0 0-8 0 0,-4 22 130 0 0,3-19-85 0 0,1-1 0 0 0,-1 1 0 0 0,1 0 0 0 0,-1-1 0 0 0,0 1 0 0 0,0-1 0 0 0,0 1 0 0 0,-1 0-61 0 0,1 0-211 0 0,-1-1 0 0 0,1 1 0 0 0,0 0-1 0 0,0-1 1 0 0,1 1 0 0 0,-1 0 0 0 0,0 0 0 0 0,1 1 211 0 0,0-3-8049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23.3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8336 0 0,'1'1'76'0'0,"0"-1"1"0"0,-1 1 0 0 0,1 0 0 0 0,0-1-1 0 0,0 1 1 0 0,-1 0 0 0 0,1-1-1 0 0,-1 1 1 0 0,1 0 0 0 0,-1 0 0 0 0,1 0-1 0 0,-1 0 1 0 0,1 0 0 0 0,-1-1-1 0 0,0 1 1 0 0,1 0 0 0 0,-1 0 0 0 0,0 0-1 0 0,0 0 1 0 0,0 0 0 0 0,0 0-1 0 0,0 0 1 0 0,0 0 0 0 0,0 0-1 0 0,0 0 1 0 0,0 0-77 0 0,0 4-33 0 0,5 4 135 0 0,-4-9-88 0 0,-1 1 0 0 0,1-1 0 0 0,-1 1 1 0 0,1 0-1 0 0,-1-1 0 0 0,1 1 0 0 0,-1 0 0 0 0,1-1 1 0 0,-1 1-1 0 0,0 0 0 0 0,1-1 0 0 0,-1 1 0 0 0,0 0 1 0 0,0 0-1 0 0,1-1 0 0 0,-1 1 0 0 0,0 0 0 0 0,0 0-14 0 0,0 14-1013 0 0,0-14-5876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3.3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1 5824 0 0,'0'0'5'0'0,"0"0"0"0"0,0 0 0 0 0,0 0 0 0 0,0 0 1 0 0,-1 0-1 0 0,1 0 0 0 0,0 0 0 0 0,0 0 0 0 0,0 0 0 0 0,0 0 0 0 0,0 0 1 0 0,-1 0-1 0 0,1 0 0 0 0,0 0 0 0 0,0 0 0 0 0,0 0 0 0 0,0 0 0 0 0,0 0 1 0 0,0 0-1 0 0,-1 0 0 0 0,1 1 0 0 0,0-1 0 0 0,0 0 0 0 0,0 0 0 0 0,0 0 1 0 0,0 0-1 0 0,0 0 0 0 0,0 0 0 0 0,-1 0 0 0 0,1 0 0 0 0,0 1 0 0 0,0-1 1 0 0,0 0-1 0 0,0 0 0 0 0,0 0 0 0 0,0 0 0 0 0,0 0 0 0 0,0 0 0 0 0,0 1 1 0 0,0-1-1 0 0,0 0 0 0 0,0 0 0 0 0,0 0 0 0 0,0 0 0 0 0,0 0 0 0 0,0 1-5 0 0,-2 12 536 0 0,1 15 392 0 0,1-28-916 0 0,-3 55 624 0 0,1-34-566 0 0,2-1 0 0 0,0 1 0 0 0,1 3-70 0 0,2 20 66 0 0,-3-33-33 0 0,1 1 0 0 0,0 0 0 0 0,0-1 0 0 0,1 1 1 0 0,1-1-1 0 0,0 0 0 0 0,0 0 0 0 0,4 6-33 0 0,10 22 289 0 0,-9-21 38 0 0,0 0-1 0 0,6 8-326 0 0,-10-20 93 0 0,0 0 0 0 0,0 0-1 0 0,1-1 1 0 0,-1 0-1 0 0,1 0 1 0 0,0 0 0 0 0,1 0-1 0 0,-1-1 1 0 0,1 0-93 0 0,-3-1 132 0 0,1-1 0 0 0,-1 0 0 0 0,1 0 0 0 0,-1 0 0 0 0,1-1 0 0 0,0 1 0 0 0,-1-1 0 0 0,1 0 0 0 0,3 1-132 0 0,-4-2 59 0 0,-1 0-1 0 0,1 0 1 0 0,-1-1 0 0 0,1 1 0 0 0,-1 0-1 0 0,0-1 1 0 0,1 0 0 0 0,-1 1 0 0 0,0-1-1 0 0,0 0 1 0 0,1 0 0 0 0,-1 0 0 0 0,0 0-1 0 0,0-1 1 0 0,0 1 0 0 0,2-2-59 0 0,4-4 104 0 0,-1 1 0 0 0,1-2 1 0 0,-1 1-1 0 0,-1-1 0 0 0,1 0 0 0 0,-1-1 0 0 0,-1 0 1 0 0,1 1-1 0 0,-2-2 0 0 0,1 1 0 0 0,-1-1 0 0 0,0 1 1 0 0,-1-1-1 0 0,-1 0 0 0 0,2-6-104 0 0,-2 3 77 0 0,0 1 0 0 0,-1 0 0 0 0,0-1 0 0 0,-1 1 0 0 0,0-1 0 0 0,-1 1 1 0 0,-1-1-1 0 0,0 1 0 0 0,0 0 0 0 0,-1 0 0 0 0,-1 0 0 0 0,-4-9-77 0 0,-5-24 165 0 0,11 35-117 0 0,-1 1 1 0 0,0-1-1 0 0,0 1 1 0 0,-3-4-49 0 0,6 12-69 0 0,-1 0 1 0 0,1 0-1 0 0,-1 0 1 0 0,1 0-1 0 0,0 0 1 0 0,-1-1-1 0 0,1 1 1 0 0,0 0 0 0 0,0 0-1 0 0,0 0 1 0 0,0-1-1 0 0,0 1 1 0 0,0 0-1 0 0,0 0 1 0 0,0-1-1 0 0,0 1 1 0 0,1 0 0 0 0,-1 0-1 0 0,1 0 1 0 0,-1 0-1 0 0,0 0 1 0 0,1-1-1 0 0,0 1 1 0 0,-1 0-1 0 0,1 0 1 0 0,0 0 0 0 0,-1 0 68 0 0,1 1-9736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0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4512 0 0,'0'45'2934'0'0,"0"-46"-2390"0"0,0-2 1402 0 0,1 17-1755 0 0,1 1 0 0 0,0 0 0 0 0,1-1 1 0 0,4 12-192 0 0,4 19 275 0 0,-1 25-63 0 0,-8-46-69 0 0,2 1 0 0 0,0-1 0 0 0,2 0 0 0 0,1 1-143 0 0,0-5 185 0 0,-2 0 1 0 0,0 0-1 0 0,-1 0 1 0 0,-2 1-1 0 0,0-1 1 0 0,-1 5-186 0 0,0-24 8 0 0,-1-1-1 0 0,0 1 1 0 0,0-1 0 0 0,0 1 0 0 0,0-1 0 0 0,0 1-1 0 0,0-1 1 0 0,0 0 0 0 0,1 1 0 0 0,-1-1-1 0 0,0 1 1 0 0,0-1 0 0 0,1 0 0 0 0,-1 1 0 0 0,0-1-1 0 0,1 0 1 0 0,-1 1 0 0 0,0-1 0 0 0,1 0-1 0 0,-1 1 1 0 0,0-1 0 0 0,1 0 0 0 0,-1 0 0 0 0,0 1-1 0 0,1-1 1 0 0,-1 0-8 0 0,5 6 466 0 0,-5-21-1946 0 0,0 14-7141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1.7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285 0 5416 0 0,'0'0'720'0'0,"0"0"0"0"0,0 0-2 0 0,0 0-76 0 0,0 0-289 0 0,0 0-66 0 0,0 0 1 0 0,0 0-23 0 0,0 0-89 0 0,0 0-17 0 0,0 0 2 0 0,0 0-4 0 0,0 0-34 0 0,0 0-6 0 0,-21 1 815 0 0,-84 24 104 0 0,92-23-970 0 0,1 0 1 0 0,0 1-1 0 0,-1 1 0 0 0,1 0 0 0 0,1 1 0 0 0,-1 0 0 0 0,1 1 1 0 0,-1 0-67 0 0,2-4 63 0 0,10-2-62 0 0,-1 0 0 0 0,1 0 0 0 0,0 0 0 0 0,-1 0 0 0 0,1 0 0 0 0,0 0 1 0 0,0 0-1 0 0,-1 0 0 0 0,1 0 0 0 0,0 0 0 0 0,-1 0 0 0 0,1 0 0 0 0,0 0 0 0 0,0 0 0 0 0,-1 1 1 0 0,1-1-1 0 0,0 0 0 0 0,-1 0 0 0 0,1 0 0 0 0,0 0 0 0 0,0 1 0 0 0,-1-1 0 0 0,1 0 1 0 0,0 0-1 0 0,0 0 0 0 0,0 1 0 0 0,-1-1 0 0 0,1 0 0 0 0,0 0 0 0 0,0 1 0 0 0,0-1 0 0 0,0 0 1 0 0,0 0-1 0 0,0 1 0 0 0,-1-1 0 0 0,1 0 0 0 0,0 1 0 0 0,0-1 0 0 0,0 0-1 0 0,0 1 4 0 0,0-1-1 0 0,0 0 0 0 0,-1 1 1 0 0,1-1-1 0 0,0 0 1 0 0,0 1-1 0 0,-1-1 1 0 0,1 0-1 0 0,0 0 0 0 0,-1 1 1 0 0,1-1-1 0 0,0 0 1 0 0,-1 0-1 0 0,1 1 0 0 0,0-1 1 0 0,-1 0-1 0 0,1 0 1 0 0,0 0-1 0 0,-1 0 0 0 0,1 0 1 0 0,-1 0-1 0 0,1 1 1 0 0,0-1-1 0 0,-1 0 0 0 0,1 0 1 0 0,-1 0-1 0 0,1 0 1 0 0,-1 0-1 0 0,1-1-3 0 0,0 1 1 0 0,-1 0 1 0 0,1 0-1 0 0,0 0 0 0 0,-1 0 0 0 0,1 0 0 0 0,0 0 1 0 0,0 0-1 0 0,-1 0 0 0 0,1 0 0 0 0,0 0 1 0 0,-1 0-1 0 0,1 0 0 0 0,0 1 0 0 0,-1-1 1 0 0,1 0-1 0 0,0 0 0 0 0,0 0 0 0 0,-1 0 1 0 0,1 0-1 0 0,0 1 0 0 0,0-1 0 0 0,-1 0 1 0 0,1 0-1 0 0,0 0 0 0 0,0 1 0 0 0,-1-1 1 0 0,1 0-1 0 0,0 0 0 0 0,0 1 0 0 0,0-1 1 0 0,0 0-1 0 0,0 0 0 0 0,-1 1 0 0 0,1-1 1 0 0,0 0-1 0 0,0 1 0 0 0,0-1 0 0 0,0 0 0 0 0,0 1 1 0 0,0-1-1 0 0,0 0 0 0 0,0 0 0 0 0,0 1 1 0 0,0-1-1 0 0,0 0-1 0 0,-3 3 3 0 0,2-3-3 0 0,1 1 1 0 0,-1-1-1 0 0,1 0 0 0 0,-1 0 1 0 0,1 0-1 0 0,-1 1 1 0 0,1-1-1 0 0,-1 0 0 0 0,1 1 1 0 0,0-1-1 0 0,-1 0 1 0 0,1 1-1 0 0,0-1 0 0 0,-1 0 1 0 0,1 1-1 0 0,0-1 1 0 0,-1 1-1 0 0,1-1 0 0 0,0 0 1 0 0,0 1-1 0 0,-1-1 1 0 0,1 1-1 0 0,0-1 0 0 0,0 1 1 0 0,0-1-1 0 0,0 1 1 0 0,0-1-1 0 0,0 1 0 0 0,0-1 1 0 0,0 1-1 0 0,0-1 1 0 0,0 1-1 0 0,0-1 0 0 0,0 1 1 0 0,0-1-1 0 0,0 1 0 0 0,0 0 10 0 0,0-1-2 0 0,0 0 0 0 0,0 33-2 0 0,2-5-111 0 0,0 0 0 0 0,2 0-1 0 0,1 0 1 0 0,4 8 105 0 0,12 76-231 0 0,-16-80 186 0 0,-5-27 40 0 0,0-1 0 0 0,0 0 1 0 0,1 0-1 0 0,-1 1 0 0 0,1-1 0 0 0,0 0 0 0 0,1 0 0 0 0,-1 0 0 0 0,2 2 5 0 0,-2-1 10 0 0,1 0-1 0 0,-1 0 1 0 0,-1 0 0 0 0,1 0-1 0 0,-1 1 1 0 0,1-1 0 0 0,-1 0-1 0 0,-1 0 1 0 0,1 1-1 0 0,-1 0-9 0 0,0 13 317 0 0,1-19-247 0 0,0 0 0 0 0,0 0-48 0 0,0 0-17 0 0,0-14-1669 0 0,0 13-6405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2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32 8136 0 0,'27'0'1978'0'0,"2"-6"-1124"0"0,82-4-478 0 0,6 4-376 0 0,-111 6-237 0 0,0 0 1 0 0,0-1-1 0 0,0 0 1 0 0,0 0-1 0 0,-1-1 1 0 0,6-1 236 0 0,-7 1-7093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2.8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0 145 6224 0 0,'0'3'184'0'0,"1"0"0"0"0,0 0 1 0 0,-1 0-1 0 0,1 0 0 0 0,0 0 0 0 0,0 0 1 0 0,1 0-1 0 0,-1 0 0 0 0,0-1 0 0 0,2 2-184 0 0,7 18 359 0 0,-4 0-288 0 0,-1-1 0 0 0,0 2-1 0 0,0 20-70 0 0,2 13 17 0 0,3 4 498 0 0,1 56-515 0 0,-10-103 116 0 0,-1 0 0 0 0,0 0-1 0 0,-1 0 1 0 0,0 0 0 0 0,-1-1 0 0 0,-3 9-116 0 0,5-19 21 0 0,0 0 0 0 0,-1 0 0 0 0,1 0 0 0 0,0 0 1 0 0,1 0-1 0 0,-1 0 0 0 0,0 0 0 0 0,0 0 0 0 0,1 0 1 0 0,-1 0-1 0 0,1 0 0 0 0,0-1 0 0 0,0 1 0 0 0,-1 0 1 0 0,2 1-22 0 0,-1-2 40 0 0,0 1 1 0 0,0 0 0 0 0,-1 0-1 0 0,1 0 1 0 0,0 0 0 0 0,-1 0-1 0 0,0 0 1 0 0,1 0 0 0 0,-1 0-1 0 0,0 0 1 0 0,0 0 0 0 0,0 0-1 0 0,0 1-40 0 0,-1 2 40 0 0,1-3 2 0 0,0-1-1 0 0,0 0 1 0 0,0 1 0 0 0,-1-1 0 0 0,1 0 0 0 0,0 0-1 0 0,-1 1 1 0 0,1-1 0 0 0,-1 0 0 0 0,1 0 0 0 0,-1 0 0 0 0,1 1-1 0 0,-1-1 1 0 0,0 0 0 0 0,0 0 0 0 0,1 0 0 0 0,-1 0 0 0 0,0 0-1 0 0,0 0 1 0 0,0-1-42 0 0,-1 2 223 0 0,-4-1 1065 0 0,3-12-471 0 0,0-3-882 0 0,-17-142 296 0 0,14 106-24 0 0,3 1 1 0 0,2 0-1 0 0,3-32-207 0 0,-1 44 150 0 0,-2 27-79 0 0,1 1 1 0 0,0-1-1 0 0,1 0 1 0 0,0 1-1 0 0,3-10-71 0 0,3-12 99 0 0,5-14 55 0 0,-4 22-81 0 0,-6 18-55 0 0,-1 0 0 0 0,1 0-1 0 0,0 0 1 0 0,0 1 0 0 0,0-1-1 0 0,1 0 1 0 0,0 1 0 0 0,1-2-18 0 0,0 1 0 0 0,1-1 0 0 0,-1 1 1 0 0,1 0-1 0 0,0 0 0 0 0,1 0 0 0 0,-1 1 0 0 0,1 0 1 0 0,0 0-1 0 0,0 0 0 0 0,0 1 0 0 0,1 0 1 0 0,-1 0-1 0 0,1 0 0 0 0,0 1 0 0 0,-1 0 1 0 0,1 1-1 0 0,2-1 0 0 0,10-1-20 0 0,1 0-1 0 0,11 1 21 0 0,-25 2 13 0 0,0 0 0 0 0,0 1 0 0 0,0 0-1 0 0,0-1 1 0 0,0 2 0 0 0,0-1-1 0 0,0 1 1 0 0,-1 0 0 0 0,1 0 0 0 0,1 1-13 0 0,-1 0 18 0 0,1 0 0 0 0,-1 1 1 0 0,0-1-1 0 0,0 1 0 0 0,0 1 1 0 0,0-1-1 0 0,-1 1 1 0 0,0 0-1 0 0,0 0 0 0 0,0 0 1 0 0,-1 1-1 0 0,1 0 1 0 0,-1 0-1 0 0,-1 0 0 0 0,1 0 1 0 0,-1 1-1 0 0,0-1 0 0 0,-1 1 1 0 0,1 0-19 0 0,1 5 13 0 0,0 0 0 0 0,0 0 0 0 0,-2 0-1 0 0,1 1 1 0 0,-2-1 0 0 0,0 1 0 0 0,0-1 0 0 0,-1 1 0 0 0,0-1 0 0 0,-1 1 0 0 0,-1 0 0 0 0,-2 9-13 0 0,1-16-9 0 0,1 0 0 0 0,-1-1 1 0 0,0 0-1 0 0,-1 1 1 0 0,0-1-1 0 0,1 0 1 0 0,-2-1-1 0 0,1 1 1 0 0,0-1-1 0 0,-1 0 1 0 0,0 0-1 0 0,0 0 1 0 0,0 0-1 0 0,0-1 1 0 0,-1 0-1 0 0,1 0 1 0 0,-1-1-1 0 0,-1 1 9 0 0,-24 11-85 0 0,22-9 74 0 0,0 0-1 0 0,0-1 1 0 0,-1-1 0 0 0,1 0-1 0 0,-1 0 1 0 0,0 0 0 0 0,1-1-1 0 0,-5-1 12 0 0,5-1-6 0 0,0 0 1 0 0,0-1-1 0 0,0 0 0 0 0,-1-1 0 0 0,2 0 0 0 0,-1 0 0 0 0,0-1 1 0 0,0 0-1 0 0,1-1 0 0 0,0 0 0 0 0,-2 0 6 0 0,9 3-194 0 0,-1 0 0 0 0,1 0 1 0 0,0 0-1 0 0,-1 0 0 0 0,1 0 0 0 0,0 0 0 0 0,0 0 0 0 0,-1 0 0 0 0,1 0 0 0 0,0-1 0 0 0,0 1 1 0 0,0-2 193 0 0,1 2-9688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3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6128 0 0,'1'1'48'0'0,"0"0"1"0"0,0 0 0 0 0,0 1-1 0 0,0-1 1 0 0,0 0-1 0 0,-1 0 1 0 0,1 1 0 0 0,0-1-1 0 0,-1 1 1 0 0,1-1-1 0 0,-1 1 1 0 0,1-1 0 0 0,-1 1-1 0 0,0-1 1 0 0,1 1-1 0 0,-1-1 1 0 0,0 1 0 0 0,0-1-1 0 0,0 1 1 0 0,0-1-1 0 0,0 1 1 0 0,-1 1-49 0 0,-6 50 1805 0 0,3-24-1231 0 0,-3 128-553 0 0,4-75 308 0 0,6-39 263 0 0,-2-37-469 0 0,0 1 0 0 0,0 0 1 0 0,-1 0-1 0 0,0 0 0 0 0,0 1 0 0 0,-1-1 0 0 0,0-1 1 0 0,-1 5-124 0 0,-6 20 1528 0 0,3-40-3130 0 0,5 9-6564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3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90 5016 0 0,'0'0'368'0'0,"0"0"0"0"0,20-6 977 0 0,1 1-1230 0 0,0 0-1 0 0,0 1 1 0 0,19 0-115 0 0,-14 1 31 0 0,0 0-1 0 0,9-5-30 0 0,142-31 64 0 0,-150 35-81 0 0,1 0 0 0 0,-1 1 0 0 0,1 2 0 0 0,0 1 0 0 0,6 1 17 0 0,18 0 56 0 0,-51 0-49 0 0,0-1-1 0 0,0 0 1 0 0,0 1 0 0 0,0-1-1 0 0,1 1 1 0 0,-1-1-1 0 0,0 1 1 0 0,0-1 0 0 0,0 1-1 0 0,0 0 1 0 0,0 0-1 0 0,-1 0 1 0 0,1-1 0 0 0,0 1-1 0 0,0 0 1 0 0,0 0-1 0 0,-1 0 1 0 0,1 0 0 0 0,0 0-1 0 0,-1 1-6 0 0,12 10 92 0 0,-12 14 220 0 0,2 60 30 0 0,-1-16 476 0 0,-4 39-818 0 0,-7 49 1383 0 0,5-144-1100 0 0,0 3 162 0 0,5-13-1452 0 0,0-4-6378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4.3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6016 0 0,'1'18'474'0'0,"0"-1"1"0"0,2 1-1 0 0,4 15-474 0 0,4 33 994 0 0,-10-54-939 0 0,20 160 73 0 0,-16-127 455 0 0,-2 0 0 0 0,-3 23-583 0 0,0-66 81 0 0,-1 1 0 0 0,1-1 0 0 0,-1 0-1 0 0,0 1 1 0 0,0-1 0 0 0,0 0-1 0 0,0 0 1 0 0,0 0 0 0 0,0 0 0 0 0,0 0-1 0 0,-1 0 1 0 0,1 0 0 0 0,-2 1-81 0 0,-3-5-1356 0 0,6 1-5424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4.7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0 157 5720 0 0,'0'0'0'0'0,"0"0"0"0"0,6 0 0 0 0,-2 0 384 0 0,-2-4 0 0 0,4 2-8 0 0,32-23 8 0 0,14 1-408 0 0,-5 4 8 0 0,-3 4-16 0 0,-6 8 16 0 0,-4 2-216 0 0,2-2 8 0 0,-3 2-8 0 0,3 0 8 0 0,-6-4 224 0 0,2 2 0 0 0,0-5-4688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5.0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240 0 4816 0 0,'-17'0'1717'0'0,"12"1"-1557"0"0,0-1 0 0 0,0 1-1 0 0,0 0 1 0 0,0 1 0 0 0,0-1-1 0 0,0 1 1 0 0,0 0 0 0 0,-2 1-160 0 0,-32 10 575 0 0,-66 14 568 0 0,104-27-1114 0 0,1 0-1 0 0,-1 0 1 0 0,1 0 0 0 0,0 0-1 0 0,-1 0 1 0 0,1 0 0 0 0,-1 0-1 0 0,1 1 1 0 0,-1-1 0 0 0,1 0-1 0 0,0 0 1 0 0,-1 0 0 0 0,1 0-1 0 0,-1 1 1 0 0,1-1 0 0 0,0 0-1 0 0,-1 0 1 0 0,1 1 0 0 0,0-1-1 0 0,-1 0 1 0 0,1 1 0 0 0,0-1-1 0 0,0 0 1 0 0,-1 1 0 0 0,1-1-1 0 0,0 1 1 0 0,0-1 0 0 0,0 0-1 0 0,-1 1 1 0 0,1-1 0 0 0,0 1-1 0 0,0-1 1 0 0,0 0 0 0 0,0 1-1 0 0,0-1 1 0 0,0 1 0 0 0,0-1-1 0 0,0 1 1 0 0,0-1 0 0 0,0 0-1 0 0,0 1 1 0 0,0 0-29 0 0,0 8 91 0 0,-11 13 333 0 0,9 26 102 0 0,2-34-328 0 0,0 0 0 0 0,-1 0 0 0 0,-2 9-198 0 0,1-10 71 0 0,1-1 1 0 0,0 1 0 0 0,1 0-1 0 0,1 0 1 0 0,1 8-72 0 0,0 26 283 0 0,-1-33-207 0 0,0 1 0 0 0,1-1 0 0 0,1 1 0 0 0,0-1 0 0 0,4 10-76 0 0,-6-20 15 0 0,0-1-1 0 0,1 0 1 0 0,-1 0-1 0 0,1 0 1 0 0,0 0 0 0 0,0 0-1 0 0,0 0 1 0 0,0 0-1 0 0,0-1 1 0 0,0 1 0 0 0,1-1-1 0 0,0 0 1 0 0,-1 0-1 0 0,1 1 1 0 0,0-2 0 0 0,0 1-1 0 0,0 0 1 0 0,1 0-15 0 0,7 2 32 0 0,0 1 1 0 0,0-2 0 0 0,1 1 0 0 0,6 0-33 0 0,-6-2 10 0 0,-8-1-5 0 0,1-1 0 0 0,-1 1 1 0 0,1-1-1 0 0,-1 0 0 0 0,1-1 0 0 0,-1 1 1 0 0,1-1-1 0 0,-1 0 0 0 0,0 0 0 0 0,1 0 1 0 0,3-2-6 0 0,26-6 21 0 0,-8 2 174 0 0,-14 3-2172 0 0,-11 3-6673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5.4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95 6424 0 0,'0'-2'0'0'0,"0"-2"0"0"0,6 2 0 0 0,-2-4 520 0 0,-2-2 0 0 0,6 6 0 0 0,9-4 0 0 0,5-7-232 0 0,0 5 8 0 0,-6 4 0 0 0,16-6 0 0 0,-4 2-296 0 0,-6 0 0 0 0,-1 8 0 0 0,3-6 8 0 0,-6 0-104 0 0,-2 4 0 0 0,0 4-7032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3.9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15 307 5920 0 0,'-1'-2'212'0'0,"0"0"0"0"0,1 1 0 0 0,-1-1 0 0 0,1 0 0 0 0,-1 0 0 0 0,1 0 0 0 0,0 0 1 0 0,-1 0-1 0 0,1 0 0 0 0,0 0 0 0 0,0-1-212 0 0,1 1 242 0 0,-1 0-1 0 0,-1 0 1 0 0,1 0 0 0 0,0 0-1 0 0,0 0 1 0 0,-1 0 0 0 0,1 0-1 0 0,-1 0 1 0 0,1 0 0 0 0,-1 0-1 0 0,0 0 1 0 0,0-1-242 0 0,0 0 154 0 0,0-1 0 0 0,0 1-1 0 0,0-1 1 0 0,1 1 0 0 0,0-1 0 0 0,0 1-1 0 0,0-1 1 0 0,0 1 0 0 0,0-1 0 0 0,1 0-154 0 0,-1-8 43 0 0,0 1 14 0 0,-1 0 0 0 0,2 0 0 0 0,0 0 0 0 0,0 0 0 0 0,0 1 0 0 0,2-1 0 0 0,-1 0 0 0 0,1 1 0 0 0,1-1 0 0 0,3-7-57 0 0,0 4 141 0 0,-6 12-116 0 0,-1 0 0 0 0,1-1 0 0 0,0 1 0 0 0,0 0-1 0 0,0 0 1 0 0,0 0 0 0 0,1 0 0 0 0,-1 0-1 0 0,0 0 1 0 0,1 0 0 0 0,-1 1 0 0 0,1-1 0 0 0,0 0-1 0 0,0 1 1 0 0,0-1 0 0 0,-1 1 0 0 0,1 0 0 0 0,0 0-1 0 0,1 0 1 0 0,-1 0 0 0 0,0 0 0 0 0,0 0 0 0 0,2 0-25 0 0,-2 1 24 0 0,0 1 0 0 0,0 0 1 0 0,0-1-1 0 0,0 1 1 0 0,0 0-1 0 0,0 0 0 0 0,0 0 1 0 0,0 1-1 0 0,0-1 1 0 0,0 0-1 0 0,-1 1 1 0 0,1-1-1 0 0,0 1 0 0 0,-1-1 1 0 0,1 1-1 0 0,-1 0-24 0 0,47 78 210 0 0,-24-41-90 0 0,13 30-120 0 0,-24-46 20 0 0,1 0 1 0 0,7 10-21 0 0,17 26 15 0 0,-38-57-13 0 0,1 0 1 0 0,0-1 0 0 0,0 1 0 0 0,0 0 0 0 0,1 0 0 0 0,-1-1 0 0 0,0 1 0 0 0,1-1 0 0 0,-1 1 0 0 0,1-1 0 0 0,-1 1 0 0 0,1-1 0 0 0,-1 0 0 0 0,1 0-1 0 0,0 0 1 0 0,0 0 0 0 0,0 0 0 0 0,0 0 0 0 0,0-1 0 0 0,0 1 0 0 0,0 0 0 0 0,0-1 0 0 0,0 0 0 0 0,0 1 0 0 0,0-1 0 0 0,0 0-3 0 0,1-1 2 0 0,-1 1 1 0 0,1-1 0 0 0,-1 0 0 0 0,1 0 0 0 0,-1 0-1 0 0,0 0 1 0 0,0 0 0 0 0,1-1 0 0 0,-1 1 0 0 0,0-1-1 0 0,0 1 1 0 0,0-1 0 0 0,-1 0 0 0 0,1 0-1 0 0,0 0 1 0 0,-1 0 0 0 0,1 0 0 0 0,-1 0 0 0 0,1 0-1 0 0,-1 0 1 0 0,0-1-3 0 0,6-9 2 0 0,0-1-1 0 0,-1 0 1 0 0,-1-1 0 0 0,0 1-1 0 0,-1-1 1 0 0,0 0-1 0 0,-1 0 1 0 0,0-1-1 0 0,-1 1 1 0 0,-1-1 0 0 0,-1-5-2 0 0,0 10-1 0 0,1-14 183 0 0,-2 0 1 0 0,0 0-1 0 0,-2 0 1 0 0,-3-11-183 0 0,4 29 79 0 0,2 4-42 0 0,-1 1 0 0 0,1-1 1 0 0,-1 1-1 0 0,1-1 0 0 0,-1 1 0 0 0,1-1 1 0 0,0 1-1 0 0,0-1 0 0 0,0 0 0 0 0,0 1 1 0 0,0-1-1 0 0,0 1 0 0 0,0-1 0 0 0,1 1 1 0 0,-1-1-1 0 0,0 1 0 0 0,1-1 0 0 0,-1 1 1 0 0,1-1-1 0 0,0 1 0 0 0,0-2-37 0 0,2-12-1346 0 0,-3 15-9506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5.83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26 574 5224 0 0,'-6'-45'1586'0'0,"-4"-48"796"0"0,3-42-610 0 0,5 107-1464 0 0,2 24-228 0 0,0-1 0 0 0,0 1 0 0 0,0 0 0 0 0,0-1 0 0 0,1 1 0 0 0,0 0 0 0 0,-1 0 0 0 0,2 0 0 0 0,-1-1 0 0 0,0 1 0 0 0,1 0 0 0 0,0 1 0 0 0,0-1 0 0 0,0 0 0 0 0,0 0 0 0 0,1 1 0 0 0,-1 0 0 0 0,1-1 0 0 0,0 1 0 0 0,0 0 0 0 0,0 0 0 0 0,1 0-80 0 0,3-1 157 0 0,-7 3-140 0 0,1 0 0 0 0,0 0 0 0 0,0 1 0 0 0,0-1 0 0 0,0 0-1 0 0,0 1 1 0 0,0-1 0 0 0,0 1 0 0 0,1-1 0 0 0,-1 1 0 0 0,0-1 0 0 0,0 1-1 0 0,0 0 1 0 0,1-1 0 0 0,-1 1 0 0 0,0 0 0 0 0,0 0 0 0 0,0 0 0 0 0,1 0-1 0 0,-1 0 1 0 0,0 0 0 0 0,0 0 0 0 0,0 1 0 0 0,1-1 0 0 0,-1 0 0 0 0,0 1-1 0 0,0-1 1 0 0,0 1 0 0 0,0-1 0 0 0,0 1 0 0 0,0 0 0 0 0,0-1 0 0 0,0 1-1 0 0,0 0 1 0 0,0 0 0 0 0,0-1 0 0 0,0 1 0 0 0,0 0 0 0 0,-1 0 0 0 0,2 1-17 0 0,15 12 84 0 0,-11-10-75 0 0,0 1 0 0 0,-1 0 0 0 0,0 1 0 0 0,1-1 0 0 0,3 7-9 0 0,23 28 126 0 0,3-1 1 0 0,2-1-127 0 0,0 2 490 0 0,-28-31-419 0 0,-1-1 0 0 0,1 1 0 0 0,0-1 0 0 0,1-1 0 0 0,-1 0 0 0 0,2 0 0 0 0,-1-1 0 0 0,1 0-71 0 0,7 8 29 0 0,-17-13 0 0 0,-1 0 0 0 0,1 0 0 0 0,0 0 0 0 0,-1 0 0 0 0,1-1 0 0 0,0 1 0 0 0,0 0 0 0 0,0 0 0 0 0,-1-1 0 0 0,1 1 0 0 0,0-1 0 0 0,0 1 0 0 0,0-1 0 0 0,0 1 0 0 0,0-1 0 0 0,0 1 0 0 0,0-1 0 0 0,0 0 0 0 0,0 0 1 0 0,0 1-1 0 0,0-1 0 0 0,0 0 0 0 0,1 0 0 0 0,-1 0 0 0 0,0 0 0 0 0,0 0 0 0 0,0-1 0 0 0,0 1 0 0 0,0 0 0 0 0,0 0 0 0 0,0-1 0 0 0,0 1 0 0 0,0 0 0 0 0,0-1 0 0 0,0 1 0 0 0,0-1 0 0 0,0 0 0 0 0,0 1 0 0 0,0-1-29 0 0,0-2 95 0 0,1 1 1 0 0,-1-1-1 0 0,0 0 0 0 0,0 0 0 0 0,0 0 1 0 0,0 0-1 0 0,-1 0 0 0 0,1 0 1 0 0,-1 0-1 0 0,1-1-95 0 0,1-9 56 0 0,4-8 42 0 0,-2-1 0 0 0,0 0-1 0 0,-2 0 1 0 0,1-10-98 0 0,-1 3 111 0 0,1 0 0 0 0,2-4-111 0 0,1 3 77 0 0,-3 12 6 0 0,2-1 0 0 0,-1 1 0 0 0,2 0-83 0 0,5-16 208 0 0,-6 20-94 0 0,0 0 1 0 0,0 0 0 0 0,6-8-115 0 0,-10 20 8 0 0,1 0 0 0 0,0 0 1 0 0,0 1-1 0 0,-1-1 1 0 0,1 1-1 0 0,0-1 0 0 0,0 1 1 0 0,1 0-1 0 0,-1 0 0 0 0,0 0 1 0 0,0 0-1 0 0,1 0-8 0 0,6-3-2367 0 0,-7 3-9571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6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301 58 6424 0 0,'1'-2'270'0'0,"1"0"0"0"0,-1-1 0 0 0,1 1 0 0 0,-1 0 0 0 0,0-1 0 0 0,0 1 0 0 0,0-1 0 0 0,0 1 0 0 0,0-1 0 0 0,-1 1 0 0 0,1-1 0 0 0,-1 0 0 0 0,0 1 0 0 0,1-1 0 0 0,-1 0 0 0 0,0 0-270 0 0,0 2 224 0 0,-7-12 688 0 0,-2 13-915 0 0,0 2 0 0 0,0-1 0 0 0,0 1 1 0 0,0 0-1 0 0,1 1 0 0 0,-1 0 0 0 0,1 1 0 0 0,0 0 1 0 0,0 0-1 0 0,0 0 0 0 0,0 1 0 0 0,1 0 1 0 0,-5 4 2 0 0,-2 3-6 0 0,0 1 0 0 0,0 0 0 0 0,1 1 0 0 0,1 0 0 0 0,0 0 0 0 0,1 2 6 0 0,-19 24 7 0 0,22-31 1 0 0,1 1-1 0 0,-1 0 1 0 0,2 1-1 0 0,-1-1 1 0 0,1 1 0 0 0,1 1-1 0 0,0-1 1 0 0,-2 8-8 0 0,7-16 9 0 0,-2-1 9 0 0,1 1 1 0 0,0 0-1 0 0,0 0 0 0 0,1-1 0 0 0,-1 1 0 0 0,1 0 1 0 0,-1 0-1 0 0,1 0 0 0 0,0 0 0 0 0,0 0 0 0 0,0 0 1 0 0,0 0-1 0 0,1-1 0 0 0,-1 1 0 0 0,1 0 1 0 0,0 0-1 0 0,-1 0 0 0 0,1-1 0 0 0,1 1 0 0 0,-1 0 1 0 0,0-1-1 0 0,1 1 0 0 0,-1-1 0 0 0,1 1-18 0 0,-1-2 29 0 0,0 1-7 0 0,0 0 0 0 0,0-1 0 0 0,0 1 0 0 0,0-1 0 0 0,0 1 1 0 0,0-1-1 0 0,1 0 0 0 0,-1 0 0 0 0,0 1 0 0 0,1-1 0 0 0,-1 0 1 0 0,1 0-1 0 0,-1 0 0 0 0,1 0 0 0 0,-1-1 0 0 0,1 1 1 0 0,0 0-1 0 0,-1-1 0 0 0,1 1 0 0 0,0-1 0 0 0,0 1 0 0 0,0-1 1 0 0,-1 0-1 0 0,1 0 0 0 0,0 0-22 0 0,9 0 41 0 0,-1-2 1 0 0,1 1-1 0 0,-1-1 0 0 0,0-1 1 0 0,1 0-1 0 0,-1 0 0 0 0,0-1 1 0 0,-1 0-1 0 0,8-5-41 0 0,0 0 33 0 0,-1-1 0 0 0,0-1 0 0 0,0-1 0 0 0,11-11-33 0 0,9-4 235 0 0,-30 24-192 0 0,-1-1 0 0 0,1 0 0 0 0,-1 0-1 0 0,0-1 1 0 0,0 1 0 0 0,0-1 0 0 0,-1 0 0 0 0,1-1 0 0 0,-1 1 0 0 0,2-5-43 0 0,7-16 122 0 0,-4 10 38 0 0,-1-1-1 0 0,0 0 0 0 0,0-5-159 0 0,-6 16 96 0 0,0 0 0 0 0,1 1 0 0 0,-1-1 1 0 0,1 1-1 0 0,0 0 0 0 0,1 0 0 0 0,3-5-96 0 0,-3 0 272 0 0,-5 10-260 0 0,1 0 1 0 0,0-1-1 0 0,0 1 1 0 0,0 0-1 0 0,1-1 1 0 0,-1 1-1 0 0,0-1 1 0 0,0 1 0 0 0,0 0-1 0 0,0-1 1 0 0,0 1-1 0 0,0 0 1 0 0,0-1-1 0 0,1 1 1 0 0,-1 0-1 0 0,0 0 1 0 0,0-1 0 0 0,0 1-1 0 0,1 0 1 0 0,-1-1-1 0 0,0 1 1 0 0,0 0-1 0 0,1 0 1 0 0,-1 0-1 0 0,0-1 1 0 0,1 1 0 0 0,-1 0-1 0 0,0 0 1 0 0,1 0-1 0 0,-1 0 1 0 0,0 0-1 0 0,1-1 1 0 0,-1 1 0 0 0,0 0-1 0 0,1 0 1 0 0,-1 0-1 0 0,0 0-12 0 0,0 0 10 0 0,0 0 1 0 0,0 0-1 0 0,0 0 0 0 0,0 0 1 0 0,0 0-1 0 0,0 0 0 0 0,0 0 0 0 0,0 0 1 0 0,0-1-1 0 0,0 1 0 0 0,0 0 0 0 0,0 0 1 0 0,0 0-1 0 0,0 0 0 0 0,0 0 0 0 0,0 0 1 0 0,0 0-1 0 0,0 0 0 0 0,0 0 1 0 0,0 0-1 0 0,0 0 0 0 0,1 0 0 0 0,-1 0 1 0 0,0-1-1 0 0,0 1 0 0 0,0 0 0 0 0,0 0 1 0 0,0 0-1 0 0,0 0 0 0 0,0 0 1 0 0,0 0-1 0 0,0 0 0 0 0,0 0 0 0 0,0 0 1 0 0,0 0-1 0 0,0 0 0 0 0,0 0 0 0 0,0 0 1 0 0,0 0-1 0 0,1 0 0 0 0,-1 0 1 0 0,0 0-1 0 0,0 0 0 0 0,0 0 0 0 0,0 0 1 0 0,0 0-1 0 0,0 0 0 0 0,0 0 0 0 0,0 0 1 0 0,0 0-1 0 0,0 0 0 0 0,0 0 0 0 0,0 0 1 0 0,0 0-1 0 0,1 0-10 0 0,-2 0 4 0 0,1 0 0 0 0,0 0 0 0 0,0 0 0 0 0,-1 0 0 0 0,1 1-1 0 0,0-1 1 0 0,0 0 0 0 0,0 0 0 0 0,-1 0 0 0 0,1 0 0 0 0,0 1 0 0 0,0-1 0 0 0,0 0 0 0 0,-1 0 0 0 0,1 0-1 0 0,0 1 1 0 0,0-1 0 0 0,0 0 0 0 0,0 0 0 0 0,0 1 0 0 0,0-1 0 0 0,0 0 0 0 0,-1 0 0 0 0,1 1 0 0 0,0-1 0 0 0,0 0-1 0 0,0 0 1 0 0,0 1 0 0 0,0-1 0 0 0,0 0 0 0 0,0 0 0 0 0,0 1 0 0 0,0-1 0 0 0,0 0 0 0 0,1 0 0 0 0,-1 1-1 0 0,0-1-3 0 0,-1 5 6 0 0,1 0-1 0 0,-1 0 0 0 0,-1 0 0 0 0,1-1 0 0 0,0 1 0 0 0,-1 0 1 0 0,-1 1-6 0 0,-6 20 19 0 0,-7 35 11 0 0,6-21 6 0 0,-5 32-36 0 0,10-45 3 0 0,-2-1 1 0 0,-4 11-4 0 0,-11 47-18 0 0,2 6 3 0 0,12-58 39 0 0,1 0 0 0 0,1 1-1 0 0,2 0 1 0 0,0 18-24 0 0,4-32 29 0 0,0 1 0 0 0,2 0 0 0 0,1 7-29 0 0,-1-21-19 0 0,-1 0-1 0 0,1 0 1 0 0,0 0 0 0 0,0 0 0 0 0,0 0 0 0 0,1 0 0 0 0,0-1 0 0 0,0 0 0 0 0,0 1 0 0 0,1-1 0 0 0,0 0-1 0 0,4 4 20 0 0,-2-3-46 0 0,-2-2 15 0 0,0 0 0 0 0,0 0 0 0 0,0 0 0 0 0,0 0 1 0 0,0-1-1 0 0,1 0 0 0 0,-1 0 0 0 0,1 0 0 0 0,0-1 0 0 0,0 1 0 0 0,0-1 0 0 0,0 0 0 0 0,4 0 31 0 0,-6-1-10 0 0,1 0-1 0 0,0 0 1 0 0,-1 0-1 0 0,1-1 0 0 0,0 0 1 0 0,0 0-1 0 0,-1 0 1 0 0,1 0-1 0 0,0 0 0 0 0,0-1 1 0 0,-1 0-1 0 0,1 1 1 0 0,0-1-1 0 0,-1-1 0 0 0,1 1 1 0 0,-1 0-1 0 0,1-1 1 0 0,-1 0-1 0 0,0 0 0 0 0,0 0 1 0 0,1 0 10 0 0,7-6 11 0 0,-8 6 12 0 0,-1 0-1 0 0,1 1 1 0 0,-1-1-1 0 0,0 0 0 0 0,1-1 1 0 0,-1 1-1 0 0,0 0 1 0 0,0 0-1 0 0,0-2-22 0 0,-1 3 48 0 0,1-1 0 0 0,-1 1-1 0 0,0 0 1 0 0,1 0 0 0 0,-1-1-1 0 0,1 1 1 0 0,0 0 0 0 0,-1 0 0 0 0,1 1-1 0 0,0-1 1 0 0,-1 0 0 0 0,3 0-48 0 0,7-4-2215 0 0,-10 4-8317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7.22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 8744 0 0,'0'0'22'0'0,"0"0"0"0"0,0-1-1 0 0,1 1 1 0 0,-1 0 0 0 0,0 0 0 0 0,0 0 0 0 0,0 0 0 0 0,1 0 0 0 0,-1 0 0 0 0,0 0 0 0 0,0 0 0 0 0,0 0 0 0 0,1 0 0 0 0,-1 0 0 0 0,0 0-1 0 0,0 0 1 0 0,1 0 0 0 0,-1 0 0 0 0,0 0 0 0 0,0 0 0 0 0,0 0 0 0 0,1 0 0 0 0,-1 0 0 0 0,0 0 0 0 0,0 0 0 0 0,0 0 0 0 0,1 0 0 0 0,-1 0-1 0 0,0 0 1 0 0,0 0 0 0 0,0 1 0 0 0,1-1 0 0 0,-1 0 0 0 0,0 0 0 0 0,0 0 0 0 0,0 0 0 0 0,0 1 0 0 0,0-1 0 0 0,1 0 0 0 0,-1 0-1 0 0,0 0 1 0 0,0 1-22 0 0,1-1 65 0 0,-1 0-1 0 0,1 1 0 0 0,-1-1 0 0 0,1 1 1 0 0,-1-1-1 0 0,1 1 0 0 0,-1 0 1 0 0,1-1-1 0 0,-1 1 0 0 0,1 0 0 0 0,-1-1 1 0 0,0 1-1 0 0,1 0 0 0 0,-1-1 0 0 0,0 1 1 0 0,1 0-1 0 0,-1 0-64 0 0,0 3 81 0 0,-1-1 0 0 0,1 0 0 0 0,1 1 0 0 0,-1-1 0 0 0,0 1 0 0 0,1-1 0 0 0,0 0 0 0 0,0 1 0 0 0,0-1 0 0 0,0 0 0 0 0,0 0 0 0 0,2 3-81 0 0,-2-5 22 0 0,-1 1 0 0 0,1-1 0 0 0,-1 0 0 0 0,1 1 0 0 0,-1-1 0 0 0,0 1 0 0 0,1-1 0 0 0,-1 1 0 0 0,0-1 1 0 0,0 1-1 0 0,0-1 0 0 0,0 1 0 0 0,0-1 0 0 0,-1 1 0 0 0,1-1 0 0 0,0 0 0 0 0,-1 1 0 0 0,1-1 0 0 0,-1 1 0 0 0,1-1 0 0 0,-1 0 0 0 0,0 0 0 0 0,1 1 0 0 0,-2 0-22 0 0,2-2 10 0 0,-1 1 1 0 0,1 0-1 0 0,-1-1 0 0 0,1 1 0 0 0,0 0 0 0 0,-1 0 0 0 0,1-1 0 0 0,0 1 0 0 0,0 0 0 0 0,-1 0 0 0 0,1 0 1 0 0,0-1-1 0 0,0 1 0 0 0,0 0 0 0 0,0 0 0 0 0,0 0 0 0 0,0-1 0 0 0,0 1 0 0 0,0 0 0 0 0,1 0-10 0 0,-1 0 12 0 0,0 0-1 0 0,0 0 0 0 0,0 0 0 0 0,1 0 0 0 0,-1 0 1 0 0,-1 0-1 0 0,1 0 0 0 0,0 0 0 0 0,0 0 1 0 0,0 0-1 0 0,0 0 0 0 0,-1 0 0 0 0,1 0 0 0 0,0 0 1 0 0,-1 0-1 0 0,1-1 0 0 0,-1 1 0 0 0,1 0-11 0 0,-6 8-1512 0 0,6-8-6454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3:37.5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6520 0 0,'0'1'69'0'0,"1"1"-1"0"0,-1-1 1 0 0,0 1 0 0 0,0-1-1 0 0,1 0 1 0 0,-1 1 0 0 0,0-1 0 0 0,1 0-1 0 0,0 0 1 0 0,-1 1 0 0 0,1-1-1 0 0,0 0 1 0 0,-1 0 0 0 0,2 1-69 0 0,-1-1 81 0 0,0 1 1 0 0,0-1-1 0 0,0 0 1 0 0,-1 0 0 0 0,1 1-1 0 0,0-1 1 0 0,-1 1-1 0 0,1-1 1 0 0,-1 0-1 0 0,0 1 1 0 0,1-1 0 0 0,-1 1-1 0 0,0-1 1 0 0,0 2-82 0 0,0 3 80 0 0,0-1 1 0 0,0 1 0 0 0,1 0 0 0 0,0-1-1 0 0,0 1 1 0 0,0-1 0 0 0,0 0 0 0 0,1 1-1 0 0,0-1-80 0 0,1 2 55 0 0,0 1-1 0 0,-1-1 1 0 0,0 1-1 0 0,0-1 1 0 0,-1 1-1 0 0,0 0 1 0 0,0 0 0 0 0,-1 0-1 0 0,0 4-54 0 0,0-12-7033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8:58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0 1600 0 0,'0'0'391'0'0,"0"0"-6"0"0,0 0-1 0 0,0 0-9 0 0,0 0-39 0 0,0 0-14 0 0,0 0 4 0 0,0 0 3 0 0,0 0 31 0 0,0 0 8 0 0,0 0 0 0 0,0 0 44 0 0,0 0 174 0 0,0 0 41 0 0,0 0 4 0 0,0 0-82 0 0,0 0-330 0 0,0 0-83 0 0,0 0 0 0 0,0 0 17 0 0,0 0 70 0 0,0 0 18 0 0,0 0 4 0 0,0 0-13 0 0,0 0-36 0 0,0 0 0 0 0,0 0-2 0 0,0 0-5 0 0,0 0-12 0 0,0 0-7 0 0,0 0 0 0 0,0 0 6 0 0,0 0-18 0 0,-7 7-6 0 0,-22 20-10 0 0,7-9 21 0 0,2 2 0 0 0,0 0-1 0 0,-1 4-162 0 0,4-4 178 0 0,0-1-1 0 0,-15 12-177 0 0,23-21 54 0 0,1 0 0 0 0,0 0 1 0 0,0 1-1 0 0,1 0 0 0 0,1 0 0 0 0,0 1 0 0 0,-3 6-54 0 0,1-1 60 0 0,2-1-5 0 0,0 0 0 0 0,1 0 0 0 0,1 1 0 0 0,0-1 1 0 0,0 17-56 0 0,-2 4 66 0 0,2-9 32 0 0,1 1 0 0 0,1 21-98 0 0,1 3 118 0 0,0-37-85 0 0,2 0 0 0 0,0 0 0 0 0,1-1 0 0 0,0 1 0 0 0,2-1 0 0 0,4 15-33 0 0,3 3 45 0 0,1 0 1 0 0,12 18-46 0 0,-14-34 34 0 0,1 1 1 0 0,0-2 0 0 0,2 1-1 0 0,13 12-34 0 0,19 27 78 0 0,-33-41-55 0 0,1-1-1 0 0,1 0 1 0 0,0-1 0 0 0,1-1-1 0 0,1 0 1 0 0,0-1 0 0 0,2 1-23 0 0,-6-6-1802 0 0,-11-5-7236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8:59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454 68 3000 0 0,'0'-2'539'0'0,"0"0"1"0"0,0 0-1 0 0,0 0 1 0 0,-1 0-1 0 0,1 1 1 0 0,-1-1-1 0 0,0 0 1 0 0,1 0-1 0 0,-1 0 1 0 0,0 1-1 0 0,0-1 1 0 0,0 1-1 0 0,0-1 1 0 0,0 1-1 0 0,-1-2-539 0 0,-1 0 216 0 0,0 0-1 0 0,0 1 1 0 0,0-1-1 0 0,-1 1 0 0 0,1-1 1 0 0,-1 1-1 0 0,-2-1-215 0 0,0 0-38 0 0,0 0 0 0 0,-1 1 0 0 0,1-1 0 0 0,-1 1 0 0 0,0 1 0 0 0,0 0 0 0 0,0 0 0 0 0,0 0 0 0 0,0 0 38 0 0,-3 1 9 0 0,0 1 0 0 0,0 0 0 0 0,0 0 0 0 0,0 1 0 0 0,0 0 0 0 0,0 1 0 0 0,0 0 0 0 0,1 1 0 0 0,0 0 0 0 0,-1 0 0 0 0,1 1 0 0 0,1 0 0 0 0,-1 1 0 0 0,1 0 0 0 0,-3 2-9 0 0,-78 59 172 0 0,85-62-156 0 0,-1 1-1 0 0,1-1 1 0 0,1 1 0 0 0,-1 0 0 0 0,1 1-1 0 0,0-1 1 0 0,0 1 0 0 0,1-1-1 0 0,-1 3-15 0 0,-3 8 36 0 0,-6 15 24 0 0,-6 13 2 0 0,12-33-51 0 0,1 0 1 0 0,0 0 0 0 0,1 0-1 0 0,0 0 1 0 0,1 1 0 0 0,0 0 0 0 0,1 0-12 0 0,1-5 5 0 0,0 1 1 0 0,1-1 0 0 0,0 1-1 0 0,0 0 1 0 0,1-1-1 0 0,0 1 1 0 0,0-1 0 0 0,1 0-1 0 0,0 1 1 0 0,1-1 0 0 0,0 2-6 0 0,2-2-5 0 0,1-1 1 0 0,-1 0 0 0 0,1 0-1 0 0,1 0 1 0 0,-1-1-1 0 0,1 0 1 0 0,0 0 0 0 0,0-1-1 0 0,1 1 1 0 0,-1-2 0 0 0,7 4 4 0 0,-7-6 0 0 0,0 1 0 0 0,0-1 0 0 0,0 0 0 0 0,1-1 0 0 0,-1 1 0 0 0,0-2 0 0 0,1 1 0 0 0,4-1 0 0 0,18 2 0 0 0,-4 0-175 0 0,0-1 0 0 0,1-1 1 0 0,-1-1-1 0 0,0-2 0 0 0,0-1 1 0 0,0-1-1 0 0,0 0 0 0 0,-1-3 1 0 0,8-3 174 0 0,-7 2-8140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8:59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122 119 4216 0 0,'-2'-15'734'0'0,"2"14"-692"0"0,0 1 1 0 0,0 0-1 0 0,0 0 1 0 0,0 0-1 0 0,0-1 0 0 0,0 1 1 0 0,0 0-1 0 0,0 0 1 0 0,-1 0-1 0 0,1 0 1 0 0,0 0-1 0 0,0-1 1 0 0,0 1-1 0 0,0 0 1 0 0,0 0-1 0 0,0 0 1 0 0,-1 0-1 0 0,1 0 1 0 0,0 0-1 0 0,0 0 1 0 0,0 0-1 0 0,0-1 1 0 0,-1 1-1 0 0,1 0 1 0 0,0 0-1 0 0,0 0 1 0 0,0 0-1 0 0,0 0 0 0 0,-1 0 1 0 0,1 0-1 0 0,0 0 1 0 0,0 0-1 0 0,0 0 1 0 0,-1 0-1 0 0,1 0 1 0 0,0 0-1 0 0,0 0 1 0 0,0 0-43 0 0,-3 2 293 0 0,1 0 1 0 0,0 0-1 0 0,0 0 1 0 0,0 0-1 0 0,0 0 1 0 0,0 0-1 0 0,0 0 1 0 0,-1 3-294 0 0,-10 12 1 0 0,4-6 2 0 0,0 0 0 0 0,1 1 0 0 0,0 0 0 0 0,1 1 0 0 0,0-1 0 0 0,1 1 0 0 0,1 1 0 0 0,-3 6-3 0 0,4-4 58 0 0,1-1 0 0 0,0 1-1 0 0,1 0 1 0 0,0-1 0 0 0,1 1-1 0 0,1 0 1 0 0,1 0 0 0 0,1 4-58 0 0,-2-14 34 0 0,1-1 0 0 0,0 1 0 0 0,1-1 0 0 0,0 0 0 0 0,-1 1 0 0 0,1-1 0 0 0,1 0 0 0 0,-1 0-1 0 0,1 0 1 0 0,0-1 0 0 0,0 1 0 0 0,1 0 0 0 0,-1-1 0 0 0,1 0 0 0 0,0 0 0 0 0,0 0 0 0 0,0-1 0 0 0,0 1 0 0 0,1-1 0 0 0,0 0 0 0 0,-1 0 0 0 0,1 0 0 0 0,0-1 0 0 0,1 0 0 0 0,-1 0-34 0 0,0 0 25 0 0,-2 0-25 0 0,0-1-1 0 0,1 1 1 0 0,-1-1 0 0 0,1 0 0 0 0,-1 0 0 0 0,0 0 0 0 0,1-1-1 0 0,0 1 1 0 0,-1-1 0 0 0,1 0 0 0 0,-1 0 0 0 0,1 0-1 0 0,-1-1 1 0 0,1 1 0 0 0,-1-1 0 0 0,1 1 0 0 0,-1-1-1 0 0,1-1 1 0 0,-1 1 0 0 0,2-1 0 0 0,25-10-49 0 0,-23 10 39 0 0,-1 0 0 0 0,0 0 0 0 0,0-1 1 0 0,1 0-1 0 0,-2 0 0 0 0,3-2 10 0 0,7-5-10 0 0,-10 8 5 0 0,-1-1 1 0 0,0 1 0 0 0,0-1 0 0 0,0 0-1 0 0,0 0 1 0 0,0 0 0 0 0,-1-1-1 0 0,0 0 1 0 0,1 1 0 0 0,-1-1 0 0 0,2-4 4 0 0,1-5 40 0 0,0 0 0 0 0,-1-1-1 0 0,-1 1 1 0 0,0-1 0 0 0,-1 0 0 0 0,0-4-40 0 0,-2 9 89 0 0,0 0-1 0 0,-1 0 1 0 0,0 0-1 0 0,-1 0 0 0 0,1-1 1 0 0,-2 1-1 0 0,0 0 1 0 0,0 0-1 0 0,0 1 1 0 0,-3-8-89 0 0,-7-21 229 0 0,10 28-159 0 0,-1 0 0 0 0,0 0 0 0 0,0 0 0 0 0,-1 0 0 0 0,0 1 1 0 0,0-1-1 0 0,-2 0-70 0 0,-4-6 144 0 0,-1 0 1 0 0,-1 0 0 0 0,0 1 0 0 0,-1 1-1 0 0,0 0 1 0 0,-1 1 0 0 0,-5-3-145 0 0,7 11-1159 0 0,12 4-7275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0.3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5 518 3312 0 0,'2'0'198'0'0,"0"-1"0"0"0,-1 0 1 0 0,1 1-1 0 0,0-1 0 0 0,-1 0 0 0 0,1 0 0 0 0,0 0 1 0 0,-1 0-1 0 0,1-1 0 0 0,-1 1 0 0 0,1 0 0 0 0,-1-1 1 0 0,0 1-1 0 0,0 0 0 0 0,1-1 0 0 0,-1 0 1 0 0,0 1-1 0 0,0-1-198 0 0,-3-46 1328 0 0,-2 0 1 0 0,-6-25-1329 0 0,3 27 659 0 0,2-1 1 0 0,1-23-660 0 0,5 63 122 0 0,0 0-1 0 0,0 0 1 0 0,1 1 0 0 0,0-1 0 0 0,0 0 0 0 0,0 1 0 0 0,1 0 0 0 0,0 0-1 0 0,0 0 1 0 0,1 0 0 0 0,3-4-122 0 0,-3 2 154 0 0,-2 6-118 0 0,-1 0 0 0 0,0 0 1 0 0,1 0-1 0 0,-1 0 0 0 0,1 0 0 0 0,-1 1 0 0 0,1-1 0 0 0,0 1 0 0 0,0-1 0 0 0,0 1 0 0 0,0 0 0 0 0,0-1 0 0 0,0 1 0 0 0,0 0 1 0 0,0 0-1 0 0,1 1 0 0 0,-1-1 0 0 0,0 0 0 0 0,1 1 0 0 0,-1-1 0 0 0,0 1 0 0 0,1 0 0 0 0,-1 0 0 0 0,0 0 0 0 0,1 0 0 0 0,-1 0 1 0 0,0 0-1 0 0,1 1 0 0 0,-1-1 0 0 0,0 1 0 0 0,1 0 0 0 0,0 0-36 0 0,6 5 33 0 0,0 0 0 0 0,0 0 1 0 0,0 1-1 0 0,-1 0 0 0 0,0 1 1 0 0,-1 0-1 0 0,3 3-33 0 0,47 65 104 0 0,-46-59-89 0 0,-1-4 1 0 0,0 0-1 0 0,0-1 1 0 0,1 0-1 0 0,0-1 1 0 0,1 0 0 0 0,0 0-1 0 0,1-2 1 0 0,0 1-1 0 0,1-2 1 0 0,1 1-16 0 0,26 13 41 0 0,2-3-1 0 0,21 8-40 0 0,-39-20 114 0 0,-25-9-95 0 0,0 0 0 0 0,-1 0 0 0 0,1 0 1 0 0,0-1-1 0 0,-1 1 0 0 0,1 0 0 0 0,-1 0 1 0 0,1 0-1 0 0,-1 0 0 0 0,0-1-19 0 0,-1 0 5 0 0,-15-48 78 0 0,10 32-55 0 0,1 1 1 0 0,1-1-1 0 0,0 0 1 0 0,1-1-1 0 0,-1-18-28 0 0,2-3 51 0 0,0 24-12 0 0,2 0-1 0 0,0 0 1 0 0,2-4-39 0 0,-1 17 13 0 0,0 0 0 0 0,0 0 0 0 0,1 0 0 0 0,0 1 1 0 0,0-1-1 0 0,0 0 0 0 0,0 0 0 0 0,1 0 0 0 0,-1 1 0 0 0,1-1 1 0 0,0 1-1 0 0,0-1 0 0 0,1 1 0 0 0,-1 0 0 0 0,2-2-13 0 0,19-7-1818 0 0,-22 12-7598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0.9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0 148 3808 0 0,'1'8'299'0'0,"1"0"-1"0"0,0 0 1 0 0,0 0 0 0 0,0 0-1 0 0,1 0 1 0 0,0-1 0 0 0,1 0-1 0 0,0 2-298 0 0,10 24 621 0 0,-8-14-240 0 0,-2 0-1 0 0,-1 0 0 0 0,0 4-380 0 0,10 42 130 0 0,5-23-120 0 0,-1-2-15 0 0,-16-24-6 0 0,-1-15 9 0 0,0 0 1 0 0,0-1 0 0 0,0 1-1 0 0,0 0 1 0 0,0 0 0 0 0,0 0-1 0 0,1 0 1 0 0,-1 0 0 0 0,0 0-1 0 0,0-1 1 0 0,1 1 0 0 0,-1 0-1 0 0,0 0 1 0 0,1 0 0 0 0,-1-1-1 0 0,1 1 1 0 0,-1 0-1 0 0,1 0 1 0 0,-1-1 0 0 0,1 1-1 0 0,-1 0 1 0 0,1-1 1 0 0,3 6 1245 0 0,-9-19-447 0 0,-7-84 91 0 0,5 54-570 0 0,3-1 1 0 0,0-39-320 0 0,5 46 182 0 0,-1 13 37 0 0,0-1 0 0 0,3-8-219 0 0,-1 26 55 0 0,-1-1-1 0 0,1 0 1 0 0,0 1 0 0 0,0-1-1 0 0,1 1 1 0 0,0 0-1 0 0,1 0 1 0 0,-1 0 0 0 0,3-2-55 0 0,0 0 51 0 0,-6 8-35 0 0,1-1 1 0 0,0 0-1 0 0,0 1 0 0 0,1-1 0 0 0,-1 1 1 0 0,0-1-1 0 0,0 1 0 0 0,1-1 0 0 0,-1 1 0 0 0,1 0 1 0 0,-1 0-1 0 0,1-1 0 0 0,-1 1 0 0 0,1 1 0 0 0,0-1 1 0 0,0 0-1 0 0,-1 0 0 0 0,1 0 0 0 0,0 1 0 0 0,0-1 1 0 0,0 1-17 0 0,8-3 98 0 0,1 1 1 0 0,0 0 0 0 0,-1 0 0 0 0,2 1-99 0 0,-8 1 19 0 0,0 0 1 0 0,0 0-1 0 0,0 0 1 0 0,0 1-1 0 0,0-1 0 0 0,-1 1 1 0 0,1 0-1 0 0,0 0 1 0 0,0 1-1 0 0,-1-1 1 0 0,1 1-1 0 0,-1-1 1 0 0,4 3-20 0 0,31 21 44 0 0,-21-15-42 0 0,-1 0 0 0 0,-1 1 1 0 0,0 1-1 0 0,0 0 0 0 0,-1 1 0 0 0,8 11-2 0 0,-3-1-2 0 0,30 42-19 0 0,-44-58 15 0 0,-1 1 0 0 0,0 0 0 0 0,0 0 0 0 0,-1 1 0 0 0,0-1 0 0 0,0 1 0 0 0,1 7 6 0 0,5 9-31 0 0,-7-23 28 0 0,-1 0 1 0 0,0 0-1 0 0,0 0 1 0 0,0 0 0 0 0,0 0-1 0 0,-1 0 1 0 0,1 0-1 0 0,0 1 1 0 0,-1-1-1 0 0,0 0 1 0 0,1 0-1 0 0,-1 0 1 0 0,0 1-1 0 0,0-1 1 0 0,0 0-1 0 0,-1 0 1 0 0,1 0 0 0 0,0 1-1 0 0,-1-1 1 0 0,0 0 2 0 0,-2 5-2 0 0,-1 0 0 0 0,0 0 1 0 0,0-1-1 0 0,-1 1 0 0 0,0-1 1 0 0,0 0-1 0 0,0-1 0 0 0,-1 1 1 0 0,1-1-1 0 0,-2 0 0 0 0,1 0 1 0 0,0-1-1 0 0,-1 0 0 0 0,0 0 1 0 0,0-1-1 0 0,0 1 0 0 0,0-2 1 0 0,-1 1-1 0 0,1-1 0 0 0,-3 1 2 0 0,-25 4-9 0 0,-2 2-65 0 0,-1-2 0 0 0,-7-1 74 0 0,43-6-58 0 0,0 0 0 0 0,1 0-1 0 0,-1 0 1 0 0,0 0 0 0 0,0 0 0 0 0,0-1 0 0 0,0 1 0 0 0,0-1-1 0 0,0 1 1 0 0,0-1 0 0 0,0 0 0 0 0,0 0 0 0 0,1 0-1 0 0,-1 0 1 0 0,0 0 0 0 0,1 0 0 0 0,-1 0 0 0 0,1 0 0 0 0,-1-1-1 0 0,1 1 1 0 0,-1 0 0 0 0,1-1 0 0 0,0 0 0 0 0,0 1 0 0 0,0-1-1 0 0,0 0 1 0 0,0 1 0 0 0,0-1 0 0 0,0 0 0 0 0,0-1 58 0 0,1 2-8400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1.3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0 3712 0 0,'-1'1'47'0'0,"1"-1"-1"0"0,0 1 1 0 0,0-1-1 0 0,0 1 1 0 0,0-1 0 0 0,0 1-1 0 0,0-1 1 0 0,0 1-1 0 0,0-1 1 0 0,0 1 0 0 0,0-1-1 0 0,0 1 1 0 0,0-1-1 0 0,0 1 1 0 0,1-1 0 0 0,-1 0-1 0 0,0 1 1 0 0,0-1 0 0 0,0 1-1 0 0,1-1 1 0 0,-1 1-1 0 0,0-1 1 0 0,1 0 0 0 0,-1 1-1 0 0,0-1 1 0 0,1 0-1 0 0,-1 1 1 0 0,0-1 0 0 0,1 0-1 0 0,-1 0 1 0 0,1 1 0 0 0,-1-1-1 0 0,0 0 1 0 0,1 0-1 0 0,-1 1 1 0 0,1-1 0 0 0,-1 0-1 0 0,1 0 1 0 0,-1 0-1 0 0,1 0 1 0 0,-1 0 0 0 0,1 0-1 0 0,-1 0 1 0 0,1 0 0 0 0,-1 0-1 0 0,1 0 1 0 0,-1 0-1 0 0,1 0 1 0 0,-1 0 0 0 0,0 0-1 0 0,1-1 1 0 0,-1 1-47 0 0,1 0 313 0 0,-1 0-22 0 0,0 0-111 0 0,0 0-28 0 0,-10 187 921 0 0,5-82 483 0 0,6-97-1370 0 0,0 0 0 0 0,1 0 0 0 0,0 0 0 0 0,0 0 0 0 0,1 0 0 0 0,0-1 1 0 0,1 1-1 0 0,-1-1 0 0 0,5 6-186 0 0,-8-13 31 0 0,6 9 219 0 0,-1 0 0 0 0,0 0 0 0 0,-1 1 1 0 0,0 0-251 0 0,10 3-1008 0 0,-14-13-7136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4.5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1 271 4912 0 0,'0'7'240'0'0,"1"1"0"0"0,0 0 0 0 0,0-1 0 0 0,1 0 0 0 0,0 1 0 0 0,1-1-240 0 0,6 34 1152 0 0,-5-22-1130 0 0,-1 0 0 0 0,2-1 1 0 0,1 1-1 0 0,1 1-22 0 0,8 15 1060 0 0,-15-35-1014 0 0,0 0-1 0 0,0 0 1 0 0,0 0 0 0 0,0 0-1 0 0,0 0 1 0 0,0 1 0 0 0,0-1-1 0 0,0 0 1 0 0,0 0 0 0 0,0 0-1 0 0,0 0 1 0 0,0 0 0 0 0,0 1-1 0 0,0-1 1 0 0,0 0 0 0 0,0 0-1 0 0,0 0 1 0 0,0 0 0 0 0,1 0-1 0 0,-1 0 1 0 0,0 1 0 0 0,0-1-1 0 0,0 0 1 0 0,0 0 0 0 0,0 0-1 0 0,0 0 1 0 0,0 0 0 0 0,1 0-1 0 0,-1 0 1 0 0,0 0 0 0 0,0 0-1 0 0,0 0 1 0 0,0 0 0 0 0,0 0-1 0 0,1 0 1 0 0,-1 0 0 0 0,0 0-1 0 0,0 0 1 0 0,0 0 0 0 0,0 0-1 0 0,0 0 1 0 0,1 0 0 0 0,-1 0-1 0 0,0 0 1 0 0,0 0 0 0 0,0 0-1 0 0,0 0 1 0 0,0 0 0 0 0,1 0-1 0 0,-1 0 1 0 0,0 0-46 0 0,0-19 1075 0 0,-10-62-32 0 0,3 0 0 0 0,4 0 0 0 0,4-14-1043 0 0,1 86 91 0 0,0-1-1 0 0,0 0 0 0 0,1 1 1 0 0,0-1-1 0 0,1 1 0 0 0,0 0 1 0 0,0 0-1 0 0,1 0 0 0 0,0 0 1 0 0,1 1-1 0 0,0 0 0 0 0,0 0 1 0 0,4-3-91 0 0,-9 10 34 0 0,1 0 1 0 0,0 0-1 0 0,-1 0 1 0 0,1-1-1 0 0,0 2 1 0 0,0-1-1 0 0,0 0 1 0 0,0 0-1 0 0,0 0 1 0 0,0 1-1 0 0,0-1 1 0 0,0 1-1 0 0,0 0 1 0 0,0 0-1 0 0,0 0 1 0 0,0 0-1 0 0,0 0 1 0 0,1 0-35 0 0,2 1 38 0 0,0 0 1 0 0,-1 0-1 0 0,1 0 1 0 0,-1 1-1 0 0,1-1 1 0 0,-1 1-1 0 0,1 0 1 0 0,0 1-39 0 0,9 6 35 0 0,-1 0 1 0 0,0 1-1 0 0,0 0 0 0 0,3 4-35 0 0,47 44 154 0 0,-2 3 0 0 0,0 6-154 0 0,-42-43 128 0 0,-1 2-1 0 0,5 9-127 0 0,-19-29 14 0 0,-1 0 0 0 0,1 0 0 0 0,-1 1 0 0 0,0-1 0 0 0,-1 1 0 0 0,1 3-14 0 0,-2-8-1 0 0,-1 0 1 0 0,0 0-1 0 0,0 0 1 0 0,0 0-1 0 0,0 0 1 0 0,0 0-1 0 0,0 0 1 0 0,0 0-1 0 0,-1-1 1 0 0,1 1 0 0 0,-1 0-1 0 0,1 0 1 0 0,-1 0-1 0 0,0 0 1 0 0,0-1-1 0 0,0 1 1 0 0,0 0-1 0 0,0 0 1 0 0,0-1-1 0 0,0 1 1 0 0,0-1 0 0 0,-1 1-1 0 0,1-1 1 0 0,-1 0-1 0 0,1 1 1 0 0,-10 5-5 0 0,1-1 0 0 0,-1 1 1 0 0,0-2-1 0 0,-1 1 0 0 0,1-2 0 0 0,-1 1 0 0 0,0-2 0 0 0,-1 0 1 0 0,-3 1 4 0 0,-14 4-17 0 0,-39 9-770 0 0,-1-3 1 0 0,0-3-1 0 0,-19-1 787 0 0,84-10-11182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1.7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3504 0 0,'1'0'130'0'0,"1"1"0"0"0,-1-1 0 0 0,0 0 0 0 0,0 1 0 0 0,0-1 0 0 0,0 1 0 0 0,1-1 0 0 0,-1 1 0 0 0,0-1 0 0 0,0 1 0 0 0,0 0 0 0 0,0 0 0 0 0,0-1 0 0 0,0 1 0 0 0,-1 0 0 0 0,1 0 0 0 0,0 0 0 0 0,0 0 0 0 0,0 0 0 0 0,-1 0 0 0 0,1 0 0 0 0,-1 0 0 0 0,1 1 0 0 0,-1-1 0 0 0,1 0 0 0 0,-1 0 0 0 0,0 0 0 0 0,1 1 0 0 0,-1-1 0 0 0,0 0 0 0 0,0 1-130 0 0,3 45 893 0 0,-3-40-888 0 0,12 115-161 0 0,-12-108 153 0 0,1 1 0 0 0,0 0 0 0 0,1 0 0 0 0,4 9 3 0 0,-4-6 304 0 0,1-1 1 0 0,-2 0-1 0 0,0 0 1 0 0,-1 1-1 0 0,-2 11-304 0 0,1 14 427 0 0,13-27-1260 0 0,-12-16-5875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2.0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0 108 4416 0 0,'0'-1'46'0'0,"0"0"0"0"0,1 0 0 0 0,-1 1 0 0 0,0-1-1 0 0,0 0 1 0 0,1 0 0 0 0,-1 1 0 0 0,1-1 0 0 0,-1 0 0 0 0,0 1 0 0 0,1-1 0 0 0,-1 0 0 0 0,1 1 0 0 0,-1-1 0 0 0,1 1-1 0 0,0-1 1 0 0,-1 1 0 0 0,1-1 0 0 0,0 1 0 0 0,-1 0 0 0 0,1-1 0 0 0,0 1 0 0 0,-1-1 0 0 0,1 1 0 0 0,0 0 0 0 0,0 0-1 0 0,-1 0 1 0 0,1-1-46 0 0,28-4 1983 0 0,-19 3-1611 0 0,255-45 412 0 0,-206 36-589 0 0,-13 1 175 0 0,0 3 0 0 0,0 2 0 0 0,46 0-370 0 0,48 6-557 0 0,-134-1-6287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2.4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5416 0 0,'2'0'89'0'0,"-1"0"0"0"0,0 0 0 0 0,0 0 0 0 0,1 1 1 0 0,-1-1-1 0 0,0 0 0 0 0,0 0 0 0 0,1 1 0 0 0,-1-1 0 0 0,0 1 0 0 0,0-1 1 0 0,0 1-1 0 0,0-1 0 0 0,0 1 0 0 0,0 0 0 0 0,0 0 0 0 0,0-1 1 0 0,1 2-90 0 0,6 4 571 0 0,-5-4-519 0 0,0 0 0 0 0,-1 1 0 0 0,1-1 1 0 0,-1 1-1 0 0,1 0 0 0 0,-1-1 0 0 0,0 1 1 0 0,0 0-1 0 0,0 0 0 0 0,-1 0 0 0 0,1 0 1 0 0,-1 1-1 0 0,0-1 0 0 0,1 0 0 0 0,-1 1 1 0 0,-1-1-1 0 0,1 2-52 0 0,8 19 10 0 0,5 17-29 0 0,-1 0-1 0 0,-3 0 0 0 0,-1 1 1 0 0,2 28 19 0 0,1 2 509 0 0,0-23 202 0 0,-6-35-386 0 0,-5-12-273 0 0,0-1-1 0 0,0 1 1 0 0,0-1-1 0 0,0 1 1 0 0,-1-1-1 0 0,1 1 1 0 0,-1 0-1 0 0,1-1 1 0 0,-1 1-1 0 0,0 0 1 0 0,0 1-52 0 0,0-2 28 0 0,0 0 0 0 0,0 1 1 0 0,0-1-1 0 0,0 0 0 0 0,0 0 0 0 0,0 1 1 0 0,1-1-1 0 0,-1 0 0 0 0,0 0 1 0 0,1 1-1 0 0,-1-1 0 0 0,1 0 0 0 0,-1 0 1 0 0,1 0-1 0 0,-1 0 0 0 0,1 0 1 0 0,0 0-1 0 0,0 0 0 0 0,-1 0 0 0 0,1 0 1 0 0,0 0-1 0 0,0 0 0 0 0,1 0-28 0 0,-2 0 75 0 0,0-1-1427 0 0,0 0-5721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2.7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7 3112 0 0,'-2'-1'209'0'0,"0"0"-1"0"0,0 0 1 0 0,0 0 0 0 0,0 1 0 0 0,0-1 0 0 0,0 1-1 0 0,0-1 1 0 0,-1 1 0 0 0,1 0 0 0 0,0 0-1 0 0,0 0 1 0 0,-2 0-209 0 0,-14 0 202 0 0,7-1-153 0 0,0 1 0 0 0,-1 1 0 0 0,1 0 1 0 0,-10 2-50 0 0,17-2 8 0 0,1 0 1 0 0,-1 0-1 0 0,1 0 1 0 0,0 1 0 0 0,-1-1-1 0 0,1 1 1 0 0,0 0 0 0 0,0 0-1 0 0,0 0 1 0 0,0 0 0 0 0,0 1-1 0 0,1-1 1 0 0,-1 1 0 0 0,1 0-1 0 0,-1 0 1 0 0,1 0-1 0 0,-1 1-8 0 0,-6 10 41 0 0,3-5-13 0 0,0 0 0 0 0,0 1-1 0 0,0 0 1 0 0,2 0 0 0 0,-1 0 0 0 0,1 1 0 0 0,0-1-1 0 0,1 1 1 0 0,-1 9-28 0 0,3-7 14 0 0,-1 6 30 0 0,1-1 0 0 0,1 1 1 0 0,1 13-45 0 0,0-26 15 0 0,0 0 1 0 0,0 0-1 0 0,0 0 1 0 0,1 0 0 0 0,0-1-1 0 0,0 1 1 0 0,1 0-1 0 0,0-1 1 0 0,0 0 0 0 0,0 1-1 0 0,0-1 1 0 0,1 0-1 0 0,1 1-15 0 0,0 0 5 0 0,0 0-1 0 0,0 0 0 0 0,1-1 0 0 0,-1 0 1 0 0,1 0-1 0 0,0 0 0 0 0,0-1 0 0 0,1 1 0 0 0,0-2 1 0 0,-1 1-1 0 0,1-1 0 0 0,0 0 0 0 0,1 0 1 0 0,-1-1-1 0 0,0 0 0 0 0,1 0 0 0 0,-1-1 0 0 0,6 1-4 0 0,3-1 23 0 0,0-1 0 0 0,0-1-1 0 0,0 0 1 0 0,0-1-1 0 0,0 0 1 0 0,-1-1 0 0 0,11-4-23 0 0,-20 5 35 0 0,1-1 0 0 0,-1 1 1 0 0,0-1-1 0 0,0 0 0 0 0,0-1 1 0 0,-1 0-1 0 0,1 0 1 0 0,-1 0-1 0 0,1-1-35 0 0,-3 2 29 0 0,0 0 1 0 0,0 0-1 0 0,-1-1 0 0 0,1 1 1 0 0,-1-1-1 0 0,0 0 0 0 0,0 0 0 0 0,0 1 1 0 0,-1-1-1 0 0,1 0 0 0 0,-1-1 1 0 0,0 1-1 0 0,0 0 0 0 0,1-4-29 0 0,-2 3 90 0 0,0-1 0 0 0,0 1 0 0 0,-1 0 0 0 0,1-1 0 0 0,-1 1-1 0 0,0 0 1 0 0,-1-1 0 0 0,1 1 0 0 0,-1 0 0 0 0,0 0 0 0 0,-1-1-90 0 0,-5-10 298 0 0,0 1 0 0 0,-8-10-298 0 0,9 15 115 0 0,0 1-1 0 0,0 0 0 0 0,-1 1 0 0 0,-3-2-114 0 0,-16-20 313 0 0,20 23-202 0 0,1 0 0 0 0,-1 0 1 0 0,0 1-1 0 0,0 0 0 0 0,-1 0 1 0 0,1 1-1 0 0,-1 0 0 0 0,-1 0 1 0 0,1 1-1 0 0,-4-1-111 0 0,-41-19 991 0 0,52 24-821 0 0,-3 0-1556 0 0,4 0-6486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3.3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9 556 5720 0 0,'1'0'139'0'0,"0"0"1"0"0,1 0-1 0 0,-1-1 1 0 0,0 1-1 0 0,0 0 1 0 0,0 0-1 0 0,0 0 1 0 0,0-1-1 0 0,0 1 1 0 0,0 0-1 0 0,0-1 1 0 0,0 1-1 0 0,0-1 1 0 0,0 1 0 0 0,0-1-1 0 0,0 0 1 0 0,0 1-1 0 0,0-1-139 0 0,8-6 886 0 0,-8-17 549 0 0,-2 7-1300 0 0,-1-1 0 0 0,-1 0 1 0 0,-2-8-136 0 0,-4-22 111 0 0,4 15 8 0 0,2 17 4 0 0,1 0-1 0 0,0-1 1 0 0,1 1-1 0 0,2-13-122 0 0,-5-1 174 0 0,4 27-149 0 0,-1 1-1 0 0,0-1 1 0 0,1 0-1 0 0,-1 0 1 0 0,1 0-1 0 0,0 1 0 0 0,0-1 1 0 0,0 0-1 0 0,1 0 1 0 0,-1 0-1 0 0,0 0 1 0 0,1 1-1 0 0,0-1-24 0 0,4-10 143 0 0,-5 10-109 0 0,1 1 0 0 0,0 0-1 0 0,0 0 1 0 0,0-1 0 0 0,0 1 0 0 0,0 0-1 0 0,1 0 1 0 0,-1 0 0 0 0,1 0-1 0 0,-1 0 1 0 0,1 0 0 0 0,0 1 0 0 0,0-1-34 0 0,11-15 137 0 0,-12 16-120 0 0,0 0-1 0 0,-1-1 0 0 0,1 1 0 0 0,0 0 1 0 0,0 0-1 0 0,0 0 0 0 0,0 0 0 0 0,0 0 0 0 0,0 0 1 0 0,0 0-1 0 0,0 0 0 0 0,1 0 0 0 0,-1 0 1 0 0,0 1-1 0 0,1-1 0 0 0,-1 1 0 0 0,0-1 1 0 0,1 1-1 0 0,-1-1 0 0 0,0 1 0 0 0,1 0 0 0 0,-1-1 1 0 0,1 1-1 0 0,-1 0 0 0 0,1 0 0 0 0,-1 0 1 0 0,1 0-17 0 0,0 0 15 0 0,1 1 1 0 0,-1-1 0 0 0,0 0-1 0 0,0 1 1 0 0,0 0 0 0 0,0-1-1 0 0,0 1 1 0 0,0 0 0 0 0,0 0-1 0 0,0 0 1 0 0,0 0 0 0 0,0 0-1 0 0,-1 1 1 0 0,1-1 0 0 0,0 0-1 0 0,0 2-15 0 0,24 28 115 0 0,-17-19-119 0 0,3 5 7 0 0,2-1 0 0 0,0 0 0 0 0,0-1 0 0 0,1-1 0 0 0,14 10-3 0 0,21 17 3 0 0,-33-26 0 0 0,0-2 0 0 0,0 0 0 0 0,1-1-1 0 0,4 1-2 0 0,12 6 1 0 0,-13-7-11 0 0,0-2-1 0 0,1 0 1 0 0,3 0 10 0 0,40 8-63 0 0,-40-11-24 0 0,0 0-1 0 0,2 2 88 0 0,-26-8-1 0 0,1-1 0 0 0,-1 1 0 0 0,0-1 0 0 0,1 0 0 0 0,-1 0-1 0 0,0 0 1 0 0,1 1 0 0 0,-1-1 0 0 0,0-1 0 0 0,1 1 0 0 0,-1 0 0 0 0,0 0-1 0 0,1 0 1 0 0,-1-1 0 0 0,0 1 0 0 0,0-1 0 0 0,1 1 0 0 0,-1-1 0 0 0,0 1 0 0 0,0-1-1 0 0,1 0 2 0 0,13-5-2 0 0,-14 5 3 0 0,-1 0 7 0 0,-1-28 280 0 0,-19-59 242 0 0,-12-23-530 0 0,0-1 317 0 0,31 106-283 0 0,0 1 1 0 0,1-1 0 0 0,0 0 0 0 0,0 0 0 0 0,0 1 0 0 0,1-1 0 0 0,0 0 0 0 0,1-2-35 0 0,2-25 170 0 0,-5 31-147 0 0,1 0 0 0 0,0 1 1 0 0,0-1-1 0 0,0 1 0 0 0,0-1 1 0 0,0 0-1 0 0,0 1 0 0 0,0-1 0 0 0,1 1 1 0 0,-1-1-1 0 0,1 1 0 0 0,-1-1 0 0 0,1 1 1 0 0,-1-1-1 0 0,1 1 0 0 0,0-1 1 0 0,0 1-1 0 0,0 0 0 0 0,0-1 0 0 0,0 1 1 0 0,0 0-1 0 0,0 0 0 0 0,0 0 0 0 0,0 0 1 0 0,1-1-24 0 0,-1 1 9 0 0,0-8-1825 0 0,-1 8-8040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4.5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0 450 96 0 0,'0'0'979'0'0,"0"0"9"0"0,0 0-3 0 0,0 0-112 0 0,5-3-443 0 0,17-13-117 0 0,-21 15-270 0 0,0-1 0 0 0,0 1-1 0 0,-1 0 1 0 0,1-1 0 0 0,0 1 0 0 0,0-1 0 0 0,-1 1 0 0 0,1-1-1 0 0,-1 0 1 0 0,0 1 0 0 0,1-1 0 0 0,-1 1 0 0 0,0-1 0 0 0,0 0-1 0 0,0 1 1 0 0,0-3-43 0 0,1-6 150 0 0,13-35 586 0 0,2 0 1 0 0,2 1 0 0 0,4-2-737 0 0,-1 7 340 0 0,-10 21-4 0 0,-1-2 0 0 0,-1 1 0 0 0,5-15-336 0 0,-12 28 141 0 0,0 1 0 0 0,1-1 0 0 0,0 1 0 0 0,0 0 0 0 0,0 0 0 0 0,0 1 0 0 0,1-1 0 0 0,-1 1 0 0 0,1-1 0 0 0,1 1 1 0 0,-1 0-1 0 0,0 1 0 0 0,1-1 0 0 0,4-2-141 0 0,-8 6 7 0 0,-1 0 1 0 0,0 0 0 0 0,0-1-1 0 0,0 1 1 0 0,0 0 0 0 0,1 0-1 0 0,-1 0 1 0 0,0 0 0 0 0,0 0-1 0 0,0 0 1 0 0,0-1 0 0 0,0 1-1 0 0,1 0 1 0 0,-1 0-1 0 0,0 0 1 0 0,0 0 0 0 0,0-1-1 0 0,0 1 1 0 0,0 0 0 0 0,0 0-1 0 0,0 0 1 0 0,0-1 0 0 0,0 1-1 0 0,0 0 1 0 0,0 0 0 0 0,0 0-1 0 0,0 0 1 0 0,0-1 0 0 0,0 1-1 0 0,0 0 1 0 0,0 0 0 0 0,0 0-1 0 0,0-1 1 0 0,0 1 0 0 0,0 0-1 0 0,0 0-7 0 0,0 0 8 0 0,0-1-1 0 0,0 1 1 0 0,0 0 0 0 0,0 0-1 0 0,0 0 1 0 0,0 0-1 0 0,-1-1 1 0 0,1 1-1 0 0,0 0 1 0 0,0 0 0 0 0,0 0-1 0 0,0 0 1 0 0,0 0-1 0 0,0-1 1 0 0,0 1 0 0 0,1 0-1 0 0,-1 0 1 0 0,0 0-1 0 0,0 0 1 0 0,0-1 0 0 0,0 1-1 0 0,0 0 1 0 0,0 0-1 0 0,0 0 1 0 0,0 0 0 0 0,0 0-1 0 0,0-1 1 0 0,0 1-1 0 0,1 0 1 0 0,-1 0-1 0 0,0 0 1 0 0,0 0 0 0 0,0 0-1 0 0,0 0 1 0 0,0 0-1 0 0,1 0 1 0 0,-1 0 0 0 0,0-1-1 0 0,0 1 1 0 0,0 0-1 0 0,0 0 1 0 0,0 0 0 0 0,1 0-1 0 0,-1 0 1 0 0,0 0-1 0 0,0 0 1 0 0,0 0 0 0 0,0 0-1 0 0,1 0 1 0 0,-1 0-1 0 0,0 0-7 0 0,87 0 882 0 0,-85 1-854 0 0,1 1 0 0 0,-1-1 0 0 0,0 1 0 0 0,0-1 1 0 0,1 1-1 0 0,-1 0 0 0 0,0 0 0 0 0,-1 0 1 0 0,1 0-1 0 0,0 0 0 0 0,-1 0 0 0 0,1 0 0 0 0,-1 1 1 0 0,1 1-29 0 0,5 4 83 0 0,-2 0-36 0 0,1 0 0 0 0,-2 1 1 0 0,1 0-1 0 0,-1-1 0 0 0,0 1 0 0 0,-1 0 0 0 0,0 1 0 0 0,0 1-47 0 0,1 0 25 0 0,0 1 0 0 0,0-1-1 0 0,1 1 1 0 0,3 3-25 0 0,15 27 45 0 0,-15-25-31 0 0,1 0-1 0 0,1-1 1 0 0,6 6-14 0 0,24 31 54 0 0,-23-31-27 0 0,-16-19-23 0 0,1 0-1 0 0,0 0 0 0 0,0 0 0 0 0,0 0 0 0 0,0-1 0 0 0,1 1 1 0 0,1 1-4 0 0,2 0 224 0 0,-5-4-297 0 0,-1 0 0 0 0,0 0 0 0 0,1 1 0 0 0,-1-1 0 0 0,1 0 0 0 0,-1 0 0 0 0,0 1 0 0 0,1-1 1 0 0,-1 0-1 0 0,1 1 0 0 0,-1-1 0 0 0,0 0 0 0 0,0 1 0 0 0,1-1 0 0 0,-1 1 0 0 0,0-1 0 0 0,0 0 0 0 0,1 1 0 0 0,-1-1 1 0 0,0 1-1 0 0,0-1 0 0 0,0 1 0 0 0,0-1 0 0 0,0 0 0 0 0,1 1 0 0 0,-1-1 0 0 0,0 1 0 0 0,0 0 73 0 0,0 0-8510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4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0 142 4008 0 0,'2'-1'80'0'0,"0"1"-1"0"0,1-1 1 0 0,-1 0 0 0 0,0 0 0 0 0,0 0-1 0 0,0 0 1 0 0,0 0 0 0 0,0 0 0 0 0,-1 0-1 0 0,1 0 1 0 0,1-1-80 0 0,15-9 763 0 0,74-22-117 0 0,-71 28-800 0 0,22-5-357 0 0,-1-3-1 0 0,3-2 512 0 0,8-15-924 0 0,-30 18-2085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5.1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3712 0 0,'0'1'0'0'0,"1"0"0"0"0,-1 0 0 0 0,0 0 0 0 0,1 0 0 0 0,0 0 0 0 0,-1 0 0 0 0,1 0 0 0 0,-1-1 0 0 0,1 1 0 0 0,0 0 0 0 0,0 0 0 0 0,0 0 0 0 0,-1-1 0 0 0,1 1 0 0 0,0 0 0 0 0,0-1 0 0 0,0 1 0 0 0,11 10 0 0 0,-9-7 121 0 0,0 0-1 0 0,0 0 1 0 0,1 0 0 0 0,-1 0 0 0 0,1-1 0 0 0,2 2-121 0 0,-3-3 96 0 0,0 0 0 0 0,-1 1 0 0 0,1-1 0 0 0,-1 1 1 0 0,1-1-1 0 0,-1 1 0 0 0,0 0 0 0 0,0 0 0 0 0,0 0 1 0 0,0 1-1 0 0,0-1 0 0 0,-1 0 0 0 0,0 1 0 0 0,1-1 1 0 0,-1 0-1 0 0,0 2-96 0 0,11 66 677 0 0,-2 1 0 0 0,-3 24-677 0 0,-1 81 756 0 0,-5-169-731 0 0,0-1 0 0 0,0 1 0 0 0,1-1 0 0 0,0 0 0 0 0,0 1 0 0 0,1 1-25 0 0,7 24 205 0 0,6-3 176 0 0,-16-29-337 0 0,1 0-1 0 0,0-1 1 0 0,0 1-1 0 0,0 0 0 0 0,0 0 1 0 0,0 0-1 0 0,0-1 1 0 0,0 1-1 0 0,0-1 0 0 0,0 1 1 0 0,0-1-1 0 0,0 1 1 0 0,0-1-1 0 0,1 1 0 0 0,-1-1 1 0 0,0 0-1 0 0,0 0 0 0 0,0 0 1 0 0,1 1-1 0 0,-1-1 1 0 0,0 0-1 0 0,0-1 0 0 0,0 1 1 0 0,1 0-1 0 0,0 0-43 0 0,38-6 924 0 0,-33 5-897 0 0,52-13 641 0 0,-42 9-408 0 0,0 1 0 0 0,0 0-1 0 0,1 2 1 0 0,17-1-260 0 0,-3 1-1324 0 0,-29 2-6709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6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271 32 2904 0 0,'0'-12'4856'0'0,"0"12"-4824"0"0,0-1 0 0 0,0 0 0 0 0,0 1-1 0 0,-1-1 1 0 0,1 0 0 0 0,0 1 0 0 0,0-1 0 0 0,0 0 0 0 0,-1 1 0 0 0,1-1 0 0 0,0 1 0 0 0,-1-1 0 0 0,1 1 0 0 0,0-1 0 0 0,-1 1 0 0 0,1-1 0 0 0,-1 1 0 0 0,1-1-1 0 0,-1 1 1 0 0,1-1 0 0 0,-1 1 0 0 0,1 0 0 0 0,-1-1 0 0 0,0 1-32 0 0,-21-6 231 0 0,-34 6-390 0 0,36 1 241 0 0,12-1-70 0 0,0 0 0 0 0,0 1 0 0 0,0 0 1 0 0,0 1-1 0 0,1 0 0 0 0,-1 0 0 0 0,0 0 1 0 0,1 1-1 0 0,0 0 0 0 0,0 1 0 0 0,0-1 0 0 0,0 2-12 0 0,-2-1 30 0 0,8-4-18 0 0,0 1-1 0 0,0-1 1 0 0,0 0-1 0 0,0 1 1 0 0,0-1-1 0 0,0 1 1 0 0,0 0-1 0 0,0-1 1 0 0,0 1-1 0 0,0 0 1 0 0,1-1 0 0 0,-1 1-1 0 0,0 0 1 0 0,0 0-1 0 0,1 0 1 0 0,-1 0-1 0 0,0 0 1 0 0,1 0-1 0 0,-1 0 1 0 0,1 0 0 0 0,0 0-1 0 0,-1 0 1 0 0,1 0-1 0 0,0 0 1 0 0,-1 0-1 0 0,1 0 1 0 0,0 0-1 0 0,0 0 1 0 0,0 0-1 0 0,0 0 1 0 0,0 1 0 0 0,0-1-1 0 0,0 0-11 0 0,1 3 22 0 0,-1-1 1 0 0,1 0-1 0 0,-1 0 1 0 0,1 1-1 0 0,0-1 0 0 0,0 0 1 0 0,1 0-1 0 0,-1 0 1 0 0,1 0-1 0 0,-1 0 0 0 0,1-1 1 0 0,0 1-1 0 0,0 0 1 0 0,1 0-23 0 0,36 36-7 0 0,-26-27 36 0 0,2 2-32 0 0,16 16-25 0 0,-1 1-1 0 0,12 18 29 0 0,-37-44-20 0 0,0 1 0 0 0,0-1 0 0 0,1 0-1 0 0,-1 0 1 0 0,1-1 0 0 0,0 0 0 0 0,1 1 20 0 0,15 11-100 0 0,-16-10 20 0 0,0 0 0 0 0,-1 1 0 0 0,1 0 1 0 0,-2 0-1 0 0,1 0 0 0 0,1 4 80 0 0,-5-9-11 0 0,0 0 1 0 0,-1 0-1 0 0,1 0 0 0 0,-1 0 1 0 0,1 0-1 0 0,-1 0 0 0 0,0 0 1 0 0,0 0-1 0 0,0 0 0 0 0,0 0 1 0 0,-1 0-1 0 0,1 0 0 0 0,0 0 1 0 0,-1 0-1 0 0,1 0 0 0 0,-1-1 1 0 0,0 1-1 0 0,1 0 0 0 0,-1 0 1 0 0,0 0-1 0 0,0-1 0 0 0,0 1 1 0 0,-1-1-1 0 0,1 1 0 0 0,0 0 1 0 0,-1-1-1 0 0,1 0 0 0 0,0 1 1 0 0,-1-1-1 0 0,0 0 0 0 0,1 0 1 0 0,-3 1 10 0 0,-2 3 32 0 0,-1-1 0 0 0,1 0 1 0 0,-1-1-1 0 0,0 1 1 0 0,-1-1-1 0 0,1-1 0 0 0,-6 2-32 0 0,-3-1 168 0 0,-1-1 0 0 0,0-1 0 0 0,1 0 0 0 0,-1-1 0 0 0,0-1 0 0 0,0 0 0 0 0,1-2 0 0 0,-1 0 0 0 0,1 0 0 0 0,0-2 0 0 0,-13-4-168 0 0,27 8-25 0 0,-1 0 1 0 0,1 0-1 0 0,0-1 0 0 0,0 1 0 0 0,-1 0 0 0 0,1-1 0 0 0,0 1 0 0 0,0-1 0 0 0,0 0 0 0 0,1 0 0 0 0,-1 0 0 0 0,0 0 0 0 0,1 0 0 0 0,-1 0 1 0 0,1 0-1 0 0,-1 0 0 0 0,1-1 0 0 0,0 1 0 0 0,0 0 0 0 0,0-1 0 0 0,1 1 0 0 0,-1-1 0 0 0,0 1 0 0 0,1-1 0 0 0,0 1 0 0 0,-1-1 1 0 0,1 0-1 0 0,0 1 0 0 0,1-3 25 0 0,-1 3-7004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6.5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 4720 0 0,'0'0'18'0'0,"0"-1"0"0"0,0 1 0 0 0,-1 0-1 0 0,1-1 1 0 0,0 1 0 0 0,0 0 0 0 0,0 0 0 0 0,0-1 0 0 0,0 1 0 0 0,0 0 0 0 0,0 0 0 0 0,0-1 0 0 0,0 1-1 0 0,0 0 1 0 0,0-1 0 0 0,0 1 0 0 0,0 0 0 0 0,0 0 0 0 0,1-1 0 0 0,-1 1 0 0 0,0 0 0 0 0,0 0 0 0 0,0-1-1 0 0,0 1 1 0 0,0 0 0 0 0,1 0 0 0 0,-1-1 0 0 0,0 1 0 0 0,0 0 0 0 0,0 0 0 0 0,1 0 0 0 0,-1-1 0 0 0,0 1-1 0 0,0 0 1 0 0,0 0 0 0 0,1 0 0 0 0,-1 0 0 0 0,0 0 0 0 0,1-1 0 0 0,-1 1 0 0 0,0 0 0 0 0,1 0-18 0 0,8 7 1692 0 0,-1-1-711 0 0,-7-5-922 0 0,1 0 1 0 0,-1 0-1 0 0,0 1 1 0 0,0-1-1 0 0,0 0 0 0 0,0 1 1 0 0,0-1-1 0 0,0 1 1 0 0,0-1-1 0 0,0 1 0 0 0,0-1 1 0 0,-1 1-1 0 0,1-1 1 0 0,-1 1-1 0 0,1 1-59 0 0,7 32-68 0 0,2 38-111 0 0,0 1-484 0 0,-3 1-1 0 0,-4 5 664 0 0,5-48-246 0 0,-8-16-665 0 0,0-16-3602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7.2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 1 6224 0 0,'0'0'233'0'0,"0"0"4"0"0,0 0-3 0 0,0 0-24 0 0,0 0-83 0 0,0 0-18 0 0,0 0-88 0 0,-1 0 0 0 0,1 0 0 0 0,0 0 0 0 0,-1 0-1 0 0,1 0 1 0 0,0 0 0 0 0,0 0 0 0 0,-1 0-1 0 0,1 0 1 0 0,0 0 0 0 0,0 0 0 0 0,-1 0 0 0 0,1 0-1 0 0,0 0 1 0 0,0 1 0 0 0,-1-1 0 0 0,1 0 0 0 0,0 0-1 0 0,0 0 1 0 0,0 0 0 0 0,-1 1 0 0 0,1-1-1 0 0,0 0 1 0 0,0 0 0 0 0,0 0 0 0 0,-1 1 0 0 0,1-1-1 0 0,0 0 1 0 0,0 0-21 0 0,-11 94 1380 0 0,22 205-795 0 0,-7-242-515 0 0,-2-20 11 0 0,2 0 0 0 0,4 15-81 0 0,-5-28 328 0 0,-1 0-1 0 0,-1 0 0 0 0,-1 0 1 0 0,-1 5-328 0 0,0 18 1666 0 0,3-51-3259 0 0,-1 3-6668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5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 4120 0 0,'5'16'2746'0'0,"0"2"-1906"0"0,-4 52-614 0 0,4 1-1 0 0,2-1 0 0 0,12 40-225 0 0,-14-85 407 0 0,0 1-1 0 0,-2-1 0 0 0,0 23-406 0 0,0-26 299 0 0,-2-19-205 0 0,0-1 1 0 0,-1 1 0 0 0,1-1 0 0 0,-1 0-1 0 0,0 1 1 0 0,0-1 0 0 0,0 1 0 0 0,0-1-1 0 0,0 1 1 0 0,0-1 0 0 0,-1 1 0 0 0,1-1-1 0 0,-1 1 1 0 0,0-1 0 0 0,1 1 0 0 0,-2 0-95 0 0,0 2 1017 0 0,0-2 101 0 0,-1-14-767 0 0,-13-51 190 0 0,11 45-511 0 0,1 1-1 0 0,0-1 0 0 0,2 0 1 0 0,0 0-1 0 0,0 0-29 0 0,-2-58 102 0 0,1 38 65 0 0,2 0 0 0 0,3-28-167 0 0,-1 54 18 0 0,0 0 0 0 0,1 1 0 0 0,1-1 0 0 0,-1 1 0 0 0,2-1 0 0 0,-1 1 0 0 0,2 0 0 0 0,-1 0 0 0 0,1 1 0 0 0,1-1 0 0 0,2-3-18 0 0,-3 7-34 0 0,-1 0 1 0 0,1 0 0 0 0,0 1 0 0 0,1-1 0 0 0,0 1 0 0 0,0 0 0 0 0,0 1 0 0 0,0 0 0 0 0,0 0 0 0 0,1 0 0 0 0,0 1 0 0 0,0-1 0 0 0,0 2 0 0 0,0-1 0 0 0,4 0 33 0 0,2 0-104 0 0,0 0 1 0 0,0 1 0 0 0,0 1-1 0 0,0 0 1 0 0,1 1 0 0 0,9 1 103 0 0,-19-1-19 0 0,-1 1 0 0 0,0-1 0 0 0,0 1 0 0 0,1 0 1 0 0,-1 0-1 0 0,0 1 0 0 0,0-1 0 0 0,0 0 0 0 0,0 1 1 0 0,0 0-1 0 0,-1 0 0 0 0,1 0 0 0 0,0 0 0 0 0,-1 0 1 0 0,1 0-1 0 0,-1 1 0 0 0,0-1 0 0 0,0 1 0 0 0,0-1 1 0 0,0 1-1 0 0,0 0 0 0 0,-1 0 0 0 0,1 0 0 0 0,-1 0 0 0 0,0 0 1 0 0,0 0-1 0 0,0 1 0 0 0,0-1 0 0 0,0 1 19 0 0,0 4-6 0 0,0 0 0 0 0,0 0 0 0 0,-1-1 0 0 0,0 1 0 0 0,0 0 1 0 0,0 0-1 0 0,-1 0 0 0 0,-1 0 0 0 0,1-1 0 0 0,-1 1 0 0 0,-1-1 0 0 0,1 1 0 0 0,-1-1 0 0 0,-1 1 6 0 0,-3 5-9 0 0,0 0 0 0 0,-1-1 0 0 0,0 0 0 0 0,-1 0 0 0 0,0 0 0 0 0,-1-2 0 0 0,-1 2 9 0 0,0-3 0 0 0,1-1 0 0 0,-1 0 0 0 0,-10 5 0 0 0,10-6 1 0 0,3-2-186 0 0,-1-1-1 0 0,1 1 1 0 0,-1-2 0 0 0,0 1-1 0 0,-1-1 1 0 0,1-1 0 0 0,0 0-1 0 0,-1 0 1 0 0,1 0 0 0 0,-7-1 185 0 0,15-1-8276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6.8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0 136 1704 0 0,'4'0'929'0'0,"288"-94"1453"0"0,-216 75-1994 0 0,-15 4 121 0 0,-48 12-440 0 0,0 1 0 0 0,0 1 0 0 0,0 0 1 0 0,0 1-1 0 0,0 0 0 0 0,1 1 0 0 0,-1 0 0 0 0,0 1 1 0 0,-1 1-1 0 0,9 2-69 0 0,-20-5-4716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7.21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3 530 5320 0 0,'-1'2'408'0'0,"0"-8"504"0"0,2-12 534 0 0,1 13-1376 0 0,-1 1-1 0 0,0-1 1 0 0,0 1-1 0 0,0-1 1 0 0,-1 0-1 0 0,0 1 1 0 0,0-1-1 0 0,0-3-69 0 0,1-13 87 0 0,1-4 14 0 0,2 0 1 0 0,0 0-1 0 0,1 1 0 0 0,2-1 1 0 0,1 2-1 0 0,0-1 0 0 0,3-1-101 0 0,8-19 163 0 0,-16 34-87 0 0,1 0 1 0 0,0 1-1 0 0,1 0 1 0 0,0-1-1 0 0,0 2 1 0 0,1-1-1 0 0,0 1 1 0 0,5-5-77 0 0,16-20 338 0 0,-24 28-282 0 0,1 0 0 0 0,-1 0 0 0 0,1 0 1 0 0,0 0-1 0 0,1 1 0 0 0,-1 0 0 0 0,1 0 0 0 0,0 0 0 0 0,0 0 1 0 0,0 1-1 0 0,1 0 0 0 0,1-1-56 0 0,15-9 214 0 0,-21 11-196 0 0,1 1-1 0 0,-1 0 1 0 0,1-1 0 0 0,0 1-1 0 0,-1 0 1 0 0,1 0 0 0 0,0 0-1 0 0,0 0 1 0 0,0 0 0 0 0,0 1-1 0 0,0-1 1 0 0,0 1-1 0 0,0-1 1 0 0,0 1 0 0 0,0 0-1 0 0,0-1 1 0 0,0 1 0 0 0,0 0-1 0 0,1 0-17 0 0,19 23 75 0 0,9 62-12 0 0,18 82-63 0 0,-12-65 34 0 0,-23-67 95 0 0,-11-30-70 0 0,0 0-1 0 0,-1 1 0 0 0,0-1 1 0 0,0 0-1 0 0,0 1 1 0 0,-1-1-1 0 0,0 1 1 0 0,0 0-1 0 0,0 3-58 0 0,11-9-1344 0 0,-12 0-6705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7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0 100 3808 0 0,'30'-2'1050'0'0,"0"-1"1"0"0,-1-2-1 0 0,1-1 1 0 0,15-5-1051 0 0,38-8 524 0 0,-1 3-316 0 0,-9 1-149 0 0,46-2-59 0 0,-91 13-1137 0 0,-22 3-4351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7.9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 0 1896 0 0,'0'0'456'0'0,"0"0"0"0"0,0 0 0 0 0,0 0-28 0 0,0 0-111 0 0,0 0-22 0 0,0 2 1 0 0,1 19-18 0 0,1-1 1 0 0,5 20-279 0 0,1 13 108 0 0,-2 5-34 0 0,9 95 148 0 0,-9-107-150 0 0,0 8 211 0 0,-7-27-654 0 0,0-27-3590 0 0</inkml:trace>
  <inkml:trace contextRef="#ctx0" brushRef="#br0" timeOffset="1">0 88 4720 0 0,'101'-34'897'0'0,"-65"24"-723"0"0,0 2 0 0 0,1 1 1 0 0,-1 2-1 0 0,1 1 0 0 0,14 2-174 0 0,2-1 45 0 0,-28 1-15 0 0,0 1-1 0 0,25 2-29 0 0,16 4-826 0 0,-60-5-3300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8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 5824 0 0,'0'0'-16'0'0,"-22"0"22"0"0,12 1 38 0 0,0 0 0 0 0,0 1-1 0 0,0 0 1 0 0,0 1-1 0 0,1 0 1 0 0,-4 2-44 0 0,-6 2 88 0 0,14-5-67 0 0,-10 2 184 0 0,1 0 0 0 0,0 2 0 0 0,0-1 0 0 0,1 2 0 0 0,-1 0 0 0 0,2 0 0 0 0,-1 1 0 0 0,1 1 0 0 0,-6 5-205 0 0,16-11 54 0 0,0 0 0 0 0,0 0 0 0 0,0 0-1 0 0,0 1 1 0 0,1-1 0 0 0,-1 1 0 0 0,1-1-1 0 0,0 1 1 0 0,-1 3-54 0 0,-7 37 127 0 0,8-37-96 0 0,1-2-27 0 0,0 1 0 0 0,1 0 1 0 0,-1-1-1 0 0,1 1 1 0 0,0 0-1 0 0,0-1 0 0 0,1 1 1 0 0,0-1-1 0 0,0 2-4 0 0,7 24 9 0 0,-7-25-7 0 0,-1 1-1 0 0,2-1 1 0 0,-1 0 0 0 0,1 0 0 0 0,0 0-1 0 0,0-1 1 0 0,0 2-2 0 0,11 19 10 0 0,-12-22-7 0 0,0-1-1 0 0,1 1 0 0 0,-1-1 0 0 0,1 1 0 0 0,-1-1 0 0 0,1 0 0 0 0,0 0 0 0 0,1 0 0 0 0,-1 0 0 0 0,0-1 1 0 0,1 1-1 0 0,1 0-2 0 0,46 23 41 0 0,-44-23-28 0 0,8 4-2 0 0,0-1-1 0 0,1-1 0 0 0,0 0 1 0 0,14 1-11 0 0,-27-5 4 0 0,0-1 1 0 0,0 0-1 0 0,0-1 0 0 0,0 1 1 0 0,1 0-1 0 0,-1-1 0 0 0,0 0 1 0 0,1 0-5 0 0,15-3 27 0 0,-17 4-134 0 0,0 0-1 0 0,1 0 0 0 0,-1-1 0 0 0,0 1 0 0 0,1-1 0 0 0,-1 1 0 0 0,0-1 0 0 0,0 0 1 0 0,0 0-1 0 0,2-1 108 0 0,-2 1-5608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8.5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46 2400 0 0,'37'-1'1503'0'0,"0"-1"-1"0"0,13-4-1502 0 0,-24 3 53 0 0,-8 0-34 0 0,0 0 0 0 0,0 0 0 0 0,17-7-19 0 0,-21 6-116 0 0,1 1 0 0 0,-1 0 1 0 0,1 1-1 0 0,0 0 1 0 0,0 2-1 0 0,2 0 116 0 0,-11 0-3453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9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0 490 3504 0 0,'2'0'13'0'0,"1"0"1"0"0,-1 0 0 0 0,0 0-1 0 0,0-1 1 0 0,0 1-1 0 0,0 0 1 0 0,0-1-1 0 0,0 0 1 0 0,0 1-1 0 0,0-1 1 0 0,0 0-1 0 0,0 0 1 0 0,0 0 0 0 0,0 0-1 0 0,-1 0 1 0 0,1-1-1 0 0,0 1 1 0 0,1-2-14 0 0,-1 1 152 0 0,0-1 1 0 0,-1 0-1 0 0,1 0 1 0 0,0 0-1 0 0,-1 0 0 0 0,0 0 1 0 0,0 0-1 0 0,0 0 1 0 0,0 0-1 0 0,0-1 1 0 0,-1 1-1 0 0,1-1-152 0 0,3-24 774 0 0,1 4-33 0 0,-2 1 0 0 0,0-22-741 0 0,-3 27 303 0 0,1-1-1 0 0,1 1 0 0 0,0 0 1 0 0,1 0-1 0 0,1 1 1 0 0,2-3-303 0 0,6-34 788 0 0,-10 38-374 0 0,2 0 0 0 0,4-13-414 0 0,-6 26 114 0 0,0-1 1 0 0,0 1-1 0 0,0 0 1 0 0,0 0-1 0 0,1-1 1 0 0,-1 2-1 0 0,1-1 0 0 0,2-2-114 0 0,-1 1 269 0 0,-4 4-63 0 0,0 0-36 0 0,0 0-9 0 0,1 0-141 0 0,0-1-1 0 0,-1 1 1 0 0,1 0 0 0 0,-1 0-1 0 0,1 0 1 0 0,-1 1 0 0 0,1-1-1 0 0,-1 0 1 0 0,1 0 0 0 0,-1 0-1 0 0,1 0 1 0 0,-1 0 0 0 0,1 1-1 0 0,-1-1 1 0 0,1 0 0 0 0,-1 0-1 0 0,1 1 1 0 0,-1-1 0 0 0,1 0-1 0 0,-1 1 1 0 0,0-1 0 0 0,1 0-1 0 0,-1 1 1 0 0,0-1 0 0 0,1 1 0 0 0,-1-1-1 0 0,0 1 1 0 0,1-1 0 0 0,-1 1-1 0 0,0-1 1 0 0,0 1 0 0 0,0-1-1 0 0,1 1-19 0 0,1 12 57 0 0,1 1 0 0 0,1-1-1 0 0,0 0 1 0 0,1 0-1 0 0,3 4-56 0 0,9 27 59 0 0,-14-33-39 0 0,1 0 0 0 0,1-1 0 0 0,0 1 0 0 0,0-1 0 0 0,1 0 1 0 0,0-1-1 0 0,1 1 0 0 0,5 5-20 0 0,0 1 16 0 0,-3-4-2 0 0,1-1-1 0 0,0 0 1 0 0,0 0 0 0 0,5 2-14 0 0,-11-9 4 0 0,0 0 1 0 0,-1 0 0 0 0,1 0 0 0 0,-1 0 0 0 0,2 4-5 0 0,-4-6 3 0 0,0 0 0 0 0,1 0 0 0 0,-1 0-1 0 0,0 0 1 0 0,1 0 0 0 0,-1 0 0 0 0,1-1 0 0 0,0 1-1 0 0,0 0 1 0 0,-1-1 0 0 0,1 0 0 0 0,0 1 0 0 0,0-1-1 0 0,0 0 1 0 0,1 0 0 0 0,-1 0 0 0 0,0 0 0 0 0,0 0-1 0 0,1 0 1 0 0,-1-1 0 0 0,0 1 0 0 0,1-1 0 0 0,-1 0-1 0 0,0 0 1 0 0,1 0-3 0 0,-1 0 5 0 0,-1-1-1 0 0,1 1 0 0 0,-1-1 0 0 0,0 0 1 0 0,1 0-1 0 0,-1 0 0 0 0,0 0 1 0 0,1 0-1 0 0,-1 0 0 0 0,0 0 1 0 0,0 0-1 0 0,0-1 0 0 0,0 1 0 0 0,0 0 1 0 0,0-1-5 0 0,13-19 9 0 0,-9 9-5 0 0,0 0 1 0 0,-1 0 0 0 0,0 0-1 0 0,1-9-4 0 0,7-21 11 0 0,-7 27-14 0 0,5-15 35 0 0,1 1-1 0 0,0 1 0 0 0,3 0 0 0 0,0 1 0 0 0,6-6-31 0 0,-19 31 2 0 0,28-36 75 0 0,-27 35-69 0 0,0 1-1 0 0,0 0 1 0 0,1-1-1 0 0,-1 1 1 0 0,1 0-1 0 0,-1 0 1 0 0,1 0-1 0 0,0 1 1 0 0,0-1 0 0 0,0 1-1 0 0,0-1 1 0 0,3 0-8 0 0,-6 2 0 0 0,1 0 1 0 0,-1 0 0 0 0,1 0 0 0 0,0 0-1 0 0,-1 0 1 0 0,1 0 0 0 0,0 0 0 0 0,-1 0-1 0 0,1 1 1 0 0,-1-1 0 0 0,1 0 0 0 0,0 0-1 0 0,-1 0 1 0 0,1 1 0 0 0,-1-1 0 0 0,1 0-1 0 0,-1 1 1 0 0,1-1 0 0 0,-1 1 0 0 0,1-1-1 0 0,-1 0 1 0 0,1 1 0 0 0,-1-1 0 0 0,0 1-1 0 0,1-1 1 0 0,-1 1 0 0 0,0-1 0 0 0,1 1-1 0 0,-1-1 1 0 0,0 1 0 0 0,1 0-1 0 0,4 18 23 0 0,-4-15-21 0 0,7 32-12 0 0,2 22 10 0 0,7 32-18 0 0,-13-78 16 0 0,-1 0 0 0 0,2-1 0 0 0,-1 0 1 0 0,1 0-1 0 0,1 0 0 0 0,4 6 2 0 0,27 42-43 0 0,-28-40 8 0 0,-9-18 33 0 0,0 1 0 0 0,0-1 0 0 0,1 0 0 0 0,-1 1 0 0 0,1-1 0 0 0,-1 0 0 0 0,1 0 0 0 0,0 1 0 0 0,-1-1 0 0 0,1 0 0 0 0,0 0 0 0 0,0 0 0 0 0,0 0-1 0 0,0 0 1 0 0,0 0 0 0 0,0 0 0 0 0,0 0 0 0 0,0 0 2 0 0,4 15-1868 0 0,-5-16-7246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9.5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249 33 7232 0 0,'67'-13'1526'0'0,"-66"12"-1453"0"0,-1 1-1 0 0,1 0 0 0 0,-1-1 0 0 0,1 1 0 0 0,-1-1 0 0 0,1 1 0 0 0,-1-1 0 0 0,1 1 1 0 0,-1-1-1 0 0,1 1 0 0 0,-1-1 0 0 0,0 0 0 0 0,1 1 0 0 0,-1-1 0 0 0,0 1 1 0 0,0-1-1 0 0,1 0 0 0 0,-1 1 0 0 0,0-2-72 0 0,0-3 1321 0 0,-38 5-686 0 0,6-1-659 0 0,20 0 4 0 0,1 0 0 0 0,0 1 1 0 0,0 1-1 0 0,-1 0 0 0 0,1 0 1 0 0,0 1-1 0 0,0 0 0 0 0,0 1 0 0 0,0 0 1 0 0,-4 2 19 0 0,-28 11-103 0 0,37-15 89 0 0,0 1-1 0 0,0 0 1 0 0,0 0 0 0 0,0 0 0 0 0,1 1 0 0 0,-1 0 0 0 0,1 0 0 0 0,-5 3 14 0 0,8-3 4 0 0,-1 0 0 0 0,1-1 0 0 0,0 1 1 0 0,0 0-1 0 0,0 0 0 0 0,0 1 0 0 0,0-1 1 0 0,1 0-1 0 0,-1 0 0 0 0,1 1 0 0 0,0-1 1 0 0,0 1-1 0 0,0-1 0 0 0,1 1 0 0 0,-1 0-4 0 0,0 7 19 0 0,0 0-1 0 0,0 1 1 0 0,1-1-1 0 0,1 5-18 0 0,5 24 43 0 0,0 15 50 0 0,-6-49-57 0 0,0 0 0 0 0,1 0 1 0 0,0 0-1 0 0,0 0 0 0 0,1 0 0 0 0,0-1 1 0 0,0 1-1 0 0,0 0 0 0 0,0-1 0 0 0,2 3-36 0 0,6 8 198 0 0,0-1 0 0 0,9 11-198 0 0,-5-8 18 0 0,-11-15-9 0 0,0 0 0 0 0,0 0 0 0 0,1-1 0 0 0,-1 1 0 0 0,0-1 0 0 0,1 0 0 0 0,0 0 0 0 0,-1 0 0 0 0,1 0 0 0 0,0-1 0 0 0,0 0 0 0 0,0 1 0 0 0,0-2 0 0 0,0 1 0 0 0,0 0 0 0 0,1-1 0 0 0,-1 1-9 0 0,30 6 30 0 0,-18-4-26 0 0,-1-1 0 0 0,1 0 0 0 0,-1-1 0 0 0,1-1 0 0 0,-1 0 0 0 0,9-2-4 0 0,-22 2 0 0 0,9-1 54 0 0,-3 1-292 0 0,0 0 0 0 0,1-1 0 0 0,-1 0 0 0 0,0 0 0 0 0,0-1 0 0 0,0 0 0 0 0,0 0 0 0 0,3-2 238 0 0,-9 2-7910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09.8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57 5624 0 0,'72'0'804'0'0,"1"-4"1"0"0,15-4-805 0 0,121-29 687 0 0,-184 33-877 0 0,0 2 1 0 0,0 0-1 0 0,1 2 0 0 0,-1 1 1 0 0,4 1 189 0 0,-24-1-4980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10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0 367 3912 0 0,'2'-1'108'0'0,"0"0"1"0"0,0 0-1 0 0,-1 0 0 0 0,1 0 1 0 0,0 0-1 0 0,-1 0 0 0 0,1 0 1 0 0,-1 0-1 0 0,0-1 0 0 0,1 1 1 0 0,-1-1-1 0 0,0 1 0 0 0,0-1 1 0 0,0 1-1 0 0,0-1 0 0 0,0 0 1 0 0,0 0-1 0 0,0 1 0 0 0,0-1 1 0 0,-1 0-109 0 0,1-3 463 0 0,-1 1-1 0 0,0-1 1 0 0,0 1 0 0 0,0-1 0 0 0,0 1 0 0 0,-1-1 0 0 0,0-2-463 0 0,-2-14 505 0 0,-1-3-130 0 0,2-1 1 0 0,1 1 0 0 0,0-1 0 0 0,2 1 0 0 0,1-1-1 0 0,1 1 1 0 0,5-18-376 0 0,-7 38 39 0 0,0 1-1 0 0,1-1 1 0 0,-1 1-1 0 0,1 0 0 0 0,-1-1 1 0 0,1 1-1 0 0,0 0 1 0 0,0 0-1 0 0,1 0 1 0 0,-1 0-1 0 0,0 1 0 0 0,1-1 1 0 0,0 0-1 0 0,0 1 1 0 0,0 0-1 0 0,0 0 1 0 0,0 0-1 0 0,0 0 0 0 0,0 0 1 0 0,1 1-1 0 0,-1-1 1 0 0,0 1-1 0 0,1 0 1 0 0,0 0-1 0 0,-1 0 0 0 0,1 1 1 0 0,-1-1-1 0 0,1 1 1 0 0,0 0-1 0 0,0 0 1 0 0,-1 0-1 0 0,1 0 0 0 0,0 1 1 0 0,0 0-39 0 0,1 0 45 0 0,-1 2-1 0 0,0-1 1 0 0,0 0 0 0 0,0 1-1 0 0,0 0 1 0 0,0 0 0 0 0,-1 0 0 0 0,1 0-1 0 0,-1 1 1 0 0,0-1 0 0 0,0 1-1 0 0,0 0 1 0 0,0 1-45 0 0,10 10 74 0 0,5 7 2 0 0,-1 0-1 0 0,0 1 1 0 0,10 20-76 0 0,-18-25 17 0 0,2-1 0 0 0,0 0 0 0 0,1-1 0 0 0,1-1 0 0 0,0 0 0 0 0,1 0-1 0 0,1-2 1 0 0,3 3-17 0 0,-13-12 12 0 0,49 32 151 0 0,-49-34-158 0 0,0 1 0 0 0,0-1 1 0 0,1 0-1 0 0,-1 0 0 0 0,1 0 1 0 0,-1-1-1 0 0,1 1 1 0 0,-1-1-1 0 0,1-1 0 0 0,1 1-5 0 0,2-1 2 0 0,0 0-1 0 0,1-1 0 0 0,-1 0 1 0 0,0 0-1 0 0,1-1 0 0 0,7-3-1 0 0,-3 1 1 0 0,-10 2-1 0 0,1 1 0 0 0,0 0 0 0 0,-1-1 0 0 0,1 0 0 0 0,-1 0 0 0 0,1-1 0 0 0,-1 1 0 0 0,0-1 0 0 0,0 0 0 0 0,0 0 0 0 0,0 0 0 0 0,-1-1 0 0 0,1 1 0 0 0,-1-1 1 0 0,0 0-1 0 0,0 0 0 0 0,1-3 44 0 0,0 0 0 0 0,-1-1 0 0 0,0 1 1 0 0,0-1-1 0 0,-1 0 0 0 0,0 0 1 0 0,0 0-1 0 0,-1 0 0 0 0,0 0 1 0 0,0 0-1 0 0,-1 0 0 0 0,0-1-44 0 0,-1-9 128 0 0,0 1-1 0 0,-1-1 1 0 0,-1 1-1 0 0,0 0 1 0 0,-2-3-128 0 0,2 11 201 0 0,0 1 1 0 0,0 0 0 0 0,-1 0-1 0 0,0 0 1 0 0,0 1-1 0 0,-1-1 1 0 0,0 1 0 0 0,0 0-1 0 0,0 1 1 0 0,-3-3-202 0 0,6 6-1979 0 0,2 3-9603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6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5720 0 0,'1'0'129'0'0,"0"1"0"0"0,0 0 0 0 0,0-1 0 0 0,0 1 1 0 0,0 0-1 0 0,0 0 0 0 0,0 0 0 0 0,0-1 0 0 0,0 1 0 0 0,-1 0 0 0 0,1 0 0 0 0,0 0 1 0 0,-1 0-1 0 0,1 0 0 0 0,-1 0 0 0 0,1 1 0 0 0,-1-1 0 0 0,1 0 0 0 0,-1 0 1 0 0,0 0-1 0 0,1 0 0 0 0,-1 1 0 0 0,0-1 0 0 0,0 0-129 0 0,8 42 12 0 0,-7-33 142 0 0,27 214 1655 0 0,-25-159-1178 0 0,-3-49-239 0 0,0 0-1 0 0,1 0 1 0 0,4 14-392 0 0,-5 2 886 0 0,0-32-794 0 0,0 0-2 0 0,0 0-45 0 0,0 0-8 0 0,-1-1-19 0 0,0-1 1 0 0,1 1-1 0 0,-1 0 0 0 0,0-1 0 0 0,1 1 0 0 0,-1-1 0 0 0,1 1 1 0 0,-1-1-1 0 0,1 0 0 0 0,0 1 0 0 0,0-1 0 0 0,-1 1 0 0 0,1-1 1 0 0,0 0-1 0 0,1 1 0 0 0,-1-2-18 0 0,10-100 230 0 0,4 2 1 0 0,12-33-231 0 0,-24 122 11 0 0,1-7 22 0 0,1 0-1 0 0,1 0 1 0 0,1 1 0 0 0,0 0 0 0 0,1 0-1 0 0,1 0 1 0 0,7-9-33 0 0,-11 22-9 0 0,1 0-1 0 0,0 0 1 0 0,0 0-1 0 0,0 1 1 0 0,0 0-1 0 0,1 0 1 0 0,0 0-1 0 0,-1 1 1 0 0,2-1-1 0 0,-1 2 1 0 0,0-1-1 0 0,0 1 1 0 0,1 0-1 0 0,-1 0 1 0 0,1 0 0 0 0,0 1-1 0 0,0 0 1 0 0,-1 1-1 0 0,1-1 1 0 0,0 1-1 0 0,0 1 1 0 0,0-1-1 0 0,-1 1 1 0 0,1 0-1 0 0,0 1 1 0 0,-1-1-1 0 0,6 3 10 0 0,-10-3-11 0 0,1 1-1 0 0,0-1 1 0 0,-1 1 0 0 0,1 0-1 0 0,-1 0 1 0 0,0 0 0 0 0,0 0-1 0 0,0 0 1 0 0,1 2 11 0 0,9 7-98 0 0,-10-8 82 0 0,-1-1 0 0 0,0 1 0 0 0,1 0-1 0 0,-1 0 1 0 0,0 0 0 0 0,0 0 0 0 0,0 0 0 0 0,-1 0-1 0 0,1 0 1 0 0,-1 0 0 0 0,0 0 16 0 0,3 11-54 0 0,-2-9 46 0 0,0-1-1 0 0,0 1 1 0 0,-1-1-1 0 0,1 1 1 0 0,-1-1 0 0 0,0 1-1 0 0,-1 0 1 0 0,1-1-1 0 0,-1 1 1 0 0,0 1 8 0 0,0-3-4 0 0,1-1 0 0 0,-1 1 0 0 0,0-1 0 0 0,0 1 0 0 0,0-1 0 0 0,-1 0 0 0 0,1 1 1 0 0,0-1-1 0 0,-1 0 0 0 0,1 0 0 0 0,-1 0 0 0 0,0 0 0 0 0,0 0 0 0 0,0 0 0 0 0,0 0 0 0 0,0-1 0 0 0,0 1 1 0 0,-1 0 3 0 0,-46 31-115 0 0,-22-1 7 0 0,46-20 75 0 0,20-9 20 0 0,0-1 0 0 0,1 1 0 0 0,-1-1 0 0 0,0 0 0 0 0,-1-1 1 0 0,1 1-1 0 0,0-1 0 0 0,0 0 0 0 0,-4 0 13 0 0,14-2-21 0 0,-5 2 5 0 0,1 5-10 0 0,25 4 10 0 0,-7-1 8 0 0,1-2 0 0 0,-1 0 0 0 0,20 3 8 0 0,20 6-9 0 0,40 23 26 0 0,-35-19-1533 0 0,-63-20-7001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10.5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6824 0 0,'9'0'430'0'0,"1"1"1"0"0,-1 1 0 0 0,0-1-1 0 0,0 1 1 0 0,0 1-1 0 0,0 0 1 0 0,2 1-431 0 0,5 1 731 0 0,-15-4-684 0 0,0 0 1 0 0,1 0-1 0 0,-1 0 1 0 0,1 0-1 0 0,-1 0 1 0 0,0 0-1 0 0,0 1 1 0 0,0-1-1 0 0,0 0 1 0 0,0 1-1 0 0,0-1 1 0 0,0 1-1 0 0,0-1 1 0 0,0 1-1 0 0,-1-1 0 0 0,1 1 1 0 0,0 0-48 0 0,9 32 584 0 0,-10-33-584 0 0,11 49-376 0 0,-2 1 1 0 0,-2 7 375 0 0,10 56-536 0 0,-10-92 448 0 0,-5-19 80 0 0,-1 0 1 0 0,0-1 0 0 0,0 1-1 0 0,0 0 1 0 0,-1 0-1 0 0,1 0 1 0 0,-1-1 0 0 0,1 1-1 0 0,-1 1 8 0 0,0 4-9 0 0,0-5 5 0 0,1-1 1 0 0,-1 1-1 0 0,-1 0 0 0 0,1-1 0 0 0,0 1 0 0 0,0-1 1 0 0,-1 1-1 0 0,0 0 0 0 0,1-1 0 0 0,-1 1 0 0 0,0-1 1 0 0,-1 1 3 0 0,0 12-1291 0 0,2-14-5266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10.9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4312 0 0,'20'1'545'0'0,"0"1"0"0"0,9 2-545 0 0,-13-1 449 0 0,0-1 0 0 0,1-1-1 0 0,-1-1 1 0 0,5 0-449 0 0,139-4 2433 0 0,-123 2-2005 0 0,0 1-1 0 0,23 4-427 0 0,19 0 171 0 0,-22-3-1429 0 0,-52 0-5460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49:12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3208 0 0,'6'0'280'0'0,"0"0"0"0"0,-1 0 0 0 0,1 1 0 0 0,-1 0 0 0 0,1 0 0 0 0,-1 1 0 0 0,1-1 0 0 0,3 3-280 0 0,2 1 746 0 0,0 1 1 0 0,-1 1 0 0 0,9 6-747 0 0,39 26 0 0 0,-40-29 0 0 0,0 2 0 0 0,-1-1 0 0 0,-1 2 0 0 0,0 0 1 0 0,0 1-1 0 0,-1 1 0 0 0,-1 0 0 0 0,1 4 0 0 0,6 11 16 0 0,-2 1-1 0 0,-1 0 0 0 0,-1 2 1 0 0,6 19-16 0 0,-16-34 7 0 0,-1 0 0 0 0,-1 1 1 0 0,-1 0-1 0 0,0 0 0 0 0,-1 0 0 0 0,-1 1 0 0 0,-1-1 1 0 0,-1 1-1 0 0,-1 8-7 0 0,-1-8-1 0 0,0 0 0 0 0,-2 0 0 0 0,0 0 0 0 0,-4 8 1 0 0,6-20-1 0 0,-2 0 1 0 0,1 0 0 0 0,-1 0-1 0 0,0 0 1 0 0,-1-1 0 0 0,1 0-1 0 0,-2 0 1 0 0,1 0-1 0 0,-1-1 1 0 0,0 0 0 0 0,-6 5 0 0 0,-7 4 8 0 0,-1-1 0 0 0,0-1 0 0 0,-6 1-8 0 0,6 4 67 0 0,18-17-48 0 0,1 1-1 0 0,-1 0 0 0 0,1-1 1 0 0,-1 1-1 0 0,0-1 0 0 0,0 1 0 0 0,0-1 1 0 0,0 0-1 0 0,0 0 0 0 0,0 0 1 0 0,0 0-1 0 0,0 0 0 0 0,0 0 1 0 0,0-1-1 0 0,0 1 0 0 0,0-1 0 0 0,-2 1-18 0 0,-15 4 299 0 0,-5 1 1468 0 0,23-6-1498 0 0,1 0-8 0 0,-3 12-815 0 0,2-12-6770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4.8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 12 2904 0 0,'0'0'281'0'0,"0"0"5"0"0,0 0-5 0 0,0 0-9 0 0,0 0-32 0 0,0 0-8 0 0,0 0 0 0 0,0 0-12 0 0,0 0-45 0 0,0 0-5 0 0,0 0-6 0 0,-5-3 32 0 0,-16-6 117 0 0,21 9-289 0 0,-1 0 0 0 0,1 0-1 0 0,0 0 1 0 0,-1 0 0 0 0,1 0-1 0 0,0 0 1 0 0,-1 0 0 0 0,1 0-1 0 0,0 1 1 0 0,-1-1 0 0 0,1 0-1 0 0,0 0 1 0 0,-1 0 0 0 0,1 0-1 0 0,0 0 1 0 0,0 1 0 0 0,-1-1-1 0 0,1 0 1 0 0,0 0 0 0 0,0 1-1 0 0,-1-1 1 0 0,1 0-1 0 0,0 0 1 0 0,0 1 0 0 0,0-1-1 0 0,-1 0 1 0 0,1 1 0 0 0,0-1-1 0 0,0 0 1 0 0,0 0 0 0 0,0 1-1 0 0,0-1 1 0 0,0 0 0 0 0,0 1-1 0 0,0-1 1 0 0,0 0 0 0 0,0 1-1 0 0,0-1 1 0 0,0 0 0 0 0,0 1-1 0 0,0-1 1 0 0,0 1-24 0 0,-1 14 24 0 0,1-14-8 0 0,0 16 24 0 0,0 0 0 0 0,2-1 0 0 0,0 1 1 0 0,1 0-1 0 0,1-1 0 0 0,0 0 0 0 0,6 14-40 0 0,38 111 653 0 0,-34-98-483 0 0,-11-33-123 0 0,0 0 0 0 0,0 0-1 0 0,1 0 1 0 0,0 0 0 0 0,1 0 0 0 0,0-1 0 0 0,2 1-47 0 0,11 15 157 0 0,-9-12 71 0 0,1 0-1 0 0,1-1 1 0 0,0 0 0 0 0,1 1-228 0 0,0-1 395 0 0,-10-10-278 0 0,0 0 1 0 0,0 1-1 0 0,0-1 0 0 0,1 0 1 0 0,-1 0-1 0 0,0 0 1 0 0,1 0-1 0 0,0-1 0 0 0,-1 1 1 0 0,1-1-1 0 0,0 1 0 0 0,0-1 1 0 0,-1 0-1 0 0,1 0 1 0 0,0 0-1 0 0,2 0-117 0 0,1-7 1128 0 0,4 0-829 0 0,-7 4-267 0 0,-1 0 1 0 0,1 0 0 0 0,-1-1-1 0 0,1 1 1 0 0,-1-1 0 0 0,0 1 0 0 0,0-1-1 0 0,0 0 1 0 0,0 0 0 0 0,0 1-1 0 0,-1-1 1 0 0,1-1 0 0 0,-1 1 0 0 0,0 0-1 0 0,0-1-32 0 0,3-10 54 0 0,-1 0-1 0 0,0 0 1 0 0,-1-2-54 0 0,1-7 77 0 0,5-14 34 0 0,-3 18 18 0 0,-2-1 0 0 0,2-18-129 0 0,-5 31 13 0 0,1-1 1 0 0,0 1-1 0 0,0-1 1 0 0,1 1-1 0 0,0 0 1 0 0,0 0-1 0 0,1 0 1 0 0,0 0-1 0 0,0 0 0 0 0,0 1 1 0 0,3-5-14 0 0,-3 8 6 0 0,-1 0-1 0 0,0-1 1 0 0,-1 0 0 0 0,1 1 0 0 0,-1-1-1 0 0,1 0 1 0 0,-1-3-6 0 0,0 3 9 0 0,1-1 1 0 0,-1 1-1 0 0,1 0 0 0 0,-1 0 1 0 0,1 0-1 0 0,1 0 0 0 0,-1 0-9 0 0,7-12 42 0 0,-9 15-17 0 0,1-1 0 0 0,-1 1 0 0 0,1 0 0 0 0,-1 0 0 0 0,1 0 0 0 0,0 0 0 0 0,-1 0 0 0 0,1 0 0 0 0,0 0 0 0 0,0 0 0 0 0,0 0 1 0 0,-1 0-1 0 0,1 0 0 0 0,0 0 0 0 0,0 1 0 0 0,1-1 0 0 0,-1 0 0 0 0,0 1 0 0 0,0-1 0 0 0,0 0 0 0 0,0 1 0 0 0,0 0 0 0 0,1-1 1 0 0,-1 1-1 0 0,0 0 0 0 0,0 0 0 0 0,1-1 0 0 0,-1 1 0 0 0,0 0 0 0 0,0 0 0 0 0,1 0 0 0 0,0 1-25 0 0,-1-1 4 0 0,0 0-1 0 0,0 0 1 0 0,0 1 0 0 0,0-1-1 0 0,0 1 1 0 0,-1-1 0 0 0,1 1-1 0 0,0-1 1 0 0,0 1-1 0 0,0-1 1 0 0,0 1 0 0 0,-1 0-1 0 0,1-1 1 0 0,0 1 0 0 0,-1 0-1 0 0,1 0 1 0 0,-1-1-1 0 0,1 1 1 0 0,-1 0 0 0 0,1 0-1 0 0,-1 0 1 0 0,1 0-1 0 0,-1 0 1 0 0,0 0 0 0 0,1 0-4 0 0,7 31 107 0 0,-6-22-91 0 0,52 173-11 0 0,-26-87-58 0 0,-14-62 27 0 0,-11-30 22 0 0,0 1 0 0 0,-1 1-1 0 0,0-1 1 0 0,0 0 0 0 0,1 6 4 0 0,-2-5 5 0 0,0 0 0 0 0,0 1 0 0 0,1-1 0 0 0,0 0 1 0 0,0 0-1 0 0,0 0 0 0 0,1 0 0 0 0,0 0 0 0 0,0 0 0 0 0,1-1 0 0 0,-1 0 1 0 0,1 1-1 0 0,0-1 0 0 0,4 3-5 0 0,0-2 57 0 0,6 2 603 0 0,-13-8-640 0 0,0 0 0 0 0,-1 0 1 0 0,1 0-1 0 0,0-1 0 0 0,0 1 0 0 0,-1 0 1 0 0,1-1-1 0 0,0 1 0 0 0,-1-1 0 0 0,1 1 1 0 0,0-1-1 0 0,-1 1 0 0 0,1-1 1 0 0,-1 1-1 0 0,1-1 0 0 0,-1 0 0 0 0,1 1 1 0 0,-1-1-1 0 0,0 0 0 0 0,1 1 0 0 0,-1-2-20 0 0,7-8 84 0 0,-4 7-50 0 0,-1 0 1 0 0,0 0-1 0 0,0-1 0 0 0,0 1 0 0 0,0-1 0 0 0,-1 0 0 0 0,1 1 1 0 0,-1-1-1 0 0,0 0 0 0 0,0-1-34 0 0,8-38 170 0 0,-1 0 0 0 0,-3-1 0 0 0,-1 0 0 0 0,-3-4-170 0 0,9-90 862 0 0,-10 135-832 0 0,1 1 0 0 0,-1-1-1 0 0,0 1 1 0 0,1-1-1 0 0,0 1 1 0 0,0-1 0 0 0,-1 1-1 0 0,2-2-29 0 0,4-19 242 0 0,-6 22-236 0 0,0 0 0 0 0,0 0 0 0 0,0 1-1 0 0,0-1 1 0 0,0 0 0 0 0,0 1 0 0 0,0-1 0 0 0,0 0-1 0 0,0 0 1 0 0,1 1 0 0 0,-1-1 0 0 0,0 0 0 0 0,0 1 0 0 0,1-1-1 0 0,-1 0 1 0 0,1 1 0 0 0,-1-1 0 0 0,0 0 0 0 0,1 1-1 0 0,-1-1 1 0 0,1 1 0 0 0,-1-1 0 0 0,1 1 0 0 0,0-1 0 0 0,-1 1-1 0 0,1-1 1 0 0,-1 1 0 0 0,1 0 0 0 0,0-1 0 0 0,0 1-6 0 0,9-3-2543 0 0,-9 3-9471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5.2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 0 1400 0 0,'-1'2'136'0'0,"0"0"-1"0"0,0-1 1 0 0,0 1 0 0 0,0 0 0 0 0,1-1 0 0 0,-1 1-1 0 0,1 0 1 0 0,-1 0 0 0 0,1 0 0 0 0,0 0-1 0 0,-1 0 1 0 0,1 0 0 0 0,0 1-136 0 0,-4 17 2460 0 0,0 10-1984 0 0,-3-5-407 0 0,2 2-1 0 0,0-1 1 0 0,2 0 0 0 0,0 19-69 0 0,3 111 1258 0 0,1-70 109 0 0,-1-84-1297 0 0,1 0-1 0 0,-1 0 1 0 0,1 0 0 0 0,-1 0 0 0 0,1 0-1 0 0,0 0 1 0 0,-1-1 0 0 0,1 1-1 0 0,0 0 1 0 0,0 0 0 0 0,0 0-1 0 0,2 1-69 0 0,-2-1 95 0 0,0-1-1 0 0,1 1 1 0 0,-1 0-1 0 0,0 0 1 0 0,0 0-1 0 0,0 0 0 0 0,-1 0 1 0 0,1 0-1 0 0,0 0 1 0 0,-1 1-1 0 0,1-1 1 0 0,-1 0-1 0 0,0 0-94 0 0,6 12 465 0 0,-5-13-430 0 0,-1 1 1 0 0,1-1-1 0 0,0 0 1 0 0,-1 0-1 0 0,1 0 1 0 0,-1 0-1 0 0,1 0 1 0 0,-1 1-1 0 0,0-1 1 0 0,1 0 0 0 0,-1 0-1 0 0,0 0 1 0 0,0 1-36 0 0,1-1 15 0 0,-1 1 1 0 0,1-1-1 0 0,0 1 1 0 0,0-1 0 0 0,0 1-1 0 0,0-1 1 0 0,0 0-1 0 0,0 0 1 0 0,0 0 0 0 0,0 1-1 0 0,1-1 1 0 0,-1 0-1 0 0,1 0-15 0 0,2 3-1302 0 0,-3-4-6478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5.6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17 4416 0 0,'0'0'43'0'0,"0"-1"0"0"0,0 1 0 0 0,0-1 0 0 0,0 1 0 0 0,0 0 0 0 0,1-1 0 0 0,-1 1 1 0 0,0 0-1 0 0,0-1 0 0 0,0 1 0 0 0,0 0 0 0 0,1-1 0 0 0,-1 1 0 0 0,0 0 0 0 0,0-1 0 0 0,1 1 0 0 0,-1 0 0 0 0,0 0 0 0 0,1-1 1 0 0,-1 1-1 0 0,0 0 0 0 0,1 0 0 0 0,-1-1 0 0 0,0 1 0 0 0,1 0 0 0 0,-1 0 0 0 0,0 0 0 0 0,1 0 0 0 0,-1 0 0 0 0,0 0 0 0 0,1-1 1 0 0,-1 1-1 0 0,1 0 0 0 0,-1 0 0 0 0,0 0 0 0 0,1 0 0 0 0,-1 0 0 0 0,1 1 0 0 0,-1-1-43 0 0,0 0 44 0 0,1 0 0 0 0,-1 0 0 0 0,1 0 0 0 0,-1 0-1 0 0,0 0 1 0 0,1 0 0 0 0,-1 0 0 0 0,1 0 0 0 0,-1 0 0 0 0,0 0 0 0 0,1-1-1 0 0,-1 1 1 0 0,0 0 0 0 0,1 0 0 0 0,-1 0 0 0 0,0 0 0 0 0,1-1-1 0 0,-1 1 1 0 0,0 0 0 0 0,1 0 0 0 0,-1 0 0 0 0,0-1 0 0 0,1 1 0 0 0,-1 0-1 0 0,0-1 1 0 0,0 1 0 0 0,1 0 0 0 0,-1-1 0 0 0,0 1 0 0 0,0 0 0 0 0,0-1-1 0 0,0 1 1 0 0,1 0 0 0 0,-1-1 0 0 0,0 1 0 0 0,0-1 0 0 0,0 1 0 0 0,0 0-1 0 0,0-1-43 0 0,-6 115-304 0 0,2-66 78 0 0,3-35 213 0 0,0 0 0 0 0,0-1 0 0 0,1 1 0 0 0,1 8 13 0 0,4 27-14 0 0,6 37 36 0 0,16 41 880 0 0,-25-116-742 0 0,-1 1 0 0 0,0-1 0 0 0,0 0 0 0 0,-2 6-160 0 0,2 19 667 0 0,5-11-129 0 0,0 5 37 0 0,-6 43-660 0 0,0-71-7400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5.9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1 179 5016 0 0,'67'-54'3057'0'0,"-53"41"-3018"0"0,1 1 0 0 0,1 1 0 0 0,-1 1 0 0 0,2 0-1 0 0,0 1 1 0 0,0 1 0 0 0,1 0-39 0 0,19-7-167 0 0,26-11-1327 0 0,-59 24-3294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6.9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323 19 5520 0 0,'0'-19'1005'0'0,"0"37"104"0"0,-2-13-1010 0 0,1 0 0 0 0,-1 1 0 0 0,-1-1 0 0 0,1 0 0 0 0,-1 0 0 0 0,0 0 0 0 0,0 0 0 0 0,0-1 0 0 0,-3 3-99 0 0,2-1 144 0 0,-3 3-61 0 0,0-1 1 0 0,0 0-1 0 0,0-1 1 0 0,-1 0-1 0 0,0 0 0 0 0,-1-1 1 0 0,1 0-1 0 0,-1 0 1 0 0,0-1-1 0 0,-1 0 0 0 0,1-1 1 0 0,-1 0-1 0 0,-8 2-83 0 0,13-4 15 0 0,0 0 0 0 0,0 0 0 0 0,0 1-1 0 0,1-1 1 0 0,-1 1 0 0 0,1 0 0 0 0,-2 2-15 0 0,2-2 15 0 0,-1 0 0 0 0,1 0 0 0 0,-1 0 0 0 0,0 0 0 0 0,1-1 0 0 0,-1 0 0 0 0,-1 0-15 0 0,3 0 54 0 0,-1 0 0 0 0,0 0 0 0 0,0 0 0 0 0,1 1 0 0 0,-1-1 0 0 0,1 1 0 0 0,0 0 0 0 0,0 0 0 0 0,-3 3-54 0 0,-2 2 391 0 0,7-8-369 0 0,1 1 0 0 0,-1-1 0 0 0,1 0 1 0 0,-1 1-1 0 0,1-1 0 0 0,-1 0 0 0 0,1 1 0 0 0,-1-1 1 0 0,1 1-1 0 0,0-1 0 0 0,-1 0 0 0 0,1 1 0 0 0,0-1 1 0 0,-1 1-1 0 0,1-1 0 0 0,0 1 0 0 0,-1 0 0 0 0,1-1 1 0 0,0 1-1 0 0,0-1 0 0 0,0 1-22 0 0,-1 1 50 0 0,1 1 0 0 0,-1-1 0 0 0,0 0 0 0 0,0 0 0 0 0,0 0-1 0 0,0 0 1 0 0,0 0 0 0 0,0 0 0 0 0,0 0 0 0 0,-1-1 0 0 0,1 1 0 0 0,-1 0 0 0 0,1-1 0 0 0,-1 1 0 0 0,0-1 0 0 0,0 1-50 0 0,1 0 18 0 0,0-1 0 0 0,0 1 0 0 0,1-1 0 0 0,-1 1 0 0 0,1 0 0 0 0,-1-1 0 0 0,1 1 0 0 0,0-1 0 0 0,0 1 0 0 0,0 0 0 0 0,0-1 0 0 0,0 1-18 0 0,-2 10 56 0 0,0-6-47 0 0,1 0 0 0 0,0 0 0 0 0,0 0 0 0 0,0 0 0 0 0,1 0 0 0 0,0 0 0 0 0,0 0 0 0 0,1 0 0 0 0,-1 0 0 0 0,1 0 0 0 0,0-1 0 0 0,1 1 0 0 0,0 0 0 0 0,0 0 0 0 0,0-1 0 0 0,0 1 0 0 0,3 3-9 0 0,0 2 28 0 0,-1 1 0 0 0,0-1 0 0 0,-1 1 0 0 0,1 8-28 0 0,1 1 40 0 0,8 45 99 0 0,-10-46-68 0 0,1-1 0 0 0,0 1 0 0 0,1-1 0 0 0,1 0 1 0 0,7 13-72 0 0,-11-28 11 0 0,0-1 1 0 0,0 0-1 0 0,0 1 1 0 0,0-1-1 0 0,1 0 1 0 0,0 0-1 0 0,-1-1 1 0 0,1 1 0 0 0,0-1-1 0 0,0 1 1 0 0,1-1-1 0 0,-1 0 1 0 0,0 0-1 0 0,1 0 1 0 0,-1 0 0 0 0,1-1-1 0 0,0 0 1 0 0,-1 1-1 0 0,2-1-11 0 0,3 0 20 0 0,0 1 1 0 0,0-1-1 0 0,0-1 0 0 0,0 0 0 0 0,1 0 0 0 0,-1-1 1 0 0,0 1-1 0 0,0-2 0 0 0,0 1-20 0 0,-4-1 6 0 0,0 1 1 0 0,0 0-1 0 0,0-1 0 0 0,0 0 1 0 0,0 0-1 0 0,3-2-6 0 0,22-9 17 0 0,-26 13-147 0 0,-1-1-1 0 0,1 0 1 0 0,-1 1 0 0 0,0-1 0 0 0,1 0 0 0 0,-1 0 0 0 0,0-1 0 0 0,0 1 0 0 0,0 0 0 0 0,0-1 0 0 0,0 1 0 0 0,0-1 0 0 0,1 0 130 0 0,-3 1-8533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7.33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13 234 6424 0 0,'-1'0'105'0'0,"0"-1"0"0"0,0 1 0 0 0,1-1 0 0 0,-1 1 0 0 0,0-1 0 0 0,0 1 0 0 0,1-1 1 0 0,-1 0-1 0 0,0 1 0 0 0,1-1 0 0 0,-1 0 0 0 0,1 0 0 0 0,-1 0 0 0 0,1 1 0 0 0,-1-1 0 0 0,1 0 0 0 0,0 0 1 0 0,-1 0-1 0 0,1 0 0 0 0,0 0 0 0 0,0 0 0 0 0,0 0 0 0 0,0 1 0 0 0,0-1 0 0 0,0 0 0 0 0,0 0 0 0 0,0 0 1 0 0,0 0-1 0 0,0 0 0 0 0,0 0 0 0 0,0 0 0 0 0,1 0 0 0 0,-1 0 0 0 0,0 0 0 0 0,1 0 0 0 0,-1 1 0 0 0,1-1 0 0 0,-1 0 1 0 0,1 0-1 0 0,0 0-105 0 0,4-3 283 0 0,-5 4-269 0 0,1 0 0 0 0,-1 0 0 0 0,1 0 1 0 0,-1 0-1 0 0,1 0 0 0 0,-1 0 1 0 0,1-1-1 0 0,-1 1 0 0 0,0 0 0 0 0,1 0 1 0 0,-1 0-1 0 0,1-1 0 0 0,-1 1 1 0 0,0 0-1 0 0,1 0 0 0 0,-1-1 1 0 0,1 1-1 0 0,-1 0 0 0 0,0-1 0 0 0,0 1 1 0 0,1-1-1 0 0,-1 1-14 0 0,9-13 53 0 0,0 1 0 0 0,1 0 0 0 0,1 1 0 0 0,0 0 0 0 0,0 0 0 0 0,1 1 0 0 0,0 1 0 0 0,9-6-53 0 0,17-4 208 0 0,1 1 0 0 0,13-3-208 0 0,-6 2 328 0 0,0 9-1741 0 0,-44 9-6439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7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29 563 5320 0 0,'-2'1'436'0'0,"4"-2"543"0"0,-1 1-925 0 0,-1 0-1 0 0,0 0 1 0 0,1 0-1 0 0,-1 0 0 0 0,0 0 1 0 0,0-1-1 0 0,1 1 1 0 0,-1 0-1 0 0,0 0 0 0 0,0 0 1 0 0,1-1-1 0 0,-1 1 0 0 0,0 0 1 0 0,0 0-1 0 0,0-1 1 0 0,1 1-1 0 0,-1 0 0 0 0,0 0 1 0 0,0-1-1 0 0,0 1 1 0 0,0 0-1 0 0,0 0 0 0 0,1-1 1 0 0,-1 1-1 0 0,0 0 1 0 0,0-1-1 0 0,0 1 0 0 0,0 0 1 0 0,0-1-1 0 0,0 1-53 0 0,0-1 373 0 0,-1-19 2294 0 0,-23-213-915 0 0,20 195-1583 0 0,1 12 71 0 0,1 1 1 0 0,1-14-241 0 0,1 33 65 0 0,1-1 0 0 0,-1 0 0 0 0,1 1 0 0 0,1-1 0 0 0,-1 0 1 0 0,1 1-1 0 0,0 0 0 0 0,1-1 0 0 0,-1 1 0 0 0,1 0 1 0 0,3-4-66 0 0,5-10 139 0 0,-10 17-122 0 0,0 1 0 0 0,0 0 0 0 0,0 0 0 0 0,0-1 1 0 0,0 1-1 0 0,1 0 0 0 0,-1 0 0 0 0,1 0 0 0 0,-1 0 0 0 0,1 1 0 0 0,0-1 0 0 0,0 0 0 0 0,0 1 0 0 0,0-1 0 0 0,0 1 1 0 0,0 0-1 0 0,0 0 0 0 0,0-1 0 0 0,1 2 0 0 0,0-2-17 0 0,-1 2 1 0 0,1-1 0 0 0,-1 1 0 0 0,0 0 0 0 0,1 0 0 0 0,-1 0 0 0 0,0 0 0 0 0,0 1 0 0 0,1-1 0 0 0,-1 1 0 0 0,0-1 0 0 0,0 1 0 0 0,0 0 0 0 0,0-1 0 0 0,0 1 0 0 0,1 0 0 0 0,-2 0 0 0 0,1 1 0 0 0,0-1 0 0 0,0 0 0 0 0,0 1 0 0 0,0-1 0 0 0,-1 1-1 0 0,1 0 1 0 0,-1-1 0 0 0,1 1 0 0 0,-1 0-1 0 0,8 9-8 0 0,-1 1 0 0 0,0 0 0 0 0,6 10 8 0 0,-10-14-9 0 0,55 108-102 0 0,-47-91 69 0 0,-7-17 22 0 0,0 1 0 0 0,0-1 1 0 0,1 0-1 0 0,3 3 20 0 0,-2-3-18 0 0,-1 1 0 0 0,0-1-1 0 0,5 10 19 0 0,-4-4-29 0 0,2-1-1 0 0,-1 1 1 0 0,2-2-1 0 0,-1 0 0 0 0,2 0 1 0 0,6 6 29 0 0,-15-17-3 0 0,-1 1 0 0 0,1-1 1 0 0,0 0-1 0 0,-1 0 0 0 0,1 0 1 0 0,0 0-1 0 0,0 0 0 0 0,0 0 0 0 0,0 0 1 0 0,0-1-1 0 0,0 1 0 0 0,0-1 1 0 0,0 1-1 0 0,1-1 3 0 0,-2 0 8 0 0,0 0 1 0 0,1 0-1 0 0,-1-1 1 0 0,0 1 0 0 0,0 0-1 0 0,0 0 1 0 0,0-1-1 0 0,0 1 1 0 0,0-1-1 0 0,1 1 1 0 0,-1-1-1 0 0,0 1 1 0 0,0-1-1 0 0,-1 0 1 0 0,1 1-1 0 0,0-1 1 0 0,0 0 0 0 0,0 0-1 0 0,0 0 1 0 0,-1 0-1 0 0,1 0 1 0 0,0 0-1 0 0,-1 0 1 0 0,1 0-1 0 0,-1 0 1 0 0,1 0-9 0 0,4-12 172 0 0,0 0 0 0 0,-1 0 0 0 0,0 0 0 0 0,-1 0 0 0 0,0-1 0 0 0,-2 1 0 0 0,1-1 0 0 0,-1-3-172 0 0,-1-30 720 0 0,-3-33-720 0 0,0 44 263 0 0,0 12 134 0 0,2-1-1 0 0,1 0 1 0 0,2-16-397 0 0,-2 39 10 0 0,0 0-1 0 0,1 1 1 0 0,-1-1-1 0 0,1 0 1 0 0,0 1-1 0 0,-1-1 1 0 0,1 1-1 0 0,0-1 1 0 0,0 1-1 0 0,0 0 1 0 0,1-2-10 0 0,4-7 83 0 0,-5 9-216 0 0,0 1-1 0 0,0-1 1 0 0,0 0 0 0 0,0 0-1 0 0,0 0 1 0 0,0 0 0 0 0,0 1-1 0 0,0-1 1 0 0,0 0 0 0 0,0 1-1 0 0,1-1 1 0 0,-1 1 0 0 0,0 0-1 0 0,0-1 1 0 0,1 1 0 0 0,-1 0-1 0 0,0 0 135 0 0,1-1-11553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6.6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147 37 6520 0 0,'-15'1'610'0'0,"11"-2"-433"0"0,-1 1 0 0 0,1 0 0 0 0,-1 0-1 0 0,0 1 1 0 0,1-1 0 0 0,-1 1 0 0 0,1 0 0 0 0,-2 0-177 0 0,-6 3 398 0 0,11-4-384 0 0,1 0-1 0 0,-1 0 0 0 0,1 0 1 0 0,-1 0-1 0 0,1 0 1 0 0,-1 1-1 0 0,0-1 0 0 0,1 0 1 0 0,-1 0-1 0 0,1 0 0 0 0,-1 1 1 0 0,1-1-1 0 0,0 0 0 0 0,-1 0 1 0 0,1 1-1 0 0,-1-1 0 0 0,1 1 1 0 0,-1-1-1 0 0,1 0 0 0 0,0 1 1 0 0,-1-1-1 0 0,1 1 0 0 0,0-1 1 0 0,-1 0-1 0 0,1 1 0 0 0,0-1 1 0 0,0 1-1 0 0,0-1 0 0 0,-1 1 1 0 0,1 0-14 0 0,-15 26 98 0 0,11-22-73 0 0,1 0 1 0 0,0 1-1 0 0,0-1 1 0 0,0 1-1 0 0,0 2-25 0 0,-4 11 88 0 0,1 0 0 0 0,1 0 0 0 0,1 0 0 0 0,1 0 0 0 0,0 1 0 0 0,2-1 0 0 0,0 1 0 0 0,1 9-88 0 0,1-23 50 0 0,0-1 0 0 0,1 1 0 0 0,0 0 0 0 0,0-1 0 0 0,0 1 0 0 0,0-1 0 0 0,1 0 0 0 0,0 0 0 0 0,0 0 0 0 0,1 0 0 0 0,-1 0 0 0 0,1-1 0 0 0,0 1 0 0 0,0-1 0 0 0,0 0 0 0 0,1 0 0 0 0,0-1 0 0 0,-1 0 0 0 0,1 1 0 0 0,0-1 0 0 0,1-1 0 0 0,-1 1 0 0 0,0-1 0 0 0,1 0 0 0 0,-1 0 0 0 0,6 0-50 0 0,-4-1 59 0 0,0-1 0 0 0,-1-1 0 0 0,1 1-1 0 0,0-1 1 0 0,0 0 0 0 0,0-1 0 0 0,0 0 0 0 0,-1 0 0 0 0,1 0 0 0 0,-1-1-1 0 0,1 0 1 0 0,-1 0 0 0 0,0 0 0 0 0,0-1 0 0 0,3-3-59 0 0,1-1 140 0 0,-1 1 0 0 0,0-1 0 0 0,0-1 0 0 0,-1 0 0 0 0,0 0 0 0 0,-1-1 0 0 0,0 0 0 0 0,4-7-140 0 0,-8 11 36 0 0,0 0 0 0 0,-1 0 1 0 0,0 0-1 0 0,0 0 0 0 0,0-1 1 0 0,-1 1-1 0 0,0-1 0 0 0,0 1 1 0 0,-1-1-1 0 0,1 1 0 0 0,-2-1 1 0 0,1 1-1 0 0,-1-1 1 0 0,0 1-1 0 0,0-1 0 0 0,0 1 1 0 0,-1 0-1 0 0,0 0 0 0 0,-1 0 1 0 0,1 0-1 0 0,-1 0 0 0 0,0 0 1 0 0,0 0-1 0 0,-1 1 0 0 0,-2-3-36 0 0,-3-4 94 0 0,0 0-1 0 0,-1 1 0 0 0,-1 0 0 0 0,0 1 1 0 0,0 0-1 0 0,-1 1 0 0 0,0 0 0 0 0,0 1 1 0 0,-1 0-1 0 0,-10-4-93 0 0,19 10 28 0 0,-1 0-1 0 0,1 0 1 0 0,-1 0 0 0 0,0 0 0 0 0,1 1 0 0 0,-1 0-1 0 0,0 0 1 0 0,0 0 0 0 0,0 0 0 0 0,0 1 0 0 0,0 0-1 0 0,0 0 1 0 0,0 0 0 0 0,0 1 0 0 0,1-1-1 0 0,-1 1 1 0 0,0 0 0 0 0,0 1 0 0 0,-2 0-28 0 0,-8 5-1988 0 0,14-6-7985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8.1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7832 0 0,'10'84'3688'0'0,"0"0"-3746"0"0,-9-59 294 0 0,2 0-1 0 0,1 1 1 0 0,1-1-1 0 0,1-1 1 0 0,6 16-236 0 0,-9-19 475 0 0,-3-20-447 0 0,0 0 0 0 0,0 1 0 0 0,0-1 0 0 0,0 0 0 0 0,0 0 0 0 0,0 1 0 0 0,0-1 0 0 0,0 0 0 0 0,0 0 0 0 0,1 1 0 0 0,-1-1 0 0 0,1 0 0 0 0,-1 0 0 0 0,1 0 0 0 0,-1 0 0 0 0,1 0 0 0 0,0 1 0 0 0,-1-1 1 0 0,1 0-1 0 0,0 0 0 0 0,0-1 0 0 0,0 2-28 0 0,0-1-65 0 0,0 0 1 0 0,0 1-1 0 0,-1-1 1 0 0,1 0 0 0 0,-1 1-1 0 0,1-1 1 0 0,-1 0 0 0 0,0 1-1 0 0,1-1 1 0 0,-1 1 0 0 0,0-1-1 0 0,0 1 1 0 0,0-1-1 0 0,0 1 1 0 0,0-1 0 0 0,0 1-1 0 0,-1-1 1 0 0,1 2 64 0 0,0-3-8989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8.6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23 86 7432 0 0,'-1'0'81'0'0,"1"0"0"0"0,-1 0 0 0 0,0 0 0 0 0,0 0 0 0 0,1 0 1 0 0,-1 0-1 0 0,0 0 0 0 0,0 0 0 0 0,1 0 0 0 0,-1 0 0 0 0,0 0 0 0 0,0 0 0 0 0,1 1 1 0 0,-1-1-1 0 0,0 0 0 0 0,0 0 0 0 0,1 1 0 0 0,-1-1 0 0 0,0 1 0 0 0,1-1 1 0 0,-1 0-1 0 0,1 1 0 0 0,-1-1 0 0 0,0 1 0 0 0,1 0 0 0 0,-1-1 0 0 0,1 1 0 0 0,0-1 1 0 0,-1 1-1 0 0,1 0 0 0 0,-1-1 0 0 0,1 1 0 0 0,0 0 0 0 0,0 0 0 0 0,-1-1 1 0 0,1 1-1 0 0,0 0 0 0 0,0 0 0 0 0,0-1 0 0 0,0 1 0 0 0,0 0 0 0 0,0 0 0 0 0,0-1 1 0 0,0 1-1 0 0,0 0 0 0 0,0 0 0 0 0,0 0-81 0 0,2 0 135 0 0,0 0-1 0 0,1-1 1 0 0,-1 1 0 0 0,0-1-1 0 0,0 0 1 0 0,0 0 0 0 0,1 1-1 0 0,-1-1 1 0 0,0 0 0 0 0,0-1-1 0 0,1 1 1 0 0,-1 0 0 0 0,0-1-1 0 0,0 1 1 0 0,0-1 0 0 0,1 0-135 0 0,33-8 77 0 0,2 1 0 0 0,35-2-77 0 0,-40 6 40 0 0,0-1-1 0 0,-1-2 0 0 0,1 0 1 0 0,0-3-40 0 0,-26 7-1 0 0,7-2-19 0 0,0 0 1 0 0,1 1-1 0 0,-1 0 1 0 0,1 1-1 0 0,12-1 20 0 0,28-4-75 0 0,-40 4-22 0 0,0 2 0 0 0,0 0-1 0 0,1 0 1 0 0,12 2 97 0 0,-12 1-106 0 0,-7 0-11 0 0,1-1 0 0 0,-1 0 0 0 0,1 0 0 0 0,-1 0 0 0 0,8-3 117 0 0,-13 3-96 0 0,1-1 0 0 0,-1 1 0 0 0,0 0 0 0 0,0 0 0 0 0,1 1-1 0 0,-1-1 1 0 0,0 1 0 0 0,0 0 0 0 0,1 0 96 0 0,27 4-2977 0 0,-31-4 2758 0 0,0 0 1 0 0,0 1 0 0 0,1-1-1 0 0,-1 1 1 0 0,0-1-1 0 0,0 1 1 0 0,-1-1 0 0 0,1 1-1 0 0,0 0 1 0 0,0-1-1 0 0,0 2 219 0 0,2 5-860 0 0,-1-5 605 0 0,0 1-1 0 0,0-1 0 0 0,-1 0 1 0 0,1 1-1 0 0,-1 0 0 0 0,0-1 1 0 0,0 1-1 0 0,0 0 1 0 0,-1 0-1 0 0,1-1 0 0 0,-1 1 1 0 0,0 0-1 0 0,0 1 256 0 0,-5 52-799 0 0,2-35 680 0 0,-1 70-411 0 0,-1 9 663 0 0,4-86 455 0 0,0 0 1 0 0,0 0 0 0 0,2 1-1 0 0,1 14-588 0 0,-1-28 125 0 0,0 1 0 0 0,0 0 0 0 0,0-1 0 0 0,1 1-1 0 0,-1-1 1 0 0,1 0 0 0 0,-1 1 0 0 0,1-1 0 0 0,0 0-125 0 0,9 15 1063 0 0,-10-15-896 0 0,0 0-1 0 0,0 0 1 0 0,0 0-1 0 0,0 0 1 0 0,0-1 0 0 0,1 1-1 0 0,-1 0 1 0 0,0-1 0 0 0,1 1-1 0 0,-1-1 1 0 0,1 1 0 0 0,0-1-1 0 0,0 0 1 0 0,-1 0 0 0 0,1 0-1 0 0,0 0 1 0 0,0 0 0 0 0,2 1-167 0 0,0-6-564 0 0,-4 4-4920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8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0,'10'37'751'0'0,"-10"-26"-516"0"0,0 0 1 0 0,0-1-1 0 0,-2 11-235 0 0,0-2 172 0 0,-4 229 892 0 0,6-236-1061 0 0,0 27 215 0 0,2-1 0 0 0,1 0 0 0 0,8 31-218 0 0,-8-55 98 0 0,0 0 0 0 0,2-1 0 0 0,0 1 0 0 0,0-1 0 0 0,7 11-98 0 0,-11-22 0 0 0,0-1 0 0 0,-1 1 0 0 0,1-1 0 0 0,-1 1 0 0 0,1-1 0 0 0,-1 1 0 0 0,1 0 0 0 0,-1-1 0 0 0,0 1 0 0 0,0 0 0 0 0,0-1 0 0 0,0 1 0 0 0,0-1 0 0 0,0 2 0 0 0,-1 10-1443 0 0,1-12-5730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9.3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1 122 8936 0 0,'0'-1'24'0'0,"0"1"0"0"0,0-1 1 0 0,0 1-1 0 0,1 0 0 0 0,-1-1 1 0 0,0 1-1 0 0,0 0 0 0 0,1-1 1 0 0,-1 1-1 0 0,0 0 0 0 0,1 0 1 0 0,-1-1-1 0 0,0 1 0 0 0,1 0 1 0 0,-1 0-1 0 0,0-1 0 0 0,1 1 1 0 0,-1 0-1 0 0,1 0 0 0 0,-1 0 1 0 0,0 0-1 0 0,1 0 0 0 0,-1 0 1 0 0,1 0-1 0 0,-1 0 0 0 0,0 0 1 0 0,1 0-1 0 0,-1 0 0 0 0,1 0 1 0 0,-1 0-1 0 0,1 0 0 0 0,-1 0 1 0 0,0 0-1 0 0,1 0 0 0 0,-1 0 1 0 0,1 0-1 0 0,-1 1 0 0 0,0-1 1 0 0,1 0-1 0 0,-1 0-24 0 0,1 1 52 0 0,0 0 0 0 0,0-1 0 0 0,1 1 1 0 0,-1-1-1 0 0,0 0 0 0 0,0 1 0 0 0,0-1 0 0 0,0 0 0 0 0,0 0 1 0 0,1 1-1 0 0,-1-1 0 0 0,0 0 0 0 0,0 0 0 0 0,0 0 1 0 0,1-1-1 0 0,-1 1-52 0 0,30-5 258 0 0,-1-2 0 0 0,1-1 1 0 0,16-7-259 0 0,-10 2 24 0 0,0 3 1 0 0,10-1-25 0 0,-27 8-121 0 0,-1 0-210 0 0,0-1-1 0 0,0 0 1 0 0,0-1-1 0 0,15-7 332 0 0,3-8-7233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9.6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370 1 5016 0 0,'-32'27'2044'0'0,"-8"-4"-938"0"0,28-16-876 0 0,0 0 0 0 0,-1-1-1 0 0,0 0 1 0 0,0 0-1 0 0,-3-1-229 0 0,0 6 9 0 0,15-10 53 0 0,0 0 0 0 0,0 0 1 0 0,0 0-1 0 0,0-1 1 0 0,0 1-1 0 0,-1 0 1 0 0,1 0-1 0 0,0-1 0 0 0,0 1 1 0 0,0-1-1 0 0,-1 1 1 0 0,1-1-1 0 0,0 1 1 0 0,0-1-1 0 0,-1 0 0 0 0,1 0 1 0 0,0 1-1 0 0,-1-1-62 0 0,1 0 32 0 0,1 0 0 0 0,-1 0 0 0 0,0 0-1 0 0,1 1 1 0 0,-1-1 0 0 0,0 0 0 0 0,0 0-1 0 0,1 1 1 0 0,-1-1 0 0 0,1 1 0 0 0,-1-1-1 0 0,0 0 1 0 0,1 1 0 0 0,-1-1 0 0 0,1 1-1 0 0,-1-1 1 0 0,1 1 0 0 0,-1 0 0 0 0,1-1 0 0 0,0 1-1 0 0,-1-1 1 0 0,1 2-32 0 0,-1-2 36 0 0,1 1 0 0 0,-1 0 1 0 0,1 0-1 0 0,-1-1 0 0 0,1 1 0 0 0,-1 0 0 0 0,0-1 0 0 0,1 1 0 0 0,-1 0 1 0 0,0-1-1 0 0,1 1 0 0 0,-1-1 0 0 0,0 1 0 0 0,0-1 0 0 0,0 0 1 0 0,1 1-37 0 0,-2 0 55 0 0,0 0 0 0 0,0 0 0 0 0,0 1 0 0 0,0-1 0 0 0,0 1 0 0 0,1-1 0 0 0,-1 1 0 0 0,1 0 0 0 0,-1 0 0 0 0,1 0 0 0 0,0-1 0 0 0,0 1 0 0 0,0 0 0 0 0,0 0 1 0 0,0 1-1 0 0,0-1 0 0 0,0 2-55 0 0,-9 14 252 0 0,-3-1-163 0 0,1-1 0 0 0,1 1 0 0 0,0 1 0 0 0,2 0 0 0 0,0 0 0 0 0,1 1 0 0 0,1 0 0 0 0,0 1 0 0 0,0 6-89 0 0,-3 4 87 0 0,8-27-75 0 0,0 1 0 0 0,1-1 0 0 0,-1 1 0 0 0,1 0 0 0 0,0-1 0 0 0,0 1 0 0 0,0 0 1 0 0,1 0-1 0 0,0 0 0 0 0,-1-1 0 0 0,1 1 0 0 0,0 0-12 0 0,1 3 20 0 0,0-1 0 0 0,-1 1 0 0 0,-1-1 0 0 0,1 1 0 0 0,-1-1 0 0 0,0 1 0 0 0,-1 3-20 0 0,1-6 12 0 0,2 4 1 0 0,0 0 1 0 0,0 0-1 0 0,1 1 1 0 0,0-1-1 0 0,0 0 1 0 0,1-1-1 0 0,0 1 0 0 0,3 7-13 0 0,-4-10 4 0 0,2 2-15 0 0,17 38 114 0 0,-19-42-83 0 0,1 0 1 0 0,-1 0 0 0 0,1 0 0 0 0,-1-1-1 0 0,1 1 1 0 0,0-1 0 0 0,0 1-1 0 0,0-1 1 0 0,0 0 0 0 0,1 0 0 0 0,2 1-21 0 0,3 2 38 0 0,1-1 1 0 0,0 0 0 0 0,-1-1 0 0 0,1 0 0 0 0,1-1 0 0 0,-1 0 0 0 0,0 0 0 0 0,0-1-1 0 0,1-1 1 0 0,-1 0 0 0 0,0 0 0 0 0,1-1 0 0 0,9-1-39 0 0,126-33 272 0 0,-117 23-2219 0 0,-27 11-7603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09.98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50 10448 0 0,'-1'-5'213'0'0,"-1"1"123"0"0,5 6-16 0 0,-2-1 351 0 0,1 0 523 0 0,6-4-931 0 0,35-7 78 0 0,0 2 1 0 0,37-2-342 0 0,-58 8-881 0 0,0-1 0 0 0,9-4 881 0 0,-24 6-8838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0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 4312 0 0,'10'-2'2010'0'0,"-10"2"-1976"0"0,0 0 1 0 0,0 0-1 0 0,0 0 0 0 0,0 0 0 0 0,0 0 0 0 0,-1 0 0 0 0,1 0 1 0 0,0 0-1 0 0,0 0 0 0 0,0 1 0 0 0,0-1 0 0 0,0 0 1 0 0,0 0-1 0 0,0 0 0 0 0,0 0 0 0 0,0 0 0 0 0,0 0 0 0 0,0 0 1 0 0,0 0-1 0 0,0 0 0 0 0,0 0 0 0 0,0 1 0 0 0,0-1 1 0 0,0 0-1 0 0,0 0 0 0 0,0 0 0 0 0,0 0 0 0 0,0 0 0 0 0,0 0 1 0 0,0 0-1 0 0,0 0 0 0 0,0 0 0 0 0,0 1 0 0 0,0-1 0 0 0,0 0 1 0 0,0 0-1 0 0,0 0 0 0 0,0 0 0 0 0,1 0 0 0 0,-1 0 1 0 0,0 0-1 0 0,0 0 0 0 0,0 0 0 0 0,0 0 0 0 0,0 0 0 0 0,0 0 1 0 0,0 0-1 0 0,0 0 0 0 0,0 0 0 0 0,0 0 0 0 0,0 0 0 0 0,1 1 1 0 0,-1-1-1 0 0,0 0 0 0 0,0 0 0 0 0,0 0 0 0 0,0 0 1 0 0,0 0-1 0 0,0 0 0 0 0,0 0 0 0 0,0 0 0 0 0,0 0 0 0 0,1 0 1 0 0,-1 0-1 0 0,0-1 0 0 0,0 1-34 0 0,0 6 298 0 0,0-5-20 0 0,0-1-18 0 0,0 21 804 0 0,0-10-849 0 0,1 0 0 0 0,1-1 0 0 0,0 1 0 0 0,3 9-215 0 0,4 27 335 0 0,9 101 784 0 0,-18-126-896 0 0,0-19-192 0 0,-1 1 0 0 0,1-1 0 0 0,0 0 0 0 0,0 0 0 0 0,1 0 0 0 0,-1 0 0 0 0,0 0 0 0 0,1 1 0 0 0,0-1 0 0 0,0 0 0 0 0,0 0 0 0 0,0 0 0 0 0,0-1 0 0 0,1 1 0 0 0,0 2-31 0 0,0 0 44 0 0,0 0 1 0 0,0 1 0 0 0,-1 0-1 0 0,0-1 1 0 0,0 1 0 0 0,-1 0-1 0 0,1 0 1 0 0,-1-1 0 0 0,-1 1-1 0 0,1 0 1 0 0,-2 4-45 0 0,1 11-1506 0 0,1-20-7399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0.6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7328 0 0,'1'0'7'0'0,"-1"-1"0"0"0,1 0 0 0 0,0 1 0 0 0,-1-1 0 0 0,1 1 0 0 0,0-1 0 0 0,-1 1 0 0 0,1-1 0 0 0,0 1 0 0 0,0-1 0 0 0,0 1 0 0 0,-1 0 0 0 0,1-1 0 0 0,0 1 0 0 0,0 0 0 0 0,0 0 0 0 0,0 0-7 0 0,-1 0 45 0 0,1 0 0 0 0,-1 0-1 0 0,1 0 1 0 0,-1 0-1 0 0,0 0 1 0 0,1 0-1 0 0,-1 1 1 0 0,1-1-1 0 0,-1 0 1 0 0,0 0-1 0 0,1 1 1 0 0,-1-1 0 0 0,0 0-1 0 0,0 0 1 0 0,1 1-1 0 0,-1-1 1 0 0,0 0-1 0 0,1 1 1 0 0,-1-1-1 0 0,0 1 1 0 0,0-1-1 0 0,0 0 1 0 0,0 1 0 0 0,1-1-1 0 0,-1 1-44 0 0,1 3 262 0 0,0 0-1 0 0,0 0 1 0 0,-1 0-1 0 0,1 0 1 0 0,-1 0-1 0 0,0 1 1 0 0,0-1-262 0 0,-6 128 1298 0 0,2-63-982 0 0,2 21-316 0 0,9-36 250 0 0,0 2-96 0 0,-7-51-127 0 0,1 1-1 0 0,0-1 1 0 0,0 0-1 0 0,0 0 1 0 0,0-1-1 0 0,1 2-26 0 0,5 26 235 0 0,-1-15-110 0 0,-5-15-109 0 0,0 0 1 0 0,-1-1 0 0 0,1 1-1 0 0,0 0 1 0 0,-1 0 0 0 0,1 0-1 0 0,-1 0 1 0 0,1 0 0 0 0,-1 0 0 0 0,0 0-17 0 0,0 41 64 0 0,0-43-1716 0 0,0 0-6576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1.0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82 8840 0 0,'0'0'30'0'0,"0"0"1"0"0,0-1-1 0 0,0 1 1 0 0,0 0-1 0 0,0-1 1 0 0,0 1 0 0 0,0 0-1 0 0,0-1 1 0 0,0 1-1 0 0,0 0 1 0 0,0-1-1 0 0,0 1 1 0 0,0 0-1 0 0,0-1 1 0 0,0 1 0 0 0,0 0-1 0 0,0-1 1 0 0,0 1-1 0 0,1 0 1 0 0,-1 0-1 0 0,0-1 1 0 0,0 1-1 0 0,0 0 1 0 0,1 0-1 0 0,-1-1 1 0 0,0 1 0 0 0,0 0-1 0 0,0 0 1 0 0,1-1-1 0 0,-1 1 1 0 0,0 0-1 0 0,0 0 1 0 0,1 0-1 0 0,-1 0 1 0 0,0-1-1 0 0,1 1 1 0 0,-1 0-31 0 0,12 5 489 0 0,-12-4-460 0 0,1-1 0 0 0,-1 1 0 0 0,1-1 0 0 0,-1 1 0 0 0,1-1 0 0 0,-1 1 0 0 0,1-1 0 0 0,0 0 0 0 0,-1 1 0 0 0,1-1 0 0 0,0 0 0 0 0,-1 0 0 0 0,1 1 0 0 0,0-1 0 0 0,-1 0 0 0 0,1 0 0 0 0,0 0 0 0 0,-1 0 0 0 0,1 0 0 0 0,0 0 0 0 0,-1 0 0 0 0,1 0 0 0 0,0 0 0 0 0,0 0 0 0 0,-1 0 0 0 0,1-1 0 0 0,0 1 0 0 0,-1 0 0 0 0,1 0 0 0 0,0-1-29 0 0,3-2 95 0 0,0 0-1 0 0,0 0 1 0 0,1 0-1 0 0,-1 0 1 0 0,1 1 0 0 0,0 0-1 0 0,0 0 1 0 0,0 0 0 0 0,0 0-1 0 0,0 1 1 0 0,0 0-1 0 0,0 0 1 0 0,0 0 0 0 0,1 1-1 0 0,-1 0 1 0 0,1 0-95 0 0,19-3 53 0 0,70-9 175 0 0,-57 9-48 0 0,0-2 0 0 0,17-6-180 0 0,4 2-1643 0 0,-31 1-6814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1.3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0 7024 0 0,'-2'3'54'0'0,"1"-1"-1"0"0,-1 1 1 0 0,1 0 0 0 0,0-1 0 0 0,0 1 0 0 0,0 0-1 0 0,0-1 1 0 0,1 1 0 0 0,-1 0 0 0 0,1 0-1 0 0,0 0 1 0 0,0 0 0 0 0,0 1-54 0 0,-2 14 351 0 0,-1-6-183 0 0,-3 10-28 0 0,1-1 1 0 0,1 1-1 0 0,1 0 1 0 0,2 1-1 0 0,0-1 1 0 0,1 20-141 0 0,1-38 8 0 0,-1 1 0 0 0,1 0 0 0 0,0-1 0 0 0,0 1 1 0 0,0-1-1 0 0,1 0 0 0 0,-1 1 0 0 0,1-1 0 0 0,0 0 0 0 0,0 0 0 0 0,1 0 0 0 0,-1 0 0 0 0,1-1 1 0 0,0 1-1 0 0,0-1 0 0 0,0 1 0 0 0,1-1 0 0 0,-1 0 0 0 0,1 0 0 0 0,-1 0 0 0 0,1-1 0 0 0,0 0 0 0 0,0 1 1 0 0,0-1-1 0 0,2 0-8 0 0,-1 0 94 0 0,0 0 1 0 0,0 0 0 0 0,0 0-1 0 0,1-1 1 0 0,-1 0-1 0 0,0 0 1 0 0,1-1 0 0 0,-1 1-1 0 0,1-1 1 0 0,-1 0-1 0 0,1-1 1 0 0,-1 1 0 0 0,1-1-1 0 0,-1 0 1 0 0,0-1-1 0 0,1 1 1 0 0,-1-1 0 0 0,0 0-1 0 0,0 0 1 0 0,0-1-1 0 0,0 1 1 0 0,4-4-95 0 0,8-7 455 0 0,-8 8-270 0 0,0-1 0 0 0,-1 0-1 0 0,0-1 1 0 0,0 0 0 0 0,0 0 0 0 0,-1-1 0 0 0,0 0 0 0 0,-1 0 0 0 0,1-1 0 0 0,1-5-185 0 0,21-33 768 0 0,-22 37-516 0 0,-1 0 0 0 0,1-1-1 0 0,-2 0 1 0 0,0-1 0 0 0,0 1 0 0 0,0-3-252 0 0,1-1 428 0 0,0-7-2214 0 0,-6 21-8648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7.3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 60 3712 0 0,'-2'53'6032'0'0,"-3"10"-4274"0"0,-1-2-2151 0 0,3 1 0 0 0,3 11 393 0 0,0-41 98 0 0,0-19 0 0 0,1 0 1 0 0,0-1-1 0 0,0 0 1 0 0,2 2-99 0 0,1 4 396 0 0,-1 0 0 0 0,-1 1 0 0 0,0-1 0 0 0,-1 7-396 0 0,-1-25 15 0 0,0 0 0 0 0,0 0 1 0 0,1 0-1 0 0,-1 0 1 0 0,0 0-1 0 0,1 1 0 0 0,-1-1 1 0 0,0 0-1 0 0,0 0 0 0 0,1 0 1 0 0,-1 0-1 0 0,0 0 1 0 0,1 0-1 0 0,-1 0 0 0 0,0 0 1 0 0,1-1-1 0 0,-1 1 1 0 0,0 0-1 0 0,0 0 0 0 0,1 0 1 0 0,-1 0-1 0 0,0 0 0 0 0,0 0 1 0 0,1-1-1 0 0,-1 1 1 0 0,0 0-1 0 0,0 0 0 0 0,1 0 1 0 0,-1 0-1 0 0,0-1 1 0 0,0 1-1 0 0,0 0 0 0 0,1 0 1 0 0,-1-1-1 0 0,0 1 1 0 0,0 0-1 0 0,0 0 0 0 0,0-1 1 0 0,0 1-1 0 0,1 0 0 0 0,-1-1 1 0 0,0 1-1 0 0,0 0 1 0 0,0 0-1 0 0,0-1 0 0 0,0 1 1 0 0,0 0-1 0 0,0-1 1 0 0,0 1-1 0 0,0-1-15 0 0,-7-179 405 0 0,6 128-292 0 0,1-44 22 0 0,1 84-123 0 0,0 0 1 0 0,1 0-1 0 0,1 0 0 0 0,-1 1 0 0 0,2-1 1 0 0,3-8-13 0 0,1 0 18 0 0,-7 16-14 0 0,0 0-1 0 0,1 0 1 0 0,0 0 0 0 0,0 0-1 0 0,0 0 1 0 0,0 0 0 0 0,0 0-1 0 0,1 1 1 0 0,-1-1 0 0 0,1 1-1 0 0,0-1 1 0 0,0 1 0 0 0,1 0-1 0 0,-1 0 1 0 0,3-1-4 0 0,28-19 9 0 0,-29 19-21 0 0,0 0-1 0 0,0 0 1 0 0,0 1 0 0 0,1 0 0 0 0,-1 0 0 0 0,1 0 0 0 0,0 1 0 0 0,0-1 0 0 0,0 2 0 0 0,0-1 0 0 0,0 0 0 0 0,0 1 0 0 0,0 0 0 0 0,5 0 12 0 0,-5 2-53 0 0,0-1 0 0 0,-1 1 0 0 0,1 0 0 0 0,-1 0 0 0 0,1 1 1 0 0,-1 0-1 0 0,1 0 0 0 0,-1 0 0 0 0,0 1 0 0 0,0-1 0 0 0,0 1 0 0 0,0 0 0 0 0,0 1 0 0 0,-1-1 1 0 0,1 1-1 0 0,-1 0 0 0 0,0 0 0 0 0,1 2 53 0 0,-2-3-34 0 0,-1-1 0 0 0,1 1 0 0 0,-1 0 0 0 0,0 0 0 0 0,0 0 0 0 0,0 0 0 0 0,0 1 0 0 0,-1-1 0 0 0,1 1 0 0 0,-1-1 0 0 0,0 1 0 0 0,0-1 1 0 0,0 1-1 0 0,0-1 0 0 0,-1 1 0 0 0,1 0 0 0 0,-1-1 0 0 0,0 1 0 0 0,0 1 34 0 0,-1 0-32 0 0,0-1 1 0 0,-1 1 0 0 0,1 0-1 0 0,-1 0 1 0 0,0-1 0 0 0,0 1 0 0 0,0-1-1 0 0,0 1 1 0 0,-1-1 0 0 0,0 0-1 0 0,0 0 1 0 0,0 0 0 0 0,-1 0 31 0 0,-5 6 2 0 0,-1-1 0 0 0,0 0 0 0 0,-1-1 0 0 0,0 0 0 0 0,0-1 0 0 0,-1 0 0 0 0,0-1 0 0 0,0 0 0 0 0,0 0 0 0 0,-2-1-2 0 0,3-1 83 0 0,8-2-70 0 0,0-1-1 0 0,0 1 1 0 0,-1-1 0 0 0,1 0-1 0 0,0 0 1 0 0,-1 0 0 0 0,1-1 0 0 0,-1 1-1 0 0,1-1 1 0 0,0 0 0 0 0,-1 0-1 0 0,1 0 1 0 0,-1 0-13 0 0,2-2-1560 0 0,2 2-6233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1.7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8032 0 0,'0'31'398'0'0,"2"0"0"0"0,1 0 0 0 0,1 0 0 0 0,2 6-398 0 0,-3-20 25 0 0,-1 1-1 0 0,-1-1 1 0 0,-1 1 0 0 0,0-1 0 0 0,-2 8-25 0 0,-1 27 180 0 0,3-51-7276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2.0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65 7136 0 0,'0'0'626'0'0,"0"0"9"0"0,0 0-6 0 0,0 0-47 0 0,0 0-220 0 0,0 0-47 0 0,-4 18 433 0 0,2 42-303 0 0,1-28-201 0 0,2 29-244 0 0,0-48 37 0 0,2 23 22 0 0,-2 0 1 0 0,-1-1 0 0 0,-2 10-60 0 0,3 3 95 0 0,1-12-24 0 0,-7 23 105 0 0,5-57-151 0 0,0 1 1 0 0,0-1 0 0 0,0 0 0 0 0,0 1 0 0 0,0-1 0 0 0,0 0-1 0 0,1 1 1 0 0,-1-1 0 0 0,1 0 0 0 0,0 0 0 0 0,0 0 0 0 0,0 1-26 0 0,5 21 684 0 0,-5-27-657 0 0,0 0 0 0 0,0 0-1 0 0,0 0 1 0 0,0 0 0 0 0,1 0 0 0 0,-1 1-1 0 0,1-1 1 0 0,-1 0 0 0 0,1 1-1 0 0,0-1 1 0 0,0 1 0 0 0,1 0 0 0 0,-1-1-27 0 0,13-16 128 0 0,-11 11-98 0 0,-1 0 1 0 0,0 0-1 0 0,0 0 0 0 0,-1 0 0 0 0,0-1 0 0 0,-1 1 0 0 0,0-1 0 0 0,0 1 1 0 0,-1-9-31 0 0,2-8 50 0 0,2-70 145 0 0,-3 52 186 0 0,5-26-381 0 0,8-87 473 0 0,-13 148-455 0 0,0 6-7 0 0,-1 0-1 0 0,0-1 1 0 0,0 1-1 0 0,1 0 1 0 0,-1 0-1 0 0,1 0 1 0 0,0 0-1 0 0,-1 1 1 0 0,1-1-1 0 0,0 0 1 0 0,0 0-1 0 0,0 0 1 0 0,0 1-1 0 0,2-2-10 0 0,-2 1 11 0 0,0 0 0 0 0,0 1-1 0 0,0-1 1 0 0,0 1 0 0 0,1-1-1 0 0,-1 1 1 0 0,1 0 0 0 0,-1-1-1 0 0,1 1 1 0 0,-1 0 0 0 0,1 0-1 0 0,0 0 1 0 0,-1 0 0 0 0,1 0-1 0 0,0 1 1 0 0,0-1 0 0 0,0 0-1 0 0,0 1 1 0 0,0-1 0 0 0,0 1-1 0 0,0 0 1 0 0,-1 0 0 0 0,1 0-1 0 0,0 0 1 0 0,0 0 0 0 0,0 0-1 0 0,0 0 1 0 0,1 1-11 0 0,21 6 1 0 0,-19-5-5 0 0,1-1 0 0 0,-1 1 0 0 0,0 0 0 0 0,1 0 0 0 0,-1 1 0 0 0,2 1 4 0 0,21 14-64 0 0,0 2 1 0 0,-2 1-1 0 0,0 1 0 0 0,-1 1 0 0 0,-1 2 1 0 0,12 17 63 0 0,-32-36-10 0 0,-1 0 0 0 0,0 1 0 0 0,0-1 0 0 0,0 1 0 0 0,-1-1 1 0 0,0 1-1 0 0,-1 0 0 0 0,1 0 0 0 0,-1 0 0 0 0,-1 0 1 0 0,1 0 9 0 0,-2-5-7 0 0,1 0 0 0 0,0 0 1 0 0,-1 0-1 0 0,1 0 1 0 0,-1 0-1 0 0,0 0 1 0 0,1 0-1 0 0,-1-1 1 0 0,0 1-1 0 0,0 0 1 0 0,0-1-1 0 0,0 1 1 0 0,0-1-1 0 0,-1 1 1 0 0,1-1-1 0 0,-1 1 7 0 0,-28 23-81 0 0,19-17 48 0 0,-4 1 6 0 0,0-1-1 0 0,0 0 1 0 0,0-2 0 0 0,-1 1-1 0 0,0-2 1 0 0,-1 0 0 0 0,-11 1 27 0 0,13-2-16 0 0,9-2 4 0 0,0-1 0 0 0,0 0 0 0 0,1-1 0 0 0,-1 1 0 0 0,0-1 0 0 0,0-1-1 0 0,0 1 1 0 0,1-1 0 0 0,-1 0 0 0 0,0 0 0 0 0,1 0 0 0 0,-4-2 12 0 0,0 1-36 0 0,3-1-1796 0 0,5 2-7193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2.4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80 114 5824 0 0,'-1'1'6'0'0,"0"0"0"0"0,0 0 0 0 0,0 0 0 0 0,0 1 1 0 0,0-1-1 0 0,0 0 0 0 0,0 1 0 0 0,1-1 0 0 0,-1 1 0 0 0,1-1 0 0 0,-1 1 1 0 0,1-1-1 0 0,0 1 0 0 0,-1-1 0 0 0,1 1 0 0 0,0-1 0 0 0,0 1 0 0 0,0-1 1 0 0,0 1-1 0 0,0 0 0 0 0,1 0-6 0 0,-3 15 159 0 0,-1-6 15 0 0,-1-1 1 0 0,-1 0-1 0 0,0 0 1 0 0,-2 2-175 0 0,-15 32 334 0 0,17-25-210 0 0,0 0 1 0 0,2 0 0 0 0,0 0-1 0 0,1 0 1 0 0,0 12-125 0 0,1-4 41 0 0,0-21-30 0 0,1 0 1 0 0,1 0-1 0 0,-1 0 1 0 0,1 0-1 0 0,0-1 1 0 0,0 1 0 0 0,1 0-1 0 0,-1 0 1 0 0,1-1-1 0 0,0 1 1 0 0,1-1-1 0 0,0 0 1 0 0,0 1-1 0 0,0-1-11 0 0,2 2 10 0 0,1 0 0 0 0,-1 0 0 0 0,1 0-1 0 0,1-1 1 0 0,-1 0 0 0 0,1-1 0 0 0,0 1-1 0 0,0-1 1 0 0,2 0-10 0 0,-6-3 10 0 0,0-1 0 0 0,0 0 0 0 0,0 0 1 0 0,0 0-1 0 0,0 0 0 0 0,0-1 0 0 0,1 1 0 0 0,-1-1 0 0 0,0 0 0 0 0,3 0-10 0 0,14 2 123 0 0,-9 0-70 0 0,0-1 0 0 0,-1 0 0 0 0,1-1-1 0 0,0 0 1 0 0,0 0 0 0 0,-1-1 0 0 0,1-1 0 0 0,-1 0 0 0 0,1 0 0 0 0,-1-1-1 0 0,1 0 1 0 0,-1-1 0 0 0,0 0 0 0 0,-1-1 0 0 0,1 0 0 0 0,-1 0 0 0 0,0-1-1 0 0,0 0 1 0 0,-1-1 0 0 0,1 0 0 0 0,-1 0 0 0 0,-1-1 0 0 0,0 0 0 0 0,0 0-1 0 0,2-3-52 0 0,-3 2 179 0 0,1-1 0 0 0,-1 1 0 0 0,-1-1 0 0 0,4-9-179 0 0,-7 14 90 0 0,0 0 1 0 0,-1 0 0 0 0,0-1 0 0 0,0 1-1 0 0,0 0 1 0 0,0-1 0 0 0,-1 1 0 0 0,0-1-1 0 0,0 1 1 0 0,-1-5-91 0 0,-1-1 93 0 0,-1-1 0 0 0,0 1 0 0 0,0 0 0 0 0,-1 0 0 0 0,0 0-1 0 0,-1 1 1 0 0,0-1 0 0 0,-1 1 0 0 0,0 1 0 0 0,-1-1 0 0 0,-3-3-93 0 0,-6-5 141 0 0,1 0-1 0 0,-2 2 1 0 0,0 0 0 0 0,-1 1-1 0 0,-5-2-140 0 0,0 0 131 0 0,10 6-2 0 0,-1 1 0 0 0,0 1-1 0 0,0 0 1 0 0,-1 1 0 0 0,-8-3-129 0 0,-9 0 252 0 0,-24-12 373 0 0,49 14-2393 0 0,7 9-7410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2.8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7024 0 0,'4'6'327'0'0,"-1"-1"0"0"0,0 0 0 0 0,0 1 0 0 0,0 0 0 0 0,-1-1 0 0 0,0 1 1 0 0,0 0-1 0 0,-1 0 0 0 0,1 0 0 0 0,-1 1 0 0 0,0 4-327 0 0,-1-8 42 0 0,6 36 267 0 0,-3-16-175 0 0,1 0 1 0 0,1 0 0 0 0,3 5-135 0 0,5 28 703 0 0,3 2-166 0 0,-11-51-565 0 0,2 7 726 0 0,-7-13-744 0 0,0-1 1 0 0,0 0-1 0 0,0 1 1 0 0,1-1-1 0 0,-1 1 1 0 0,0-1-1 0 0,0 0 0 0 0,0 1 1 0 0,-1-1-1 0 0,1 1 1 0 0,0-1-1 0 0,0 0 1 0 0,0 1-1 0 0,0-1 1 0 0,0 1-1 0 0,0-1 1 0 0,0 0-1 0 0,-1 1 0 0 0,1-1 1 0 0,0 0-1 0 0,0 1 1 0 0,-1-1-1 0 0,1 0 1 0 0,0 1-1 0 0,0-1 1 0 0,-1 0-1 0 0,1 1 1 0 0,0-1-1 0 0,-1 0 0 0 0,1 0 1 0 0,0 0-1 0 0,-1 1 1 0 0,1-1-1 0 0,-1 0 46 0 0,1 0-8386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3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0 158 8032 0 0,'0'0'680'0'0,"0"0"1"0"0,0 0-641 0 0,0 0 1 0 0,0 0-1 0 0,0 1 0 0 0,0-1 1 0 0,0 0-1 0 0,0 0 0 0 0,1 0 0 0 0,-1 0 1 0 0,0 1-1 0 0,0-1 0 0 0,0 0 1 0 0,0 0-1 0 0,0 0 0 0 0,0 0 1 0 0,0 0-1 0 0,1 1 0 0 0,-1-1 0 0 0,0 0 1 0 0,0 0-1 0 0,0 0 0 0 0,0 0 1 0 0,1 0-1 0 0,-1 0 0 0 0,0 0 1 0 0,0 0-1 0 0,0 0 0 0 0,1 1 0 0 0,-1-1 1 0 0,0 0-1 0 0,0 0 0 0 0,0 0 1 0 0,0 0-1 0 0,1 0 0 0 0,-1 0 1 0 0,0 0-1 0 0,0 0 0 0 0,0 0 1 0 0,1 0-1 0 0,-1-1 0 0 0,0 1 0 0 0,0 0 1 0 0,0 0-1 0 0,1 0 0 0 0,-1 0-40 0 0,66-35 1067 0 0,-38 19-977 0 0,1 1-1 0 0,1 1 1 0 0,0 1-1 0 0,1 2 1 0 0,31-7-90 0 0,26 1 521 0 0,52-3-521 0 0,-136 20 4 0 0,1-1 0 0 0,0 1 0 0 0,0-1 0 0 0,0 1 0 0 0,0 1 0 0 0,0-1-1 0 0,0 1 1 0 0,0 0 0 0 0,-1 0 0 0 0,1 0 0 0 0,0 1 0 0 0,-1-1 0 0 0,1 1 0 0 0,-1 0-1 0 0,1 1 1 0 0,-1-1 0 0 0,0 1 0 0 0,0 0 0 0 0,0 0 0 0 0,0 0 0 0 0,-1 0 0 0 0,3 3-4 0 0,4 16-88 0 0,-8-18 75 0 0,0 1 0 0 0,0-1 0 0 0,0 1 0 0 0,0 0 0 0 0,-1-1 0 0 0,0 1 0 0 0,0 0 0 0 0,0 0 0 0 0,0 0 0 0 0,-1 0 0 0 0,0 3 13 0 0,1 7-27 0 0,6 49-170 0 0,-2 47 197 0 0,-4-98 0 0 0,1 1-1 0 0,0-1 1 0 0,1 0 0 0 0,0 0 0 0 0,2 4 0 0 0,-1-5 0 0 0,-3-9 1 0 0,0 0 1 0 0,1 1 0 0 0,-1-1-1 0 0,1 0 1 0 0,-1 0 0 0 0,1-1-1 0 0,2 4-1 0 0,1 1 7 0 0,-2 9 55 0 0,-3-15-58 0 0,0-1 1 0 0,0 1-1 0 0,0 0 0 0 0,0 0 0 0 0,0 0 0 0 0,0 0 0 0 0,0 0 0 0 0,0 0 0 0 0,1 0 0 0 0,-1 0 0 0 0,0 0 1 0 0,1 0-1 0 0,-1 0 0 0 0,1 0 0 0 0,-1-1 0 0 0,1 1 0 0 0,-1 0 0 0 0,1 0 0 0 0,-1 0-4 0 0,1-1-27 0 0,0 1 0 0 0,0-1 0 0 0,0 1 1 0 0,-1-1-1 0 0,1 1 0 0 0,0-1 0 0 0,0 0 0 0 0,0 1 0 0 0,0-1 0 0 0,0 0 0 0 0,0 0 0 0 0,-1 0 0 0 0,1 0 0 0 0,0 0 0 0 0,0 0 0 0 0,0 0 1 0 0,0 0-1 0 0,0 0 27 0 0,2 0-1077 0 0,-2 0-7088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3.6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8240 0 0,'1'8'112'0'0,"0"0"1"0"0,0-1-1 0 0,0 1 1 0 0,3 7-113 0 0,-2-7 108 0 0,0 1 0 0 0,0-1 0 0 0,-1 1 0 0 0,0-1 0 0 0,-1 1-108 0 0,0 9 86 0 0,0 38 137 0 0,2 0-1 0 0,4 6-222 0 0,0-4 45 0 0,-4-35 34 0 0,1 0 0 0 0,0-1 0 0 0,2 1 0 0 0,0-1 0 0 0,7 15-79 0 0,19 55 360 0 0,-9-39 164 0 0,-19-37-1863 0 0,-3-15-5631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4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9648 0 0,'0'2'69'0'0,"1"-1"1"0"0,0 1-1 0 0,-1 0 0 0 0,1 0 1 0 0,0-1-1 0 0,0 1 1 0 0,0 0-1 0 0,0-1 0 0 0,0 1 1 0 0,1-1-1 0 0,-1 1 1 0 0,0-1-1 0 0,1 0 0 0 0,-1 0 1 0 0,1 1-1 0 0,-1-1 1 0 0,1 0-1 0 0,0 0 0 0 0,-1-1 1 0 0,1 1-1 0 0,0 0 1 0 0,0 0-1 0 0,-1-1 1 0 0,1 1-1 0 0,0-1 0 0 0,0 0 1 0 0,0 1-1 0 0,0-1 1 0 0,0 0-1 0 0,0 0 0 0 0,-1 0 1 0 0,1 0-1 0 0,0-1 1 0 0,2 0-70 0 0,11-1 134 0 0,0 0 0 0 0,0 0 0 0 0,0 1 0 0 0,6 1-134 0 0,26-2 110 0 0,182-17-126 0 0,-216 17-303 0 0,-1 0 0 0 0,0-1 1 0 0,0 0-1 0 0,0-1 0 0 0,8-4 319 0 0,-12 5-7900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4.3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419 1 7232 0 0,'-24'0'604'0'0,"-1"0"0"0"0,1 1 0 0 0,0 1 1 0 0,0 2-1 0 0,0 0 0 0 0,-16 6-604 0 0,26-5 101 0 0,4-2 36 0 0,1 0 0 0 0,-1 0 0 0 0,1 1 0 0 0,-1 1 0 0 0,1 0 0 0 0,0 0 0 0 0,1 1 0 0 0,-6 3-137 0 0,-1 5 160 0 0,1 0 0 0 0,0 0 0 0 0,1 1 0 0 0,1 1-1 0 0,0 0 1 0 0,1 1 0 0 0,-4 9-160 0 0,11-18 42 0 0,1 0 1 0 0,0 0-1 0 0,0 0 1 0 0,0 1-1 0 0,1-1 1 0 0,0 1-1 0 0,0 7-42 0 0,-1 62 376 0 0,3-73-351 0 0,1 0-1 0 0,0 0 0 0 0,0 0 0 0 0,1-1 1 0 0,0 1-1 0 0,-1-1 0 0 0,1 1 0 0 0,1-1 1 0 0,-1 0-1 0 0,1 1 0 0 0,-1-1 0 0 0,1 0 1 0 0,3 2-25 0 0,3 4 42 0 0,0 0 1 0 0,0-1-1 0 0,1 0 1 0 0,5 3-43 0 0,-2-2 45 0 0,-1-1 1 0 0,1-1 0 0 0,1 0 0 0 0,0-1-1 0 0,0 0 1 0 0,0-1 0 0 0,1-1 0 0 0,0 0 0 0 0,0-1-1 0 0,0-1 1 0 0,0 0 0 0 0,13 0-46 0 0,-2 0-86 0 0,57 3 738 0 0,-74-6-896 0 0,-1-1 0 0 0,1 0 0 0 0,0 0 0 0 0,0 0 0 0 0,-1-1 0 0 0,1 0 1 0 0,-1-1-1 0 0,1 0 244 0 0,-6 2-9648 0 0</inkml:trace>
  <inkml:trace contextRef="#ctx0" brushRef="#br0" timeOffset="1">53 321 10848 0 0,'0'0'20'0'0,"1"1"1"0"0,-1 0 0 0 0,0 0-1 0 0,0 0 1 0 0,1 0 0 0 0,-1 0-1 0 0,1-1 1 0 0,-1 1 0 0 0,1 0-1 0 0,-1 0 1 0 0,1-1-1 0 0,-1 1 1 0 0,1 0 0 0 0,0-1-1 0 0,-1 1 1 0 0,1-1 0 0 0,0 1-1 0 0,-1-1 1 0 0,1 1 0 0 0,0-1-1 0 0,0 1 1 0 0,0-1-21 0 0,-1 0 10 0 0,1 1 0 0 0,-1-1 0 0 0,0 0 0 0 0,0 0 0 0 0,1 0 0 0 0,-1 0 1 0 0,0 1-1 0 0,1-1 0 0 0,-1 0 0 0 0,0 0 0 0 0,1 0 0 0 0,-1 0 0 0 0,0 0 0 0 0,1 0 0 0 0,-1 0 0 0 0,0 0 0 0 0,1 0 0 0 0,-1 0 1 0 0,0 0-1 0 0,1 0 0 0 0,-1 0 0 0 0,0 0 0 0 0,1 0 0 0 0,-1-1 0 0 0,0 1 0 0 0,1 0 0 0 0,-1 0 0 0 0,0 0 0 0 0,1 0 0 0 0,-1-1 0 0 0,0 1 1 0 0,0 0-1 0 0,1 0 0 0 0,-1 0 0 0 0,0-1 0 0 0,0 1 0 0 0,1 0 0 0 0,-1-1 0 0 0,0 1 0 0 0,0 0 0 0 0,0 0 0 0 0,0-1 0 0 0,1 1 0 0 0,-1 0 1 0 0,0-1-1 0 0,0 1 0 0 0,0 0 0 0 0,0-1 0 0 0,0 1 0 0 0,0 0 0 0 0,0-1 0 0 0,0 1 0 0 0,0 0 0 0 0,0-1-10 0 0,18-2 547 0 0,33-4 195 0 0,10 2-742 0 0,-32 4-246 0 0,-1-2 1 0 0,0-1 0 0 0,0-1-1 0 0,-1-1 1 0 0,1-1-1 0 0,19-9 246 0 0,-14 1-8334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4.7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243 44 7528 0 0,'-6'-9'410'0'0,"6"9"-382"0"0,0 0 0 0 0,0-1 0 0 0,0 1-1 0 0,0-1 1 0 0,0 1 0 0 0,-1 0 0 0 0,1-1-1 0 0,0 1 1 0 0,0 0 0 0 0,0-1 0 0 0,-1 1-1 0 0,1 0 1 0 0,0-1 0 0 0,0 1 0 0 0,-1 0-1 0 0,1 0 1 0 0,0-1 0 0 0,0 1-1 0 0,-1 0 1 0 0,1 0 0 0 0,0 0 0 0 0,-1-1-1 0 0,1 1 1 0 0,-1 0 0 0 0,1 0 0 0 0,0 0-1 0 0,-1 0 1 0 0,1 0 0 0 0,0 0 0 0 0,-1 0-1 0 0,1 0 1 0 0,-1 0 0 0 0,1 0 0 0 0,0 0-1 0 0,-1 0 1 0 0,1 0-28 0 0,-4-1 281 0 0,0 1 1 0 0,0-1-1 0 0,0 0 0 0 0,0 0 1 0 0,1 0-1 0 0,-1-1 0 0 0,0 1 1 0 0,1-1-1 0 0,-4-2-281 0 0,3 2 168 0 0,1 0 0 0 0,-1 0 0 0 0,0 1 1 0 0,0-1-1 0 0,0 1 0 0 0,0 0 0 0 0,-1 0 0 0 0,1 0 0 0 0,0 0 0 0 0,-1 1-168 0 0,-59 0 859 0 0,63 0-851 0 0,0 1 1 0 0,-1-1-1 0 0,1 0 0 0 0,0 1 1 0 0,0-1-1 0 0,0 1 0 0 0,0 0 1 0 0,0-1-1 0 0,0 1 0 0 0,1 0 1 0 0,-1-1-1 0 0,0 1 1 0 0,0 0-1 0 0,0 0 0 0 0,1 0 1 0 0,-1 0-1 0 0,0 0 0 0 0,1 0 1 0 0,-1 0-1 0 0,1 0 0 0 0,-1 0 1 0 0,1 0-1 0 0,-1 0 0 0 0,1 0 1 0 0,0 0-1 0 0,0 0 1 0 0,-1 0-1 0 0,1 0 0 0 0,0 1 1 0 0,0-1-1 0 0,0 0 0 0 0,0 0 1 0 0,1 0-1 0 0,-1 1-8 0 0,0 3 18 0 0,0-1-1 0 0,0 1 1 0 0,0 0-1 0 0,1-1 0 0 0,0 1 1 0 0,0 0-1 0 0,0-1 1 0 0,1 1-18 0 0,14 24 20 0 0,1-1 0 0 0,1-1 0 0 0,1-1 0 0 0,17 18-20 0 0,17 22 15 0 0,-24-34 0 0 0,-23-27-13 0 0,-1 0 1 0 0,0 1-1 0 0,0 0 0 0 0,0 0 0 0 0,-1 0 0 0 0,0 0 1 0 0,0 1-1 0 0,1 2-2 0 0,-4-5-4 0 0,3 4 11 0 0,-1 0 1 0 0,0 1-1 0 0,0 0 0 0 0,-1 0 1 0 0,1 7-8 0 0,-2-15 1 0 0,-1 1 1 0 0,0-1-1 0 0,0 0 1 0 0,0 1-1 0 0,0-1 1 0 0,0 1 0 0 0,0-1-1 0 0,0 0 1 0 0,0 1-1 0 0,-1-1 1 0 0,1 0-1 0 0,0 1 1 0 0,-1-1-1 0 0,1 0 1 0 0,-1 1-1 0 0,0-1 1 0 0,1 0-1 0 0,-1 0 1 0 0,0 0 0 0 0,0 1-1 0 0,0-1 1 0 0,0 0-1 0 0,0 0 1 0 0,0 0-1 0 0,0 0 1 0 0,0-1-1 0 0,0 1 1 0 0,0 0-1 0 0,0 0 1 0 0,-1-1-1 0 0,1 1 1 0 0,0-1 0 0 0,-1 1-1 0 0,1-1 1 0 0,0 1-1 0 0,-1-1 1 0 0,1 0-1 0 0,0 0 1 0 0,-1 1-1 0 0,1-1 1 0 0,-1 0-2 0 0,-13 1 11 0 0,0-1 0 0 0,0 0-1 0 0,0 0 1 0 0,0-2 0 0 0,0 0 0 0 0,0 0 0 0 0,1-2-1 0 0,-1 0 1 0 0,0-1-11 0 0,-18-6 31 0 0,24 9-15 0 0,0-1 0 0 0,0-1-1 0 0,1 0 1 0 0,-4-2-16 0 0,9 4 4 0 0,0 0 0 0 0,0 0 0 0 0,0 0 0 0 0,0-1-1 0 0,1 1 1 0 0,-1-1 0 0 0,1 0 0 0 0,-1 0 0 0 0,1 0 0 0 0,0 0 0 0 0,0 0-1 0 0,0 0 1 0 0,0-2-4 0 0,-13-21-1832 0 0,14 24-7506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5.1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9944 0 0,'5'22'1283'0'0,"-4"-19"-1035"0"0,0 0-1 0 0,0 0 1 0 0,0 0-1 0 0,0 1 1 0 0,0-1-1 0 0,-1 0 1 0 0,0 3-248 0 0,-6 125 854 0 0,5-73-855 0 0,-1-26-9 0 0,2-1 0 0 0,1 1 1 0 0,2 4 9 0 0,-2-33-2 0 0,0 1 1 0 0,0-1 0 0 0,1 1 0 0 0,-1-1-1 0 0,0 0 1 0 0,1 0 0 0 0,0 1 0 0 0,0-1-1 0 0,2 2 2 0 0,-2-2-1 0 0,0 0 0 0 0,0 0-1 0 0,0 0 1 0 0,0 0-1 0 0,-1 1 1 0 0,0-1 0 0 0,1 1-1 0 0,-1-1 1 0 0,0 1-1 0 0,0 1 2 0 0,13 43-33 0 0,-3-23-1730 0 0,-11-24-6791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7.8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153 126 7528 0 0,'-8'5'86'0'0,"-1"1"1"0"0,1 0-1 0 0,0 1 1 0 0,1-1-1 0 0,-1 2 1 0 0,2-1-1 0 0,-1 1 1 0 0,1 0-1 0 0,0 0 1 0 0,0 1-1 0 0,1-1 1 0 0,0 1-1 0 0,1 1 1 0 0,0-1-1 0 0,1 1 1 0 0,-2 3-87 0 0,-7 21 49 0 0,2 1 1 0 0,1 1 0 0 0,2-1-1 0 0,-2 21-49 0 0,9-50 69 0 0,-1 0-1 0 0,1 0 1 0 0,1 0-1 0 0,-1 0 0 0 0,1 0 1 0 0,0 0-1 0 0,0 0 1 0 0,0 0-1 0 0,1-1 1 0 0,0 1-1 0 0,0 0 0 0 0,1-1 1 0 0,0 0-1 0 0,0 1 1 0 0,0-1-1 0 0,0 0 1 0 0,1 0-1 0 0,0-1 0 0 0,0 1 1 0 0,0-1-1 0 0,0 0 1 0 0,1 0-1 0 0,-1 0 1 0 0,2 0-69 0 0,0 0 84 0 0,1-1 1 0 0,-1 0 0 0 0,1 0 0 0 0,-1 0-1 0 0,1-1 1 0 0,0 0 0 0 0,0 0 0 0 0,0 0-1 0 0,0-1 1 0 0,0 0 0 0 0,0-1 0 0 0,0 0-1 0 0,0 0 1 0 0,0 0 0 0 0,0-1 0 0 0,0 0-1 0 0,0 0 1 0 0,0-1 0 0 0,0 0 0 0 0,2-1-85 0 0,-6 2 22 0 0,8-2 58 0 0,-1 0-1 0 0,1-1 1 0 0,0-1-1 0 0,-1 1 1 0 0,0-2-1 0 0,0 1 1 0 0,-1-2-1 0 0,1 1 1 0 0,-1-1-1 0 0,-1-1 1 0 0,9-7-80 0 0,-10 6 79 0 0,0 0 0 0 0,0-1 0 0 0,-1 0 0 0 0,0 0 0 0 0,0 0 0 0 0,-1-1 0 0 0,-1 0 0 0 0,0 0 1 0 0,2-8-80 0 0,-2 0 54 0 0,-1 0 0 0 0,-1 0 0 0 0,0 1 0 0 0,-2-1 1 0 0,-1-14-55 0 0,1 25 10 0 0,0-5 29 0 0,-1 1 0 0 0,0-1 0 0 0,0 0 0 0 0,-2 1 0 0 0,1 0-1 0 0,-2-1 1 0 0,-2-7-39 0 0,1 8-52 0 0,0 1 0 0 0,0 0-1 0 0,-1 1 1 0 0,-1-1 0 0 0,1 1 0 0 0,-2 1-1 0 0,1-1 1 0 0,-1 1 0 0 0,-1 0 0 0 0,0 1-1 0 0,0 0 1 0 0,-1 0 0 0 0,1 1 0 0 0,-2 1-1 0 0,1-1 1 0 0,-1 1 0 0 0,0 1 0 0 0,0 0-1 0 0,0 1 1 0 0,-1 0 0 0 0,-8-1 52 0 0,-1 1-9657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5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338 41 8336 0 0,'0'-2'158'0'0,"0"0"0"0"0,0-1 0 0 0,0 1 0 0 0,0-1 0 0 0,-1 1 0 0 0,1 0 0 0 0,-1-1 0 0 0,0 1 0 0 0,1 0 0 0 0,-2-2-158 0 0,2 3 61 0 0,-1 0 0 0 0,0 0 0 0 0,0 1 0 0 0,1-1 0 0 0,-1 0 0 0 0,0 0 0 0 0,0 0 0 0 0,0 1-1 0 0,0-1 1 0 0,0 1 0 0 0,0-1 0 0 0,0 1 0 0 0,0-1 0 0 0,0 1 0 0 0,0-1 0 0 0,0 1 0 0 0,0 0 0 0 0,0-1-1 0 0,0 1 1 0 0,-1 0 0 0 0,1 0 0 0 0,0 0 0 0 0,0 0-61 0 0,-51-2 1532 0 0,-40 4-1532 0 0,89-2 35 0 0,0 1 0 0 0,0 0 0 0 0,0-1 0 0 0,0 1 0 0 0,0 1 0 0 0,0-1 0 0 0,0 0 0 0 0,0 0 0 0 0,1 1 0 0 0,-1 0 0 0 0,0 0 0 0 0,1-1 0 0 0,0 1 0 0 0,-1 1 0 0 0,1-1 0 0 0,0 0 0 0 0,0 0 0 0 0,0 1 0 0 0,0-1 0 0 0,1 1 0 0 0,-1 0-35 0 0,-1 1 33 0 0,1 0-1 0 0,0 1 1 0 0,1-1-1 0 0,-1 0 0 0 0,1 1 1 0 0,-1-1-1 0 0,1 0 1 0 0,1 1-1 0 0,-1 0 1 0 0,1-1-1 0 0,0 1 0 0 0,0-1 1 0 0,0 1-1 0 0,0 1-32 0 0,3 2 18 0 0,-1 0 0 0 0,1 0 0 0 0,0 0-1 0 0,1-1 1 0 0,0 1 0 0 0,2 2-18 0 0,7 14 45 0 0,-7-13-17 0 0,0-1 0 0 0,1 0 0 0 0,5 7-28 0 0,9 14 39 0 0,-12-19-26 0 0,0-1-1 0 0,0 0 1 0 0,1 0-1 0 0,0-1 1 0 0,4 3-13 0 0,-5-6 7 0 0,-1 1 0 0 0,0 0 0 0 0,-1 0 0 0 0,0 0 0 0 0,0 1 0 0 0,-1 0 0 0 0,0 1 0 0 0,0-1 1 0 0,-1 2-8 0 0,-2-4 2 0 0,1 0 0 0 0,-1 0 0 0 0,1 0 0 0 0,3 3-2 0 0,-7-9 0 0 0,1-1 0 0 0,-1 1 0 0 0,0-1 0 0 0,0 1 0 0 0,0-1 0 0 0,0 1 0 0 0,0-1 0 0 0,0 1 0 0 0,0-1 0 0 0,0 1 0 0 0,0-1 1 0 0,0 1-1 0 0,0-1 0 0 0,0 1 0 0 0,0-1 0 0 0,0 1 0 0 0,0-1 0 0 0,-1 1 0 0 0,1-1 0 0 0,0 1 0 0 0,0-1 0 0 0,0 0 1 0 0,-1 1-1 0 0,1-1 0 0 0,0 1 0 0 0,-1-1 0 0 0,1 0 0 0 0,0 1 0 0 0,-1-1 0 0 0,1 0 0 0 0,-1 1 0 0 0,1-1 0 0 0,0 0 0 0 0,-1 1 1 0 0,1-1-1 0 0,-1 0 0 0 0,1 0 0 0 0,-1 0 0 0 0,1 0 0 0 0,-1 1 0 0 0,-21 8 4 0 0,19-8-3 0 0,-3 1-1 0 0,1-1 0 0 0,-1 0 0 0 0,0 0 0 0 0,0 0 0 0 0,0-1 0 0 0,0 1 0 0 0,-1-2 0 0 0,-17 3 0 0 0,9 0-1 0 0,0-1 0 0 0,0 0 0 0 0,0-1 0 0 0,1-1 0 0 0,-1 0 1 0 0,0-1-1 0 0,1 0 0 0 0,-9-3 1 0 0,-63-16-1808 0 0,81 20-7225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6.2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 5 5016 0 0,'0'-1'156'0'0,"-1"1"1"0"0,1 0-1 0 0,0 0 1 0 0,0-1 0 0 0,0 1-1 0 0,-1 0 1 0 0,1 0-1 0 0,0-1 1 0 0,0 1-1 0 0,0 0 1 0 0,-1 0-1 0 0,1 0 1 0 0,0-1-1 0 0,-1 1 1 0 0,1 0-1 0 0,0 0 1 0 0,0 0-1 0 0,-1 0 1 0 0,1 0 0 0 0,0 0-1 0 0,-1 0 1 0 0,1 0-1 0 0,0-1 1 0 0,-1 1-1 0 0,1 0 1 0 0,0 0-1 0 0,-1 0 1 0 0,1 1-1 0 0,0-1 1 0 0,-1 0-1 0 0,1 0 1 0 0,0 0 0 0 0,-1 0-1 0 0,1 0 1 0 0,0 0-1 0 0,-1 0 1 0 0,1 0-157 0 0,0 1 44 0 0,0-1-1 0 0,0 1 1 0 0,0-1 0 0 0,0 0 0 0 0,0 1 0 0 0,0-1 0 0 0,0 0 0 0 0,0 1-1 0 0,0-1 1 0 0,0 0 0 0 0,0 1 0 0 0,0-1 0 0 0,0 0 0 0 0,0 1 0 0 0,0-1-1 0 0,-1 0 1 0 0,1 1 0 0 0,0-1 0 0 0,0 0 0 0 0,0 1 0 0 0,-1-1 0 0 0,1 0-1 0 0,0 0 1 0 0,0 1 0 0 0,-1-1 0 0 0,1 0 0 0 0,0 0 0 0 0,-1 0-44 0 0,-4 11 541 0 0,-7 89-481 0 0,12 67-48 0 0,0-162-3 0 0,1-1 0 0 0,0 0 0 0 0,0 1 0 0 0,0-1 0 0 0,1 0 0 0 0,-1 0 1 0 0,1 0-1 0 0,0 0 0 0 0,0 0 0 0 0,1 0 0 0 0,-1 0 0 0 0,1-1 0 0 0,0 1 0 0 0,2 1-9 0 0,16 27 265 0 0,-20-31-310 0 0,-1 0 1 0 0,0 0-1 0 0,1 0 1 0 0,-1-1-1 0 0,1 1 0 0 0,-1 0 1 0 0,1 0-1 0 0,-1-1 1 0 0,1 1-1 0 0,0 0 0 0 0,-1-1 1 0 0,1 1-1 0 0,0-1 1 0 0,-1 1-1 0 0,1 0 1 0 0,0-1-1 0 0,0 0 0 0 0,-1 1 1 0 0,1-1-1 0 0,0 1 1 0 0,0-1-1 0 0,0 0 0 0 0,0 0 1 0 0,0 0-1 0 0,0 1 1 0 0,0-1-1 0 0,-1 0 1 0 0,1 0-1 0 0,0 0 0 0 0,0 0 1 0 0,0 0-1 0 0,0-1 1 0 0,0 1-1 0 0,0 0 45 0 0,0-1-8237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6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209 57 6824 0 0,'0'-3'106'0'0,"-1"1"0"0"0,0-1 0 0 0,1 0-1 0 0,-2 1 1 0 0,1-1 0 0 0,0 1 0 0 0,0-1 0 0 0,-1 1 0 0 0,1 0 0 0 0,-1 0 0 0 0,0-1 0 0 0,1 1 0 0 0,-1 0 0 0 0,0 1 0 0 0,0-1-1 0 0,-1 0 1 0 0,1 0 0 0 0,0 1 0 0 0,-1 0 0 0 0,1-1 0 0 0,0 1 0 0 0,-1 0 0 0 0,-2-1-106 0 0,3 1 80 0 0,-1 0 0 0 0,1 0 0 0 0,-1 0 0 0 0,1 0 1 0 0,-1 0-1 0 0,0 1 0 0 0,1-1 0 0 0,-1 1 0 0 0,0 0 0 0 0,1-1 1 0 0,-1 1-1 0 0,0 1 0 0 0,0-1 0 0 0,1 0 0 0 0,-1 1 0 0 0,0-1 0 0 0,1 1 1 0 0,-1 0-1 0 0,1 0 0 0 0,-1 0 0 0 0,1 0 0 0 0,-1 0 0 0 0,1 0 1 0 0,0 1-1 0 0,-2 0-80 0 0,-9 8 447 0 0,11-9-407 0 0,1 0 0 0 0,-1 0 0 0 0,1 0 0 0 0,-1 0 0 0 0,1 0 0 0 0,0 0 0 0 0,0 0 0 0 0,0 1 0 0 0,-1-1 0 0 0,1 0 0 0 0,0 1 0 0 0,0-1 1 0 0,1 1-1 0 0,-1-1 0 0 0,0 1 0 0 0,0-1 0 0 0,1 1 0 0 0,-1 0-40 0 0,-2 7 92 0 0,0 1 1 0 0,1-1 0 0 0,1 0-1 0 0,-1 1 1 0 0,1-1 0 0 0,1 1-1 0 0,0-1 1 0 0,0 1 0 0 0,1-1-1 0 0,0 1 1 0 0,0-1 0 0 0,1 1-93 0 0,3 1 28 0 0,0-1 0 0 0,0 0 1 0 0,1 0-1 0 0,0 0 1 0 0,1-1-1 0 0,0 0 0 0 0,0 0 1 0 0,1-1-1 0 0,0 0 1 0 0,1 0-1 0 0,-1-1 0 0 0,1 0 1 0 0,2 1-29 0 0,46 22 107 0 0,-54-28-108 0 0,0-1 1 0 0,-1 1 0 0 0,0 0 0 0 0,1 1-1 0 0,-1-1 1 0 0,0 0 0 0 0,0 1-1 0 0,0-1 1 0 0,-1 1 0 0 0,2 0 0 0 0,-3-2 0 0 0,8 16-2 0 0,-8-17 2 0 0,0 0 0 0 0,0 1 0 0 0,0-1 0 0 0,0 0 1 0 0,0 1-1 0 0,0-1 0 0 0,0 0 0 0 0,0 1 1 0 0,0-1-1 0 0,0 1 0 0 0,0-1 0 0 0,0 0 0 0 0,0 1 1 0 0,0-1-1 0 0,0 0 0 0 0,0 1 0 0 0,-1-1 0 0 0,1 0 1 0 0,0 1-1 0 0,0-1 0 0 0,0 0 0 0 0,-1 0 0 0 0,1 1 1 0 0,0-1-1 0 0,0 0 0 0 0,-1 0 0 0 0,1 1 0 0 0,0-1 1 0 0,0 0-1 0 0,-1 0 0 0 0,1 1 0 0 0,0-1 1 0 0,-1 0-1 0 0,1 0 0 0 0,0 0 0 0 0,-1 0 0 0 0,1 0 1 0 0,0 0-1 0 0,-1 0 0 0 0,1 0 0 0 0,-1 1 0 0 0,1-1 1 0 0,0 0-1 0 0,-1 0 0 0 0,1-1 0 0 0,0 1 0 0 0,-1 0 1 0 0,1 0-1 0 0,0 0 0 0 0,-1 0 13 0 0,-22 9 91 0 0,3-5-10 0 0,0-1 0 0 0,0-1 0 0 0,-18-1-94 0 0,-22 2 177 0 0,26-2 149 0 0,34-1-384 0 0,-1 0-1 0 0,0 0 1 0 0,0 0 0 0 0,0 0 0 0 0,0 0 0 0 0,1 0 0 0 0,-1 0 0 0 0,0 0 0 0 0,0-1 0 0 0,0 1-1 0 0,0 0 1 0 0,1-1 0 0 0,-1 1 0 0 0,0 0 0 0 0,0-1 0 0 0,1 1 0 0 0,-1-1 0 0 0,0 1 0 0 0,1-1-1 0 0,-1 1 1 0 0,1-1 0 0 0,-1 0 0 0 0,0 1 0 0 0,1-1 0 0 0,-1 0 0 0 0,1 0 0 0 0,0 1 0 0 0,-1-1-1 0 0,1 0 1 0 0,0 0 0 0 0,-1 1 0 0 0,1-1 0 0 0,0-1 58 0 0,0 1-9297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7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52 0 5120 0 0,'-1'0'30'0'0,"1"0"0"0"0,0 0 1 0 0,0 0-1 0 0,-1 0 0 0 0,1 0 1 0 0,0 0-1 0 0,0 0 0 0 0,-1 0 1 0 0,1 0-1 0 0,0 1 0 0 0,0-1 0 0 0,0 0 1 0 0,-1 0-1 0 0,1 0 0 0 0,0 0 1 0 0,0 0-1 0 0,-1 0 0 0 0,1 0 1 0 0,0 1-1 0 0,0-1 0 0 0,0 0 0 0 0,0 0 1 0 0,-1 0-1 0 0,1 1 0 0 0,0-1 1 0 0,0 0-1 0 0,0 0 0 0 0,0 0 1 0 0,0 1-1 0 0,0-1 0 0 0,-1 0 0 0 0,1 0 1 0 0,0 1-1 0 0,0-1 0 0 0,0 0 1 0 0,0 0-1 0 0,0 0 0 0 0,0 1 1 0 0,0-1-1 0 0,0 0 0 0 0,0 0 0 0 0,0 1 1 0 0,0-1-1 0 0,0 0 0 0 0,0 0 1 0 0,0 1-1 0 0,1-1-30 0 0,-1 0 37 0 0,0 0 0 0 0,0 1-1 0 0,0-1 1 0 0,0 0 0 0 0,0 1 0 0 0,0-1 0 0 0,0 0-1 0 0,0 0 1 0 0,0 1 0 0 0,0-1 0 0 0,0 0 0 0 0,0 0 0 0 0,0 1-1 0 0,0-1 1 0 0,-1 0 0 0 0,1 1 0 0 0,0-1 0 0 0,0 0-1 0 0,0 0 1 0 0,0 1 0 0 0,0-1 0 0 0,-1 0 0 0 0,1 0 0 0 0,0 0-1 0 0,0 1 1 0 0,0-1 0 0 0,-1 0 0 0 0,1 0 0 0 0,0 0-1 0 0,0 0 1 0 0,0 1 0 0 0,-1-1 0 0 0,1 0 0 0 0,0 0 0 0 0,0 0-1 0 0,-1 0 1 0 0,1 0 0 0 0,0 0 0 0 0,-1 0 0 0 0,1 0 0 0 0,0 0-1 0 0,0 0 1 0 0,-1 0 0 0 0,1 0 0 0 0,0 0 0 0 0,-1 0-1 0 0,1 0-36 0 0,-3 5 124 0 0,1 0 0 0 0,-1 0-1 0 0,1 0 1 0 0,0 0 0 0 0,0 0-1 0 0,1 0 1 0 0,-1 1 0 0 0,1-1-124 0 0,-3 19 167 0 0,0 0 0 0 0,2 0 0 0 0,0 15-167 0 0,-5 43 625 0 0,7-75-545 0 0,-1 0-1 0 0,2 0 1 0 0,-1 0-1 0 0,1 0 0 0 0,-1 0 1 0 0,3 6-80 0 0,2 27 461 0 0,-7 125 507 0 0,2-164-9760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7.5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1 127 8136 0 0,'10'-8'785'0'0,"0"0"0"0"0,1 0 0 0 0,9-4-785 0 0,1-1 683 0 0,-8 5-529 0 0,0 0 0 0 0,0 1-1 0 0,1 1 1 0 0,0 1-1 0 0,0-1 1 0 0,0 2-1 0 0,1 0 1 0 0,0 1 0 0 0,-1 1-1 0 0,16-1-153 0 0,128-11 651 0 0,-119 10-553 0 0,-27 3-67 0 0,-1 0 0 0 0,1 0 0 0 0,0 1 1 0 0,10 1-32 0 0,-7 1 91 0 0,-1-2 1 0 0,1 0 0 0 0,4-1-92 0 0,15 0-1986 0 0,-12 1-6495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8.2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89 5320 0 0,'0'2'6'0'0,"0"-1"22"0"0,0 0-1 0 0,0 0 0 0 0,0 0 0 0 0,0 0 1 0 0,0 0-1 0 0,0 0 0 0 0,0-1 0 0 0,0 1 1 0 0,0 0-1 0 0,0 0 0 0 0,1 0 0 0 0,-1 0 1 0 0,0 0-1 0 0,0 0 0 0 0,1 0 0 0 0,-1-1 1 0 0,1 1-1 0 0,-1 0 0 0 0,1 0 0 0 0,-1-1 0 0 0,1 1 1 0 0,-1 0-1 0 0,1-1 0 0 0,0 1 0 0 0,0 0 1 0 0,-1-1-1 0 0,1 1 0 0 0,0-1-27 0 0,0 1 33 0 0,-1-1-1 0 0,0 1 1 0 0,1-1 0 0 0,-1 1-1 0 0,0-1 1 0 0,1 1 0 0 0,-1 0-1 0 0,0-1 1 0 0,0 1 0 0 0,1-1-1 0 0,-1 1 1 0 0,0-1 0 0 0,0 1-1 0 0,0 0 1 0 0,0-1-1 0 0,0 1 1 0 0,0 0 0 0 0,0-1-1 0 0,0 1 1 0 0,0-1 0 0 0,0 1-1 0 0,0 0 1 0 0,0 0-33 0 0,-4 21 356 0 0,1-8-112 0 0,-5 53 422 0 0,-7 99-230 0 0,14-157-397 0 0,0 0-1 0 0,-1 0 1 0 0,0 0-1 0 0,-1 1-38 0 0,1-2 157 0 0,0 1-1 0 0,0-1 0 0 0,1 1 1 0 0,0-1-1 0 0,0 2-156 0 0,3 55 1102 0 0,-2-28 55 0 0,0-36-965 0 0,0-1 3 0 0,0 0-15 0 0,0 0-3 0 0,0 0 4 0 0,0 0-7 0 0,0 0-17 0 0,0 0 0 0 0,0-17 605 0 0,1-35-532 0 0,1-1 0 0 0,3 1 1 0 0,2 0-1 0 0,7-25-230 0 0,-8 58 72 0 0,1 0-1 0 0,1 0 1 0 0,0 1 0 0 0,1 0 0 0 0,7-8-72 0 0,-6 11 82 0 0,2 0 0 0 0,0 1 0 0 0,0 1 0 0 0,1 0 0 0 0,12-8-82 0 0,11-12 111 0 0,-32 28-90 0 0,0 1 0 0 0,0 0 0 0 0,1 0 0 0 0,-1 0 0 0 0,1 1 0 0 0,0 0 0 0 0,0 0 0 0 0,0 0 0 0 0,1 0 0 0 0,-1 1 0 0 0,1 0 0 0 0,-1 0 0 0 0,1 1 0 0 0,0-1 0 0 0,0 1 0 0 0,5 0-21 0 0,16-1 158 0 0,-23 1-144 0 0,-1 0 0 0 0,1 1 0 0 0,0-1 1 0 0,-1 1-1 0 0,1 0 0 0 0,-1 0 0 0 0,1 0 0 0 0,-1 1 0 0 0,1-1 0 0 0,0 1 0 0 0,-1 0 0 0 0,1 0 0 0 0,-1 0 1 0 0,0 0-1 0 0,1 0 0 0 0,-1 1 0 0 0,0 0 0 0 0,0 0 0 0 0,0 0 0 0 0,0 0 0 0 0,0 0 0 0 0,0 0 0 0 0,-1 1-14 0 0,2 1-13 0 0,0 0-1 0 0,-1 1 1 0 0,0 0-1 0 0,0-1 1 0 0,0 1-1 0 0,0 0 1 0 0,-1 1-1 0 0,0-1 1 0 0,0 0-1 0 0,0 1 1 0 0,-1-1-1 0 0,1 1 1 0 0,-1-1-1 0 0,-1 1 1 0 0,1 0-1 0 0,-1-1 0 0 0,0 1 1 0 0,0 0-1 0 0,-1-1 1 0 0,0 1-1 0 0,0-1 1 0 0,0 1-1 0 0,-1-1 1 0 0,1 1-1 0 0,-1-1 1 0 0,0 0-1 0 0,-1 2 14 0 0,-40 53-142 0 0,39-55 134 0 0,0 0 1 0 0,-1-1 0 0 0,0 1 0 0 0,0-1 0 0 0,0 0 0 0 0,0 0 0 0 0,0-1 0 0 0,-1 0 0 0 0,0 0 0 0 0,-1 1 7 0 0,-7 3-24 0 0,-23 7-209 0 0,30-12 212 0 0,0 0 0 0 0,0 1 0 0 0,1-1 0 0 0,-1 1 1 0 0,1 1 20 0 0,-7-1-84 0 0,13-3 81 0 0,-1 0-1 0 0,1 0 1 0 0,0 0-1 0 0,-1 0 1 0 0,1 0 0 0 0,0 0-1 0 0,-1 0 1 0 0,1 0 0 0 0,0 0-1 0 0,-1 0 1 0 0,1 0-1 0 0,0 0 1 0 0,-1 0 0 0 0,1 0-1 0 0,0 1 1 0 0,-1-1 0 0 0,1 0-1 0 0,0 0 1 0 0,0 0-1 0 0,-1 1 1 0 0,1-1 0 0 0,0 0-1 0 0,0 0 1 0 0,-1 0 0 0 0,1 1-1 0 0,0-1 1 0 0,0 0-1 0 0,0 1 1 0 0,0-1 0 0 0,-1 0-1 0 0,1 1 1 0 0,0-1 0 0 0,0 0-1 0 0,0 0 1 0 0,0 1-1 0 0,0-1 1 0 0,0 0 0 0 0,0 1-1 0 0,0-1 1 0 0,0 0 0 0 0,0 1-1 0 0,0-1 4 0 0,0 1-3 0 0,0-1 0 0 0,0 0-1 0 0,-1 0 1 0 0,1 0 0 0 0,0 1-1 0 0,0-1 1 0 0,0 0 0 0 0,0 0 0 0 0,-1 0-1 0 0,1 0 1 0 0,0 1 0 0 0,0-1-1 0 0,0 0 1 0 0,-1 0 0 0 0,1 0-1 0 0,0 0 1 0 0,0 0 0 0 0,0 0 0 0 0,-1 0-1 0 0,1 0 1 0 0,0 0 0 0 0,0 1-1 0 0,-1-1 1 0 0,1 0 0 0 0,0 0 0 0 0,0 0-1 0 0,-1 0 1 0 0,1 0 0 0 0,0 0-1 0 0,0-1 1 0 0,-1 1 3 0 0,1 0-2 0 0,0 0-1 0 0,-1 0 1 0 0,1 0-1 0 0,0 0 1 0 0,-1 0-1 0 0,1 0 1 0 0,0 0-1 0 0,0 0 1 0 0,-1 0-1 0 0,1 0 1 0 0,0 1-1 0 0,-1-1 1 0 0,1 0-1 0 0,0 0 1 0 0,-1 0-1 0 0,1 0 1 0 0,0 0 0 0 0,0 0-1 0 0,-1 1 1 0 0,1-1-1 0 0,0 0 1 0 0,0 0-1 0 0,-1 1 1 0 0,1-1-1 0 0,0 0 1 0 0,0 0-1 0 0,0 0 1 0 0,-1 1-1 0 0,1-1 1 0 0,0 0-1 0 0,0 1 1 0 0,0-1 2 0 0,-1 2-5 0 0,1 1 1 0 0,-1-1-1 0 0,1 0 1 0 0,0 1 0 0 0,-1-1-1 0 0,1 1 1 0 0,0-1-1 0 0,0 0 1 0 0,1 1-1 0 0,-1-1 1 0 0,1 1-1 0 0,-1-1 1 0 0,1 0-1 0 0,0 1 1 0 0,-1-1 0 0 0,1 0-1 0 0,0 0 1 0 0,1 0-1 0 0,-1 0 1 0 0,0 0-1 0 0,1 1 5 0 0,3 3-2 0 0,1 0 0 0 0,-1-1-1 0 0,1 1 1 0 0,1-1 0 0 0,3 3 2 0 0,2 1-8 0 0,-5-5 1 0 0,0 0 1 0 0,0 0-1 0 0,0-1 1 0 0,1 0-1 0 0,-1 0 1 0 0,7 1 6 0 0,5 2-17 0 0,3 0-33 0 0,0-1 0 0 0,1-2 0 0 0,-1 0 1 0 0,1-1-1 0 0,-1-1 0 0 0,15-2 50 0 0,-23 1-108 0 0,-9 0-189 0 0,1-1-1 0 0,-1 0 1 0 0,1 1 0 0 0,-1-2-1 0 0,1 1 1 0 0,-1-1 0 0 0,1 0 297 0 0,-2 1-8960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8.6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1 161 6328 0 0,'5'24'231'0'0,"15"11"524"0"0,-5-10-397 0 0,1 13-101 0 0,-11-25-144 0 0,1 0 0 0 0,0-1 0 0 0,4 7-113 0 0,2-1 315 0 0,0-1 0 0 0,0-1 0 0 0,2 0 1 0 0,14 13-316 0 0,-24-24 115 0 0,1-1 0 0 0,0-1 0 0 0,-1 1 0 0 0,1-1 0 0 0,1 0-1 0 0,-1 0 1 0 0,0 0 0 0 0,1-1 0 0 0,-1 0 0 0 0,1 0 0 0 0,0 0 0 0 0,0-1 0 0 0,-1 0 0 0 0,1 0 0 0 0,0 0 0 0 0,0-1 0 0 0,0 0 0 0 0,0 0 0 0 0,3-1-115 0 0,-6 0 89 0 0,0 0 1 0 0,0 0-1 0 0,0 0 1 0 0,0 0-1 0 0,0-1 1 0 0,0 1-1 0 0,-1-1 1 0 0,1 0-1 0 0,-1 0 1 0 0,1 0-1 0 0,-1 0 1 0 0,1-1-90 0 0,17-12 363 0 0,-14 10-268 0 0,0 0 0 0 0,-1 0 0 0 0,1 0-1 0 0,-1-1 1 0 0,0 0 0 0 0,0 0 0 0 0,-1 0-1 0 0,0-1 1 0 0,0 1 0 0 0,0-1 0 0 0,-1 0 0 0 0,0 0-95 0 0,8-17 336 0 0,-2-1 0 0 0,0 1 0 0 0,-2-2 0 0 0,-1 1 0 0 0,4-27-336 0 0,-8 32 214 0 0,2 0 1 0 0,1-1 0 0 0,0 1 0 0 0,1 1 0 0 0,2-1 0 0 0,4-10-215 0 0,-10 27 42 0 0,0 0 1 0 0,-1-1 0 0 0,1 1-1 0 0,1 0 1 0 0,-1 0 0 0 0,0 0-1 0 0,1 0 1 0 0,0 0 0 0 0,0 0-43 0 0,-1 0-2203 0 0,-2 2-8835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8.9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420 0 9240 0 0,'0'0'521'0'0,"0"0"4"0"0,0 0-3 0 0,0 0-34 0 0,0 0-127 0 0,0 0-28 0 0,-8 1 518 0 0,-13 10-817 0 0,16-9-30 0 0,1 1-1 0 0,-2 0 1 0 0,1-1 0 0 0,0 0-1 0 0,0 0 1 0 0,-1-1-1 0 0,1 0 1 0 0,-1 0-4 0 0,-19 3-4 0 0,1 0 1 0 0,0 1-1 0 0,1 2 1 0 0,-1 0-1 0 0,-6 4 4 0 0,18-5 0 0 0,1 0-1 0 0,0 1 1 0 0,0 0 0 0 0,1 1-1 0 0,0 0 1 0 0,0 0-1 0 0,1 1 1 0 0,0 0 0 0 0,1 1-1 0 0,-1 0 1 0 0,2 0-1 0 0,0 1 1 0 0,0 0-1 0 0,1 0 1 0 0,0 1 0 0 0,-1 4 0 0 0,-12 18 12 0 0,16-29 9 0 0,0 0-1 0 0,0-1 1 0 0,1 1-1 0 0,-1 0 1 0 0,1 0-1 0 0,0 1 1 0 0,1-1-1 0 0,-1 0 1 0 0,1 1-1 0 0,0-1 1 0 0,0 0-1 0 0,1 6-20 0 0,-1 3 38 0 0,2 0 0 0 0,0-1-1 0 0,1 1 1 0 0,0-1 0 0 0,1 1 0 0 0,3 9-38 0 0,-4-18 11 0 0,1 1 1 0 0,-1-1-1 0 0,1 1 1 0 0,0-1-1 0 0,0 0 1 0 0,0 0-1 0 0,1 0 1 0 0,0 0-1 0 0,0-1 1 0 0,0 0-1 0 0,0 0 1 0 0,1 0-1 0 0,-1 0 1 0 0,1 0-1 0 0,0-1 1 0 0,4 2-12 0 0,6 3 28 0 0,1 1 0 0 0,1-2 0 0 0,-1 0 1 0 0,1-1-1 0 0,0-1 0 0 0,1-1 0 0 0,-1 0 0 0 0,2-1-28 0 0,7 2-57 0 0,20 2 451 0 0,-44-7-515 0 0,1 0-1 0 0,-1 0 0 0 0,1 0 1 0 0,-1 0-1 0 0,0 0 0 0 0,1-1 1 0 0,-1 1-1 0 0,1-1 0 0 0,-1 1 1 0 0,0-1-1 0 0,0 0 0 0 0,1 0 1 0 0,-1 0-1 0 0,0-1 0 0 0,1 0 122 0 0,-1 1-8782 0 0</inkml:trace>
  <inkml:trace contextRef="#ctx0" brushRef="#br0" timeOffset="1">44 310 8336 0 0,'0'0'70'0'0,"0"1"0"0"0,0 0 0 0 0,1-1 0 0 0,-1 1 0 0 0,0 0 0 0 0,0-1 1 0 0,0 1-1 0 0,1-1 0 0 0,-1 1 0 0 0,0 0 0 0 0,0-1 0 0 0,1 1 0 0 0,-1-1 0 0 0,1 1 1 0 0,-1-1-1 0 0,0 1 0 0 0,1-1 0 0 0,-1 0 0 0 0,1 1 0 0 0,-1-1 0 0 0,1 1 0 0 0,-1-1 0 0 0,1 0 1 0 0,0 1-1 0 0,-1-1 0 0 0,1 0 0 0 0,-1 0 0 0 0,1 1 0 0 0,0-1 0 0 0,-1 0 0 0 0,1 0 1 0 0,-1 0-1 0 0,1 0 0 0 0,0 0 0 0 0,-1 0 0 0 0,1 0 0 0 0,0 0 0 0 0,-1 0 0 0 0,1 0-70 0 0,33-5 1176 0 0,-16 2-966 0 0,26 2 179 0 0,-26 0-329 0 0,1 0 0 0 0,0 1-1 0 0,-1 2 1 0 0,1 0 0 0 0,-1 0 0 0 0,1 2 0 0 0,15 5-60 0 0,-1 2-624 0 0,1-1 0 0 0,21 4 624 0 0,-51-14-8592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19.3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8336 0 0,'6'19'425'0'0,"2"1"38"0"0,-6 21 169 0 0,-1-1 0 0 0,-2 11-632 0 0,-1 9-491 0 0,2-59-6650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0.1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1 6224 0 0,'0'0'760'0'0,"0"0"0"0"0,0 0 1 0 0,0 0-92 0 0,0 0-386 0 0,0 5-94 0 0,1 7-89 0 0,-1 1 0 0 0,-1-1 0 0 0,0 0 0 0 0,-2 4-100 0 0,3-4 6 0 0,-1-1 0 0 0,2 1-1 0 0,-1 0 1 0 0,2-1 0 0 0,0 1-6 0 0,2 35-6 0 0,3 74-5 0 0,-6-96 37 0 0,-2-21-13 0 0,1 0 0 0 0,0 1 0 0 0,0-1-1 0 0,0 1 1 0 0,1-1 0 0 0,0 1 0 0 0,0-1 0 0 0,0 0 0 0 0,0 1 0 0 0,0-1-1 0 0,1 0 1 0 0,0 1-13 0 0,-1-3 23 0 0,-1-1-1 0 0,0 1 0 0 0,0 0 1 0 0,0 0-1 0 0,0-1 0 0 0,0 1 1 0 0,0 0-1 0 0,0 0 0 0 0,0-1 1 0 0,-1 1-1 0 0,1 0 0 0 0,-1 0 1 0 0,0 1-23 0 0,-2 15 264 0 0,-1-18-1623 0 0,4 0-5387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8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273 0 4216 0 0,'0'0'74'0'0,"0"1"-1"0"0,0-1 1 0 0,0 0 0 0 0,-1 1-1 0 0,1-1 1 0 0,0 0 0 0 0,0 1-1 0 0,0-1 1 0 0,0 0 0 0 0,0 1-1 0 0,0-1 1 0 0,0 0 0 0 0,-1 1 0 0 0,1-1-1 0 0,0 0 1 0 0,0 0 0 0 0,0 1-1 0 0,-1-1 1 0 0,1 0 0 0 0,0 0-1 0 0,0 1 1 0 0,-1-1 0 0 0,1 0-1 0 0,0 0 1 0 0,-1 0 0 0 0,1 0 0 0 0,0 1-1 0 0,-1-1 1 0 0,1 0 0 0 0,0 0-1 0 0,-1 0 1 0 0,1 0 0 0 0,0 0-1 0 0,-1 0-73 0 0,-14 0 2708 0 0,7 0-2995 0 0,-5-1 534 0 0,-1 1 1 0 0,0 1-1 0 0,0 0 0 0 0,1 1 0 0 0,-1 1 0 0 0,-11 3-247 0 0,5-1-17 0 0,17-4 3 0 0,1-1 1 0 0,-1 1 0 0 0,0-1 0 0 0,0 1 0 0 0,0 0 0 0 0,1 0-1 0 0,-1 0 1 0 0,1 0 0 0 0,-1 1 0 0 0,1-1 0 0 0,-1 1 0 0 0,1-1 0 0 0,0 1-1 0 0,-1 0 1 0 0,1 0 0 0 0,0 0 0 0 0,0 0 0 0 0,1 0 0 0 0,-1 0-1 0 0,0 1 1 0 0,1-1 0 0 0,-1 1 0 0 0,1 0 13 0 0,-1 0 9 0 0,1 1-1 0 0,-1-1 1 0 0,1 1-1 0 0,0-1 1 0 0,0 1-1 0 0,0 0 1 0 0,1-1-1 0 0,-1 1 1 0 0,1 0-1 0 0,0 0 1 0 0,0 3-9 0 0,2 0 31 0 0,-1-1 0 0 0,1 1-1 0 0,0-1 1 0 0,1 0 0 0 0,-1 0 0 0 0,2 2-31 0 0,3 5 47 0 0,0-1 1 0 0,1 0 0 0 0,0 0-1 0 0,1 0 1 0 0,1-1 0 0 0,6 5-48 0 0,4 7 44 0 0,-11-13-36 0 0,0 0-1 0 0,-1 1 1 0 0,0 1-1 0 0,-1-1 0 0 0,-1 1 1 0 0,0 0-1 0 0,3 9-7 0 0,-8-17-7 0 0,0 0 0 0 0,0 1 0 0 0,-1-1 0 0 0,0 0 0 0 0,0 1 0 0 0,0-1 0 0 0,0 0 0 0 0,-1 1-1 0 0,0-1 1 0 0,0 1 7 0 0,1-3-15 0 0,-1 0 0 0 0,1 1 0 0 0,-1-1 0 0 0,0 0 0 0 0,1 0 0 0 0,-1 0 0 0 0,0 0-1 0 0,-1 0 1 0 0,1 0 0 0 0,0 0 0 0 0,0-1 0 0 0,-1 1 0 0 0,1 0 0 0 0,-1-1 0 0 0,0 1-1 0 0,1-1 1 0 0,-1 1 0 0 0,0-1 0 0 0,0 0 0 0 0,0 0 15 0 0,-17 12-10 0 0,17-11 10 0 0,1-1 0 0 0,-1 1 1 0 0,0-1-1 0 0,0 0 0 0 0,-1 1 1 0 0,1-1-1 0 0,0 0 0 0 0,0 0 1 0 0,0 0-1 0 0,-1-1 0 0 0,-1 1 0 0 0,0 1 19 0 0,-1-1-1 0 0,0 0 1 0 0,1-1-1 0 0,-1 1 1 0 0,0-1-1 0 0,1 0 1 0 0,-1-1-1 0 0,0 1 1 0 0,0-1 0 0 0,1 1-1 0 0,-1-1 1 0 0,1-1-1 0 0,-1 1 1 0 0,1-1-1 0 0,-1 0 1 0 0,1 0-1 0 0,0 0 1 0 0,-3-2-19 0 0,-1-3 83 0 0,4 5-39 0 0,0-1-1 0 0,1 0 1 0 0,0 0 0 0 0,-1 0-1 0 0,1 0 1 0 0,0 0 0 0 0,1-1-1 0 0,-1 1 1 0 0,1-1 0 0 0,-1 0 0 0 0,1 0-1 0 0,0 1 1 0 0,1-2 0 0 0,-1 1-1 0 0,-1-4-43 0 0,2-17-1402 0 0,1 14-5934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0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3616 0 0,'8'0'171'0'0,"0"-1"-1"0"0,-1-1 1 0 0,1 1-1 0 0,0-1 1 0 0,-1-1 0 0 0,1 0-1 0 0,-1 0 1 0 0,1 0-1 0 0,-1-1 1 0 0,0 0 0 0 0,1-1-171 0 0,-4 3 27 0 0,7-3 74 0 0,0 1 0 0 0,0 0 0 0 0,1 1 0 0 0,-1 0 0 0 0,1 1 0 0 0,4 0-101 0 0,10-3 127 0 0,-14 3-22 0 0,-1-1 0 0 0,1 2 0 0 0,-1-1 0 0 0,1 2 0 0 0,0 0 1 0 0,-1 0-1 0 0,1 1 0 0 0,-1 0 0 0 0,1 1 0 0 0,2 1-105 0 0,26 1 249 0 0,-5-1 78 0 0,-1-3 1 0 0,-27 0-238 0 0,0-1 0 0 0,0 1 0 0 0,0 1 0 0 0,0-1 0 0 0,5 2-90 0 0,17 24 563 0 0,-27-25-589 0 0,0 1-1 0 0,0 0 1 0 0,0 0-1 0 0,0-1 1 0 0,0 1-1 0 0,-1 1 1 0 0,1-1-1 0 0,-1 0 1 0 0,0 0-1 0 0,1 1 1 0 0,-1-1-1 0 0,0 0 1 0 0,0 1-1 0 0,-1-1 1 0 0,1 1 0 0 0,0-1-1 0 0,-1 1 1 0 0,1 1 26 0 0,0 8-476 0 0,-1 0 1 0 0,0-1 0 0 0,-1 10 475 0 0,0 5-239 0 0,-6 219-625 0 0,7-243 856 0 0,-2 18-34 0 0,2 1-1 0 0,1-1 1 0 0,0 0-1 0 0,4 16 43 0 0,-2-1 290 0 0,22-44 596 0 0,-16 0-1635 0 0,-8 8-3868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1.0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3912 0 0,'0'4'163'0'0,"0"-1"0"0"0,1 0 0 0 0,0 1 0 0 0,-1-1 0 0 0,1 0-1 0 0,1 1 1 0 0,-1-1 0 0 0,0 0 0 0 0,2 2-163 0 0,-2-2 61 0 0,1 1 1 0 0,0-1-1 0 0,-1 1 0 0 0,0 0 0 0 0,0 0 0 0 0,0 0 1 0 0,0 0-1 0 0,-1 0-61 0 0,2 11-19 0 0,1 1 0 0 0,1-1-1 0 0,2 8 20 0 0,3 7-17 0 0,3 19 2 0 0,3 15 5 0 0,-1 3 10 0 0,-12-56 3 0 0,2 0 0 0 0,-1 0 0 0 0,1 0 0 0 0,3 4-3 0 0,-4-10 248 0 0,-1 0-1 0 0,1 1 1 0 0,-2-1-1 0 0,1 1 1 0 0,0 0-1 0 0,-1 1-247 0 0,-1-8 149 0 0,0 1-35 0 0,0-13-693 0 0,0 12-4386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1.3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86 7136 0 0,'0'0'7'0'0,"0"-1"0"0"0,0 1 1 0 0,0-1-1 0 0,0 1 0 0 0,0 0 1 0 0,0-1-1 0 0,0 1 0 0 0,0-1 0 0 0,0 1 1 0 0,1-1-1 0 0,-1 1 0 0 0,0 0 1 0 0,0-1-1 0 0,0 1 0 0 0,1-1 0 0 0,-1 1 1 0 0,0 0-1 0 0,0-1 0 0 0,1 1 1 0 0,-1 0-1 0 0,0-1 0 0 0,1 1 0 0 0,-1 0 1 0 0,0-1-1 0 0,1 1 0 0 0,-1 0 1 0 0,1 0-1 0 0,-1-1 0 0 0,1 1-7 0 0,14-1 459 0 0,-14 1-427 0 0,1 0-1 0 0,-1 0 1 0 0,1 0 0 0 0,-1 0 0 0 0,1 0-1 0 0,-1 0 1 0 0,0 0 0 0 0,1 0 0 0 0,-1-1-1 0 0,1 1 1 0 0,-1 0 0 0 0,0-1 0 0 0,1 1-1 0 0,-1-1 1 0 0,0 0 0 0 0,0 1 0 0 0,0-1-1 0 0,1 0 1 0 0,0-1-32 0 0,0 0 73 0 0,1 0 0 0 0,0-1 0 0 0,0 1 0 0 0,0 0 0 0 0,0 0 0 0 0,0 0 0 0 0,0 1 0 0 0,1-1 0 0 0,-1 1 0 0 0,4-1-73 0 0,40-10 497 0 0,-42 11-485 0 0,79-12 111 0 0,-45 8-1408 0 0,18-6 1285 0 0,-50 9-6070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1.7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0 5416 0 0,'-1'0'34'0'0,"0"0"1"0"0,0 1-1 0 0,0-1 1 0 0,1 0-1 0 0,-1 0 1 0 0,0 1-1 0 0,0-1 0 0 0,0 0 1 0 0,0 1-1 0 0,0-1 1 0 0,0 1-1 0 0,1-1 1 0 0,-1 1-1 0 0,0 0 1 0 0,0-1-1 0 0,1 1 0 0 0,-1 0 1 0 0,0 0-35 0 0,0-1 48 0 0,1 1-1 0 0,-1 0 1 0 0,0 0 0 0 0,0-1 0 0 0,0 1-1 0 0,0 0 1 0 0,0-1 0 0 0,0 1-1 0 0,0-1 1 0 0,0 1 0 0 0,0-1 0 0 0,0 1-1 0 0,0-1 1 0 0,0 0 0 0 0,-1 1-48 0 0,-23 2 342 0 0,0 2 1 0 0,-8 3-343 0 0,4-2 4 0 0,-63 16 875 0 0,92-22-879 0 0,-33 10 593 0 0,31-10-520 0 0,1 1 0 0 0,0-1 0 0 0,0 1 0 0 0,-1-1 0 0 0,1 1 0 0 0,0 0 0 0 0,0 0 0 0 0,0-1 0 0 0,0 1 0 0 0,0 0 0 0 0,0 0 0 0 0,0 0 0 0 0,0 0 0 0 0,0 1 0 0 0,1-1 0 0 0,-1 0 0 0 0,0 0 0 0 0,1 0 0 0 0,-1 1 0 0 0,1-1 0 0 0,-1 1-73 0 0,-6 18 838 0 0,5-17-763 0 0,1-1 0 0 0,0 1 1 0 0,0 0-1 0 0,0-1 0 0 0,0 1 1 0 0,1 0-1 0 0,-1 0 0 0 0,1 0 1 0 0,-1-1-1 0 0,1 2-75 0 0,-1 61 372 0 0,-1-25-159 0 0,2 0-1 0 0,4 17-212 0 0,-2-43 48 0 0,1-1 0 0 0,1 1 0 0 0,0-1 0 0 0,1 0 0 0 0,1 0 0 0 0,5 10-48 0 0,-3-10 34 0 0,1 0-1 0 0,0-1 1 0 0,8 8-34 0 0,0 1 75 0 0,-15-19-74 0 0,0 0 1 0 0,0 0-1 0 0,0 0 0 0 0,1-1 0 0 0,-1 1 0 0 0,1 0 0 0 0,-1-1 0 0 0,1 1 0 0 0,-1-1 1 0 0,1 0-1 0 0,0 0 0 0 0,-1 0 0 0 0,1 0 0 0 0,0-1 0 0 0,0 1 0 0 0,0-1 0 0 0,1 1-1 0 0,8-1 7 0 0,0 0 0 0 0,0-1 0 0 0,10-1-7 0 0,11 0 6 0 0,-28 1-1 0 0,0 0 0 0 0,1 0 0 0 0,-1 0 0 0 0,0 0 0 0 0,0-1 0 0 0,0 0 0 0 0,2-1-5 0 0,10-3-1869 0 0,1 0-6361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2.0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1 132 7832 0 0,'4'0'0'0'0,"1"0"0"0"0,-3-4 0 0 0,6 8 312 0 0,0 0 16 0 0,-2-8-16 0 0,20-6 16 0 0,6-2-208 0 0,-4-4 8 0 0,-2 6 0 0 0,15-4-8 0 0,-1-1-120 0 0,-2 1 0 0 0,0 8 0 0 0,5 0 0 0 0,9 0-216 0 0,-4-4 8 0 0,-2-2-6688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2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403 34 5520 0 0,'-85'-30'2350'0'0,"79"29"-2165"0"0,1 0-1 0 0,-1 0 0 0 0,0 1 0 0 0,0-1 0 0 0,0 1 1 0 0,0 1-1 0 0,0-1 0 0 0,0 1 0 0 0,0 0 0 0 0,0 0 1 0 0,0 1-1 0 0,0 0-184 0 0,-14 2 112 0 0,12-2-72 0 0,1 0 1 0 0,-1 1-1 0 0,1 0 1 0 0,-1 0-1 0 0,1 0 0 0 0,0 1 1 0 0,1 0-1 0 0,-1 1 0 0 0,1-1 1 0 0,-1 1-1 0 0,-4 6-40 0 0,-9 9 182 0 0,0 1 0 0 0,-9 16-182 0 0,22-29-8 0 0,-1 3 54 0 0,1 0 1 0 0,1 0-1 0 0,0 1 0 0 0,1-1 1 0 0,0 1-1 0 0,1 0 0 0 0,0 1 0 0 0,1-1 1 0 0,0 1-1 0 0,1-1 0 0 0,-1 14-46 0 0,4-22 26 0 0,-1 1-1 0 0,1-1 1 0 0,0 0-1 0 0,0 0 0 0 0,0 0 1 0 0,1 1-1 0 0,-1-1 1 0 0,1-1-1 0 0,0 1 1 0 0,0 0-1 0 0,0 0 0 0 0,1-1 1 0 0,-1 1-1 0 0,1-1 1 0 0,0 0-1 0 0,1 1-25 0 0,4 5 58 0 0,1 0 0 0 0,0-1 0 0 0,1-1-1 0 0,0 1 1 0 0,1-1-58 0 0,2 0-102 0 0,0 0 0 0 0,1-1 0 0 0,0-1 0 0 0,0 0 0 0 0,0-1 0 0 0,0-1 0 0 0,1 0 0 0 0,-1-1 0 0 0,1 0 0 0 0,0-1 0 0 0,-1-1 0 0 0,11-1 102 0 0,21-4-7846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2.7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250 84 4720 0 0,'-8'-2'498'0'0,"0"0"0"0"0,1 1 0 0 0,-1 0 0 0 0,0 1 0 0 0,0 0 0 0 0,-5 0-498 0 0,1 0 196 0 0,10 1-163 0 0,0 0 1 0 0,0-1-1 0 0,-1 1 1 0 0,1 1-1 0 0,0-1 1 0 0,0 0-1 0 0,0 0 1 0 0,0 1-1 0 0,1-1 1 0 0,-1 1-1 0 0,0 0 1 0 0,0-1-1 0 0,1 1 1 0 0,-1 0-1 0 0,1 0 1 0 0,0 0-1 0 0,-1 1-33 0 0,-8 9 72 0 0,-2 0-62 0 0,0 1-1 0 0,1 1 1 0 0,1-1 0 0 0,0 2-1 0 0,1-1 1 0 0,0 1 0 0 0,1 1-1 0 0,-2 5-9 0 0,-3 11 3 0 0,8-21 1 0 0,0 1 0 0 0,1 0-1 0 0,0 0 1 0 0,1 1 0 0 0,0-1 0 0 0,0 4-4 0 0,2-1 77 0 0,0-13-57 0 0,1 0 1 0 0,-1 0 0 0 0,1 0-1 0 0,0 1 1 0 0,0-1-1 0 0,0 0 1 0 0,0 0 0 0 0,0 0-1 0 0,0 1 1 0 0,0-1 0 0 0,1 0-1 0 0,-1 0 1 0 0,1 0-1 0 0,0 1 1 0 0,0-1 0 0 0,0 0-1 0 0,0 0 1 0 0,0 0 0 0 0,0 0-1 0 0,0-1 1 0 0,0 1-1 0 0,1 0 1 0 0,-1 0 0 0 0,1-1-21 0 0,7 10 136 0 0,-8-9-101 0 0,0-1-1 0 0,1 1 1 0 0,-1 0-1 0 0,0-1 0 0 0,1 1 1 0 0,-1-1-1 0 0,1 0 0 0 0,-1 0 1 0 0,1 1-1 0 0,0-1 1 0 0,-1 0-1 0 0,1 0 0 0 0,0-1 1 0 0,0 1-1 0 0,0 0 1 0 0,0 0-1 0 0,1-1-34 0 0,23 6 292 0 0,-15-4-130 0 0,1 0 0 0 0,-1 0 0 0 0,1-1-1 0 0,1-1-161 0 0,-8 0 54 0 0,0 0 0 0 0,1-1-1 0 0,-1 0 1 0 0,1 0 0 0 0,-1 0-1 0 0,0-1 1 0 0,0 0 0 0 0,0 0-1 0 0,0 0 1 0 0,4-3-54 0 0,2-1 116 0 0,-1-1 0 0 0,0 0 0 0 0,0-1 0 0 0,-1 0 1 0 0,0 0-1 0 0,0-1 0 0 0,-1 0 0 0 0,0 0 0 0 0,0-1 0 0 0,-1-1 0 0 0,0 1 0 0 0,-1-1 0 0 0,-1 0 1 0 0,1 0-1 0 0,-2 0 0 0 0,0-1 0 0 0,0 0 0 0 0,-1 0 0 0 0,0 0 0 0 0,-1 0 0 0 0,-1 0 0 0 0,0-1 1 0 0,0-8-117 0 0,-1-7 515 0 0,-1 0 1 0 0,-4-18-516 0 0,3 34 168 0 0,-1 1 0 0 0,1 0 1 0 0,-2-1-1 0 0,0 1 0 0 0,0 1 1 0 0,-1-1-1 0 0,-5-8-168 0 0,-3 8-1897 0 0,12 10-8399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3.1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6 453 8936 0 0,'0'0'577'0'0,"0"0"6"0"0,0 0 1 0 0,0 0-50 0 0,0 0-196 0 0,0 0-50 0 0,0-22 1410 0 0,-6-245-470 0 0,7 261-1160 0 0,0 0-1 0 0,0 1 0 0 0,0-1 1 0 0,1 1-1 0 0,0-1 1 0 0,0 1-1 0 0,1-1 0 0 0,-1 1 1 0 0,2-1-68 0 0,-1-1 81 0 0,-2 6-39 0 0,0 0 0 0 0,0 0-1 0 0,0 0 1 0 0,1 0 0 0 0,-1 0 0 0 0,0 0-1 0 0,0 0 1 0 0,1 0 0 0 0,-1 1 0 0 0,0-1-1 0 0,1 0 1 0 0,-1 1 0 0 0,1-1 0 0 0,-1 1-1 0 0,1 0 1 0 0,0-1-42 0 0,28-4 421 0 0,-27 5-419 0 0,0 0 2 0 0,0 0 0 0 0,0 0 0 0 0,0 1 1 0 0,0-1-1 0 0,0 1 0 0 0,-1 0 0 0 0,1 0 1 0 0,0 0-1 0 0,0 0 0 0 0,-1 0 0 0 0,1 1 0 0 0,-1-1 1 0 0,1 1-1 0 0,-1-1 0 0 0,0 1 0 0 0,1 0 1 0 0,-1 0-1 0 0,0 0 0 0 0,1 2-4 0 0,7 8-6 0 0,0 0 0 0 0,0 1 0 0 0,0 2 6 0 0,-4-6-1 0 0,63 85-54 0 0,-58-75-8 0 0,1-2-1 0 0,1 1 1 0 0,0-2-1 0 0,6 5 64 0 0,-17-19-21 0 0,1-1 1 0 0,-1 0 0 0 0,1 1-1 0 0,-1-1 1 0 0,1 0 0 0 0,-1 0-1 0 0,1 0 1 0 0,0-1 0 0 0,-1 1-1 0 0,1-1 1 0 0,0 1 0 0 0,-1-1-1 0 0,1 0 1 0 0,0 0 0 0 0,2 0 20 0 0,9-10-62 0 0,-11 9 54 0 0,-1 0 0 0 0,1-1 0 0 0,0 1-1 0 0,0-1 1 0 0,-1 1 0 0 0,1-1 0 0 0,-1 0 0 0 0,0 0 0 0 0,0-1-1 0 0,1 1 1 0 0,-1 0 0 0 0,-1-1 8 0 0,25-33 8 0 0,-17 22 5 0 0,-5 7 36 0 0,1 1 0 0 0,-1 0 1 0 0,-1-1-1 0 0,0 0 0 0 0,0 0 0 0 0,0 0 1 0 0,-1 0-1 0 0,1 0 0 0 0,-2-1 0 0 0,1 1 0 0 0,-1-1 1 0 0,0 1-1 0 0,-1-1 0 0 0,0 0-49 0 0,0-19 228 0 0,-1 14-56 0 0,1-1 1 0 0,0 1-1 0 0,1-1 0 0 0,0 1 1 0 0,1-1-1 0 0,1 1 1 0 0,3-8-173 0 0,-5 18 45 0 0,1 1 0 0 0,-1-1-1 0 0,1 1 1 0 0,0 0 0 0 0,0-1 0 0 0,0 1 0 0 0,0 0 0 0 0,0 0 0 0 0,0 0-1 0 0,1 0-44 0 0,6-4-2249 0 0,-7 5-9311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3.5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171 3 7936 0 0,'13'-2'2384'0'0,"-22"3"40"0"0,-6 15-2222 0 0,9-7-162 0 0,-4 3 3 0 0,-16 19 76 0 0,1 1-1 0 0,2 1 1 0 0,1 1 0 0 0,-1 4-119 0 0,18-27 36 0 0,1 0 1 0 0,0-1 0 0 0,1 1 0 0 0,0 1-1 0 0,1-1-36 0 0,1-6 11 0 0,0 0 0 0 0,0 0 0 0 0,1-1 0 0 0,0 1 0 0 0,0 0 0 0 0,0 0 0 0 0,0 0 0 0 0,1 0 0 0 0,0-1-1 0 0,0 1 1 0 0,0 0 0 0 0,2 3-11 0 0,4 11 19 0 0,-6-16-15 0 0,-1 0 0 0 0,1-1-1 0 0,0 1 1 0 0,0-1 0 0 0,0 1-1 0 0,1-1 1 0 0,-1 1 0 0 0,0-1-1 0 0,1 0 1 0 0,0 1-1 0 0,-1-1 1 0 0,1 0 0 0 0,0 0-1 0 0,0 0 1 0 0,0 0 0 0 0,1 0-4 0 0,24 17 59 0 0,-23-15-46 0 0,0 0 0 0 0,1-1 0 0 0,-1 0 1 0 0,1 0-1 0 0,0 0 0 0 0,0-1 1 0 0,5 3-14 0 0,7 0 34 0 0,-4 0-5 0 0,1 0 1 0 0,1-2-1 0 0,1 1-29 0 0,8 1 58 0 0,-20-3-52 0 0,-1-1 1 0 0,1 0-1 0 0,-1-1 0 0 0,1 1 0 0 0,-1 0 0 0 0,1-1 0 0 0,0 0 0 0 0,-1 0 0 0 0,1 0 1 0 0,0 0-1 0 0,-1-1 0 0 0,1 0 0 0 0,-1 1 0 0 0,1-1 0 0 0,-1 0 0 0 0,2-1-6 0 0,10-4-1780 0 0,-12 4-7190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6.9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5920 0 0,'0'0'289'0'0,"0"0"6"0"0,0 0 1 0 0,0 0 44 0 0,0 0 174 0 0,0 0 41 0 0,0 0 2 0 0,0 0-27 0 0,0 0-100 0 0,3 5-27 0 0,2 6-169 0 0,0-2-169 0 0,0 0 1 0 0,0 0-1 0 0,-1 1 0 0 0,-1 0 1 0 0,0-1-1 0 0,0 1 1 0 0,-1 1-1 0 0,0-1 1 0 0,0 4-66 0 0,-4 74 329 0 0,-5 8-329 0 0,-2 33 285 0 0,5 6-285 0 0,8-134 76 0 0,0 0-1 0 0,0-1 1 0 0,0 1-1 0 0,1-1 0 0 0,-1 0 1 0 0,0 0-1 0 0,3-1-75 0 0,-2 1 79 0 0,10 1 21 0 0,0-2 0 0 0,1 0-1 0 0,-1 0 1 0 0,1-2 0 0 0,-1 0 0 0 0,0 0 0 0 0,6-4-100 0 0,26-5 216 0 0,8-3 106 0 0,-10-4-1852 0 0,-43 18-6958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8.89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7632 0 0,'10'36'1922'0'0,"-13"38"-627"0"0,0 24-486 0 0,-1 29-621 0 0,4-104-1550 0 0,0-23-6138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7.34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19 7024 0 0,'2'20'272'0'0,"1"1"0"0"0,0-1 0 0 0,2 0 0 0 0,0 0 0 0 0,1 0 0 0 0,1-1 1 0 0,9 18-273 0 0,7 20 287 0 0,-13-34-404 0 0,1 0 1 0 0,1 0-1 0 0,1-1 1 0 0,1-1-1 0 0,14 17 117 0 0,-16-25-21 0 0,1 0 1 0 0,0-1-1 0 0,1-1 0 0 0,0 0 0 0 0,0 0 1 0 0,1-2-1 0 0,5 3 21 0 0,-2-5 5 0 0,-1 1 6 0 0,-16-8-9 0 0,0 0 1 0 0,-1 0 0 0 0,1 1-1 0 0,0-1 1 0 0,-1 0-1 0 0,1 0 1 0 0,0 0-1 0 0,-1 0 1 0 0,1 0 0 0 0,0 0-1 0 0,-1 0 1 0 0,1 0-1 0 0,0 0 1 0 0,-1 0 0 0 0,1 0-1 0 0,0 0 1 0 0,-1-1-1 0 0,1 1 1 0 0,0 0 0 0 0,-1 0-1 0 0,1-1 1 0 0,-1 1-1 0 0,1 0 1 0 0,0-1 0 0 0,-1 1-1 0 0,1-1 1 0 0,-1 1-1 0 0,1 0 1 0 0,-1-1-3 0 0,20-18 263 0 0,-14 12-165 0 0,0 1-17 0 0,0 0 0 0 0,-1 0 1 0 0,0-1-1 0 0,0 0 0 0 0,-1 0 0 0 0,0 0 1 0 0,0 0-1 0 0,0-1 0 0 0,-1 0 0 0 0,-1 1 1 0 0,1-1-1 0 0,-1 0 0 0 0,0-1 0 0 0,-1 1 1 0 0,1-6-82 0 0,-1-5 151 0 0,-1 0 0 0 0,0 0 1 0 0,-1 0-1 0 0,-1 0 0 0 0,-1 0 0 0 0,-3-8-151 0 0,-20-112 1206 0 0,26 138-1200 0 0,-3-6 101 0 0,2-1 0 0 0,-1 1 0 0 0,1 0 0 0 0,0-1 0 0 0,1 1 0 0 0,-1-1 0 0 0,2 1 0 0 0,-1-4-107 0 0,7 7-1390 0 0,-6 3-7002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7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82 5520 0 0,'1'-10'215'0'0,"-4"-24"2552"0"0,3 33-2671 0 0,-1 0 0 0 0,1 0 0 0 0,-1-1 0 0 0,1 1 0 0 0,-1 0 0 0 0,1 0 0 0 0,-1 0 0 0 0,0 0 0 0 0,0-1 0 0 0,0 1 0 0 0,1 0-1 0 0,-1 0 1 0 0,0 1 0 0 0,0-1 0 0 0,-1 0 0 0 0,1 0 0 0 0,0 0 0 0 0,0 1 0 0 0,0-1 0 0 0,0 1 0 0 0,-1-1 0 0 0,0 0-96 0 0,-7-2 70 0 0,0 0-1 0 0,0 0 1 0 0,0 1 0 0 0,0 0-1 0 0,-1 1 1 0 0,1 0 0 0 0,0 0 0 0 0,-1 1-1 0 0,1 0 1 0 0,-1 1 0 0 0,-5 1-70 0 0,1 1 59 0 0,1 0 1 0 0,-1 1-1 0 0,1 1 1 0 0,0 0-1 0 0,0 0 1 0 0,-10 8-60 0 0,15-8 116 0 0,1 1-1 0 0,0 0 1 0 0,-1 0 0 0 0,1 2-116 0 0,6-6 21 0 0,1 0 0 0 0,1 0 1 0 0,-1 0-1 0 0,0-1 1 0 0,0 1-1 0 0,1 0 0 0 0,-1 0 1 0 0,1 0-1 0 0,0 0 1 0 0,-1-1-1 0 0,1 1 1 0 0,0 0-1 0 0,0-1 0 0 0,0 1 1 0 0,0-1-1 0 0,2 2-21 0 0,1 5 72 0 0,-1-4-54 0 0,0 0 0 0 0,0 0 0 0 0,1 0-1 0 0,-1-1 1 0 0,1 0 0 0 0,-1 1 0 0 0,1-2-1 0 0,0 1 1 0 0,1 0 0 0 0,-1-1 0 0 0,3 2-18 0 0,7 4 39 0 0,5 3 21 0 0,0 0 0 0 0,1-2 0 0 0,0-1-1 0 0,10 3-59 0 0,40 17 141 0 0,-45-14-68 0 0,0 1 0 0 0,15 12-73 0 0,-22-14 9 0 0,-16-12-8 0 0,0 1 0 0 0,1-1 0 0 0,-1 1 0 0 0,0 0 0 0 0,0 0 0 0 0,0 0 0 0 0,-1 0 0 0 0,1 0 0 0 0,0 0 0 0 0,-1 0 1 0 0,0 1-1 0 0,1-1 0 0 0,-1 1 0 0 0,0-1 0 0 0,0 1 0 0 0,0 2-1 0 0,4 5 13 0 0,-5-9-10 0 0,1 0 1 0 0,-1 0-1 0 0,0 0 1 0 0,1 0-1 0 0,-1 0 0 0 0,0 0 1 0 0,1 0-1 0 0,-1-1 1 0 0,0 1-1 0 0,0 0 0 0 0,0 0 1 0 0,0 0-1 0 0,0 0 1 0 0,0 0-1 0 0,0 0 0 0 0,0 0 1 0 0,-1 0-1 0 0,1 0 1 0 0,0 0-1 0 0,0 0 1 0 0,-1 0-1 0 0,1 0 0 0 0,-1 0 1 0 0,1-1-1 0 0,-1 1 1 0 0,1 0-1 0 0,-1 0 0 0 0,1 0 1 0 0,-1-1-1 0 0,0 1 1 0 0,0 0-4 0 0,-2 3 17 0 0,-1-1 1 0 0,1 1-1 0 0,-1-1 1 0 0,0 0-1 0 0,0 0 0 0 0,0 0 1 0 0,0 0-1 0 0,0-1 1 0 0,-1 0-1 0 0,1 0 1 0 0,-1 0-1 0 0,0 0 1 0 0,1-1-1 0 0,-3 1-17 0 0,-15 3 44 0 0,0-2 1 0 0,-15 2-45 0 0,15-3 43 0 0,13 0-25 0 0,0-1 1 0 0,0-1 0 0 0,0 0 0 0 0,-1 0 0 0 0,1-1 0 0 0,-5 0-19 0 0,8 0-122 0 0,4 1 42 0 0,0 0 0 0 0,-1-1 1 0 0,1 1-1 0 0,0 0 0 0 0,0-1 0 0 0,0 1 0 0 0,-1-1 0 0 0,1 0 1 0 0,0 0-1 0 0,0 0 0 0 0,0 0 0 0 0,0 0 0 0 0,0 0 0 0 0,0 0 0 0 0,1-1 1 0 0,-1 1-1 0 0,0-1 0 0 0,1 1 0 0 0,-1-1 0 0 0,0 0 80 0 0,2 0-8786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8.1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 6128 0 0,'1'-1'9'0'0,"0"1"-1"0"0,1-1 1 0 0,-1 0 0 0 0,1 1 0 0 0,-1-1 0 0 0,1 1 0 0 0,0-1-1 0 0,-1 1 1 0 0,1 0 0 0 0,-1 0 0 0 0,1-1 0 0 0,0 1-1 0 0,-1 0 1 0 0,1 1 0 0 0,0-1 0 0 0,-1 0 0 0 0,1 0-1 0 0,-1 1 1 0 0,1-1 0 0 0,0 1-9 0 0,18 1 97 0 0,-20-2-89 0 0,0-1-1 0 0,1 1 0 0 0,-1 0 1 0 0,1 0-1 0 0,-1 0 0 0 0,1 0 1 0 0,-1 0-1 0 0,0 0 1 0 0,1 1-1 0 0,-1-1 0 0 0,1 0 1 0 0,-1 0-1 0 0,0 0 0 0 0,1 0 1 0 0,-1 0-1 0 0,0 1 1 0 0,1-1-1 0 0,-1 0 0 0 0,1 0 1 0 0,-1 0-1 0 0,0 1 1 0 0,0-1-1 0 0,1 0 0 0 0,-1 1 1 0 0,0-1-1 0 0,1 0 0 0 0,-1 1 1 0 0,0-1-1 0 0,0 0 1 0 0,0 1-1 0 0,1-1 0 0 0,-1 1-7 0 0,2 14 313 0 0,1 0-238 0 0,0-5 20 0 0,-1 0 0 0 0,1 0 1 0 0,-2 0-1 0 0,1 0 0 0 0,-2 1 0 0 0,1-1 0 0 0,-1 0 0 0 0,-1 0 0 0 0,-1 7-95 0 0,1 19 320 0 0,1-20-173 0 0,-1-11-44 0 0,1 0 0 0 0,0 0 1 0 0,0 0-1 0 0,0-1 0 0 0,0 1 1 0 0,1 0-1 0 0,0 0 0 0 0,0 0 1 0 0,1-1-1 0 0,-1 1 0 0 0,1 0 1 0 0,1 1-104 0 0,-2-4 74 0 0,-1 0-1 0 0,1-1 1 0 0,0 1 0 0 0,-1 0 0 0 0,1 0 0 0 0,-1-1 0 0 0,1 1-1 0 0,-1 0 1 0 0,0 0 0 0 0,0 0 0 0 0,0-1 0 0 0,0 3-74 0 0,0-2 14 0 0,0-1 1 0 0,0 1 0 0 0,0-1-1 0 0,0 1 1 0 0,0-1-1 0 0,0 1 1 0 0,0-1 0 0 0,1 1-1 0 0,-1-1 1 0 0,1 1 0 0 0,-1-1-1 0 0,1 0 1 0 0,0 1-1 0 0,-1-1 1 0 0,1 0 0 0 0,1 2-15 0 0,11 24 314 0 0,-9-22-352 0 0,-4-5-8 0 0,0 1 0 0 0,0-1 0 0 0,1 1-1 0 0,-1-1 1 0 0,0 1 0 0 0,1-1 0 0 0,-1 0-1 0 0,1 1 1 0 0,-1-1 0 0 0,0 1 0 0 0,1-1-1 0 0,-1 0 1 0 0,1 0 0 0 0,-1 1 0 0 0,1-1-1 0 0,-1 0 1 0 0,1 0 0 0 0,-1 1 0 0 0,1-1-1 0 0,-1 0 1 0 0,1 0 0 0 0,-1 0 0 0 0,1 0-1 0 0,-1 0 1 0 0,1 0 0 0 0,-1 0 0 0 0,1 0 46 0 0,0 0-6960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8.6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0 3616 0 0,'-28'1'4589'0'0,"23"0"-4466"0"0,1 0 1 0 0,0 0-1 0 0,-1 0 0 0 0,1 0 0 0 0,0 1 0 0 0,0 0 0 0 0,0 0 0 0 0,-1 0-123 0 0,-16 9 110 0 0,15-8-98 0 0,0-1 0 0 0,0 1 0 0 0,0 1 1 0 0,0-1-1 0 0,1 1 0 0 0,0 0 1 0 0,-1 0-1 0 0,2 0 0 0 0,-1 1 1 0 0,0 0-1 0 0,1 0 0 0 0,0 0 1 0 0,-1 2-13 0 0,0 1 0 0 0,-7 12 35 0 0,0 1 0 0 0,1 0 0 0 0,-1 9-35 0 0,9-23 45 0 0,1 0 0 0 0,0 0 0 0 0,0 1 0 0 0,1-1 0 0 0,0 1 0 0 0,0-1 0 0 0,1 1 0 0 0,0-1 0 0 0,0 1 0 0 0,1-1 0 0 0,0 1 0 0 0,1 4-45 0 0,2 8 105 0 0,-4-17-83 0 0,0 0-1 0 0,0 0 1 0 0,1 0-1 0 0,-1 0 1 0 0,1 0-1 0 0,0 0 1 0 0,0 0-1 0 0,0 0 1 0 0,1 0-1 0 0,-1 0 1 0 0,0-1-1 0 0,1 1 1 0 0,0-1-1 0 0,0 1 1 0 0,0-1-1 0 0,0 0 1 0 0,1 2-22 0 0,4 2 53 0 0,0-1 1 0 0,0 0 0 0 0,0 0 0 0 0,0-1-1 0 0,0 0 1 0 0,1-1 0 0 0,0 1 0 0 0,0-1-1 0 0,0-1 1 0 0,0 1 0 0 0,0-1 0 0 0,1-1-1 0 0,-1 0 1 0 0,0 0 0 0 0,1 0 0 0 0,6-2-54 0 0,-5 1 69 0 0,-1 0 0 0 0,1-2 0 0 0,0 1 0 0 0,7-3-69 0 0,-12 2 22 0 0,0 1 1 0 0,-1-1-1 0 0,0-1 0 0 0,0 1 1 0 0,1 0-1 0 0,-1-1 0 0 0,-1 0 1 0 0,1 0-1 0 0,0 0 1 0 0,1-2-23 0 0,8-7 95 0 0,-12 11-74 0 0,1 0 1 0 0,-1 0-1 0 0,0 0 1 0 0,1 0-1 0 0,-1-1 1 0 0,0 1 0 0 0,1 0-1 0 0,-1-1 1 0 0,0 1-1 0 0,0-1 1 0 0,0 0-1 0 0,-1 1 1 0 0,1-1-1 0 0,0 0 1 0 0,0 0-1 0 0,-1 1 1 0 0,1-1 0 0 0,-1 0-1 0 0,0 0 1 0 0,0 0-1 0 0,1 0 1 0 0,-1 1-1 0 0,-1-3-21 0 0,2-5 40 0 0,-2-1 0 0 0,1 1 0 0 0,-1 0 0 0 0,-1 0 0 0 0,0 0 0 0 0,0 0 0 0 0,-1 0 0 0 0,0 1 0 0 0,0-1 0 0 0,-1 1 0 0 0,0-1 0 0 0,-1 1 0 0 0,0 1 0 0 0,-5-8-40 0 0,-7-8 53 0 0,11 16-16 0 0,0-1-1 0 0,0 0 0 0 0,1-1 0 0 0,0 1 0 0 0,0-1 0 0 0,1 0 1 0 0,1-1-1 0 0,-1 1 0 0 0,-1-9-36 0 0,5 17-38 0 0,-1 1 0 0 0,1-1 0 0 0,0 1 0 0 0,0-1 0 0 0,0 1 0 0 0,0-1 0 0 0,0 1 0 0 0,0-1 0 0 0,0 1 0 0 0,0 0 0 0 0,0-1 0 0 0,0 1 0 0 0,0-1 0 0 0,0 1 0 0 0,0-1 0 0 0,0 1 0 0 0,0-1 0 0 0,1 1 0 0 0,-1-1 0 0 0,0 1 0 0 0,0-1 0 0 0,0 1 0 0 0,1 0 0 0 0,-1-1 0 0 0,0 1 0 0 0,1-1 0 0 0,-1 1-1 0 0,0 0 1 0 0,1-1 0 0 0,-1 1 0 0 0,1 0 0 0 0,-1 0 0 0 0,0-1 0 0 0,1 1 0 0 0,-1 0 0 0 0,1 0 0 0 0,-1-1 0 0 0,1 1 0 0 0,-1 0 0 0 0,1 0 0 0 0,-1 0 38 0 0,1 0-8506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29.2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1 439 5520 0 0,'16'5'1147'0'0,"-16"-4"-1063"0"0,1-1 0 0 0,-1 1 0 0 0,1-1 0 0 0,0 0 0 0 0,-1 1 0 0 0,1-1 0 0 0,0 0 0 0 0,0 1 0 0 0,-1-1 0 0 0,1 0 0 0 0,0 0 0 0 0,0 0 0 0 0,-1 0 0 0 0,1 0 0 0 0,0 0 0 0 0,0 0 1 0 0,-1 0-1 0 0,1 0 0 0 0,0 0 0 0 0,-1 0 0 0 0,2-1-84 0 0,0 0 136 0 0,0 0 1 0 0,0 0 0 0 0,1-1 0 0 0,-1 1-1 0 0,0-1 1 0 0,0 0 0 0 0,0 1 0 0 0,0-1-1 0 0,-1 0 1 0 0,1 0 0 0 0,0 0 0 0 0,-1 0-1 0 0,0-1 1 0 0,1 1 0 0 0,-1 0 0 0 0,0-1-1 0 0,0 1 1 0 0,0-1-137 0 0,0-3 115 0 0,0 0-1 0 0,0 0 1 0 0,0 1-1 0 0,-1-1 1 0 0,0 0-1 0 0,0 0 0 0 0,0 1 1 0 0,-1-2-115 0 0,-3-15 354 0 0,0 1 0 0 0,-5-16-354 0 0,4 21 142 0 0,1 0-1 0 0,0-1 1 0 0,2 1-1 0 0,0-1 1 0 0,1-4-142 0 0,0 11 101 0 0,1 0 0 0 0,0 0-1 0 0,1 0 1 0 0,0 0 0 0 0,1 0 0 0 0,0 1 0 0 0,1-1-1 0 0,0 0 1 0 0,0 1 0 0 0,2-2-101 0 0,-5 10 41 0 0,1 0 0 0 0,-1 0 0 0 0,1 1 0 0 0,-1-1 1 0 0,1 0-1 0 0,0 0 0 0 0,-1 1 0 0 0,1-1 0 0 0,0 1 0 0 0,-1-1 0 0 0,1 1 0 0 0,0-1 0 0 0,0 1 1 0 0,0-1-1 0 0,-1 1 0 0 0,1-1 0 0 0,0 1 0 0 0,0 0 0 0 0,0 0 0 0 0,0-1 0 0 0,0 1 1 0 0,0 0-1 0 0,0 0 0 0 0,-1 0 0 0 0,1 0 0 0 0,0 0 0 0 0,0 0 0 0 0,0 0 0 0 0,0 1 0 0 0,0-1 1 0 0,0 0-1 0 0,0 0 0 0 0,0 1 0 0 0,-1-1 0 0 0,1 0 0 0 0,0 1 0 0 0,0-1 0 0 0,0 1 1 0 0,-1-1-1 0 0,2 2-41 0 0,1 0 61 0 0,1 0 0 0 0,0 1 0 0 0,-1-1 1 0 0,0 1-1 0 0,0 0 0 0 0,0 0 0 0 0,0 1 0 0 0,0 0-61 0 0,64 74 487 0 0,4 24-239 0 0,-68-98-247 0 0,1 1 0 0 0,0-1 0 0 0,0 0 0 0 0,0 0 0 0 0,0-1 0 0 0,1 1 1 0 0,-1-1-1 0 0,1 0 0 0 0,0 0 0 0 0,0-1 0 0 0,0 1 0 0 0,1-1-1 0 0,34 21 4 0 0,-30-16-4 0 0,-3-1-1 0 0,0-1-1 0 0,0 1 1 0 0,0-2-1 0 0,1 1 1 0 0,0-1 0 0 0,0-1-1 0 0,0 1 1 0 0,0-1-1 0 0,1-1 1 0 0,1 1 1 0 0,16 6-18 0 0,-24-7 8 0 0,1-1 0 0 0,0 0 0 0 0,0 1-1 0 0,0-1 1 0 0,0-1 0 0 0,0 1 0 0 0,0 0 0 0 0,1-1-1 0 0,2 1 11 0 0,-5-1-19 0 0,1-1-1 0 0,0 1 0 0 0,-1 0 0 0 0,1 0 0 0 0,0 0 0 0 0,-1-1 1 0 0,1 1-1 0 0,0-1 0 0 0,-1 0 0 0 0,1 1 0 0 0,-1-1 0 0 0,1 0 20 0 0,2-1-100 0 0,-4 2-6 0 0,3-20-104 0 0,-1 11 237 0 0,0 0 0 0 0,0-1 0 0 0,-1 1 1 0 0,-1 0-1 0 0,1-1 0 0 0,-2 1 0 0 0,1 0 1 0 0,-1 0-1 0 0,-1-1 0 0 0,1 1 0 0 0,-3-6-27 0 0,0-2 51 0 0,2 1 0 0 0,0 0 0 0 0,1-4-51 0 0,-5-168 1028 0 0,6 187-1042 0 0,0 1-3 0 0,12 0-2405 0 0,-11 0-8570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2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1 415 3504 0 0,'3'0'298'0'0,"-1"0"1"0"0,1 0-1 0 0,0 1 0 0 0,0-1 1 0 0,0 1-1 0 0,0 0 0 0 0,-1 0 1 0 0,1 0-1 0 0,0 0 0 0 0,-1 1 1 0 0,1-1-1 0 0,-1 0 0 0 0,1 1 1 0 0,-1 0-1 0 0,0 0-298 0 0,6 3 15 0 0,-8-5-1 0 0,1 1 0 0 0,-1-1 0 0 0,0 0 1 0 0,1 1-1 0 0,-1-1 0 0 0,1 0 0 0 0,-1 0 0 0 0,1 0 0 0 0,-1 1 0 0 0,1-1 0 0 0,-1 0 0 0 0,1 0 0 0 0,-1 0 0 0 0,1 0 0 0 0,-1 0 0 0 0,1 0 0 0 0,-1 0 0 0 0,1 0 0 0 0,-1 0 0 0 0,1 0 0 0 0,-1 0 0 0 0,1 0 0 0 0,-1 0 0 0 0,1 0 0 0 0,-1-1 0 0 0,1 1 0 0 0,-1 0 0 0 0,1 0 0 0 0,-1 0 0 0 0,1-1 0 0 0,-1 1 0 0 0,1 0 0 0 0,-1-1-14 0 0,10-15 133 0 0,-4 5 171 0 0,-3 6-186 0 0,0 0-1 0 0,0-1 1 0 0,0 1 0 0 0,-1-1-1 0 0,0 1 1 0 0,0-1-1 0 0,1-5-117 0 0,6-15 372 0 0,-7 21-290 0 0,0 0-1 0 0,-1 0 1 0 0,0 0-1 0 0,0 0 1 0 0,-1-1-1 0 0,1-4-81 0 0,-1 3 133 0 0,1 0 0 0 0,0-1 0 0 0,0 1 0 0 0,3-5-133 0 0,2-21 272 0 0,-5 27-222 0 0,0-1-1 0 0,0 1 0 0 0,1 0 0 0 0,0 0 0 0 0,0 0 0 0 0,0 0 0 0 0,1 0 1 0 0,0 0-50 0 0,0 1 56 0 0,1 0 1 0 0,-1 0 0 0 0,-1 0-1 0 0,1 0 1 0 0,-1 0 0 0 0,1-1-1 0 0,-1 1 1 0 0,-1-1 0 0 0,1 0-1 0 0,-1-2-56 0 0,10-23 464 0 0,-11 31-429 0 0,2-14 146 0 0,-1 14-173 0 0,1-1-1 0 0,-1 0 0 0 0,0 1 0 0 0,0 0 1 0 0,1-1-1 0 0,-1 1 0 0 0,0 0 0 0 0,1 0 1 0 0,-1-1-1 0 0,0 1 0 0 0,1 0 0 0 0,-1 0 1 0 0,0 1-1 0 0,1-1 0 0 0,-1 0 1 0 0,0 0-1 0 0,1 1 0 0 0,-1-1 0 0 0,0 0 1 0 0,0 1-1 0 0,1 0 0 0 0,-1-1 0 0 0,0 1 1 0 0,0 0-1 0 0,0-1 0 0 0,0 1 1 0 0,0 0-1 0 0,0 0 0 0 0,0 0 0 0 0,0 0 1 0 0,1 1-8 0 0,84 121 32 0 0,-73-104-32 0 0,1-1 0 0 0,1-1 0 0 0,10 10 0 0 0,-7-9 0 0 0,-15-14 0 0 0,0-1 0 0 0,1 1 0 0 0,-1-1 0 0 0,1 0 0 0 0,0 0 0 0 0,0 0 0 0 0,0-1 0 0 0,1 1 0 0 0,-1-1 0 0 0,0 0 0 0 0,4 1 0 0 0,17 13 0 0 0,-23-15-5 0 0,-2 0 6 0 0,0-1 0 0 0,0 0 1 0 0,0 0-1 0 0,0 1 0 0 0,0-1 0 0 0,1 0 0 0 0,-1 0 0 0 0,0 1 0 0 0,0-1 0 0 0,0 0 0 0 0,0 0 0 0 0,1 1 0 0 0,-1-1 0 0 0,0 0 0 0 0,0 0 0 0 0,1 0 0 0 0,-1 0 0 0 0,0 0 0 0 0,0 1 0 0 0,1-1 0 0 0,-1 0 0 0 0,0 0 0 0 0,0 0 0 0 0,1 0 0 0 0,-1 0 0 0 0,0 0 0 0 0,0 0 0 0 0,1 0 0 0 0,-1 0 0 0 0,0 0 0 0 0,1 0 0 0 0,-1 0 1 0 0,0 0-1 0 0,0 0 0 0 0,1 0-1 0 0,12-8 8 0 0,-9 4-8 0 0,0 0 0 0 0,-1 0 0 0 0,0-1 0 0 0,0 1 0 0 0,0-1 0 0 0,0 0 0 0 0,-1 0 0 0 0,0 0 0 0 0,0-1 0 0 0,0 1 0 0 0,-1 0 0 0 0,0-1 0 0 0,0 0 0 0 0,6-15 0 0 0,-2 4 0 0 0,2 1 0 0 0,0 0 0 0 0,0 1 0 0 0,8-12 0 0 0,-1-11 0 0 0,-12 32 0 0 0,0-1 0 0 0,0 0 0 0 0,1 1 0 0 0,0-1 0 0 0,0 1 0 0 0,3-5 0 0 0,-3 6 0 0 0,1-1-1 0 0,-1 0 1 0 0,0 0 0 0 0,0-1 0 0 0,1-5 0 0 0,7-15 9 0 0,-7 128 465 0 0,-5-63-438 0 0,0-15-16 0 0,1 0-1 0 0,1 1 1 0 0,1-1 0 0 0,1 0 0 0 0,5 17-20 0 0,-3-22 43 0 0,-3-6-32 0 0,2 0 1 0 0,-1-1 0 0 0,2 1 0 0 0,-1-1 0 0 0,2 0-1 0 0,-1 0 1 0 0,4 4-12 0 0,-8-14 6 0 0,0 0 0 0 0,0-1 0 0 0,0 1 1 0 0,0 0-1 0 0,0-1 0 0 0,0 1 0 0 0,0 0 0 0 0,0-1 0 0 0,0 0 0 0 0,0 1 0 0 0,0-1 0 0 0,0 1 0 0 0,0-1 0 0 0,1 0 0 0 0,-1 0 0 0 0,0 0 0 0 0,0 0 1 0 0,1 0-7 0 0,14 4-2016 0 0,-15-3-6676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2.6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4120 0 0,'0'11'266'0'0,"1"0"-1"0"0,0 0 1 0 0,1 0 0 0 0,0 0 0 0 0,1-1-1 0 0,0 1 1 0 0,1-1 0 0 0,0 0 0 0 0,4 7-266 0 0,4 10 316 0 0,-3-7-116 0 0,1 0-1 0 0,1 0 1 0 0,3 3-200 0 0,-10-17 0 0 0,1 1 0 0 0,1-1 0 0 0,-1 0 0 0 0,1-1 0 0 0,0 1 0 0 0,0-1 0 0 0,1 0 0 0 0,0 0-1 0 0,-1-1 1 0 0,7 3 0 0 0,19 11-151 0 0,-25-13 111 0 0,0-1-1 0 0,0 0 0 0 0,0 0 1 0 0,1-1-1 0 0,0 0 0 0 0,-1 0 0 0 0,3 0 41 0 0,28 9 77 0 0,-33-9-42 0 0,0-1-1 0 0,1 0 0 0 0,-1 0 0 0 0,1-1 1 0 0,-1 0-1 0 0,1 0 0 0 0,-1 0 1 0 0,1-1-1 0 0,0 1 0 0 0,2-1-34 0 0,10 0 283 0 0,-16 0-223 0 0,-1 0 1 0 0,1 1-1 0 0,-1-1 1 0 0,1 0 0 0 0,0 0-1 0 0,-1 0 1 0 0,1 0-1 0 0,-1-1 1 0 0,1 1 0 0 0,-1 0-1 0 0,1-1 1 0 0,-1 1-1 0 0,1-1 1 0 0,-1 1 0 0 0,1-1-1 0 0,-1 0 1 0 0,0 1-1 0 0,1-1 1 0 0,-1 0-1 0 0,0 0 1 0 0,1 0-61 0 0,4-5 282 0 0,-5 5-213 0 0,0 0 1 0 0,0 1 0 0 0,0-1 0 0 0,-1 0 0 0 0,1 1 0 0 0,0-1 0 0 0,0 0 0 0 0,-1 0 0 0 0,1 0 0 0 0,0 0 0 0 0,-1 0 0 0 0,1 0-1 0 0,-1 0 1 0 0,1 0 0 0 0,-1 0 0 0 0,1 0 0 0 0,-1 0 0 0 0,0 0 0 0 0,0 0 0 0 0,0 0 0 0 0,1 0 0 0 0,-1 0 0 0 0,0 0 0 0 0,0-1-1 0 0,0 1 1 0 0,-1 0 0 0 0,1 0 0 0 0,0 0 0 0 0,0 0 0 0 0,0 0 0 0 0,-1 0 0 0 0,1 0 0 0 0,-1 0 0 0 0,1 0-70 0 0,-11-33 713 0 0,3 9-349 0 0,1-1 0 0 0,1 0 0 0 0,0-6-364 0 0,5 22 76 0 0,-1 1-16 0 0,0 0-1 0 0,1 0 1 0 0,1 0 0 0 0,0 0-1 0 0,0 0 1 0 0,0 0-1 0 0,1 0 1 0 0,1 0 0 0 0,-1 1-1 0 0,1-1 1 0 0,2-2-60 0 0,1-5-1739 0 0,-4 12-7139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3.0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141 20 5320 0 0,'0'0'712'0'0,"-22"-8"3188"0"0,-10 3-3815 0 0,-19-2-268 0 0,49 8 155 0 0,1-1-1 0 0,-1 0 1 0 0,1 1-1 0 0,-1-1 0 0 0,0 1 1 0 0,1-1-1 0 0,-1 1 1 0 0,1 0-1 0 0,0 0 1 0 0,-1 0-1 0 0,1 0 0 0 0,-1 0 1 0 0,1 0-1 0 0,0 0 1 0 0,0 0-1 0 0,0 0 0 0 0,0 1 1 0 0,0-1-1 0 0,0 0 1 0 0,0 1-1 0 0,0-1 0 0 0,0 1 1 0 0,1-1-1 0 0,-1 1 1 0 0,0-1-1 0 0,1 1 1 0 0,-1-1-1 0 0,1 1 0 0 0,0 0 1 0 0,0-1-1 0 0,0 1 1 0 0,-1 0 28 0 0,1 5-4 0 0,-1 0 0 0 0,0-1 0 0 0,1 1 0 0 0,1-1 0 0 0,-1 1 0 0 0,1 0 0 0 0,0-1 0 0 0,1 4 4 0 0,5 12 31 0 0,1-1 0 0 0,5 8-31 0 0,9 25 58 0 0,-13-33 17 0 0,1 0 0 0 0,1-2 0 0 0,0 1 0 0 0,2-1 0 0 0,8 9-75 0 0,9 16 170 0 0,3 10 69 0 0,-32-53-240 0 0,0 1 1 0 0,-1 0-1 0 0,1 0 0 0 0,-1 0 1 0 0,0 0-1 0 0,1 0 1 0 0,-1 0-1 0 0,0 0 1 0 0,0 0-1 0 0,0 0 1 0 0,-1 0-1 0 0,1 0 0 0 0,-1 1 1 0 0,1-2 17 0 0,0 0 0 0 0,0 0-1 0 0,0 0 1 0 0,0 0-1 0 0,0 0 1 0 0,0 0-1 0 0,-1-1 1 0 0,1 1-1 0 0,0 0 1 0 0,-1 0-1 0 0,1 0 1 0 0,-1 0-1 0 0,1-1 1 0 0,-1 1-1 0 0,1 0 1 0 0,-1 0-1 0 0,1-1 1 0 0,-1 1-1 0 0,0 0 1 0 0,1-1-1 0 0,-1 1 1 0 0,0-1 0 0 0,0 1-1 0 0,0-1 1 0 0,1 1-1 0 0,-1-1 1 0 0,0 0-1 0 0,0 1 1 0 0,0-1-17 0 0,-43 4 521 0 0,37-3-435 0 0,0 0 0 0 0,0 0 0 0 0,0 0 0 0 0,0-1 1 0 0,-1 0-1 0 0,1-1 0 0 0,0 0 0 0 0,0 0 0 0 0,0 0 0 0 0,-6-3-86 0 0,-24-13-1281 0 0,36 16-6124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3.3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6328 0 0,'31'32'585'0'0,"-30"-30"-481"0"0,1 0-1 0 0,-1 0 1 0 0,0 0-1 0 0,0 0 1 0 0,0 0 0 0 0,0 0-1 0 0,0 1 1 0 0,0-1-1 0 0,0 0 1 0 0,-1 0 0 0 0,1 1-1 0 0,-1-1 1 0 0,0 3-104 0 0,1 2 284 0 0,0-3-126 0 0,-1 0 1 0 0,1 1-1 0 0,-1-1 1 0 0,0 1 0 0 0,-1-1-1 0 0,1 1 1 0 0,-1 2-159 0 0,-1 12 318 0 0,0 51 175 0 0,-5 22-493 0 0,5-60-123 0 0,2 27 123 0 0,1-19 330 0 0,-1-40-330 0 0,-1 0 0 0 0,1 1 0 0 0,0-1 1 0 0,0 0-1 0 0,-1 0 0 0 0,1 1 0 0 0,0-1 0 0 0,0 0 1 0 0,-1 0-1 0 0,1 0 0 0 0,0 0 0 0 0,-1 1 1 0 0,1-1-1 0 0,0 0 0 0 0,-1 0 0 0 0,1 0 0 0 0,-1 0 1 0 0,1 0-1 0 0,0 0 0 0 0,-1 0 0 0 0,1 0 1 0 0,0 0-1 0 0,-1 0 0 0 0,1 0 0 0 0,0 0 0 0 0,-1 0 1 0 0,1 0-1 0 0,-1-1 0 0 0,-1 1-1032 0 0,2 0-5862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3.7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4120 0 0,'0'1'30'0'0,"1"-1"0"0"0,0 1 0 0 0,0 0 1 0 0,0-1-1 0 0,0 1 0 0 0,0-1 0 0 0,0 1 0 0 0,0-1 0 0 0,0 0 1 0 0,0 1-1 0 0,1-1 0 0 0,-1 0 0 0 0,0 0 0 0 0,0 0 0 0 0,0 0 1 0 0,0 0-1 0 0,0 0 0 0 0,0 0 0 0 0,0 0 0 0 0,1 0 1 0 0,-1 0-1 0 0,0-1-30 0 0,18 1 519 0 0,33 6 689 0 0,-41-5-1152 0 0,1 0 0 0 0,0 1 1 0 0,-1 0-1 0 0,11 4-56 0 0,-13-4 1 0 0,0 0 0 0 0,0-1 0 0 0,1 0 0 0 0,-1 0 0 0 0,0-1 0 0 0,9 0-1 0 0,-7-1 1 0 0,0 1-1 0 0,0 1 0 0 0,-1 0 1 0 0,1 0-1 0 0,5 2 0 0 0,4 1 4 0 0,1 0 0 0 0,0-1 0 0 0,0-2 0 0 0,11 0-4 0 0,-24 0-1 0 0,1 0 0 0 0,0 0 0 0 0,-1 1 0 0 0,8 2 1 0 0,-7-1 16 0 0,1-1 0 0 0,0 0 0 0 0,10 0-16 0 0,-7 0 156 0 0,0 0 1 0 0,0 1-1 0 0,-1 0 1 0 0,9 4-157 0 0,28 7-610 0 0,-44-14-4258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9.2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7528 0 0,'0'0'68'0'0,"0"1"0"0"0,0-1 1 0 0,0 1-1 0 0,0-1 0 0 0,0 1 0 0 0,0-1 1 0 0,0 1-1 0 0,0-1 0 0 0,0 0 0 0 0,1 1 1 0 0,-1-1-1 0 0,0 1 0 0 0,0-1 0 0 0,0 1 1 0 0,1-1-1 0 0,-1 0 0 0 0,0 1 0 0 0,1-1 1 0 0,-1 0-1 0 0,0 1 0 0 0,0-1 1 0 0,1 0-1 0 0,-1 1 0 0 0,1-1 0 0 0,-1 0 1 0 0,1 1-69 0 0,-1-1 13 0 0,0 0 1 0 0,1 0 0 0 0,-1 1 0 0 0,1-1 0 0 0,-1 0 0 0 0,0 0 0 0 0,1 1 0 0 0,-1-1 0 0 0,0 1 0 0 0,0-1 0 0 0,1 0 0 0 0,-1 1 0 0 0,0-1 0 0 0,0 0 0 0 0,1 1 0 0 0,-1-1 0 0 0,0 1 0 0 0,0-1-1 0 0,0 1 1 0 0,0-1 0 0 0,0 1 0 0 0,0-1 0 0 0,0 0 0 0 0,0 1 0 0 0,0-1 0 0 0,0 1-14 0 0,-6 197 61 0 0,5-158-24 0 0,0-25 180 0 0,0 1 0 0 0,2-1 0 0 0,0 1-1 0 0,3 15-216 0 0,-4-30 33 0 0,4 18 993 0 0,0 0 1 0 0,-2 0-1 0 0,0 6-1026 0 0,-2-25 43 0 0,0 0 5 0 0,0 0 5 0 0,0 0-1 0 0,2-18 128 0 0,5-30-1918 0 0,-4 18-7106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5.0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43 158 3808 0 0,'0'0'72'0'0,"0"0"0"0"0,0 0 1 0 0,0 0 17 0 0,0 0 43 0 0,0 0 11 0 0,0 0 1 0 0,1 6-13 0 0,13 43 14 0 0,-3 0 0 0 0,3 31-146 0 0,-10-40 23 0 0,1 4 222 0 0,-1 31-245 0 0,-2-53 101 0 0,-2-16-61 0 0,1-1-1 0 0,-1 1 1 0 0,0 0-1 0 0,0 0 1 0 0,-1 0-1 0 0,1 0 0 0 0,-2 4-39 0 0,-3-2 260 0 0,4-7-214 0 0,1 0 0 0 0,-1-1 0 0 0,1 1 1 0 0,0 0-1 0 0,-1 0 0 0 0,1-1 0 0 0,0 1 0 0 0,-1 0 1 0 0,1 0-1 0 0,0-1 0 0 0,0 1 0 0 0,0 0 0 0 0,-1 0 1 0 0,1 0-1 0 0,0 0 0 0 0,0 0-46 0 0,0 0 233 0 0,0-1 9 0 0,-18-16 726 0 0,11 8-844 0 0,1 0-1 0 0,0 0 1 0 0,0-1 0 0 0,1 0 0 0 0,0 0 0 0 0,0 0 0 0 0,1 0-1 0 0,-2-7-123 0 0,2 4 94 0 0,1 1-1 0 0,0 0 1 0 0,0-1-1 0 0,1 0 1 0 0,1 1-1 0 0,0-1 1 0 0,0-3-94 0 0,2-25 520 0 0,3-20-520 0 0,-2 37 129 0 0,1 3-15 0 0,1-1 0 0 0,0 0 1 0 0,2 1-1 0 0,0 0 0 0 0,1 0 0 0 0,1 1 0 0 0,1 0 0 0 0,1 1 0 0 0,0-1 0 0 0,2 2 0 0 0,0-1-114 0 0,-8 14 47 0 0,-1 0-1 0 0,0 1 1 0 0,1-1-1 0 0,0 1 1 0 0,0 0 0 0 0,0 0-1 0 0,0 0 1 0 0,0 0-1 0 0,1 1 1 0 0,-1 0 0 0 0,1 0-1 0 0,-1 0 1 0 0,1 1-1 0 0,0-1 1 0 0,0 1 0 0 0,0 0-1 0 0,4 0-46 0 0,-6 0 11 0 0,0 1 13 0 0,0 0 1 0 0,0 0 0 0 0,0 0-1 0 0,0 0 1 0 0,0 1 0 0 0,0-1 0 0 0,-1 1-1 0 0,1 0 1 0 0,0 0 0 0 0,0 0-1 0 0,0 0 1 0 0,0 0 0 0 0,-1 1 0 0 0,1-1-1 0 0,-1 1 1 0 0,1 0 0 0 0,1 0-25 0 0,4 5 85 0 0,1 0 0 0 0,-1 1 0 0 0,0 0 0 0 0,0 0-85 0 0,-6-5 11 0 0,-1 0 0 0 0,1 0 1 0 0,0 0-1 0 0,-1 0 1 0 0,0 0-1 0 0,1 0 1 0 0,-1 0-1 0 0,-1 1 1 0 0,1-1-1 0 0,0 0 0 0 0,-1 0 1 0 0,1 1-1 0 0,-1-1 1 0 0,0 1-1 0 0,0-1 1 0 0,-1 0-1 0 0,1 1 1 0 0,-1-1-1 0 0,0 1-11 0 0,-1 6 19 0 0,0 0 0 0 0,-1 0 1 0 0,-1 0-1 0 0,1 0 0 0 0,-4 5-19 0 0,5-11 6 0 0,0 0 0 0 0,-1 0 0 0 0,1 0 0 0 0,-1 0 0 0 0,0 0 0 0 0,0 0 0 0 0,0-1 1 0 0,0 1-1 0 0,-3 1-6 0 0,3 3 10 0 0,1 0-4 0 0,2-8-6 0 0,0 1 0 0 0,1-1 0 0 0,-1 0 0 0 0,0 0 0 0 0,1 1 0 0 0,-1-1 0 0 0,0 0 0 0 0,1 0 0 0 0,-1 0 0 0 0,0 0 0 0 0,1 1 0 0 0,-1-1 0 0 0,1 0 0 0 0,-1 0 0 0 0,0 0 0 0 0,1 0 0 0 0,-1 0 0 0 0,1 0 0 0 0,-1 0 0 0 0,0 0 0 0 0,1 0 0 0 0,-1 0 0 0 0,1 0 0 0 0,-1 0 0 0 0,0 0 0 0 0,1-1 0 0 0,-1 1 0 0 0,0 0 0 0 0,1 0 0 0 0,14-2 0 0 0,-3 1 0 0 0,0 0 0 0 0,0 1 0 0 0,1 0 0 0 0,-1 1 0 0 0,7 2 0 0 0,29 1 0 0 0,-40-4 1 0 0,1 0 0 0 0,-1 1 0 0 0,0 0 0 0 0,0 1 0 0 0,0-1 0 0 0,3 3-1 0 0,-8-3 0 0 0,1 0 1 0 0,-1 0-1 0 0,0 1 1 0 0,0-1 0 0 0,0 1-1 0 0,0 0 1 0 0,-1 0 0 0 0,1 0-1 0 0,0 0 1 0 0,-1 0-1 0 0,1 0 1 0 0,-1 1 0 0 0,0 0-1 0 0,0-1 1 0 0,0 1 0 0 0,0 0-1 0 0,0 0 7 0 0,0 0 0 0 0,0 0-1 0 0,0 0 1 0 0,-1 1 0 0 0,1-1 0 0 0,-1 1 0 0 0,0-1 0 0 0,0 1 0 0 0,0-1 0 0 0,0 1 0 0 0,-1 0 0 0 0,1-1 0 0 0,-1 1 0 0 0,0 0 0 0 0,0-1 0 0 0,0 1 0 0 0,-1 0 0 0 0,1-1 0 0 0,-1 1 0 0 0,0 0 0 0 0,0-1 0 0 0,0 1-7 0 0,-4 7 11 0 0,0-1 0 0 0,-1 0 1 0 0,0 0-1 0 0,-5 7-11 0 0,7-12 4 0 0,0-1 1 0 0,-1 1-1 0 0,0-1 0 0 0,1 0 1 0 0,-1-1-1 0 0,0 1 0 0 0,-1-1 1 0 0,1 0-1 0 0,-4 2-4 0 0,-17 7-23 0 0,-1-2 1 0 0,0 0-1 0 0,-25 5 23 0 0,48-14 9 0 0,0 0 0 0 0,0 0 0 0 0,0 0 0 0 0,0-1 0 0 0,0 1 0 0 0,0-1 0 0 0,0 0 0 0 0,0-1 0 0 0,-2 1-9 0 0,4-1-89 0 0,1 1 0 0 0,-1-1 0 0 0,1 0 0 0 0,-1 1 0 0 0,1-1 0 0 0,-1 0 0 0 0,1 0 1 0 0,0 0-1 0 0,-1 0 0 0 0,1 0 0 0 0,0 0 0 0 0,0 0 0 0 0,0-1 0 0 0,0 1 0 0 0,0 0 1 0 0,0-1-1 0 0,0 1 0 0 0,0 0 0 0 0,1-1 0 0 0,-1 1 0 0 0,1-1 0 0 0,-1-1 89 0 0,0 1-8470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5.4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216 1 4312 0 0,'4'4'0'0'0,"-2"-5"1324"0"0,-2 1-404 0 0,-2 4-388 0 0,0-4-506 0 0,1 0 0 0 0,-1 0 0 0 0,0 0-1 0 0,1 0 1 0 0,-1 0 0 0 0,0 0 0 0 0,1 1 0 0 0,-1-1 0 0 0,1 1 0 0 0,-1-1 0 0 0,1 1 0 0 0,-1-1 0 0 0,1 1 0 0 0,-1 0 0 0 0,1-1-1 0 0,-1 2-25 0 0,-6 3 10 0 0,1 0 0 0 0,0 1 0 0 0,0 0 0 0 0,0 0 0 0 0,0 1 0 0 0,0 1-10 0 0,-23 21 22 0 0,19-19-7 0 0,1 0 1 0 0,0 0-1 0 0,0 1 1 0 0,1 0-1 0 0,-4 8-15 0 0,-15 43 67 0 0,24-55-24 0 0,1-1 0 0 0,0 0 1 0 0,1 1-1 0 0,0 0 0 0 0,0 0 0 0 0,0 0 1 0 0,1-1-1 0 0,0 1 0 0 0,0 3-43 0 0,0 67 543 0 0,2-44-358 0 0,0-23-109 0 0,0 0 1 0 0,1 0-1 0 0,0 0 1 0 0,1-1-1 0 0,0 1 1 0 0,0-1-1 0 0,1 0 0 0 0,0 0 1 0 0,1 0-1 0 0,5 8-76 0 0,-6-10 37 0 0,-2-4-20 0 0,-1-1-1 0 0,1 0 0 0 0,1 1 1 0 0,-1-1-1 0 0,0 0 0 0 0,0 0 1 0 0,1 0-1 0 0,-1 0 0 0 0,1-1 1 0 0,0 1-1 0 0,-1-1 0 0 0,1 1 1 0 0,0-1-1 0 0,0 0 0 0 0,0 0 1 0 0,2 0-17 0 0,50 8 236 0 0,-48-8-220 0 0,2-1 16 0 0,0 0 0 0 0,-1-1 1 0 0,1 1-1 0 0,0-2 0 0 0,-1 0 1 0 0,2 0-33 0 0,13-2 40 0 0,25-11-1238 0 0,-45 14-5374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5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 98 6128 0 0,'-4'0'0'0'0,"2"0"0"0"0,-2 0 0 0 0,0 0 448 0 0,4 0 8 0 0,8 0-8 0 0,0 4 16 0 0,6-2-200 0 0,-4-2 8 0 0,-4-2 0 0 0,16-4 0 0 0,16-4-224 0 0,2-2 0 0 0,1-2-8 0 0,13 2 16 0 0,6-4-64 0 0,-7 0 0 0 0,1 0-6896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6.1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 0 3312 0 0,'10'29'143'0'0,"-11"-26"562"0"0,-12 28 740 0 0,9 18-1164 0 0,-1-7 50 0 0,1 0-1 0 0,2 0 1 0 0,3 16-331 0 0,-1-26 155 0 0,1-22-42 0 0,0 1 0 0 0,1 0 0 0 0,1-1 0 0 0,0 1 0 0 0,0-1 0 0 0,2 4-113 0 0,7 21 610 0 0,-8-21-404 0 0,-1 0 0 0 0,-1 0 0 0 0,0 1 1 0 0,0-1-1 0 0,-2 8-206 0 0,0-21-6680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6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1 189 4912 0 0,'1'-2'38'0'0,"1"1"0"0"0,0 0 1 0 0,0 0-1 0 0,0-1 0 0 0,0 1 0 0 0,0 0 1 0 0,0 1-1 0 0,0-1 0 0 0,0 0 0 0 0,1 1-38 0 0,40-7 1255 0 0,-24 5-742 0 0,-4-2-260 0 0,0-1-1 0 0,0 0 0 0 0,0-1 1 0 0,-1 0-1 0 0,0-1 0 0 0,0-1 0 0 0,6-5-252 0 0,0 1 154 0 0,0 1 0 0 0,18-7-154 0 0,-15 10 61 0 0,-8 1-40 0 0,1 1 0 0 0,0 1 0 0 0,0 0 0 0 0,0 2 0 0 0,5-1-21 0 0,24-8 7 0 0,-39 10-7 0 0,1 0 1 0 0,-1 0-1 0 0,1 1 1 0 0,-1-1-1 0 0,1 1 1 0 0,0 1 0 0 0,0-1-1 0 0,5 2 0 0 0,-8-1-97 0 0,0 0 1 0 0,0 0-1 0 0,0 0 0 0 0,1-1 1 0 0,-1 1-1 0 0,0-1 0 0 0,0 0 1 0 0,0 0-1 0 0,0-1 0 0 0,-1 1 1 0 0,1-1-1 0 0,3-1 97 0 0,-5 1-5833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6.8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 48 1704 0 0,'-1'4'137'0'0,"0"1"0"0"0,1 0-1 0 0,-1 0 1 0 0,1 0 0 0 0,0 0 0 0 0,1-1-1 0 0,-1 1 1 0 0,1 0 0 0 0,0 1-137 0 0,2 18 464 0 0,-1 15-432 0 0,3 0 0 0 0,1 0 1 0 0,6 19-33 0 0,10-3-15 0 0,-6-20-65 0 0,25 104 1327 0 0,-40-136-1160 0 0,6 19 1411 0 0,-7-13-454 0 0,0-9-1021 0 0,0 0 0 0 0,0 0 0 0 0,0 0 0 0 0,0 1 0 0 0,0-1 0 0 0,0 0 0 0 0,0 0 0 0 0,-1 0 0 0 0,1 0 0 0 0,0 0 0 0 0,0 0 0 0 0,0 1 0 0 0,0-1 0 0 0,0 0 0 0 0,0 0 0 0 0,-1 0 0 0 0,1 0 0 0 0,0 0 0 0 0,0 0-1 0 0,0 0 1 0 0,0 0 0 0 0,0 0 0 0 0,-1 0 0 0 0,1 0 0 0 0,0 0 0 0 0,0 0 0 0 0,0 0 0 0 0,0 0 0 0 0,-1 0 0 0 0,1 0 0 0 0,0 0 0 0 0,0 0 0 0 0,0 0 0 0 0,0 0 0 0 0,0 0 0 0 0,-1 0 0 0 0,1 0 0 0 0,0 0 0 0 0,0 0-1 0 0,0 0 1 0 0,0 0-23 0 0,-13-29 1852 0 0,8 16-1697 0 0,0 0-1 0 0,1 0 1 0 0,1 0-1 0 0,0 0 1 0 0,1-1-1 0 0,0-1-154 0 0,-3-87 577 0 0,0 7-70 0 0,4 87-459 0 0,1 1-1 0 0,0-1 1 0 0,0 1 0 0 0,1-1-1 0 0,0 1 1 0 0,1 0-1 0 0,-1-1 1 0 0,1 1 0 0 0,0 0-1 0 0,2-1-47 0 0,2-7 99 0 0,1 0-1 0 0,0 1 0 0 0,2 0 0 0 0,1-1-98 0 0,-3 6 50 0 0,0 1 0 0 0,0 0 0 0 0,1 0 1 0 0,0 1-1 0 0,0 0 0 0 0,0 0 0 0 0,1 1 0 0 0,0 0 0 0 0,2 0-50 0 0,-5 4 29 0 0,0 0 0 0 0,0 0 0 0 0,0 1 0 0 0,0-1 0 0 0,0 2 0 0 0,0-1-29 0 0,14-2 94 0 0,-18 3-85 0 0,-1 0 1 0 0,1 0-1 0 0,-1 0 0 0 0,1 0 1 0 0,-1 1-1 0 0,1-1 0 0 0,-1 1 1 0 0,1-1-1 0 0,-1 1 1 0 0,1-1-1 0 0,-1 1 0 0 0,0 0 1 0 0,0 0-1 0 0,1 0 0 0 0,-1-1 1 0 0,0 1-1 0 0,0 0 1 0 0,1 1-10 0 0,23 25 128 0 0,-16-17-102 0 0,43 60 127 0 0,-51-68-145 0 0,1 1 1 0 0,-1 0-1 0 0,0 0 0 0 0,0 0 1 0 0,0 0-1 0 0,-1 0 0 0 0,1 0 1 0 0,-1 1-1 0 0,0-1 0 0 0,0 0 1 0 0,0 0-1 0 0,0 0 0 0 0,0 0 1 0 0,-1 0-1 0 0,1 0 0 0 0,-1 1 0 0 0,0-1 1 0 0,0 1-9 0 0,-2 4 12 0 0,1 1 0 0 0,-2-1 0 0 0,1 0 0 0 0,-1 0 0 0 0,0 0 1 0 0,-1-1-13 0 0,-8 10 10 0 0,-1-1 0 0 0,0-1 1 0 0,-1 0-1 0 0,0-1 1 0 0,-9 6-11 0 0,12-11 2 0 0,5-3 0 0 0,0 0 0 0 0,0 1-1 0 0,1 0 1 0 0,0 0 0 0 0,0 0 0 0 0,0 1-1 0 0,1 0 1 0 0,0 0 0 0 0,1 0 0 0 0,-1 2-2 0 0,3-6 0 0 0,-9 29 8 0 0,11-32-7 0 0,0 1-1 0 0,-1-1 0 0 0,1 1 1 0 0,0-1-1 0 0,0 0 0 0 0,1 1 0 0 0,-1-1 1 0 0,0 1-1 0 0,0-1 0 0 0,1 0 1 0 0,-1 1-1 0 0,1-1 0 0 0,-1 0 1 0 0,1 1-1 0 0,-1-1 0 0 0,1 0 1 0 0,0 0-1 0 0,0 0 0 0 0,-1 0 1 0 0,1 1-1 0 0,0-1 0 0 0,0 0 1 0 0,1 0-1 0 0,22 22 0 0 0,-21-19 0 0 0,1 0 0 0 0,0 0 0 0 0,0 0 0 0 0,0 0 0 0 0,1-1 0 0 0,-1 0 0 0 0,1 0 0 0 0,0 0 0 0 0,0 0 0 0 0,0-1 0 0 0,0 0 0 0 0,0 0 0 0 0,1 0 0 0 0,4 1 0 0 0,10 0 51 0 0,10 1 109 0 0,0 0 0 0 0,2-2-160 0 0,-25-2-206 0 0,0 0-1 0 0,0 0 0 0 0,-1 0 0 0 0,1-1 1 0 0,0 0-1 0 0,-1-1 0 0 0,1 1 0 0 0,0-1 1 0 0,-1-1-1 0 0,0 1 0 0 0,4-3 207 0 0,-7 3-8977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7.2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3408 0 0,'3'1'92'0'0,"0"0"1"0"0,-1 1-1 0 0,1-1 0 0 0,-1 0 0 0 0,1 1 1 0 0,-1-1-1 0 0,1 1 0 0 0,-1 0 1 0 0,0 0-1 0 0,0 0 0 0 0,0 0 1 0 0,0 0-1 0 0,0 0 0 0 0,-1 0 0 0 0,1 1 1 0 0,0-1-1 0 0,-1 1 0 0 0,0-1-92 0 0,3 4 243 0 0,11 17 529 0 0,-11-16-474 0 0,1 0-1 0 0,-1 0 1 0 0,2 0-1 0 0,3 3-297 0 0,0 2 22 0 0,1-1 0 0 0,-2 1 0 0 0,0 1 0 0 0,0 0 0 0 0,3 7-22 0 0,-4-6 3 0 0,1 0 0 0 0,0-1 0 0 0,1 0 1 0 0,1 0-1 0 0,1 0-3 0 0,1 0-56 0 0,2 0 0 0 0,0-1 0 0 0,0 0 0 0 0,1-1 0 0 0,0-1 0 0 0,1 0 0 0 0,1-2 0 0 0,-1 1 0 0 0,6 0 56 0 0,54 24 697 0 0,-74-32-641 0 0,0 0-1 0 0,0 0 1 0 0,0-1 0 0 0,1 1-1 0 0,-1-1 1 0 0,0 0 0 0 0,0 0-1 0 0,0 1 1 0 0,0-1 0 0 0,2-1-56 0 0,6 1 330 0 0,-8-27 1548 0 0,-2-38-833 0 0,4 1 0 0 0,3-13-1045 0 0,-6 70-90 0 0,9-44-871 0 0,-9 48-7172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7.56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315 1 8536 0 0,'-2'7'892'0'0,"-5"-1"-63"0"0,-1 4-747 0 0,-1-1-1 0 0,0 0 1 0 0,0-1 0 0 0,-1 0-1 0 0,0 0 1 0 0,0-1 0 0 0,-5 2-82 0 0,-7 6 36 0 0,-114 77-184 0 0,127-85 229 0 0,0 1 1 0 0,1 0-1 0 0,0 0 1 0 0,-3 6-82 0 0,2-4 66 0 0,8-9-32 0 0,-1 1 1 0 0,1-1-1 0 0,0 1 0 0 0,0 0 1 0 0,0 0-1 0 0,0 0 0 0 0,0-1 0 0 0,0 1 1 0 0,0 0-1 0 0,1 0 0 0 0,-1 0 1 0 0,1 0-1 0 0,-1 0 0 0 0,1 0 1 0 0,0 0-1 0 0,0 0 0 0 0,0 0 0 0 0,0 0 1 0 0,0 0-1 0 0,0 1 0 0 0,1-1 1 0 0,-1 0-35 0 0,1 6 48 0 0,1-1 0 0 0,-1 0 0 0 0,1 1 0 0 0,0-1 0 0 0,1 0 1 0 0,0 0-1 0 0,0 0 0 0 0,1 0-48 0 0,7 14 35 0 0,-7-13-24 0 0,-1-1 0 0 0,2 0 0 0 0,-1 1 0 0 0,1-1 0 0 0,0-1 0 0 0,1 1 0 0 0,4 3-11 0 0,11 7 8 0 0,2 0 0 0 0,0-2 0 0 0,10 4-8 0 0,-5-2 8 0 0,-14-9-115 0 0,-1-2 0 0 0,1 1 0 0 0,0-2-1 0 0,1 0 1 0 0,-1-1 0 0 0,1 0 0 0 0,0-1 0 0 0,0-1 0 0 0,0 0-1 0 0,0-2 1 0 0,8 1 107 0 0,-22-1-8014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7.8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68 9040 0 0,'4'0'0'0'0,"2"0"0"0"0,6-6 0 0 0,2 2 480 0 0,0 2 8 0 0,9-4-8 0 0,5-4 8 0 0,-4 4-288 0 0,-4 2-8 0 0,-4-2 8 0 0,10-4 0 0 0,2 4-184 0 0,-1 4 8 0 0,-1 2 8 0 0,8-6-8 0 0,-34 6-8928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8.2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 0 5824 0 0,'-3'37'1101'0'0,"2"-27"-522"0"0,0 1 0 0 0,1-1 1 0 0,0 1-1 0 0,2 10-579 0 0,3 14 42 0 0,2 11 171 0 0,-2 0 0 0 0,-1 20-213 0 0,-3-48 180 0 0,1 0-1 0 0,0-1 0 0 0,2 1 1 0 0,0-1-1 0 0,1 0 1 0 0,3 8-180 0 0,1 5 645 0 0,7 1 11 0 0,-11-22-509 0 0,-4-8-248 0 0,0 0 0 0 0,0 1 1 0 0,-1-1-1 0 0,1 0 0 0 0,0 1 0 0 0,-1-1 0 0 0,1 1 0 0 0,-1 0 1 0 0,1-1-1 0 0,-1 1 0 0 0,0-1 0 0 0,0 1 101 0 0,0-2-7881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6:59.6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1 162 6928 0 0,'3'-3'1960'0'0,"8"-6"-1275"0"0,8-8-491 0 0,2 1 0 0 0,0 1 0 0 0,0 1 1 0 0,1 1-1 0 0,1 0 0 0 0,0 2 0 0 0,1 1 0 0 0,0 0 0 0 0,1 2 1 0 0,0 1-1 0 0,0 1 0 0 0,0 1 0 0 0,6 1-194 0 0,-25 3 7 0 0,-1 2 0 0 0,0-1 0 0 0,1 0 0 0 0,-1 1-1 0 0,0 0 1 0 0,0 1 0 0 0,2 0-7 0 0,25 4 79 0 0,-31-6-72 0 0,1 1 0 0 0,0-1 1 0 0,0 1-1 0 0,-1-1 1 0 0,1 1-1 0 0,0 0 1 0 0,-1 0-1 0 0,1 0 0 0 0,0 0 1 0 0,-1 0-1 0 0,0 0 1 0 0,1 1-1 0 0,-1-1 1 0 0,0 0-1 0 0,1 1 0 0 0,-1-1 1 0 0,0 1-1 0 0,0-1 1 0 0,0 1-1 0 0,0 0 0 0 0,-1-1 1 0 0,1 1-1 0 0,0 0 1 0 0,-1-1-1 0 0,1 1 1 0 0,-1 0-8 0 0,4 10 13 0 0,-1 1 1 0 0,0-1 0 0 0,0 8-14 0 0,-1-6 12 0 0,39 227 244 0 0,-39-233-225 0 0,0 0-1 0 0,1-1 1 0 0,0 1-1 0 0,4 5-30 0 0,-4-6 43 0 0,0-1-1 0 0,0 0 0 0 0,-1 1 1 0 0,1 0-1 0 0,-2-1 0 0 0,2 6-42 0 0,3 34-1082 0 0,-6-46-7514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8.60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21 6824 0 0,'3'0'116'0'0,"0"0"0"0"0,0-1 0 0 0,0 1 1 0 0,1-1-1 0 0,-1 0 0 0 0,0 0 0 0 0,0 0 0 0 0,0-1 0 0 0,0 1-116 0 0,0-1 227 0 0,0 1-1 0 0,1-1 0 0 0,-1 1 1 0 0,0 0-1 0 0,1 0 0 0 0,-1 1 1 0 0,1-1-1 0 0,-1 1 0 0 0,1 0-226 0 0,46-2 1285 0 0,-30 1-1347 0 0,0 0 0 0 0,0 2 0 0 0,0 0 0 0 0,-1 1 0 0 0,14 3 62 0 0,-6 1-237 0 0,17 3-138 0 0,-41-8 216 0 0,0 0 0 0 0,0 0 0 0 0,-1 0 0 0 0,1 0 0 0 0,-1 1 0 0 0,1-1 0 0 0,-1 1 0 0 0,1 0 0 0 0,-1-1 0 0 0,0 1 0 0 0,0 0 0 0 0,2 3 159 0 0,-3-4-5985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8.9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66 6928 0 0,'13'-4'582'0'0,"38"4"157"0"0,-7-10 735 0 0,25-1-1474 0 0,-34 6 402 0 0,0-2 1 0 0,29-8-403 0 0,-57 13 8 0 0,0 0 0 0 0,1 1 0 0 0,-1 0 0 0 0,7 0-8 0 0,0-1-1070 0 0,17-3-5700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9.2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149 112 2904 0 0,'-1'1'55'0'0,"1"0"1"0"0,0 1-1 0 0,0-1 0 0 0,0 1 1 0 0,-1-1-1 0 0,1 0 0 0 0,-1 1 0 0 0,1-1 1 0 0,-1 0-1 0 0,1 0 0 0 0,-1 1 1 0 0,0-1-1 0 0,1 0 0 0 0,-1 0 1 0 0,0 0-1 0 0,0 0 0 0 0,0 0 1 0 0,0 0-1 0 0,-1 1-55 0 0,-25 14 1895 0 0,8-5-1049 0 0,12-6-687 0 0,0 1-1 0 0,0 0 1 0 0,1 1 0 0 0,0 0-1 0 0,1 0 1 0 0,-1 0 0 0 0,1 0 0 0 0,1 1-1 0 0,-1 0 1 0 0,1 0 0 0 0,0 3-159 0 0,-1 0 49 0 0,1 1 0 0 0,1-1 0 0 0,0 1 0 0 0,0 0 0 0 0,1 0 0 0 0,1 0 0 0 0,-1 12-49 0 0,2-17 5 0 0,0-1-1 0 0,0 1 1 0 0,0 0-1 0 0,1 0 1 0 0,0-1-1 0 0,1 1 1 0 0,-1-1-1 0 0,1 1 0 0 0,0-1 1 0 0,1 1-1 0 0,-1-1 1 0 0,1 0-1 0 0,1 0 1 0 0,-1 0-1 0 0,1-1 1 0 0,0 1-1 0 0,0-1 1 0 0,1 0-1 0 0,1 2-4 0 0,1 0 11 0 0,0-1 0 0 0,1 0 0 0 0,-1 0 0 0 0,1-1 0 0 0,1 0 0 0 0,-1 0 0 0 0,0-1 0 0 0,1 0 0 0 0,0 0 0 0 0,0-1 0 0 0,0 0 0 0 0,0-1 0 0 0,1 0-1 0 0,-1 0 1 0 0,1-1 0 0 0,-1 0 0 0 0,1-1 0 0 0,0 0 0 0 0,-1 0 0 0 0,1-1 0 0 0,-1-1 0 0 0,1 1 0 0 0,-1-2 0 0 0,0 1 0 0 0,0-1-11 0 0,2-1 17 0 0,-6 2 44 0 0,1 1 0 0 0,-1-1 0 0 0,1-1 1 0 0,-1 1-1 0 0,0-1 0 0 0,0 0 1 0 0,0 0-1 0 0,0 0 0 0 0,-1-1 0 0 0,1 1 1 0 0,-1-1-1 0 0,0 0 0 0 0,0-1 0 0 0,0 1 1 0 0,1-3-62 0 0,0-2 87 0 0,-1 0 0 0 0,1-1 0 0 0,-2 1 0 0 0,0-1 0 0 0,0 0 0 0 0,-1 0 0 0 0,0 0 0 0 0,0 0 0 0 0,-1 0 0 0 0,0 0 0 0 0,-1-6-87 0 0,-1 2 137 0 0,-1-1-1 0 0,0 0 1 0 0,0 0-1 0 0,-2 1 1 0 0,0 0-1 0 0,0 0 1 0 0,-5-9-137 0 0,-14-38 449 0 0,12 30-34 0 0,-1 0 0 0 0,-7-10-415 0 0,-10-21 360 0 0,29 61-415 0 0,0 1 1 0 0,0 0 0 0 0,0-1 0 0 0,0 1 0 0 0,-1 0 0 0 0,1-1 0 0 0,0 1 0 0 0,0 0-1 0 0,-1 0 1 0 0,1-1 0 0 0,0 1 0 0 0,0 0 0 0 0,-1 0 0 0 0,1 0 0 0 0,0-1 0 0 0,-1 1-1 0 0,1 0 1 0 0,0 0 0 0 0,-1 0 0 0 0,1 0 0 0 0,0 0 0 0 0,-1 0 0 0 0,1 0 0 0 0,0-1 0 0 0,-1 1-1 0 0,1 0 1 0 0,0 0 0 0 0,-1 0 0 0 0,1 0 0 0 0,0 0 0 0 0,-1 1 0 0 0,1-1 54 0 0,0 0-8508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39.6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0 489 4720 0 0,'8'6'120'0'0,"-1"0"0"0"0,0 1 0 0 0,0 0 0 0 0,0 0 0 0 0,-1 1 0 0 0,0 0 0 0 0,-1 0 0 0 0,4 8-120 0 0,9 11 689 0 0,-14-21-675 0 0,-3-5-6 0 0,0 0-1 0 0,0 1 1 0 0,0-1 0 0 0,0 1-1 0 0,0 0 1 0 0,0-1-1 0 0,0 1 1 0 0,-1 0 0 0 0,1 0-1 0 0,-1-1 1 0 0,1 1 0 0 0,-1 0-1 0 0,0 0 1 0 0,0 0-1 0 0,1-1 1 0 0,-1 1 0 0 0,-1 0-1 0 0,1 0 1 0 0,0 1-8 0 0,0-3 7 0 0,0 0-1 0 0,0 0 1 0 0,0 0 0 0 0,0 1-1 0 0,0-1 1 0 0,0 0 0 0 0,0 0-1 0 0,0 0 1 0 0,0 0 0 0 0,0 0 0 0 0,0 1-1 0 0,0-1 1 0 0,0 0 0 0 0,0 0-1 0 0,-1 0 1 0 0,1 0 0 0 0,0 0 0 0 0,0 0-1 0 0,0 1 1 0 0,0-1 0 0 0,0 0-1 0 0,0 0 1 0 0,0 0 0 0 0,0 0 0 0 0,-1 0-1 0 0,1 0 1 0 0,0 0 0 0 0,0 0-1 0 0,0 0 1 0 0,0 1 0 0 0,0-1 0 0 0,0 0-1 0 0,-1 0 1 0 0,1 0 0 0 0,0 0-1 0 0,0 0 1 0 0,0 0 0 0 0,0 0 0 0 0,0 0-1 0 0,-1 0 1 0 0,1 0 0 0 0,0 0-1 0 0,0 0 1 0 0,0 0 0 0 0,0 0 0 0 0,0 0-1 0 0,-1 0 1 0 0,1 0 0 0 0,0-1-1 0 0,0 1 1 0 0,0 0 0 0 0,0 0 0 0 0,0 0-1 0 0,-1 0 1 0 0,1 0 0 0 0,0 0-1 0 0,0 0 1 0 0,0 0 0 0 0,0 0-7 0 0,-6-9 540 0 0,5 0-400 0 0,0 1 0 0 0,0-1 0 0 0,-1 1 0 0 0,0 0 0 0 0,-1 0 0 0 0,0 0 0 0 0,-1-2-140 0 0,-6-20 206 0 0,3 1 68 0 0,2-1-1 0 0,1 0 1 0 0,1-1-1 0 0,1 1 1 0 0,2 0-1 0 0,1 0 1 0 0,2-1-1 0 0,5-23-273 0 0,-4 37 166 0 0,1 0-1 0 0,1 0 0 0 0,0 0 1 0 0,2 1-1 0 0,0-1 0 0 0,8-10-165 0 0,-10 18 90 0 0,1 1 0 0 0,0 0 0 0 0,1 0 0 0 0,0 0-1 0 0,0 1 1 0 0,1 1 0 0 0,0-1 0 0 0,0 1 0 0 0,0 1-1 0 0,6-3-89 0 0,-10 5 17 0 0,1 0 14 0 0,-1 0 0 0 0,1 0 0 0 0,0 1 1 0 0,0 0-1 0 0,0 1 0 0 0,0-1 0 0 0,0 1 0 0 0,0 0 1 0 0,0 0-1 0 0,1 1 0 0 0,-1 0 0 0 0,3 0-31 0 0,-4 0 17 0 0,-1 1 0 0 0,0-1 0 0 0,0 1 0 0 0,0 0 0 0 0,0 0 0 0 0,0 1 0 0 0,0-1 0 0 0,0 1 0 0 0,0 0 0 0 0,0 0 0 0 0,-1 0 0 0 0,1 0 0 0 0,-1 0 0 0 0,1 1 0 0 0,-1 0 0 0 0,0 0 0 0 0,0 0 0 0 0,2 2-17 0 0,-1 1 15 0 0,0 0 0 0 0,0 1-1 0 0,0-1 1 0 0,-1 1 0 0 0,0 0 0 0 0,0-1 0 0 0,-1 1 0 0 0,0 1 0 0 0,0-1-1 0 0,0 0 1 0 0,-1 0 0 0 0,0 1 0 0 0,-1 6-15 0 0,0-8 4 0 0,0-1 1 0 0,-1 1-1 0 0,0-1 0 0 0,0 1 1 0 0,0-1-1 0 0,-1 1 0 0 0,0-1 0 0 0,0 0 1 0 0,0 0-1 0 0,-1 0 0 0 0,1 0 1 0 0,-1 0-1 0 0,0 0 0 0 0,-1-1 1 0 0,1 1-1 0 0,-1-1 0 0 0,0 0 1 0 0,-2 2-5 0 0,-5 1 10 0 0,1 1 0 0 0,-1-2 0 0 0,0 1 0 0 0,-1-2 0 0 0,1 1 0 0 0,-1-2 0 0 0,0 1 0 0 0,-10 1-10 0 0,18-5-6 0 0,1 1 0 0 0,0 0 0 0 0,0 0 0 0 0,-1 0 0 0 0,2 1 0 0 0,-1-1 0 0 0,0 1 1 0 0,0-1-1 0 0,1 1 0 0 0,-1 0 0 0 0,1 0 0 0 0,0 0 0 0 0,0 1 0 0 0,0-1 0 0 0,0 0 1 0 0,1 1-1 0 0,-1-1 0 0 0,1 1 0 0 0,0-1 0 0 0,0 1 0 0 0,0 0 0 0 0,1-1 0 0 0,-1 1 1 0 0,1 0-1 0 0,0 0 0 0 0,0 0 0 0 0,0-1 0 0 0,1 1 0 0 0,-1 0 0 0 0,1 0 0 0 0,0-1 1 0 0,0 2 5 0 0,0-3-15 0 0,1 0 0 0 0,-1 0 0 0 0,1 0 1 0 0,0 1-1 0 0,-1-2 0 0 0,1 1 0 0 0,0 0 1 0 0,0 0-1 0 0,0 0 0 0 0,1-1 1 0 0,-1 1-1 0 0,2 0 15 0 0,33 17-179 0 0,-24-14 113 0 0,8 4 14 0 0,1-2 0 0 0,0 0 0 0 0,0-1 0 0 0,0-2-1 0 0,1 0 1 0 0,0-2 0 0 0,1 0 52 0 0,-3-1 0 0 0,-1-1 0 0 0,16-2 0 0 0,15 0 15 0 0,-5 2-1606 0 0,-41 0-6434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0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 0 2400 0 0,'-1'9'599'0'0,"-1"-10"738"0"0,2 1-1288 0 0,0 0 1 0 0,0-1-1 0 0,0 1 0 0 0,0 0 1 0 0,0 0-1 0 0,0-1 0 0 0,0 1 0 0 0,0 0 1 0 0,0-1-1 0 0,0 1 0 0 0,0 0 0 0 0,0 0 1 0 0,0-1-1 0 0,0 1 0 0 0,0 0 0 0 0,0 0 1 0 0,0-1-1 0 0,1 1 0 0 0,-1 0 0 0 0,0 0 1 0 0,0 0-1 0 0,0-1 0 0 0,0 1 0 0 0,1 0 1 0 0,-1 0-1 0 0,0 0 0 0 0,0-1 1 0 0,0 1-1 0 0,1 0 0 0 0,-1 0 0 0 0,0 0 1 0 0,0 0-1 0 0,1 0 0 0 0,-1 0 0 0 0,0 0 1 0 0,0-1-1 0 0,1 1 0 0 0,-1 0 0 0 0,0 0 1 0 0,0 0-1 0 0,1 0 0 0 0,-1 0 0 0 0,0 0-49 0 0,1 0 363 0 0,-1 0-22 0 0,0 0-98 0 0,1 6 197 0 0,11 54-187 0 0,-3-1 1 0 0,-2 1-1 0 0,-2 22-253 0 0,-5-73 46 0 0,1 1 0 0 0,0-1 0 0 0,1 0 0 0 0,0 0-1 0 0,1 0-45 0 0,4 23 163 0 0,-1-15-20 0 0,-4-15-102 0 0,-1 1 1 0 0,0-1 0 0 0,0 1-1 0 0,-1-1 1 0 0,1 1-1 0 0,0 0 1 0 0,-1-1 0 0 0,0 1-1 0 0,0 0-41 0 0,1-1 41 0 0,-1 1 0 0 0,0-1 0 0 0,0 0-1 0 0,0 1 1 0 0,-1-1 0 0 0,1 1-1 0 0,-1-1 1 0 0,1 0 0 0 0,-1 1-1 0 0,0-1 1 0 0,0 0 0 0 0,0 0 0 0 0,0 0-1 0 0,0 0 1 0 0,-1 1-41 0 0,2 7-1111 0 0,0-10-5323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0.5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0 111 1200 0 0,'8'10'-121'0'0,"1"-1"862"0"0,-8-10-624 0 0,0 1-1 0 0,0 0 0 0 0,0 0 1 0 0,-1 0-1 0 0,1 0 1 0 0,0-1-1 0 0,0 1 1 0 0,0 0-1 0 0,0-1 1 0 0,0 1-1 0 0,0-1 1 0 0,0 1-1 0 0,-1-1 1 0 0,1 1-1 0 0,0-1 0 0 0,0 1 1 0 0,0-1-117 0 0,4-2 275 0 0,0 0 1 0 0,0 0-1 0 0,1 1 0 0 0,-1 0 1 0 0,1 0-1 0 0,0 0 0 0 0,1 0-275 0 0,18-5 347 0 0,-10 2-320 0 0,-1 2-1 0 0,1 0 1 0 0,2 0-27 0 0,-1 0-5 0 0,-1 0 1 0 0,1-1 0 0 0,4-2 4 0 0,12-5-102 0 0,1 1 0 0 0,0 2 1 0 0,0 1-1 0 0,0 1 0 0 0,11 2 102 0 0,15-5-411 0 0,-39 5 137 0 0,1 1-1 0 0,21 0 275 0 0,-22 3-114 0 0,-15-1 108 0 0,1 1-1 0 0,0 0 1 0 0,-1 0-1 0 0,1 0 1 0 0,0 1 0 0 0,-1 0-1 0 0,5 1 7 0 0,2 1 5 0 0,-12-3-4 0 0,1 0 1 0 0,0 0-1 0 0,0 0 1 0 0,0 0-1 0 0,0 0 1 0 0,0 0-1 0 0,0 0 1 0 0,-1 0-1 0 0,1 1 1 0 0,0-1 0 0 0,0 0-1 0 0,0 1 1 0 0,-1-1-1 0 0,1 0 1 0 0,0 1-1 0 0,0-1 1 0 0,-1 1-1 0 0,1-1 1 0 0,0 1-1 0 0,-1 0 1 0 0,1-1-1 0 0,0 1 1 0 0,-1 0-1 0 0,1-1 1 0 0,-1 1-1 0 0,1 0 1 0 0,-1-1-1 0 0,0 1 1 0 0,1 0-1 0 0,-1 0 1 0 0,0 0-1 0 0,1 0 1 0 0,-1 0-2 0 0,5 5 65 0 0,-5-6-61 0 0,1 1 0 0 0,-1-1-1 0 0,1 0 1 0 0,-1 1 0 0 0,0-1-1 0 0,1 0 1 0 0,-1 1 0 0 0,1-1 0 0 0,-1 1-1 0 0,0-1 1 0 0,1 1 0 0 0,-1-1-1 0 0,0 1 1 0 0,1-1 0 0 0,-1 1 0 0 0,0-1-1 0 0,0 1 1 0 0,0-1 0 0 0,1 1-1 0 0,-1 0 1 0 0,0-1 0 0 0,0 1 0 0 0,0 0-4 0 0,0 9 28 0 0,0 1 0 0 0,1-1 0 0 0,1 1 1 0 0,0-1-1 0 0,2 8-28 0 0,0 0 2 0 0,-2 1 1 0 0,0-1 0 0 0,-2 1-1 0 0,0 0 1 0 0,-2 14-3 0 0,1 14 0 0 0,1-26 45 0 0,1 1-1 0 0,1-1 1 0 0,4 12-45 0 0,-4-16 160 0 0,0-1 0 0 0,-1 1 0 0 0,-1 6-160 0 0,4 43 674 0 0,5-46-448 0 0,-7-18-183 0 0,-1 0-1 0 0,0 0 1 0 0,0 0-1 0 0,0 0 1 0 0,0 0-1 0 0,0 0 1 0 0,-1 0-1 0 0,1 0 1 0 0,0 1-1 0 0,-1-1 1 0 0,0 0-1 0 0,1 2-42 0 0,-1-3 8 0 0,0 0-1 0 0,0-1 1 0 0,0 1-1 0 0,0 0 1 0 0,0 0 0 0 0,0 0-1 0 0,1 0 1 0 0,-1 0-1 0 0,0-1 1 0 0,1 1 0 0 0,-1 0-1 0 0,1 0 1 0 0,-1-1-1 0 0,0 1 1 0 0,1 0 0 0 0,0-1-1 0 0,0 1-7 0 0,-1 0 18 0 0,1 0-1 0 0,-1-1 0 0 0,1 1 1 0 0,-1 0-1 0 0,1-1 0 0 0,-1 1 1 0 0,0 0-1 0 0,1 0 0 0 0,-1-1 1 0 0,0 1-1 0 0,1 0 0 0 0,-1 0 1 0 0,0 0-1 0 0,0 0 0 0 0,0-1 1 0 0,0 1-1 0 0,0 1-17 0 0,0-2-832 0 0,0 0-3801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0.8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5320 0 0,'8'17'310'0'0,"-8"-17"-281"0"0,1-1 0 0 0,0 1 1 0 0,0 0-1 0 0,-1 0 0 0 0,1 0 0 0 0,-1-1 0 0 0,1 1 0 0 0,0 0 0 0 0,-1-1 0 0 0,1 1 0 0 0,-1-1 0 0 0,1 1 0 0 0,-1-1 0 0 0,1 1 0 0 0,-1-1 1 0 0,1 1-1 0 0,-1-1 0 0 0,1 1 0 0 0,-1-1-29 0 0,3-2 62 0 0,-3 3-25 0 0,1 0-1 0 0,-1-1 0 0 0,1 1 1 0 0,-1 0-1 0 0,0 0 1 0 0,1 0-1 0 0,-1-1 0 0 0,1 1 1 0 0,-1 0-1 0 0,1 0 1 0 0,-1 0-1 0 0,1 0 0 0 0,-1 0 1 0 0,0 0-1 0 0,1 0 1 0 0,-1 0-1 0 0,1 0 0 0 0,-1 0 1 0 0,1 0-1 0 0,-1 1 1 0 0,1-1-1 0 0,-1 0 0 0 0,1 0 1 0 0,-1 0-1 0 0,0 0 1 0 0,1 1-1 0 0,-1-1 1 0 0,1 0-1 0 0,-1 0 0 0 0,0 1 1 0 0,1-1-1 0 0,-1 0 1 0 0,0 1-1 0 0,1-1 0 0 0,-1 0 1 0 0,0 1-1 0 0,0-1 1 0 0,1 1-1 0 0,-1-1 0 0 0,0 0 1 0 0,0 1-1 0 0,0-1 1 0 0,0 1-1 0 0,1-1 0 0 0,-1 1 1 0 0,0-1-1 0 0,0 1-36 0 0,11 29 645 0 0,-8-23-709 0 0,9 26 146 0 0,-2 1 0 0 0,5 25-82 0 0,-9-32 11 0 0,2 9-14 0 0,-6-23-1 0 0,0 0 1 0 0,2 0 0 0 0,-1-1 0 0 0,3 4 3 0 0,15 39-16 0 0,3 22 16 0 0,-21-67-221 0 0,0 0 0 0 0,-1 0 0 0 0,0 0 1 0 0,0 0-1 0 0,-1 1 221 0 0,-1-10-5416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1.1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0 151 4120 0 0,'0'0'0'0'0,"0"0"0"0"0,8-4 0 0 0,14-2 392 0 0,2-4 0 0 0,2 0 8 0 0,6 2-8 0 0,0-6-232 0 0,-5 2 0 0 0,1 0 8 0 0,8 1-8 0 0,-8-3-160 0 0,-2 6 0 0 0,1 0 0 0 0,7 2 8 0 0,-2 0-24 0 0,-6-4 8 0 0,6-2-4744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1.6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269 1 4312 0 0,'0'10'227'0'0,"-22"-8"1291"0"0,-1 18-913 0 0,-19 9-154 0 0,29-20-236 0 0,-1 0 1 0 0,0 0 0 0 0,-2 0-216 0 0,11-6 105 0 0,-1 1-1 0 0,1 0 1 0 0,0 1 0 0 0,1-1 0 0 0,-1 1 0 0 0,1 0 0 0 0,0 0-1 0 0,0 1 1 0 0,1-1 0 0 0,-1 1 0 0 0,1 0 0 0 0,-2 5-105 0 0,-3 4 286 0 0,2-4-150 0 0,0 1 1 0 0,1 0-1 0 0,1 0 1 0 0,0 1-1 0 0,1-1 0 0 0,0 1 1 0 0,1 0-1 0 0,0 0 1 0 0,1-1-1 0 0,0 1 1 0 0,1 0-1 0 0,2 10-136 0 0,-2-16 10 0 0,1-1 0 0 0,0 1 0 0 0,0 0 0 0 0,1-1 0 0 0,0 0 0 0 0,0 1 0 0 0,0-1 0 0 0,1 0 0 0 0,0 0 0 0 0,0-1 0 0 0,1 1-1 0 0,-1 0 1 0 0,1-1 0 0 0,0 0 0 0 0,1 0 0 0 0,-1 0 0 0 0,1-1 0 0 0,0 1 0 0 0,0-1 0 0 0,1 0 0 0 0,-1-1 0 0 0,1 1 0 0 0,0-1 0 0 0,0 0 0 0 0,0-1 0 0 0,2 2-10 0 0,29 9-1 0 0,-21-6-15 0 0,1-1 0 0 0,0-1 0 0 0,0-1-1 0 0,5 1 17 0 0,-13-4-12 0 0,-3 0-9 0 0,1 0 1 0 0,-1 0-1 0 0,0-1 1 0 0,1 0-1 0 0,-1 0 1 0 0,0 0-1 0 0,1-1 1 0 0,-1 0-1 0 0,5-1 21 0 0,-4 0-1460 0 0,-5 1-5321 0 0</inkml:trace>
  <inkml:trace contextRef="#ctx0" brushRef="#br0" timeOffset="1">1 253 5824 0 0,'0'0'0'0'0,"0"0"0"0"0,0 0 0 0 0,6 4 304 0 0,8 0 8 0 0,0-8 8 0 0,6 0-8 0 0,-5-2-104 0 0,-3 0-8 0 0,2 4 8 0 0,8-2 8 0 0,8-2-176 0 0,2 0 0 0 0,0 0 8 0 0,11-4-8 0 0,-1-2-48 0 0,-10 2 8 0 0,2 4-6056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5.28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1 2704 0 0,'0'0'41'0'0,"-1"1"1"0"0,0 0-1 0 0,1 0 1 0 0,-1-1-1 0 0,1 1 0 0 0,-1 0 1 0 0,1 0-1 0 0,-1 0 1 0 0,1 0-1 0 0,-1 0 1 0 0,1 0-1 0 0,0 0 0 0 0,-1 0 1 0 0,1 0-1 0 0,0 0 1 0 0,0 0-1 0 0,0 0 1 0 0,0 0-1 0 0,0 0 0 0 0,0 0 1 0 0,0 0-1 0 0,0 0 1 0 0,1 0-1 0 0,-1 0 1 0 0,0 0-1 0 0,0 0 0 0 0,1 0 1 0 0,-1 0-1 0 0,1-1 1 0 0,-1 1-1 0 0,1 1-41 0 0,0-1 69 0 0,-1 1 1 0 0,1 0-1 0 0,-1 0 0 0 0,1 0 0 0 0,-1 0 0 0 0,0-1 1 0 0,0 1-1 0 0,0 0 0 0 0,0 0 0 0 0,0 0 0 0 0,0 0 1 0 0,-1 0-70 0 0,-2 9 94 0 0,1 1 1 0 0,0-1 0 0 0,0 1 0 0 0,1 0 0 0 0,1-1 0 0 0,0 1-1 0 0,1 0 1 0 0,0 3-95 0 0,0 24 288 0 0,2 27 112 0 0,3 3-400 0 0,-4-48 72 0 0,8 21 305 0 0,-8-36-293 0 0,0 1-1 0 0,0-1 1 0 0,-1 0-1 0 0,0 1 1 0 0,0 0 0 0 0,-1 0-84 0 0,1 1 113 0 0,0-1-1 0 0,0 1 1 0 0,0-1 0 0 0,1 1 0 0 0,0-1-1 0 0,2 4-112 0 0,-1-3 168 0 0,-1-1-1 0 0,0 1 1 0 0,0-1-1 0 0,-1 1 1 0 0,0 0-1 0 0,0 4-167 0 0,-1-11 38 0 0,0 0 1 0 0,1 0-1 0 0,-1 0 1 0 0,0 0-1 0 0,0 0 0 0 0,1 1 1 0 0,-1-1-1 0 0,1 0 0 0 0,-1 0 1 0 0,1 0-1 0 0,-1 0 1 0 0,1 0-1 0 0,0-1 0 0 0,0 2-38 0 0,0-1 39 0 0,-1 0 0 0 0,1 0-1 0 0,0 0 1 0 0,-1 0 0 0 0,1 0-1 0 0,0 0 1 0 0,-1 0 0 0 0,0 0-1 0 0,1 1 1 0 0,-1-1 0 0 0,0 0-1 0 0,1 0 1 0 0,-1 0 0 0 0,0 1-39 0 0,0 15-868 0 0,0-16-5640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0.0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112 100 7232 0 0,'-2'0'51'0'0,"0"0"0"0"0,-1 1 0 0 0,1-1 0 0 0,0 1 0 0 0,0-1 0 0 0,0 1 0 0 0,-1 0 1 0 0,1 0-1 0 0,0 0 0 0 0,0 0 0 0 0,0 1 0 0 0,0-1 0 0 0,1 0 0 0 0,-1 1 0 0 0,0 0 0 0 0,1-1 0 0 0,-1 1 0 0 0,0 0 0 0 0,1-1 1 0 0,0 1-1 0 0,0 0 0 0 0,-1 1-51 0 0,-4 8 588 0 0,0 0-1 0 0,1 0 1 0 0,-4 11-588 0 0,-1 3 369 0 0,3-9-372 0 0,2 1 0 0 0,0 0 0 0 0,1 0 1 0 0,0 0-1 0 0,1 1 0 0 0,1-1 0 0 0,1 1 1 0 0,1 17 2 0 0,-1 2-2 0 0,1-30 9 0 0,0-1 0 0 0,1 0 1 0 0,0 0-1 0 0,0 0 0 0 0,1 0 1 0 0,-1 0-1 0 0,1 0 1 0 0,1 0-1 0 0,-1-1 0 0 0,1 1 1 0 0,0-1-1 0 0,0 0 0 0 0,1 0 1 0 0,-1 0-1 0 0,1 0 0 0 0,0 0 1 0 0,1-1-1 0 0,-1 1 1 0 0,1-1-1 0 0,0-1 0 0 0,0 1 1 0 0,0-1-1 0 0,4 3-7 0 0,7 4 16 0 0,-13-8-12 0 0,-1-1 0 0 0,0 1 1 0 0,0 0-1 0 0,1-1 0 0 0,-1 0 0 0 0,1 1 0 0 0,0-1 1 0 0,-1 0-1 0 0,1-1 0 0 0,0 1 0 0 0,-1 0 1 0 0,1-1-1 0 0,0 1 0 0 0,0-1 0 0 0,0 0 1 0 0,-1 0-1 0 0,1 0 0 0 0,0 0 0 0 0,0-1 1 0 0,0 1-1 0 0,-1-1 0 0 0,1 1 0 0 0,1-2-4 0 0,6-1 59 0 0,1-2 0 0 0,-1 0 0 0 0,0 0 0 0 0,-1-1 0 0 0,1 0 0 0 0,-1 0 0 0 0,-1-1 0 0 0,1 0 0 0 0,-1-1 0 0 0,0 0 0 0 0,-1 0 0 0 0,1-1 0 0 0,-2 0 0 0 0,1 0-1 0 0,-1-1 1 0 0,-1 1 0 0 0,0-1 0 0 0,0 0 0 0 0,-1-1 0 0 0,0 1 0 0 0,-1-1 0 0 0,0 0 0 0 0,-1 0 0 0 0,0 0-59 0 0,-1-12 189 0 0,0 1 0 0 0,-1 0 1 0 0,-2 0-1 0 0,0 0 0 0 0,-2 0 0 0 0,0 0 1 0 0,-1 0-1 0 0,-2 1 0 0 0,0 0 0 0 0,-1 0 0 0 0,-1 1 1 0 0,-1 0-1 0 0,-1-2-189 0 0,7 17 57 0 0,0 0-1 0 0,0 0 1 0 0,0 0 0 0 0,-1 0 0 0 0,1 1 0 0 0,-1 0-1 0 0,0 0 1 0 0,0 0 0 0 0,-1 1 0 0 0,1-1-1 0 0,-1 1 1 0 0,-2-1-57 0 0,6 2-1926 0 0,2 2-7642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5.7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0 381 3912 0 0,'0'-2'135'0'0,"0"1"1"0"0,0-1 0 0 0,1 0-1 0 0,-1 1 1 0 0,1-1-1 0 0,-1 0 1 0 0,1 1 0 0 0,-1-1-1 0 0,1 0 1 0 0,0 1-1 0 0,0-1 1 0 0,0 1 0 0 0,1-2-136 0 0,-1 2 138 0 0,0-1 0 0 0,0 1 1 0 0,0-1-1 0 0,0 0 1 0 0,-1 1-1 0 0,1-1 1 0 0,0 0-1 0 0,-1 1 1 0 0,1-1-1 0 0,-1 0 1 0 0,0 0-1 0 0,1 1 1 0 0,-1-1-1 0 0,0 0-138 0 0,-2-324 6684 0 0,3 326-6628 0 0,-1 0 0 0 0,1 0 0 0 0,0 0-1 0 0,-1 0 1 0 0,1 0 0 0 0,0 0 0 0 0,-1 1 0 0 0,1-1 0 0 0,-1 0 0 0 0,1 0 0 0 0,0 0 0 0 0,-1 1 0 0 0,1-1-1 0 0,-1 0 1 0 0,1 1 0 0 0,0-1 0 0 0,-1 0 0 0 0,1 1 0 0 0,-1-1 0 0 0,1 1 0 0 0,-1-1 0 0 0,1 1 0 0 0,-1-1-1 0 0,0 1 1 0 0,1-1 0 0 0,-1 1-56 0 0,41 62 261 0 0,-24-40-190 0 0,-2 2 0 0 0,1 1-71 0 0,-13-19 23 0 0,2 0 0 0 0,-1-1 0 0 0,1 0 0 0 0,0 0 0 0 0,0 0 0 0 0,0 0 0 0 0,1-1 0 0 0,0 0 0 0 0,0 0 0 0 0,0-1 0 0 0,3 1-23 0 0,10 14 126 0 0,-17-17-121 0 0,-1 0-1 0 0,1-1 0 0 0,-1 1 0 0 0,1 0 0 0 0,0 0 0 0 0,0-1 1 0 0,0 1-1 0 0,0-1 0 0 0,0 0 0 0 0,1 1 0 0 0,-1-1 0 0 0,0 0 0 0 0,0 0 1 0 0,1-1-1 0 0,-1 1 0 0 0,1 0 0 0 0,-1-1 0 0 0,1 1 0 0 0,-1-1 0 0 0,2 0-4 0 0,2 0-76 0 0,-1 0-1 0 0,1-1 1 0 0,-1 1-1 0 0,1-1 1 0 0,-1 0-1 0 0,0-1 1 0 0,3 0 76 0 0,-6 1-11 0 0,-1 0 0 0 0,1 0 0 0 0,0-1 0 0 0,-1 1 1 0 0,1 0-1 0 0,-1 0 0 0 0,1-1 0 0 0,-1 1 1 0 0,0-1-1 0 0,1 1 0 0 0,-1-1 0 0 0,0 0 0 0 0,0 1 1 0 0,0-1-1 0 0,0 0 0 0 0,0 0 0 0 0,-1 0 1 0 0,1 0-1 0 0,-1 0 0 0 0,1-1 11 0 0,8-48-277 0 0,-6 32 234 0 0,-1-1 292 0 0,0 0 1 0 0,-1-16-250 0 0,-2 16-1210 0 0,2 0 1 0 0,3-13 1209 0 0,-4 31-9744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6.0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15824 0 0,'0'4'0'0'0,"0"2"0"0"0,4-4 0 0 0,-4-2-11880 0 0</inkml:trace>
  <inkml:trace contextRef="#ctx0" brushRef="#br0" timeOffset="1">43 21 15928 0 0,'0'8'-1'0'0,"0"1"1"0"0,1 0-1 0 0,1-1 1 0 0,1 9 0 0 0,3 2-4 0 0,1 0 0 0 0,7 12 4 0 0,0 3-6 0 0,7 0-47 0 0,-5-9-62 0 0,-13-21 92 0 0,-1 1 1 0 0,0-1 0 0 0,1 0 0 0 0,0 0-1 0 0,0 0 1 0 0,0 0 0 0 0,0 0 0 0 0,1-1 0 0 0,3 3 22 0 0,-5-5 49 0 0,-1 0 0 0 0,1 1 1 0 0,0-1-1 0 0,0 0 1 0 0,0 1-1 0 0,-1-1 0 0 0,1 1 1 0 0,-1-1-1 0 0,1 2-49 0 0,-1-2-120 0 0,0 0 1 0 0,0 0-1 0 0,0 0 0 0 0,0 1 0 0 0,0-1 0 0 0,0 0 0 0 0,0-1 1 0 0,1 1-1 0 0,-1 0 0 0 0,0 0 0 0 0,0 0 0 0 0,1-1 0 0 0,-1 1 1 0 0,1-1-1 0 0,-1 1 0 0 0,0-1 0 0 0,1 1 0 0 0,-1-1 0 0 0,1 0 1 0 0,0 0 119 0 0,0 0-9720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6.44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94 5920 0 0,'5'2'10'0'0,"11"2"147"0"0,-16-4-148 0 0,0 0-1 0 0,1 0 1 0 0,-1 0 0 0 0,0 0-1 0 0,1 0 1 0 0,-1 0 0 0 0,0-1-1 0 0,1 1 1 0 0,-1 0 0 0 0,0 0-1 0 0,1 0 1 0 0,-1 0 0 0 0,0-1-1 0 0,1 1 1 0 0,-1 0 0 0 0,0 0-1 0 0,0 0 1 0 0,1-1-1 0 0,-1 1 1 0 0,0 0 0 0 0,0-1-1 0 0,0 1 1 0 0,1 0 0 0 0,-1 0-1 0 0,0-1 1 0 0,0 1 0 0 0,0 0-1 0 0,0-1 1 0 0,0 1 0 0 0,0 0-1 0 0,0-1 1 0 0,0 1 0 0 0,0 0-1 0 0,1-1 1 0 0,-1 1 0 0 0,0 0-1 0 0,-1-1 1 0 0,1 1-1 0 0,0 0 1 0 0,0-1-9 0 0,0 1 35 0 0,0-1-1 0 0,0 1 1 0 0,0-1 0 0 0,0 1-1 0 0,1-1 1 0 0,-1 1-1 0 0,0 0 1 0 0,0-1-1 0 0,0 1 1 0 0,0-1 0 0 0,1 1-1 0 0,-1-1 1 0 0,0 1-1 0 0,0 0 1 0 0,1-1 0 0 0,-1 1-1 0 0,0 0 1 0 0,1-1-1 0 0,-1 1 1 0 0,0 0 0 0 0,1-1-1 0 0,-1 1 1 0 0,0 0-1 0 0,1 0 1 0 0,-1 0 0 0 0,1-1-1 0 0,-1 1 1 0 0,0 0-1 0 0,1 0 1 0 0,-1 0 0 0 0,1 0-1 0 0,-1 0 1 0 0,1 0-1 0 0,-1 0 1 0 0,1 0 0 0 0,-1 0-1 0 0,0 0 1 0 0,1 0-1 0 0,-1 0 1 0 0,1 0 0 0 0,-1 0-1 0 0,1 0 1 0 0,-1 0-35 0 0,11-1 583 0 0,-7 26-93 0 0,2-3-582 0 0,-1 0 0 0 0,-1 1 0 0 0,-1-1-1 0 0,-1 1 1 0 0,-1 8 92 0 0,4 30-253 0 0,-2-47 181 0 0,0 1 0 0 0,1 0 0 0 0,0-1 1 0 0,1 0-1 0 0,2 2 72 0 0,0 1 83 0 0,-1 0 1 0 0,3 18-84 0 0,-8-34 149 0 0,-1 1 1 0 0,0-1 0 0 0,0 0 0 0 0,0 1-1 0 0,0-1 1 0 0,0 1 0 0 0,0-1 0 0 0,0 1-1 0 0,0-1 1 0 0,-1 1 0 0 0,1-1-1 0 0,-1 1 1 0 0,1-1-150 0 0,-3-1 1791 0 0,2-11-1123 0 0,0-11-467 0 0,-1 1-1 0 0,-4-17-200 0 0,-2-24 208 0 0,7 37-40 0 0,1 1 0 0 0,1-1 0 0 0,1 0 0 0 0,2-7-168 0 0,-2 21 106 0 0,0 0 0 0 0,1 0-1 0 0,0 0 1 0 0,1 0 0 0 0,0 1 0 0 0,1-1 0 0 0,0 1 0 0 0,1 0 0 0 0,0 1 0 0 0,3-4-106 0 0,0 3 142 0 0,0 1 0 0 0,0 0 0 0 0,1 1 0 0 0,1 1 0 0 0,-1-1 0 0 0,1 1 0 0 0,0 1 0 0 0,1 0 1 0 0,6-2-143 0 0,-13 7 44 0 0,-1 0 1 0 0,1 0 0 0 0,-1 1 0 0 0,1-1 0 0 0,0 1 0 0 0,-1 0 0 0 0,1 0 0 0 0,-1 1 0 0 0,3 0-45 0 0,11 0 115 0 0,-15-1-100 0 0,0 1 0 0 0,-1 0 0 0 0,1-1 0 0 0,0 1 0 0 0,0 0 0 0 0,0 1 0 0 0,-1-1 0 0 0,1 0 0 0 0,0 1 0 0 0,-1 0 0 0 0,1-1 0 0 0,-1 1 0 0 0,0 0 0 0 0,2 2-15 0 0,0-1 7 0 0,-1 1 1 0 0,0-1 0 0 0,1 1-1 0 0,-1 0 1 0 0,-1 0 0 0 0,1 0-1 0 0,-1 0 1 0 0,2 4-8 0 0,-3-5 8 0 0,0 1 0 0 0,-1 0 0 0 0,1 0 1 0 0,-1-1-1 0 0,0 1 0 0 0,0 0 0 0 0,-1 0 0 0 0,1 0 0 0 0,-1-1 0 0 0,1 1 0 0 0,-1 0 0 0 0,0 0 0 0 0,-1-1 1 0 0,1 1-1 0 0,0-1 0 0 0,-1 1-8 0 0,-4 7 31 0 0,0 0 1 0 0,0 0 0 0 0,-1-1-1 0 0,-3 4-31 0 0,-3 0 64 0 0,0-1 0 0 0,-1 0 0 0 0,-1 0 0 0 0,0-2 0 0 0,0 0 0 0 0,-12 6-64 0 0,18-12-79 0 0,0 0-1 0 0,0 0 1 0 0,-1-1 0 0 0,-3 2 79 0 0,-8-3-2713 0 0,20-3-7663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6.8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 8 5416 0 0,'1'-8'183'0'0,"1"11"234"0"0,-2-2-366 0 0,0 0-1 0 0,0 0 1 0 0,1 0-1 0 0,-1 0 1 0 0,0 0-1 0 0,0 0 1 0 0,0 0-1 0 0,-1 0 0 0 0,1 0 1 0 0,0 0-1 0 0,0-1 1 0 0,0 1-1 0 0,-1 0 1 0 0,1 0-1 0 0,-1 1-50 0 0,0 21 507 0 0,-2-13-512 0 0,0 0-1 0 0,1 1 1 0 0,0 0 0 0 0,1 0 0 0 0,0-1 0 0 0,1 1 0 0 0,0 0-1 0 0,2 8 6 0 0,-1 46-40 0 0,-2-52 40 0 0,1 0 0 0 0,0 0-1 0 0,1 1 1 0 0,0-1 0 0 0,1 0 0 0 0,4 12 0 0 0,13 30 985 0 0,12 20-985 0 0,-7-38 775 0 0,-8-14 13 0 0,-15-22-729 0 0,0 1-1 0 0,0-1 1 0 0,0 1-1 0 0,0-1 1 0 0,1 0-1 0 0,-1 0 1 0 0,0 1-1 0 0,1-1 1 0 0,-1 0-1 0 0,1 0 1 0 0,-1-1 0 0 0,1 1-1 0 0,-1 0 1 0 0,1 0-1 0 0,0-1 1 0 0,-1 1-1 0 0,1-1 1 0 0,0 1-1 0 0,0-1 1 0 0,0 0-59 0 0,12 4 276 0 0,-7-1-122 0 0,-6-2-132 0 0,0-1 0 0 0,0 0 0 0 0,0 1 0 0 0,0-1 0 0 0,0 1 0 0 0,1-1 0 0 0,-1 0 0 0 0,0 0 0 0 0,0 0 0 0 0,0 0 0 0 0,0 0 0 0 0,1 0 0 0 0,-1 0 0 0 0,0 0 0 0 0,0 0 0 0 0,0 0 0 0 0,0-1 0 0 0,1 1 0 0 0,-1 0 0 0 0,0-1 0 0 0,0 1 0 0 0,0-1-22 0 0,14-3-1314 0 0,-13 4-6202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7.1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6824 0 0,'1'0'136'0'0,"1"0"-1"0"0,-1 1 1 0 0,0-1 0 0 0,1 1 0 0 0,-1 0 0 0 0,0-1 0 0 0,1 1-1 0 0,-1 0 1 0 0,0 0 0 0 0,0 0 0 0 0,0 0 0 0 0,0 0-1 0 0,1 0 1 0 0,-2 0 0 0 0,1 1 0 0 0,0-1 0 0 0,0 0 0 0 0,0 0-1 0 0,0 1 1 0 0,-1-1 0 0 0,1 1-136 0 0,17 38 992 0 0,-13-26-812 0 0,25 44 299 0 0,-21-43-377 0 0,-1-1-1 0 0,-1 1 0 0 0,0 0 0 0 0,-2 1 0 0 0,5 13-101 0 0,-4-6 171 0 0,-4-19-129 0 0,-1 1 0 0 0,1 0 0 0 0,-1 0 0 0 0,0-1 0 0 0,-1 1 0 0 0,1 3-42 0 0,-1-6 19 0 0,0-1 1 0 0,0 1 0 0 0,1 0 0 0 0,-1-1 0 0 0,1 1-1 0 0,-1-1 1 0 0,1 1 0 0 0,-1-1 0 0 0,1 1 0 0 0,0-1-1 0 0,0 1 1 0 0,0-1-20 0 0,0 1 26 0 0,0-1-1 0 0,-1 0 1 0 0,1 1-1 0 0,0-1 0 0 0,-1 1 1 0 0,1-1-1 0 0,-1 1 1 0 0,1 0-1 0 0,-1-1 0 0 0,0 1 1 0 0,1 0-1 0 0,-1-1-25 0 0,0 3-105 0 0,1-1 0 0 0,0 0 0 0 0,0 0 1 0 0,0 0-1 0 0,0 0 0 0 0,0 0 0 0 0,1 0 0 0 0,0 0 0 0 0,-1 0 0 0 0,3 2 105 0 0,-3-5-8397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7.5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74 5016 0 0,'0'-5'259'0'0,"-1"1"1"0"0,1-1-1 0 0,-1 0 1 0 0,1 1-1 0 0,-1-1 1 0 0,-1 1-1 0 0,1-1 1 0 0,-1 1-1 0 0,-1-4-259 0 0,2 6 94 0 0,0 1-1 0 0,0-1 1 0 0,0 1-1 0 0,0-1 1 0 0,0 1 0 0 0,0-1-1 0 0,-1 1 1 0 0,1 0-1 0 0,0-1 1 0 0,-1 1-1 0 0,1 0 1 0 0,-1 0 0 0 0,1 0-1 0 0,-1 0 1 0 0,0 0-1 0 0,1 1 1 0 0,-1-1-1 0 0,0 0 1 0 0,0 1 0 0 0,1-1-1 0 0,-1 1 1 0 0,0 0-1 0 0,0 0 1 0 0,0-1-1 0 0,0 1-93 0 0,-2 1 19 0 0,1-1 0 0 0,-1 1 0 0 0,1-1-1 0 0,-1 1 1 0 0,0 0 0 0 0,1 1-1 0 0,0-1 1 0 0,-1 1 0 0 0,1-1-1 0 0,0 1 1 0 0,0 0 0 0 0,0 0 0 0 0,0 0-1 0 0,0 0 1 0 0,0 1 0 0 0,0-1-1 0 0,1 1 1 0 0,0 0 0 0 0,-1 0 0 0 0,1 0-19 0 0,-8 11 160 0 0,1 0 1 0 0,0 1 0 0 0,-6 14-161 0 0,0 1 134 0 0,7-17-46 0 0,6-10-64 0 0,-1 1 0 0 0,1-1 0 0 0,0 0 0 0 0,0 1 0 0 0,1-1 0 0 0,-1 1 0 0 0,1 0 1 0 0,-1 0-1 0 0,1 0 0 0 0,1-1 0 0 0,-1 1 0 0 0,0 0 0 0 0,1 0 0 0 0,0 0 0 0 0,0 0 0 0 0,0 3-24 0 0,4 21 196 0 0,-4-24-167 0 0,0-1 1 0 0,1 1-1 0 0,-1 0 0 0 0,1-1 0 0 0,0 1 0 0 0,0 0 0 0 0,0-1 1 0 0,0 1-1 0 0,1-1 0 0 0,-1 0 0 0 0,1 1 0 0 0,0-1 0 0 0,0 0 1 0 0,0 0-1 0 0,0 0 0 0 0,2 1-29 0 0,9 10 16 0 0,-11-11-14 0 0,1 0-1 0 0,-1 0 1 0 0,1-1-1 0 0,0 1 0 0 0,0-1 1 0 0,0 0-1 0 0,0 0 1 0 0,0 0-1 0 0,0 0 1 0 0,2 0-2 0 0,24 13-11 0 0,-23-12-45 0 0,0 0 0 0 0,1 0-1 0 0,-1 0 1 0 0,1-1 0 0 0,-1 1-1 0 0,1-2 1 0 0,0 1 0 0 0,0-1 0 0 0,0 0-1 0 0,5 0 57 0 0,2-1-195 0 0,34-2-1203 0 0,-32-2-5523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7.8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0 436 7136 0 0,'22'-8'371'0'0,"-20"8"-320"0"0,0 0 0 0 0,0 0 0 0 0,0-1 0 0 0,-1 1 0 0 0,1-1 0 0 0,0 0 0 0 0,0 1 0 0 0,-1-1 0 0 0,1 0 1 0 0,-1 0-1 0 0,1 0 0 0 0,-1 0 0 0 0,1 0 0 0 0,-1 0 0 0 0,2-2-51 0 0,88-110 2584 0 0,-86 105-2463 0 0,0 1-1 0 0,0-1 1 0 0,-1 0-1 0 0,0 0 1 0 0,2-6-121 0 0,-1 3 153 0 0,0 1 0 0 0,0 0 1 0 0,6-8-154 0 0,2-3 346 0 0,-1-2 0 0 0,-2 1 0 0 0,0-2 0 0 0,2-8-346 0 0,9-20 808 0 0,-20 50-729 0 0,0 1 0 0 0,0-1 1 0 0,1 0-1 0 0,-1 1 0 0 0,0-1 1 0 0,1 1-1 0 0,-1-1 0 0 0,1 1 1 0 0,-1 0-1 0 0,1 0 1 0 0,-1 0-1 0 0,1 0 0 0 0,0 0-79 0 0,6-4 186 0 0,-7 4-184 0 0,-1 1 0 0 0,1 0 0 0 0,0 0 0 0 0,0 0 0 0 0,0 0 0 0 0,0 0 0 0 0,0 0 0 0 0,-1 0 0 0 0,1 0 0 0 0,0 0 0 0 0,0 0 0 0 0,0 1 0 0 0,0-1 0 0 0,-1 0 0 0 0,1 1 0 0 0,0-1 0 0 0,0 0 1 0 0,0 1-1 0 0,-1-1 0 0 0,1 1 0 0 0,0-1 0 0 0,-1 1 0 0 0,1-1 0 0 0,0 1-2 0 0,16 14 13 0 0,-17-14-12 0 0,4 3 6 0 0,-1-1 1 0 0,-1 1 0 0 0,1 0-1 0 0,0 0 1 0 0,-1 0 0 0 0,0 0 0 0 0,0 0-1 0 0,1 3-7 0 0,-1-1 14 0 0,0-1-1 0 0,1 0 0 0 0,-1 0 0 0 0,1 0 1 0 0,3 4-14 0 0,10 12 63 0 0,-2 1 1 0 0,-1 1 0 0 0,0 1 0 0 0,6 18-64 0 0,-5-12 130 0 0,-3-8-68 0 0,-7-15-47 0 0,0 1 1 0 0,0 0-1 0 0,-1 0 0 0 0,0 0 1 0 0,0 0-1 0 0,-1 1 0 0 0,1 6-15 0 0,3 5 25 0 0,-5-19-24 0 0,0 1 0 0 0,-1-1 0 0 0,1 1 0 0 0,-1-1 0 0 0,1 1 0 0 0,-1-1 0 0 0,0 1 0 0 0,0-1 0 0 0,1 1 0 0 0,-1 0 0 0 0,0-1 0 0 0,0 1 0 0 0,0-1 0 0 0,-1 1 0 0 0,1-1 0 0 0,0 1 0 0 0,-1-1 0 0 0,1 1 0 0 0,-1-1 0 0 0,1 1 0 0 0,-1-1 0 0 0,0 1-1 0 0,-4 15 16 0 0,5-16-12 0 0,0 0 0 0 0,0 1 1 0 0,0-1-1 0 0,0 0 0 0 0,-1 0 1 0 0,1 0-1 0 0,0 1 0 0 0,-1-1 0 0 0,1 0 1 0 0,-1 0-1 0 0,0 0 0 0 0,1 0 0 0 0,-1 0 1 0 0,0 0-1 0 0,0 0 0 0 0,1 0 1 0 0,-1 0-1 0 0,0 0 0 0 0,-1 0-4 0 0,0 1-2008 0 0,2-1-8146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8.2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74 9648 0 0,'25'-1'779'0'0,"1"-2"0"0"0,0-1 0 0 0,-1 0 0 0 0,4-3-779 0 0,1 0-110 0 0,0 1 1 0 0,21-1 109 0 0,-14 4-641 0 0,0-3-1 0 0,33-9 642 0 0,-44 7-1650 0 0,-21 6-5234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8.5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6224 0 0,'1'1'-4'0'0,"0"0"0"0"0,0-1 1 0 0,0 1-1 0 0,0 0 0 0 0,0-1 1 0 0,0 1-1 0 0,-1 0 0 0 0,1 0 1 0 0,0 0-1 0 0,0 0 0 0 0,-1 0 1 0 0,1 0-1 0 0,0 0 0 0 0,-1 0 0 0 0,1 0 1 0 0,-1 0-1 0 0,1 0 0 0 0,-1 1 1 0 0,0-1-1 0 0,0 0 0 0 0,1 0 1 0 0,-1 0-1 0 0,0 1 4 0 0,-3 31-88 0 0,1-7 109 0 0,2 40 61 0 0,-1-49 29 0 0,1 1-1 0 0,0-1 1 0 0,2 1-1 0 0,0-1 1 0 0,1 0-1 0 0,2 8-110 0 0,0 2 477 0 0,-5-23-327 0 0,1 1-1 0 0,0-1 1 0 0,-1 0-1 0 0,1 0 1 0 0,1 0-1 0 0,-1 0 1 0 0,1 0-1 0 0,1 3-149 0 0,-2-5 79 0 0,-1-1 0 0 0,1 1-1 0 0,-1-1 1 0 0,1 1-1 0 0,-1-1 1 0 0,1 1 0 0 0,-1-1-1 0 0,0 1 1 0 0,0-1 0 0 0,0 1-1 0 0,0-1 1 0 0,0 2-79 0 0,0-3 49 0 0,0 1 0 0 0,-1 0 0 0 0,1 0 0 0 0,0 0 0 0 0,0 0 0 0 0,0 0 0 0 0,1 0 1 0 0,-1 0-1 0 0,0-1 0 0 0,0 1 0 0 0,0 0 0 0 0,1 0 0 0 0,-1 0 0 0 0,0 0 0 0 0,1-1 0 0 0,-1 1 0 0 0,1 0 0 0 0,-1 0 0 0 0,1 0 1 0 0,-1-1-1 0 0,1 1 0 0 0,-1 0 0 0 0,1-1 0 0 0,0 1 0 0 0,0 0-49 0 0,3 4-1016 0 0,-4-4-5869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8.9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0 129 7936 0 0,'18'-9'560'0'0,"0"1"0"0"0,0 0 0 0 0,1 2 0 0 0,8-2-560 0 0,37-14 1234 0 0,-32 10-1145 0 0,1 1 0 0 0,0 1 0 0 0,1 3 0 0 0,0 0-1 0 0,33-1-88 0 0,-25 3 31 0 0,-31 2-23 0 0,0 1-1 0 0,0 1 1 0 0,0 0 0 0 0,0 1-1 0 0,1 0 1 0 0,-1 1-1 0 0,0 0 1 0 0,0 0-1 0 0,0 2 1 0 0,5 1-8 0 0,0 1 94 0 0,-1 1-1 0 0,0 1 1 0 0,0 1-1 0 0,-1 0 1 0 0,0 1-1 0 0,9 6-93 0 0,-16-7 37 0 0,1 1-1 0 0,-2-1 0 0 0,1 1 1 0 0,-1 1-1 0 0,0-1 0 0 0,-1 1 1 0 0,0 0-1 0 0,-1 0 0 0 0,0 0 1 0 0,0 1-1 0 0,0 1-36 0 0,2 6 63 0 0,9 11-53 0 0,-13-27-9 0 0,0 1 0 0 0,0 0 0 0 0,0 0 0 0 0,-1 0 1 0 0,0 0-1 0 0,1 0 0 0 0,-1 1 0 0 0,0-1 0 0 0,0 0 0 0 0,-1 1 1 0 0,1-1-2 0 0,1 40 36 0 0,-1-1 0 0 0,-2 1-36 0 0,0 16 30 0 0,1-57-24 0 0,0 0 0 0 0,0 0 0 0 0,1 0 1 0 0,-1 0-1 0 0,0-1 0 0 0,1 1 0 0 0,0 0 0 0 0,0 0 0 0 0,-1 0 0 0 0,1 0-6 0 0,0 0 3 0 0,0 0 1 0 0,0 0-1 0 0,0 0 1 0 0,0 0-1 0 0,-1 0 0 0 0,1 0 1 0 0,-1 0-1 0 0,0 0 1 0 0,0 0-1 0 0,1 1-3 0 0,-1 9-1649 0 0,0-10-6611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7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406 12 5720 0 0,'-5'-1'1086'0'0,"5"0"-973"0"0,-1 1-1 0 0,0 0 1 0 0,1-1-1 0 0,-1 1 0 0 0,1 0 1 0 0,-1 0-1 0 0,0-1 1 0 0,1 1-1 0 0,-1 0 1 0 0,0 0-1 0 0,0 0 0 0 0,1 0 1 0 0,-1 0-1 0 0,0 0 1 0 0,1 0-1 0 0,-1 0 1 0 0,0 0-1 0 0,1 0 0 0 0,-1 0 1 0 0,0 1-1 0 0,1-1 1 0 0,-1 0-113 0 0,-35-8 222 0 0,25 8-212 0 0,-8-1 81 0 0,0 1 1 0 0,-1 2 0 0 0,1 0 0 0 0,0 1-1 0 0,-6 1-91 0 0,-4 1 187 0 0,25-5-145 0 0,0 0 0 0 0,0 0 0 0 0,0 1 1 0 0,1 0-1 0 0,-1 0 0 0 0,0 0 0 0 0,0 0 1 0 0,1 0-1 0 0,-1 1 0 0 0,1-1 0 0 0,-1 1 1 0 0,0 1-43 0 0,-56 33 896 0 0,59-35-870 0 0,0 0 0 0 0,-1 0 0 0 0,1 0 0 0 0,0 0 0 0 0,0 1 0 0 0,-1-1 0 0 0,1 1 0 0 0,0-1 0 0 0,1 0 1 0 0,-1 1-1 0 0,0 0 0 0 0,0 0-26 0 0,0 0 35 0 0,0 0-1 0 0,0 0 1 0 0,0 0 0 0 0,0-1 0 0 0,0 1 0 0 0,0 0 0 0 0,-1-1-1 0 0,1 1 1 0 0,-1-1 0 0 0,0 1-35 0 0,0 0 29 0 0,0-1-1 0 0,-1 1 1 0 0,1-1 0 0 0,0 1-1 0 0,0 0 1 0 0,1 0 0 0 0,-1 0-1 0 0,0 0 1 0 0,1 0 0 0 0,-1 0-1 0 0,1 0 1 0 0,-1 0 0 0 0,1 1-1 0 0,0-1 1 0 0,0 1 0 0 0,0-1-1 0 0,1 1 1 0 0,-1-1 0 0 0,0 1-1 0 0,1-1 1 0 0,0 1 0 0 0,-1 0-1 0 0,1-1 1 0 0,0 1 0 0 0,1 0-1 0 0,-1-1 1 0 0,0 1 0 0 0,1-1-1 0 0,-1 1 1 0 0,1 0 0 0 0,0-1-1 0 0,0 1 1 0 0,0-1 0 0 0,0 0-1 0 0,0 1 1 0 0,1-1 0 0 0,-1 0-1 0 0,1 0 1 0 0,-1 0 0 0 0,1 0-1 0 0,0 0 1 0 0,1 1-29 0 0,60 70 205 0 0,-34-36-92 0 0,2-3 0 0 0,19 16-113 0 0,-34-35 20 0 0,-2 1 0 0 0,0 0 0 0 0,0 1 0 0 0,0 3-20 0 0,-8-13 9 0 0,26 28 44 0 0,-26-31-41 0 0,-2 0-1 0 0,1 1 0 0 0,0 0 0 0 0,-1 0 0 0 0,0 0 0 0 0,0 0 1 0 0,0 1-1 0 0,-1-1 0 0 0,0 1 0 0 0,0 0-11 0 0,16 31 52 0 0,1 3 40 0 0,-19-38-86 0 0,-1 0-1 0 0,1 0 1 0 0,-1 1-1 0 0,0-1 1 0 0,0 0-1 0 0,0 1 1 0 0,0-1-1 0 0,-1 0 1 0 0,1 0-1 0 0,0 1 1 0 0,-1-1-1 0 0,0 0 1 0 0,1 0-1 0 0,-1 0 1 0 0,0 0-1 0 0,0 0 1 0 0,0 0-1 0 0,-1 0 1 0 0,1 0-1 0 0,0 0 1 0 0,-1 0-1 0 0,1 0 1 0 0,-1-1-1 0 0,0 1 1 0 0,1-1-1 0 0,-1 1 1 0 0,0-1-1 0 0,0 0 1 0 0,0 0-1 0 0,-1 1-5 0 0,-6 4 30 0 0,-1-1-1 0 0,0 0 1 0 0,0 0-1 0 0,-1-1 0 0 0,-6 1-29 0 0,6-3 17 0 0,0 0-1 0 0,0-2 1 0 0,0 1-1 0 0,0-1 1 0 0,0-1-1 0 0,0 0 1 0 0,0 0-1 0 0,1-1 0 0 0,-1-1 1 0 0,-7-2-17 0 0,-3 1 22 0 0,8 1-7 0 0,-3 0 47 0 0,0 0 0 0 0,1-1 0 0 0,0 0 0 0 0,-1-2 0 0 0,2 0 0 0 0,-1 0 0 0 0,1-1 0 0 0,-1-1-62 0 0,14 7 9 0 0,0 0 0 0 0,0 0 0 0 0,0 1 1 0 0,0-1-1 0 0,0 0 0 0 0,0 0 0 0 0,0 0 1 0 0,0 0-1 0 0,0-1 0 0 0,0 1 1 0 0,0 0-1 0 0,1 0 0 0 0,-1-1 0 0 0,0 1 1 0 0,1 0-1 0 0,-1 0 0 0 0,1-1 1 0 0,0 1-1 0 0,-1-1 0 0 0,1 1 0 0 0,0 0 1 0 0,0-1-1 0 0,0 1 0 0 0,0-1 1 0 0,0 1-1 0 0,0-1 0 0 0,0 1 0 0 0,0 0 1 0 0,1-1-1 0 0,-1 1 0 0 0,1 0 0 0 0,-1-2-9 0 0,3-1-234 0 0,-1-1 0 0 0,1 0 0 0 0,0 1-1 0 0,1-1 1 0 0,-1 1 0 0 0,1 0-1 0 0,0-1 235 0 0,-2 3-419 0 0,2-2-9234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0.5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0 500 6424 0 0,'4'-12'525'0'0,"0"1"1"0"0,-1 0-1 0 0,0-1 1 0 0,-1 0-1 0 0,0 0 1 0 0,-1 0-1 0 0,0 1 0 0 0,-1-1 1 0 0,0 0-1 0 0,-3-10-525 0 0,2-5 182 0 0,-1 13-88 0 0,1 1 1 0 0,1 0 0 0 0,0 0 0 0 0,1 0 0 0 0,1 0 0 0 0,0 0-1 0 0,0 0 1 0 0,2-4-95 0 0,0 4 100 0 0,0 1 0 0 0,1 0-1 0 0,0-1 1 0 0,1 1 0 0 0,0 1-1 0 0,1-1 1 0 0,1 1 0 0 0,0 0-100 0 0,-7 9 27 0 0,1 1 1 0 0,-1-1-1 0 0,0 1 0 0 0,1 0 1 0 0,-1 0-1 0 0,1 0 1 0 0,-1-1-1 0 0,1 1 1 0 0,0 1-1 0 0,0-1 1 0 0,-1 0-1 0 0,1 0 1 0 0,0 1-1 0 0,0-1 1 0 0,0 1-1 0 0,0-1 1 0 0,0 1-1 0 0,-1 0 1 0 0,1 0-1 0 0,0 0 1 0 0,0 0-1 0 0,0 0 1 0 0,0 0-1 0 0,0 1 0 0 0,0-1 1 0 0,0 0-1 0 0,0 1 1 0 0,-1 0-1 0 0,1-1 1 0 0,0 1-1 0 0,0 0 1 0 0,-1 0-1 0 0,1 0 1 0 0,0 0-1 0 0,-1 0 1 0 0,1 0-1 0 0,0 1-27 0 0,6 6 115 0 0,0-1 1 0 0,-1 1-1 0 0,0 1 0 0 0,0 0 1 0 0,-1 0-1 0 0,0 0-115 0 0,-1-2 20 0 0,28 41 99 0 0,2-2 1 0 0,2-2-1 0 0,6 3-119 0 0,-33-37 6 0 0,8 9 12 0 0,2-1 0 0 0,14 10-18 0 0,-31-26 0 0 0,0 0 1 0 0,0-1-1 0 0,1 1 1 0 0,-1-1-1 0 0,0 0 1 0 0,1 0-1 0 0,-1 0 1 0 0,1 0-1 0 0,-1-1 1 0 0,1 1-1 0 0,0-1 1 0 0,-1 0-1 0 0,1 0 1 0 0,-1 0-1 0 0,1-1 1 0 0,-1 1-1 0 0,1-1 1 0 0,-1 0 0 0 0,4-1-1 0 0,0 0 0 0 0,1-1 1 0 0,-1 0 0 0 0,0 0 0 0 0,0-1-1 0 0,0 0 1 0 0,0 0 0 0 0,-1-1 0 0 0,4-2-1 0 0,-5 1 48 0 0,1 0 1 0 0,-1-1-1 0 0,0 1 1 0 0,0-1 0 0 0,-1 0-1 0 0,0 0 1 0 0,0-1 0 0 0,-1 1-1 0 0,0-1 1 0 0,0 1 0 0 0,-1-1-1 0 0,1 0 1 0 0,-2 0 0 0 0,1 0-1 0 0,-1-1 1 0 0,-1-5-49 0 0,1-9 173 0 0,-1 0 1 0 0,-1 0 0 0 0,-1 0-1 0 0,-1 0 1 0 0,-2-8-174 0 0,4 24 69 0 0,-1 0 1 0 0,1 1-1 0 0,-1-1 0 0 0,-1 1 1 0 0,1-1-1 0 0,-1 1 0 0 0,0 0 1 0 0,0 0-1 0 0,-1 0 0 0 0,0 1 1 0 0,0-1-1 0 0,0 1 0 0 0,-1 0 1 0 0,1 0-1 0 0,-1 0 0 0 0,0 1 1 0 0,-1 0-1 0 0,-1-2-69 0 0,-9 1 325 0 0,-1-2-2791 0 0,16 7-9191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9.2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16 5920 0 0,'-23'-10'1633'0'0,"5"7"-1076"0"0,15 3-521 0 0,0-1-1 0 0,0 0 1 0 0,0 1-1 0 0,0 0 1 0 0,0 0-1 0 0,0 0 1 0 0,0 0 0 0 0,0 0-1 0 0,0 1 1 0 0,0-1-1 0 0,0 1 1 0 0,0 0-1 0 0,0 0 1 0 0,-1 0-36 0 0,-14 9-25 0 0,1 1 0 0 0,1 1 0 0 0,-1 1 0 0 0,2 0 0 0 0,0 1 0 0 0,0 0 0 0 0,0 3 25 0 0,8-8-13 0 0,0 0-1 0 0,1 0 0 0 0,0 1 1 0 0,0 0-1 0 0,1 0 1 0 0,1 0-1 0 0,-1 2 14 0 0,-4 13-32 0 0,1 0-1 0 0,-1 14 33 0 0,7-33 9 0 0,1 1 0 0 0,1-1 0 0 0,-1 1 0 0 0,1-1 1 0 0,0 1-1 0 0,1-1 0 0 0,0 1 0 0 0,0 0 0 0 0,0-1 0 0 0,0 0 0 0 0,1 1 0 0 0,0-1 0 0 0,1 0 0 0 0,0 0 1 0 0,1 2-10 0 0,-2-4 20 0 0,1 0 0 0 0,-1 0 0 0 0,1 0 0 0 0,0 0 0 0 0,0 0 0 0 0,1-1 0 0 0,-1 1 0 0 0,1-1 1 0 0,0 0-1 0 0,0 0 0 0 0,0 0 0 0 0,0-1 0 0 0,0 0 0 0 0,1 1 0 0 0,-1-1 0 0 0,1-1 0 0 0,-1 1 1 0 0,1-1-1 0 0,0 0 0 0 0,4 1-20 0 0,18 2 31 0 0,-4-1 44 0 0,1 0-1 0 0,-1-2 1 0 0,5-1-75 0 0,-20 0 13 0 0,-1-1-1 0 0,1 0 0 0 0,-1 0 1 0 0,1-1-1 0 0,-1 0 0 0 0,0 0 1 0 0,0 0-1 0 0,0-1 1 0 0,0 0-1 0 0,0-1 0 0 0,-1 0 1 0 0,1 0-13 0 0,16-10 59 0 0,-18 11-29 0 0,-1 1 0 0 0,1 0-1 0 0,-1-1 1 0 0,0 0-1 0 0,0 0 1 0 0,0 0-1 0 0,0 0 1 0 0,0-1 0 0 0,-1 1-1 0 0,0-1 1 0 0,0 0-1 0 0,0 0 1 0 0,0-1-1 0 0,0 1 1 0 0,-1 0 0 0 0,0-1-1 0 0,0 1 1 0 0,0-1-30 0 0,5-17 249 0 0,-5 15-142 0 0,1 0 0 0 0,-1 0 0 0 0,-1 0 1 0 0,1 0-1 0 0,-1-1 0 0 0,0 1 0 0 0,-1 0 1 0 0,0-1-1 0 0,0 1 0 0 0,0-1-107 0 0,-3-8 361 0 0,-1 0 1 0 0,0 0-1 0 0,-1 1 0 0 0,-1-1 1 0 0,-6-13-362 0 0,6 16 213 0 0,0 1 0 0 0,-1 0 1 0 0,0 1-1 0 0,-1-1 0 0 0,-1 1-213 0 0,3 1-1572 0 0,5 8-7298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9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1 453 7832 0 0,'4'0'303'0'0,"13"0"-757"0"0,-17 0 541 0 0,-1 0-1 0 0,1 0 1 0 0,0 0 0 0 0,0 0 0 0 0,0 0 0 0 0,0-1 0 0 0,0 1 0 0 0,0 0-1 0 0,0 0 1 0 0,-1 0 0 0 0,1 0 0 0 0,0 0 0 0 0,0 0 0 0 0,0 0 0 0 0,0 0 0 0 0,0-1-1 0 0,0 1 1 0 0,0 0 0 0 0,0 0 0 0 0,0 0 0 0 0,0 0 0 0 0,0 0 0 0 0,0-1-1 0 0,0 1 1 0 0,0 0 0 0 0,0 0 0 0 0,0 0 0 0 0,0 0 0 0 0,0 0 0 0 0,0-1-1 0 0,0 1 1 0 0,0 0 0 0 0,0 0 0 0 0,0 0 0 0 0,0 0 0 0 0,0 0 0 0 0,0-1 0 0 0,0 1-1 0 0,0 0 1 0 0,0 0 0 0 0,0 0 0 0 0,0 0 0 0 0,0 0 0 0 0,0 0 0 0 0,1 0-1 0 0,-1-1 1 0 0,0 1 0 0 0,0 0 0 0 0,0 0 0 0 0,0 0 0 0 0,0 0 0 0 0,0 0 0 0 0,0 0-1 0 0,1 0 1 0 0,-1 0 0 0 0,0 0 0 0 0,0 0 0 0 0,0 0 0 0 0,0 0 0 0 0,0 0-1 0 0,1 0 1 0 0,-1 0-87 0 0,-1-1 25 0 0,1 0-1 0 0,-1 0 0 0 0,1 0 0 0 0,0 0 0 0 0,-1 0 1 0 0,1 0-1 0 0,0 0 0 0 0,0 0 0 0 0,-1 0 1 0 0,1 0-1 0 0,0 0 0 0 0,0 0 0 0 0,0 0 1 0 0,0 0-1 0 0,0 0 0 0 0,1 0 0 0 0,-1 0 0 0 0,0 0 1 0 0,0 0-1 0 0,1 0-24 0 0,0-15 81 0 0,-7-21 84 0 0,2 0 1 0 0,2 0 0 0 0,1-1-1 0 0,2 1 1 0 0,2 0 0 0 0,1 0 0 0 0,6-22-166 0 0,8 5 327 0 0,-12 37-262 0 0,-5 16-58 0 0,-1 0 1 0 0,1 0 0 0 0,-1 0 0 0 0,1 0 0 0 0,0 0 0 0 0,0 0 0 0 0,-1 0 0 0 0,1 0 0 0 0,0 0 0 0 0,0 0-1 0 0,0 0 1 0 0,0 1 0 0 0,0-1 0 0 0,0 0 0 0 0,0 1 0 0 0,0-1 0 0 0,0 1 0 0 0,0-1 0 0 0,0 1-1 0 0,1-1 1 0 0,-1 1 0 0 0,1 0-8 0 0,26-2 80 0 0,-21 2-79 0 0,-6 0 0 0 0,0 1-1 0 0,1 0 1 0 0,-1 0-1 0 0,0 0 0 0 0,1 0 1 0 0,-1-1-1 0 0,0 2 1 0 0,0-1-1 0 0,0 0 1 0 0,0 0-1 0 0,0 0 1 0 0,0 0-1 0 0,0 1 1 0 0,0-1-1 0 0,0 1 1 0 0,-1-1-1 0 0,1 0 0 0 0,0 1 1 0 0,-1-1-1 0 0,1 2 0 0 0,0-1 1 0 0,4 11-1 0 0,59 130 8 0 0,-50-116-6 0 0,2 0-1 0 0,0-2 1 0 0,1 0-1 0 0,5 2-1 0 0,40 35-6 0 0,-60-61 6 0 0,-1 0 0 0 0,0 0-1 0 0,1 0 1 0 0,0 0 0 0 0,-1 0 0 0 0,1 0 0 0 0,-1-1 0 0 0,1 1 0 0 0,0-1 0 0 0,0 1 0 0 0,-1-1 0 0 0,1 1 0 0 0,0-1 0 0 0,0 0 0 0 0,0 0 0 0 0,-1 0 0 0 0,1 0 0 0 0,0 0 0 0 0,0-1 0 0 0,-1 1 0 0 0,1 0 0 0 0,0-1 0 0 0,0 1 0 0 0,-1-1 0 0 0,2 0 0 0 0,0 0 1 0 0,1-1 0 0 0,-1 1 0 0 0,0-1-1 0 0,0 0 1 0 0,0 0 0 0 0,0 0 0 0 0,0 0 0 0 0,0-1-1 0 0,-1 1 1 0 0,1-1 0 0 0,-1 1 0 0 0,1-1-1 0 0,0-1 60 0 0,-1 0 1 0 0,1 1-1 0 0,-1-1 0 0 0,1 0 1 0 0,-1-1-1 0 0,0 1 0 0 0,-1 0 1 0 0,1-1-1 0 0,-1 1 0 0 0,0-1 1 0 0,0 1-1 0 0,0-1 0 0 0,0 1 1 0 0,-1-1-1 0 0,0-3-60 0 0,-10-232 2061 0 0,10 238-2024 0 0,0 0 0 0 0,0-1-1 0 0,0 1 1 0 0,0 0-1 0 0,1-1 1 0 0,-1 1-1 0 0,0 0 1 0 0,1 0 0 0 0,0-1-1 0 0,0 1 1 0 0,0-1-37 0 0,7-5-2313 0 0,-7 7-9488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49.99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 7632 0 0,'0'-1'43'0'0,"1"1"-1"0"0,-1-1 1 0 0,1 0 0 0 0,-1 1 0 0 0,1-1 0 0 0,-1 1 0 0 0,1-1-1 0 0,-1 1 1 0 0,1-1 0 0 0,0 1 0 0 0,-1 0 0 0 0,1-1 0 0 0,0 1 0 0 0,0 0-1 0 0,-1-1 1 0 0,1 1 0 0 0,0 0 0 0 0,0 0 0 0 0,-1 0 0 0 0,1-1-1 0 0,0 1 1 0 0,0 0 0 0 0,-1 0 0 0 0,1 0 0 0 0,1 0-43 0 0,-2 1 118 0 0,1 0-1 0 0,-1-1 1 0 0,1 1 0 0 0,-1-1 0 0 0,1 1 0 0 0,-1 0 0 0 0,1-1 0 0 0,-1 1-1 0 0,1 0 1 0 0,-1 0 0 0 0,0-1 0 0 0,0 1 0 0 0,1 0 0 0 0,-1 0-1 0 0,0-1 1 0 0,0 1 0 0 0,0 0 0 0 0,0 0 0 0 0,0 0 0 0 0,0 0-118 0 0,1 7 859 0 0,-1 1 0 0 0,-1 0 0 0 0,1-1 0 0 0,-3 8-859 0 0,-1 18-80 0 0,2 0 1 0 0,1 0 0 0 0,3 31 79 0 0,0 10-601 0 0,-3-68 523 0 0,1-1 0 0 0,1 1 0 0 0,-1-1 0 0 0,1 0 0 0 0,0 1 0 0 0,0-1 0 0 0,1 0 0 0 0,0 0 0 0 0,0 0 1 0 0,1 0-1 0 0,1 3 78 0 0,-3-6-53 0 0,0 0 0 0 0,0 0 0 0 0,0 0 1 0 0,0 1-1 0 0,0-1 0 0 0,-1 0 1 0 0,1 0-1 0 0,-1 1 0 0 0,0-1 0 0 0,0 0 1 0 0,0 1-1 0 0,-1 1 53 0 0,1 7-1529 0 0,0-11-6077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0.4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60 6520 0 0,'0'0'36'0'0,"1"-1"1"0"0,0 1-1 0 0,0 0 1 0 0,-1-1-1 0 0,1 1 0 0 0,0 0 1 0 0,0-1-1 0 0,0 1 1 0 0,-1 0-1 0 0,1 0 1 0 0,0 0-1 0 0,0-1 1 0 0,0 1-1 0 0,0 0 0 0 0,0 0 1 0 0,0 1-1 0 0,-1-1 1 0 0,1 0-1 0 0,0 0 1 0 0,0 0-1 0 0,0 0 1 0 0,0 1-1 0 0,0-1-36 0 0,16 1 818 0 0,-4-6-264 0 0,-9 3-460 0 0,-1 1-1 0 0,0-1 0 0 0,1 1 1 0 0,-1 0-1 0 0,0 0 0 0 0,1 1 1 0 0,3-1-94 0 0,6-1 186 0 0,1 0 1 0 0,0-1 0 0 0,-1 0-1 0 0,2-1-186 0 0,34-8 214 0 0,-16 6-49 0 0,-15 2-132 0 0,1 0 0 0 0,-1 2-1 0 0,1 0 1 0 0,0 1 0 0 0,10 2-33 0 0,16 1 4 0 0,-33-2-2 0 0,1 1 0 0 0,-1-1 0 0 0,1 2 0 0 0,-1 0-1 0 0,0 0 1 0 0,0 1 0 0 0,0 1 0 0 0,0 0 0 0 0,0 0 0 0 0,8 6-2 0 0,-12-6-3 0 0,0 0 1 0 0,-1-1 0 0 0,2 0-1 0 0,5 2 3 0 0,-9-4-1 0 0,1 1-1 0 0,-1 0 1 0 0,1 0-1 0 0,-1 1 1 0 0,0-1 0 0 0,0 1-1 0 0,0 0 1 0 0,0 1-1 0 0,0-1 1 0 0,-1 1 1 0 0,-3-3 7 0 0,-1-1 0 0 0,1 1 0 0 0,0 0 0 0 0,-1-1-1 0 0,1 1 1 0 0,0-1 0 0 0,0 0 0 0 0,-1 1 0 0 0,1-1 0 0 0,0 0 0 0 0,0 1 0 0 0,-1-1 0 0 0,1 0 0 0 0,0 0 0 0 0,0 0 0 0 0,0 1 0 0 0,0-1 0 0 0,0 0 0 0 0,0 0-7 0 0,5 1 150 0 0,-4 13-52 0 0,-2-3-13 0 0,-2 0 1 0 0,0 0-1 0 0,0 0 1 0 0,-1 0-1 0 0,0-1 1 0 0,-3 7-86 0 0,-9 33 201 0 0,12-39-137 0 0,1 0 0 0 0,1 1 0 0 0,0-1 0 0 0,0 1 0 0 0,2 10-64 0 0,-2 9 88 0 0,1-26-75 0 0,-1-1 0 0 0,1 0 0 0 0,0 0 0 0 0,0 0 1 0 0,0 0-1 0 0,1 1 0 0 0,0-1 0 0 0,-1 0 0 0 0,1 0 0 0 0,1 0 0 0 0,-1 0 1 0 0,2 2-14 0 0,0 0 23 0 0,0 0 1 0 0,1-1 0 0 0,-1 0 0 0 0,2 1 0 0 0,-1-1 0 0 0,0-1-1 0 0,1 1 1 0 0,0-1 0 0 0,0 1 0 0 0,0-1 0 0 0,1-1 0 0 0,-1 1-1 0 0,1-1 1 0 0,0 0 0 0 0,1 0-24 0 0,3 1 22 0 0,-1-2-1 0 0,0 1 0 0 0,1-1 1 0 0,0 0-1 0 0,-1-1 1 0 0,1 0-1 0 0,0-1 1 0 0,0 0-1 0 0,-1-1 1 0 0,2 0-22 0 0,0 0 43 0 0,1-1 1 0 0,0 0 0 0 0,-1-1 0 0 0,1-1-1 0 0,-1 0 1 0 0,0 0 0 0 0,0-1 0 0 0,0-1-1 0 0,-1 0 1 0 0,0 0 0 0 0,0-1 0 0 0,7-6-44 0 0,-13 9 42 0 0,1 0 0 0 0,0 0 1 0 0,-1 0-1 0 0,0-1 1 0 0,0 0-1 0 0,0 0 0 0 0,-1 0 1 0 0,0-1-1 0 0,0 1 0 0 0,0-1 1 0 0,-1 1-1 0 0,1-1 0 0 0,-1 0 1 0 0,-1 0-1 0 0,1 0 0 0 0,-1 0 1 0 0,0 0-1 0 0,-1-1 0 0 0,1 1 1 0 0,-1 0-1 0 0,0 0 0 0 0,-1 0 1 0 0,1-1-1 0 0,-1 1 1 0 0,-1-2-43 0 0,-2-7 154 0 0,-2 0 1 0 0,1 0-1 0 0,-2 1 1 0 0,0 0-1 0 0,0 0 1 0 0,-1 1-1 0 0,-1 0 1 0 0,0 0 0 0 0,-1 1-1 0 0,-1 0 1 0 0,0 1-1 0 0,0 0 1 0 0,-9-6-155 0 0,14 13 67 0 0,-1 0 1 0 0,0 0 0 0 0,0 1-1 0 0,0 0 1 0 0,0 0 0 0 0,0 1-1 0 0,0 0 1 0 0,-1 0 0 0 0,1 1-1 0 0,-3-1-67 0 0,-13 0-311 0 0,0 1 0 0 0,-13 1 311 0 0,15 0-1251 0 0,15 0-9681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1.5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0 107 5624 0 0,'0'0'854'0'0,"6"5"852"0"0,9 14-781 0 0,0 0 1 0 0,-2 1-1 0 0,10 17-925 0 0,-14-22-55 0 0,19 35-251 0 0,-2 1 0 0 0,-2 1 1 0 0,6 23 305 0 0,-25-58-174 0 0,0 1 0 0 0,-1-1 0 0 0,-1 1 0 0 0,-1 0 0 0 0,0 0 0 0 0,-1 16 174 0 0,-2-34 31 0 0,0 0 0 0 0,1 0 0 0 0,-1 0 0 0 0,0 0 0 0 0,0 0 0 0 0,1 0 0 0 0,-1 0 0 0 0,0-1 0 0 0,0 1 0 0 0,1 0 0 0 0,-1 0 0 0 0,0-1 0 0 0,1 1 0 0 0,-1-1 0 0 0,0 1 0 0 0,1-1 0 0 0,-1 1 0 0 0,0-1 0 0 0,1 1 0 0 0,-1-1 0 0 0,1 1 0 0 0,-1-1-31 0 0,-2-2 452 0 0,-2-1-398 0 0,0 1 0 0 0,0-1 0 0 0,1-1 0 0 0,0 1 0 0 0,0-1 0 0 0,0 1 0 0 0,0-1 0 0 0,1 0 0 0 0,0 0 0 0 0,0-1 0 0 0,0 1 0 0 0,1-1 0 0 0,-1 0 0 0 0,1 1-1 0 0,1-1 1 0 0,-1 0 0 0 0,1 0 0 0 0,0 0 0 0 0,0 0 0 0 0,1-6-54 0 0,-1-14 147 0 0,1 0 1 0 0,1 1-1 0 0,2-1 0 0 0,2-8-147 0 0,-1 4 203 0 0,1 0-1 0 0,2 1 0 0 0,8-23-202 0 0,-10 40 50 0 0,0-1 0 0 0,1 1-1 0 0,0 0 1 0 0,1 1-1 0 0,1-1 1 0 0,0 1-1 0 0,0 1 1 0 0,1-1 0 0 0,8-6-50 0 0,-9 9 53 0 0,2 0 1 0 0,-1 1-1 0 0,1 0 1 0 0,0 1-1 0 0,1 0 0 0 0,0 0 1 0 0,0 1-1 0 0,0 1 1 0 0,10-4-54 0 0,-18 8 9 0 0,0-1 0 0 0,0 1 0 0 0,0 0 0 0 0,0 0-1 0 0,1 0 1 0 0,-1 0 0 0 0,0 0 0 0 0,0 1 0 0 0,0 0 0 0 0,0-1 0 0 0,0 1 0 0 0,0 0 0 0 0,0 0-1 0 0,0 1 1 0 0,1 0-9 0 0,1 0 17 0 0,-1 1 0 0 0,0-1-1 0 0,1 1 1 0 0,-1 0-1 0 0,0 0 1 0 0,-1 0-1 0 0,1 0 1 0 0,-1 1 0 0 0,3 2-17 0 0,-2 2 24 0 0,0-1 1 0 0,0 0 0 0 0,0 1 0 0 0,-1 0 0 0 0,-1 0 0 0 0,1 0 0 0 0,-1 0 0 0 0,0 0 0 0 0,-1 1-1 0 0,0-1 1 0 0,-1 0 0 0 0,1 1 0 0 0,-1-1 0 0 0,-1 1 0 0 0,-1 6-25 0 0,0 1 29 0 0,2-11-21 0 0,0-1 1 0 0,0 1-1 0 0,-1 0 0 0 0,0-1 0 0 0,0 1 1 0 0,-1-1-1 0 0,1 1 0 0 0,-1-1 0 0 0,0 0 0 0 0,0 0 1 0 0,0 0-1 0 0,0 1-8 0 0,-2-1 15 0 0,2-1 0 0 0,1-1 1 0 0,-1 1-1 0 0,0-1 0 0 0,1 1 0 0 0,-1 0 0 0 0,1 0 0 0 0,0 0 0 0 0,0 0 0 0 0,0 0 0 0 0,0 0 0 0 0,0 0 0 0 0,1 2-15 0 0,0-4 20 0 0,0-1 0 0 0,0 0-7 0 0,0 0 6 0 0,36-10 16 0 0,5 6-25 0 0,-29 3-5 0 0,0-1-1 0 0,0 1 1 0 0,1 1-1 0 0,-1 0 0 0 0,1 1 1 0 0,-1 1-1 0 0,0-1 0 0 0,0 2 1 0 0,0 0-1 0 0,1 1-4 0 0,-8-3 0 0 0,-1 1 0 0 0,1 0 0 0 0,-1 0 0 0 0,0 0 0 0 0,1 1 1 0 0,-1-1-1 0 0,-1 1 0 0 0,1 0 0 0 0,0 0 0 0 0,-1 0 0 0 0,1 1 0 0 0,-1 0 0 0 0,0-1 0 0 0,0 1 0 0 0,0 0 0 0 0,-1 0 0 0 0,0 0 0 0 0,1 1 0 0 0,-1-1 0 0 0,-1 1 0 0 0,1-1 0 0 0,-1 1 0 0 0,0-1 1 0 0,0 1-1 0 0,1 2 0 0 0,-3-2-1 0 0,1 0 0 0 0,-1-1 0 0 0,1 1 0 0 0,-1-1 0 0 0,0 0 0 0 0,-1 1 0 0 0,1-1 0 0 0,-1 0 0 0 0,0 0 1 0 0,0 1-1 0 0,0-1 0 0 0,-1-1 0 0 0,1 1 0 0 0,-1 0 0 0 0,0-1 0 0 0,0 1 0 0 0,0-1 0 0 0,0 0 0 0 0,-1 0 1 0 0,-3 2 0 0 0,-5 5-5 0 0,-1-1 1 0 0,0 0-1 0 0,-1-1 1 0 0,0-1 0 0 0,-6 2 4 0 0,-3 0-11 0 0,0-1 1 0 0,-1-2-1 0 0,-15 3 11 0 0,-28 7-8 0 0,66-16-29 0 0,-6 2 77 0 0,0 0-1 0 0,0 0 1 0 0,0-1-1 0 0,0 0 0 0 0,-1-1-39 0 0,6 0-88 0 0,0 1 0 0 0,0-2 0 0 0,0 1-1 0 0,0 0 1 0 0,0 0 0 0 0,0-1-1 0 0,0 1 1 0 0,0-1 0 0 0,1 1 0 0 0,-1-1-1 0 0,0 0 1 0 0,0 0 0 0 0,0 0 0 0 0,1 0-1 0 0,-1 0 1 0 0,0 0 0 0 0,1 0-1 0 0,-1 0 1 0 0,1-1 0 0 0,0 1 0 0 0,-1-1-1 0 0,0-1 89 0 0,1 2-8978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1.8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291 22 5720 0 0,'8'-10'366'0'0,"-8"10"-236"0"0,1 0 1 0 0,-1-1 0 0 0,1 1 0 0 0,-1 0-1 0 0,1-1 1 0 0,-1 1 0 0 0,0-1 0 0 0,1 1-1 0 0,-1-1 1 0 0,0 1 0 0 0,1-1 0 0 0,-1 1-1 0 0,0-1 1 0 0,0 1 0 0 0,1-1 0 0 0,-1 1-1 0 0,0-1 1 0 0,0 1 0 0 0,0-1 0 0 0,0 1-1 0 0,0-1 1 0 0,0 1 0 0 0,0-1 0 0 0,0 0-131 0 0,-16 6 57 0 0,-94 39 12 0 0,75-30-33 0 0,28-11-23 0 0,0-1-1 0 0,1 1 0 0 0,-1 0 0 0 0,1 0 0 0 0,0 1 0 0 0,0-1 0 0 0,0 1 1 0 0,1 1-1 0 0,-5 3-12 0 0,1 1 33 0 0,0 1 0 0 0,1 0 0 0 0,1 0 0 0 0,-1 0 0 0 0,2 1 1 0 0,-1 0-1 0 0,0 4-33 0 0,4-6 31 0 0,0-1 0 0 0,0 1 0 0 0,1 1 0 0 0,0-1 0 0 0,0 0 0 0 0,1 0 1 0 0,1 1-1 0 0,0-1 0 0 0,0 1 0 0 0,1 5-31 0 0,1 1 12 0 0,0-1 0 0 0,0 0 0 0 0,2 0 0 0 0,0 0-1 0 0,0 0 1 0 0,3 2-12 0 0,-5-10 1 0 0,1 0 0 0 0,1-1-1 0 0,-1 1 1 0 0,1-1-1 0 0,0 0 1 0 0,0 0 0 0 0,1-1-1 0 0,-1 1 1 0 0,1-1 0 0 0,1 0-1 0 0,-1 0 1 0 0,1 0-1 0 0,3 1 0 0 0,-2 0-1 0 0,1-1 0 0 0,0 0 0 0 0,0 0 0 0 0,0-1 0 0 0,0 0 0 0 0,1 0-1 0 0,-1-1 1 0 0,1 0 0 0 0,0-1 0 0 0,0 1 0 0 0,0-2 0 0 0,1 0 0 0 0,-1 0-1 0 0,1 0 2 0 0,14 0-97 0 0,23-1 299 0 0,-45 0-300 0 0,1 0 1 0 0,-1-1-1 0 0,1 1 0 0 0,-1-1 0 0 0,1 1 0 0 0,-1-1 1 0 0,1 0-1 0 0,-1 0 0 0 0,1 0 0 0 0,-1 0 1 0 0,0 0-1 0 0,0-1 0 0 0,1 1 0 0 0,0-2 98 0 0,-2 2-6318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2.2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54 6424 0 0,'29'-1'2110'0'0,"-25"-1"-2039"0"0,1 0 0 0 0,0 0-1 0 0,0 1 1 0 0,0 0-1 0 0,0 0 1 0 0,0 0-1 0 0,0 1 1 0 0,1-1-71 0 0,6 0 38 0 0,49-7 251 0 0,20 3-289 0 0,-19 1 175 0 0,-21 1-608 0 0,-1-2 1 0 0,16-5 432 0 0,-29 4-6248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2.5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 8936 0 0,'17'-5'404'0'0,"8"-1"648"0"0,-25 6-1035 0 0,0 0 0 0 0,1 0 0 0 0,-1 0-1 0 0,1 0 1 0 0,-1 0 0 0 0,1 0-1 0 0,-1 0 1 0 0,1 0 0 0 0,-1 0 0 0 0,1 1-1 0 0,-1-1 1 0 0,1 0 0 0 0,-1 0-1 0 0,0 0 1 0 0,1 1 0 0 0,-1-1 0 0 0,1 0-1 0 0,-1 0 1 0 0,0 1 0 0 0,1-1-1 0 0,-1 0 1 0 0,0 1 0 0 0,1-1 0 0 0,-1 0-1 0 0,0 1 1 0 0,0-1 0 0 0,1 1-1 0 0,-1-1 1 0 0,0 1 0 0 0,0-1-1 0 0,0 0 1 0 0,1 1 0 0 0,-1-1 0 0 0,0 1-1 0 0,0-1 1 0 0,0 1 0 0 0,0-1-1 0 0,0 1 1 0 0,0-1 0 0 0,0 1 0 0 0,0-1-1 0 0,0 1-16 0 0,-7 27 682 0 0,0-3-594 0 0,-3 50 572 0 0,3 1 0 0 0,2 35-660 0 0,6-105 47 0 0,0 0 0 0 0,1 1 1 0 0,-1-1-1 0 0,1 0 1 0 0,0 0-1 0 0,1 0 0 0 0,0 0 1 0 0,0-1-1 0 0,0 1 1 0 0,0-1-1 0 0,5 5-47 0 0,1 9 121 0 0,-3-5-45 0 0,-5-13-33 0 0,-1-1-1755 0 0,0 0-7033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3.2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1 122 7328 0 0,'4'-4'222'0'0,"0"1"0"0"0,1 0 0 0 0,0 0 0 0 0,-1 0 0 0 0,1 1 0 0 0,0 0 1 0 0,0 0-1 0 0,1 0 0 0 0,-1 0 0 0 0,0 1 0 0 0,1 0 0 0 0,-1 0 0 0 0,1 0-222 0 0,17-1 1091 0 0,1 0 0 0 0,9 2-1091 0 0,-32 0-29 0 0,213 8 603 0 0,-173-7-530 0 0,-16-1-86 0 0,0 1-1 0 0,0 2 1 0 0,0 0 0 0 0,16 5 42 0 0,-26-4-75 0 0,-7-3-210 0 0,0 1 0 0 0,0 0 0 0 0,0 1 1 0 0,0 0-1 0 0,-1 0 0 0 0,1 1 0 0 0,-1 0 0 0 0,0 0 1 0 0,0 0-1 0 0,0 1 0 0 0,4 4 285 0 0,13 12-1245 0 0,-16-16 738 0 0,-1 1 0 0 0,-1 0 0 0 0,1 0 0 0 0,0 2 507 0 0,1 3-454 0 0,0 0 1 0 0,-1 0 0 0 0,0 1 0 0 0,-1 0-1 0 0,-1 0 1 0 0,0 0 0 0 0,0 1-1 0 0,-1 0 1 0 0,1 7 453 0 0,9 18-424 0 0,-12-33 448 0 0,0 0 0 0 0,0 0-1 0 0,0 0 1 0 0,-1 0 0 0 0,1 0-1 0 0,-1 1 1 0 0,0-1 0 0 0,-1 0-1 0 0,1 4-23 0 0,-1 79 3747 0 0,0-88-3394 0 0,-12-9 2926 0 0,10 7-3161 0 0,1 0 1 0 0,0 0 0 0 0,-1 0 0 0 0,1-1-1 0 0,0 1 1 0 0,1-1 0 0 0,-1 1 0 0 0,0-1-1 0 0,1 1 1 0 0,-1-1 0 0 0,1 1 0 0 0,0-1-1 0 0,0 0-118 0 0,-2-6 267 0 0,-3-28 237 0 0,1 1-1 0 0,2-1 0 0 0,2 0 1 0 0,1-9-504 0 0,0 19 235 0 0,-1 16-115 0 0,1-1-1 0 0,0 0 0 0 0,0 1 1 0 0,1-1-1 0 0,1 1 1 0 0,-1 0-1 0 0,2 0 0 0 0,0-1-119 0 0,0 2 79 0 0,3-6 120 0 0,1 1 0 0 0,0 0 0 0 0,6-8-199 0 0,-11 18 33 0 0,1 0 0 0 0,0 0-1 0 0,1 1 1 0 0,-1-1 0 0 0,1 1 0 0 0,-1 1 0 0 0,1-1 0 0 0,0 0 0 0 0,1 1 0 0 0,-1 0 0 0 0,5-2-33 0 0,4 1 66 0 0,-1 1 0 0 0,1 0 0 0 0,0 0 1 0 0,0 2-1 0 0,0 0 0 0 0,0 0 1 0 0,0 1-1 0 0,11 2-66 0 0,13-1 98 0 0,-27 0-92 0 0,0 1 0 0 0,-1 0 1 0 0,1 0-1 0 0,0 1 1 0 0,-1 1-1 0 0,0 0 0 0 0,0 0 1 0 0,0 1-1 0 0,-1 0 1 0 0,9 7-7 0 0,-15-11 0 0 0,0 1 0 0 0,0 0 1 0 0,0 0-1 0 0,0 0 1 0 0,0 0-1 0 0,-1 1 0 0 0,1-1 1 0 0,-1 1-1 0 0,0-1 1 0 0,0 1-1 0 0,0 0 0 0 0,0 0 1 0 0,0 0-1 0 0,0 0 1 0 0,-1 0-1 0 0,0 0 0 0 0,1 0 1 0 0,-1 1-1 0 0,0-1 1 0 0,-1 1-1 0 0,1-1 1 0 0,-1 0-1 0 0,1 1 0 0 0,-1-1 1 0 0,0 1-1 0 0,0-1 1 0 0,0 1-1 0 0,-1-1 0 0 0,0 1 1 0 0,1-1-1 0 0,-1 0 1 0 0,0 1-1 0 0,0-1 0 0 0,-1 0 1 0 0,1 0-1 0 0,-1 0 1 0 0,1 0-1 0 0,-1 0 1 0 0,0 0-1 0 0,-2 2-1 0 0,0 0 1 0 0,0 0 0 0 0,-1-1 0 0 0,1 0 0 0 0,-1 0 0 0 0,0 0 0 0 0,0-1 0 0 0,0 1 0 0 0,0-1 0 0 0,-1 0 0 0 0,-4 1 0 0 0,-9 3 6 0 0,0 0 1 0 0,-20 3-7 0 0,19-5 10 0 0,-1 1 0 0 0,-6 3-10 0 0,-39 24 9 0 0,64-32 5 0 0,0 0 1 0 0,0 0 0 0 0,0 0-1 0 0,0 0 1 0 0,0 0-1 0 0,0 1 1 0 0,0-1 0 0 0,1 1-1 0 0,-1-1 1 0 0,0 1-1 0 0,1-1 1 0 0,-1 1-1 0 0,1 0 1 0 0,0 0 0 0 0,-1 0-1 0 0,1 0 1 0 0,0 1-15 0 0,1-2 15 0 0,0 1-1 0 0,0-1 1 0 0,0 0 0 0 0,0 1-1 0 0,0-1 1 0 0,0 0 0 0 0,1 1 0 0 0,-1-1-1 0 0,1 0 1 0 0,-1 1 0 0 0,1-1-1 0 0,-1 0 1 0 0,1 0 0 0 0,0 1 0 0 0,-1-1-1 0 0,1 0 1 0 0,0 0 0 0 0,1 0-15 0 0,20 22 31 0 0,-11-13 9 0 0,-4-3-24 0 0,0-1-1 0 0,0-1 1 0 0,0 1 0 0 0,1-1 0 0 0,0 0 0 0 0,0-1-1 0 0,1 0-15 0 0,27 16 80 0 0,-21-11-40 0 0,1-1-1 0 0,1 0 1 0 0,-1-1-1 0 0,18 4-39 0 0,35 15 42 0 0,-51-17-1101 0 0,1-1 0 0 0,10 2 1059 0 0,-25-9-10777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3.5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7136 0 0,'2'0'51'0'0,"0"1"1"0"0,0-1-1 0 0,0 1 0 0 0,0 0 1 0 0,0-1-1 0 0,0 1 0 0 0,0 0 1 0 0,0 0-1 0 0,0 1 0 0 0,0-1 1 0 0,-1 0-1 0 0,1 1 0 0 0,0-1 1 0 0,-1 1-1 0 0,1-1 1 0 0,-1 1-1 0 0,0 0 0 0 0,1-1 1 0 0,-1 1-1 0 0,0 0 0 0 0,0 0 1 0 0,0 0-1 0 0,0 0 0 0 0,0 2-51 0 0,5 10 587 0 0,-1 0-1 0 0,-1 0 0 0 0,1 6-586 0 0,-2-8 178 0 0,18 61 1226 0 0,28 62-1404 0 0,-41-115 2 0 0,-5-9-2 0 0,1-1 0 0 0,1 1 0 0 0,0-1 0 0 0,0-1-1 0 0,1 1 1 0 0,1 0 0 0 0,-2-4-10 0 0,-1-1-1 0 0,1 1 0 0 0,1-1 1 0 0,-1 1-1 0 0,1-2 0 0 0,0 1 1 0 0,4 2 10 0 0,-7-6 19 0 0,-1 1 1 0 0,1-1-1 0 0,0 0 1 0 0,-1 0-1 0 0,1 0 1 0 0,0-1-1 0 0,0 1 1 0 0,0-1 0 0 0,0 1-1 0 0,0-1 1 0 0,0 0-1 0 0,0 0 1 0 0,0 0-1 0 0,0-1 1 0 0,0 1-1 0 0,0-1 1 0 0,0 1-1 0 0,-1-1 1 0 0,1 0-1 0 0,0 0-19 0 0,1-3 146 0 0,0 0-1 0 0,-1 0 0 0 0,0 0 1 0 0,0 0-1 0 0,0-1 0 0 0,0 1 1 0 0,-1-1-1 0 0,0 1 0 0 0,0-1 1 0 0,1-4-146 0 0,3-15 313 0 0,-2 0 1 0 0,-1 1-1 0 0,-1-1 1 0 0,0 0 0 0 0,-2 0-1 0 0,-2-7-313 0 0,3-56 804 0 0,0 44-498 0 0,-1 24-124 0 0,1 0 0 0 0,0 1 0 0 0,3-8-182 0 0,-1 8-2084 0 0,0 4-8585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4008 0 0,'24'1'3128'0'0,"-24"0"-3041"0"0,0 0 0 0 0,0-1 0 0 0,0 1 0 0 0,0 0 0 0 0,0 0 0 0 0,0-1 0 0 0,0 1 0 0 0,1 0 0 0 0,-1 0 0 0 0,0 0 0 0 0,0-1 0 0 0,1 1-1 0 0,-1 0 1 0 0,1-1 0 0 0,-1 1 0 0 0,0 0 0 0 0,1-1 0 0 0,0 1-87 0 0,0 3 203 0 0,1 5-71 0 0,0 1 0 0 0,-1 0 1 0 0,0 0-1 0 0,-1 0 0 0 0,0 5-132 0 0,1 22 99 0 0,0 18 14 0 0,-1-37 63 0 0,0 0 0 0 0,3 12-176 0 0,-4 14 365 0 0,0-36-254 0 0,1 0 0 0 0,0 0-1 0 0,0-1 1 0 0,0 1 0 0 0,2 3-111 0 0,0 2 683 0 0,0 1 0 0 0,-1-1 0 0 0,0 11-683 0 0,-1-24 69 0 0,0 0-2 0 0,0 0-1672 0 0,0 0-6703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3.9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297 46 8336 0 0,'1'-1'71'0'0,"0"1"0"0"0,-1 0 0 0 0,1-1 1 0 0,0 1-1 0 0,0-1 0 0 0,-1 1 0 0 0,1-1 1 0 0,0 1-1 0 0,-1-1 0 0 0,1 0 0 0 0,-1 1 1 0 0,1-1-1 0 0,-1 0 0 0 0,1 1 0 0 0,-1-1 1 0 0,1 0-1 0 0,-1 0 0 0 0,0 1 0 0 0,0-1 1 0 0,1 0-1 0 0,-1 0 0 0 0,0 0 0 0 0,0 1 1 0 0,0-1-1 0 0,0 0 0 0 0,1 0 0 0 0,-1 0 1 0 0,-1 0-1 0 0,1 0 0 0 0,0 1 0 0 0,0-1 1 0 0,0 0-1 0 0,0 0 0 0 0,-1 0 0 0 0,1 1 1 0 0,0-1-1 0 0,0 0 0 0 0,-1 0-71 0 0,0 0 102 0 0,1 0 0 0 0,-1-1 0 0 0,0 1 0 0 0,0 0 0 0 0,0 0 0 0 0,0 0 0 0 0,0 0 0 0 0,0 0 0 0 0,0 0-1 0 0,0 0 1 0 0,0 1 0 0 0,0-1 0 0 0,-1 0 0 0 0,1 0 0 0 0,0 1 0 0 0,0-1 0 0 0,-1 1 0 0 0,1-1 0 0 0,0 1 0 0 0,-1 0 0 0 0,1 0 0 0 0,-1-1 0 0 0,0 1-102 0 0,-13 1 98 0 0,1 1 0 0 0,0 0 1 0 0,-1 1-1 0 0,1 1 0 0 0,1 0 1 0 0,-1 1-1 0 0,1 0 1 0 0,-1 1-1 0 0,-8 6-98 0 0,14-8 1 0 0,1 1 1 0 0,0 0-1 0 0,0 0 1 0 0,1 0-1 0 0,-1 1 0 0 0,1 0 1 0 0,0 0-1 0 0,1 0 1 0 0,0 1-1 0 0,0 0 0 0 0,0 0 1 0 0,1 1-1 0 0,0-1 1 0 0,0 1-1 0 0,1 0 1 0 0,0 0-2 0 0,-5 10 1 0 0,1 1 0 0 0,1 0 1 0 0,1 0-1 0 0,1 0 0 0 0,1 1 1 0 0,0 0-1 0 0,1 11-1 0 0,2-8-7 0 0,1 0-1 0 0,2 12 8 0 0,-1-26-6 0 0,-1-1 0 0 0,1 0 0 0 0,1 1 0 0 0,0-1-1 0 0,0 0 1 0 0,0-1 0 0 0,1 1 0 0 0,3 3 6 0 0,-1 0-16 0 0,1-1 0 0 0,0-1 0 0 0,1 1 0 0 0,0-1 0 0 0,9 7 16 0 0,-12-11-10 0 0,1 0 0 0 0,0-1 1 0 0,1 0-1 0 0,-1-1 0 0 0,0 1 0 0 0,1-1 1 0 0,0-1-1 0 0,0 1 0 0 0,0-1 1 0 0,6 1 9 0 0,0-1-9 0 0,1 0 0 0 0,-1 0 0 0 0,1-2 0 0 0,-1 0 0 0 0,1 0 0 0 0,0-1 1 0 0,0-1 8 0 0,15-3-29 0 0,0-2 0 0 0,19-6 29 0 0,-39 8-1744 0 0,-7 4-6976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4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33 9744 0 0,'69'-2'3704'0'0,"19"-5"-3704"0"0,40-6 96 0 0,-94 8-96 0 0,-25 3 0 0 0,1 1 0 0 0,-1 0 0 0 0,1 0 0 0 0,-1 1 0 0 0,2 0 0 0 0,11 1-1694 0 0,-17-1-6772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4.6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9848 0 0,'0'0'0'0'0,"0"0"0"0"0,6 0 0 0 0,-4 0 416 0 0,2 2 16 0 0,-4 4-8 0 0,0 2 8 0 0,0-8-128 0 0,0 0 0 0 0,0 0 0 0 0,0 0 0 0 0,0 0-64 0 0,0 0-8 0 0,0 0 0 0 0,0 0 0 0 0,0 0-10520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6.7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5520 0 0,'0'0'545'0'0,"0"0"4"0"0,1 6-3 0 0,-1-4-408 0 0,3 19 211 0 0,-3-20-271 0 0,0 0-1 0 0,0 0 0 0 0,1-1 1 0 0,-1 1-1 0 0,0 0 1 0 0,1-1-1 0 0,-1 1 0 0 0,1 0 1 0 0,-1-1-1 0 0,1 1 1 0 0,-1 0-1 0 0,1-1 0 0 0,-1 1 1 0 0,1-1-1 0 0,-1 1 1 0 0,1-1-1 0 0,0 1 0 0 0,-1-1 1 0 0,1 1-1 0 0,0-1 1 0 0,0 0-1 0 0,-1 1 0 0 0,1-1 1 0 0,0 0-1 0 0,0 0 1 0 0,-1 0-1 0 0,1 1 0 0 0,0-1 1 0 0,1 0-78 0 0,-2 0 381 0 0,0-1-353 0 0,1 1 0 0 0,-1 0 1 0 0,0 0-1 0 0,0 0 0 0 0,0-1 0 0 0,1 1 1 0 0,-1 0-1 0 0,0 0 0 0 0,0 0 0 0 0,1-1 1 0 0,-1 1-1 0 0,0 0 0 0 0,0 0 0 0 0,1 0 0 0 0,-1 0 1 0 0,0 0-1 0 0,0 0 0 0 0,1 0 0 0 0,-1 0 1 0 0,0 0-1 0 0,1 0 0 0 0,-1 0 0 0 0,0 0 1 0 0,1 0-1 0 0,-1 0 0 0 0,0 0 0 0 0,0 0 0 0 0,1 0 1 0 0,-1 0-1 0 0,0 0 0 0 0,1 0 0 0 0,-1 0 1 0 0,0 0-1 0 0,0 1 0 0 0,1-1 0 0 0,-1 0 1 0 0,0 0-1 0 0,0 0 0 0 0,0 0 0 0 0,1 1 0 0 0,-1-1 1 0 0,0 0-1 0 0,0 0 0 0 0,0 1 0 0 0,1-1 1 0 0,-1 0-1 0 0,0 0 0 0 0,0 1-28 0 0,1-1 21 0 0,0 1 0 0 0,1 0 1 0 0,-1 0-1 0 0,0 0 0 0 0,0 0 0 0 0,0 0 0 0 0,0 0 1 0 0,0 0-1 0 0,-1 1 0 0 0,1-1 0 0 0,0 0 0 0 0,0 0 1 0 0,0 2-22 0 0,3 14 105 0 0,2-1 0 0 0,0 0 0 0 0,3 6-105 0 0,-1-4 52 0 0,-1 1 1 0 0,3 11-53 0 0,3 28 123 0 0,-4-17 57 0 0,2 0 1 0 0,6 14-181 0 0,-14-49 25 0 0,-1 0 0 0 0,-1 0 0 0 0,1 0 0 0 0,-1 1 0 0 0,0-1 1 0 0,-1 0-1 0 0,1 1 0 0 0,-1 3-25 0 0,0-6 18 0 0,0-1-1 0 0,1 0 1 0 0,0 0-1 0 0,-1 1 1 0 0,1-1-1 0 0,0 0 1 0 0,2 2-18 0 0,-2-2 78 0 0,0 1 1 0 0,1-1-1 0 0,-1 1 1 0 0,-1-1-1 0 0,1 1 0 0 0,0 0 1 0 0,-1 3-79 0 0,0-6 9 0 0,0 0-1 0 0,0 0 1 0 0,0 0 0 0 0,0 0-1 0 0,0 0 1 0 0,0 0 0 0 0,1 0-1 0 0,-1 0 1 0 0,0 0 0 0 0,0 0-1 0 0,1 0 1 0 0,-1 0 0 0 0,1 0 0 0 0,-1 0-1 0 0,1 0 1 0 0,-1 0 0 0 0,1 0-1 0 0,0-1 1 0 0,-1 1 0 0 0,1 0-1 0 0,0 0 1 0 0,0-1 0 0 0,-1 1-1 0 0,1 0 1 0 0,0-1 0 0 0,0 1 0 0 0,0-1-1 0 0,0 1 1 0 0,0-1 0 0 0,0 1-1 0 0,0-1-8 0 0,16 12 202 0 0,-16-12-168 0 0,0 1 0 0 0,-1-1 1 0 0,1 0-1 0 0,0 1 1 0 0,0-1-1 0 0,-1 0 1 0 0,1 0-1 0 0,0 1 1 0 0,0-1-1 0 0,0 0 1 0 0,-1 0-1 0 0,1 0 0 0 0,0 0 1 0 0,0 0-1 0 0,-1 0 1 0 0,1 0-1 0 0,0 0 1 0 0,0 0-1 0 0,0-1 1 0 0,-1 1-1 0 0,1 0 0 0 0,0 0 1 0 0,0-1-1 0 0,-1 1 1 0 0,1 0-1 0 0,0-1 1 0 0,0 0-35 0 0,23-15 123 0 0,-17 11-66 0 0,-2 1-35 0 0,-1 0 1 0 0,0 1-1 0 0,-1-1 0 0 0,1-1 0 0 0,-1 1 1 0 0,0 0-1 0 0,0-1 0 0 0,0 1 0 0 0,0-1 1 0 0,0-2-23 0 0,12-19 188 0 0,9-3 100 0 0,-19 25-229 0 0,-1 0-1 0 0,-1 0 0 0 0,1-1 0 0 0,-1 0 0 0 0,1 0 0 0 0,-1 0 1 0 0,-1 0-1 0 0,1 0 0 0 0,1-5-58 0 0,-3 6 47 0 0,1 0-1 0 0,-1 0 1 0 0,1 0 0 0 0,0 0 0 0 0,0 1-1 0 0,1-1 1 0 0,-1 1 0 0 0,1-1 0 0 0,-1 1-1 0 0,1 0 1 0 0,0 0 0 0 0,3-2-47 0 0,0-2 97 0 0,-4 5-63 0 0,0-1 0 0 0,0 0 0 0 0,0 0 0 0 0,-1 0-1 0 0,1 0 1 0 0,-1 0 0 0 0,0 0 0 0 0,0 0-1 0 0,0-3-33 0 0,1 5 40 0 0,0 0 0 0 0,-1 0 0 0 0,1 0 0 0 0,0 0 0 0 0,0 0 0 0 0,0 0 0 0 0,0 1 0 0 0,0-1 0 0 0,0 1-1 0 0,0-1 1 0 0,0 1 0 0 0,0 0 0 0 0,1 0-40 0 0,-2 0 27 0 0,-1 0-6 0 0,1 3-8 0 0,0 1 0 0 0,0 0 0 0 0,1-1 0 0 0,-1 1 0 0 0,1-1 1 0 0,0 0-1 0 0,0 1 0 0 0,0-1 0 0 0,0 0 0 0 0,1 0 0 0 0,2 2-13 0 0,9 14 20 0 0,24 50-12 0 0,-28-47-86 0 0,1 0 0 0 0,1-2 1 0 0,1 1-1 0 0,1-2 0 0 0,1 1 0 0 0,1-1 78 0 0,10-6-141 0 0,-26-12 139 0 0,1-1 0 0 0,0 1 0 0 0,-1-1 0 0 0,1 0-1 0 0,0 1 1 0 0,-1-1 0 0 0,1 0 0 0 0,0 1 0 0 0,0-1-1 0 0,-1 0 1 0 0,1 0 0 0 0,0 0 0 0 0,0 0 0 0 0,0 0 0 0 0,-1 0-1 0 0,1 0 1 0 0,0 0 0 0 0,0 0 0 0 0,0 0 0 0 0,-1 0-1 0 0,1-1 1 0 0,0 1 0 0 0,0 0 0 0 0,-1 0 0 0 0,1-1 0 0 0,0 1-1 0 0,-1-1 1 0 0,1 1 0 0 0,0-1 0 0 0,0 1 2 0 0,-1-2 2 0 0,1 1 0 0 0,-1-1-1 0 0,1 1 1 0 0,-1 0 0 0 0,1-1 0 0 0,-1 1 0 0 0,1 0 0 0 0,0 0 0 0 0,0 0 0 0 0,0-1 0 0 0,0 1-1 0 0,0 0 1 0 0,0 0 0 0 0,0 0 0 0 0,0 0 0 0 0,0 1 0 0 0,1-2-2 0 0,-1 0 14 0 0,-1 1 1 0 0,1-1-1 0 0,-1 0 1 0 0,0 1 0 0 0,0-1-1 0 0,0 0 1 0 0,0 1-1 0 0,0-1 1 0 0,0 0-1 0 0,0 1 1 0 0,-1-3-15 0 0,1 2 48 0 0,1-8 77 0 0,-1 1 0 0 0,2-1-1 0 0,-1 1 1 0 0,2-2-125 0 0,-1 1 97 0 0,0 0 1 0 0,-1 0-1 0 0,0 0 0 0 0,0-2-97 0 0,-1-8 119 0 0,1 0 1 0 0,1 1-1 0 0,1-1 1 0 0,1 0 0 0 0,0 1-1 0 0,4-7-119 0 0,0-1 102 0 0,-8 23-91 0 0,1-1 1 0 0,0 1 0 0 0,0 0 0 0 0,0 0 0 0 0,1 0 0 0 0,0-1 0 0 0,-1 2-1 0 0,1-1 1 0 0,1 0 0 0 0,-1 0 0 0 0,0 1 0 0 0,1-1 0 0 0,0 1 0 0 0,0 0-1 0 0,0 0 1 0 0,0 0 0 0 0,0 0 0 0 0,1 0 0 0 0,0 1 0 0 0,-1-1-12 0 0,9-2-2466 0 0,-10 4-9853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7.0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9648 0 0,'1'0'107'0'0,"1"0"0"0"0,-1 0 0 0 0,1 0 0 0 0,-1 1 0 0 0,1-1 1 0 0,-1 0-1 0 0,0 1 0 0 0,1-1 0 0 0,-1 1 0 0 0,0-1 0 0 0,1 1 0 0 0,-1 0 1 0 0,0 0-1 0 0,0-1 0 0 0,0 1 0 0 0,1 0 0 0 0,-1 0 0 0 0,0 1-107 0 0,15 9 1142 0 0,-14-10-1122 0 0,0 0 0 0 0,-1 0 0 0 0,0 1 0 0 0,1-1 0 0 0,-1 0 0 0 0,0 1 0 0 0,0-1 0 0 0,0 0 0 0 0,1 1 0 0 0,-2-1 0 0 0,1 1 0 0 0,0 0 0 0 0,0-1 0 0 0,0 1 0 0 0,-1 0-20 0 0,12 32 5 0 0,-7-17-4 0 0,3 2-12 0 0,-5-13 5 0 0,0 1 0 0 0,-1 0 0 0 0,1 1 0 0 0,-1-1 1 0 0,-1 0-1 0 0,0 1 0 0 0,0-1 0 0 0,0 6 6 0 0,0 8-58 0 0,1 1 0 0 0,1-1 0 0 0,2 7 58 0 0,-4 1-68 0 0,-1-27 63 0 0,0 1 0 0 0,0 0 0 0 0,0-1 0 0 0,0 1 1 0 0,0 0-1 0 0,0-1 0 0 0,1 1 0 0 0,-1 0 0 0 0,1-1 0 0 0,0 1 1 0 0,-1-1-1 0 0,1 1 0 0 0,1-1 0 0 0,-1 0 0 0 0,0 1 1 0 0,1-1-1 0 0,-1 0 0 0 0,1 0 5 0 0,-1 1-6 0 0,0 0 1 0 0,-1-1 0 0 0,1 1-1 0 0,0 0 1 0 0,-1-1-1 0 0,1 1 1 0 0,-1 0-1 0 0,0 0 1 0 0,0 0-1 0 0,0-1 1 0 0,0 1-1 0 0,-1 0 1 0 0,1 0 5 0 0,-1 7-1336 0 0,1-9-6694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7.41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15 0 4312 0 0,'0'0'839'0'0,"-1"6"827"0"0,-5 33-1096 0 0,2 1 0 0 0,1-1 0 0 0,3 1 1 0 0,0-1-1 0 0,3 1-570 0 0,-2-11 25 0 0,-1-22-17 0 0,0-1-1 0 0,0 1 1 0 0,1 0-1 0 0,0-1 1 0 0,0 1-1 0 0,0-1 1 0 0,1 1-1 0 0,0-1 1 0 0,0 0-1 0 0,1 1 1 0 0,1 2-8 0 0,7 10 97 0 0,-4-7 73 0 0,0 0 0 0 0,-1 0 0 0 0,0 0 0 0 0,3 12-170 0 0,-3-1-1127 0 0,-6-22-5611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7.7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83 7136 0 0,'0'0'0'0'0,"0"0"0"0"0,2-2 0 0 0,18-2 456 0 0,6 4 0 0 0,2 6 0 0 0,10-8 8 0 0,-6-2-200 0 0,-1 4 8 0 0,3 6 0 0 0,4-15-8 0 0,-2 3-208 0 0,-7 10 0 0 0,7 5-8 0 0,2-16 16 0 0,-6 1-40 0 0,-8 4-8 0 0,2 4-7744 0 0</inkml:trace>
  <inkml:trace contextRef="#ctx0" brushRef="#br0" timeOffset="1">851 0 3912 0 0,'0'0'529'0'0,"0"0"7"0"0,-22 0 2184 0 0,16 1-2664 0 0,1 1 0 0 0,-1-1 0 0 0,1 1 0 0 0,-1 0 0 0 0,1 1-1 0 0,0-1 1 0 0,0 1 0 0 0,0 0 0 0 0,0 1 0 0 0,1-1 0 0 0,-1 1 0 0 0,1-1 0 0 0,-3 4-56 0 0,-18 14 105 0 0,6-11-40 0 0,15-8-44 0 0,1 0-1 0 0,-1 0 0 0 0,1-1 0 0 0,0 2 0 0 0,0-1 0 0 0,0 0 0 0 0,0 1 0 0 0,0-1 0 0 0,0 1 0 0 0,1 0 1 0 0,-1 0-1 0 0,1 0 0 0 0,-2 3-20 0 0,-1 5 51 0 0,3-7-25 0 0,0 0-1 0 0,0 0 0 0 0,-1 0 1 0 0,1 0-1 0 0,-1 0 1 0 0,0 0-1 0 0,0 0 0 0 0,0-1-25 0 0,-1 1 44 0 0,0 1-1 0 0,1 0 0 0 0,0-1 1 0 0,0 1-1 0 0,0 0 0 0 0,0 1 0 0 0,1-1 1 0 0,0 0-1 0 0,0 1 0 0 0,0-1 0 0 0,1 1 1 0 0,-1-1-1 0 0,2 1 0 0 0,-1 4-43 0 0,-1 0 109 0 0,2-3-22 0 0,0-1 0 0 0,0 0 0 0 0,1 1-1 0 0,0-1 1 0 0,0 1 0 0 0,0-1 0 0 0,1 0 0 0 0,0 0 0 0 0,0 0-1 0 0,1 0 1 0 0,0 0 0 0 0,0 0 0 0 0,0 0 0 0 0,1-1-1 0 0,-1 0 1 0 0,4 3-87 0 0,-1 0 67 0 0,10 9 117 0 0,-1 0-1 0 0,2 0 0 0 0,1-2-183 0 0,-14-11 42 0 0,1 0-1 0 0,-1-1 0 0 0,1 1 1 0 0,0-1-1 0 0,0-1 0 0 0,0 1 1 0 0,1-1-1 0 0,-1 0 1 0 0,1 0-1 0 0,-1 0 0 0 0,1-1 1 0 0,0 0-1 0 0,0 0 0 0 0,3 0-41 0 0,23 6 159 0 0,-4 0-69 0 0,-27-7-177 0 0,0 0 1 0 0,0 0-1 0 0,1 0 1 0 0,-1 0-1 0 0,0 0 1 0 0,0 0-1 0 0,1-1 1 0 0,-1 1-1 0 0,0 0 1 0 0,0-1-1 0 0,0 1 1 0 0,1-1-1 0 0,-1 1 1 0 0,0-1 0 0 0,0 0-1 0 0,0 1 1 0 0,0-1-1 0 0,0 0 1 0 0,0 0 86 0 0,1-1-7880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8.1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23 9144 0 0,'0'-1'16'0'0,"0"1"1"0"0,0-1-1 0 0,0 1 1 0 0,1-1 0 0 0,-1 1-1 0 0,0-1 1 0 0,1 1-1 0 0,-1-1 1 0 0,1 1 0 0 0,-1-1-1 0 0,0 1 1 0 0,1-1-1 0 0,-1 1 1 0 0,1 0-1 0 0,-1-1 1 0 0,1 1 0 0 0,-1 0-1 0 0,1-1 1 0 0,-1 1-1 0 0,1 0 1 0 0,0 0 0 0 0,-1-1-1 0 0,1 1 1 0 0,-1 0-1 0 0,1 0 1 0 0,0 0-1 0 0,-1 0 1 0 0,1 0-17 0 0,25-4 824 0 0,-13 3-502 0 0,2-2-157 0 0,0 2 0 0 0,-1 0 0 0 0,11 2-165 0 0,31-3 268 0 0,-40 1-242 0 0,-1 0-1 0 0,1 2 1 0 0,-1 0-1 0 0,5 1-25 0 0,-5 0 19 0 0,1 0-1 0 0,-1-2 1 0 0,0 0-1 0 0,3-1-18 0 0,-11 0 2 0 0,-3 1-5 0 0,0-1 0 0 0,0 1 0 0 0,0-1 0 0 0,1 1 0 0 0,-1 1 0 0 0,0-1 0 0 0,0 0 0 0 0,1 1 0 0 0,-1 0 0 0 0,3 1 3 0 0,-1 0-185 0 0,0 0 0 0 0,0 0 0 0 0,-1-1 0 0 0,1 1 0 0 0,0-1 0 0 0,0-1 0 0 0,0 1 0 0 0,4-1 185 0 0,-4-1-7281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8.4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1 348 8840 0 0,'0'6'55'0'0,"0"-4"55"0"0,0-4 46 0 0,0 2 169 0 0,15-16 1093 0 0,-15-28-640 0 0,1 1 0 0 0,3 0 0 0 0,7-38-778 0 0,-8 47 317 0 0,0-2 11 0 0,-3 35-293 0 0,1-1-1 0 0,-1 0 0 0 0,0 1 1 0 0,1-1-1 0 0,0 1 0 0 0,-1-1 1 0 0,1 1-1 0 0,0-1 0 0 0,-1 1 1 0 0,1 0-1 0 0,0-1 0 0 0,0 1 1 0 0,0 0-1 0 0,0-1 1 0 0,1 1-1 0 0,0-1-34 0 0,8-7 289 0 0,-9 8-278 0 0,-1 0 0 0 0,0 1 0 0 0,1-1 0 0 0,-1 1 0 0 0,1-1 0 0 0,-1 1-1 0 0,1-1 1 0 0,-1 1 0 0 0,1-1 0 0 0,-1 1 0 0 0,1-1 0 0 0,-1 1-1 0 0,1 0 1 0 0,0-1 0 0 0,-1 1 0 0 0,1 0 0 0 0,0-1 0 0 0,-1 1 0 0 0,1 0-1 0 0,0 0 1 0 0,-1 0 0 0 0,1 0 0 0 0,0 0 0 0 0,0-1 0 0 0,-1 2 0 0 0,1-1-1 0 0,0 0 1 0 0,0 0-11 0 0,7-2 166 0 0,-7 2-164 0 0,-1 0-1 0 0,0-1 1 0 0,1 1-1 0 0,-1 0 1 0 0,0 0-1 0 0,1 0 1 0 0,-1 0 0 0 0,1 0-1 0 0,-1-1 1 0 0,0 1-1 0 0,1 0 1 0 0,-1 0-1 0 0,0 0 1 0 0,1 0-1 0 0,-1 0 1 0 0,1 0-1 0 0,-1 0 1 0 0,0 0-1 0 0,1 0 1 0 0,-1 0-1 0 0,1 0 1 0 0,-1 1-1 0 0,0-1 1 0 0,1 0-1 0 0,-1 0 1 0 0,0 0-1 0 0,1 0 1 0 0,-1 1 0 0 0,0-1-1 0 0,1 0 1 0 0,-1 0-1 0 0,0 1 1 0 0,1-1-1 0 0,-1 0 1 0 0,0 0-1 0 0,0 1 1 0 0,1-1-1 0 0,-1 0-1 0 0,5 6 6 0 0,0-1-1 0 0,0 0 0 0 0,-1 1 1 0 0,0 0-1 0 0,0 0 0 0 0,-1 1 1 0 0,3 5-6 0 0,16 28 0 0 0,2 0 0 0 0,2-1 1 0 0,19 21-1 0 0,-41-55 11 0 0,1-1 0 0 0,-1 0 0 0 0,1 0 0 0 0,0 0 0 0 0,0 0 0 0 0,0-1 0 0 0,5 3-11 0 0,20 14 90 0 0,-19-9 44 0 0,1-1 1 0 0,0-1 0 0 0,0 1-1 0 0,5 0-134 0 0,-16-9 16 0 0,1-1 0 0 0,0 1 0 0 0,0-1 0 0 0,0 1 0 0 0,0-1 0 0 0,0 0 0 0 0,0 0-1 0 0,0 0 1 0 0,0 0 0 0 0,0-1 0 0 0,0 1 0 0 0,0 0 0 0 0,0-1 0 0 0,0 1 0 0 0,0-1 0 0 0,0 0 0 0 0,0 1-1 0 0,-1-1 1 0 0,1 0 0 0 0,0 0 0 0 0,0-1 0 0 0,-1 1 0 0 0,1 0 0 0 0,-1 0 0 0 0,1-1 0 0 0,-1 1 0 0 0,0-1-1 0 0,1 1 1 0 0,-1-2-16 0 0,6-5 206 0 0,0-1 0 0 0,-1 0 0 0 0,0 0 0 0 0,2-5-206 0 0,-6 10 62 0 0,0 0 0 0 0,0 0 0 0 0,-1 0 0 0 0,1 0 0 0 0,-1-1-1 0 0,0 1 1 0 0,0 0 0 0 0,-1-1 0 0 0,0 1 0 0 0,1-1 0 0 0,-1 1-1 0 0,-1-1 1 0 0,1 0-62 0 0,-2-9 232 0 0,-1 1-1 0 0,0-1 0 0 0,-3-6-231 0 0,-7-30 397 0 0,5 18-55 0 0,6 26-258 0 0,0 0 0 0 0,1 0 0 0 0,0 0-1 0 0,0 0 1 0 0,0-3-84 0 0,1 7 48 0 0,-1-1-1 0 0,1 1 0 0 0,0-1 1 0 0,-1 1-1 0 0,0-1 0 0 0,1 1 1 0 0,-1 0-1 0 0,0-1 0 0 0,0 1 1 0 0,0 0-1 0 0,-1 0 0 0 0,1 0 1 0 0,0-1-1 0 0,-2 0-47 0 0,5 0-2480 0 0,-2 3-10462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8.8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75 1 8936 0 0,'0'4'1105'0'0,"-1"8"-793"0"0,-1 0 1 0 0,0 0-1 0 0,-1 0 0 0 0,0-1 0 0 0,-1 1 1 0 0,0-1-1 0 0,-5 8-312 0 0,3-5 91 0 0,0 0-1 0 0,2 0 1 0 0,-1 0-1 0 0,2 0 1 0 0,-1 9-91 0 0,-4 29 75 0 0,4-31-57 0 0,1 0 1 0 0,1 16-19 0 0,1-19 0 0 0,0-15 0 0 0,1 1 0 0 0,0-1 0 0 0,0 0 0 0 0,0 0 0 0 0,1 0 0 0 0,-1 0 0 0 0,1 0 0 0 0,-1 0 0 0 0,1 0 0 0 0,1 2 0 0 0,0 13 1 0 0,-3-17-1 0 0,1 0 1 0 0,0 1-1 0 0,0-1 0 0 0,0 0 1 0 0,0 1-1 0 0,0-1 1 0 0,1 0-1 0 0,-1 1 1 0 0,0-1-1 0 0,1 0 1 0 0,-1 1-1 0 0,0-1 1 0 0,1 0-1 0 0,0 0 1 0 0,-1 0-1 0 0,1 1 0 0 0,0-1 1 0 0,0 1-1 0 0,0-1-3 0 0,0 1 0 0 0,0-1 1 0 0,-1 1-1 0 0,1 0 0 0 0,-1-1 1 0 0,1 1-1 0 0,-1 0 0 0 0,0-1 0 0 0,1 1 1 0 0,-1 0-1 0 0,0 0 0 0 0,0-1 0 0 0,0 1 1 0 0,-1 0-1 0 0,1 1 3 0 0,0 4-1300 0 0,0-6-6888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4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166 8 9944 0 0,'-24'-4'655'0'0,"21"3"-546"0"0,1 0-1 0 0,-1 1 1 0 0,1-1-1 0 0,-1 1 0 0 0,0-1 1 0 0,1 1-1 0 0,-1 0 1 0 0,0 0-1 0 0,1 0 0 0 0,-1 1 1 0 0,1-1-1 0 0,-1 1 1 0 0,0-1-1 0 0,-1 2-108 0 0,-6 2 152 0 0,0 0 0 0 0,1 1 1 0 0,-1 0-1 0 0,1 0 0 0 0,0 1 0 0 0,-8 7-152 0 0,15-11 24 0 0,-1 1 0 0 0,1-1 0 0 0,0 1 0 0 0,0 0 0 0 0,0 0-1 0 0,0 0 1 0 0,0 0 0 0 0,0 0 0 0 0,1 0 0 0 0,-1 0-1 0 0,1 1 1 0 0,0-1 0 0 0,0 0 0 0 0,1 1 0 0 0,-1-1-1 0 0,0 1 1 0 0,1-1 0 0 0,0 1 0 0 0,0-1 0 0 0,0 1-1 0 0,1-1 1 0 0,-1 3-24 0 0,2 4 18 0 0,0 0-1 0 0,1 0 1 0 0,0 0 0 0 0,1 0-1 0 0,0-1 1 0 0,0 1-1 0 0,1-1 1 0 0,1 0-1 0 0,-1 0 1 0 0,3 2-18 0 0,13 14 121 0 0,0-1 0 0 0,16 14-121 0 0,3 3 44 0 0,-38-40-41 0 0,-1 1 1 0 0,1 0 0 0 0,-1 0 0 0 0,0 0 0 0 0,1 0 0 0 0,-1 0 0 0 0,0 0-1 0 0,0 0 1 0 0,0 0 0 0 0,0 1 0 0 0,-1-1 0 0 0,1 0 0 0 0,-1 1 0 0 0,1 0-4 0 0,-1-1 2 0 0,0-1 1 0 0,0 0 0 0 0,0 1 0 0 0,0-1-1 0 0,-1 0 1 0 0,1 1 0 0 0,0-1 0 0 0,-1 0-1 0 0,1 1 1 0 0,-1-1 0 0 0,1 0 0 0 0,-1 0-1 0 0,0 0 1 0 0,1 0 0 0 0,-1 0 0 0 0,0 1-1 0 0,0-1 1 0 0,0 0 0 0 0,0-1 0 0 0,0 1-1 0 0,0 0 1 0 0,0 0 0 0 0,0 0 0 0 0,0 0-3 0 0,-6 3 14 0 0,-1 1 0 0 0,1-1 0 0 0,-1 0 1 0 0,0-1-1 0 0,0 0 0 0 0,0 0 1 0 0,0-1-1 0 0,0 0 0 0 0,-1 0 0 0 0,1-1 1 0 0,-1 0-1 0 0,1 0 0 0 0,-1-1 1 0 0,-2 0-15 0 0,-21-4-1794 0 0,30 4-7172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9.1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72 7632 0 0,'4'0'50'0'0,"0"-1"0"0"0,0 1 0 0 0,0-1 0 0 0,0 0 0 0 0,0-1 0 0 0,0 1 0 0 0,0-1 0 0 0,0 1 0 0 0,1-2-50 0 0,-1 0 103 0 0,1 1-1 0 0,0 0 1 0 0,-1 0-1 0 0,1 1 1 0 0,0-1-1 0 0,0 1 1 0 0,4 0-103 0 0,14-2 599 0 0,0-1 1 0 0,0-2-1 0 0,7-2-599 0 0,-11 2 255 0 0,1 1 0 0 0,0 1 0 0 0,0 1 0 0 0,1 1 0 0 0,4 0-255 0 0,12 1 214 0 0,-20 0-184 0 0,1 1 1 0 0,-1 0-1 0 0,1 2 0 0 0,-1 0 0 0 0,2 1-30 0 0,-10-1-1 0 0,-1-1 0 0 0,1 1-1 0 0,-1-2 1 0 0,0 1-1 0 0,7-2 2 0 0,-3 1-23 0 0,-8 1 13 0 0,0-1 1 0 0,-1 1 0 0 0,1-1 0 0 0,0 1 0 0 0,-1 0 0 0 0,1 1 0 0 0,-1-1 0 0 0,3 1 9 0 0,20 7-50 0 0,-22-8 35 0 0,0-1 0 0 0,-1 2-1 0 0,1-1 1 0 0,0 0 0 0 0,0 1 0 0 0,-1-1-1 0 0,4 3 16 0 0,11 4-68 0 0,-6-7 61 0 0,-11-1 7 0 0,-1 0 1 0 0,1-1-1 0 0,0 1 0 0 0,-1 0 1 0 0,1 0-1 0 0,0 0 0 0 0,0 0 1 0 0,-1 0-1 0 0,1 0 0 0 0,0 0 1 0 0,-1 0-1 0 0,1 1 0 0 0,0-1 1 0 0,-1 0-1 0 0,1 0 1 0 0,0 1-1 0 0,-1-1 0 0 0,1 0 1 0 0,0 1-1 0 0,-1-1 0 0 0,1 0 1 0 0,-1 1-1 0 0,1-1 0 0 0,-1 1 1 0 0,1-1-1 0 0,-1 1 0 0 0,1-1 1 0 0,-1 1-1 0 0,1 0 0 0 0,20 24 103 0 0,-8 11 32 0 0,-3 0 0 0 0,-1 0 0 0 0,-1 1 0 0 0,0 24-135 0 0,-6-38 83 0 0,-3-18-57 0 0,2 1 1 0 0,-1-1-1 0 0,1 0 1 0 0,0 0-1 0 0,0 1 0 0 0,0-1 1 0 0,2 4-27 0 0,32 93-54 0 0,-35-102 55 0 0,0 2 3 0 0,1-1 1 0 0,-1 0-1 0 0,1 1 1 0 0,0-1-1 0 0,-1 0 1 0 0,1 1-1 0 0,0-1 1 0 0,0 0-1 0 0,-1 0 1 0 0,1 0-1 0 0,0 0 1 0 0,0 1 0 0 0,0-1-1 0 0,1 0 1 0 0,-1-1-1 0 0,0 1 1 0 0,1 0-5 0 0,-2 0 16 0 0,0-1-1615 0 0,0 0-6458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0:59.7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416 1 6224 0 0,'2'2'119'0'0,"0"1"0"0"0,0 0 0 0 0,-1-1 0 0 0,1 1 0 0 0,-1 0 0 0 0,1 0 0 0 0,-1 0 1 0 0,0 0-1 0 0,0 0 0 0 0,0 0 0 0 0,-1 0 0 0 0,1 1 0 0 0,-1-1-119 0 0,3 43 1069 0 0,-3-46-1069 0 0,-3 190 975 0 0,10-143-926 0 0,-6-40-38 0 0,1 0 1 0 0,-1 1-1 0 0,0-1 1 0 0,-1 0-1 0 0,0 0 1 0 0,0 1-1 0 0,-1 4-11 0 0,1-9 6 0 0,0 0 0 0 0,0 0 0 0 0,1 0 0 0 0,-1 0 0 0 0,1 0 0 0 0,-1 1 0 0 0,1-1 0 0 0,0 0 0 0 0,1 2-6 0 0,-1-3 7 0 0,0 1 0 0 0,0-1 1 0 0,0 0-1 0 0,-1 0 0 0 0,1 0 0 0 0,-1 1 0 0 0,1-1 1 0 0,-1 0-1 0 0,0 1 0 0 0,0-1 0 0 0,0 0 1 0 0,0 0-1 0 0,-1 1 0 0 0,1-1 0 0 0,0 0 0 0 0,-1 2-7 0 0,-5 29-977 0 0,6-32-5552 0 0</inkml:trace>
  <inkml:trace contextRef="#ctx0" brushRef="#br0" timeOffset="1">1 163 9344 0 0,'0'4'0'0'0,"0"2"0"0"0,25-6 0 0 0,3-4 392 0 0,-4 4 16 0 0,99 12 1328 0 0,-93-8-1416 0 0,-2 0-168 0 0,-4-2 0 0 0,2 2 0 0 0,1 2 0 0 0,9 0-152 0 0,-4 0 0 0 0,-4 4 0 0 0,0-10 0 0 0,3 0-8 0 0,-3 0 0 0 0,2 0-9592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0.1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299 0 6328 0 0,'-2'0'104'0'0,"0"1"0"0"0,0-1 0 0 0,0 1 0 0 0,0-1 0 0 0,0 1 0 0 0,0-1 0 0 0,0 1 0 0 0,0 0 0 0 0,0 0 0 0 0,1 0 0 0 0,-1 0 1 0 0,0 1-1 0 0,0 0-104 0 0,-15 7 843 0 0,-1-1-703 0 0,1 0 0 0 0,0 1 1 0 0,0 1-1 0 0,1 1 0 0 0,0 0 0 0 0,1 1 1 0 0,0 0-1 0 0,1 1 0 0 0,1 1 0 0 0,-8 10-140 0 0,0-2 181 0 0,18-20-158 0 0,-1 1 0 0 0,1 0 0 0 0,1 0 0 0 0,-1 0 1 0 0,0 0-1 0 0,1 0 0 0 0,0 1 0 0 0,0-1 0 0 0,0 1 1 0 0,0 0-1 0 0,0-1 0 0 0,0 4-23 0 0,0 1 49 0 0,1-1 0 0 0,0 1 0 0 0,1 0 0 0 0,-1 0-1 0 0,2-1 1 0 0,-1 1 0 0 0,1 0 0 0 0,0-1 0 0 0,1 1 0 0 0,-1 0 0 0 0,2-1 0 0 0,-1 0 0 0 0,1 1-1 0 0,0-1 1 0 0,1 2-49 0 0,2 1 60 0 0,0-1 0 0 0,0 0 0 0 0,1 1 0 0 0,0-2 0 0 0,0 1 0 0 0,1-1 0 0 0,1 0 0 0 0,-1-1 0 0 0,1 0 0 0 0,0 0 0 0 0,0-1-1 0 0,1 0 1 0 0,0-1 0 0 0,0 0 0 0 0,1 0 0 0 0,-1-1 0 0 0,1-1 0 0 0,0 0 0 0 0,8 1-60 0 0,6 3-24 0 0,-20-5-112 0 0,0-1 0 0 0,0 1 0 0 0,0-1 0 0 0,0 0 0 0 0,0 0 0 0 0,0-1 0 0 0,1 0 0 0 0,-1 0 0 0 0,0 0 0 0 0,5-1 136 0 0,-9 1-7769 0 0</inkml:trace>
  <inkml:trace contextRef="#ctx0" brushRef="#br0" timeOffset="1">1 337 4008 0 0,'2'0'0'0'0,"6"0"0"0"0,32 2 0 0 0,3 2 768 0 0,3-4 0 0 0,-2 0 8 0 0,-1-6-8 0 0,-5 6-312 0 0,-6 2 16 0 0,2 4-16 0 0,2-2 8 0 0,-5-8-360 0 0,-7 2-8 0 0,-2 2-6952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1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8136 0 0,'0'0'657'0'0,"0"0"6"0"0,0 0 1 0 0,0 0-51 0 0,0 0-201 0 0,0 0-47 0 0,0 0-2 0 0,1 6-15 0 0,2 4-150 0 0,-1-1 1 0 0,1 0-1 0 0,1 0 0 0 0,2 4-198 0 0,-3-2 74 0 0,1 0-1 0 0,-1 0 0 0 0,-1 0 1 0 0,0 1-1 0 0,0-1 0 0 0,-1 4-73 0 0,1 71 168 0 0,-2-85-165 0 0,-3 26 8 0 0,2-24-6 0 0,0 0-1 0 0,0 0 1 0 0,1 1-1 0 0,0-1 1 0 0,-1 0-1 0 0,1 0 1 0 0,0 1-1 0 0,1-1 0 0 0,-1 0 1 0 0,0 0-1 0 0,1 1 1 0 0,0-1-1 0 0,0 1-4 0 0,1 0 10 0 0,-1-1-1 0 0,0 1 0 0 0,0-1 1 0 0,-1 1-1 0 0,1 0 1 0 0,-1 0-1 0 0,1-1 0 0 0,-1 1 1 0 0,0 0-1 0 0,-1 0 1 0 0,1 0-1 0 0,-1 2-9 0 0,-1 19 89 0 0,1-5-6 0 0,0-17-71 0 0,1 0-1 0 0,0-1 0 0 0,0 1 0 0 0,0 0 0 0 0,0 0 0 0 0,0 0 0 0 0,0 0 0 0 0,1 0 0 0 0,0-1 0 0 0,-1 1 0 0 0,1 0 0 0 0,0 0 0 0 0,0-1 0 0 0,0 1 0 0 0,1 0-11 0 0,11 29-1724 0 0,-12-31-7153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1.41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 7136 0 0,'0'-1'84'0'0,"1"0"-1"0"0,0 0 1 0 0,0 0 0 0 0,0 0 0 0 0,0 1 0 0 0,0-1-1 0 0,0 0 1 0 0,0 0 0 0 0,0 1 0 0 0,0-1 0 0 0,0 0-1 0 0,0 1 1 0 0,0-1 0 0 0,0 1 0 0 0,1-1 0 0 0,-1 1-1 0 0,0 0 1 0 0,1 0-84 0 0,3-4 846 0 0,-5 5-654 0 0,4 7 167 0 0,20 76 32 0 0,-4 1 1 0 0,2 34-392 0 0,-19-104 140 0 0,0 0 1 0 0,1-1 0 0 0,0 1 0 0 0,1-1-1 0 0,1 0 1 0 0,0-1 0 0 0,7 12-141 0 0,-4-11 155 0 0,-5-9-85 0 0,-1 0 0 0 0,0 0 0 0 0,-1 0 0 0 0,1 0 0 0 0,-1 0 0 0 0,0 1-70 0 0,0-2 42 0 0,0 2 60 0 0,0 0-1 0 0,-1 0 1 0 0,1-1-1 0 0,-1 1 1 0 0,0 0-1 0 0,-1 0 1 0 0,1 5-102 0 0,-1-6-1616 0 0,0-4-6617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1.7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1 195 7024 0 0,'4'0'226'0'0,"1"-1"0"0"0,-1 0 0 0 0,0-1 0 0 0,1 1 0 0 0,-1-1 0 0 0,0 0 0 0 0,0 0 0 0 0,1-1-226 0 0,15-6 880 0 0,65-29 651 0 0,-49 20-454 0 0,21-6-1077 0 0,1-5 535 0 0,-46 23-492 0 0,0-1 0 0 0,0 2 0 0 0,0-1 0 0 0,1 2 0 0 0,-1-1 0 0 0,2 2-43 0 0,11-2-9 0 0,36-8-1519 0 0,-40 5-6752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2.0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44 6016 0 0,'35'31'1232'0'0,"-28"-26"-893"0"0,1-1 0 0 0,-1 0 0 0 0,1 0-1 0 0,-1-1 1 0 0,1 0 0 0 0,0 0 0 0 0,2 0-339 0 0,-2 0 17 0 0,0 0 1 0 0,-1 0 0 0 0,1 1-1 0 0,-1 0 1 0 0,0 0-18 0 0,31 15 8 0 0,-34-18-9 0 0,1 0 1 0 0,0 0-1 0 0,0-1 1 0 0,0 1 0 0 0,0-1-1 0 0,0-1 1 0 0,0 1-1 0 0,0-1 1 0 0,-1 1-1 0 0,1-2 1 0 0,0 1 0 0 0,4-1 110 0 0,-1 0 0 0 0,0-1 1 0 0,0 0-1 0 0,0-1 0 0 0,7-3-110 0 0,4-8 642 0 0,-17 12-458 0 0,2 1 0 0 0,-1-1 0 0 0,0 1 0 0 0,0-1 0 0 0,1 1 0 0 0,0 0 0 0 0,-1 0 0 0 0,2 0-184 0 0,-4-25 2281 0 0,-5-15-3813 0 0,2 26-7841 0 0</inkml:trace>
  <inkml:trace contextRef="#ctx0" brushRef="#br0" timeOffset="1">282 108 8136 0 0,'2'38'1046'0'0,"6"16"1149"0"0,-7-41-1787 0 0,1 0 1 0 0,-2-1-1 0 0,0 1 0 0 0,0 0 1 0 0,-1 0-1 0 0,-1 2-408 0 0,-2 37 947 0 0,4-51-933 0 0,1 0-1 0 0,-1 0 1 0 0,0 0-1 0 0,0 0 1 0 0,1 0-1 0 0,-1 0 1 0 0,1 0-1 0 0,-1 0 1 0 0,1-1 0 0 0,-1 1-1 0 0,1 0 1 0 0,-1 0-1 0 0,1 0 1 0 0,-1-1-1 0 0,1 1 1 0 0,0 0-1 0 0,0-1 1 0 0,-1 1-1 0 0,1-1 1 0 0,0 1-1 0 0,0-1 1 0 0,0 1-1 0 0,0-1 1 0 0,0 1-1 0 0,-1-1 1 0 0,1 0 0 0 0,0 1-1 0 0,0-1 1 0 0,0 0-1 0 0,0 0 1 0 0,0 0-1 0 0,1 0-13 0 0,35 2-674 0 0,-31-2-471 0 0,-4 0-8419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2.6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69 93 6016 0 0,'0'98'2753'0'0,"0"46"2336"0"0,0-123-5044 0 0,2-1 0 0 0,0 1 0 0 0,2 0 0 0 0,1 6-45 0 0,-2-17 14 0 0,-2-8 2 0 0,-1 0 0 0 0,1 0 0 0 0,0 0-1 0 0,-1 0 1 0 0,0 0 0 0 0,0 0 0 0 0,1 0 0 0 0,-1 0-1 0 0,0 1 1 0 0,-1-1 0 0 0,1 0 0 0 0,0 0-1 0 0,-1 0 1 0 0,1 0 0 0 0,-1 0 0 0 0,0 2-16 0 0,1-4 26 0 0,0 0 0 0 0,0 0 0 0 0,0 1 0 0 0,0-1 0 0 0,0 0 0 0 0,-1 0 0 0 0,1 0 0 0 0,0 1 0 0 0,0-1 0 0 0,0 0 0 0 0,0 0 0 0 0,-1 1 0 0 0,1-1 0 0 0,0 0 0 0 0,0 0 0 0 0,0 0 0 0 0,-1 0 0 0 0,1 0 0 0 0,0 1 0 0 0,0-1 0 0 0,0 0 0 0 0,-1 0 0 0 0,1 0 0 0 0,0 0 0 0 0,0 0 0 0 0,-1 0 0 0 0,1 0 0 0 0,0 0 0 0 0,0 0 0 0 0,-1 0 0 0 0,1 0 0 0 0,0 0 0 0 0,0 0 0 0 0,-1 0 0 0 0,1 0 0 0 0,0 0 0 0 0,0 0 0 0 0,-1 0 0 0 0,1 0 0 0 0,0 0 0 0 0,-1-1-26 0 0,-12-9 365 0 0,-10-19-205 0 0,18 22-149 0 0,0-1 1 0 0,1 1-1 0 0,0-1 1 0 0,0 0 0 0 0,1 0-1 0 0,-1 0 1 0 0,2 0 0 0 0,-1-1-1 0 0,2 1 1 0 0,-1-1 0 0 0,0-8-12 0 0,1-27 114 0 0,3 1 0 0 0,4-27-114 0 0,-4 51 17 0 0,-2 17-16 0 0,0-2-1 0 0,0 0 0 0 0,1-1 0 0 0,-1 1 0 0 0,1 0 0 0 0,0 0 0 0 0,0 0 0 0 0,0-1 0 0 0,1 1 0 0 0,-1 0 0 0 0,1 1 0 0 0,0-1 0 0 0,0 0 0 0 0,0 0 0 0 0,2-1 0 0 0,30-32-16 0 0,-24 25-35 0 0,0 0 0 0 0,1 1 0 0 0,0 0 0 0 0,0 1 1 0 0,4-2 50 0 0,-12 11-18 0 0,0 0 1 0 0,-1 0 0 0 0,1 1 0 0 0,0-1 0 0 0,0 0-1 0 0,-1 1 1 0 0,1 0 0 0 0,0-1 0 0 0,0 1 0 0 0,0 0 0 0 0,-1 1-1 0 0,1-1 1 0 0,0 0 0 0 0,0 1 0 0 0,0 0 0 0 0,-1-1 0 0 0,1 1-1 0 0,0 0 1 0 0,0 1 17 0 0,11 3-161 0 0,0 1 0 0 0,12 8 161 0 0,-25-13-15 0 0,2 1-1 0 0,-1 0 1 0 0,1 0 0 0 0,-1 0 0 0 0,0 1-1 0 0,0-1 1 0 0,0 1 0 0 0,0-1 0 0 0,-1 1-1 0 0,1 0 1 0 0,-1-1 0 0 0,1 1 0 0 0,-1 0-1 0 0,0 0 1 0 0,0 0 0 0 0,0 0 0 0 0,-1 0-1 0 0,1 2 16 0 0,1 7-59 0 0,0 0 0 0 0,-1-1-1 0 0,0 11 60 0 0,-2-19-10 0 0,1 0 0 0 0,-1 0 0 0 0,0 0 0 0 0,0 0 0 0 0,0 0 0 0 0,0 0 0 0 0,0-1 0 0 0,-1 1 0 0 0,-1 1 10 0 0,-6 17-63 0 0,7-19 45 0 0,0 0 0 0 0,0 0 0 0 0,-1 0 0 0 0,1 0 1 0 0,-1 0-1 0 0,0-1 0 0 0,0 1 0 0 0,1-1 0 0 0,-1 0 0 0 0,0 1 1 0 0,0-1-1 0 0,0 0 0 0 0,-2 0 18 0 0,4-1-64 0 0,1 0 1 0 0,-1 0-1 0 0,0 0 0 0 0,0 0 1 0 0,1 0-1 0 0,-1 0 1 0 0,0 1-1 0 0,1-1 0 0 0,-1 0 1 0 0,0 1-1 0 0,1-1 0 0 0,-1 0 1 0 0,1 1-1 0 0,-1-1 1 0 0,1 1-1 0 0,-1-1 0 0 0,1 1 1 0 0,-1-1-1 0 0,1 1 0 0 0,-1-1 1 0 0,1 1-1 0 0,-1-1 1 0 0,1 1-1 0 0,0 0 0 0 0,-1-1 1 0 0,1 1-1 0 0,0 0 0 0 0,0-1 1 0 0,-1 1-1 0 0,1 0 1 0 0,0-1-1 0 0,0 2 64 0 0,0-1-8925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3.0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58 1104 0 0,'0'1'33'0'0,"0"-1"0"0"0,0 0 1 0 0,0 1-1 0 0,0-1 0 0 0,0 0 0 0 0,-1 1 1 0 0,1-1-1 0 0,0 0 0 0 0,0 1 1 0 0,0-1-1 0 0,-1 0 0 0 0,1 0 0 0 0,0 1 1 0 0,0-1-1 0 0,-1 0 0 0 0,1 0 0 0 0,0 1 1 0 0,-1-1-1 0 0,1 0 0 0 0,0 0 0 0 0,-1 0 1 0 0,1 0-1 0 0,0 0 0 0 0,-1 1 0 0 0,1-1 1 0 0,0 0-1 0 0,-1 0 0 0 0,1 0 0 0 0,-1 0-33 0 0,-18 3 2040 0 0,14-3-1656 0 0,1 1 0 0 0,-1-1 0 0 0,0 1 0 0 0,0 1 0 0 0,0-1 0 0 0,0 1-384 0 0,-22 10 246 0 0,-39 21 245 0 0,60-29-476 0 0,0-1 1 0 0,1 2-1 0 0,-1-1 0 0 0,1 0 1 0 0,0 1-1 0 0,0 0 1 0 0,0 0-1 0 0,1 1 1 0 0,-2 2-16 0 0,2 1 86 0 0,1 1 1 0 0,0-1-1 0 0,0 0 1 0 0,1 1-1 0 0,0-1 1 0 0,1 1-1 0 0,0 0 1 0 0,1 0-1 0 0,0 2-86 0 0,-1-5 66 0 0,2 0 0 0 0,-1 0 0 0 0,1 0 0 0 0,-1 1-1 0 0,2-1 1 0 0,-1 0 0 0 0,1 0 0 0 0,0 0-1 0 0,2 1-65 0 0,-3-5 29 0 0,1 0-1 0 0,0 0 0 0 0,0-1 0 0 0,0 1 1 0 0,0-1-1 0 0,0 0 0 0 0,0 1 0 0 0,1-1 1 0 0,-1 0-1 0 0,1 0 0 0 0,0 0 0 0 0,0-1 1 0 0,-1 1-1 0 0,1-1 0 0 0,0 0 0 0 0,0 1 1 0 0,0-1-1 0 0,1 0 0 0 0,-1-1 0 0 0,0 1 0 0 0,0-1 1 0 0,2 1-29 0 0,-3-1 9 0 0,28 5 200 0 0,0-2 0 0 0,17 0-209 0 0,-38-3 28 0 0,-1 0 1 0 0,1-1-1 0 0,0 0 0 0 0,0 0 1 0 0,0-1-1 0 0,0-1 0 0 0,-1 1 0 0 0,1-1 1 0 0,-1 0-1 0 0,0-1 0 0 0,0 0-28 0 0,7-5 90 0 0,0 0-1 0 0,-1-1 1 0 0,0 0-1 0 0,10-11-89 0 0,-21 18 92 0 0,0 1-1 0 0,0-1 1 0 0,-1 0-1 0 0,1 0 1 0 0,-1 0 0 0 0,0 0-1 0 0,0-1 1 0 0,0 1-1 0 0,0 0 1 0 0,0-1 0 0 0,-1 0-1 0 0,0 1 1 0 0,0-1-1 0 0,0 0 1 0 0,0 0 0 0 0,0 1-1 0 0,-1-1 1 0 0,1 0-1 0 0,-1 0 1 0 0,0 0-1 0 0,-1 0 1 0 0,1 0 0 0 0,-1 1-1 0 0,0-4-91 0 0,-3 0 107 0 0,0 0-1 0 0,0 1 0 0 0,-1-1 1 0 0,0 1-1 0 0,0 0 0 0 0,0 0 1 0 0,-1 1-1 0 0,0-1 1 0 0,0 1-1 0 0,-1 0-106 0 0,-4-5 159 0 0,-15-11 5 0 0,19 16-105 0 0,0-1 0 0 0,0 0 0 0 0,0 0-1 0 0,0-1 1 0 0,1 0 0 0 0,1 0 0 0 0,-1 0 0 0 0,0-3-59 0 0,-1-1-53 0 0,5 8-73 0 0,0-1 1 0 0,0 1-1 0 0,0-1 0 0 0,0 1 1 0 0,0-1-1 0 0,1 0 0 0 0,0 0 1 0 0,0 1-1 0 0,0-1 1 0 0,0 0-1 0 0,0-2 126 0 0,1 5-9285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3.4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22 5320 0 0,'11'-7'1417'0'0,"-10"6"-1324"0"0,-1 1 0 0 0,1 0 0 0 0,0 0 0 0 0,-1 0 0 0 0,1-1 0 0 0,-1 1 0 0 0,1 0 0 0 0,-1 0 0 0 0,1-1 0 0 0,0 1 0 0 0,-1-1 0 0 0,0 1 0 0 0,1 0 0 0 0,-1-1 0 0 0,1 1 0 0 0,-1-1 0 0 0,1 1 0 0 0,-1-1 0 0 0,0 1 0 0 0,1-1 0 0 0,-1 0 0 0 0,0 1 0 0 0,0-1-93 0 0,3-4 447 0 0,-2 9-42 0 0,-1-4-359 0 0,0 1 0 0 0,1-1 0 0 0,-2 1 0 0 0,1-1 0 0 0,0 1 0 0 0,0-1 0 0 0,0 1 0 0 0,0-1 0 0 0,0 1 0 0 0,0-1 0 0 0,0 1 0 0 0,-1-1 0 0 0,1 1 0 0 0,0-1 0 0 0,0 1 0 0 0,-1-1 0 0 0,1 1 0 0 0,0-1 0 0 0,-1 0 0 0 0,1 1 0 0 0,-1-1-46 0 0,1 2 31 0 0,-1-1-1 0 0,1 0 0 0 0,-1 1 0 0 0,1-1 0 0 0,0 0 1 0 0,-1 1-1 0 0,1-1 0 0 0,0 1 0 0 0,0-1 0 0 0,0 1 1 0 0,0-1-1 0 0,0 0 0 0 0,0 1 0 0 0,1 0-30 0 0,-1 7 36 0 0,-3 10-8 0 0,-2 21 253 0 0,2 20-281 0 0,3-45 100 0 0,0 0 0 0 0,2-1 0 0 0,-1 1 0 0 0,2-1 0 0 0,4 15-100 0 0,0 1 203 0 0,-6-23-120 0 0,1 0-1 0 0,-1-1 1 0 0,2 1 0 0 0,-1-1 0 0 0,1 1 0 0 0,-1-1 0 0 0,5 6-83 0 0,-6-8 38 0 0,0 0 1 0 0,0 1-1 0 0,0-1 0 0 0,0 0 1 0 0,0 1-1 0 0,-1-1 1 0 0,0 1-1 0 0,0-1 0 0 0,0 0 1 0 0,-1 5-39 0 0,0 7-1293 0 0,1-16-7159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1.9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270 29 2608 0 0,'0'-1'187'0'0,"0"-1"0"0"0,-1 1-1 0 0,1-1 1 0 0,0 0 0 0 0,-1 1 0 0 0,1 0 0 0 0,-1-1-1 0 0,1 1 1 0 0,-1-1 0 0 0,0 1 0 0 0,0-1 0 0 0,0 1 0 0 0,1 0-1 0 0,-2-1-186 0 0,0-1 402 0 0,2 3-317 0 0,-1 0 1 0 0,1-1-1 0 0,0 1 0 0 0,-1 0 0 0 0,1-1 1 0 0,-1 1-1 0 0,1 0 0 0 0,0-1 0 0 0,-1 1 1 0 0,1 0-1 0 0,-1 0 0 0 0,1 0 0 0 0,-1-1 1 0 0,1 1-1 0 0,-1 0 0 0 0,1 0 0 0 0,-1 0 1 0 0,1 0-1 0 0,-1 0 0 0 0,1 0 0 0 0,-1 0 1 0 0,1 0-1 0 0,-1 0 0 0 0,1 0 0 0 0,-1 0 1 0 0,1 1-1 0 0,-1-1-85 0 0,-21 8 634 0 0,-21 19-543 0 0,41-26 17 0 0,-10 8 60 0 0,0-1 0 0 0,0 1 0 0 0,1 1 0 0 0,1 0 0 0 0,0 1 0 0 0,-6 7-168 0 0,3 0 218 0 0,0 1 0 0 0,1 0 0 0 0,1 0 0 0 0,1 1 0 0 0,1 1 0 0 0,1 0 0 0 0,1 0 0 0 0,-1 7-218 0 0,6-23 45 0 0,1 0 1 0 0,0 0-1 0 0,1 0 1 0 0,-1 0-1 0 0,1 1 1 0 0,0-1-1 0 0,1 0 1 0 0,-1 1-1 0 0,1-1 1 0 0,0 0-1 0 0,0 0 1 0 0,0 0-1 0 0,1 0 1 0 0,0 0-1 0 0,0 0 1 0 0,0 0 0 0 0,1-1-1 0 0,0 2-45 0 0,3 2 57 0 0,-1-1-1 0 0,1 0 1 0 0,1 0-1 0 0,-1 0 1 0 0,1-1-1 0 0,0 0 1 0 0,1 0-1 0 0,-1-1 1 0 0,7 3-57 0 0,-11-6 26 0 0,1-1 1 0 0,-1 1-1 0 0,1-1 1 0 0,-1 1-1 0 0,1-1 1 0 0,0-1-1 0 0,0 1 1 0 0,0 0-1 0 0,-1-1 1 0 0,1 0-1 0 0,0 0 1 0 0,0 0-1 0 0,0 0 1 0 0,0 0 0 0 0,-1-1-1 0 0,1 0 1 0 0,0 0-1 0 0,0 0 1 0 0,-1 0-1 0 0,2-1-26 0 0,8-4-141 0 0,1-1 0 0 0,-2 0 0 0 0,1 0-1 0 0,6-7 142 0 0,0 2-1045 0 0,-16 10-7363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3.7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80 6520 0 0,'11'0'515'0'0,"1"-1"1"0"0,0-1-1 0 0,-1 0 1 0 0,2-1-516 0 0,26-4 1387 0 0,-29 5-1211 0 0,-1 0 0 0 0,1 0-1 0 0,-1-1 1 0 0,0-1 0 0 0,0 1 0 0 0,7-5-176 0 0,-6 3 94 0 0,0 1 1 0 0,0 0-1 0 0,0 0 0 0 0,0 1 1 0 0,3 0-95 0 0,18-3 306 0 0,-10 2-214 0 0,0 1 0 0 0,0 1 0 0 0,0 0 0 0 0,7 2-92 0 0,4 0 30 0 0,-14 0-30 0 0,0 1 0 0 0,1 0 1 0 0,-1 2-1 0 0,9 1 0 0 0,0 1-50 0 0,-22-4 33 0 0,1 0 1 0 0,0 0-1 0 0,0 0 0 0 0,-1 1 0 0 0,1 0 0 0 0,-1 0 1 0 0,0 0-1 0 0,2 1 17 0 0,-6-2-3 0 0,4 2-30 0 0,0 0 1 0 0,0 1-1 0 0,0 0 1 0 0,-1 0-1 0 0,2 1 33 0 0,-5-3-9 0 0,1-1 0 0 0,-1 1 0 0 0,0 0-1 0 0,0 0 1 0 0,0 0 0 0 0,0 0 0 0 0,0 0-1 0 0,0 0 1 0 0,0 0 0 0 0,-1 0 0 0 0,1 1 0 0 0,-1-1-1 0 0,1 0 1 0 0,-1 0 0 0 0,0 0 0 0 0,0 2 9 0 0,0 31-190 0 0,1-1 1 0 0,2 1 0 0 0,3 10 189 0 0,-3-5-364 0 0,-3-35 317 0 0,-1 1-1 0 0,2 0 0 0 0,-1-1 1 0 0,1 1-1 0 0,0 0 0 0 0,0-1 1 0 0,0 1-1 0 0,1-1 0 0 0,0 1 0 0 0,0-1 1 0 0,1 1 47 0 0,1 3 29 0 0,0 0 0 0 0,0 0 0 0 0,-1 0 1 0 0,0 0-1 0 0,-1 2-29 0 0,6 15 259 0 0,4-3 96 0 0,-10-20-274 0 0,-1 1-1 0 0,1-1 1 0 0,0 0 0 0 0,-1 0-1 0 0,0 1 1 0 0,1-1 0 0 0,-1 2-81 0 0,4 3 502 0 0,-4-8-553 0 0,-1 0-1 0 0,1 1 0 0 0,-1-1 1 0 0,1 1-1 0 0,-1-1 0 0 0,0 0 1 0 0,1 1-1 0 0,-1-1 0 0 0,0 1 1 0 0,1-1-1 0 0,-1 1 0 0 0,0-1 1 0 0,0 1-1 0 0,1-1 0 0 0,-1 1 1 0 0,0-1-1 0 0,0 1 0 0 0,0-1 1 0 0,0 1-1 0 0,0 0 0 0 0,0 0 52 0 0,0 0-7854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4.1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 6928 0 0,'1'-1'30'0'0,"-1"0"0"0"0,1 1 0 0 0,0-1 0 0 0,-1 1 0 0 0,1-1 0 0 0,0 1 0 0 0,0-1 0 0 0,-1 1 0 0 0,1-1 0 0 0,0 1 0 0 0,0 0 0 0 0,0-1 0 0 0,0 1 0 0 0,-1 0 0 0 0,1 0 0 0 0,0-1 1 0 0,0 1-1 0 0,0 0 0 0 0,0 0 0 0 0,0 0 0 0 0,0 0 0 0 0,0 0 0 0 0,0 1 0 0 0,-1-1 0 0 0,2 0-30 0 0,0 1 139 0 0,-1 0-1 0 0,1 0 1 0 0,0 0 0 0 0,-1 0-1 0 0,1 0 1 0 0,-1 0 0 0 0,1 0 0 0 0,-1 0-1 0 0,0 1 1 0 0,1-1 0 0 0,-1 1-1 0 0,0 0-138 0 0,3 2 318 0 0,-1 1-1 0 0,0 0 0 0 0,-1 0 0 0 0,1 0 0 0 0,-1 0 1 0 0,0 0-1 0 0,0 1 0 0 0,-1 0-317 0 0,10 56 498 0 0,-7-30-426 0 0,2 0-1 0 0,1-1 1 0 0,2 0-1 0 0,8 19-71 0 0,-4-10 67 0 0,-10-30 20 0 0,0-1 0 0 0,0 0 0 0 0,1 0-1 0 0,0 0 1 0 0,1 0-87 0 0,-5-7-29 0 0,1 0-1 0 0,0 0 1 0 0,-1 0-1 0 0,1 0 1 0 0,-1-1-1 0 0,0 1 1 0 0,1 0-1 0 0,-1 0 1 0 0,0 0-1 0 0,0 0 1 0 0,-1 1 29 0 0,1 2-1233 0 0,0-4-7064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4.47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0 159 3000 0 0,'12'-1'427'0'0,"0"-1"-1"0"0,0 0 1 0 0,0-1 0 0 0,0 0 0 0 0,-1-1-1 0 0,0 0 1 0 0,1-1 0 0 0,-1 0-1 0 0,9-6-426 0 0,-1 1 223 0 0,1 1 0 0 0,12-3-223 0 0,-18 7 55 0 0,25-7 132 0 0,30-16-187 0 0,-50 21 9 0 0,-1 1 0 0 0,1 1 1 0 0,12-2-10 0 0,26-9-1238 0 0,-52 14-3288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4.80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201 31 6224 0 0,'-1'8'73'0'0,"-2"-16"281"0"0,-5-11 141 0 0,8 18-377 0 0,-1 0 0 0 0,1 0-1 0 0,-1 1 1 0 0,1-1 0 0 0,-1 0-1 0 0,0 1 1 0 0,1-1 0 0 0,-1 0-1 0 0,0 1 1 0 0,1-1 0 0 0,-1 1-1 0 0,0-1 1 0 0,0 1 0 0 0,1 0-1 0 0,-1-1 1 0 0,0 1 0 0 0,0 0-1 0 0,0-1 1 0 0,1 1 0 0 0,-1 0-1 0 0,0 0 1 0 0,0 0-1 0 0,0 0 1 0 0,0 0 0 0 0,0 0-1 0 0,0 0 1 0 0,1 0 0 0 0,-1 0-1 0 0,0 0 1 0 0,0 0 0 0 0,0 0-1 0 0,0 1-117 0 0,-4 1 286 0 0,1 0 0 0 0,0 1 0 0 0,-1-1 0 0 0,1 1-1 0 0,1 0 1 0 0,-2 0-286 0 0,4-2 30 0 0,-8 6 140 0 0,1 0 1 0 0,-1 1-1 0 0,2-1 1 0 0,-1 2-1 0 0,1-1 1 0 0,0 1-1 0 0,1 0 1 0 0,0 0-1 0 0,0 1 1 0 0,1-1-1 0 0,0 1 1 0 0,1 1-1 0 0,0-1 1 0 0,1 1-1 0 0,0-1 1 0 0,-1 10-171 0 0,0-3 136 0 0,2 0 0 0 0,0 0 1 0 0,1 14-137 0 0,1-24 31 0 0,0 0 0 0 0,1 0 0 0 0,0-1 0 0 0,0 1 0 0 0,0 0-1 0 0,1-1 1 0 0,0 1 0 0 0,1-1 0 0 0,-1 1 0 0 0,4 4-31 0 0,9 19 104 0 0,-14-26-95 0 0,1-1 1 0 0,-1 1 0 0 0,1 0 0 0 0,0 0-1 0 0,0-1 1 0 0,0 1 0 0 0,1-1-1 0 0,0 1 1 0 0,-1-1 0 0 0,1 0 0 0 0,0 0-1 0 0,0-1 1 0 0,1 1 0 0 0,-1 0-1 0 0,0-1 1 0 0,1 0 0 0 0,0 0-1 0 0,-1 0 1 0 0,3 1-10 0 0,10 3-10 0 0,-6-2-46 0 0,0-1 0 0 0,0 0-1 0 0,1 0 1 0 0,4 0 56 0 0,-11-3-27 0 0,0 1-1 0 0,0-1 1 0 0,-1 0 0 0 0,1-1 0 0 0,0 1 0 0 0,0-1-1 0 0,0 1 1 0 0,-1-1 0 0 0,1 0 0 0 0,-1 0 0 0 0,1-1 0 0 0,0 1-1 0 0,-1-1 1 0 0,3-1 27 0 0,12-8-2092 0 0,-16 10-7686 0 0</inkml:trace>
  <inkml:trace contextRef="#ctx0" brushRef="#br0" timeOffset="1">0 267 10248 0 0,'4'4'0'0'0,"2"2"0"0"0,-4-6 0 0 0,2-4 464 0 0,-2 4 16 0 0,6 4-8 0 0,4-4 8 0 0,0-4-128 0 0,-2 4-8 0 0,2 0 8 0 0,33-12 0 0 0,1 0-256 0 0,-8 3 16 0 0,0 3-8 0 0,-2-8 8 0 0,-36 14-10592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5.35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309 156 5624 0 0,'11'-22'2033'0'0,"-11"18"-1845"0"0,0 0-1 0 0,0 1 1 0 0,-1-1-1 0 0,0 0 1 0 0,0 0 0 0 0,0 1-1 0 0,0-1 1 0 0,-1 1-1 0 0,1-1 1 0 0,-1 1 0 0 0,0-1-1 0 0,0 1 1 0 0,0 0-1 0 0,0 0 1 0 0,-1 0 0 0 0,1 0-1 0 0,-1 0 1 0 0,0 0-1 0 0,0 1 1 0 0,-3-3-188 0 0,-7-4 215 0 0,0-1 1 0 0,-1 1-1 0 0,0 1 0 0 0,-7-2-215 0 0,16 7 81 0 0,-1 0 0 0 0,0 1 0 0 0,1 0 0 0 0,-1 1 0 0 0,0-1 0 0 0,-4 1-81 0 0,8 0 27 0 0,-1 1 1 0 0,0 0-1 0 0,0 0 0 0 0,0 0 1 0 0,1 0-1 0 0,-1 0 0 0 0,0 1 1 0 0,0-1-1 0 0,1 1 1 0 0,-1 0-1 0 0,0 0 0 0 0,1 0 1 0 0,-1 0-1 0 0,0 0 0 0 0,1 1-27 0 0,-6 2 45 0 0,-5 5 61 0 0,0 0 0 0 0,1 0 1 0 0,0 1-1 0 0,0 0 0 0 0,-7 10-106 0 0,15-15 28 0 0,0 0 0 0 0,1 0 0 0 0,0 0 0 0 0,0 1 0 0 0,1-1-1 0 0,0 1 1 0 0,-1-1 0 0 0,2 1 0 0 0,-1 0 0 0 0,1 0 0 0 0,0-1 0 0 0,0 1-1 0 0,0 0 1 0 0,1 0 0 0 0,0 0 0 0 0,0 0 0 0 0,1 0 0 0 0,0 0 0 0 0,0 4-28 0 0,0-8 8 0 0,1 0 0 0 0,-1 1 0 0 0,0-1 1 0 0,1 0-1 0 0,-1 0 0 0 0,1 0 1 0 0,0 0-1 0 0,0 0 0 0 0,0 0 0 0 0,0 0 1 0 0,0 0-1 0 0,0-1 0 0 0,0 1-8 0 0,6 4 18 0 0,110 99 314 0 0,-90-82-291 0 0,-14-10 16 0 0,1-1 1 0 0,0-1-1 0 0,5 2-57 0 0,28 20 286 0 0,-44-30-247 0 0,0 0 0 0 0,-1 1 1 0 0,0-1-1 0 0,0 1 0 0 0,0 0 1 0 0,0 0-1 0 0,0 0 0 0 0,-1 0 1 0 0,1 0-1 0 0,0 4-39 0 0,-2-5 17 0 0,6 22 48 0 0,-7-25-65 0 0,0 1 1 0 0,0 0 0 0 0,0-1-1 0 0,0 1 1 0 0,0 0 0 0 0,0-1 0 0 0,0 1-1 0 0,-1-1 1 0 0,1 1 0 0 0,0 0-1 0 0,0-1 1 0 0,0 1 0 0 0,-1-1 0 0 0,1 1-1 0 0,0 0 1 0 0,-1-1 0 0 0,1 1-1 0 0,0-1 1 0 0,-1 1 0 0 0,1-1-1 0 0,-1 1 1 0 0,1-1 0 0 0,-1 0 0 0 0,1 1-1 0 0,-1-1 1 0 0,1 0 0 0 0,-1 1-1 0 0,0-1 1 0 0,1 0 0 0 0,-1 1 0 0 0,1-1-1 0 0,-1 0 1 0 0,0 0 0 0 0,1 0-1 0 0,-1 0 1 0 0,0 0 0 0 0,0 0-1 0 0,-39 13 40 0 0,16-9-17 0 0,15-2-12 0 0,1 0 0 0 0,-1 0 0 0 0,0-1 0 0 0,0 0 0 0 0,1-1 0 0 0,-1 0 0 0 0,0-1 0 0 0,0 1 0 0 0,0-2 0 0 0,1 1 0 0 0,-3-2-11 0 0,-5-2-1957 0 0,15 4-8015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5.70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10448 0 0,'2'2'75'0'0,"0"1"1"0"0,0 0 0 0 0,0-1 0 0 0,0 1-1 0 0,0-1 1 0 0,1 0 0 0 0,-1 0 0 0 0,1 0 0 0 0,0 0-1 0 0,-1 0 1 0 0,2 0-76 0 0,-1 0 128 0 0,0 0 0 0 0,1 0 0 0 0,-1 0-1 0 0,0 1 1 0 0,0 0 0 0 0,-1-1 0 0 0,1 1 0 0 0,0 0 0 0 0,0 3-128 0 0,2 3 168 0 0,-1 0 1 0 0,0 1 0 0 0,0-1 0 0 0,-1 1 0 0 0,-1 0 0 0 0,1 0 0 0 0,-1 6-169 0 0,1 10 425 0 0,-1 0 0 0 0,-1 12-425 0 0,6 64-50 0 0,-7-101 49 0 0,0 0 0 0 0,0-1 0 0 0,0 1 0 0 0,1-1 0 0 0,-1 1 0 0 0,0 0 0 0 0,0-1-1 0 0,0 1 1 0 0,1-1 0 0 0,-1 1 0 0 0,0-1 0 0 0,1 1 0 0 0,-1-1 0 0 0,0 1 0 0 0,1-1 0 0 0,-1 1 0 0 0,0-1 0 0 0,1 1-1 0 0,-1-1 1 0 0,1 1 0 0 0,-1-1 0 0 0,1 0 0 0 0,-1 1 0 0 0,1-1 1 0 0,0 0-1 0 0,0 1 0 0 0,-1-1 1 0 0,1 1-1 0 0,0-1 0 0 0,-1 1 1 0 0,1-1-1 0 0,-1 1 0 0 0,1-1 0 0 0,-1 1 1 0 0,1-1-1 0 0,-1 1 0 0 0,0 0 0 0 0,1-1 1 0 0,-1 1-1 0 0,0 0 0 0 0,1-1 1 0 0,-1 1 0 0 0,1 5-300 0 0,1-1 0 0 0,0 0 0 0 0,0 0 0 0 0,0 0 1 0 0,0 0-1 0 0,2 1 300 0 0,-4-6-8993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6.09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316 20 9944 0 0,'-5'0'158'0'0,"1"-1"1"0"0,-1 1-1 0 0,1-1 1 0 0,-1 0 0 0 0,1-1-1 0 0,-1 1 1 0 0,0-1-159 0 0,0 0 193 0 0,0 0 1 0 0,0 1 0 0 0,0-1-1 0 0,0 1 1 0 0,0 1-1 0 0,0-1 1 0 0,-2 0-194 0 0,-24 1 233 0 0,17-1-186 0 0,0 0-1 0 0,0 2 1 0 0,0-1 0 0 0,0 2 0 0 0,0 0 0 0 0,0 0 0 0 0,0 2 0 0 0,-11 3-47 0 0,19-4 33 0 0,1 0 0 0 0,-1 0 1 0 0,1 1-1 0 0,0-1 0 0 0,0 1 0 0 0,0 0 0 0 0,0 1 1 0 0,1-1-1 0 0,0 1 0 0 0,0 0 0 0 0,-4 5-33 0 0,7-6 17 0 0,0 0 0 0 0,-1 0-1 0 0,2 0 1 0 0,-1 0 0 0 0,0 0 0 0 0,1 0-1 0 0,0 0 1 0 0,0 0 0 0 0,0 0-1 0 0,0 0 1 0 0,1 0 0 0 0,0 4-17 0 0,0 3 59 0 0,0-8-53 0 0,-1 0 0 0 0,1-1-1 0 0,0 1 1 0 0,0-1 0 0 0,0 1 0 0 0,0 0-1 0 0,0-1 1 0 0,1 0 0 0 0,-1 1 0 0 0,1-1-1 0 0,-1 0 1 0 0,2 1-6 0 0,28 28 29 0 0,-11-11-11 0 0,-10-10-12 0 0,0 0-1 0 0,1 0 1 0 0,0-1-1 0 0,1 0 1 0 0,0-1-1 0 0,1 0 1 0 0,7 2-6 0 0,-11-5 5 0 0,0 1 0 0 0,-1 0 0 0 0,1 0 0 0 0,1 3-5 0 0,-2-3 3 0 0,0 0 1 0 0,0 0 0 0 0,0 0 0 0 0,3 0-4 0 0,-10-6 0 0 0,1 1 0 0 0,0 0 0 0 0,0-1 0 0 0,-1 1 1 0 0,1 0-1 0 0,0 0 0 0 0,-1 0 0 0 0,1 0 1 0 0,0 0-1 0 0,-1 0 0 0 0,1 0 0 0 0,-1 1 1 0 0,0-1-1 0 0,1 1 0 0 0,-1-1 0 0 0,0 1 1 0 0,0-1-1 0 0,0 1 0 0 0,0 0 0 0 0,0-1 1 0 0,0 1-1 0 0,-1 0 0 0 0,1 0 1 0 0,-1-1-1 0 0,1 1 0 0 0,-1 0 0 0 0,1 0 1 0 0,-1 0-1 0 0,0 0 0 0 0,0 0 0 0 0,0 0 1 0 0,0 0-1 0 0,-31 21 98 0 0,19-18-75 0 0,1 0 0 0 0,-1 0 0 0 0,0-1 1 0 0,0-1-1 0 0,0 0 0 0 0,-1 0 0 0 0,1-1 0 0 0,-7-1-23 0 0,-1 2 159 0 0,0 1 0 0 0,-13 3-159 0 0,22-4-1728 0 0,9-3-7353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6.5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 0 5320 0 0,'0'5'693'0'0,"0"-1"0"0"0,-1 1 0 0 0,0-1 1 0 0,1 1-1 0 0,-2-1 0 0 0,0 5-693 0 0,-1 0 353 0 0,1-1-125 0 0,1-1 1 0 0,0 0 0 0 0,0 1 0 0 0,1 6-229 0 0,-2 18 245 0 0,-9 98 241 0 0,8-90-425 0 0,3-33-42 0 0,0 1-1 0 0,0 0 0 0 0,-1 0 0 0 0,-1 0 0 0 0,0 2-18 0 0,2-6 12 0 0,-1-1 0 0 0,1 1 0 0 0,-1 0-1 0 0,1 0 1 0 0,1-1 0 0 0,-1 1 0 0 0,1 3-12 0 0,-1 24 328 0 0,0-29-284 0 0,-1 1-1 0 0,1 0 1 0 0,1 0 0 0 0,-1-1-1 0 0,0 1 1 0 0,1 0-1 0 0,-1-1 1 0 0,1 1 0 0 0,0 0-1 0 0,-1-1 1 0 0,2 1 0 0 0,-1 0-44 0 0,0 1 79 0 0,1-1 1 0 0,-1 0 0 0 0,0 1-1 0 0,0-1 1 0 0,-1 1 0 0 0,1 0-1 0 0,-1 0-79 0 0,0 6 17 0 0,0 6 1382 0 0,0-16-1436 0 0,0 0 0 0 0,1 1 0 0 0,-1-1 0 0 0,0 1 0 0 0,0-1 0 0 0,1 0-1 0 0,-1 1 1 0 0,0-1 0 0 0,1 0 0 0 0,-1 1 0 0 0,0-1 0 0 0,1 0 0 0 0,-1 0 0 0 0,1 1 0 0 0,-1-1 0 0 0,0 0 0 0 0,1 0 0 0 0,-1 0 0 0 0,1 1 0 0 0,-1-1 0 0 0,1 0 0 0 0,-1 0 0 0 0,0 0 0 0 0,1 0 0 0 0,-1 0-1 0 0,1 0 1 0 0,-1 0 0 0 0,1 0 0 0 0,-1 0 0 0 0,1 0 37 0 0,-1 0-9586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6.97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167 32 8336 0 0,'-6'-9'3186'0'0,"5"9"-3155"0"0,0 0-1 0 0,0 0 0 0 0,1 0 1 0 0,-1 0-1 0 0,0 1 0 0 0,0-1 1 0 0,0 0-1 0 0,1 0 0 0 0,-1 0 1 0 0,0-1-1 0 0,0 1 1 0 0,1 0-1 0 0,-1 0 0 0 0,0 0 1 0 0,0-1-1 0 0,1 1 0 0 0,-1 0 1 0 0,0 0-1 0 0,1-1 0 0 0,-1 1 1 0 0,0-1-1 0 0,1 1 0 0 0,-1-1 1 0 0,0 1-31 0 0,-13-6 198 0 0,-17 1 146 0 0,-1 1 0 0 0,-29 0-344 0 0,61 4 103 0 0,0 0-91 0 0,0 1 0 0 0,-1-1 0 0 0,1 0 0 0 0,0 0 0 0 0,0 0 0 0 0,-1 0 0 0 0,1 0 0 0 0,0 1 0 0 0,0-1 0 0 0,0 0 0 0 0,0 0 0 0 0,-1 0 0 0 0,1 1 0 0 0,0-1 0 0 0,0 0 0 0 0,0 0 0 0 0,0 1 0 0 0,0-1 0 0 0,-1 0 0 0 0,1 0 0 0 0,0 1 1 0 0,0-1-1 0 0,0 0 0 0 0,0 0 0 0 0,0 1 0 0 0,0-1 0 0 0,0 0 0 0 0,0 0 0 0 0,0 1 0 0 0,0-1 0 0 0,0 0 0 0 0,0 1-12 0 0,1 12 39 0 0,0 1 0 0 0,1 0 0 0 0,0-1 0 0 0,1 0 0 0 0,1 1 0 0 0,0-1 0 0 0,1 0 0 0 0,0-1-1 0 0,1 1 1 0 0,0-1 0 0 0,1 0 0 0 0,0-1 0 0 0,1 0 0 0 0,0 0 0 0 0,1 0 0 0 0,1-1 0 0 0,-1 0 0 0 0,3 0-39 0 0,3 3 65 0 0,0-1-1 0 0,1 0 1 0 0,0-2-1 0 0,0 0 1 0 0,1 0-1 0 0,1-2 1 0 0,0 0 0 0 0,0-1-1 0 0,0-1 1 0 0,1-1-1 0 0,0 0 1 0 0,12 1-65 0 0,-26-6 19 0 0,-1 1 1 0 0,0-1-1 0 0,1 1 0 0 0,-1 1 1 0 0,0-1-1 0 0,0 0 1 0 0,0 1-1 0 0,0 0 0 0 0,0 0 1 0 0,-1 0-1 0 0,1 0 0 0 0,0 1 1 0 0,-1 0-1 0 0,0-1 1 0 0,2 3-20 0 0,-5-5 0 0 0,0 0 0 0 0,1 1 0 0 0,-1-1 0 0 0,0 0 1 0 0,0 0-1 0 0,0 1 0 0 0,0-1 0 0 0,0 0 1 0 0,0 1-1 0 0,0-1 0 0 0,0 0 0 0 0,1 1 1 0 0,-1-1-1 0 0,0 0 0 0 0,0 1 0 0 0,0-1 1 0 0,0 0-1 0 0,-1 1 0 0 0,1-1 0 0 0,0 0 1 0 0,0 0-1 0 0,0 1 0 0 0,0-1 0 0 0,0 0 1 0 0,0 1-1 0 0,0-1 0 0 0,-1 0 0 0 0,1 0 0 0 0,0 1 1 0 0,0-1-1 0 0,0 0 0 0 0,-1 0 0 0 0,1 1 1 0 0,0-1-1 0 0,0 0 0 0 0,0 0 0 0 0,-1 0 1 0 0,1 1-1 0 0,0-1 0 0 0,-1 0 0 0 0,1 0 1 0 0,0 0-1 0 0,0 0 0 0 0,-17 6 11 0 0,11-4-8 0 0,-3 3-2 0 0,-16 8 78 0 0,-1 0-1 0 0,-10 2-78 0 0,16-7-198 0 0,-1-1-1 0 0,1-1 1 0 0,-1-1-1 0 0,-1-1 1 0 0,1-1 0 0 0,-15 0 198 0 0,33-3-10280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7.5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62 1 6824 0 0,'-1'26'2887'0'0,"0"0"0"0"0,-4 11-2887 0 0,-23 96 270 0 0,26-122-33 0 0,-7 27 74 0 0,2 1 1 0 0,-1 18-312 0 0,14 13 586 0 0,-6-10-2211 0 0,0-60-7440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2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104 52 7024 0 0,'-3'3'109'0'0,"-1"1"1"0"0,0-1 0 0 0,1 1-1 0 0,0 0 1 0 0,-1 0 0 0 0,2 0-1 0 0,-1 1 1 0 0,0-1 0 0 0,1 1-1 0 0,-2 4-109 0 0,-4 8 293 0 0,-2 3-110 0 0,0 0-1 0 0,2 1 1 0 0,1 0 0 0 0,0 1-1 0 0,2-1 1 0 0,0 1 0 0 0,2 1-1 0 0,0-1 1 0 0,1 0 0 0 0,2 3-183 0 0,-1-19 27 0 0,1 0-1 0 0,0 0 1 0 0,1 0 0 0 0,-1 0 0 0 0,1 0 0 0 0,0 0 0 0 0,1 0 0 0 0,-1-1-1 0 0,1 1 1 0 0,0 0 0 0 0,1-1 0 0 0,-1 1 0 0 0,1-1 0 0 0,0 0 0 0 0,1 0-1 0 0,-1 0 1 0 0,1-1 0 0 0,0 1 0 0 0,0-1 0 0 0,0 0 0 0 0,1 0 0 0 0,-1 0-1 0 0,1 0 1 0 0,0-1 0 0 0,0 0 0 0 0,1 0 0 0 0,-1 0 0 0 0,2 0-27 0 0,0 0 76 0 0,0 0 0 0 0,0 0 1 0 0,0-1-1 0 0,0 0 1 0 0,0 0-1 0 0,0-1 0 0 0,1 0 1 0 0,1 0-77 0 0,-4-1 60 0 0,-1 0 1 0 0,0 0-1 0 0,1-1 0 0 0,-1 0 1 0 0,1 0-1 0 0,-1 0 0 0 0,0 0 1 0 0,0-1-1 0 0,0 0 0 0 0,0 0 1 0 0,0 0-1 0 0,0 0 0 0 0,0-1 1 0 0,2-2-61 0 0,5-3 205 0 0,0 0 0 0 0,-1-1 0 0 0,-1-1 0 0 0,1 0 0 0 0,6-10-205 0 0,-12 14 86 0 0,1-1 0 0 0,-1 1 0 0 0,-1-1 0 0 0,0 0-1 0 0,0 0 1 0 0,0 0 0 0 0,-1 0 0 0 0,0-1-1 0 0,0 1 1 0 0,0-1 0 0 0,-1-1-86 0 0,0-15 217 0 0,-2 0 1 0 0,0 0-1 0 0,-2 0 1 0 0,0 0-1 0 0,-1 0 1 0 0,-2 0-1 0 0,-1 1 1 0 0,-4-11-218 0 0,6 22 143 0 0,-1 0 1 0 0,0 1-1 0 0,-1-1 1 0 0,0 1 0 0 0,-1 1-1 0 0,0 0 1 0 0,0 0-1 0 0,-1 0 1 0 0,-3-1-144 0 0,1 5-2164 0 0,11 5-8761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7.92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1 129 7136 0 0,'0'-2'91'0'0,"0"1"1"0"0,0-1-1 0 0,0 0 0 0 0,0 0 1 0 0,0 1-1 0 0,1-1 0 0 0,-1 0 1 0 0,1 0-1 0 0,-1 1 0 0 0,1-1 1 0 0,0 0-1 0 0,-1 1 1 0 0,1-1-1 0 0,0 1 0 0 0,0-1 1 0 0,0 1-1 0 0,1-1-91 0 0,1-1 288 0 0,0 1 0 0 0,0 0 1 0 0,0-1-1 0 0,1 1 0 0 0,-1 0 0 0 0,4-1-288 0 0,22-10 563 0 0,1 2 0 0 0,19-5-563 0 0,24-9-111 0 0,-62 21 80 0 0,0 1-1 0 0,0 0 1 0 0,1 1 0 0 0,-1 0-1 0 0,1 1 1 0 0,-1 0 0 0 0,5 0 31 0 0,20 2-282 0 0,26 5 282 0 0,-60-6-21 0 0,0 1 1 0 0,1 0-1 0 0,-1-1 1 0 0,0 1-1 0 0,0 0 1 0 0,0 0-1 0 0,0 1 1 0 0,0-1-1 0 0,0 0 1 0 0,0 1 0 0 0,0-1-1 0 0,0 1 21 0 0,6 4-1413 0 0,-6-5-5228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8.2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 8136 0 0,'57'-1'1056'0'0,"-20"-1"-424"0"0,32 4-632 0 0,35 5-1028 0 0,-101-7-5256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8.65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53 486 7528 0 0,'0'0'304'0'0,"0"0"0"0"0,16-5 1077 0 0,-15-9-1059 0 0,1 0 0 0 0,0 0 0 0 0,1 1 0 0 0,3-9-322 0 0,3-17 316 0 0,4-14 122 0 0,3 0-1 0 0,2 1 1 0 0,1 0 0 0 0,6-3-438 0 0,-4 5 318 0 0,-20 48-296 0 0,0-1 0 0 0,0 1 0 0 0,0-1 0 0 0,1 1-1 0 0,-1 0 1 0 0,1-1 0 0 0,0 1 0 0 0,-1 0 0 0 0,1 0-1 0 0,0 0 1 0 0,0 0 0 0 0,0 0 0 0 0,0 1 0 0 0,3-2-22 0 0,5-6 260 0 0,-9 8-245 0 0,0 1 0 0 0,-1-1 0 0 0,1 1 0 0 0,-1-1 0 0 0,1 1 0 0 0,-1-1 0 0 0,1 1 1 0 0,0-1-1 0 0,0 1 0 0 0,-1-1 0 0 0,1 1 0 0 0,0 0 0 0 0,0-1 0 0 0,-1 1 0 0 0,1 0 0 0 0,0 0 1 0 0,0 0-1 0 0,0-1 0 0 0,-1 1 0 0 0,1 0 0 0 0,0 0 0 0 0,0 0 0 0 0,0 0 0 0 0,0 1-15 0 0,0-1 8 0 0,0 0 0 0 0,-1 0 0 0 0,1 0 0 0 0,0 0 0 0 0,0 1 0 0 0,0-1 0 0 0,0 0 0 0 0,0 1 0 0 0,-1-1 0 0 0,1 1 0 0 0,0-1 0 0 0,0 1 0 0 0,-1-1 0 0 0,1 1 0 0 0,0-1 0 0 0,-1 1-1 0 0,1 0 1 0 0,0-1 0 0 0,-1 1 0 0 0,1 0 0 0 0,-1 0-8 0 0,12 24 58 0 0,-1 33-52 0 0,-10-52 5 0 0,9 57 465 0 0,2 0 0 0 0,17 44-476 0 0,-16-51 201 0 0,-12-50-137 0 0,1-1-1 0 0,-1 2 1 0 0,-1-1 0 0 0,1 0-1 0 0,-1 0 1 0 0,0 0-1 0 0,0 0 1 0 0,-1 5-64 0 0,0 9-1996 0 0,1-19-8030 0 0</inkml:trace>
  <inkml:trace contextRef="#ctx0" brushRef="#br0" timeOffset="1">1 316 9240 0 0,'4'-3'248'0'0,"1"-1"0"0"0,-1 2 0 0 0,1-1 0 0 0,0 0 0 0 0,0 1 0 0 0,5-2-248 0 0,13-7 862 0 0,-10 4-494 0 0,2 1 0 0 0,-1 0 0 0 0,3 0-368 0 0,-4 2 136 0 0,0-1 1 0 0,-1 0-1 0 0,0-1 1 0 0,4-2-137 0 0,-3 0-30 0 0,0 1 1 0 0,0 0 0 0 0,1 1 0 0 0,0 1 0 0 0,1 0-1 0 0,-1 1 1 0 0,1 1 0 0 0,-1 0 0 0 0,3 0 29 0 0,-4 1-1681 0 0,-10 1-6399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9.0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5720 0 0,'1'0'59'0'0,"0"0"0"0"0,0 1 0 0 0,0-1 0 0 0,0 0 0 0 0,0 0 0 0 0,-1 1 1 0 0,1-1-1 0 0,0 1 0 0 0,0-1 0 0 0,0 0 0 0 0,-1 1 0 0 0,1 0 0 0 0,0-1 0 0 0,-1 1 0 0 0,1-1 1 0 0,0 1-1 0 0,-1 0 0 0 0,1-1 0 0 0,-1 1 0 0 0,1 0 0 0 0,-1 0 0 0 0,1-1 0 0 0,-1 1 0 0 0,0 0 0 0 0,1 0 1 0 0,-1 0-1 0 0,0 0 0 0 0,0-1 0 0 0,1 1 0 0 0,-1 0 0 0 0,0 0 0 0 0,0 0 0 0 0,0 1-59 0 0,0 36 1434 0 0,-1-26-1476 0 0,-11 118 284 0 0,10-72-77 0 0,0-41-43 0 0,1 1 0 0 0,1-1 0 0 0,1 0 0 0 0,0 0 0 0 0,1 0 0 0 0,2 7-122 0 0,1 10 197 0 0,-5-30-154 0 0,0 1 0 0 0,0 0 1 0 0,1-1-1 0 0,0 1 0 0 0,0-1 0 0 0,0 1 0 0 0,0-1 1 0 0,2 4-44 0 0,6 23 455 0 0,-2-5-24 0 0,-4-14-123 0 0,-3-11-272 0 0,0 0 0 0 0,0 1 0 0 0,0-1 0 0 0,1 0 1 0 0,-1 0-1 0 0,0 0 0 0 0,1 0 0 0 0,-1 0 0 0 0,1 0 1 0 0,-1 0-1 0 0,1 0 0 0 0,0 0 0 0 0,-1 0 0 0 0,1 0 1 0 0,0 0-1 0 0,0 0 0 0 0,0 0-36 0 0,8 9 443 0 0,-9-9-427 0 0,0-1 1 0 0,1 1-1 0 0,-1 0 1 0 0,1-1-1 0 0,-1 1 1 0 0,1 0-1 0 0,-1-1 1 0 0,1 1-1 0 0,-1-1 1 0 0,1 1-1 0 0,0-1 1 0 0,-1 1-1 0 0,1-1 1 0 0,0 1-1 0 0,0-1 1 0 0,-1 1-1 0 0,1-1 1 0 0,0 0-1 0 0,0 0 1 0 0,-1 1-1 0 0,1-1 1 0 0,0 0-1 0 0,0 0 1 0 0,0 0-1 0 0,-1 0 0 0 0,1 0 1 0 0,0 0-1 0 0,0 0 1 0 0,0 0-1 0 0,-1 0 1 0 0,1 0-1 0 0,0 0 1 0 0,0-1-1 0 0,0 1 1 0 0,-1 0-1 0 0,1-1 1 0 0,0 1-1 0 0,0 0-16 0 0,9-4 215 0 0,1 0-1 0 0,0 1 0 0 0,0 1 1 0 0,1 0-1 0 0,-1 0 0 0 0,0 1 1 0 0,1 0-1 0 0,4 1-214 0 0,35-9 415 0 0,-17 3-2169 0 0,-33 6-8244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09.8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406 88 7832 0 0,'-7'-7'446'0'0,"-1"0"1"0"0,1 1-1 0 0,-1 0 1 0 0,0 1-1 0 0,-1 0 1 0 0,1 0-1 0 0,-1 1 1 0 0,0 0 0 0 0,0 0-1 0 0,0 1 1 0 0,-4-1-447 0 0,-11-3 150 0 0,0 1 0 0 0,0 1 0 0 0,0 1 0 0 0,-11 0-150 0 0,24 3 0 0 0,0 1 0 0 0,1 0 0 0 0,-1 1 0 0 0,0 0 0 0 0,0 0 0 0 0,0 1 0 0 0,-1 1 0 0 0,-21 16 17 0 0,30-18-10 0 0,0 1 0 0 0,0-1 1 0 0,0 1-1 0 0,1 0 0 0 0,-1-1 0 0 0,1 1 0 0 0,-1 0 1 0 0,1 1-1 0 0,0-1 0 0 0,-1 0 0 0 0,1 1 0 0 0,0-1 1 0 0,1 1-1 0 0,-1-1 0 0 0,0 1 0 0 0,1 0 0 0 0,0 0 1 0 0,-1 0-1 0 0,1 0-7 0 0,0 2 23 0 0,-1 0 1 0 0,1-1-1 0 0,0 1 0 0 0,1 0 1 0 0,-1 0-1 0 0,1 0 0 0 0,0 0 1 0 0,0 0-1 0 0,1 0 1 0 0,-1-1-1 0 0,1 1 0 0 0,1 4-23 0 0,1-2 17 0 0,0-1 1 0 0,1 0-1 0 0,-1 0 0 0 0,1 0 0 0 0,0 0 1 0 0,1 0-1 0 0,0-1 0 0 0,0 0 0 0 0,3 3-17 0 0,16 19 52 0 0,7 14-32 0 0,-11-13 9 0 0,2-1 1 0 0,21 20-30 0 0,-9-11 14 0 0,11 10 5 0 0,-39-41-13 0 0,1 1-1 0 0,-2 0 1 0 0,1 0 0 0 0,-1 0 0 0 0,1 1-6 0 0,-5-5 0 0 0,0-1 1 0 0,0 1-1 0 0,0 0 1 0 0,1 0-1 0 0,-2 0 1 0 0,1 0-1 0 0,0 0 1 0 0,0 0-1 0 0,-1 0 1 0 0,1 0 0 0 0,-1 0-1 0 0,1 0 1 0 0,-1 1-1 0 0,0-1 1 0 0,0 0-1 0 0,0 0 1 0 0,0 0-1 0 0,-1 0 1 0 0,1 0-1 0 0,0 0 1 0 0,-1 3-1 0 0,-1-2 3 0 0,0 0-1 0 0,0 0 1 0 0,0 0 0 0 0,0 0-1 0 0,0 0 1 0 0,-1 0-1 0 0,1-1 1 0 0,-1 1 0 0 0,0-1-1 0 0,0 0 1 0 0,0 1 0 0 0,0-1-1 0 0,0-1 1 0 0,0 1 0 0 0,0 0-1 0 0,-1-1 1 0 0,1 1 0 0 0,-1-1-1 0 0,1 0 1 0 0,-1 0 0 0 0,1-1-1 0 0,-4 1-2 0 0,-12 1 63 0 0,1 0-1 0 0,-1-1 0 0 0,0-2 1 0 0,-2 0-63 0 0,-8 0 184 0 0,15-6-1779 0 0,13 6-7719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0.3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220 2 6016 0 0,'-27'-1'1743'0'0,"14"0"73"0"0,1 1 1 0 0,0 0 0 0 0,-9 2-1817 0 0,19-1 5 0 0,0-1 1 0 0,0 1-1 0 0,1 0 0 0 0,-1-1 0 0 0,0 1 1 0 0,1 0-1 0 0,-1 0 0 0 0,0 0 1 0 0,1 0-1 0 0,0 0 0 0 0,-1 0 1 0 0,1 1-1 0 0,0-1 0 0 0,-1 0 1 0 0,1 1-1 0 0,0-1 0 0 0,0 1 1 0 0,0-1-1 0 0,0 1 0 0 0,0 0 1 0 0,1-1-1 0 0,-1 1 0 0 0,0 1-5 0 0,-2 7 18 0 0,0 0-1 0 0,0 1 0 0 0,0 10-17 0 0,2-14 0 0 0,0 0 0 0 0,-1 0 0 0 0,1 0-1 0 0,-2 0 1 0 0,1 0 0 0 0,-15 34-17 0 0,14-32 12 0 0,-1 0 0 0 0,1 0 0 0 0,-1-1 1 0 0,-1 0-1 0 0,0 0 0 0 0,-4 6 5 0 0,7-10-5 0 0,0 0 1 0 0,-1 0-1 0 0,2 0 0 0 0,-1 0 1 0 0,0 0-1 0 0,1 1 1 0 0,0-1-1 0 0,0 1 1 0 0,0 0 4 0 0,-8 27-109 0 0,8-29 85 0 0,-1 0-1 0 0,2 1 0 0 0,-1-1 0 0 0,0 0 1 0 0,1 0-1 0 0,-1 1 0 0 0,1-1 0 0 0,0 0 1 0 0,0 1-1 0 0,0-1 0 0 0,1 0 0 0 0,0 3 25 0 0,12 40-73 0 0,-7-28 55 0 0,-4-14 15 0 0,-1 0-1 0 0,1 0 1 0 0,0 0 0 0 0,1-1-1 0 0,-1 1 1 0 0,1-1-1 0 0,-1 0 1 0 0,1 1 0 0 0,0-1-1 0 0,0-1 1 0 0,1 1-1 0 0,-1 0 1 0 0,3 1 3 0 0,14 13-10 0 0,-18-15 17 0 0,0-1 0 0 0,0 0 0 0 0,0 0 0 0 0,0 1 0 0 0,1-1 0 0 0,-1-1 0 0 0,0 1 0 0 0,0 0 0 0 0,1 0 1 0 0,-1-1-1 0 0,2 1-7 0 0,12 3 66 0 0,-13-3-34 0 0,-1 0 0 0 0,1 0 0 0 0,-1-1 0 0 0,1 1 0 0 0,0-1 1 0 0,-1 0-1 0 0,1 0 0 0 0,-1 0 0 0 0,1 0 0 0 0,0 0 0 0 0,-1 0 1 0 0,1-1-1 0 0,-1 1 0 0 0,1-1 0 0 0,0 0-32 0 0,-1 0 28 0 0,0 0 0 0 0,0 1 0 0 0,0-1 0 0 0,1 1 0 0 0,-1 0 0 0 0,0-1 0 0 0,0 1 0 0 0,1 0 0 0 0,-1 0-1 0 0,0 1 1 0 0,1-1 0 0 0,-1 0 0 0 0,0 1 0 0 0,0-1 0 0 0,0 1 0 0 0,0 0 0 0 0,1 0 0 0 0,0 1-28 0 0,7 1-1635 0 0,-9-3-7107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0.6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 10544 0 0,'5'0'275'0'0,"1"0"-1"0"0,-1 0 1 0 0,0-1 0 0 0,0 0 0 0 0,0 0 0 0 0,0 0 0 0 0,1-1-275 0 0,0 0 159 0 0,0 1 1 0 0,0 0 0 0 0,0 1-1 0 0,0-1 1 0 0,0 1 0 0 0,3 0-160 0 0,29-2 91 0 0,34-5-47 0 0,-68 7-11 0 0,1 0-1 0 0,-1 0 1 0 0,1 1 0 0 0,-1-1-1 0 0,0 1 1 0 0,3 1-33 0 0,-4-1-224 0 0,1 0-1 0 0,-1-1 1 0 0,0 1 0 0 0,0-1-1 0 0,0 0 1 0 0,1 1 0 0 0,-1-1-1 0 0,3-1 225 0 0,-3 0-8546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1.0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9648 0 0,'2'1'66'0'0,"0"-1"-1"0"0,0 1 1 0 0,0 0 0 0 0,-1 0 0 0 0,1 0 0 0 0,0 1 0 0 0,-1-1-1 0 0,1 0 1 0 0,-1 1 0 0 0,1-1 0 0 0,-1 1 0 0 0,0-1 0 0 0,0 1-1 0 0,1 0 1 0 0,-1-1 0 0 0,0 1 0 0 0,0 0 0 0 0,-1 0-1 0 0,1 0 1 0 0,0 0 0 0 0,-1-1 0 0 0,1 3-66 0 0,2 4 256 0 0,-1-1-1 0 0,0 0 1 0 0,0 1 0 0 0,-1-1 0 0 0,0 1-1 0 0,0 2-255 0 0,-11 71 490 0 0,0-27-81 0 0,7-42-2040 0 0,2-9-6867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2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4912 0 0,'0'0'865'0'0,"0"0"6"0"0,0 0 1 0 0,0 0-62 0 0,0 0-246 0 0,0 0-65 0 0,0 0 5 0 0,3 5-47 0 0,0 4-357 0 0,0 0 0 0 0,-1 0 0 0 0,0 0 0 0 0,-1 0 0 0 0,1 0 0 0 0,-2 0 0 0 0,1 0 0 0 0,-2 4-100 0 0,13 180 180 0 0,-2-33 750 0 0,-10-64-1590 0 0,0-95-7632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2.58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1 166 8032 0 0,'32'-5'395'0'0,"-23"3"-150"0"0,0-1 0 0 0,0 0 0 0 0,0-1-1 0 0,4-2-244 0 0,23-14 453 0 0,-15 7-164 0 0,0 2 0 0 0,1 0 0 0 0,1 1-1 0 0,21-5-288 0 0,33-8 463 0 0,-52 14-405 0 0,0 1 1 0 0,1 1 0 0 0,0 2 0 0 0,0 1-1 0 0,0 0 1 0 0,5 2-59 0 0,-4 1 7 0 0,26 1-6 0 0,-49 1 16 0 0,0-1-1 0 0,-1 1 0 0 0,1-1 1 0 0,-1 1-1 0 0,1 0 0 0 0,-1 1 1 0 0,1-1-1 0 0,-1 1 0 0 0,0-1 0 0 0,1 1 1 0 0,-1 0-1 0 0,1 1-16 0 0,13 9 167 0 0,-14-11-142 0 0,-1 1 0 0 0,0-1 0 0 0,0 1 0 0 0,1-1-1 0 0,-1 1 1 0 0,0 0 0 0 0,0 0 0 0 0,-1 0 0 0 0,1 0 0 0 0,0 0 0 0 0,-1 0 0 0 0,1 0 0 0 0,-1 1-1 0 0,0-1 1 0 0,0 1 0 0 0,1-1-25 0 0,4 14 88 0 0,-4-13-73 0 0,-1 1 1 0 0,0-1-1 0 0,1 1 0 0 0,-1-1 0 0 0,-1 1 1 0 0,1-1-1 0 0,0 1 0 0 0,-1-1 1 0 0,0 4-16 0 0,0 19 71 0 0,-1-16-66 0 0,1-1-1 0 0,0 1 1 0 0,0-1-1 0 0,1 0 1 0 0,0 0-1 0 0,1 1 1 0 0,0-1-1 0 0,0 0 1 0 0,1 1-5 0 0,1 2-10 0 0,0 0 1 0 0,-1 1 0 0 0,-1-1 0 0 0,0 0 0 0 0,-1 1 0 0 0,0 1 9 0 0,7 45-31 0 0,0-10 26 0 0,-1 0 0 0 0,-1 19 5 0 0,-2-24 0 0 0,-4 30-15 0 0,0-74-1585 0 0,0 0-6425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2.9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5016 0 0,'0'0'744'0'0,"0"0"0"0"0,0 0 1 0 0,0 0-85 0 0,0 0-361 0 0,0 0-91 0 0,0 23 473 0 0,7 52-478 0 0,-5-53-31 0 0,0 0 0 0 0,-1 0 0 0 0,-1 6-172 0 0,3 35 602 0 0,9-29 370 0 0,-12-30-763 0 0,0 1 535 0 0,0-7 27 0 0,5-17 276 0 0,-3 15-955 0 0,0-1 0 0 0,0 0 0 0 0,-1 0 0 0 0,1 1 0 0 0,-1-1 0 0 0,0 0 0 0 0,0 0 0 0 0,-1 0 0 0 0,0-4-92 0 0,4-20 389 0 0,-1 20-244 0 0,0-1 0 0 0,1 1-1 0 0,0 0 1 0 0,1 0 0 0 0,0 0-1 0 0,1-1-144 0 0,18-28 412 0 0,-22 36-609 0 0,0 0 0 0 0,-1-1-1 0 0,1 0 1 0 0,-1 1 0 0 0,0-1-1 0 0,0 0 1 0 0,0 0 0 0 0,0 0-1 0 0,0 0 1 0 0,0-2 197 0 0,-1 2-10493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2.9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5720 0 0,'6'7'405'0'0,"-5"-7"-327"0"0,0 1 1 0 0,-1-1-1 0 0,1 1 1 0 0,0-1-1 0 0,-1 1 0 0 0,1 0 1 0 0,-1-1-1 0 0,1 1 0 0 0,-1 0 1 0 0,1-1-1 0 0,-1 1 0 0 0,1 0 1 0 0,-1-1-1 0 0,0 1 1 0 0,1 0-1 0 0,-1 0 0 0 0,0 0 1 0 0,0-1-1 0 0,1 1 0 0 0,-1 0 1 0 0,0 0-1 0 0,0 0-78 0 0,27 265 1807 0 0,-26-247-1797 0 0,0-9 7 0 0,0 0 1 0 0,0 0-1 0 0,1 0 1 0 0,0 0-1 0 0,3 8-17 0 0,-4-16 4 0 0,-1-1 1 0 0,1 1-1 0 0,0-1 1 0 0,0 0-1 0 0,0 1 1 0 0,0-1-1 0 0,0 0 1 0 0,0 0-1 0 0,0 0 1 0 0,1 0-1 0 0,0 1-4 0 0,-1-1 4 0 0,0-1 0 0 0,0 1 0 0 0,0 0-1 0 0,0 0 1 0 0,0 0 0 0 0,0 0 0 0 0,0 0 0 0 0,0 1-1 0 0,-1-1 1 0 0,1 0 0 0 0,0 0 0 0 0,-1 1-4 0 0,3 4 114 0 0,-1 1 0 0 0,0 0 0 0 0,0 0 0 0 0,0 0 0 0 0,-1 0 0 0 0,-1 0 0 0 0,1 0 0 0 0,-1 4-114 0 0,0-10 10 0 0,0 0 0 0 0,0 0 1 0 0,1 0-1 0 0,-1 0 1 0 0,0 0-1 0 0,0 0 0 0 0,1 0 1 0 0,-1 0-1 0 0,1 0 0 0 0,-1-1 1 0 0,1 1-1 0 0,-1 0 1 0 0,1 0-1 0 0,-1 0 0 0 0,2 0-10 0 0,3 7-1443 0 0,-5-7-5333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3.31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 6128 0 0,'2'0'0'0'0,"4"0"0"0"0,4 0 0 0 0,6 0 472 0 0,4 0 8 0 0,2 0-8 0 0,6-5 16 0 0,6-1-320 0 0,-3 0 16 0 0,-3 2-8 0 0,10 2 8 0 0,-2-4-184 0 0,-4-4 0 0 0,7-6-6576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3.6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3 5824 0 0,'0'6'52'0'0,"0"0"339"0"0,-2-5 78 0 0,-1-2-307 0 0,-10-8 1158 0 0,12 8-1282 0 0,1 1-1 0 0,-1-1 1 0 0,0 1-1 0 0,0-1 1 0 0,0 1 0 0 0,0-1-1 0 0,0 1 1 0 0,0 0-1 0 0,0-1 1 0 0,0 1-1 0 0,0 0 1 0 0,0 0-1 0 0,0 0 1 0 0,0 0-1 0 0,0 0 1 0 0,0 0-1 0 0,0 0 1 0 0,0 0-1 0 0,0 0 1 0 0,0 0-1 0 0,0 0 1 0 0,0 1-1 0 0,0-1 1 0 0,0 0-1 0 0,0 1 1 0 0,1-1-1 0 0,-1 1 1 0 0,0-1-1 0 0,0 1 1 0 0,0 0-38 0 0,-3 1 81 0 0,1 0 0 0 0,0 1 0 0 0,0-1 0 0 0,0 1 0 0 0,0 0 1 0 0,1 0-1 0 0,-2 1-81 0 0,-26 34 498 0 0,20-26-362 0 0,0 0 0 0 0,1 1 0 0 0,1 0 0 0 0,0 0 0 0 0,0 1 0 0 0,-4 11-136 0 0,8-13 127 0 0,0 1-1 0 0,0 0 1 0 0,1-1-1 0 0,1 1 1 0 0,0 0-1 0 0,1 0 1 0 0,0 1-1 0 0,1-1 1 0 0,0 0-1 0 0,2 9-126 0 0,-1-15 46 0 0,1 0-1 0 0,-1 0 1 0 0,1-1-1 0 0,1 1 0 0 0,-1 0 1 0 0,1-1-1 0 0,0 1 1 0 0,1-1-1 0 0,0 0 1 0 0,0 0-1 0 0,0 0 0 0 0,0-1 1 0 0,1 0-1 0 0,0 0 1 0 0,0 0-1 0 0,0 0 0 0 0,1-1 1 0 0,0 1-1 0 0,0-1 1 0 0,1 0-46 0 0,10 6 121 0 0,-10-5-83 0 0,1-1 0 0 0,0 1-1 0 0,0-1 1 0 0,0 0 0 0 0,0-1 0 0 0,1 0 0 0 0,-1 0 0 0 0,1-1 0 0 0,0 0 0 0 0,0-1 0 0 0,0 0 0 0 0,4 0-38 0 0,-5-1-136 0 0,-6 1 52 0 0,1-1 0 0 0,-1 0-1 0 0,0 0 1 0 0,1 0 0 0 0,-1 0 0 0 0,0 0 0 0 0,1 0-1 0 0,-1-1 1 0 0,0 0 0 0 0,1 1 0 0 0,-1-1 0 0 0,0 0 0 0 0,0 0-1 0 0,0 0 1 0 0,0 0 0 0 0,0 0 0 0 0,2-1 84 0 0,-4 1-8865 0 0</inkml:trace>
  <inkml:trace contextRef="#ctx0" brushRef="#br0" timeOffset="1">0 259 5720 0 0,'0'0'0'0'0,"0"0"0"0"0,6 0 0 0 0,4 0 584 0 0,0 0 0 0 0,-4 0 0 0 0,16-4 0 0 0,10-2-224 0 0,-5 0 8 0 0,1 2-8 0 0,8 4 8 0 0,2 0-160 0 0,-4-2 8 0 0,-3-3 0 0 0,5-11 0 0 0,-36 16-8000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4.6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364 6 8536 0 0,'0'0'-144'0'0,"-15"-5"-263"0"0,-5 4 916 0 0,0 2 0 0 0,0 1 0 0 0,1 0 1 0 0,-20 6-510 0 0,30-6 129 0 0,1 1 0 0 0,-1 0 0 0 0,1 0 0 0 0,0 1 0 0 0,-1 1 1 0 0,2-1-1 0 0,-1 1 0 0 0,1 0 0 0 0,-1 1 0 0 0,2 0 0 0 0,-7 7-129 0 0,8-8 100 0 0,-10 10 150 0 0,1 0 0 0 0,0 2 0 0 0,1-1 0 0 0,1 2 0 0 0,-3 6-250 0 0,5-2 246 0 0,0 1 0 0 0,2 1 0 0 0,-3 13-246 0 0,10-34 14 0 0,0 5 12 0 0,0 0 0 0 0,0 0 0 0 0,1 0 0 0 0,0 0 0 0 0,1 1 0 0 0,0-1 0 0 0,0 0 0 0 0,0 0 1 0 0,1 0-1 0 0,1-1 0 0 0,-1 1 0 0 0,2 2-26 0 0,3 3 22 0 0,0-2 1 0 0,1 1-1 0 0,0-1 1 0 0,1 0-1 0 0,0-1 1 0 0,3 2-23 0 0,-7-6-141 0 0,1-1 0 0 0,0 0 0 0 0,0-1 0 0 0,0 0 0 0 0,0 0 0 0 0,1 0 0 0 0,0-1 0 0 0,0 1 1 0 0,0-2-1 0 0,0 1 0 0 0,0-1 0 0 0,1 0 141 0 0,12 1-8797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5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148 92 6520 0 0,'-1'0'68'0'0,"0"1"0"0"0,0-1 0 0 0,0 1 0 0 0,0-1-1 0 0,0 1 1 0 0,0 0 0 0 0,1 0 0 0 0,-1 0 0 0 0,0-1 0 0 0,0 1 0 0 0,0 0 0 0 0,1 0 0 0 0,-1 0 0 0 0,1 0 0 0 0,-1 0 0 0 0,0 0 0 0 0,1 1 0 0 0,0-1-1 0 0,-1 0 1 0 0,1 0 0 0 0,-1 1-68 0 0,-5 12 838 0 0,-13 12-435 0 0,2 2 0 0 0,-13 27-403 0 0,28-52 1 0 0,-9 20 12 0 0,0 0 0 0 0,2 1 0 0 0,0 0-1 0 0,0 7-12 0 0,7-24-6 0 0,0 1-1 0 0,0 0 0 0 0,1 0 0 0 0,0 0 0 0 0,1 0 1 0 0,-1 1-1 0 0,1-1 0 0 0,1 0 0 0 0,0 0 0 0 0,0 1 7 0 0,0-4 0 0 0,0 1 1 0 0,1-1-1 0 0,-1 1 0 0 0,1-1 0 0 0,0 0 0 0 0,0 0 0 0 0,1 0 0 0 0,0 0 0 0 0,0 0 0 0 0,0-1 1 0 0,0 1-1 0 0,1-1 0 0 0,0 1 0 0 0,0-1 18 0 0,-2-1 25 0 0,0-1 0 0 0,0 1 0 0 0,1-1 0 0 0,-1 1 0 0 0,1-1 0 0 0,-1 0 0 0 0,1 0 0 0 0,0 0 0 0 0,0 0 0 0 0,0-1 0 0 0,0 1 0 0 0,0-1 0 0 0,0 0 0 0 0,0 1 0 0 0,1-2 0 0 0,-1 1 0 0 0,0 0 0 0 0,1-1 0 0 0,-1 1 0 0 0,1-1 0 0 0,-1 0 0 0 0,3 0-43 0 0,2-1 48 0 0,-4 1 1 0 0,0 0 0 0 0,1-1-1 0 0,-1 1 1 0 0,1-1-1 0 0,-1 0 1 0 0,0 0-1 0 0,0-1 1 0 0,0 1 0 0 0,0-1-1 0 0,0 0 1 0 0,0 0-1 0 0,0 0 1 0 0,0 0 0 0 0,-1-1-1 0 0,1 0 1 0 0,-1 1-1 0 0,3-3-48 0 0,3-5 174 0 0,-1 0 1 0 0,0 0-1 0 0,0 0 0 0 0,-1-1 0 0 0,0 0 0 0 0,-1-1 0 0 0,0 1 0 0 0,0-1 1 0 0,-2 0-1 0 0,3-7-174 0 0,-3 2 183 0 0,0 0 0 0 0,-2 0 0 0 0,0 0 1 0 0,0 0-1 0 0,-2 0 0 0 0,0-1 0 0 0,-2-11-183 0 0,1 18 48 0 0,-1-16 86 0 0,0 1 0 0 0,2 0 0 0 0,1-6-134 0 0,-1 25 29 0 0,0 0 1 0 0,-1 1 0 0 0,0-1 0 0 0,0 1 0 0 0,-1-6-30 0 0,-4-27 121 0 0,6 38-115 0 0,0 1-1 0 0,0-1 0 0 0,0 0 1 0 0,0 1-1 0 0,0-1 1 0 0,0 0-1 0 0,0 1 1 0 0,0-1-1 0 0,0 0 0 0 0,0 1 1 0 0,0-1-1 0 0,0 0 1 0 0,0 1-1 0 0,-1-1 0 0 0,1 0 1 0 0,0 1-1 0 0,-1-1 1 0 0,1 1-1 0 0,0-1 0 0 0,-1 1 1 0 0,1-1-1 0 0,0 0 1 0 0,-1 1-1 0 0,1 0 1 0 0,-1-1-1 0 0,1 1 0 0 0,-1-1 1 0 0,1 1-1 0 0,-1-1 1 0 0,0 1-1 0 0,1 0 0 0 0,-1 0 1 0 0,0-1-6 0 0,1-2-1844 0 0,0 2-7801 0 0</inkml:trace>
  <inkml:trace contextRef="#ctx0" brushRef="#br0" timeOffset="0.99">548 496 6632 0 0,'1'0'73'0'0,"0"0"0"0"0,0 0 0 0 0,1 1 1 0 0,-1-1-1 0 0,0 0 0 0 0,0 0 0 0 0,0 1 1 0 0,0-1-1 0 0,0 1 0 0 0,0-1 0 0 0,0 1 0 0 0,0-1 1 0 0,0 1-1 0 0,0 0 0 0 0,0-1 0 0 0,0 1 1 0 0,0 0-1 0 0,-1 0 0 0 0,1 0 0 0 0,0 0 0 0 0,-1 0 1 0 0,1 0-1 0 0,0 0 0 0 0,-1 0 0 0 0,1 0 1 0 0,-1 0-1 0 0,1 0 0 0 0,-1 0 0 0 0,0 0 0 0 0,0 0 1 0 0,1 0-1 0 0,-1 0 0 0 0,0 0 0 0 0,0 1 1 0 0,0-1-1 0 0,0 0 0 0 0,0 0-73 0 0,0 0 341 0 0,0-1-7 0 0,0 0-62 0 0,0 0-18 0 0,0-23 1068 0 0,-4-65 50 0 0,1-26-295 0 0,3 97-879 0 0,1 1 0 0 0,1 0 0 0 0,1 0 0 0 0,0 0 1 0 0,4-12-199 0 0,-1 11 307 0 0,1 0 1 0 0,0 0 0 0 0,2 0-308 0 0,-7 12 93 0 0,0 1 1 0 0,1 0-1 0 0,0-1 1 0 0,0 1-1 0 0,0 0 1 0 0,1 0-1 0 0,-1 1 1 0 0,1-1-1 0 0,0 1 1 0 0,0 0-1 0 0,0 0 1 0 0,4-2-94 0 0,-7 4 24 0 0,0 1 0 0 0,0-1-1 0 0,1 1 1 0 0,-1-1 0 0 0,0 1 0 0 0,1 0 0 0 0,-1 0 0 0 0,1-1 0 0 0,-1 1 0 0 0,0 0 0 0 0,1 0 0 0 0,-1 0-1 0 0,1 0 1 0 0,-1 1 0 0 0,0-1 0 0 0,1 0 0 0 0,-1 1 0 0 0,0-1 0 0 0,1 0 0 0 0,-1 1 0 0 0,0 0 0 0 0,1-1-1 0 0,-1 1 1 0 0,0 0 0 0 0,0 0 0 0 0,0-1 0 0 0,0 1 0 0 0,0 0 0 0 0,0 0 0 0 0,0 0 0 0 0,0 0-1 0 0,0 1-23 0 0,4 4-1 0 0,-1 0 0 0 0,0 1-1 0 0,-1-1 1 0 0,1 1-1 0 0,1 4 2 0 0,-1-1 53 0 0,14 28-13 0 0,-7-13 0 0 0,1-1 0 0 0,1 0 0 0 0,10 12-40 0 0,1 8 3 0 0,-22-37-2 0 0,1-1 0 0 0,0 0-1 0 0,0 0 1 0 0,1-1 0 0 0,-1 1 0 0 0,1-1-1 0 0,1 1 1 0 0,-1-1 0 0 0,5 3-1 0 0,2 2 2 0 0,-7-6-4 0 0,0 0 1 0 0,0 0-1 0 0,1-1 0 0 0,-1 1 1 0 0,1-1-1 0 0,0 0 0 0 0,0-1 2 0 0,-3-1 6 0 0,-1-1-1 0 0,0 0 0 0 0,1 1 0 0 0,-1-1 1 0 0,1 0-1 0 0,-1 0 0 0 0,1 0 0 0 0,-1 0 1 0 0,1-1-1 0 0,-1 1 0 0 0,1 0 0 0 0,-1-1 0 0 0,1 1 1 0 0,-1-1-1 0 0,1 1 0 0 0,-1-1 0 0 0,0 1 1 0 0,1-1-1 0 0,-1 0 0 0 0,0 0 0 0 0,0 0 1 0 0,0 0-1 0 0,1 0 0 0 0,-1 0 0 0 0,0 0 1 0 0,0 0-1 0 0,0 0 0 0 0,-1 0 0 0 0,1-1 0 0 0,0 1 1 0 0,0 0-1 0 0,-1-1 0 0 0,1 1 0 0 0,-1-1 1 0 0,1 1-1 0 0,-1-1-5 0 0,3-8 72 0 0,0 1 0 0 0,-1-1 1 0 0,0 0-1 0 0,-1-1 0 0 0,0-2-72 0 0,1-7 122 0 0,34-128 510 0 0,-12 25-285 0 0,-22 119-395 0 0,-1-1 0 0 0,1 0 0 0 0,1 1 1 0 0,-1 0-1 0 0,1-1 0 0 0,-1 1 0 0 0,2 0 48 0 0,0-3-2105 0 0,-2 4-10417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5.3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1 6824 0 0,'0'0'80'0'0,"1"0"1"0"0,-1 1-1 0 0,0-1 1 0 0,0 0-1 0 0,0 1 1 0 0,0-1-1 0 0,1 1 1 0 0,-1-1-1 0 0,0 1 1 0 0,0-1-1 0 0,0 0 1 0 0,0 1-1 0 0,0-1 1 0 0,0 1-1 0 0,0-1 0 0 0,0 1 1 0 0,0-1-1 0 0,0 1 1 0 0,0-1-1 0 0,-1 0 1 0 0,1 1-1 0 0,0-1 1 0 0,0 1-1 0 0,0-1 1 0 0,0 0-1 0 0,-1 1 1 0 0,1-1-1 0 0,0 1 1 0 0,0-1-1 0 0,-1 0 1 0 0,1 1-1 0 0,0-1 1 0 0,-1 0-1 0 0,1 0 1 0 0,0 1-1 0 0,-1-1 1 0 0,1 0-1 0 0,-1 0 1 0 0,1 1-1 0 0,0-1 0 0 0,-1 0 1 0 0,1 0-1 0 0,-1 0 1 0 0,1 0-1 0 0,-1 0 1 0 0,1 0-1 0 0,0 0-80 0 0,-5 2 166 0 0,1-1-1 0 0,0 0 0 0 0,-1 1 0 0 0,1 0 0 0 0,0 0 1 0 0,0 0-1 0 0,0 0 0 0 0,-1 2-165 0 0,-13 6 80 0 0,0 0-17 0 0,0 1 0 0 0,1 0 0 0 0,-2 3-63 0 0,-18 11 84 0 0,27-18-15 0 0,0 1 0 0 0,1 0 1 0 0,1 1-1 0 0,-1 0 0 0 0,2 0 0 0 0,-1 1 0 0 0,1-1 1 0 0,-3 7-70 0 0,5-9 125 0 0,1 0-49 0 0,1-1 0 0 0,-1 1 0 0 0,1 0 0 0 0,1 0 0 0 0,-1 0 1 0 0,1 0-1 0 0,0 0 0 0 0,1 0 0 0 0,0 1 0 0 0,0 0-76 0 0,-1 14 236 0 0,1 1 0 0 0,2 13-236 0 0,1-25 33 0 0,-1-1 1 0 0,1 1-1 0 0,1-1 1 0 0,0 0-1 0 0,1 0 1 0 0,0-1-1 0 0,0 1 1 0 0,1-1-1 0 0,1 3-33 0 0,-3-9 9 0 0,0 1 0 0 0,0-1-1 0 0,0 0 1 0 0,0 0-1 0 0,0 0 1 0 0,0 0 0 0 0,1-1-1 0 0,0 1 1 0 0,-1-1 0 0 0,2 1-9 0 0,17 11 64 0 0,-10-5-47 0 0,0-1 0 0 0,1-1 0 0 0,0 0 0 0 0,0-1 1 0 0,2 0-18 0 0,-1 1 17 0 0,1 0 1 0 0,-1 0 0 0 0,10 8-18 0 0,-23-15 18 0 0,0 1 0 0 0,0-1 0 0 0,0 0 0 0 0,0 1 0 0 0,0-1 0 0 0,0 0 0 0 0,0 0 0 0 0,0 1 0 0 0,0-1 0 0 0,0 0 0 0 0,0 0 0 0 0,0 0 0 0 0,0 0 0 0 0,0 0 0 0 0,0-1 0 0 0,0 1 0 0 0,0 0 0 0 0,0 0 0 0 0,-1-1 0 0 0,1 1 0 0 0,0 0 0 0 0,0-1-18 0 0,24-12-487 0 0,-14 6-1278 0 0,-9 6-7475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5.7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9648 0 0,'0'2'59'0'0,"1"0"0"0"0,-1 0 0 0 0,0 0 0 0 0,1 0 1 0 0,-1 0-1 0 0,1 0 0 0 0,0 0 0 0 0,0 0 0 0 0,0 0 0 0 0,0-1 1 0 0,0 1-60 0 0,0 0 95 0 0,0 1 0 0 0,0-1 0 0 0,0 0 0 0 0,0 0 0 0 0,0 1 0 0 0,-1-1 0 0 0,1 0 0 0 0,-1 1 0 0 0,1-1 0 0 0,-1 1 0 0 0,0 0-95 0 0,4 48 934 0 0,-3-36-708 0 0,0-1 0 0 0,0 1 0 0 0,-1 0 0 0 0,-1 0 0 0 0,-1 4-226 0 0,-4 13 242 0 0,1 1 0 0 0,2 0 0 0 0,2 0 0 0 0,1 15-242 0 0,0-35 27 0 0,1 0 0 0 0,1 0 0 0 0,0-1 1 0 0,1 1-1 0 0,0 0 0 0 0,1-1 0 0 0,0 0 1 0 0,1 0-1 0 0,2 3-27 0 0,-4-11 10 0 0,-1-1 0 0 0,1 0 0 0 0,0 1 0 0 0,0-1 0 0 0,0-1-1 0 0,0 1 1 0 0,1 0 0 0 0,-1-1 0 0 0,1 0 0 0 0,-1 1 0 0 0,1-2 0 0 0,0 1 0 0 0,0 0 0 0 0,0-1 0 0 0,0 1 0 0 0,0-1 0 0 0,0 0 0 0 0,0-1-1 0 0,0 1 1 0 0,1-1 0 0 0,-1 0 0 0 0,0 0 0 0 0,0 0 0 0 0,1 0 0 0 0,-1-1 0 0 0,0 1 0 0 0,1-2-10 0 0,10-3 59 0 0,-1 0-1 0 0,0-1 1 0 0,0-1 0 0 0,-1-1-1 0 0,0 0 1 0 0,0 0 0 0 0,-1-1-1 0 0,3-4-58 0 0,4-3-1852 0 0,-9-2-7798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6.06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16 10152 0 0,'1'4'91'0'0,"-1"1"-1"0"0,1-1 1 0 0,0 1 0 0 0,0-1 0 0 0,0 0 0 0 0,1 0 0 0 0,-1 0 0 0 0,1 0 0 0 0,0 0 0 0 0,2 3-91 0 0,9 21 867 0 0,25 81 694 0 0,-7-46-737 0 0,-28-55-741 0 0,0-1 1 0 0,1 1-1 0 0,0-1 1 0 0,1 0-1 0 0,-1-1 1 0 0,1 1-1 0 0,1-1 1 0 0,-1 0-1 0 0,5 3-83 0 0,-6-4 70 0 0,0-1 0 0 0,1 0 0 0 0,0-1 0 0 0,0 1 1 0 0,0-1-1 0 0,0 0 0 0 0,1 0 0 0 0,-1 0 0 0 0,1-1 0 0 0,0 0 0 0 0,0 0 0 0 0,0-1 1 0 0,0 1-71 0 0,-3-2 55 0 0,1 0 0 0 0,0-1 0 0 0,-1 1 1 0 0,1-1-1 0 0,-1 1 0 0 0,1-1 0 0 0,0 0 1 0 0,-1 0-1 0 0,0-1 0 0 0,1 1 0 0 0,-1-1 1 0 0,0 0-1 0 0,0 1 0 0 0,0-1 0 0 0,0-1 1 0 0,0 1-1 0 0,0 0 0 0 0,0-1 0 0 0,-1 0 1 0 0,0 1-1 0 0,1-1 0 0 0,-1 0 0 0 0,0 0 1 0 0,0 0-1 0 0,0-2-55 0 0,7-17 170 0 0,-2-1 1 0 0,0 0 0 0 0,-1 0-1 0 0,-2 0 1 0 0,0-1 0 0 0,-2 0-1 0 0,0-22-170 0 0,-2 12 82 0 0,-1 13-1107 0 0,1-1-1 0 0,2-7 1026 0 0,1 13-11846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6.43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219 99 6632 0 0,'0'-3'430'0'0,"-1"1"-1"0"0,0-1 1 0 0,0 1 0 0 0,0 0 0 0 0,0-1 0 0 0,-1 1 0 0 0,1 0-1 0 0,-1 0 1 0 0,1 0 0 0 0,-1 0 0 0 0,0 0 0 0 0,-1-1-430 0 0,-9-11 772 0 0,7 8-644 0 0,-1 0 0 0 0,0 1-1 0 0,0-1 1 0 0,-1 1 0 0 0,0 1 0 0 0,0-1-1 0 0,0 1 1 0 0,0 1 0 0 0,-1-1 0 0 0,-3 0-128 0 0,8 3 27 0 0,0 0 1 0 0,-1 1 0 0 0,1-1-1 0 0,-1 1 1 0 0,1 0 0 0 0,-1 0-1 0 0,1 0 1 0 0,-1 1 0 0 0,1-1-1 0 0,0 1 1 0 0,-1 0-28 0 0,-18 1 280 0 0,19-2-253 0 0,1 0 1 0 0,-1 0-1 0 0,1 0 1 0 0,-1 0 0 0 0,1 1-1 0 0,-1-1 1 0 0,1 1 0 0 0,0-1-1 0 0,-1 1 1 0 0,1 0-1 0 0,-2 0-27 0 0,3 1 16 0 0,-1-1-1 0 0,1 0 1 0 0,0 1-1 0 0,0-1 1 0 0,0 1-1 0 0,0-1 1 0 0,0 1-1 0 0,0 0 1 0 0,0-1-1 0 0,1 1 1 0 0,-1 0-1 0 0,1 0 1 0 0,-1-1-1 0 0,1 1 1 0 0,-1 0-16 0 0,0 4 31 0 0,0 0 1 0 0,0-1 0 0 0,1 1-1 0 0,0 0 1 0 0,0-1 0 0 0,0 1-1 0 0,1 0 1 0 0,-1 0 0 0 0,1-1-1 0 0,1 1 1 0 0,-1-1 0 0 0,1 1-1 0 0,0-1 1 0 0,0 1 0 0 0,0-1-1 0 0,1 0 1 0 0,2 3-32 0 0,7 11 8 0 0,2-1 0 0 0,-1 0 1 0 0,2-1-1 0 0,1-1-8 0 0,19 24-11 0 0,11 7-42 0 0,-34-36 29 0 0,-1 0 0 0 0,0 1 1 0 0,4 6 23 0 0,-5-7-27 0 0,6 8-91 0 0,-16-18 114 0 0,1 0-1 0 0,-1 0 1 0 0,0 0-1 0 0,0 0 0 0 0,0 0 1 0 0,0 0-1 0 0,0 0 0 0 0,0-1 1 0 0,0 1-1 0 0,0 0 1 0 0,0 0-1 0 0,0 0 0 0 0,0 0 1 0 0,-1 0-1 0 0,1 0 1 0 0,0 0-1 0 0,-1-1 0 0 0,1 1 1 0 0,0 0-1 0 0,-1 0 0 0 0,1 0 1 0 0,-1-1-1 0 0,1 1 1 0 0,-1 0-1 0 0,0-1 0 0 0,1 1 1 0 0,-1 0-1 0 0,0-1 5 0 0,-7 7-11 0 0,0-1 0 0 0,-1-1-1 0 0,0 0 1 0 0,0 0 0 0 0,0-1-1 0 0,0 0 1 0 0,-1 0 0 0 0,0-1-1 0 0,0 0 1 0 0,0-1 0 0 0,0 0-1 0 0,0-1 1 0 0,0 0 0 0 0,0 0-1 0 0,0-1 1 0 0,-1 0 0 0 0,1-1-1 0 0,-9-2 12 0 0,2-2-1876 0 0,1-1-7446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6.78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9536 0 0,'0'2'51'0'0,"0"1"0"0"0,1-1 1 0 0,-1 1-1 0 0,1-1 1 0 0,0 0-1 0 0,0 1 0 0 0,0-1 1 0 0,0 0-1 0 0,0 0 0 0 0,0 0 1 0 0,2 2-52 0 0,7 16 609 0 0,-2 8-26 0 0,-2-1 0 0 0,-1 1 0 0 0,0 0 0 0 0,-3 1 0 0 0,0 9-583 0 0,-1-20 226 0 0,1 0 0 0 0,0 0 0 0 0,1 0-226 0 0,0 0 51 0 0,0 0 1 0 0,-2 0-1 0 0,0 0-51 0 0,-1-16-99 0 0,1 0 1 0 0,-1 0-1 0 0,1 0 1 0 0,-1 0-1 0 0,1 0 1 0 0,0 0-1 0 0,-1 0 1 0 0,1 0 0 0 0,0 0-1 0 0,0 0 1 0 0,1-1-1 0 0,-1 1 1 0 0,0 0-1 0 0,1-1 1 0 0,0 2 98 0 0,-1-2-9268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3.5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59 7632 0 0,'0'-1'27'0'0,"0"0"0"0"0,-1 1-1 0 0,1-1 1 0 0,0 0 0 0 0,0 0 0 0 0,0 1 0 0 0,0-1 0 0 0,0 0 0 0 0,1 0 0 0 0,-1 1-1 0 0,0-1 1 0 0,0 0 0 0 0,0 0 0 0 0,1 1 0 0 0,-1-1 0 0 0,0 0 0 0 0,1 1 0 0 0,-1-1 0 0 0,0 0-1 0 0,1 1 1 0 0,-1-1 0 0 0,1 1 0 0 0,-1-1 0 0 0,1 1 0 0 0,0-1 0 0 0,-1 1 0 0 0,1-1 0 0 0,-1 1-1 0 0,1-1 1 0 0,0 1 0 0 0,-1 0 0 0 0,1-1 0 0 0,0 1 0 0 0,-1 0 0 0 0,1 0 0 0 0,0 0-1 0 0,0-1 1 0 0,-1 1 0 0 0,1 0 0 0 0,0 0 0 0 0,0 0 0 0 0,-1 0 0 0 0,1 0 0 0 0,0 0 0 0 0,0 1-1 0 0,-1-1 1 0 0,1 0 0 0 0,0 0 0 0 0,0 0 0 0 0,-1 1 0 0 0,1-1 0 0 0,0 0 0 0 0,-1 1 0 0 0,1-1-1 0 0,-1 0 1 0 0,1 1 0 0 0,0-1 0 0 0,-1 1 0 0 0,1-1 0 0 0,-1 1 0 0 0,1 0-27 0 0,10 7 168 0 0,0 1 0 0 0,-1 0 0 0 0,0 1 0 0 0,0 1 1 0 0,-1-1-1 0 0,0 1 0 0 0,6 11-168 0 0,-5-8 252 0 0,1 0-1 0 0,0-1 1 0 0,1-1-1 0 0,2 3-251 0 0,16 15 555 0 0,-22-22-419 0 0,0-1 0 0 0,1 0 0 0 0,-1 0-1 0 0,2-1 1 0 0,-1 0 0 0 0,3 1-136 0 0,-9-6 37 0 0,0 0 0 0 0,0 0 0 0 0,0-1 1 0 0,0 1-1 0 0,0-1 0 0 0,0 1 0 0 0,0-1 0 0 0,1 0 0 0 0,-1 0 1 0 0,0 0-1 0 0,0-1 0 0 0,0 1 0 0 0,0-1 0 0 0,0 0 0 0 0,0 1 1 0 0,0-2-1 0 0,0 1 0 0 0,0 0 0 0 0,0 0 0 0 0,0-1 0 0 0,-1 0 1 0 0,1 1-1 0 0,0-1 0 0 0,-1 0 0 0 0,1 0-37 0 0,5-5 87 0 0,0 0 1 0 0,0-1-1 0 0,-1 0 0 0 0,0 0 1 0 0,0-1-1 0 0,3-5-87 0 0,5-12 250 0 0,-2-1-1 0 0,0 0 0 0 0,-1-1 1 0 0,3-18-250 0 0,-10 33 225 0 0,-4 10-141 0 0,0 1 1 0 0,0 0 0 0 0,0 0-1 0 0,0 0 1 0 0,0 0 0 0 0,1 0-1 0 0,-1 0 1 0 0,1 0 0 0 0,-1 0-1 0 0,1 1 1 0 0,0-1-1 0 0,0 0 1 0 0,-1 1 0 0 0,1-1-1 0 0,0 1 1 0 0,0 0 0 0 0,0 0-1 0 0,1 0 1 0 0,-1 0 0 0 0,0 0-1 0 0,0 0 1 0 0,1 1-1 0 0,0-1-84 0 0,-2 1 15 0 0,-1 1 0 0 0,1-1 0 0 0,0 0-1 0 0,0 1 1 0 0,-1-1 0 0 0,1 1 0 0 0,0-1-1 0 0,-1 1 1 0 0,1-1 0 0 0,0 1 0 0 0,-1-1-1 0 0,1 1 1 0 0,-1 0 0 0 0,1-1-1 0 0,-1 1 1 0 0,1 0 0 0 0,-1 0 0 0 0,0-1-1 0 0,1 1 1 0 0,-1 0-15 0 0,9 19-79 0 0,28 76-271 0 0,-13-39 243 0 0,-15-37 91 0 0,1-1 0 0 0,6 9 16 0 0,17 35 104 0 0,-31-59-95 0 0,-1 1 40 0 0,2 1 0 0 0,-1-1 0 0 0,0 0-1 0 0,1 0 1 0 0,0 0 0 0 0,0 0 0 0 0,1 0-1 0 0,-1-1 1 0 0,4 4-49 0 0,2 3 167 0 0,-7-8-2488 0 0,-2-3 2315 0 0,0 0-11120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7.1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279 62 9144 0 0,'-9'1'1113'0'0,"-1"-1"1"0"0,1 1-1 0 0,0 0 1 0 0,-7 2-1114 0 0,7 0 144 0 0,1 0 1 0 0,0 0 0 0 0,0 1 0 0 0,0-1-1 0 0,1 2 1 0 0,-1-1 0 0 0,1 1 0 0 0,-1 1-145 0 0,5-4 3 0 0,-20 15 8 0 0,0 2 0 0 0,1 0 0 0 0,-11 13-11 0 0,28-27-1 0 0,0 0 0 0 0,0 1 0 0 0,1 0 1 0 0,0 0-1 0 0,0 0 0 0 0,0 0 0 0 0,1 1 0 0 0,0-1 0 0 0,0 1 0 0 0,1 0 0 0 0,-1 0 0 0 0,2 0 0 0 0,-1 0 1 0 0,1 0-1 0 0,0 1 0 0 0,0-1 0 0 0,1 1 1 0 0,1-5-1 0 0,-1 1 1 0 0,1-1-1 0 0,0 0 1 0 0,0 1-1 0 0,0-1 1 0 0,1 0-1 0 0,-1 0 1 0 0,1 0-1 0 0,0 0 1 0 0,0 0-1 0 0,0 0 1 0 0,0 0-1 0 0,0-1 1 0 0,1 1-1 0 0,-1-1 1 0 0,1 0-1 0 0,-1 1 1 0 0,1-1-1 0 0,0 0 1 0 0,0-1-1 0 0,1 1 1 0 0,8 6 2 0 0,1-2 0 0 0,1 0 0 0 0,-1 0 0 0 0,3 0-2 0 0,-6-4 3 0 0,0-1 1 0 0,0 1-1 0 0,1-2 0 0 0,-1 1 0 0 0,0-1 0 0 0,0-1 0 0 0,0 0 1 0 0,8-1-4 0 0,-13 1 39 0 0,0 0 1 0 0,0 1 0 0 0,0-1 0 0 0,0-1 0 0 0,0 1 0 0 0,0-1 0 0 0,0 0 0 0 0,0 0 0 0 0,-1 0 0 0 0,1-1 0 0 0,-1 0 0 0 0,0 0-1 0 0,0 0 1 0 0,0 0 0 0 0,0 0 0 0 0,1-2-40 0 0,-3 3 29 0 0,0-1 0 0 0,0 1 0 0 0,-1-1 0 0 0,1 1 0 0 0,-1-1 0 0 0,1 1 1 0 0,-1-1-1 0 0,0 0 0 0 0,0 0 0 0 0,0 0 0 0 0,0 0-29 0 0,-1-39 514 0 0,-8-8-346 0 0,5 35-165 0 0,0-1 0 0 0,2 1 0 0 0,-1-3-3 0 0,-4-42 14 0 0,3 43-12 0 0,1-1 0 0 0,0 1-1 0 0,2 0 1 0 0,0-5-2 0 0,0 21-108 0 0,1 0-1 0 0,-1-1 1 0 0,0 1-1 0 0,0-1 1 0 0,0 1 0 0 0,0 0-1 0 0,0-1 1 0 0,0 1-1 0 0,-1-1 1 0 0,1 1 0 0 0,0 0-1 0 0,-1-1 1 0 0,1 1-1 0 0,-1 0 1 0 0,0-1-1 0 0,1 1 1 0 0,-1 0 0 0 0,0 0-1 0 0,0-1 109 0 0,0 1-10306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7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34 599 9440 0 0,'2'0'39'0'0,"16"0"1270"0"0,-18 0-1261 0 0,1 0 0 0 0,-1 0 0 0 0,1 0 0 0 0,-1 0-1 0 0,1 0 1 0 0,-1 0 0 0 0,1-1 0 0 0,-1 1 0 0 0,1 0 0 0 0,-1 0 0 0 0,1 0 0 0 0,-1 0 0 0 0,1-1-1 0 0,-1 1 1 0 0,1 0 0 0 0,-1 0 0 0 0,0-1 0 0 0,1 1 0 0 0,-1 0 0 0 0,1-1 0 0 0,-1 1 0 0 0,0 0-1 0 0,1-1 1 0 0,-1 1 0 0 0,0-1 0 0 0,0 1 0 0 0,1 0 0 0 0,-1-1-48 0 0,0 1 487 0 0,-1-18 1947 0 0,-6-2-1927 0 0,1 0 0 0 0,0-10-507 0 0,-6-16 273 0 0,3 13-54 0 0,1-1 0 0 0,3 0 0 0 0,0 0 0 0 0,2 0-1 0 0,1-22-218 0 0,2 34 143 0 0,-1 16-108 0 0,1 0 1 0 0,0-1-1 0 0,0 1 1 0 0,0 0 0 0 0,1-1-1 0 0,0 1 1 0 0,0 0 0 0 0,1 0-1 0 0,-1 0 1 0 0,1 0 0 0 0,1 0-1 0 0,-1 0 1 0 0,3-3-36 0 0,-5 8 9 0 0,1 0 0 0 0,0 0 0 0 0,0 1 0 0 0,0-1 0 0 0,0 0 0 0 0,0 0 0 0 0,0 1 0 0 0,0-1 1 0 0,0 1-1 0 0,1-1 0 0 0,-1 1 0 0 0,0-1 0 0 0,0 1 0 0 0,0 0 0 0 0,1-1 0 0 0,-1 1 0 0 0,0 0 0 0 0,0 0 0 0 0,1 0 0 0 0,-1 0 1 0 0,0 0-1 0 0,0 0 0 0 0,1 0 0 0 0,-1 1 0 0 0,0-1 0 0 0,0 0 0 0 0,1 1-9 0 0,112 195-17 0 0,-98-172 8 0 0,0-2 0 0 0,15 16 9 0 0,4 5-16 0 0,-26-34 13 0 0,0 0 0 0 0,0 0-1 0 0,1-1 1 0 0,0-1 0 0 0,1 1-1 0 0,0-1 1 0 0,0-1 0 0 0,1 0-1 0 0,-1-1 1 0 0,1 0 0 0 0,0-1-1 0 0,1 0 1 0 0,-1-1 0 0 0,10 1 3 0 0,-19-3 5 0 0,-1-1 0 0 0,1 1 1 0 0,0-1-1 0 0,0 0 0 0 0,-1 0 1 0 0,1 0-1 0 0,0-1 0 0 0,0 1 1 0 0,-1 0-1 0 0,1-1 0 0 0,0 0 1 0 0,-1 0-1 0 0,1 0 0 0 0,-1 0 1 0 0,1 0-1 0 0,-1 0 0 0 0,1-1 1 0 0,-1 1-1 0 0,0-1 0 0 0,0 1 1 0 0,0-1-1 0 0,0 0 0 0 0,0 0 1 0 0,0 0-1 0 0,0 0 0 0 0,-1-1 1 0 0,2 0-6 0 0,1-5 43 0 0,-1 1 0 0 0,0-1 0 0 0,0 1 0 0 0,0-1 0 0 0,-1 0 0 0 0,0 0 1 0 0,-1 0-1 0 0,0-1 0 0 0,0 1 0 0 0,-1 0 0 0 0,0-2-43 0 0,-1-10 57 0 0,-1 1 0 0 0,-1-1 0 0 0,-1 1 0 0 0,-1-3-57 0 0,-3-10 63 0 0,-4-20 506 0 0,-15-38-569 0 0,20 67 153 0 0,1 0 0 0 0,-3-21-153 0 0,8 38 8 0 0,-5-13-2474 0 0,-1 3-10045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7.8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 7832 0 0,'9'-2'154'0'0,"-8"4"3140"0"0,0-1-2945 0 0,0-1-194 0 0,-1 0-1 0 0,0 1 0 0 0,1-1 1 0 0,-1 1-1 0 0,1-1 1 0 0,-1 1-1 0 0,0 0 0 0 0,1-1 1 0 0,-1 1-1 0 0,0-1 0 0 0,1 1 1 0 0,-1-1-1 0 0,0 1 1 0 0,0 0-1 0 0,0-1 0 0 0,0 1 1 0 0,0 0-1 0 0,0-1 1 0 0,1 1-1 0 0,-1 0 0 0 0,-1-1 1 0 0,1 1-1 0 0,0 0 0 0 0,0-1 1 0 0,0 1-155 0 0,-1 28 194 0 0,2 0 0 0 0,1 0 1 0 0,1 0-1 0 0,2 0 0 0 0,1-1 0 0 0,0 1 1 0 0,3-1-1 0 0,0-1 0 0 0,2 0 0 0 0,1 1-194 0 0,-8-19 6 0 0,-1 0 0 0 0,1 0 0 0 0,-2 0 0 0 0,1 1-6 0 0,-2-3 6 0 0,1 0 1 0 0,0-1 0 0 0,1 1 0 0 0,0 0 0 0 0,0-1-1 0 0,1 2-6 0 0,12 31 128 0 0,-12-38-2307 0 0,-4-1-8865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18.2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205 45 9344 0 0,'10'6'278'0'0,"-6"-11"395"0"0,-5-18 877 0 0,0 13-1155 0 0,1 9-342 0 0,-1 0 0 0 0,1 1 0 0 0,-1-1 0 0 0,1 0 0 0 0,-1 1 0 0 0,0-1 1 0 0,1 1-1 0 0,-1-1 0 0 0,0 1 0 0 0,1-1 0 0 0,-1 1 0 0 0,0-1 0 0 0,0 1 1 0 0,1-1-1 0 0,-1 1 0 0 0,0 0 0 0 0,0 0 0 0 0,0-1 0 0 0,1 1 0 0 0,-1 0 1 0 0,0 0-1 0 0,0 0 0 0 0,0 0 0 0 0,-1 0-53 0 0,-23-2 37 0 0,2 1 106 0 0,-28 2 95 0 0,47-1-214 0 0,1 1 1 0 0,-1 0-1 0 0,0 0 0 0 0,1 0 1 0 0,-1 0-1 0 0,1 0 1 0 0,0 1-1 0 0,-1-1 1 0 0,1 1-1 0 0,0 0 1 0 0,0 0-1 0 0,-1 1-24 0 0,-6 5 114 0 0,7-6-58 0 0,0 0 1 0 0,0 0-1 0 0,1 0 1 0 0,-1 1-1 0 0,1-1 1 0 0,-1 1-1 0 0,1-1 1 0 0,0 1-1 0 0,0 0 1 0 0,-1 2-57 0 0,-4 6 136 0 0,6-10-119 0 0,0 0 1 0 0,0 0-1 0 0,1 0 0 0 0,-1 0 0 0 0,0-1 1 0 0,1 1-1 0 0,-1 0 0 0 0,1 0 0 0 0,-1 0 0 0 0,1 0 1 0 0,0 1-1 0 0,-1-1 0 0 0,1 0 0 0 0,0 0 1 0 0,0 0-1 0 0,-1 1-17 0 0,1 2 28 0 0,0 0 0 0 0,1 1 0 0 0,-1-1 0 0 0,1 1 0 0 0,0-1 0 0 0,0 0 0 0 0,0 1 0 0 0,0-1 0 0 0,1 0 1 0 0,0 0-1 0 0,0 0 0 0 0,0 0 0 0 0,0 0 0 0 0,1 0 0 0 0,-1-1 0 0 0,1 1 0 0 0,0-1 0 0 0,0 0 0 0 0,3 3-28 0 0,196 189 22 0 0,-185-177-154 0 0,0 0 0 0 0,-2 2 0 0 0,12 18 132 0 0,-26-37-4 0 0,0 1 1 0 0,0-1 0 0 0,-1 1 0 0 0,1 0 0 0 0,0-1-1 0 0,-1 1 1 0 0,0 0 0 0 0,1-1 0 0 0,-1 1 0 0 0,0 0-1 0 0,0 0 1 0 0,0-1 0 0 0,0 1 0 0 0,0 0 0 0 0,0 0 0 0 0,0-1-1 0 0,-1 1 1 0 0,1 0 0 0 0,-1 0 0 0 0,1-1 0 0 0,-1 1-1 0 0,0-1 1 0 0,1 1 0 0 0,-1 0 0 0 0,0-1 0 0 0,0 0 0 0 0,0 1-1 0 0,0-1 1 0 0,-1 1 0 0 0,1-1 0 0 0,0 0 0 0 0,0 0-1 0 0,-1 0 1 0 0,1 0 0 0 0,-1 0 0 0 0,1 0 3 0 0,-5 2 9 0 0,0 0 1 0 0,1 0-1 0 0,-1-1 1 0 0,0 0-1 0 0,0 0 0 0 0,0-1 1 0 0,-1 0-1 0 0,1 0 1 0 0,0 0-1 0 0,0-1 1 0 0,-1 0-1 0 0,-1 0-9 0 0,-13-2 153 0 0,1 0 1 0 0,-1-2-1 0 0,-1-1-153 0 0,-10-1 268 0 0,26 4-197 0 0,1 0 0 0 0,1 0 0 0 0,-1 0 0 0 0,0-1 1 0 0,0 0-1 0 0,1 0 0 0 0,0 0 0 0 0,-1 0 0 0 0,1-1 0 0 0,0 1 0 0 0,1-1 0 0 0,-1 0 0 0 0,0-1-71 0 0,2 0-2106 0 0,1 4-8626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1.98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7136 0 0,'0'0'1081'0'0,"0"0"6"0"0,0 0 1 0 0,0 0-131 0 0,0 0-522 0 0,0 0-131 0 0,0 0 0 0 0,0 0-48 0 0,0 0-194 0 0,0 0-52 0 0,0 0-9 0 0,0 0-24 0 0,0 0 5 0 0,0 0 2 0 0,0 0 4 0 0,0 5 17 0 0,1 25 134 0 0,6 30-139 0 0,1 16 282 0 0,-1-24-100 0 0,-5-39-99 0 0,0 0 0 0 0,-1 0 0 0 0,0 0-1 0 0,-1 0 1 0 0,0 0 0 0 0,-1 0 0 0 0,-1 0-83 0 0,8 26 257 0 0,-6 22-1133 0 0,0-61-8569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2.5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67 5624 0 0,'30'-3'590'0'0,"-3"0"221"0"0,-11 1-402 0 0,-1 0 0 0 0,1-1 0 0 0,-1-1 0 0 0,0-1-1 0 0,5-2-408 0 0,2 0 494 0 0,-1 1 0 0 0,9-1-494 0 0,10 0 527 0 0,1 2 1 0 0,32 0-528 0 0,-19 8 141 0 0,-38-1-69 0 0,0-2 1 0 0,0 1-1 0 0,10-2-72 0 0,66-2 440 0 0,-67 6-171 0 0,-12-1-1810 0 0,-10-2-6057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5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18 7832 0 0,'31'-17'1672'0'0,"-30"16"-1503"0"0,-1 1-121 0 0,0 0-27 0 0,9 12 46 0 0,-6-2-34 0 0,-1 0 0 0 0,0 1 0 0 0,-1-1 0 0 0,1 5-33 0 0,0 5 92 0 0,5 55 564 0 0,-4-1 0 0 0,-3 17-656 0 0,0-55 485 0 0,0-34-456 0 0,1 0 0 0 0,-1 0 0 0 0,0 0 0 0 0,1 0 0 0 0,-1 0 0 0 0,1 0 0 0 0,0-1 0 0 0,-1 1 0 0 0,1 0 0 0 0,0 0 0 0 0,0-1 0 0 0,1 3-29 0 0,0-3 26 0 0,-1 1 0 0 0,0-1-1 0 0,-1 1 1 0 0,1 0 0 0 0,0 0-1 0 0,0 0 1 0 0,-1-1 0 0 0,1 1-1 0 0,-1 0 1 0 0,1 0 0 0 0,-1 0-1 0 0,0 2-25 0 0,0 23 592 0 0,0-27-540 0 0,0 0 12 0 0,0 0 14 0 0,0 0 2 0 0,0 0 2 0 0,0 0 13 0 0,0 0 9 0 0,0 0 5 0 0,0 0-1 0 0,0 0-6 0 0,0 0-61 0 0,0 0-10 0 0,-1-1-1735 0 0,0 0-7104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5.4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1 131 6632 0 0,'1'-2'0'0'0,"1"0"0"0"0,0 0 0 0 0,0 0 0 0 0,0 0 0 0 0,0 0 0 0 0,0 0 0 0 0,0 1 0 0 0,0-1 0 0 0,1 1 0 0 0,-1 0 0 0 0,1-1 0 0 0,-1 1 0 0 0,1 0 0 0 0,0 0 0 0 0,8-5 0 0 0,93-50-192 0 0,-92 50 85 0 0,1 0 1 0 0,0 1-1 0 0,0 0 1 0 0,13-2 106 0 0,-9 2-30 0 0,-12 3 76 0 0,0 0 1 0 0,1 0-1 0 0,-1 1 0 0 0,0 0 1 0 0,1 0-1 0 0,-1 0 0 0 0,1 1 1 0 0,0-1-1 0 0,-1 2 1 0 0,1-1-1 0 0,-1 0 0 0 0,1 1 1 0 0,-1 0-1 0 0,1 0 0 0 0,-1 1 1 0 0,0 0-1 0 0,1 0 0 0 0,2 1-46 0 0,-4-1 120 0 0,-1 0 0 0 0,0-1 0 0 0,0 1-1 0 0,0 0 1 0 0,0 1 0 0 0,0-1-1 0 0,-1 0 1 0 0,1 1 0 0 0,-1 0 0 0 0,1-1-1 0 0,-1 1 1 0 0,0 0 0 0 0,0 1-120 0 0,-1-1 96 0 0,0 0 1 0 0,0 1-1 0 0,0-1 1 0 0,-1 0-1 0 0,1 1 0 0 0,-1-1 1 0 0,0 0-1 0 0,0 1 1 0 0,0-1-1 0 0,0 0 1 0 0,-1 1-1 0 0,0-1 1 0 0,1 0-1 0 0,-1 1-96 0 0,-1 3 49 0 0,1 0-1 0 0,-1 0 1 0 0,-1 0-1 0 0,1 0 1 0 0,-1 0-1 0 0,0 0 1 0 0,0-1-1 0 0,-1 0 1 0 0,0 1-1 0 0,0-1 1 0 0,-1-1-1 0 0,0 1 1 0 0,0-1-1 0 0,0 0 1 0 0,0 0-1 0 0,-1 0 1 0 0,0-1-1 0 0,0 1 1 0 0,0-2-1 0 0,0 1 1 0 0,-1-1-1 0 0,1 0 1 0 0,-5 2-49 0 0,-5 1 35 0 0,0 0-1 0 0,0-1 1 0 0,-1-1 0 0 0,0 0-1 0 0,0-2 1 0 0,0 0 0 0 0,0 0-1 0 0,-1-2-34 0 0,18 0-37 0 0,-1 1 25 0 0,1 0 1 0 0,-1-1-1 0 0,1 1 1 0 0,-1-1-1 0 0,1 1 1 0 0,-1 0-1 0 0,1 0 1 0 0,-1-1-1 0 0,1 1 1 0 0,0 0 0 0 0,-1 0-1 0 0,1-1 1 0 0,0 1-1 0 0,0 0 1 0 0,0 0-1 0 0,0 0 12 0 0,137 61-19 0 0,-48-31 79 0 0,-58-21 130 0 0,0 1 0 0 0,-1 1-1 0 0,0 1 1 0 0,23 16-190 0 0,-42-24-65 0 0,-10-4-16 0 0,0-1 1 0 0,1 1 0 0 0,-1 0-1 0 0,1 0 1 0 0,-1-1 0 0 0,0 1-1 0 0,1 0 1 0 0,-1 0 0 0 0,0 0 0 0 0,0 1-1 0 0,0-1 1 0 0,0 0 0 0 0,0 0-1 0 0,0 0 1 0 0,0 1 0 0 0,0-1-1 0 0,0 2 81 0 0,-1-2-7338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5.8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7832 0 0,'1'4'133'0'0,"-1"0"1"0"0,1 1-1 0 0,0-1 1 0 0,0 0-1 0 0,0 0 0 0 0,0 0 1 0 0,1 0-134 0 0,0 1 119 0 0,-1-1 0 0 0,1 1 0 0 0,-1-1 0 0 0,0 1 0 0 0,0 0-1 0 0,-1 0 1 0 0,0 0-119 0 0,0 9 249 0 0,1 0-1 0 0,0 0 0 0 0,0 0 0 0 0,2 0 0 0 0,-1-1 1 0 0,4 8-249 0 0,3 10 53 0 0,-5-18-45 0 0,0 1 0 0 0,1-1 0 0 0,4 8-8 0 0,-7-17 1 0 0,0 0 0 0 0,0 0 0 0 0,1-1 1 0 0,-1 1-1 0 0,1-1 0 0 0,0 0 0 0 0,0 1 1 0 0,0-2-1 0 0,0 1 0 0 0,1 0 0 0 0,-1 0 1 0 0,1-1-1 0 0,3 2-1 0 0,26 16 167 0 0,-29-17-130 0 0,1 1 1 0 0,0-1 0 0 0,1 0-1 0 0,-1 0 1 0 0,0-1-1 0 0,1 0 1 0 0,-1 0 0 0 0,1 0-1 0 0,2 0-37 0 0,-2-1 57 0 0,0 0 0 0 0,0-1 0 0 0,0 1 0 0 0,0-1 0 0 0,0-1 0 0 0,0 1-1 0 0,0-1 1 0 0,0 0 0 0 0,-1-1 0 0 0,1 1 0 0 0,0-1 0 0 0,-1 0 0 0 0,1 0-1 0 0,-1-1 1 0 0,1 0 0 0 0,-1 0 0 0 0,0 0 0 0 0,0 0 0 0 0,-1-1 0 0 0,1 0 0 0 0,-1 0-1 0 0,0 0 1 0 0,1-1-57 0 0,26-28 585 0 0,12-15 247 0 0,-40 45-775 0 0,-1-1 1 0 0,0 1-1 0 0,0-1 0 0 0,0 1 0 0 0,0-1 1 0 0,0 0-1 0 0,-1 0 0 0 0,0 1 0 0 0,0-1 1 0 0,0 0-1 0 0,0-1 0 0 0,-1 1 1 0 0,1-1-58 0 0,1-106 1204 0 0,-3 99-1446 0 0,0-1 0 0 0,-1 1 0 0 0,-1 0 0 0 0,0-1 0 0 0,0 1 0 0 0,-1 1 0 0 0,-1-2 242 0 0,3 9-10474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6.3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320 6 9536 0 0,'4'1'147'0'0,"-4"-1"-89"0"0,0 0 0 0 0,0 0-1 0 0,1 0 1 0 0,-1 0 0 0 0,0 0-1 0 0,1 0 1 0 0,-1 0 0 0 0,0 0 0 0 0,1 0-1 0 0,-1 0 1 0 0,0 0 0 0 0,1 0 0 0 0,-1 0-1 0 0,0 0 1 0 0,0 0 0 0 0,1 0 0 0 0,-1 0-1 0 0,0 0 1 0 0,1 0 0 0 0,-1 0 0 0 0,0 0-1 0 0,1-1 1 0 0,-1 1 0 0 0,0 0 0 0 0,0 0-1 0 0,1 0 1 0 0,-1-1 0 0 0,0 1-1 0 0,0 0 1 0 0,0 0 0 0 0,1 0 0 0 0,-1-1-1 0 0,0 1 1 0 0,0 0 0 0 0,0 0 0 0 0,0-1-1 0 0,1 1 1 0 0,-1 0 0 0 0,0-1 0 0 0,0 1-1 0 0,0 0-57 0 0,0-1 454 0 0,0 1-37 0 0,0 0 6 0 0,0 0-11 0 0,0 0-50 0 0,0 0-15 0 0,-21 0 365 0 0,1-1-700 0 0,0 1-1 0 0,-1 2 1 0 0,1 0 0 0 0,0 1 0 0 0,0 1 0 0 0,-17 6-12 0 0,14 4 49 0 0,20-13-41 0 0,1 1 1 0 0,-1 0-1 0 0,1 0 1 0 0,-1-1-1 0 0,1 0 1 0 0,-1 1-1 0 0,0-1 1 0 0,0 0-9 0 0,-2 1 7 0 0,1 0 0 0 0,0 1 0 0 0,0-1 0 0 0,0 1 0 0 0,0 0 0 0 0,1 0 0 0 0,-1 0-1 0 0,1 1 1 0 0,-1-1 0 0 0,1 1 0 0 0,0 0 0 0 0,1 0 0 0 0,-1 0 0 0 0,1 0 0 0 0,-1 0 0 0 0,1 3-7 0 0,-17 22 5 0 0,14-20-15 0 0,1-1-1 0 0,0 1 1 0 0,1 0 0 0 0,0 0-1 0 0,1 0 1 0 0,0 0 0 0 0,0 3 10 0 0,-1 10-66 0 0,1-1 0 0 0,1 1 0 0 0,1 0 0 0 0,2 15 66 0 0,-1-29-3 0 0,1 0 0 0 0,0 0 0 0 0,1-1 0 0 0,-1 1 0 0 0,2 1 3 0 0,0-1-2 0 0,-1 0-1 0 0,0 0 0 0 0,-1 1 1 0 0,1 2 2 0 0,-3-8 0 0 0,1 1 0 0 0,-1-1 0 0 0,1 1 0 0 0,0-1 0 0 0,1 0 0 0 0,-1 1 0 0 0,0-1 0 0 0,1 0 0 0 0,0 0 0 0 0,0 0 0 0 0,0 1 0 0 0,0-1 1 0 0,0 0 0 0 0,-1 0 1 0 0,0 0-1 0 0,0 0 0 0 0,0 0 1 0 0,0 1-1 0 0,0-1 0 0 0,0 0 1 0 0,-1 2-2 0 0,0-2 2 0 0,1-1 0 0 0,-1 1 0 0 0,1-1 0 0 0,-1 1 0 0 0,1-1 0 0 0,0 0 0 0 0,0 1 0 0 0,0-1 0 0 0,0 0 1 0 0,0 0-1 0 0,0 1 0 0 0,1-1 0 0 0,-1 0 0 0 0,1 0-2 0 0,10 14 109 0 0,-12-15-100 0 0,1 0 1 0 0,0 1-1 0 0,-1-1 1 0 0,1 0-1 0 0,0 0 1 0 0,0 0 0 0 0,-1 0-1 0 0,1 0 1 0 0,0 0-1 0 0,0 0 1 0 0,0 0 0 0 0,1 0-1 0 0,-1 0 1 0 0,0 0-1 0 0,0-1 1 0 0,0 1 0 0 0,1 0-1 0 0,-1-1 1 0 0,0 1-1 0 0,0-1 1 0 0,1 0 0 0 0,-1 1-1 0 0,1-1-9 0 0,14 5 248 0 0,-14-4-203 0 0,0 0-1 0 0,0 0 0 0 0,0 0 1 0 0,0 0-1 0 0,0-1 1 0 0,0 1-1 0 0,0-1 1 0 0,1 0-1 0 0,1 1-44 0 0,18-3 186 0 0,0 0-1 0 0,0-1 0 0 0,6-3-185 0 0,-15 4 45 0 0,-7 1-9 0 0,-1 0 0 0 0,0 0 0 0 0,0 0-1 0 0,0-1 1 0 0,0 0 0 0 0,-1 0 0 0 0,3-1-36 0 0,6-1 141 0 0,-13 4-273 0 0,1 0 0 0 0,0 0 0 0 0,0 0 0 0 0,0 0 0 0 0,0 0 0 0 0,-1 0 0 0 0,1-1 0 0 0,0 1 0 0 0,0 0 0 0 0,0-1 0 0 0,-1 1 0 0 0,1 0-1 0 0,0-1 1 0 0,-1 1 0 0 0,1-1 0 0 0,0 1 0 0 0,-1-1 132 0 0,1 0-10638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4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 86 5016 0 0,'-3'94'1067'0'0,"0"37"1997"0"0,4-110-2710 0 0,1-1 1 0 0,1 0 0 0 0,0 1 0 0 0,2-1 0 0 0,1 4-355 0 0,1 1-13 0 0,-1 1-1 0 0,0 5 14 0 0,-4-14 569 0 0,-1-16-165 0 0,-1-3 38 0 0,-4-25 1053 0 0,1 6-1579 0 0,-4-33 387 0 0,3 0 0 0 0,3-52-303 0 0,2 81 138 0 0,2 1-1 0 0,0 0 1 0 0,4-9-138 0 0,-4 21 37 0 0,0 0 0 0 0,1 1 1 0 0,1 0-1 0 0,-1 0 0 0 0,2 0 0 0 0,-1 0 1 0 0,7-6-38 0 0,-8 11 9 0 0,1 0 1 0 0,1 0 0 0 0,-1 1 0 0 0,1 0-1 0 0,0 0 1 0 0,1 0 0 0 0,-1 1-1 0 0,1 0 1 0 0,-1 0 0 0 0,1 1 0 0 0,0 0-1 0 0,1 0 1 0 0,-1 0 0 0 0,1 1 0 0 0,-1 0-1 0 0,1 1 1 0 0,-1 0 0 0 0,1 0 0 0 0,0 0-1 0 0,0 1 1 0 0,-1 0 0 0 0,1 1 0 0 0,4 0-10 0 0,-8 0-12 0 0,-1 0 1 0 0,1 0-1 0 0,0 0 1 0 0,-1 0 0 0 0,1 1-1 0 0,-1-1 1 0 0,0 1-1 0 0,0 0 1 0 0,0 0 0 0 0,1 0-1 0 0,-2 1 1 0 0,1-1-1 0 0,0 1 1 0 0,0 0 0 0 0,-1-1-1 0 0,0 1 1 0 0,1 0-1 0 0,-1 0 1 0 0,0 1 0 0 0,-1-1-1 0 0,1 0 1 0 0,0 1-1 0 0,-1-1 1 0 0,0 1 0 0 0,0-1-1 0 0,0 1 1 0 0,0 0-1 0 0,-1-1 1 0 0,1 1 0 0 0,-1 0-1 0 0,0 0 1 0 0,0-1-1 0 0,0 1 1 0 0,-1 0 0 0 0,1 1 11 0 0,-1 1-10 0 0,0 0 0 0 0,0 0 1 0 0,0 0-1 0 0,-1 0 0 0 0,1 0 1 0 0,-2 0-1 0 0,1-1 0 0 0,0 1 1 0 0,-1-1-1 0 0,0 0 1 0 0,0 0-1 0 0,-1 0 0 0 0,0 0 1 0 0,1 0-1 0 0,-2-1 0 0 0,1 1 1 0 0,0-1-1 0 0,-1 0 0 0 0,0-1 1 0 0,0 1-1 0 0,-3 1 10 0 0,-8 3-38 0 0,12-5 22 0 0,-1-1-1 0 0,0 1 1 0 0,0-1-1 0 0,0 0 1 0 0,0 0-1 0 0,-1 0 1 0 0,1-1-1 0 0,0 0 0 0 0,-1 0 1 0 0,1 0-1 0 0,-1-1 1 0 0,1 0-1 0 0,0 0 1 0 0,-2 0 16 0 0,-19-5-2021 0 0,26 5-6799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1:26.6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35 7432 0 0,'12'0'789'0'0,"0"-1"-1"0"0,0-1 1 0 0,0 0 0 0 0,0-1-789 0 0,-1 1 129 0 0,0 0 0 0 0,0 0 0 0 0,11 0-129 0 0,-4 2 72 0 0,-1-2 0 0 0,0 0 0 0 0,8-3-72 0 0,-13 2 49 0 0,0 0 1 0 0,0 2-1 0 0,0-1 0 0 0,-1 1 1 0 0,1 1-1 0 0,0 1 1 0 0,0-1-1 0 0,7 3-49 0 0,-10-1-269 0 0,0-1-1 0 0,0 0 1 0 0,0 0 0 0 0,1-1-1 0 0,2 0 270 0 0,4-1-7318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3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161 38 4912 0 0,'0'0'288'0'0,"0"0"0"0"0,0 0 1 0 0,0 0 15 0 0,0 0 40 0 0,0 0 15 0 0,0 0 1 0 0,-5-1-23 0 0,5 1-338 0 0,-3-1 43 0 0,0 0 1 0 0,0 1-1 0 0,0-1 0 0 0,1 1 1 0 0,-1 0-1 0 0,0-1 1 0 0,0 1-1 0 0,0 1 0 0 0,0-1 1 0 0,0 0-1 0 0,1 1 0 0 0,-1-1 1 0 0,0 1-1 0 0,0 0 1 0 0,1 0-1 0 0,-1 0 0 0 0,0 0 1 0 0,1 0-1 0 0,-1 1 1 0 0,1-1-1 0 0,0 1 0 0 0,-1-1 1 0 0,1 1-1 0 0,-1 1-42 0 0,-7 10 25 0 0,1 0-1 0 0,1 0 1 0 0,0 0 0 0 0,1 1 0 0 0,-5 13-25 0 0,-3 7 19 0 0,13-29-17 0 0,0 0 0 0 0,0 1 0 0 0,1-1-1 0 0,0 0 1 0 0,0 1 0 0 0,0 3-2 0 0,-5 19 5 0 0,5-22 1 0 0,0-1 1 0 0,1 0-1 0 0,-1 0 1 0 0,1 1-1 0 0,0-1 1 0 0,0 0-1 0 0,1 0 1 0 0,0 1-7 0 0,0 30 50 0 0,-1-33-28 0 0,0 0-1 0 0,0-1 0 0 0,1 1 0 0 0,-1 0 0 0 0,1 0 0 0 0,0 0 0 0 0,0 0 0 0 0,0-1 0 0 0,0 1 0 0 0,0 0 1 0 0,1-1-1 0 0,-1 1 0 0 0,1-1 0 0 0,0 0 0 0 0,0 1 0 0 0,-1-1 0 0 0,1 0 0 0 0,1 0 0 0 0,-1 0 1 0 0,1 0-22 0 0,0 1 52 0 0,0 0 1 0 0,0-1 0 0 0,0 0 0 0 0,1 1 0 0 0,-1-1-1 0 0,1 0 1 0 0,-1-1 0 0 0,1 1 0 0 0,0-1 0 0 0,0 1-1 0 0,0-1 1 0 0,0 0 0 0 0,0-1 0 0 0,2 1-53 0 0,75-5 686 0 0,-76 3-623 0 0,1 0 0 0 0,-1 0 0 0 0,0 0 0 0 0,0-1 0 0 0,1 0 0 0 0,-1 0 0 0 0,-1 0 0 0 0,1 0 0 0 0,0-1 0 0 0,-1 0 0 0 0,1 0 0 0 0,-1 0 0 0 0,0-1 0 0 0,2-1-63 0 0,23-16 661 0 0,-27 20-616 0 0,-1 0-1 0 0,1-1 1 0 0,-1 1 0 0 0,1-1-1 0 0,-1 0 1 0 0,1 1 0 0 0,-1-1-1 0 0,0 0 1 0 0,0 0 0 0 0,0 1 0 0 0,0-1-1 0 0,0 0 1 0 0,-1 0 0 0 0,1 0-1 0 0,0 0 1 0 0,-1 0 0 0 0,0 0-1 0 0,1-1 1 0 0,-1 1 0 0 0,0-1-45 0 0,0-4 121 0 0,0 0 1 0 0,0 0-1 0 0,-1 1 1 0 0,0-1-1 0 0,-1-4-121 0 0,-2-2 194 0 0,0 0-1 0 0,-1 0 1 0 0,-1 0-1 0 0,-6-10-193 0 0,-13-32 376 0 0,4 5-16 0 0,17 42-222 0 0,0 1 0 0 0,1 0 0 0 0,0-1 0 0 0,0 0-1 0 0,1 0 1 0 0,0 0 0 0 0,0 0 0 0 0,1 0 0 0 0,-1-8-138 0 0,35 25-1836 0 0,-32-9-8577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4.0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0 141 6928 0 0,'0'1'6'0'0,"0"0"0"0"0,0 0-1 0 0,0-1 1 0 0,1 1 0 0 0,-1 0 0 0 0,0 0 0 0 0,0 0 0 0 0,1-1 0 0 0,-1 1 0 0 0,1 0-1 0 0,-1-1 1 0 0,0 1 0 0 0,1 0 0 0 0,-1-1 0 0 0,1 1 0 0 0,0 0 0 0 0,-1-1-1 0 0,1 1 1 0 0,-1-1 0 0 0,1 1 0 0 0,0-1 0 0 0,0 1 0 0 0,-1-1 0 0 0,1 0 0 0 0,0 1-1 0 0,-1-1 1 0 0,1 0 0 0 0,0 0 0 0 0,0 1 0 0 0,0-1 0 0 0,0 0-6 0 0,0 0 6 0 0,-1 0 1 0 0,1 0-1 0 0,0 0 1 0 0,-1 1-1 0 0,1-1 1 0 0,0 0-1 0 0,-1 0 1 0 0,1 1-1 0 0,0-1 0 0 0,-1 0 1 0 0,1 1-1 0 0,-1-1 1 0 0,1 1-1 0 0,0-1 1 0 0,-1 1-1 0 0,1-1 1 0 0,-1 1-1 0 0,0-1 1 0 0,1 1-1 0 0,-1-1 1 0 0,1 1-1 0 0,-1 0 1 0 0,0-1-1 0 0,1 1 0 0 0,-1 0 1 0 0,0-1-1 0 0,0 1 1 0 0,1 0-1 0 0,-1-1 1 0 0,0 2-7 0 0,0 6 20 0 0,1 0 0 0 0,0 0 1 0 0,1 0-1 0 0,2 7-20 0 0,-2-7 13 0 0,0 0 0 0 0,-1 1 0 0 0,1-1 0 0 0,-1 9-13 0 0,-1 17-3 0 0,3 1 1 0 0,1 0 2 0 0,-4 7 100 0 0,-1-37-72 0 0,1 1-1 0 0,-1-1 1 0 0,1 1 0 0 0,1-1-1 0 0,-1 1 1 0 0,1-1 0 0 0,0 0-1 0 0,0 1 1 0 0,0-1-1 0 0,1 0 1 0 0,-1 0 0 0 0,3 4-28 0 0,-3-7 54 0 0,0 1 0 0 0,0-1 1 0 0,0 0-1 0 0,-1 0 0 0 0,1 1 0 0 0,-1-1 1 0 0,0 0-1 0 0,1 1 0 0 0,-1-1 1 0 0,0 0-1 0 0,0 1 0 0 0,-1-1 0 0 0,1 0-54 0 0,0 7 161 0 0,0-8-21 0 0,0-1 30 0 0,0 0 6 0 0,0 0-127 0 0,1 0 0 0 0,0 0 0 0 0,0 0 1 0 0,0 0-1 0 0,0 0 0 0 0,-1 0 0 0 0,1 0 0 0 0,0 0 1 0 0,0 0-1 0 0,0 0 0 0 0,0-1 0 0 0,-1 1 0 0 0,1 0 1 0 0,0-1-1 0 0,0 1 0 0 0,-1 0 0 0 0,1-1 0 0 0,0 1 1 0 0,0-1-50 0 0,0-13 545 0 0,-2 5-504 0 0,0-123 765 0 0,2 66-461 0 0,1 34-29 0 0,1-1 0 0 0,2 1 0 0 0,1 0-1 0 0,9-26-315 0 0,-2 10 230 0 0,0 19-58 0 0,-11 26-130 0 0,0 0 0 0 0,-1-1 1 0 0,1 1-1 0 0,0-1 0 0 0,-1 1 1 0 0,0-1-1 0 0,0 0-42 0 0,0 3 10 0 0,0 0 0 0 0,0 0 0 0 0,-1 0 0 0 0,1 1-1 0 0,0-1 1 0 0,0 0 0 0 0,0 0 0 0 0,0 1 0 0 0,0-1 0 0 0,0 1 0 0 0,0-1 0 0 0,0 1 0 0 0,0-1 0 0 0,0 1 0 0 0,0 0-1 0 0,0 0 1 0 0,0-1 0 0 0,0 1 0 0 0,0 0-10 0 0,25-4 196 0 0,-10 4-144 0 0,0 0 0 0 0,0 1 0 0 0,0 1-1 0 0,0 1 1 0 0,0 0 0 0 0,0 1 0 0 0,0 0 0 0 0,-1 1 0 0 0,0 1 0 0 0,4 2-52 0 0,19 22 102 0 0,-37-30-98 0 0,0 1-1 0 0,0 0 0 0 0,-1 0 1 0 0,1 0-1 0 0,0 0 0 0 0,0 0 1 0 0,-1 0-1 0 0,1 0 0 0 0,0 0 1 0 0,-1 0-1 0 0,1 1 0 0 0,-1-1 1 0 0,0 0-1 0 0,1 1-3 0 0,5 10 24 0 0,-5-11-23 0 0,0 0 1 0 0,-1 0-1 0 0,1 0 0 0 0,-1 1 1 0 0,0-1-1 0 0,1 0 0 0 0,-1 0 1 0 0,0 0-1 0 0,0 0 0 0 0,1 0 1 0 0,-1 0-1 0 0,0 1 1 0 0,0-1-1 0 0,0 0 0 0 0,0 0 1 0 0,-1 0-1 0 0,1 0 0 0 0,0 1 1 0 0,0-1-1 0 0,-1 0 0 0 0,1 0 1 0 0,-1 0-1 0 0,1 0 1 0 0,-1 0-1 0 0,1 0 0 0 0,-1 0 1 0 0,0 0-1 0 0,1 0 0 0 0,-1 0 1 0 0,0 0-1 0 0,-1 0-1 0 0,-30 34 20 0 0,26-29-14 0 0,-9 8-10 0 0,-1-1 0 0 0,0 0 0 0 0,-1-2 0 0 0,-4 3 4 0 0,16-11-5 0 0,0 0 0 0 0,0 0 0 0 0,1 0 0 0 0,0 1 0 0 0,0 0 1 0 0,0 0-1 0 0,0 0 0 0 0,1 1 0 0 0,-1-1 0 0 0,1 1 0 0 0,0-1 0 0 0,-1 3 5 0 0,-36 53-152 0 0,41-57 149 0 0,0 1-1 0 0,1 0 0 0 0,-1-1 1 0 0,1 1-1 0 0,-1-1 0 0 0,1 0 1 0 0,0 0-1 0 0,3 4 4 0 0,48 34-1 0 0,-45-37-1 0 0,-1 0 1 0 0,1-1 0 0 0,0 1 0 0 0,0-1-1 0 0,0-1 1 0 0,0 0 0 0 0,2 1 1 0 0,31 10-6 0 0,-26-8 5 0 0,0-1-1 0 0,0 0 1 0 0,0 0 0 0 0,1-2-1 0 0,0 0 1 0 0,-1 0 0 0 0,13-2 1 0 0,-24 3-315 0 0,0 0 1 0 0,0 0 0 0 0,-1 1 0 0 0,1-1-1 0 0,-1 1 1 0 0,2 1 314 0 0,-5-4-9170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5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0,'0'0'904'0'0,"0"0"-2"0"0,2 0-568 0 0,0 0 0 0 0,0 0 0 0 0,0 0 0 0 0,0 0 0 0 0,0 1 0 0 0,0-1 0 0 0,0 1 0 0 0,0 0 0 0 0,0-1 0 0 0,1 2-334 0 0,6 14 155 0 0,-1 2-1 0 0,0-1 0 0 0,-1 1 0 0 0,-1 0 0 0 0,-1 1 1 0 0,1 8-155 0 0,-2-9 0 0 0,-2 0 0 0 0,0 0 0 0 0,0 17 0 0 0,-2-15 0 0 0,1 0 0 0 0,2-1 0 0 0,0 4 0 0 0,3 14 80 0 0,1 28-80 0 0,1 5 69 0 0,-9-38 57 0 0,0-29-113 0 0,1 0 0 0 0,0 0 0 0 0,-1 0 0 0 0,1 0 1 0 0,0 0-1 0 0,0 0 0 0 0,1 0 0 0 0,-1 0 0 0 0,0 0 0 0 0,1-1 0 0 0,0 1 0 0 0,0 0 0 0 0,0 0 0 0 0,0 1-13 0 0,1-2 23 0 0,-1 0-1 0 0,0 1 1 0 0,0-1-1 0 0,0 1 0 0 0,-1-1 1 0 0,1 1-1 0 0,-1-1 1 0 0,1 1-1 0 0,-1-1 1 0 0,0 1-1 0 0,0-1 1 0 0,0 3-23 0 0,2-5 152 0 0,-1 0-143 0 0,-1 1-1 0 0,1-1 1 0 0,-1 0 0 0 0,0 0-1 0 0,1 0 1 0 0,-1 0-1 0 0,1 0 1 0 0,-1 0 0 0 0,0 0-1 0 0,1 0 1 0 0,-1 0-1 0 0,1 0 1 0 0,-1 0 0 0 0,0 0-1 0 0,1 0 1 0 0,-1 0-1 0 0,1 0 1 0 0,-1 0 0 0 0,0 0-1 0 0,1 0 1 0 0,-1-1-1 0 0,1 1 1 0 0,-1 0 0 0 0,0 0-1 0 0,1 0 1 0 0,-1-1-1 0 0,0 1 1 0 0,1 0 0 0 0,-1-1-1 0 0,0 1 1 0 0,0 0-1 0 0,1 0 1 0 0,-1-1 0 0 0,0 1-1 0 0,0-1 1 0 0,0 1-1 0 0,1 0 1 0 0,-1-1 0 0 0,0 1-9 0 0,0-3 7 0 0,0 1 0 0 0,1-1 0 0 0,-1 1 1 0 0,1-1-1 0 0,-1 0 0 0 0,1 1 0 0 0,0-1 0 0 0,0 1 1 0 0,0 0-1 0 0,0-1 0 0 0,1 1 0 0 0,-1 0 1 0 0,1 0-8 0 0,-1-1 10 0 0,1 1 1 0 0,-1 0-1 0 0,0 0 1 0 0,1-1 0 0 0,-1 1-1 0 0,-1-1 1 0 0,1 1 0 0 0,0-1-1 0 0,0 1 1 0 0,-1-1-1 0 0,0 1 1 0 0,1-1 0 0 0,-1 0-11 0 0,0-50-1674 0 0,0 50-6804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6.2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 4912 0 0,'8'-4'368'0'0,"-4"3"110"0"0,0 9-190 0 0,-4-8-266 0 0,1 1 0 0 0,-1-1-1 0 0,0 1 1 0 0,1-1-1 0 0,-1 1 1 0 0,1-1-1 0 0,-1 0 1 0 0,1 1-1 0 0,-1-1 1 0 0,1 0 0 0 0,-1 1-1 0 0,1-1 1 0 0,-1 0-1 0 0,1 1 1 0 0,0-1-1 0 0,-1 0 1 0 0,1 0-1 0 0,-1 0 1 0 0,1 0 0 0 0,0 0-1 0 0,-1 0 1 0 0,1 0-1 0 0,0 0 1 0 0,-1 0-1 0 0,1 0-21 0 0,27-3 349 0 0,30-13 154 0 0,-38 10-376 0 0,0 0 0 0 0,1 1 0 0 0,0 1-1 0 0,0 2 1 0 0,9-1-127 0 0,14 1 561 0 0,1 3-1 0 0,4 1-560 0 0,-43-1 56 0 0,0 0 0 0 0,0 1 0 0 0,0-1 1 0 0,-1 1-1 0 0,1 0 0 0 0,0 1 0 0 0,-1-1 0 0 0,0 1 1 0 0,1 0-1 0 0,2 3-56 0 0,23 11 286 0 0,-28-15-246 0 0,0 0 0 0 0,0 0 0 0 0,0 1 0 0 0,0-1 0 0 0,0 1 1 0 0,-1-1-1 0 0,1 1 0 0 0,-1 0 0 0 0,0 0 0 0 0,0 0 0 0 0,0 0 0 0 0,0 0 1 0 0,0 1-1 0 0,-1-1 0 0 0,1 0 0 0 0,-1 1 0 0 0,0 0 0 0 0,0-1 0 0 0,0 1-40 0 0,0 0 43 0 0,0 0-1 0 0,-1 0 0 0 0,1 0 0 0 0,-1 0 0 0 0,0 0 0 0 0,0 0 0 0 0,0 0 0 0 0,0 0 0 0 0,-1-1 0 0 0,0 1 0 0 0,1 0 0 0 0,-2 0 0 0 0,1 0 0 0 0,0 0 0 0 0,-1-1 1 0 0,1 1-1 0 0,-1-1 0 0 0,-1 1-42 0 0,-5 8 42 0 0,0-1 0 0 0,-1-1 1 0 0,0 0-1 0 0,-1 0 1 0 0,0 0-1 0 0,-1-2 0 0 0,0 1 1 0 0,-1-1-1 0 0,1-1 1 0 0,-10 5-43 0 0,11-8-5 0 0,-6 2-21 0 0,0 0 0 0 0,0-1-1 0 0,0-1 1 0 0,-13 2 26 0 0,-40-1-170 0 0,-41-2 170 0 0,109-3 0 0 0,0 0 1 0 0,0 0 0 0 0,0 1-1 0 0,0-1 1 0 0,0 0 0 0 0,0 1-1 0 0,0-1 1 0 0,0 1 0 0 0,0-1-1 0 0,0 1 1 0 0,0-1 0 0 0,0 1 0 0 0,0-1-1 0 0,0 1 1 0 0,0 0 0 0 0,1 0-1 0 0,-1 0 1 0 0,0-1 0 0 0,0 1-1 0 0,1 0 1 0 0,-1 0 0 0 0,0 1-1 0 0,1-1 0 0 0,-1-1 1 0 0,1 1 0 0 0,-1 0 0 0 0,1 0 0 0 0,-1-1 0 0 0,0 1-1 0 0,1 0 1 0 0,-1-1 0 0 0,0 1 0 0 0,1 0 0 0 0,-1-1-1 0 0,0 1 1 0 0,0-1 0 0 0,0 1 0 0 0,1-1 0 0 0,-1 0-1 0 0,0 1 1 0 0,0-1 0 0 0,0 0 0 0 0,0 0 0 0 0,-1 1-1 0 0,2-1 9 0 0,-4 0-1452 0 0,4 0-5915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8.2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 3616 0 0,'0'-2'430'0'0,"0"0"0"0"0,0 1 0 0 0,0-1 0 0 0,1 0 0 0 0,-1 0 1 0 0,0 0-1 0 0,1 1 0 0 0,-1-1 0 0 0,1 0 0 0 0,-1 0-430 0 0,2 2 5 0 0,-1 1-1 0 0,0-1 1 0 0,0 1-1 0 0,0-1 1 0 0,0 1-1 0 0,-1-1 1 0 0,1 1 0 0 0,0 0-1 0 0,0-1 1 0 0,0 1-1 0 0,0 0 1 0 0,-1 0-1 0 0,1-1 1 0 0,0 1 0 0 0,0 0-1 0 0,-1 0 1 0 0,1 0-1 0 0,-1 0 1 0 0,1 0-1 0 0,-1 0 1 0 0,0 0 0 0 0,1 0-1 0 0,-1 0 1 0 0,0 0-1 0 0,1 0 1 0 0,-1 1-1 0 0,0-1 1 0 0,0 0-1 0 0,0 1-4 0 0,3 10 72 0 0,-1-8-2 0 0,-1-1 0 0 0,-1 1 0 0 0,1 0-1 0 0,0 0 1 0 0,-1 0 0 0 0,0 0 0 0 0,0 0 0 0 0,0 0 0 0 0,0 0 0 0 0,-1 0-1 0 0,0 0 1 0 0,1 0 0 0 0,-1 0 0 0 0,-2 3-70 0 0,-3 27 909 0 0,6-33-828 0 0,0-1-4 0 0,0 0-2 0 0,0 0-8 0 0,0 0-1341 0 0,0 0-5184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8.61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0,'0'5'-121'0'0,"0"-3"222"0"0,0-1-1 0 0,-1 1 0 0 0,1-1 0 0 0,0 1 1 0 0,0-1-1 0 0,1 1 0 0 0,-1-1 0 0 0,0 1 1 0 0,0-1-1 0 0,1 1 0 0 0,-1-1 0 0 0,1 1 0 0 0,-1-1 1 0 0,1 0-1 0 0,0 1 0 0 0,-1-1 0 0 0,1 0 1 0 0,0 1-1 0 0,1 0-100 0 0,-1 0 35 0 0,-1 0 0 0 0,1 1-1 0 0,0-1 1 0 0,-1 0 0 0 0,0 1 0 0 0,1-1 0 0 0,-1 1 0 0 0,0-1 0 0 0,0 1-1 0 0,-1-1 1 0 0,1 0 0 0 0,0 1 0 0 0,-1-1 0 0 0,0 1-35 0 0,0 12 9 0 0,1 21-10 0 0,1-35 34 0 0,6 5 94 0 0,-6-5-147 0 0,-1-1 1 0 0,0 0-1 0 0,0 0 1 0 0,0 0-1 0 0,0 0 0 0 0,1 0 1 0 0,-1 0-1 0 0,0 0 1 0 0,0 0-1 0 0,0 0 1 0 0,0 0-1 0 0,1 0 1 0 0,-1 0-1 0 0,0 0 1 0 0,0 0-1 0 0,0 0 1 0 0,1 0-1 0 0,-1 0 1 0 0,0 0-1 0 0,0 0 1 0 0,0 0-1 0 0,0 0 1 0 0,1 0-1 0 0,-1 0 1 0 0,0-1-1 0 0,0 1 1 0 0,0 0-1 0 0,0 0 1 0 0,0 0-1 0 0,1 0 1 0 0,-1 0-1 0 0,0 0 1 0 0,0 0-1 0 0,0-1 1 0 0,0 1-1 0 0,0 0 1 0 0,0 0-1 0 0,0 0 0 0 0,0 0 1 0 0,1-1-1 0 0,-1 1 1 0 0,0 0-1 0 0,0 0 1 0 0,0 0-1 0 0,0 0 1 0 0,0-1-1 0 0,0 1 1 0 0,0 0-1 0 0,0 0 1 0 0,0 0-1 0 0,0-1 1 0 0,0 1-1 0 0,0 0 1 0 0,0 0-1 0 0,0 0 1 0 0,0 0-1 0 0,-1-1 1 0 0,1 1-1 0 0,0 0 1 0 0,0 0-1 0 0,0 0 20 0 0,0-1-4625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49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3408 0 0,'0'0'360'0'0,"0"0"0"0"0,0 0-1 0 0,0 0-18 0 0,0 0-48 0 0,0 0-6 0 0,0 0 1 0 0,0 0-22 0 0,0 0-84 0 0,0 0-21 0 0,0 0 6 0 0,0 0-18 0 0,0 0-73 0 0,0 0-16 0 0,4 11 103 0 0,4 10-59 0 0,-1 0 0 0 0,-1 0 0 0 0,-1 1 1 0 0,-1 0-1 0 0,0 0 0 0 0,-1 17-104 0 0,-3-37 9 0 0,2 29 78 0 0,-2-21-56 0 0,1 0 0 0 0,-1-1 0 0 0,2 1 0 0 0,0 0 0 0 0,1 2-31 0 0,-1-2 94 0 0,-1-1 1 0 0,0 1-1 0 0,0 0 1 0 0,-1 0-1 0 0,0-1 1 0 0,-1 7-95 0 0,0 11 1107 0 0,1-27-896 0 0,0 0-4 0 0,0 0 2 0 0,0 0-21 0 0,0 0-105 0 0,0 0-27 0 0,0 0 1 0 0,0 0-4 0 0,0 0-35 0 0,0 0-1333 0 0,0 0-5290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0.54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17 6520 0 0,'15'12'756'0'0,"-13"-10"-712"0"0,0-1 0 0 0,0 1 0 0 0,0-1 1 0 0,0 1-1 0 0,0 0 0 0 0,0 0 0 0 0,0 0 0 0 0,0 0 0 0 0,-1 0 1 0 0,1 0-1 0 0,-1 0 0 0 0,1 1 0 0 0,-1-1 0 0 0,0 1 0 0 0,0-1 0 0 0,0 2-44 0 0,0-1 38 0 0,0 1 0 0 0,0 0 0 0 0,0-1 0 0 0,0 1 0 0 0,0 0 0 0 0,1-1 0 0 0,-1 1 0 0 0,1-1 0 0 0,0 0-38 0 0,0 0 27 0 0,0 0 0 0 0,0 0-1 0 0,-1 0 1 0 0,0 1 0 0 0,0-1 0 0 0,0 0-1 0 0,0 1 1 0 0,0-1 0 0 0,0 1 0 0 0,-1-1-1 0 0,0 1-26 0 0,0 5 89 0 0,0-3 9 0 0,0-1 0 0 0,0 0 0 0 0,0 1 1 0 0,1-1-1 0 0,-1 0 0 0 0,1 0 0 0 0,1 0 1 0 0,-1 1-1 0 0,1-1 0 0 0,1 4-98 0 0,-1-2 211 0 0,0 0 0 0 0,-1 0 0 0 0,0 0 0 0 0,0 0 0 0 0,-1 0-1 0 0,0 5-210 0 0,0 9 951 0 0,0-19-227 0 0,-1-8 231 0 0,1 5 71 0 0,0 8-452 0 0,0 20-318 0 0,0-2-408 0 0,0-21 215 0 0,0-10 250 0 0,-6-20-47 0 0,-10-115 69 0 0,12 119-281 0 0,3 20-46 0 0,0-1 1 0 0,1 0-1 0 0,-1 0 0 0 0,1 0 1 0 0,0 1-1 0 0,0-1 1 0 0,0 0-1 0 0,0 0 1 0 0,0 0-1 0 0,0 0 1 0 0,1-1-9 0 0,1-3 12 0 0,0 0 1 0 0,1 1 0 0 0,0-1 0 0 0,0 0 0 0 0,0 1-1 0 0,1 0 1 0 0,-1 0 0 0 0,2-1-13 0 0,23-6 44 0 0,-26 12-39 0 0,1 0-1 0 0,-1 1 1 0 0,0-1 0 0 0,1 0-1 0 0,-1 1 1 0 0,1-1-1 0 0,-1 1 1 0 0,0 0 0 0 0,1 0-1 0 0,-1 0 1 0 0,1 0 0 0 0,-1 0-1 0 0,1 0 1 0 0,-1 1-1 0 0,1-1 1 0 0,-1 1 0 0 0,0 0-1 0 0,1-1 1 0 0,-1 1-1 0 0,0 0 1 0 0,0 1 0 0 0,0-1-1 0 0,1 0 1 0 0,-1 1 0 0 0,-1-1-1 0 0,2 1-4 0 0,-3-1 0 0 0,4 1 6 0 0,-1 1-1 0 0,-1 0 0 0 0,1 0 0 0 0,0 0 0 0 0,-1 1 1 0 0,1-1-1 0 0,-1 1 0 0 0,0-1 0 0 0,0 1 0 0 0,-1 0 0 0 0,1 0-5 0 0,0 1-137 0 0,0 0 0 0 0,1 0-1 0 0,0 0 1 0 0,0 0 0 0 0,0-1 0 0 0,1 1 137 0 0,29-7-594 0 0,-32 2 589 0 0,0 0 0 0 0,0 0 0 0 0,0 0 0 0 0,0 0 0 0 0,0 0 0 0 0,0 0 0 0 0,0 0 0 0 0,0 0 0 0 0,0 1 0 0 0,0-1 0 0 0,0 0 0 0 0,0 1 0 0 0,-1-1 0 0 0,1 1 0 0 0,0-1 0 0 0,0 1 0 0 0,0-1 0 0 0,0 1 0 0 0,-1-1 0 0 0,1 1 0 0 0,0 0 0 0 0,0 0 5 0 0,4 19-155 0 0,-2-2 110 0 0,1-7 89 0 0,0 0 0 0 0,1-1 0 0 0,0 0 1 0 0,1 0-1 0 0,2 2-44 0 0,5 11 75 0 0,30 34 499 0 0,-40-51-496 0 0,2 1-49 0 0,-4-7-27 0 0,-1 0-1 0 0,1 1 1 0 0,-1-1 0 0 0,0 0-1 0 0,1 1 1 0 0,-1-1 0 0 0,0 0-1 0 0,1 1 1 0 0,-1-1 0 0 0,0 1 0 0 0,1-1-1 0 0,-1 1 1 0 0,0-1 0 0 0,0 1-1 0 0,0-1 1 0 0,1 1 0 0 0,-1-1-1 0 0,0 1 1 0 0,0-1 0 0 0,0 1 0 0 0,0-1-1 0 0,0 1 1 0 0,0-1 0 0 0,0 1-2 0 0,-1 3 55 0 0,-1-62-102 0 0,0 10-110 0 0,5-39 157 0 0,-3 82-19 0 0,0-1 0 0 0,1 1 1 0 0,0-1-1 0 0,0 1 0 0 0,0 0 0 0 0,1 0 1 0 0,0-1-1 0 0,0 1 0 0 0,0 0 0 0 0,1 1 1 0 0,-1-1-1 0 0,1 0 0 0 0,0 1 0 0 0,0-1 1 0 0,1 1-1 0 0,1-1 19 0 0,3-8-90 0 0,-7 11 75 0 0,0 0 0 0 0,0 0-1 0 0,1 0 1 0 0,-1 1 0 0 0,0-1 0 0 0,1 0-1 0 0,-1 0 1 0 0,1 1 0 0 0,0-1 0 0 0,-1 1 0 0 0,1-1 15 0 0,7-4-22 0 0,-6 4 16 0 0,1-1-1 0 0,-1 1 1 0 0,0 0 0 0 0,1 0-1 0 0,0 0 1 0 0,-1 0 0 0 0,1 0 0 0 0,3 0 6 0 0,4 0 46 0 0,-10 2-42 0 0,-1-1 0 0 0,1 1 0 0 0,-1 0 1 0 0,1-1-1 0 0,0 1 0 0 0,-1 0 0 0 0,1 0 1 0 0,-1 0-1 0 0,1 0 0 0 0,0 0 0 0 0,-1 0 1 0 0,1 0-1 0 0,0 0 0 0 0,-1 0 1 0 0,1 0-1 0 0,0 0 0 0 0,-1 0 0 0 0,1 0 1 0 0,-1 0-1 0 0,1 0 0 0 0,0 1 0 0 0,-1-1 1 0 0,1 0-1 0 0,-1 0 0 0 0,1 1 0 0 0,-1-1 1 0 0,1 1-1 0 0,-1-1 0 0 0,1 0 0 0 0,-1 1 1 0 0,1-1-1 0 0,-1 1 0 0 0,1-1 0 0 0,-1 1 1 0 0,0-1-1 0 0,1 1 0 0 0,-1-1 1 0 0,0 1-5 0 0,27 46 171 0 0,-18-33-89 0 0,-1 1 1 0 0,0 0-1 0 0,-1 0 0 0 0,0 1 0 0 0,0 4-82 0 0,1 11 111 0 0,-5-15 35 0 0,2 1 0 0 0,0 0 0 0 0,1-1 0 0 0,0 0 0 0 0,5 6-146 0 0,0-10 401 0 0,-10-12-392 0 0,-1 1 0 0 0,1-1 0 0 0,0 1 1 0 0,0 0-1 0 0,-1-1 0 0 0,1 1 0 0 0,0 0 1 0 0,-1 0-1 0 0,1-1 0 0 0,-1 1 1 0 0,1 0-1 0 0,-1 0 0 0 0,1 0 0 0 0,-1 0 1 0 0,1 0-1 0 0,-1 0 0 0 0,0 0 0 0 0,0 0 1 0 0,1 0-1 0 0,-1 0 0 0 0,0 0-9 0 0,0-1-13 0 0,0 0-1 0 0,0 1 1 0 0,0-1-1 0 0,0 0 1 0 0,0 0-1 0 0,0 1 1 0 0,0-1-1 0 0,0 0 1 0 0,0 0-1 0 0,0 0 0 0 0,1 1 1 0 0,-1-1-1 0 0,0 0 1 0 0,0 0-1 0 0,0 0 1 0 0,0 0-1 0 0,0 1 1 0 0,0-1-1 0 0,1 0 1 0 0,-1 0-1 0 0,0 0 1 0 0,0 0-1 0 0,0 0 1 0 0,1 0-1 0 0,-1 1 1 0 0,0-1-1 0 0,0 0 1 0 0,0 0-1 0 0,1 0 1 0 0,-1 0-1 0 0,0 0 1 0 0,0 0-1 0 0,0 0 1 0 0,1 0-1 0 0,-1 0 1 0 0,0 0-1 0 0,0 0 1 0 0,0 0-1 0 0,1 0 1 0 0,-1 0-1 0 0,0 0 1 0 0,0 0-1 0 0,1 0 1 0 0,-1 0-1 0 0,0-1 14 0 0,2 1-1540 0 0,-1 0-9410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1.0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1 166 6928 0 0,'0'0'33'0'0,"1"-1"0"0"0,-1 1 0 0 0,1-1 1 0 0,-1 1-1 0 0,1-1 0 0 0,0 1 0 0 0,-1 0 1 0 0,1-1-1 0 0,-1 1 0 0 0,1 0 0 0 0,0-1 1 0 0,-1 1-1 0 0,1 0 0 0 0,0 0 0 0 0,0 0 0 0 0,-1-1 1 0 0,1 1-1 0 0,0 0 0 0 0,0 0 0 0 0,-1 0 1 0 0,1 0-1 0 0,0 0 0 0 0,-1 0 0 0 0,1 1 0 0 0,0-1 1 0 0,0 0-1 0 0,-1 0 0 0 0,1 0 0 0 0,0 1 1 0 0,-1-1-1 0 0,1 0 0 0 0,0 1 0 0 0,-1-1 1 0 0,1 1-1 0 0,-1-1 0 0 0,1 0 0 0 0,-1 1 0 0 0,1 0-33 0 0,1 0 78 0 0,-1 0 0 0 0,0 0-1 0 0,0 0 1 0 0,0 0-1 0 0,1 0 1 0 0,-1 0-1 0 0,0 1 1 0 0,0-1 0 0 0,-1 0-1 0 0,1 1 1 0 0,0-1-1 0 0,0 0 1 0 0,-1 1-1 0 0,1-1 1 0 0,-1 1-1 0 0,1-1 1 0 0,0 3-78 0 0,-1 5-17 0 0,1 1 0 0 0,1-1 1 0 0,0 0-1 0 0,0 1 0 0 0,2 5 17 0 0,0-5-44 0 0,-2 0 0 0 0,1 0 0 0 0,-2 0 0 0 0,1 3 44 0 0,-1-8-11 0 0,-1-1 1 0 0,1 0-1 0 0,0 0 0 0 0,1 1 0 0 0,-1-1 1 0 0,1 0-1 0 0,-1 0 0 0 0,1 0 0 0 0,1 0 1 0 0,-1-1-1 0 0,0 1 0 0 0,2 1 11 0 0,0 0 6 0 0,-1 5 382 0 0,-3-7 465 0 0,-3-9-244 0 0,-6-21-264 0 0,1 0 1 0 0,2 0 0 0 0,1 0-1 0 0,0-11-345 0 0,-2-6 378 0 0,5 33-284 0 0,1 1 0 0 0,0 0-1 0 0,1 0 1 0 0,0-1 0 0 0,2-5-94 0 0,-2 11 32 0 0,1 1 0 0 0,0 0-1 0 0,0-1 1 0 0,0 1 0 0 0,0 0-1 0 0,1 0 1 0 0,0 0 0 0 0,0 0-1 0 0,0 0 1 0 0,0 0 0 0 0,0 0 0 0 0,1 1-1 0 0,0-1 1 0 0,0 1-32 0 0,2-3 79 0 0,1 1-1 0 0,0 0 1 0 0,0 0 0 0 0,1 1-1 0 0,-1 0 1 0 0,1 0 0 0 0,0 0-1 0 0,0 1 1 0 0,0 0 0 0 0,1 0-1 0 0,-1 1 1 0 0,1 0 0 0 0,-1 1-1 0 0,7-2-78 0 0,-7 4 40 0 0,0-1 1 0 0,1 1-1 0 0,-1 0 0 0 0,0 0 0 0 0,0 0 1 0 0,0 1-1 0 0,0 1 0 0 0,0-1 0 0 0,0 1 1 0 0,0 0-1 0 0,0 1-40 0 0,0 0 42 0 0,-1 0 1 0 0,0 0-1 0 0,0 0 0 0 0,0 1 1 0 0,0 0-1 0 0,-1 0 1 0 0,0 1-1 0 0,0-1 0 0 0,0 1 1 0 0,1 2-43 0 0,-5-5 4 0 0,0-1 0 0 0,-1 0 0 0 0,1 0 0 0 0,0 1 0 0 0,-1-1 0 0 0,1 0 0 0 0,-1 1 0 0 0,0-1 0 0 0,0 0 1 0 0,0 1-1 0 0,0-1 0 0 0,0 0 0 0 0,0 1 0 0 0,-1-1 0 0 0,1 0 0 0 0,-1 1 0 0 0,0-1 0 0 0,1 0 0 0 0,-1 0 0 0 0,0 0 0 0 0,-1 1-4 0 0,0 3-3 0 0,-1-1 0 0 0,0 0 0 0 0,-1 0-1 0 0,1 0 1 0 0,-1 0 0 0 0,0 0 0 0 0,-3 2 3 0 0,-40 31-106 0 0,44-35 93 0 0,-1 0-1 0 0,0 0 1 0 0,0 0-1 0 0,-1 0 1 0 0,1-1 0 0 0,0 0-1 0 0,-1 0 1 0 0,1 0-1 0 0,-1-1 1 0 0,0 1-1 0 0,-3 0 14 0 0,-4 0-116 0 0,0 0-1 0 0,0-1 0 0 0,0 0 1 0 0,-1-1 116 0 0,12 0-64 0 0,-1 0-2019 0 0,2 0-7082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04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65 8032 0 0,'0'34'1520'0'0,"9"148"846"0"0,-4-78-2026 0 0,-5-89-314 0 0,0 0 0 0 0,-1 0-1 0 0,-1 9-25 0 0,0-7 86 0 0,4-1 376 0 0,-1-14 177 0 0,0-10-409 0 0,1-21-181 0 0,0 0 0 0 0,2 1 1 0 0,2-1-1 0 0,0 1 0 0 0,4-5-49 0 0,2-14 39 0 0,-7 27-29 0 0,1 0 0 0 0,1 1 1 0 0,1 0-1 0 0,1 0 0 0 0,0 1 0 0 0,8-11-10 0 0,-12 22 0 0 0,1 1-1 0 0,-1-1 1 0 0,1 1-1 0 0,1 0 0 0 0,-1 1 1 0 0,1-1-1 0 0,0 1 1 0 0,0 1-1 0 0,0-1 1 0 0,1 1-1 0 0,-1 0 0 0 0,1 1 1 0 0,0 0-1 0 0,2 0 1 0 0,2 0-131 0 0,-1-1 0 0 0,0 0-1 0 0,0-1 1 0 0,0 0 0 0 0,0-1-1 0 0,4-3 132 0 0,-14 9-5 0 0,-1-1 0 0 0,1 1 0 0 0,-1 0-1 0 0,1-1 1 0 0,-1 1 0 0 0,1 0 0 0 0,0 0-1 0 0,-1-1 1 0 0,1 1 0 0 0,-1 0 0 0 0,1 0-1 0 0,0 0 1 0 0,-1 0 0 0 0,1 0 0 0 0,0 0-1 0 0,-1 0 1 0 0,1 0 0 0 0,0 0 0 0 0,-1 0-1 0 0,1 0 1 0 0,-1 0 0 0 0,1 1 0 0 0,0-1-1 0 0,0 0 6 0 0,7 2-154 0 0,2 22 114 0 0,-10-18 40 0 0,-1 0-1 0 0,-1 0 1 0 0,1 0-1 0 0,-1 0 0 0 0,0 0 1 0 0,0 0-1 0 0,-1-1 1 0 0,0 1-1 0 0,0-1 1 0 0,0 1-1 0 0,0-1 1 0 0,-2 1 0 0 0,-10 11 3 0 0,0-1-1 0 0,-1 0 1 0 0,-1-1 0 0 0,-1-1 0 0 0,-10 6-3 0 0,2 0 2 0 0,-26 22-10 0 0,51-40 7 0 0,-1 0 1 0 0,0-1 0 0 0,1 1 0 0 0,0 0 0 0 0,-1 0-1 0 0,1 0 1 0 0,0 0 0 0 0,0 0 0 0 0,0 0 0 0 0,0 1-1 0 0,0-1 1 0 0,0 0 0 0 0,1 1 0 0 0,-1-1 0 0 0,1 0-1 0 0,0 1 1 0 0,-1-1 0 0 0,1 0 0 0 0,0 1 0 0 0,1-1-1 0 0,-1 0 1 0 0,0 1 0 0 0,1-1 0 0 0,-1 0 0 0 0,1 1-1 0 0,0-1 1 0 0,-1 0 0 0 0,1 0 0 0 0,0 1 0 0 0,1-1-1 0 0,-1 0 1 0 0,0 0 0 0 0,1 0 0 0 0,12 7 36 0 0,0 0 0 0 0,0-1 0 0 0,1 0 1 0 0,1-2-1 0 0,-1 0 0 0 0,1 0 0 0 0,0-1 0 0 0,14 1-36 0 0,27 11 63 0 0,-53-16-41 0 0,1 0 0 0 0,0 0 0 0 0,-1-1 0 0 0,1 0 0 0 0,-1 1 0 0 0,1-1 0 0 0,1-1-22 0 0,-3 1-190 0 0,1 0 1 0 0,-1 0-1 0 0,1 0 0 0 0,-1 0 1 0 0,1 0-1 0 0,-1 1 0 0 0,0 0 1 0 0,1-1-1 0 0,-1 1 0 0 0,2 1 190 0 0,-4-1-8290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1.4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7232 0 0,'8'114'2414'0'0,"-8"94"-1418"0"0,0-204-922 0 0,1 0 0 0 0,0 0 0 0 0,0 0 0 0 0,0 0 0 0 0,0 1 0 0 0,0-1 0 0 0,1-1 0 0 0,0 1 0 0 0,0 0 0 0 0,0 0-1 0 0,0-1 1 0 0,0 1 0 0 0,1-1 0 0 0,0 1 0 0 0,-1-1 0 0 0,1 0 0 0 0,1 0 0 0 0,-1-1 0 0 0,2 2-74 0 0,3 5 223 0 0,-5-7-254 0 0,0 0-1 0 0,0 0 0 0 0,0 0 0 0 0,0 0 0 0 0,0 0 1 0 0,1-1-1 0 0,-1 1 0 0 0,1-1 0 0 0,-1 0 1 0 0,0 0-1 0 0,1-1 0 0 0,0 1 0 0 0,-1 0 0 0 0,1-1 1 0 0,-1 0-1 0 0,1 0 0 0 0,-1 0 0 0 0,1-1 1 0 0,0 1-1 0 0,-1-1 0 0 0,1 0 0 0 0,-1 0 0 0 0,1 0 1 0 0,-1 0-1 0 0,0 0 0 0 0,1-1 0 0 0,-1 0 1 0 0,0 1-1 0 0,0-1 0 0 0,2-2 32 0 0,-3 2-8093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1.7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6928 0 0,'5'5'382'0'0,"-1"-1"1"0"0,1 1 0 0 0,-1 0-1 0 0,0 1 1 0 0,0-1 0 0 0,0 1-1 0 0,-1-1 1 0 0,0 1 0 0 0,0 0-1 0 0,0 1 1 0 0,-1-1-383 0 0,7 17 135 0 0,-1 0-1 0 0,-1 0 1 0 0,-1 1 0 0 0,-1-1-1 0 0,-1 1 1 0 0,0 19-135 0 0,-1-18 285 0 0,-2-22-251 0 0,0 0 0 0 0,-1 0 0 0 0,1 0 0 0 0,-1 0 0 0 0,0 0 1 0 0,0 0-1 0 0,0 0 0 0 0,-1 0 0 0 0,1 1-34 0 0,-1 3 105 0 0,0 1 0 0 0,0 0-1 0 0,1-1 1 0 0,1 1 0 0 0,-1 3-105 0 0,1 10-1560 0 0,-1-21-6661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2.1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252 0 7432 0 0,'0'0'7'0'0,"0"0"1"0"0,-1 0 0 0 0,1 0 0 0 0,0 0-1 0 0,0 1 1 0 0,0-1 0 0 0,0 0-1 0 0,0 0 1 0 0,0 0 0 0 0,0 0 0 0 0,0 0-1 0 0,0 0 1 0 0,0 0 0 0 0,0 0-1 0 0,0 0 1 0 0,0 0 0 0 0,0 0 0 0 0,0 1-1 0 0,0-1 1 0 0,0 0 0 0 0,0 0-1 0 0,0 0 1 0 0,0 0 0 0 0,0 0 0 0 0,0 0-1 0 0,0 0 1 0 0,0 0 0 0 0,0 0-1 0 0,0 1 1 0 0,0-1 0 0 0,0 0 0 0 0,0 0-1 0 0,0 0 1 0 0,0 0 0 0 0,0 0-1 0 0,0 0 1 0 0,0 0 0 0 0,0 0 0 0 0,0 0-1 0 0,0 0 1 0 0,0 0 0 0 0,0 1-1 0 0,0-1 1 0 0,0 0 0 0 0,0 0 0 0 0,1 0-1 0 0,-1 0 1 0 0,0 0 0 0 0,0 0-1 0 0,0 0 1 0 0,0 0 0 0 0,0 0 0 0 0,0 0-1 0 0,0 0 1 0 0,0 0 0 0 0,0 0-1 0 0,0 0 1 0 0,1 0 0 0 0,-1 0 0 0 0,0 0-1 0 0,0 0 1 0 0,0 0 0 0 0,0 0-1 0 0,0 0 1 0 0,0 0 0 0 0,0 0 0 0 0,0 0-1 0 0,0 0 1 0 0,1 0 0 0 0,-1 0-8 0 0,-11 8 1188 0 0,7-5-900 0 0,-1 0 0 0 0,0-1 0 0 0,0 1 0 0 0,0-1 0 0 0,0-1 0 0 0,0 1-288 0 0,-55 13 62 0 0,-56 23-62 0 0,115-38 6 0 0,1 1-1 0 0,-1-1 1 0 0,1 0-1 0 0,-1 0 1 0 0,1 0-1 0 0,-1 1 0 0 0,1-1 1 0 0,-1 0-1 0 0,1 1 1 0 0,-1-1-1 0 0,1 0 1 0 0,0 1-1 0 0,-1-1 1 0 0,1 1-1 0 0,-1-1 1 0 0,1 1-1 0 0,0-1 0 0 0,0 1 1 0 0,-1-1-1 0 0,1 1 1 0 0,0-1-1 0 0,0 1 1 0 0,-1-1-1 0 0,1 1 1 0 0,0-1-1 0 0,0 1 1 0 0,0-1-1 0 0,0 1 0 0 0,0 0 1 0 0,0-1-1 0 0,0 1 1 0 0,0-1-1 0 0,0 1 1 0 0,0 0-6 0 0,-5 4 383 0 0,4-4-380 0 0,1-1 0 0 0,-1 1 0 0 0,1-1 0 0 0,-1 1 0 0 0,0-1 0 0 0,1 1 0 0 0,-1-1-1 0 0,1 1 1 0 0,-1-1 0 0 0,1 1 0 0 0,0 0 0 0 0,-1-1 0 0 0,1 1 0 0 0,-1 0 0 0 0,1-1 0 0 0,0 1 0 0 0,0 0-1 0 0,-1-1 1 0 0,1 2-3 0 0,-4 56 527 0 0,2-45-514 0 0,1-1 0 0 0,0 0-1 0 0,1 1 1 0 0,0-1-1 0 0,1 0 1 0 0,1 3-13 0 0,-2-11 9 0 0,1-1-1 0 0,0 1 1 0 0,0 0-1 0 0,0 0 1 0 0,0-1-1 0 0,1 1 1 0 0,0 0 0 0 0,-1-1-1 0 0,1 0 1 0 0,2 2-9 0 0,1 1 13 0 0,0-1 1 0 0,0 0-1 0 0,1 0 1 0 0,0 0-1 0 0,2 0-13 0 0,-6-3 3 0 0,2 1 4 0 0,-1 0 1 0 0,1-1-1 0 0,0 1 0 0 0,0-1 1 0 0,0 1-1 0 0,0-1 0 0 0,0-1 1 0 0,0 1-1 0 0,0-1 0 0 0,1 1 1 0 0,-1-1-1 0 0,1 0 0 0 0,-1-1 1 0 0,3 1-8 0 0,131-10 98 0 0,-130 8-101 0 0,0-1-1 0 0,-1 1 0 0 0,0-1 0 0 0,1 0 0 0 0,-1-1 1 0 0,0 0-1 0 0,2-1 4 0 0,9-4-1480 0 0,-15 7-6404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2.51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0 175 7232 0 0,'1'-1'43'0'0,"-1"1"1"0"0,1-1 0 0 0,0 0-1 0 0,-1 1 1 0 0,1-1-1 0 0,0 1 1 0 0,-1 0 0 0 0,1-1-1 0 0,0 1 1 0 0,0 0 0 0 0,-1-1-1 0 0,1 1 1 0 0,0 0-1 0 0,0 0 1 0 0,0-1 0 0 0,-1 1-1 0 0,1 0 1 0 0,0 0 0 0 0,0 0-1 0 0,0 0-43 0 0,18-4 961 0 0,215-108 1758 0 0,-205 101-2556 0 0,1 1 0 0 0,1 1 0 0 0,13-1-163 0 0,-38 9-3 0 0,59-9-1513 0 0,-60 9-6174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2.8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236 48 7328 0 0,'11'-16'174'0'0,"-10"15"-29"0"0,1-1 0 0 0,-1 1 1 0 0,0-1-1 0 0,0 1 0 0 0,0-1 0 0 0,0 0 0 0 0,0 1 1 0 0,0-1-1 0 0,-1 0 0 0 0,1 0 0 0 0,-1 0 0 0 0,1 1 1 0 0,-1-1-1 0 0,1 0 0 0 0,-1 0 0 0 0,0 0 0 0 0,0 0-145 0 0,-22 1 1836 0 0,10 2-1835 0 0,1 0 0 0 0,0 1 0 0 0,0 0 0 0 0,0 1 0 0 0,-9 3-1 0 0,-28 7-5 0 0,45-13 5 0 0,-51 11-21 0 0,51-10 20 0 0,-1 1-1 0 0,0-1 1 0 0,0 0-1 0 0,1 1 1 0 0,-1 0-1 0 0,0 0 1 0 0,1 0-1 0 0,0 0 1 0 0,0 1 0 0 0,-1-1-1 0 0,1 1 1 0 0,0 0 1 0 0,2-1 10 0 0,-1 0-1 0 0,1 0 1 0 0,0 1 0 0 0,0-1 0 0 0,0 0 0 0 0,0 0 0 0 0,0 1 0 0 0,0-1-1 0 0,1 0 1 0 0,-1 1 0 0 0,1-1 0 0 0,0 1 0 0 0,0-1 0 0 0,-1 1 0 0 0,2-1 0 0 0,-1 1-1 0 0,0-1 1 0 0,0 1 0 0 0,1-1 0 0 0,-1 0 0 0 0,1 1 0 0 0,0-1 0 0 0,0 0-1 0 0,0 1 1 0 0,0-1 0 0 0,0 0 0 0 0,0 0 0 0 0,1 1-10 0 0,3 4 38 0 0,-1-1 1 0 0,2 1-1 0 0,-1-1 0 0 0,1 0 0 0 0,0 0 1 0 0,0 0-1 0 0,0-1 0 0 0,2 1-38 0 0,44 31 378 0 0,6 1-378 0 0,-52-34 14 0 0,-1 0 0 0 0,1 1 1 0 0,-1-1-1 0 0,-1 1 0 0 0,1 1 1 0 0,-1-1-1 0 0,0 1 0 0 0,0-1 0 0 0,0 3-14 0 0,0-2 16 0 0,1 1-1 0 0,-1-1 0 0 0,1 0 1 0 0,0-1-1 0 0,0 1 0 0 0,0-1 1 0 0,5 3-16 0 0,-3-3 36 0 0,-1-1 0 0 0,0 1 0 0 0,0 1 1 0 0,0-1-1 0 0,-1 1 0 0 0,1 1-36 0 0,-4-5 7 0 0,-1-1-1 0 0,0 1 1 0 0,0 0 0 0 0,0-1-1 0 0,0 1 1 0 0,0 0-1 0 0,0 0 1 0 0,-1 0-1 0 0,1 0 1 0 0,-1 0-1 0 0,1 0 1 0 0,-1-1-1 0 0,0 1 1 0 0,1 0 0 0 0,-1 0-1 0 0,0 0 1 0 0,-1 0-1 0 0,1 0 1 0 0,0 0-1 0 0,0 0 1 0 0,-1 0-1 0 0,1 0 1 0 0,-1 0-1 0 0,0 0 1 0 0,0 1-7 0 0,0 0 6 0 0,-1 0-1 0 0,1-1 1 0 0,-1 1 0 0 0,1-1 0 0 0,-1 1 0 0 0,0-1-1 0 0,0 0 1 0 0,0 0 0 0 0,0 1 0 0 0,-1-2-1 0 0,1 1 1 0 0,0 0 0 0 0,-1 0 0 0 0,0-1 0 0 0,1 1-6 0 0,-92 55 16 0 0,89-55-16 0 0,0 1 1 0 0,0 0-1 0 0,0-1 1 0 0,-1 0 0 0 0,1 0-1 0 0,-1-1 1 0 0,1 1-1 0 0,-1-1 1 0 0,0-1 0 0 0,0 1-1 0 0,-3-1 0 0 0,-18 3 2 0 0,-12-8-2 0 0,36 4-6 0 0,1-1 1 0 0,0 1-1 0 0,0-1 1 0 0,0 0-1 0 0,0 1 1 0 0,0-1 0 0 0,0 0-1 0 0,1 0 1 0 0,-1-1-1 0 0,1 1 1 0 0,-2-2 5 0 0,-1-2-1631 0 0,2 5-6782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3.9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355 54 4720 0 0,'11'-6'1966'0'0,"-11"5"-1018"0"0,-10-7-221 0 0,7 5-699 0 0,0 1 0 0 0,-1 0 0 0 0,1 0 0 0 0,0 1 0 0 0,0-1 0 0 0,-1 1 0 0 0,1-1 0 0 0,-1 1 0 0 0,0 0 0 0 0,1 0 0 0 0,-1 1 0 0 0,0-1-28 0 0,-49-4 64 0 0,42 5-3 0 0,6 0-22 0 0,0 0-1 0 0,0 0 0 0 0,0 1 0 0 0,0-1 0 0 0,1 1 0 0 0,-1 0 0 0 0,0 1 0 0 0,1-1 0 0 0,-1 1 0 0 0,1 0 1 0 0,-1 0-39 0 0,-45 30 730 0 0,38-24-582 0 0,6-2-66 0 0,-1-1 1 0 0,1 1 0 0 0,0 0-1 0 0,-2 3-82 0 0,-18 18 142 0 0,19-21-109 0 0,1 1 0 0 0,-1-1 0 0 0,1 1 0 0 0,1 1 0 0 0,-1-1 1 0 0,1 1-1 0 0,1 0 0 0 0,-4 6-33 0 0,6-8 27 0 0,-1 0 0 0 0,1 0 0 0 0,0 0 0 0 0,1 0 0 0 0,-1 0 0 0 0,1 0 0 0 0,1 0 1 0 0,-1 1-1 0 0,1-1 0 0 0,0 0 0 0 0,0 1 0 0 0,1-1 0 0 0,0 1-27 0 0,1 13 26 0 0,-2-17-22 0 0,0 0 0 0 0,0 0 0 0 0,0 0 0 0 0,1 0 0 0 0,-1 0 0 0 0,1 0 0 0 0,0 0 0 0 0,0 0 0 0 0,0 0-1 0 0,0 0 1 0 0,0-1 0 0 0,1 1 0 0 0,-1 0 0 0 0,1-1 0 0 0,0 1 0 0 0,0 0-4 0 0,4 1 5 0 0,1 0-1 0 0,-1 0 1 0 0,0-1-1 0 0,1 0 0 0 0,0 0 1 0 0,0 0-1 0 0,0-1 1 0 0,0 0-1 0 0,0-1 0 0 0,0 1 1 0 0,0-1-1 0 0,1-1 1 0 0,-1 0-1 0 0,0 0 0 0 0,1 0 1 0 0,-1 0-1 0 0,0-1 1 0 0,1-1-1 0 0,-1 1 0 0 0,0-1 1 0 0,0 0-1 0 0,0-1 1 0 0,3-1-5 0 0,-3 0 4 0 0,0 0 1 0 0,0 1 0 0 0,0 0 0 0 0,0 0 0 0 0,2 1-5 0 0,-5 0 6 0 0,-1 1 1 0 0,1 0 0 0 0,-1-1-1 0 0,1 0 1 0 0,-1 0 0 0 0,0 0-1 0 0,0 0 1 0 0,1-1 0 0 0,-2 1 0 0 0,1-1-1 0 0,0 0 1 0 0,2-2-7 0 0,30-43 261 0 0,-19 26-82 0 0,-9 11-86 0 0,0 0 1 0 0,-1-1-1 0 0,3-6-93 0 0,5-11 105 0 0,-12 24-63 0 0,0 1 1 0 0,-1-1-1 0 0,1 0 1 0 0,-1 0-1 0 0,0 0 1 0 0,0 0-1 0 0,-1 0 1 0 0,0-3-43 0 0,7-30 288 0 0,-5 32-244 0 0,0 0 0 0 0,-1 0 1 0 0,1 0-1 0 0,-1 0 0 0 0,0 0 1 0 0,-1 0-1 0 0,1-1 0 0 0,-1 1 0 0 0,-1 0 1 0 0,1-3-45 0 0,-1 5 20 0 0,-2-6 363 0 0,3 10-376 0 0,0 0-1 0 0,-1 0 1 0 0,1 0-1 0 0,0 0 1 0 0,-1 1-1 0 0,1-1 1 0 0,0 0 0 0 0,-1 0-1 0 0,1 1 1 0 0,0-1-1 0 0,0 0 1 0 0,-1 0-1 0 0,1 1 1 0 0,0-1-1 0 0,0 0 1 0 0,-1 1-1 0 0,1-1 1 0 0,0 0-1 0 0,0 0 1 0 0,0 1-1 0 0,0-1 1 0 0,0 1-1 0 0,0-1 1 0 0,0 0-1 0 0,-1 1 1 0 0,1-1-1 0 0,0 0 1 0 0,0 1-1 0 0,0-1 1 0 0,0 0-1 0 0,0 1 1 0 0,1-1-1 0 0,-1 1 1 0 0,0-1-7 0 0,-3 8 19 0 0,0 0 1 0 0,-1-1-1 0 0,0 1 0 0 0,0-1 1 0 0,-1 0-1 0 0,-4 6-19 0 0,-16 27 20 0 0,-6 47 44 0 0,27-75-49 0 0,2-1 1 0 0,-1 1-1 0 0,0 12-15 0 0,1-11 11 0 0,0 0 1 0 0,0 0-1 0 0,-3 3-11 0 0,2-2 16 0 0,0 0 0 0 0,0 1-1 0 0,1-1 1 0 0,1 15-16 0 0,0-16 12 0 0,0 1 1 0 0,0-1-1 0 0,-1 1 0 0 0,-1-1 0 0 0,-2 6-12 0 0,1-6 15 0 0,1 0-1 0 0,0 0 1 0 0,1 0-1 0 0,1 9-14 0 0,0-10 15 0 0,0 0 0 0 0,-1-1 0 0 0,0 1 0 0 0,-1-1 0 0 0,-3 7-15 0 0,5-13 4 0 0,0 0-1 0 0,0 0 0 0 0,0 0 0 0 0,0 0 1 0 0,1 0-1 0 0,-1 0 0 0 0,2 1 1 0 0,-1 3-4 0 0,0 22 20 0 0,-2-16-8 0 0,0-6-9 0 0,1 0 1 0 0,1 0 0 0 0,0-1 0 0 0,0 1 0 0 0,0 0 0 0 0,1 0 0 0 0,1 4-4 0 0,1 3 5 0 0,-3-13-3 0 0,1 1-1 0 0,-1-1 1 0 0,1 0-1 0 0,0 0 1 0 0,0 0-1 0 0,0 0 1 0 0,0 0 0 0 0,0 0-1 0 0,0 0 1 0 0,1 0-1 0 0,0 0 1 0 0,-1-1-1 0 0,1 1 1 0 0,0 0-1 0 0,0-1 1 0 0,1 0-1 0 0,-1 1 1 0 0,3 1-2 0 0,-1-2 6 0 0,0 1 1 0 0,1-1-1 0 0,-1 0 0 0 0,1 0 1 0 0,-1 0-1 0 0,1-1 1 0 0,0 1-1 0 0,0-1 0 0 0,0 0 1 0 0,0-1-1 0 0,0 1 1 0 0,0-1-7 0 0,13 2 51 0 0,-10-1-26 0 0,-1-1 1 0 0,1 0-1 0 0,-1-1 1 0 0,1 0-1 0 0,0 0 1 0 0,-1-1-1 0 0,6-1-25 0 0,21-4 75 0 0,-22 5-414 0 0,0-1 0 0 0,0 0 0 0 0,-1-1 1 0 0,1 0-1 0 0,7-5 339 0 0,-16 7-9560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4.49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5120 0 0,'1'1'22'0'0,"-1"-1"0"0"0,1 0 1 0 0,0 1-1 0 0,0-1 0 0 0,-1 1 1 0 0,1-1-1 0 0,0 1 0 0 0,-1-1 1 0 0,1 1-1 0 0,0 0 0 0 0,-1-1 1 0 0,1 1-1 0 0,-1 0 0 0 0,1-1 1 0 0,-1 1-1 0 0,1 0 0 0 0,-1 0 1 0 0,0-1-1 0 0,1 1 0 0 0,-1 0 1 0 0,0 0-1 0 0,0 0 0 0 0,1 0 0 0 0,-1-1 1 0 0,0 1-1 0 0,0 0 0 0 0,0 0 1 0 0,0 0-1 0 0,0 0 0 0 0,0 0 1 0 0,0 0-23 0 0,-1 40 1063 0 0,1-26-868 0 0,-6 44 303 0 0,6-40-1164 0 0,0-19-4268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4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5224 0 0,'2'1'26'0'0,"-1"1"-1"0"0,1-1 1 0 0,0 0 0 0 0,0 0 0 0 0,0 0 0 0 0,0 0 0 0 0,0 0-1 0 0,0 0 1 0 0,1 0 0 0 0,-1-1 0 0 0,2 1-26 0 0,-3-1 61 0 0,0 0 0 0 0,1 0 1 0 0,-1 1-1 0 0,0-1 0 0 0,0 0 1 0 0,0 1-1 0 0,1-1 0 0 0,-1 0 1 0 0,0 1-1 0 0,0-1 0 0 0,0 1 0 0 0,0 0 1 0 0,0-1-1 0 0,0 1 0 0 0,0 0 1 0 0,0 0-1 0 0,0 0 0 0 0,0-1 0 0 0,-1 1 1 0 0,1 0-1 0 0,0 0 0 0 0,-1 0 1 0 0,1 0-1 0 0,0 0 0 0 0,-1 1 1 0 0,1-1-1 0 0,-1 0 0 0 0,1 0 0 0 0,-1 0 1 0 0,0 0-1 0 0,0 1 0 0 0,1-1 1 0 0,-1 0-1 0 0,0 0 0 0 0,0 0 0 0 0,0 1 1 0 0,-1 0-62 0 0,1 112-674 0 0,0-114-4404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8:54:55.3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12568 0 0,'0'0'840'0'0,"14"10"-888"0"0,-2 0 8 0 0,-6-8-8 0 0,-2-2 16 0 0,-2 0-80 0 0,2 0 8 0 0,0 0-8 0 0,-4 0 16 0 0,0 0 8 0 0,0 0 8 0 0,0 0-9408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09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5416 0 0,'0'0'592'0'0,"0"0"0"0"0,0 0 1 0 0,0 0-44 0 0,0 0-194 0 0,0 0-46 0 0,0 0-2 0 0,0 5-42 0 0,-1 29 78 0 0,3 69 585 0 0,7-35-995 0 0,-6-45 61 0 0,0 0 0 0 0,0 7 6 0 0,2 28 86 0 0,4-12 34 0 0,9 28-120 0 0,-9-44 254 0 0,-2 1 0 0 0,-1 0 0 0 0,-1 0 0 0 0,0 28-254 0 0,-5-57 50 0 0,0 1 0 0 0,1 0 0 0 0,-1 0 0 0 0,1 0 0 0 0,0 0 0 0 0,0-1 0 0 0,0 1 0 0 0,0 0 0 0 0,1 1-50 0 0,-1-3 32 0 0,0 1 0 0 0,0 0 0 0 0,-1-1 0 0 0,1 1 0 0 0,0 0 0 0 0,-1 0 0 0 0,1 0 0 0 0,-1-1 0 0 0,0 1 0 0 0,0 0 0 0 0,0 0-1 0 0,0 0 1 0 0,0 0 0 0 0,0 0 0 0 0,0 0 0 0 0,0-1 0 0 0,-1 1 0 0 0,1 0 0 0 0,-1 1-32 0 0,0-2 11 0 0,1 0-1 0 0,0 1 1 0 0,-1-1 0 0 0,1 0 0 0 0,0 0 0 0 0,0 1-1 0 0,-1-1 1 0 0,1 0 0 0 0,0 0 0 0 0,0 1-1 0 0,0-1 1 0 0,1 0 0 0 0,-1 0 0 0 0,0 1-1 0 0,0-1 1 0 0,1 0 0 0 0,-1 0 0 0 0,1 0 0 0 0,-1 1-1 0 0,1-1 1 0 0,-1 0-11 0 0,2 4 63 0 0,-9 25 689 0 0,7-29-724 0 0,0-1-2 0 0,0 0 11 0 0,0 0 54 0 0,0 0 14 0 0,0 0 4 0 0,0 0-11 0 0,0 0-36 0 0,0 0-11 0 0,0-8-1647 0 0,0 8-7337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37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7136 0 0,'1'0'38'0'0,"0"0"-1"0"0,0 1 1 0 0,0-1 0 0 0,0 1-1 0 0,-1 0 1 0 0,1-1 0 0 0,0 1 0 0 0,-1 0-1 0 0,1-1 1 0 0,0 1 0 0 0,-1 0 0 0 0,1 0-1 0 0,0-1 1 0 0,-1 1 0 0 0,0 0 0 0 0,1 0-1 0 0,-1 0 1 0 0,1 0 0 0 0,-1 0-1 0 0,0 0 1 0 0,0 0 0 0 0,1 1-38 0 0,7 29 1292 0 0,-6-22-1046 0 0,4 19 86 0 0,-1-1-1 0 0,-2 5-331 0 0,4 16 145 0 0,8 72 503 0 0,-10-96-171 0 0,0 0 0 0 0,7 14-477 0 0,-5-14-260 0 0,-6-24-8066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09.5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 4816 0 0,'17'2'814'0'0,"-15"-2"-698"0"0,-1 0 1 0 0,0 1 0 0 0,0-1-1 0 0,1 0 1 0 0,-1 0-1 0 0,0 0 1 0 0,1 0-1 0 0,-1 0 1 0 0,0 0 0 0 0,1 0-1 0 0,-1 0 1 0 0,0-1-1 0 0,0 1 1 0 0,1 0-1 0 0,-1-1 1 0 0,0 1 0 0 0,0-1-1 0 0,0 1 1 0 0,0-1-1 0 0,0 0 1 0 0,1 1-1 0 0,-1-1 1 0 0,0 0 0 0 0,0 0-1 0 0,-1 0 1 0 0,1 0-1 0 0,0 0 1 0 0,0 0-1 0 0,0 0-116 0 0,2-3 90 0 0,1 1-1 0 0,0 0 0 0 0,-1 0 1 0 0,1 0-1 0 0,0 1 0 0 0,1 0 0 0 0,-1-1 1 0 0,0 1-1 0 0,1 0 0 0 0,-1 1 1 0 0,1-1-1 0 0,0 1 0 0 0,2 0-89 0 0,8-2-126 0 0,0 2 0 0 0,-1 0 0 0 0,12 0 126 0 0,-22 2-13 0 0,-1-1 0 0 0,0 1 1 0 0,0-1-1 0 0,0 1 0 0 0,0 0 0 0 0,0 1 0 0 0,0-1 1 0 0,0 0-1 0 0,0 1 0 0 0,0 0 0 0 0,0-1 0 0 0,-1 1 1 0 0,1 0-1 0 0,-1 1 0 0 0,1-1 0 0 0,1 2 13 0 0,8 9-112 0 0,-1 1-1 0 0,8 12 113 0 0,2 3-51 0 0,-14-20 51 0 0,-1 1 0 0 0,0 1 0 0 0,0-1 0 0 0,-1 1 0 0 0,1 5 0 0 0,1 0 0 0 0,-5-10 1 0 0,0 0 1 0 0,0 0 0 0 0,-1-1 0 0 0,0 1-1 0 0,-1 0 1 0 0,1 2-2 0 0,4 25 14 0 0,-5-31-7 0 0,0 0 1 0 0,1 1 0 0 0,-1-1-1 0 0,0 0 1 0 0,0 1 0 0 0,0-1-1 0 0,-1 0 1 0 0,1 1 0 0 0,0-1-1 0 0,-1 0 1 0 0,0 1 0 0 0,1-1-1 0 0,-1 0 1 0 0,0 0 0 0 0,0 0 0 0 0,0 0-1 0 0,-2 2-7 0 0,-4 12 238 0 0,6-14-204 0 0,-1 1 0 0 0,1-1 0 0 0,-1 0 0 0 0,0 1 0 0 0,1-1-1 0 0,-1 0 1 0 0,0 0 0 0 0,-1 0 0 0 0,0 1-34 0 0,-14 14 97 0 0,15-15-72 0 0,1 0 0 0 0,-1-1-1 0 0,1 1 1 0 0,-1-1-1 0 0,0 1 1 0 0,0-1 0 0 0,0 0-1 0 0,0 1 1 0 0,0-1-1 0 0,0 0 1 0 0,-2 0-25 0 0,-15 11 416 0 0,16-10-325 0 0,0 0 0 0 0,0 0 1 0 0,-1-1-1 0 0,1 1 0 0 0,-1-1 0 0 0,1 0 0 0 0,-1 1 0 0 0,0-2 1 0 0,0 1-1 0 0,1 0 0 0 0,-1-1 0 0 0,0 0 0 0 0,0 1 0 0 0,0-1 1 0 0,1-1-1 0 0,-1 1 0 0 0,0-1 0 0 0,0 1-91 0 0,-14-1-1249 0 0,17 1-6744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0.62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180 159 3616 0 0,'-6'1'113'0'0,"0"0"0"0"0,0 0 0 0 0,0 0 0 0 0,0 1 0 0 0,1 0-1 0 0,-1 0 1 0 0,0 1 0 0 0,1 0 0 0 0,0 0 0 0 0,-1 0-113 0 0,-5 18 169 0 0,5-8-138 0 0,-3 4-17 0 0,1 0 1 0 0,0 1-1 0 0,2 0 0 0 0,-1 2-14 0 0,-18 45-5 0 0,20-53 3 0 0,1 1 0 0 0,0-1 0 0 0,1 1 0 0 0,0 0 0 0 0,-1 10 2 0 0,-6 30-3 0 0,9-48 3 0 0,0 0 0 0 0,0 0 0 0 0,1 0 0 0 0,0 0 0 0 0,0 0 0 0 0,0-1 0 0 0,1 5 0 0 0,0 21 0 0 0,-2-23 7 0 0,0 0 0 0 0,0-1 1 0 0,1 1-1 0 0,0 0 0 0 0,1 0 0 0 0,0 0 1 0 0,0 0-1 0 0,0-1 0 0 0,1 1 0 0 0,0 0 0 0 0,0-1 1 0 0,0 0-1 0 0,1 1 0 0 0,3 4-7 0 0,-3-6 6 0 0,0-1 1 0 0,0 0-1 0 0,1 0 0 0 0,0-1 0 0 0,-1 1 0 0 0,1-1 0 0 0,0 1 1 0 0,1-1-1 0 0,-1 0 0 0 0,0-1 0 0 0,1 1 0 0 0,0-1 0 0 0,-1 0 1 0 0,1 0-1 0 0,0 0 0 0 0,0-1 0 0 0,0 0 0 0 0,0 0 1 0 0,5 0-7 0 0,-3 0 67 0 0,0-2 0 0 0,0 1 0 0 0,0-1 0 0 0,0 0 0 0 0,1 0 0 0 0,-1-1 0 0 0,-1 0 0 0 0,1 0 0 0 0,0-1 0 0 0,0 0 0 0 0,-1 0 0 0 0,0 0 0 0 0,1-1-67 0 0,32-14 214 0 0,-35 16-190 0 0,1 0-1 0 0,-1 0 1 0 0,0-1 0 0 0,1 0 0 0 0,-1 0 0 0 0,-1 0 0 0 0,1 0 0 0 0,0 0-1 0 0,-1-1 1 0 0,1 0 0 0 0,0-2-24 0 0,1 1 20 0 0,0-1 0 0 0,0 1 0 0 0,1 0 0 0 0,4-4-20 0 0,-6 7 12 0 0,-1-1 0 0 0,0 1-1 0 0,0-1 1 0 0,0 0-1 0 0,0 0 1 0 0,-1 0-1 0 0,1 0 1 0 0,-1-1-1 0 0,1 1 1 0 0,-1-1-1 0 0,-1 0 1 0 0,1 1-1 0 0,0-1 1 0 0,-1 0-1 0 0,1-1-11 0 0,0-4 30 0 0,-1 0 0 0 0,0 0 0 0 0,0-1 0 0 0,0 1 0 0 0,-1-1-1 0 0,-1-1-29 0 0,0-29 51 0 0,-2 1 0 0 0,-2-1-1 0 0,-1 1 1 0 0,-2 1 0 0 0,-4-11-51 0 0,-1-2 19 0 0,10 35 6 0 0,-1 1-1 0 0,-1 0 0 0 0,-5-13-24 0 0,4 15 36 0 0,3 7 29 0 0,0 0 0 0 0,0 0 0 0 0,1 0 0 0 0,-1-1 0 0 0,2 1 0 0 0,-1-1 0 0 0,1 1 0 0 0,0-1 0 0 0,0 0-65 0 0,1 3 53 0 0,0 0-1 0 0,-1 1 1 0 0,1-1 0 0 0,-1 0-1 0 0,0 0 1 0 0,0 0-1 0 0,0 1 1 0 0,0-1 0 0 0,-1 1-1 0 0,0-1 1 0 0,1 1-53 0 0,1-10 385 0 0,-1 8-54 0 0,1 8 609 0 0,2 23-782 0 0,0-1 0 0 0,3 12-158 0 0,3 14 80 0 0,3 18-6 0 0,-7-52-42 0 0,-1 0 0 0 0,0 0 0 0 0,-1 1 0 0 0,-2-1 0 0 0,0 12-32 0 0,0 32 177 0 0,1-50-133 0 0,0 0-1 0 0,-2 1 1 0 0,1-1 0 0 0,-1 0-1 0 0,-1 1 1 0 0,-1 5-44 0 0,1-10 23 0 0,1 0-1 0 0,0 0 1 0 0,1 0 0 0 0,-1 0 0 0 0,1 0-1 0 0,1 6-22 0 0,0-7 14 0 0,-1 0-1 0 0,0 0 1 0 0,0 0-1 0 0,-1 0 1 0 0,1-1-1 0 0,-1 1 1 0 0,-1 0-1 0 0,0 2-13 0 0,2-5 7 0 0,-1-1 0 0 0,1 1-1 0 0,-1 0 1 0 0,1 0 0 0 0,0 0 0 0 0,0 0-1 0 0,0 0 1 0 0,0 0 0 0 0,1 1-7 0 0,0 13 138 0 0,-1 26-1378 0 0,0-43-6232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1.0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89 5224 0 0,'2'1'26'0'0,"0"0"0"0"0,0 1 0 0 0,0-1 0 0 0,0 0 0 0 0,1 0 0 0 0,-1 0 0 0 0,0-1 0 0 0,1 1 1 0 0,-1-1-1 0 0,0 1 0 0 0,1-1 0 0 0,-1 0 0 0 0,1 0 0 0 0,-1 0 0 0 0,1 0 0 0 0,-1 0 0 0 0,1 0 0 0 0,-1-1 0 0 0,2 0-26 0 0,19 0 793 0 0,54 2 917 0 0,-36-2-1228 0 0,-16-5-321 0 0,-23 5-151 0 0,0 0 1 0 0,0 0 0 0 0,0 0-1 0 0,0 1 1 0 0,1-1 0 0 0,-1 1 0 0 0,0-1-1 0 0,0 1 1 0 0,1 0 0 0 0,-1 0-1 0 0,0 0 1 0 0,2 0-11 0 0,-3 0 14 0 0,-1 1-1 0 0,0-1 1 0 0,1 0-1 0 0,-1 0 1 0 0,0 0 0 0 0,1 0-1 0 0,-1 0 1 0 0,0 0-1 0 0,1 0 1 0 0,-1 0 0 0 0,0 0-1 0 0,1 0 1 0 0,-1 0 0 0 0,0 0-1 0 0,1 0 1 0 0,-1 0-1 0 0,0 0 1 0 0,1 0 0 0 0,-1 0-1 0 0,0 0 1 0 0,1 0-1 0 0,-1-1 1 0 0,0 1 0 0 0,1 0-1 0 0,-1 0 1 0 0,0 0-1 0 0,0-1 1 0 0,1 1 0 0 0,-1 0-1 0 0,0 0 1 0 0,0 0-1 0 0,1-1 1 0 0,-1 1 0 0 0,0 0-1 0 0,0-1 1 0 0,0 1-1 0 0,1 0 1 0 0,-1-1 0 0 0,0 1-1 0 0,0 0 1 0 0,0-1-1 0 0,0 1 1 0 0,0 0 0 0 0,0-1-1 0 0,0 1 1 0 0,0 0-1 0 0,0-1 1 0 0,0 1 0 0 0,0 0-1 0 0,0-1 1 0 0,0 1-1 0 0,0 0 1 0 0,0-1 0 0 0,0 1-1 0 0,0 0 1 0 0,0-1-1 0 0,-1 1 1 0 0,1 0 0 0 0,0-1-14 0 0,-7-19 488 0 0,6 17-455 0 0,0-1 0 0 0,0 1 1 0 0,0 1-1 0 0,-1-1 1 0 0,1 0-1 0 0,-1 0 0 0 0,0 1 1 0 0,0-1-1 0 0,0 0 1 0 0,0 1-1 0 0,0 0 0 0 0,-1 0 1 0 0,1 0-1 0 0,-1 0 1 0 0,1 0-1 0 0,-1 0 0 0 0,0 0 1 0 0,0 1-1 0 0,0 0 1 0 0,0-1-1 0 0,0 1-33 0 0,-3 0 111 0 0,5 0-94 0 0,-1 1 0 0 0,1 0-1 0 0,-1 0 1 0 0,0-1 0 0 0,1 1 0 0 0,-1 0-1 0 0,1 1 1 0 0,-1-1 0 0 0,1 0-1 0 0,-1 0 1 0 0,1 0 0 0 0,-1 1 0 0 0,1-1-1 0 0,-1 1-16 0 0,0-1 28 0 0,0 1-1 0 0,-1-1 1 0 0,1 1-1 0 0,0 0 0 0 0,0 0 1 0 0,0 0-1 0 0,0 0 1 0 0,0 0-1 0 0,0 0 0 0 0,1 0 1 0 0,-1 0-1 0 0,0 1 1 0 0,1-1-1 0 0,-1 1 0 0 0,0-1 1 0 0,1 1-1 0 0,0 0 1 0 0,-2 1-28 0 0,-4 8 33 0 0,0 1 0 0 0,1-1 0 0 0,0 1 0 0 0,1 0 0 0 0,0 1-1 0 0,-1 8-32 0 0,-7 14 35 0 0,11-27-26 0 0,-1 0 0 0 0,1 0 0 0 0,1 1 1 0 0,0-1-1 0 0,0 1 0 0 0,0 0 0 0 0,1-1-9 0 0,-2 22 49 0 0,2-25-34 0 0,-1 1-1 0 0,1-1 1 0 0,1 0 0 0 0,-1 0-1 0 0,1 1 1 0 0,0-1 0 0 0,0 0-1 0 0,1 0 1 0 0,-1 0 0 0 0,1 0 0 0 0,0 0-1 0 0,0-1 1 0 0,1 1 0 0 0,0 0-1 0 0,2 3-14 0 0,0-2 21 0 0,0 0-1 0 0,0 0 0 0 0,1 0 0 0 0,0-1 0 0 0,-1 0 1 0 0,2 0-1 0 0,-1 0 0 0 0,1-1 0 0 0,-1 0 1 0 0,2 0-21 0 0,3 0-2 0 0,0-1 0 0 0,1 0 0 0 0,-1-1 0 0 0,1 0 0 0 0,0 0 0 0 0,-1-2 0 0 0,1 1 0 0 0,11-2 2 0 0,-13 1 0 0 0,-4-1-27 0 0,0 0 0 0 0,0 0 0 0 0,0 0 0 0 0,0-1 0 0 0,0 0 0 0 0,-1 0 0 0 0,2-1 27 0 0,2-1-1359 0 0,-6 3-6525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1.7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6424 0 0,'0'7'318'0'0,"1"0"0"0"0,1 0 0 0 0,-1-1 0 0 0,1 1 0 0 0,0 0 0 0 0,1 2-318 0 0,6 20 1138 0 0,-6-19-876 0 0,0-1-1 0 0,1 1 0 0 0,0-1 0 0 0,1 0 1 0 0,3 6-262 0 0,-3-7 190 0 0,0 0 0 0 0,-1 1 0 0 0,0 0 0 0 0,-1 0 1 0 0,2 6-191 0 0,3 12 2 0 0,-6-21-1 0 0,-1-1 0 0 0,1 1 0 0 0,-1-1 0 0 0,0 1 0 0 0,0 0 0 0 0,-1 5-1 0 0,0-8 17 0 0,0 1 1 0 0,1 0-1 0 0,-1-1 0 0 0,1 1 1 0 0,-1-1-1 0 0,1 0 1 0 0,0 1-1 0 0,0-1 1 0 0,1 0-1 0 0,-1 1 1 0 0,1-1-1 0 0,0 0-17 0 0,-2 3 1214 0 0,0-6-1118 0 0,0-11 271 0 0,-1 9-175 0 0,1 2-191 0 0,-1 0 0 0 0,1 0 0 0 0,0 0 0 0 0,0 0 0 0 0,0 0 0 0 0,0 0 0 0 0,0-1 0 0 0,0 1 0 0 0,0 0 0 0 0,0 0 0 0 0,0 0 0 0 0,0 0 0 0 0,-1 0 0 0 0,1 0 0 0 0,0 0 0 0 0,0 0 0 0 0,0 0 1 0 0,0-1-1 0 0,0 1 0 0 0,0 0 0 0 0,0 0 0 0 0,0 0 0 0 0,0 0 0 0 0,0 0 0 0 0,0 0 0 0 0,0 0 0 0 0,0 0 0 0 0,0-1 0 0 0,0 1 0 0 0,0 0 0 0 0,0 0 0 0 0,0 0 0 0 0,0 0 0 0 0,0 0 0 0 0,0 0 0 0 0,0 0 0 0 0,0-1 0 0 0,0 1 0 0 0,1 0 0 0 0,-1 0 0 0 0,0 0 0 0 0,0 0 0 0 0,0 0 0 0 0,0 0 0 0 0,0 0 0 0 0,0 0 0 0 0,0 0 1 0 0,0 0-1 0 0,0 0 0 0 0,0-1 0 0 0,0 1 0 0 0,1 0 0 0 0,-1 0 0 0 0,0 0 0 0 0,0 0 0 0 0,0 0 0 0 0,0 0 0 0 0,0 0 0 0 0,0 0 0 0 0,0 0 0 0 0,0 0 0 0 0,1 0 0 0 0,-1 0 0 0 0,0 0 0 0 0,0 0 0 0 0,0 0 0 0 0,0 0 0 0 0,0 0 0 0 0,0 0 0 0 0,1 0-1 0 0,-1-1 28 0 0,1 0 0 0 0,0-1-1 0 0,0 1 1 0 0,0-1 0 0 0,-1 1 0 0 0,1-1-1 0 0,0 0 1 0 0,-1 1 0 0 0,0-1-1 0 0,1 0 1 0 0,-1 1 0 0 0,0-1 0 0 0,0 0-1 0 0,0 1 1 0 0,0-1 0 0 0,0 0 0 0 0,-1-1-28 0 0,1 0 19 0 0,0 0 1 0 0,0-1-1 0 0,0 1 1 0 0,1 0-1 0 0,-1-1 1 0 0,1 1-1 0 0,0 0 1 0 0,0 0-1 0 0,0 0 1 0 0,0 0-1 0 0,0-1 1 0 0,1 1-20 0 0,2-4 23 0 0,0 1 0 0 0,0-1 1 0 0,-1 0-1 0 0,0-1 0 0 0,1-2-23 0 0,14-30 118 0 0,-13 31-82 0 0,1-1 1 0 0,1 1-1 0 0,0 0 0 0 0,0 0 0 0 0,1 1 0 0 0,0 0 1 0 0,4-4-37 0 0,-2 1 107 0 0,-9 10-89 0 0,0 0 0 0 0,0-1 0 0 0,0 1 0 0 0,0 0 0 0 0,0 0 0 0 0,1 0 1 0 0,-1 0-1 0 0,0 0 0 0 0,1 0 0 0 0,-1 0 0 0 0,1 0-18 0 0,8-4 57 0 0,-8 3-47 0 0,0 1 1 0 0,0-1 0 0 0,0 1 0 0 0,0 0-1 0 0,0 0 1 0 0,1 0 0 0 0,-1 0 0 0 0,0 1-1 0 0,1-1 1 0 0,-1 1 0 0 0,0-1 0 0 0,1 1-1 0 0,-1 0 1 0 0,1 0 0 0 0,-1 0 0 0 0,0 0-1 0 0,1 0 1 0 0,-1 0 0 0 0,1 1 0 0 0,-1-1-1 0 0,0 1 1 0 0,1 0 0 0 0,-1 0 0 0 0,0 0 0 0 0,1 0-11 0 0,1 1 9 0 0,-1-1 1 0 0,1 1 0 0 0,0 1 0 0 0,-1-1 0 0 0,0 0 0 0 0,1 1-1 0 0,-1 0 1 0 0,0-1 0 0 0,0 1 0 0 0,-1 1 0 0 0,1-1 0 0 0,-1 0-1 0 0,1 1 1 0 0,-1-1 0 0 0,0 1 0 0 0,0 0-10 0 0,10 14 4 0 0,-9-14-3 0 0,0 0 0 0 0,-1 0-1 0 0,1 0 1 0 0,-1 0-1 0 0,0 1 1 0 0,0-1 0 0 0,0 1-1 0 0,-1 0 1 0 0,1-1 0 0 0,-1 2-1 0 0,2 14-8 0 0,1 6-40 0 0,-1 1 1 0 0,-1 12 47 0 0,-2-36-8 0 0,1 0 1 0 0,-1-1 0 0 0,1 1-1 0 0,0 0 1 0 0,-1 0 0 0 0,1 0-1 0 0,0 0 1 0 0,1 0 7 0 0,-1 0-14 0 0,1 0 0 0 0,-1 0 1 0 0,0 0-1 0 0,-1 0 0 0 0,1 0 0 0 0,-1 0 0 0 0,1 0 1 0 0,-1 2 13 0 0,0-4-9 0 0,0 0 0 0 0,1 0 1 0 0,-1 0-1 0 0,0-1 1 0 0,0 1-1 0 0,1 0 0 0 0,-1 0 1 0 0,0 0-1 0 0,1 0 1 0 0,-1-1-1 0 0,1 1 1 0 0,-1 0-1 0 0,1 0 0 0 0,0-1 1 0 0,-1 1-1 0 0,1 0 9 0 0,0-1-5 0 0,-1 1 0 0 0,1-1-1 0 0,-1 0 1 0 0,0 1 0 0 0,1-1-1 0 0,-1 1 1 0 0,1-1 0 0 0,-1 1-1 0 0,0-1 1 0 0,0 1 0 0 0,1 0-1 0 0,-1-1 1 0 0,0 1 0 0 0,0-1-1 0 0,0 1 1 0 0,1-1 0 0 0,-1 1-1 0 0,0 0 1 0 0,0-1 0 0 0,0 1-1 0 0,0-1 1 0 0,0 1 0 0 0,0 0-1 0 0,0-1 1 0 0,-1 1 5 0 0,1-1-4 0 0,0 1-1 0 0,0-1 1 0 0,0 0 0 0 0,0 1-1 0 0,0-1 1 0 0,0 0 0 0 0,0 0-1 0 0,0 1 1 0 0,0-1 0 0 0,0 0-1 0 0,0 1 1 0 0,1-1 0 0 0,-1 0-1 0 0,0 1 1 0 0,0-1 0 0 0,0 0-1 0 0,0 0 1 0 0,0 1 0 0 0,1-1 0 0 0,-1 0-1 0 0,0 0 1 0 0,0 1 0 0 0,0-1-1 0 0,1 0 1 0 0,-1 0 0 0 0,0 1-1 0 0,0-1 1 0 0,1 0 4 0 0,-1 0-3 0 0,-1 0 1 0 0,1 0-1 0 0,0 0 1 0 0,0 0-1 0 0,0 0 1 0 0,0 0-1 0 0,0 0 1 0 0,0 0-1 0 0,0 0 1 0 0,0 0-1 0 0,0 0 1 0 0,0 0-1 0 0,0 0 1 0 0,0 0-1 0 0,0 0 0 0 0,0 0 1 0 0,0 0-1 0 0,0 0 1 0 0,0 0-1 0 0,0 0 1 0 0,0 0-1 0 0,0 0 1 0 0,0 0-1 0 0,0 0 1 0 0,-1 1-1 0 0,1-1 1 0 0,0 0-1 0 0,0 0 1 0 0,0 0-1 0 0,0 0 0 0 0,0 0 1 0 0,0 0-1 0 0,0 0 1 0 0,0 0-1 0 0,0 0 1 0 0,0 0-1 0 0,0 0 1 0 0,0 0-1 0 0,0 0 1 0 0,0 0-1 0 0,0 0 1 0 0,0 0-1 0 0,0 0 0 0 0,0 0 1 0 0,0 0-1 0 0,0 1 1 0 0,0-1 2 0 0,8 0-1909 0 0,-8 0-7519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2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1 7136 0 0,'0'4'74'0'0,"-1"0"1"0"0,1 0-1 0 0,-1 0 0 0 0,0 0 1 0 0,0 0-1 0 0,0 0 1 0 0,0 0-1 0 0,-1 0 0 0 0,1 0 1 0 0,-1 0-1 0 0,0 0 1 0 0,-1-1-1 0 0,-1 3-74 0 0,-4 4 650 0 0,-1 1 0 0 0,-1-1 0 0 0,-6 4-650 0 0,8-7 238 0 0,1 0-1 0 0,0 0 1 0 0,0 1 0 0 0,0 0 0 0 0,1 0-1 0 0,1 0 1 0 0,-4 6-238 0 0,5-1-4 0 0,0-1 0 0 0,0 1 0 0 0,2 0 0 0 0,0 0 0 0 0,0 0 0 0 0,1 10 4 0 0,-1 0-4 0 0,1 44 3 0 0,1-62 5 0 0,1-1 1 0 0,-1 1-1 0 0,0-1 1 0 0,1 0 0 0 0,0 1-1 0 0,0-1 1 0 0,1 0 0 0 0,-1 0-1 0 0,1 0 1 0 0,0 0-1 0 0,0 0 1 0 0,0 0 0 0 0,0 0-1 0 0,1 0 1 0 0,-1-1 0 0 0,1 1-1 0 0,0-1 1 0 0,0 0-1 0 0,1 0 1 0 0,-1 0 0 0 0,0 0-1 0 0,1-1 1 0 0,0 1-1 0 0,0-1 1 0 0,0 0 0 0 0,0 0-1 0 0,0-1 1 0 0,0 1-5 0 0,12 3 24 0 0,-12-4-14 0 0,-1 1-1 0 0,1-1 1 0 0,0 0 0 0 0,-1 0 0 0 0,1 0-1 0 0,0-1 1 0 0,0 1 0 0 0,0-1 0 0 0,0 0-1 0 0,-1 0 1 0 0,1-1 0 0 0,0 1 0 0 0,0-1-1 0 0,0 1 1 0 0,-1-1 0 0 0,1 0 0 0 0,0-1 0 0 0,-1 1-1 0 0,2-1-9 0 0,-1 0 34 0 0,0 1 0 0 0,0-1-1 0 0,-1-1 1 0 0,1 1-1 0 0,0 0 1 0 0,-1-1 0 0 0,1 0-1 0 0,-1 0 1 0 0,0 0-1 0 0,0 0 1 0 0,0 0 0 0 0,0-1-1 0 0,-1 1 1 0 0,1-1 0 0 0,-1 0-1 0 0,0 0 1 0 0,0 0-1 0 0,-1 0 1 0 0,1 0 0 0 0,-1 0-1 0 0,0 0 1 0 0,0 0-1 0 0,0-1 1 0 0,0 1 0 0 0,-1 0-1 0 0,1-1 1 0 0,-1 1 0 0 0,-1-1-1 0 0,1 1 1 0 0,0 0-1 0 0,-1-1 1 0 0,0 1 0 0 0,-1-4-34 0 0,1 5-36 0 0,-3-11-246 0 0,0-1 0 0 0,1 1 1 0 0,1-1-1 0 0,-1-6 282 0 0,3 19-8557 0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2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9440 0 0,'11'4'1131'0'0,"-4"10"-282"0"0,1 0 140 0 0,-8-13-910 0 0,0 1 1 0 0,0-1-1 0 0,0 1 0 0 0,0-1 0 0 0,0 1 1 0 0,0-1-1 0 0,0 1 0 0 0,0-1 0 0 0,-1 1 1 0 0,1-1-1 0 0,0 1 0 0 0,-1-1-79 0 0,-1 9 166 0 0,-4 169 221 0 0,6-113-358 0 0,-2-10 4 0 0,3 0-1 0 0,3 0 1 0 0,4 18-33 0 0,3 48 125 0 0,-9-112-87 0 0,-1 0 0 0 0,0 0 0 0 0,-1 0 0 0 0,0 0-1 0 0,0 0 1 0 0,-1 0 0 0 0,-1 8-38 0 0,3 9 71 0 0,-1-25-53 0 0,1 1 0 0 0,-1 0 0 0 0,0 0 0 0 0,0-1-1 0 0,0 1 1 0 0,0 0 0 0 0,0 0 0 0 0,-1-1 0 0 0,1 1 0 0 0,-1 2-18 0 0,3 3 122 0 0,-2-7-176 0 0,1 0 0 0 0,-1-1 0 0 0,0 1 0 0 0,1 0 0 0 0,-1-1 0 0 0,0 1 0 0 0,1 0 0 0 0,-1 0 0 0 0,0-1 0 0 0,0 1 0 0 0,0 0 0 0 0,0 0 0 0 0,0-1 0 0 0,1 1 0 0 0,-1 0 0 0 0,-1 0 0 0 0,1-1 1 0 0,0 1-1 0 0,0 0 0 0 0,0 0 0 0 0,0 0 0 0 0,-1-1 0 0 0,1 1 0 0 0,0 0 0 0 0,-1 0 54 0 0,1-1-9613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2.8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9040 0 0,'0'1'14'0'0,"0"0"1"0"0,0 0-1 0 0,1 0 1 0 0,-1-1-1 0 0,0 1 1 0 0,0 0-1 0 0,0 0 1 0 0,1 0-1 0 0,-1 0 1 0 0,0-1-1 0 0,1 1 1 0 0,-1 0-1 0 0,1 0 0 0 0,-1-1 1 0 0,1 1-1 0 0,-1 0 1 0 0,1-1-1 0 0,0 1 1 0 0,-1-1-1 0 0,1 1 1 0 0,0-1-1 0 0,-1 1 1 0 0,1-1-1 0 0,0 1 1 0 0,0 0-15 0 0,26 6 659 0 0,-6-1-346 0 0,-17-4-296 0 0,0-1 0 0 0,1 0 1 0 0,-1-1-1 0 0,1 1 0 0 0,-1-1 0 0 0,0 0 0 0 0,1 0 0 0 0,-1 0 0 0 0,4-1-17 0 0,44-8 128 0 0,-33 6-112 0 0,-1 0-206 0 0,1 2 0 0 0,-1 0 0 0 0,1 1 0 0 0,0 1 1 0 0,4 2 189 0 0,-13-2-633 0 0,-6-1-5865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3.2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90 3712 0 0,'1'1'26'0'0,"1"1"16"0"0,-1 0-1 0 0,1-1 0 0 0,-1 1 1 0 0,1-1-1 0 0,0 1 0 0 0,0-1 1 0 0,0 0-1 0 0,0 1 0 0 0,0-1 1 0 0,0 0-1 0 0,0 0 0 0 0,0-1 1 0 0,1 1-1 0 0,-1 0 1 0 0,0-1-42 0 0,19 11 739 0 0,-20-9-686 0 0,1 0-1 0 0,0-1 1 0 0,0 0 0 0 0,0 0-1 0 0,0 1 1 0 0,1-1 0 0 0,-1 0 0 0 0,0-1-1 0 0,0 1 1 0 0,1 0 0 0 0,-1-1-1 0 0,0 1 1 0 0,1-1 0 0 0,0 1-53 0 0,13-1 159 0 0,7 0 188 0 0,0-1-1 0 0,-1 0 0 0 0,5-2-346 0 0,-9-5 286 0 0,-16 7-229 0 0,1 0 0 0 0,-1 0 0 0 0,0 0 0 0 0,1 0 0 0 0,-1 1 0 0 0,0-1 0 0 0,1 1 0 0 0,-1-1 0 0 0,2 1-57 0 0,-1-1 125 0 0,0 0 0 0 0,0 0-1 0 0,0 0 1 0 0,0-1 0 0 0,0 1-1 0 0,-1-1 1 0 0,1 1 0 0 0,0-1 0 0 0,-1 0-1 0 0,1 0 1 0 0,-1 0 0 0 0,0-1 0 0 0,1 1-1 0 0,-1 0 1 0 0,0-1 0 0 0,-1 0-1 0 0,1 1 1 0 0,0-1 0 0 0,-1 0 0 0 0,1-1-125 0 0,-1 2 45 0 0,-1 0 1 0 0,1 0 0 0 0,-1 0 0 0 0,0-1-1 0 0,0 1 1 0 0,0 0 0 0 0,0 0-1 0 0,0 0 1 0 0,0 0 0 0 0,-1 0 0 0 0,1 0-1 0 0,0 0 1 0 0,-1 0 0 0 0,0 0-1 0 0,0 0 1 0 0,1 0 0 0 0,-2 0-46 0 0,-4-21 411 0 0,0 10-282 0 0,6 14-126 0 0,0-1 1 0 0,0 0-1 0 0,0 0 1 0 0,-1 0-1 0 0,1 0 1 0 0,0 0 0 0 0,0 0-1 0 0,0 1 1 0 0,0-1-1 0 0,0 0 1 0 0,0 0-1 0 0,0 0 1 0 0,0 0-1 0 0,0 0 1 0 0,0 0-1 0 0,0 0 1 0 0,-1 0-1 0 0,1 0 1 0 0,0 0-1 0 0,0 0 1 0 0,0 0 0 0 0,0 1-1 0 0,0-1 1 0 0,0 0-1 0 0,-1 0 1 0 0,1 0-1 0 0,0 0 1 0 0,0 0-1 0 0,0 0 1 0 0,0 0-1 0 0,0 0 1 0 0,0 0-1 0 0,-1 0 1 0 0,1 0 0 0 0,0 0-1 0 0,0 0 1 0 0,0 0-1 0 0,0-1 1 0 0,0 1-1 0 0,0 0 1 0 0,0 0-1 0 0,-1 0 1 0 0,1 0-1 0 0,0 0 1 0 0,0 0-1 0 0,0 0 1 0 0,0 0 0 0 0,0 0-1 0 0,0 0 1 0 0,0 0-1 0 0,0 0 1 0 0,0-1-1 0 0,-1 1 1 0 0,1 0-1 0 0,0 0 1 0 0,0 0-1 0 0,0 0 1 0 0,0 0-1 0 0,0 0 1 0 0,0-1-4 0 0,-18 17 413 0 0,13-10-388 0 0,-7 10 18 0 0,-1 0 0 0 0,2 0 0 0 0,0 1 0 0 0,1 1 0 0 0,-2 8-43 0 0,-1-1 38 0 0,11-20-18 0 0,-1 0 1 0 0,0-1-1 0 0,1 2 1 0 0,0-1-1 0 0,1 0 1 0 0,-1 0-1 0 0,1 0 1 0 0,0 1-1 0 0,0-1 1 0 0,0 2-21 0 0,0 9 61 0 0,0-15-57 0 0,1 0-1 0 0,0 1 0 0 0,0-1 1 0 0,0 0-1 0 0,0 0 0 0 0,0 0 1 0 0,0 0-1 0 0,0 0 0 0 0,0 0 1 0 0,0 0-1 0 0,1 1 0 0 0,-1-1 1 0 0,0 0-1 0 0,1 0 0 0 0,-1 0 1 0 0,1 0-1 0 0,-1 0 0 0 0,1 0 1 0 0,-1 0-1 0 0,1 0 0 0 0,0 0 1 0 0,-1-1-1 0 0,1 1 0 0 0,1 1-3 0 0,0 1 28 0 0,1 0 0 0 0,1 0 0 0 0,-1 0 0 0 0,0 0 0 0 0,1-1 0 0 0,0 0 0 0 0,-1 1 0 0 0,1-1 0 0 0,0 0 0 0 0,0-1 0 0 0,0 1 0 0 0,0-1 0 0 0,0 1 0 0 0,1-1 0 0 0,-1-1-1 0 0,0 1 1 0 0,1-1 0 0 0,2 1-28 0 0,3-1-289 0 0,1-1-1 0 0,0 0 0 0 0,0 0 0 0 0,-1-1 0 0 0,1-1 0 0 0,6-2 290 0 0,-14 4-8330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3.56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95 1 4512 0 0,'-20'6'4627'0'0,"-1"10"-3588"0"0,16-11-1047 0 0,0 0 0 0 0,1 0 0 0 0,0 0 0 0 0,0 1 0 0 0,0-1 0 0 0,-1 4 8 0 0,-2 3 94 0 0,5-10-88 0 0,1 0-1 0 0,0 0 1 0 0,0 0-1 0 0,0 0 1 0 0,0 0 0 0 0,0 1-1 0 0,1-1 1 0 0,-1 0-1 0 0,0 2-5 0 0,-1 10 84 0 0,0 0-1 0 0,1 0 1 0 0,1 2-84 0 0,-1-13 10 0 0,1-1 1 0 0,0 1 0 0 0,0-1-1 0 0,1 1 1 0 0,-1 0-1 0 0,0-1 1 0 0,1 1 0 0 0,0-1-1 0 0,-1 0 1 0 0,1 1-1 0 0,0-1 1 0 0,0 0 0 0 0,1 1-1 0 0,-1-1 1 0 0,0 0 0 0 0,1 0-1 0 0,-1 0 1 0 0,1 0-1 0 0,0 0 1 0 0,1 1-11 0 0,21 14 222 0 0,20 19-222 0 0,-24-20 6 0 0,0 0 0 0 0,1-1 0 0 0,2-1-6 0 0,-18-11 4 0 0,-1 0 0 0 0,1 0-1 0 0,-1 1 1 0 0,0-1 0 0 0,0 1 0 0 0,0 0 0 0 0,0 0 0 0 0,0 1-1 0 0,-1-1 1 0 0,0 1 0 0 0,0-1 0 0 0,0 1 0 0 0,-1 0 0 0 0,1 0-1 0 0,-1 0 1 0 0,0 2-4 0 0,-2-5 0 0 0,0 0 0 0 0,0-1 0 0 0,0 1-1 0 0,0 0 1 0 0,-1-1 0 0 0,1 1 0 0 0,-1 0-1 0 0,1-1 1 0 0,-1 1 0 0 0,0 0 0 0 0,1-1 0 0 0,-1 1-1 0 0,0-1 1 0 0,0 0 0 0 0,0 1 0 0 0,0-1-1 0 0,0 1 1 0 0,0-1 0 0 0,-1 0 0 0 0,1 0-1 0 0,0 0 1 0 0,-1 0 0 0 0,0 1 0 0 0,-5 3 1 0 0,1-1 1 0 0,0 1-1 0 0,-1-1 0 0 0,-5 2-1 0 0,5-3 55 0 0,-1 1 1 0 0,0-1-1 0 0,0 0 0 0 0,0-1 0 0 0,-1 0 0 0 0,1 0 0 0 0,0-1 1 0 0,-9 1-56 0 0,12-7-1323 0 0,4 4-5938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3.9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 0 8240 0 0,'-1'8'681'0'0,"1"0"0"0"0,-2 0 1 0 0,1 0-1 0 0,-1-1 0 0 0,-1 2-681 0 0,1-1 191 0 0,0 0 0 0 0,0 1 0 0 0,1-1 0 0 0,0 0 0 0 0,0 3-191 0 0,-6 18 54 0 0,6-25-48 0 0,-1 0-1 0 0,1 0 1 0 0,0 0 0 0 0,0 0-1 0 0,1 0 1 0 0,-1 4-6 0 0,1 13-1456 0 0,0-20-6569 0 0</inkml:trace>
  <inkml:trace contextRef="#ctx0" brushRef="#br0" timeOffset="1">70 62 8640 0 0,'8'8'344'0'0,"-6"-7"-133"0"0,0 1 0 0 0,0 0 1 0 0,-1 0-1 0 0,1 0 0 0 0,0 0 0 0 0,-1 0 0 0 0,1 0 0 0 0,-1 0 0 0 0,0 0 1 0 0,0 1-1 0 0,0-1 0 0 0,0 1 0 0 0,0-1-211 0 0,2 4 223 0 0,0-1 0 0 0,0 1 0 0 0,0-1 0 0 0,1 0 1 0 0,-1 0-1 0 0,3 2-223 0 0,3 3-11 0 0,1 9-1529 0 0,-9-17-6689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 0 6328 0 0,'-1'2'21'0'0,"0"0"0"0"0,0 0 0 0 0,0-1 0 0 0,0 1 0 0 0,1 0 0 0 0,-1 0 0 0 0,0 0 0 0 0,1 0 0 0 0,-1 0 0 0 0,1 0 1 0 0,0 0-1 0 0,0 0 0 0 0,-1 0-21 0 0,1 3 41 0 0,-1-1 0 0 0,0 1 0 0 0,0-1 0 0 0,-1 1 0 0 0,1-1 0 0 0,-2 2-41 0 0,2-4 0 0 0,0 0 0 0 0,0 1 0 0 0,1-1 0 0 0,-1 0 1 0 0,1 1-1 0 0,-1-1 0 0 0,1 0 0 0 0,0 1 0 0 0,0-1 1 0 0,0 1-1 0 0,0-1 0 0 0,0 1 0 0 0,0 0 0 0 0,1 9-2 0 0,-6 46-20 0 0,2-33 13 0 0,1 1 1 0 0,2 9 8 0 0,2 108 191 0 0,-7 10-191 0 0,5-142 66 0 0,-1-1 0 0 0,2 1 0 0 0,0-1 0 0 0,0 0 0 0 0,1 1 0 0 0,0-1 0 0 0,2 6-66 0 0,-3-13 51 0 0,-1-1 0 0 0,0 1-1 0 0,1-1 1 0 0,-1 0-1 0 0,-1 1 1 0 0,1-1-1 0 0,0 1 1 0 0,0-1-1 0 0,-1 1 1 0 0,0-1 0 0 0,1 0-1 0 0,-2 3-50 0 0,-3 20 1604 0 0,5-25-1605 0 0,0 0 0 0 0,0 0-1 0 0,0 0 1 0 0,0 0 0 0 0,0 0 0 0 0,-1 0 0 0 0,1 0-1 0 0,0 0 1 0 0,0 0 0 0 0,0 0 0 0 0,0 0-1 0 0,0 0 1 0 0,0 0 0 0 0,0 0 0 0 0,0 0 0 0 0,0 0-1 0 0,0 0 1 0 0,0 0 0 0 0,0 0 0 0 0,0 0 0 0 0,0 0-1 0 0,0 0 1 0 0,0 0 0 0 0,-1 0 0 0 0,1 0 0 0 0,0 0-1 0 0,0 0 1 0 0,0 0 0 0 0,0 0 0 0 0,0 1-1 0 0,0-1 2 0 0,0-1-343 0 0,0 1-6293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5.8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212 11 9744 0 0,'-38'-11'2282'0'0,"25"12"-2230"0"0,0 0 0 0 0,0 0 1 0 0,1 1-1 0 0,-1 1 0 0 0,1 0 0 0 0,-4 2-52 0 0,10-3 3 0 0,1 0 1 0 0,0 0-1 0 0,0 0 1 0 0,0 1-1 0 0,0-1 1 0 0,0 1 0 0 0,1 0-1 0 0,-1 1 1 0 0,1-1-1 0 0,0 1 1 0 0,0 0-1 0 0,0 0 1 0 0,0 0-1 0 0,1 0 1 0 0,-4 5-4 0 0,6-6 37 0 0,0 0 0 0 0,0 0 0 0 0,0 0 0 0 0,0 1 0 0 0,0-1 1 0 0,1 0-1 0 0,-1 0 0 0 0,1 0 0 0 0,0 1 0 0 0,0-1 0 0 0,0 0 1 0 0,1 0-1 0 0,-1 1 0 0 0,1-1 0 0 0,-1 0 0 0 0,1 0 0 0 0,0 0 0 0 0,0 0 1 0 0,1 1-38 0 0,3 5 73 0 0,-1 0 0 0 0,1 0 0 0 0,1-1 0 0 0,0 0 1 0 0,4 5-74 0 0,17 18 151 0 0,-5-5-62 0 0,-1 0 0 0 0,5 10-89 0 0,-24-32 16 0 0,0-1 0 0 0,0 1 0 0 0,0 0-1 0 0,-1 0 1 0 0,1 0 0 0 0,-1 0 0 0 0,0 0 0 0 0,0 0 0 0 0,0 0 0 0 0,-1 0 0 0 0,0 0-1 0 0,1 1-15 0 0,-1-3 10 0 0,-1 0 0 0 0,1 0-1 0 0,0 0 1 0 0,0 0 0 0 0,-1-1-1 0 0,1 1 1 0 0,-1 0 0 0 0,1 0-1 0 0,-1 0 1 0 0,0 0 0 0 0,0-1-1 0 0,0 1 1 0 0,0 0 0 0 0,0-1-1 0 0,0 1 1 0 0,-1 0 0 0 0,1-1-1 0 0,0 0 1 0 0,-1 1 0 0 0,1-1-1 0 0,-1 0 1 0 0,1 0 0 0 0,-1 0-1 0 0,0 0 1 0 0,0 0-10 0 0,-1 1 4 0 0,-1 0 1 0 0,0 0 0 0 0,1-1-1 0 0,-1 1 1 0 0,0-1-1 0 0,0 0 1 0 0,0-1-1 0 0,0 1 1 0 0,0 0 0 0 0,0-1-1 0 0,0 0 1 0 0,0 0-1 0 0,0 0 1 0 0,-1-1-1 0 0,1 0 1 0 0,0 1-1 0 0,0-1 1 0 0,1 0 0 0 0,-4-2-5 0 0,5 3-60 0 0,1-1 1 0 0,-1 1 0 0 0,1 0 0 0 0,0-1 0 0 0,0 1-1 0 0,-1-1 1 0 0,1 0 0 0 0,0 1 0 0 0,0-1 0 0 0,0 0-1 0 0,-1 0 1 0 0,1 0 0 0 0,0 0 0 0 0,0 0 0 0 0,0 0-1 0 0,1 0 1 0 0,-1 0 0 0 0,0 0 0 0 0,0-1 0 0 0,1 1-1 0 0,-1 0 1 0 0,0 0 0 0 0,1-1 0 0 0,-1 1 0 0 0,1 0-1 0 0,0-1 1 0 0,-1 1 0 0 0,1 0 0 0 0,0-1 0 0 0,0 0 59 0 0,0 1-8960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4.8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2 3912 0 0,'-10'1'2587'0'0,"9"0"-910"0"0,6 0 361 0 0,-6-2-2020 0 0,1 1-1 0 0,0 0 0 0 0,0 0 0 0 0,0-1 0 0 0,0 1 1 0 0,0 0-1 0 0,0 0 0 0 0,-1-1 0 0 0,1 1 0 0 0,0 0 0 0 0,0 0 1 0 0,0 0-1 0 0,-1 0 0 0 0,1-1 0 0 0,0 1 0 0 0,0 0 1 0 0,-1 0-1 0 0,1 0 0 0 0,0 0 0 0 0,0 0 0 0 0,-1 0 1 0 0,1-1-1 0 0,0 1 0 0 0,0 0 0 0 0,-1 0 0 0 0,1 0 1 0 0,0 0-1 0 0,-1 0 0 0 0,1 0 0 0 0,0 0 0 0 0,0 0 1 0 0,-1 0-1 0 0,1 1 0 0 0,0-1 0 0 0,0 0 0 0 0,-1 0 1 0 0,1 0-1 0 0,0 0 0 0 0,0 0 0 0 0,-1 0 0 0 0,1 0 1 0 0,0 1-1 0 0,0-1 0 0 0,-1 0 0 0 0,1 0 0 0 0,0 0 1 0 0,0 1-1 0 0,0-1 0 0 0,-1 0 0 0 0,1 0 0 0 0,0 0 0 0 0,0 1 1 0 0,0-1-1 0 0,0 0 0 0 0,0 0 0 0 0,0 1 0 0 0,0-1 1 0 0,-1 0-1 0 0,1 0 0 0 0,0 1 0 0 0,0-1-17 0 0,-2 24 116 0 0,1-15-57 0 0,-2 42 129 0 0,2 0-1 0 0,2 1 1 0 0,8 46-188 0 0,-6-65 100 0 0,-2-19 36 0 0,0 0 0 0 0,1 1 1 0 0,1-1-1 0 0,3 10-136 0 0,-5-21 19 0 0,-1 0 1 0 0,1 0-1 0 0,-1 0 0 0 0,0 0 0 0 0,0 0 1 0 0,0 0-1 0 0,0 0 0 0 0,0 2-19 0 0,-1-3 22 0 0,1 1-1 0 0,0-1 1 0 0,0 0-1 0 0,0 1 1 0 0,0-1 0 0 0,0 0-1 0 0,1 1 1 0 0,-1-1-1 0 0,1 0 1 0 0,0 1 0 0 0,-1-1-1 0 0,1 0 1 0 0,1 1-22 0 0,0 4 19 0 0,0 0-1 0 0,0 0 1 0 0,0 1 0 0 0,-1-1-1 0 0,0 1 1 0 0,-1-1 0 0 0,1 0-1 0 0,-2 1 1 0 0,0 6-19 0 0,1-1 135 0 0,0-14-1787 0 0,0 1-6736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5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4816 0 0,'0'0'833'0'0,"0"0"4"0"0,0 0-1 0 0,0 0-66 0 0,0 0-302 0 0,0 0-75 0 0,0 0 6 0 0,0 0-57 0 0,0 0-228 0 0,0 0-58 0 0,0 0 0 0 0,1 14 0 0 0,0 0-74 0 0,2-1 1 0 0,-1 0 0 0 0,4 8 17 0 0,-1-6-26 0 0,-2-1 0 0 0,0 1 0 0 0,0 8 26 0 0,13 130-216 0 0,-14-128 176 0 0,-1-12 22 0 0,0 0 1 0 0,1 0-1 0 0,0 0 1 0 0,1 0 17 0 0,19 70 2 0 0,-21-76 143 0 0,0 1 0 0 0,-1-1 0 0 0,1 0-1 0 0,-1 1 1 0 0,-1 0-145 0 0,1 6 338 0 0,0-13-323 0 0,0-1 0 0 0,0 1 1 0 0,0-1-1 0 0,0 0 0 0 0,0 1 1 0 0,1-1-1 0 0,-1 1 0 0 0,0-1 1 0 0,0 0-1 0 0,0 1 1 0 0,1-1-1 0 0,-1 1 0 0 0,0-1 1 0 0,0 0-1 0 0,1 1 0 0 0,-1-1 1 0 0,0 0-1 0 0,1 0 0 0 0,-1 1 1 0 0,0-1-1 0 0,1 0 0 0 0,-1 0 1 0 0,1 1-1 0 0,-1-1 0 0 0,1 0-15 0 0,-1 0 14 0 0,0 0 0 0 0,1 0 0 0 0,-1 1-1 0 0,1-1 1 0 0,-1 0 0 0 0,0 1-1 0 0,1-1 1 0 0,-1 0 0 0 0,1 1 0 0 0,-1-1-1 0 0,0 0 1 0 0,1 1 0 0 0,-1-1-1 0 0,0 0 1 0 0,0 1 0 0 0,1-1 0 0 0,-1 1-1 0 0,0-1 1 0 0,0 1 0 0 0,0-1-1 0 0,0 1 1 0 0,1-1 0 0 0,-1 0 0 0 0,0 1-1 0 0,0 0-13 0 0,-4 12-1060 0 0,4-13-6262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5.7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1 111 3408 0 0,'5'0'376'0'0,"0"0"0"0"0,0 0 1 0 0,0-1-1 0 0,0 0 0 0 0,0 0 0 0 0,0 0 0 0 0,0-1 1 0 0,0 0-1 0 0,-1 1 0 0 0,1-2 0 0 0,0 1 0 0 0,1-2-376 0 0,11-5 148 0 0,1 1-1 0 0,0 0 1 0 0,0 1-1 0 0,1 2 1 0 0,0-1-1 0 0,0 2 1 0 0,0 1-1 0 0,5-1-147 0 0,190-30-692 0 0,-183 29-5318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6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 1 5016 0 0,'-1'7'238'0'0,"0"-6"-192"0"0,1-1-1 0 0,0 1 0 0 0,0 0 0 0 0,0-1 0 0 0,0 1 0 0 0,0-1 0 0 0,0 1 0 0 0,0 0 0 0 0,0-1 0 0 0,0 1 0 0 0,0-1 0 0 0,0 1 0 0 0,0 0 0 0 0,0-1 0 0 0,0 1 0 0 0,1-1 0 0 0,-1 1 0 0 0,0 0 0 0 0,1 0-45 0 0,0 2 163 0 0,-1 1-1 0 0,1 0 0 0 0,-1 0 0 0 0,1 0 0 0 0,-1 0 0 0 0,0 0 0 0 0,-1 0 1 0 0,1-1-1 0 0,-1 1 0 0 0,1 0 0 0 0,-1 0 0 0 0,-1 1-162 0 0,-2 26 474 0 0,-2 153 309 0 0,7-162-737 0 0,0-14-2 0 0,-1-1 0 0 0,0 1 1 0 0,0 0-1 0 0,0 0 0 0 0,-1-1 0 0 0,0 1 1 0 0,-1 0-1 0 0,-2 6-44 0 0,2-7 135 0 0,1-1 0 0 0,0 1-1 0 0,0 0 1 0 0,0 0 0 0 0,1 0 0 0 0,0 0 0 0 0,0 0-1 0 0,1 0 1 0 0,0 0 0 0 0,0 0 0 0 0,1 3-135 0 0,-1-1 307 0 0,0 0-1 0 0,0 0 1 0 0,-1 0 0 0 0,-1 7-307 0 0,0 4 185 0 0,3-15-1643 0 0,-2-5-6508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6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251 1 5320 0 0,'0'0'712'0'0,"0"0"0"0"0,0 0 1 0 0,0 0-64 0 0,0 0-275 0 0,0 0-70 0 0,-16 0 360 0 0,-6 1-626 0 0,0 2 0 0 0,1 0 0 0 0,-1 2 0 0 0,-11 3-38 0 0,1 0 5 0 0,26-6-20 0 0,0 1 1 0 0,1 0-1 0 0,-1 0 0 0 0,1 0 0 0 0,-1 0 0 0 0,1 1 1 0 0,0 0-1 0 0,0 0 0 0 0,1 0 0 0 0,-1 1 1 0 0,1-1-1 0 0,0 1 0 0 0,0 1 15 0 0,2-3 5 0 0,0 0-1 0 0,1 1 1 0 0,-1-1 0 0 0,1 0 0 0 0,0 0-1 0 0,0 1 1 0 0,0-1 0 0 0,1 0 0 0 0,-1 1-1 0 0,1-1 1 0 0,0 1 0 0 0,0-1-1 0 0,0 1 1 0 0,0-1 0 0 0,0 1 0 0 0,1-1-1 0 0,0 0 1 0 0,0 1 0 0 0,0-1-1 0 0,0 0 1 0 0,0 0 0 0 0,1 1-5 0 0,2 3 34 0 0,0 0 1 0 0,0 0-1 0 0,0-1 0 0 0,1 1 1 0 0,0-1-1 0 0,1-1 1 0 0,-1 1-1 0 0,1-1 0 0 0,3 2-34 0 0,33 26 372 0 0,-22-19-235 0 0,-1 1 0 0 0,-1 2 0 0 0,9 8-137 0 0,-9-7 162 0 0,0-2-1 0 0,17 12-161 0 0,6 6 116 0 0,-37-30-122 0 0,0 1 1 0 0,1 0-1 0 0,-2 1 1 0 0,1-1-1 0 0,1 3 6 0 0,1 2-11 0 0,-5-9 9 0 0,-1-1 1 0 0,0 1-1 0 0,0 0 1 0 0,0-1-1 0 0,0 1 1 0 0,0-1-1 0 0,0 1 1 0 0,0 0-1 0 0,0-1 1 0 0,0 1-1 0 0,0-1 1 0 0,-1 1-1 0 0,1-1 1 0 0,0 1-1 0 0,0 0 1 0 0,-1-1-1 0 0,1 1 1 0 0,0-1-1 0 0,0 1 1 0 0,-1-1-1 0 0,1 1 1 0 0,-1-1-1 0 0,1 1 1 0 0,0-1-1 0 0,-1 1 1 0 0,1-1-1 0 0,-1 0 2 0 0,-15 16 2 0 0,10-12 4 0 0,3 0 6 0 0,-1-1 1 0 0,0-1 0 0 0,0 1-1 0 0,0-1 1 0 0,0 1 0 0 0,0-1-1 0 0,-1 0 1 0 0,1-1 0 0 0,-5 2-13 0 0,-45 9 242 0 0,20-5 80 0 0,29-6-467 0 0,0 0 0 0 0,0-1 0 0 0,0 0 0 0 0,0 0 0 0 0,1 0 0 0 0,-1 0 0 0 0,0 0 0 0 0,-2-2 145 0 0,5 2-7502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7.1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0 485 6328 0 0,'1'0'71'0'0,"-1"0"-1"0"0,1 0 1 0 0,-1 0 0 0 0,1-1-1 0 0,0 1 1 0 0,-1 0 0 0 0,1 0-1 0 0,-1 0 1 0 0,1 0 0 0 0,-1-1 0 0 0,1 1-1 0 0,-1 0 1 0 0,1 0 0 0 0,-1-1-1 0 0,1 1 1 0 0,-1 0 0 0 0,0-1 0 0 0,1 1-1 0 0,-1 0 1 0 0,1-1 0 0 0,-1 1-1 0 0,0-1 1 0 0,1 1 0 0 0,-1-1-1 0 0,0 1 1 0 0,0-1 0 0 0,1 1 0 0 0,-1-1-1 0 0,0 1 1 0 0,0-1 0 0 0,0 1-1 0 0,0-1 1 0 0,0 1 0 0 0,1-1-1 0 0,-1 0 1 0 0,0 1 0 0 0,0-1 0 0 0,0 1-1 0 0,-1-1 1 0 0,1 1 0 0 0,0-1-1 0 0,0 1 1 0 0,0-1 0 0 0,0 1 0 0 0,0-1-1 0 0,-1 0-70 0 0,1-4 229 0 0,0 5-199 0 0,0-1-1 0 0,0 1 0 0 0,1 0 1 0 0,-1-1-1 0 0,0 1 1 0 0,0 0-1 0 0,0 0 1 0 0,0 0-1 0 0,1-1 1 0 0,-1 1-1 0 0,0 0 1 0 0,0 0-1 0 0,0 0 1 0 0,1-1-1 0 0,-1 1 1 0 0,0 0-1 0 0,0 0 1 0 0,1 0-1 0 0,-1 0 1 0 0,0 0-1 0 0,0 0 0 0 0,1-1 1 0 0,-1 1-1 0 0,0 0 1 0 0,1 0-1 0 0,-1 0 1 0 0,0 0-1 0 0,1 0-29 0 0,-1 0 22 0 0,1 0 1 0 0,-1 0-1 0 0,0 0 0 0 0,1 0 0 0 0,-1 0 0 0 0,1 0 0 0 0,-1 0 0 0 0,0 0 0 0 0,1-1 1 0 0,-1 1-1 0 0,0 0 0 0 0,1 0 0 0 0,-1 0 0 0 0,0-1 0 0 0,1 1 0 0 0,-1 0 0 0 0,0 0 1 0 0,1-1-1 0 0,-1 1 0 0 0,0 0 0 0 0,0-1 0 0 0,1 1 0 0 0,-1 0 0 0 0,0-1 0 0 0,0 1 1 0 0,0 0-1 0 0,1-1 0 0 0,-1 1 0 0 0,0 0 0 0 0,0-1 0 0 0,0 1 0 0 0,0-1-22 0 0,2-27 165 0 0,0-1 1 0 0,2 1-1 0 0,2-4-165 0 0,0-2 136 0 0,-2 18-50 0 0,1 1-1 0 0,0-1 1 0 0,1 1 0 0 0,1 0-1 0 0,0 1 1 0 0,4-4-86 0 0,9-22 345 0 0,-19 37-319 0 0,1-2 36 0 0,1-1 0 0 0,-1 1 0 0 0,1 0 0 0 0,0 0 0 0 0,1 0 0 0 0,-1 0 0 0 0,1 0 1 0 0,0 1-1 0 0,0-1 0 0 0,4-2-62 0 0,-6 5 32 0 0,1 0 1 0 0,-1-1 0 0 0,0 1-1 0 0,-1 0 1 0 0,1-1 0 0 0,0 1-1 0 0,-1-1 1 0 0,2-2-33 0 0,-2 3 27 0 0,0-1 0 0 0,1 1 0 0 0,-1-1-1 0 0,1 1 1 0 0,-1 0 0 0 0,1 0 0 0 0,0 0 0 0 0,0 0 0 0 0,0 0 0 0 0,0 0 0 0 0,0 1 0 0 0,2-2-27 0 0,3-2 218 0 0,0 0 0 0 0,0-1 1 0 0,-1 0-1 0 0,2-2-218 0 0,-6 5 160 0 0,-1 3-151 0 0,0-1 0 0 0,0 1 0 0 0,-1 0 0 0 0,1-1 0 0 0,0 1 0 0 0,0 0 0 0 0,-1 0 0 0 0,1-1 0 0 0,0 1 0 0 0,0 0 0 0 0,0 0 1 0 0,-1 0-1 0 0,1 0 0 0 0,0 0 0 0 0,0 0 0 0 0,0 0 0 0 0,0 0 0 0 0,-1 0 0 0 0,1 1 0 0 0,0-1 0 0 0,0 0 0 0 0,0 0 0 0 0,-1 1 0 0 0,1-1 0 0 0,0 1 0 0 0,-1-1 0 0 0,1 0 0 0 0,0 1 1 0 0,-1-1-1 0 0,1 1 0 0 0,0 0 0 0 0,-1-1 0 0 0,1 1-9 0 0,18 22 56 0 0,-11-4-44 0 0,0 0 1 0 0,2 14-13 0 0,10 25 51 0 0,-14-42-36 0 0,-1 0 1 0 0,-1 1-1 0 0,-1 0 1 0 0,0 0 0 0 0,-1 3-16 0 0,0-3 15 0 0,1 0 1 0 0,0 0 0 0 0,2 0 0 0 0,5 14-16 0 0,27 72-79 0 0,-36-100 63 0 0,-1-1 0 0 0,1 1-1 0 0,-1-1 1 0 0,1 1 0 0 0,-1 0-1 0 0,0-1 1 0 0,0 1 0 0 0,0-1 0 0 0,0 1 16 0 0,0 3-35 0 0,0-6 18 0 0,0 0 2 0 0,0 0 6 0 0,0 0-1 0 0,0 0-1920 0 0,0 0-7666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7.4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 8336 0 0,'0'0'0'0'0,"0"0"0"0"0,4 0 0 0 0,2 0 616 0 0,0 0 16 0 0,2 0-16 0 0,0 8 16 0 0,2 2-232 0 0,-4-6 16 0 0,-2-4 0 0 0,14 0-8 0 0,13 0-272 0 0,5-4 0 0 0,-2 0 0 0 0,20-2 0 0 0,-1 0-192 0 0,-5 0 8 0 0,0 0-9648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7.7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 17 6328 0 0,'0'-1'47'0'0,"0"1"1"0"0,0-1-1 0 0,0 1 1 0 0,0-1-1 0 0,1 1 1 0 0,-1 0 0 0 0,-1-1-1 0 0,1 1 1 0 0,0-1-1 0 0,0 1 1 0 0,0-1-1 0 0,0 1 1 0 0,0-1-1 0 0,0 1 1 0 0,0-1-1 0 0,-1 1 1 0 0,1 0-1 0 0,0-1 1 0 0,0 1-1 0 0,-1-1 1 0 0,1 1 0 0 0,0 0-1 0 0,0-1 1 0 0,-1 1-1 0 0,1 0 1 0 0,0-1-1 0 0,-1 1 1 0 0,1 0-1 0 0,-1-1 1 0 0,1 1-1 0 0,0 0 1 0 0,-1 0-1 0 0,1 0 1 0 0,-1-1-1 0 0,1 1 1 0 0,-1 0-48 0 0,1-2 755 0 0,0 2-567 0 0,0 0-18 0 0,-1 21 208 0 0,-8 19-117 0 0,1 0 0 0 0,2 0 0 0 0,0 28-261 0 0,2 126 1455 0 0,4-177-1230 0 0,0-17-253 0 0,0 1 0 0 0,0-1 0 0 0,1 1 0 0 0,-1-1 0 0 0,0 1 0 0 0,0-1 0 0 0,0 0 0 0 0,0 1 0 0 0,1-1 0 0 0,-1 1 0 0 0,0-1 0 0 0,0 0 0 0 0,1 1 0 0 0,-1-1 0 0 0,0 0-1 0 0,1 1 1 0 0,-1-1 0 0 0,0 0 0 0 0,1 1 0 0 0,-1-1 0 0 0,0 0 0 0 0,1 0 0 0 0,-1 0 0 0 0,1 1 0 0 0,-1-1 0 0 0,0 0 0 0 0,1 0 28 0 0,0 1-726 0 0,0-1-6792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8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6224 0 0,'8'9'239'0'0,"-1"0"1"0"0,1 0-1 0 0,-2 1 0 0 0,0 1 1 0 0,0-1-1 0 0,0 1 1 0 0,-1 0-1 0 0,-1 0 0 0 0,0 0 1 0 0,2 11-240 0 0,1 10 106 0 0,-1 0 1 0 0,-2 1-1 0 0,0 11-106 0 0,-3-36-2 0 0,-2-6 1 0 0,1 0-1 0 0,0 1 1 0 0,1-1-1 0 0,-1 0 1 0 0,0 0-1 0 0,1 0 1 0 0,-1 0-1 0 0,1 0 1 0 0,-1 0-1 0 0,1 0 1 0 0,0 0-1 0 0,0 0 1 0 0,0 0 0 0 0,0-1-1 0 0,1 3 2 0 0,-1-3-3 0 0,1 1 0 0 0,-1 0 0 0 0,0 0 0 0 0,-1 0-1 0 0,1 0 1 0 0,0 0 0 0 0,-1 1 0 0 0,1-1 0 0 0,-1 0 0 0 0,0 0 0 0 0,1 0-1 0 0,-1 0 1 0 0,0 1 0 0 0,0-1 0 0 0,-1 0 0 0 0,1 0 0 0 0,0 0 0 0 0,-1 0 0 0 0,1 1-1 0 0,-1-1 4 0 0,-5 21-868 0 0,6-23-4834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8.4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0 153 3912 0 0,'2'-1'118'0'0,"-1"0"1"0"0,0 1 0 0 0,1-1-1 0 0,-1 0 1 0 0,1 0-1 0 0,-1 0 1 0 0,1 1-1 0 0,-1-1 1 0 0,1 1 0 0 0,-1-1-1 0 0,1 1 1 0 0,1 0-119 0 0,14-7 1309 0 0,-12 4-975 0 0,0 0-1 0 0,0 0 1 0 0,0 0 0 0 0,1 1 0 0 0,-1 0 0 0 0,1 0-1 0 0,2 0-333 0 0,31-13 508 0 0,-17 4-366 0 0,1 2 0 0 0,1 1 0 0 0,19-4-142 0 0,-9 2 54 0 0,23-9-54 0 0,-38 11-406 0 0,1 2 0 0 0,0 0 0 0 0,8-1 406 0 0,2 1-6262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6.2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195 29 7832 0 0,'1'0'71'0'0,"1"-1"0"0"0,-1-1 1 0 0,0 1-1 0 0,0 0 0 0 0,0 0 1 0 0,0 0-1 0 0,-1 0 0 0 0,1-1 0 0 0,0 1 1 0 0,0 0-1 0 0,-1-1 0 0 0,1 1 1 0 0,-1-1-1 0 0,1 1 0 0 0,-1-2-71 0 0,2-5 1953 0 0,-7 19-1153 0 0,4-8-748 0 0,-1 0 0 0 0,0 0 0 0 0,-1 0 0 0 0,1-1 0 0 0,0 1 0 0 0,-1-1 0 0 0,0 0 0 0 0,0 1-52 0 0,-8 7 115 0 0,-11 10 143 0 0,18-16-169 0 0,-1 0 0 0 0,1 0 0 0 0,-1 0 0 0 0,1 1 0 0 0,0-1 0 0 0,1 1 0 0 0,-4 5-89 0 0,-21 34 417 0 0,21-36-385 0 0,1 1 1 0 0,0 0-1 0 0,0 1 1 0 0,1 0 0 0 0,1 0-1 0 0,-4 8-32 0 0,-4 19 108 0 0,5-14-7 0 0,0-1 1 0 0,-2 21-102 0 0,5-25 42 0 0,2-12-22 0 0,1 0 1 0 0,0 0 0 0 0,1 1 0 0 0,-1-1-1 0 0,1 2-20 0 0,0-1 30 0 0,1 0-1 0 0,0 0 0 0 0,1 0 1 0 0,-1 0-1 0 0,1-1 0 0 0,1 1 1 0 0,-1 0-1 0 0,1-1 0 0 0,0 0 1 0 0,1 1-1 0 0,0 0-29 0 0,-1-4 14 0 0,-1 0 0 0 0,1 0 1 0 0,0 0-1 0 0,0 0 0 0 0,0 0 0 0 0,0 0 0 0 0,0-1 1 0 0,1 0-1 0 0,-1 0 0 0 0,1 0 0 0 0,0 0 1 0 0,3 1-15 0 0,13 8 108 0 0,-19-11-97 0 0,1 1 1 0 0,0-1-1 0 0,-1 0 1 0 0,1 1 0 0 0,0-1-1 0 0,-1 0 1 0 0,1 0 0 0 0,0 0-1 0 0,0-1 1 0 0,-1 1 0 0 0,1 0-1 0 0,0-1 1 0 0,-1 1 0 0 0,1-1-1 0 0,-1 1 1 0 0,1-1-12 0 0,33-13-263 0 0,-22 8-1338 0 0,-11 5-7737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8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1 4120 0 0,'-10'18'527'0'0,"-1"-1"0"0"0,-6 8-527 0 0,7-11 347 0 0,1 0-1 0 0,0 0 0 0 0,1 0 1 0 0,0 2-347 0 0,4-6 4 0 0,1 0 0 0 0,0 0 0 0 0,1 0 0 0 0,0 1 1 0 0,0-1-1 0 0,1 0 0 0 0,0 1 0 0 0,1-1-4 0 0,1 19-10 0 0,1-1 1 0 0,3 8 9 0 0,-4-29-1 0 0,0-1 0 0 0,0 0 0 0 0,1 0 0 0 0,0 0 0 0 0,0 0 0 0 0,1 0 0 0 0,-1-1 0 0 0,1 1 0 0 0,0-1 0 0 0,1 0 1 0 0,-1 0-1 0 0,1 0 0 0 0,0 0 0 0 0,1 0 0 0 0,-1-1 0 0 0,1 0 0 0 0,-1 0 0 0 0,1 0 0 0 0,1-1 0 0 0,-1 1 0 0 0,0-1 0 0 0,1-1 0 0 0,-1 1 0 0 0,1-1 0 0 0,0 0 0 0 0,4 1 1 0 0,-5-2 48 0 0,0-1 1 0 0,0 1-1 0 0,0-1 0 0 0,-1-1 1 0 0,1 1-1 0 0,0-1 0 0 0,0 1 0 0 0,0-1 1 0 0,-1-1-1 0 0,1 1 0 0 0,-1-1 1 0 0,1 0-1 0 0,-1 0 0 0 0,1 0 0 0 0,2-2-48 0 0,0-1 135 0 0,-1 1 1 0 0,0-1-1 0 0,0 0 0 0 0,0 0 0 0 0,-1 0 0 0 0,0-1 0 0 0,0 0 0 0 0,0 0 0 0 0,2-3-135 0 0,-4 3 109 0 0,0 0 1 0 0,0 0-1 0 0,0 0 0 0 0,-1 0 1 0 0,0 0-1 0 0,0 0 0 0 0,-1-1 1 0 0,1 1-1 0 0,-1-1 0 0 0,-1 1 1 0 0,1-1-1 0 0,-1 1 0 0 0,0-1 1 0 0,-1 0-1 0 0,1 1 0 0 0,-2-1 1 0 0,1 1-1 0 0,0 0 0 0 0,-1-1 1 0 0,0 1-1 0 0,-1 0 0 0 0,0 0 1 0 0,1 0-1 0 0,-2 0 0 0 0,1 1 1 0 0,-2-2-110 0 0,-19-31 493 0 0,6 8 194 0 0,-3 0 1 0 0,-16-18-688 0 0,31 42 99 0 0,6 6-84 0 0,-1-1 1 0 0,1 1 0 0 0,0 0-1 0 0,-1 0 1 0 0,1-1-1 0 0,0 1 1 0 0,-1 0 0 0 0,1-1-1 0 0,0 1 1 0 0,-1 0-1 0 0,1-1 1 0 0,0 1-1 0 0,-1 0 1 0 0,1-1 0 0 0,0 1-1 0 0,0-1 1 0 0,0 1-1 0 0,-1-1 1 0 0,1 1 0 0 0,0 0-1 0 0,0-1 1 0 0,0 1-1 0 0,0-1 1 0 0,0 1-1 0 0,0-1 1 0 0,0 1 0 0 0,0-1-1 0 0,0 1 1 0 0,0-1-1 0 0,0 1 1 0 0,0-1 0 0 0,0 1-1 0 0,0 0 1 0 0,0-1-1 0 0,1 1 1 0 0,-1-1-1 0 0,0 1 1 0 0,0-1 0 0 0,0 1-1 0 0,1-1-15 0 0,1-6-1640 0 0,-1 7-7138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9.1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7232 0 0,'2'0'10'0'0,"0"0"1"0"0,1 0-1 0 0,-1 0 1 0 0,0 1 0 0 0,0-1-1 0 0,1 1 1 0 0,-1-1-1 0 0,0 1 1 0 0,0 0-1 0 0,0 0 1 0 0,0 0 0 0 0,0 0-1 0 0,0 0 1 0 0,0 1-1 0 0,0-1 1 0 0,0 1-1 0 0,-1-1 1 0 0,2 1-11 0 0,0 2 42 0 0,-1-1 0 0 0,0 0 0 0 0,1 1 0 0 0,-1 0 0 0 0,0-1 0 0 0,-1 1 0 0 0,1 0 0 0 0,-1 0 1 0 0,0 0-1 0 0,1 0-42 0 0,1 12 159 0 0,-1 0-1 0 0,0 0 1 0 0,-1 1 0 0 0,-1 13-159 0 0,0-30 0 0 0,-2 56 1091 0 0,-8 43-1091 0 0,3-42 725 0 0,7-54-677 0 0,0 0 0 0 0,0 0-1 0 0,0 0 1 0 0,1 0 0 0 0,-1 0-1 0 0,1 0 1 0 0,0 0-1 0 0,0 0 1 0 0,0 0 0 0 0,0 0-1 0 0,1 0-47 0 0,-1 0 73 0 0,0 0 0 0 0,0 0 0 0 0,0 0 0 0 0,0 0-1 0 0,0 1 1 0 0,-1-1 0 0 0,1 0 0 0 0,-1 1-73 0 0,0-2 32 0 0,0-1 0 0 0,1 0 1 0 0,-1 1-1 0 0,0-1 0 0 0,0 0 0 0 0,1 0 0 0 0,-1 1 0 0 0,1-1 1 0 0,-1 0-1 0 0,1 0 0 0 0,0 0 0 0 0,-1 1 0 0 0,1-1 0 0 0,0 0 1 0 0,0 0-1 0 0,0 0 0 0 0,0 0 0 0 0,0 0 0 0 0,0-1 0 0 0,0 1 1 0 0,0 0-1 0 0,0 0 0 0 0,0-1 0 0 0,0 1 0 0 0,1-1 0 0 0,0 1-32 0 0,-1 0 35 0 0,1 0 0 0 0,0-1-1 0 0,0 1 1 0 0,0-1-1 0 0,0 0 1 0 0,0 1-1 0 0,0-1 1 0 0,0 0-1 0 0,0 0 1 0 0,0 0 0 0 0,0 0-1 0 0,-1-1 1 0 0,1 1-1 0 0,0 0 1 0 0,0-1-1 0 0,0 1 1 0 0,2-2-35 0 0,16-11-1560 0 0,-17 11-6497 0 0</inkml:trace>
  <inkml:trace contextRef="#ctx0" brushRef="#br0" timeOffset="1">513 23 4216 0 0,'2'0'97'0'0,"-1"0"0"0"0,0 0-1 0 0,0 1 1 0 0,0-1 0 0 0,0 1 0 0 0,0-1 0 0 0,0 1 0 0 0,0-1-1 0 0,0 1 1 0 0,0 0 0 0 0,-1-1 0 0 0,1 1 0 0 0,0 0 0 0 0,0 0-1 0 0,0 0 1 0 0,-1-1 0 0 0,1 1 0 0 0,-1 0 0 0 0,1 0-1 0 0,0 0 1 0 0,-1 0 0 0 0,0 0 0 0 0,1 0 0 0 0,-1 1-97 0 0,12 33 1257 0 0,-7-19-782 0 0,6 14-365 0 0,-2 0 0 0 0,-1 1 0 0 0,-1 1 0 0 0,1 27-110 0 0,4 16 234 0 0,-12-72-167 0 0,0 0 0 0 0,1 0 1 0 0,-1 0-1 0 0,1-1 0 0 0,0 1 0 0 0,-1 0 0 0 0,1 0 0 0 0,2 2-67 0 0,2 10-1169 0 0,-5-14-4769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19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7 129 3000 0 0,'2'2'68'0'0,"0"1"0"0"0,0-1-1 0 0,-1 1 1 0 0,1-1 0 0 0,-1 1 0 0 0,0-1 0 0 0,1 1 0 0 0,-1 0-1 0 0,-1 0 1 0 0,1-1 0 0 0,0 1 0 0 0,-1 0 0 0 0,1 0 0 0 0,-1 1-68 0 0,0 46 2650 0 0,-1-26-2049 0 0,-7 119 1778 0 0,0 5-1513 0 0,2-116-918 0 0,6-32 186 0 0,0 0 26 0 0,0 0 0 0 0,0 0 5 0 0,0 0 22 0 0,0 0 3 0 0,0-16 516 0 0,0-1-598 0 0,-1-25 30 0 0,2 0 0 0 0,2 0 0 0 0,1 1 0 0 0,3-1 0 0 0,1-1-138 0 0,7-27 133 0 0,-13 55-86 0 0,1 0-1 0 0,0 0 1 0 0,1 0 0 0 0,0 0-1 0 0,1 1 1 0 0,1 0-1 0 0,1 0 1 0 0,0 0-1 0 0,6-9-46 0 0,-12 22 5 0 0,5-7 45 0 0,-1 1 1 0 0,2-1-1 0 0,-1 1 0 0 0,8-6-50 0 0,-12 12 7 0 0,0-1-1 0 0,0 1 0 0 0,0 0 0 0 0,0-1 0 0 0,0 1 0 0 0,0 0 0 0 0,0 0 0 0 0,1 1 0 0 0,-1-1 0 0 0,0 0 0 0 0,1 1 0 0 0,-1-1 0 0 0,0 1 0 0 0,1 0 0 0 0,-1-1 0 0 0,1 1 0 0 0,-1 1 0 0 0,0-1 0 0 0,1 0 0 0 0,-1 0 0 0 0,0 1 0 0 0,2 0-6 0 0,0 1 1 0 0,-1-1-1 0 0,0 1 1 0 0,0 0 0 0 0,0 0 0 0 0,0 1-1 0 0,0-1 1 0 0,0 1 0 0 0,0-1 0 0 0,-1 1-1 0 0,0 0 1 0 0,1 0 0 0 0,-1 0 0 0 0,0 0-1 0 0,1 3 0 0 0,3 6 2 0 0,1 1-1 0 0,-2-1 1 0 0,1 4-2 0 0,15 48-5 0 0,-10-27-6 0 0,11 20 11 0 0,-20-51-2 0 0,-1 1 0 0 0,1-1 0 0 0,-1 1 0 0 0,0 0 0 0 0,0-1 0 0 0,-1 1 1 0 0,0 0-1 0 0,0-1 0 0 0,-1 1 0 0 0,1 0 0 0 0,-1 0 0 0 0,-1-1 1 0 0,0 2 1 0 0,-4 45-8 0 0,5-48 9 0 0,1-1 1 0 0,-1 0-1 0 0,0 1 1 0 0,0-1-1 0 0,0 0 1 0 0,-1 0-1 0 0,1 0 1 0 0,-1 0-1 0 0,0 0 1 0 0,0 0-1 0 0,-1 0 1 0 0,1-1-1 0 0,-1 1 1 0 0,1-1-1 0 0,-1 0 1 0 0,0 0-1 0 0,-1 0 1 0 0,1 0-1 0 0,0 0 1 0 0,-1 0-1 0 0,0-1 1 0 0,1 0-1 0 0,-2 1-1 0 0,-25 12 75 0 0,25-11-59 0 0,0-1 0 0 0,0 0 0 0 0,-1-1 1 0 0,1 0-1 0 0,0 1 0 0 0,-4-1-16 0 0,3 0 14 0 0,0-1 0 0 0,0 0-1 0 0,-1 0 1 0 0,1 0-1 0 0,-1-1 1 0 0,1 0 0 0 0,0 0-1 0 0,-1-1 1 0 0,-5 0-14 0 0,3-1-90 0 0,7 2-56 0 0,0 0 0 0 0,0 0 0 0 0,0 0 0 0 0,0-1 0 0 0,0 1 0 0 0,1-1 0 0 0,-1 0 0 0 0,0 1 0 0 0,0-1 0 0 0,0 0 0 0 0,-1-1 146 0 0,2 1-8849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0.0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0 553 5824 0 0,'41'-8'1328'0'0,"-37"8"-1142"0"0,0 0 0 0 0,1-1 1 0 0,-1 0-1 0 0,0 0 0 0 0,0 0 0 0 0,0 0 1 0 0,0-1-1 0 0,-1 1 0 0 0,1-1 0 0 0,0 0 1 0 0,-1 0-1 0 0,1-1 0 0 0,-1 1 1 0 0,0-1-1 0 0,0 0 0 0 0,0 1 0 0 0,1-2-186 0 0,5-5 108 0 0,-8 9-102 0 0,0-1 0 0 0,-1 1 0 0 0,1-1 0 0 0,0 1 0 0 0,-1-1 0 0 0,1 1 0 0 0,-1-1 0 0 0,1 1 0 0 0,-1-1 0 0 0,1 1 0 0 0,-1-1 0 0 0,1 0 0 0 0,-1 1 0 0 0,0-1 0 0 0,1 0 0 0 0,-1 0 0 0 0,0 1 0 0 0,1-1 0 0 0,-1 0 0 0 0,0 0 0 0 0,0 1 0 0 0,0-1 0 0 0,0 0 0 0 0,0 0 0 0 0,0 0 0 0 0,0 0-6 0 0,7-347 1164 0 0,-6 333-1020 0 0,1 1-1 0 0,1 0 1 0 0,0 0-1 0 0,2-3-143 0 0,8-39 560 0 0,-13 55-546 0 0,0 1 0 0 0,0 0 0 0 0,0-1 0 0 0,0 1 0 0 0,0 0 0 0 0,0-1 0 0 0,0 1 0 0 0,0 0 0 0 0,0 0 0 0 0,0-1 1 0 0,1 1-1 0 0,-1 0 0 0 0,0-1 0 0 0,0 1 0 0 0,0 0 0 0 0,0 0 0 0 0,1-1 0 0 0,-1 1 0 0 0,0 0 0 0 0,0 0 0 0 0,0-1 0 0 0,1 1 1 0 0,-1 0-1 0 0,0 0 0 0 0,1 0 0 0 0,-1 0 0 0 0,0-1 0 0 0,0 1 0 0 0,1 0 0 0 0,-1 0 0 0 0,0 0 0 0 0,1 0 0 0 0,-1 0 0 0 0,0 0 0 0 0,1 0 1 0 0,-1 0-1 0 0,0 0 0 0 0,1 0 0 0 0,-1 0 0 0 0,0 0 0 0 0,0 0 0 0 0,1 0 0 0 0,-1 0 0 0 0,0 0 0 0 0,1 0 0 0 0,-1 0 0 0 0,0 1 1 0 0,1-1-1 0 0,-1 0 0 0 0,0 0 0 0 0,0 0 0 0 0,1 0 0 0 0,-1 1 0 0 0,0-1 0 0 0,0 0 0 0 0,1 0 0 0 0,-1 1 0 0 0,0-1 0 0 0,0 0 1 0 0,0 0-1 0 0,0 1 0 0 0,1-1-14 0 0,0 1 20 0 0,1 1 0 0 0,-1-1 1 0 0,1 1-1 0 0,-1-1 1 0 0,0 1-1 0 0,0 0 0 0 0,0-1 1 0 0,0 1-1 0 0,0 0 1 0 0,0 0-1 0 0,0 1-20 0 0,24 73 112 0 0,-12-39-20 0 0,7 32-92 0 0,-16-54 9 0 0,0-1 0 0 0,1 0 0 0 0,1 0 0 0 0,4 5-9 0 0,5 14 15 0 0,-12-24-15 0 0,1-1 1 0 0,1 0 0 0 0,-1 0 0 0 0,1 0 0 0 0,0 0-1 0 0,1-1 1 0 0,0 0 0 0 0,0 0 0 0 0,0 0 0 0 0,2 0-1 0 0,-7-6 0 0 0,0-1 0 0 0,-1 1 0 0 0,1 0 0 0 0,0 0 0 0 0,0 0 0 0 0,-1 0 0 0 0,1 0 0 0 0,-1 1 0 0 0,1-1 0 0 0,-1 0 0 0 0,1 0 0 0 0,-1 0 0 0 0,0 0 0 0 0,0 1 0 0 0,1-1 0 0 0,-1-1 0 0 0,0 1 0 0 0,0 0 0 0 0,0 0 0 0 0,0 0 0 0 0,1-1 0 0 0,-1 1 0 0 0,0 0 0 0 0,1 0 0 0 0,-1-1 0 0 0,1 1 0 0 0,-1 0 0 0 0,0-1 0 0 0,1 1 0 0 0,0-1 0 0 0,-1 1 0 0 0,1 0 0 0 0,-1-1 0 0 0,1 1 0 0 0,0-1 0 0 0,-1 0 0 0 0,1 1 0 0 0,0-1 0 0 0,-1 1 0 0 0,2-1 0 0 0,-2 0-60 0 0,1 0 1 0 0,-1 0-1 0 0,1 1 1 0 0,-1-1 0 0 0,0 0-1 0 0,1 0 1 0 0,-1 1 0 0 0,1-1-1 0 0,-1 0 1 0 0,0 0-1 0 0,1 1 1 0 0,-1-1 0 0 0,0 0-1 0 0,1 1 1 0 0,-1-1 0 0 0,0 1-1 0 0,0-1 1 0 0,1 0-1 0 0,-1 1 1 0 0,0-1 0 0 0,0 1-1 0 0,0-1 1 0 0,0 1 0 0 0,1-1-1 0 0,-1 1 1 0 0,0-1-1 0 0,0 0 1 0 0,0 1 0 0 0,0-1-1 0 0,0 1 60 0 0,0-1-8906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0.45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5416 0 0,'3'0'0'0'0,"3"0"0"0"0,4-6 0 0 0,2 2 720 0 0,-2 4 0 0 0,0 0 0 0 0,8-8-8 0 0,2 0-320 0 0,-4 6-8 0 0,0-4 0 0 0,6-4 0 0 0,-4 4-264 0 0,-5 0 0 0 0,-13 6-7680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0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1 110 5120 0 0,'1'3'30'0'0,"0"1"0"0"0,1-1 1 0 0,-1 0-1 0 0,1 1 0 0 0,0-1 0 0 0,0 0 1 0 0,0 0-1 0 0,0 0 0 0 0,1 0 0 0 0,-1-1 0 0 0,1 1 1 0 0,0-1-1 0 0,0 1 0 0 0,-1-1 0 0 0,2 0-30 0 0,14 16 219 0 0,12 20 39 0 0,-10-12-88 0 0,1-1 0 0 0,1-1-170 0 0,-6-7 302 0 0,20 20 507 0 0,-34-35-711 0 0,0-1 1 0 0,1 1-1 0 0,-1 0 1 0 0,1-1 0 0 0,-1 1-1 0 0,1-1 1 0 0,-1 0-1 0 0,1 1 1 0 0,0-1 0 0 0,-1-1-1 0 0,1 1 1 0 0,0 0-1 0 0,0-1 1 0 0,1 1-99 0 0,-1-3 241 0 0,0 0 0 0 0,0 0 0 0 0,0 0 0 0 0,0 0-1 0 0,0-1 1 0 0,-1 1 0 0 0,1-1 0 0 0,-1 1 0 0 0,1-2-241 0 0,9-16 444 0 0,-1-1 0 0 0,-1-1-1 0 0,-1 0 1 0 0,0 0 0 0 0,-2-1 0 0 0,2-14-444 0 0,7-17 562 0 0,-4 7-223 0 0,-9 32-130 0 0,0 0 0 0 0,1 1 0 0 0,2-3-209 0 0,-5 13-1850 0 0,-1 3-7716 0 0</inkml:trace>
  <inkml:trace contextRef="#ctx0" brushRef="#br0" timeOffset="1">299 369 8032 0 0,'0'3'66'0'0,"1"-1"-1"0"0,-1 1 1 0 0,1-1 0 0 0,-1 1 0 0 0,1-1 0 0 0,0 0 0 0 0,0 0 0 0 0,0 1 0 0 0,0-1-66 0 0,0 0 80 0 0,0 1 1 0 0,0-1 0 0 0,0 1 0 0 0,0-1 0 0 0,-1 1 0 0 0,1-1 0 0 0,-1 1 0 0 0,1 0 0 0 0,-1 0-81 0 0,0 12 192 0 0,0 1 0 0 0,1 0 0 0 0,1-1 0 0 0,3 14-192 0 0,-2-12 331 0 0,-1 0 0 0 0,0 0 0 0 0,-1-1 0 0 0,-1 1 1 0 0,-1 7-332 0 0,0 12 1144 0 0,1-36-1131 0 0,0 1-1 0 0,0-1 1 0 0,0 1 0 0 0,-1-1 0 0 0,1 1 0 0 0,0-1-1 0 0,0 1 1 0 0,1-1 0 0 0,-1 1 0 0 0,0-1-1 0 0,0 1 1 0 0,0-1 0 0 0,0 1 0 0 0,0-1-1 0 0,0 1 1 0 0,1-1 0 0 0,-1 1 0 0 0,0-1 0 0 0,0 1-1 0 0,1-1 1 0 0,-1 0 0 0 0,0 1 0 0 0,1-1-1 0 0,-1 1 1 0 0,0-1 0 0 0,1 0 0 0 0,-1 1 0 0 0,1-1-1 0 0,-1 0 1 0 0,1 0 0 0 0,-1 1 0 0 0,0-1-1 0 0,1 0 1 0 0,-1 0 0 0 0,1 0 0 0 0,-1 1-1 0 0,1-1 1 0 0,-1 0 0 0 0,1 0 0 0 0,-1 0 0 0 0,1 0-1 0 0,-1 0 1 0 0,1 0 0 0 0,0 0 0 0 0,-1 0-13 0 0,1 0 144 0 0,14 0-1440 0 0,-14 0-7520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2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3616 0 0,'1'2'142'0'0,"-1"-1"0"0"0,0 1 0 0 0,1-1 0 0 0,-1 1 1 0 0,1-1-1 0 0,-1 0 0 0 0,1 1 0 0 0,0-1 0 0 0,-1 0 0 0 0,1 1 0 0 0,0-1 1 0 0,0 0-1 0 0,0 0 0 0 0,0 0 0 0 0,0 0 0 0 0,0 0 0 0 0,0 0 0 0 0,1 1-142 0 0,-1-2 157 0 0,0 1-1 0 0,0 1 0 0 0,0-1 0 0 0,0 0 0 0 0,0 0 1 0 0,0 0-1 0 0,0 1 0 0 0,0-1 0 0 0,0 0 0 0 0,-1 1 0 0 0,1-1 1 0 0,0 1-1 0 0,-1-1 0 0 0,1 1-156 0 0,-1 2 79 0 0,0-4-72 0 0,0 1 0 0 0,0 0 1 0 0,0 0-1 0 0,0-1 0 0 0,0 1 0 0 0,0 0 0 0 0,0-1 0 0 0,0 1 1 0 0,1 0-1 0 0,-1-1 0 0 0,0 1 0 0 0,0 0 0 0 0,1-1 0 0 0,-1 1 0 0 0,0 0 1 0 0,1-1-1 0 0,-1 1 0 0 0,0-1 0 0 0,1 1 0 0 0,-1-1 0 0 0,1 1 1 0 0,-1-1-1 0 0,1 1 0 0 0,-1-1 0 0 0,1 1 0 0 0,0-1 0 0 0,-1 0 1 0 0,1 1-1 0 0,0-1-7 0 0,-1 1 7 0 0,1-1 1 0 0,-1 1-1 0 0,1 0 1 0 0,-1-1-1 0 0,1 1 1 0 0,-1-1-1 0 0,0 1 1 0 0,1 0-1 0 0,-1 0 1 0 0,0-1-1 0 0,0 1 1 0 0,1 0-1 0 0,-1-1 1 0 0,0 1-1 0 0,0 0 1 0 0,0 0-1 0 0,0-1 1 0 0,0 1-1 0 0,0 0 1 0 0,0 0-1 0 0,0 0-7 0 0,-1 24-332 0 0,1-18-540 0 0,0-7-4561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2.4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5624 0 0,'0'1'47'0'0,"0"0"0"0"0,0 0 0 0 0,1 0 0 0 0,-1 0 1 0 0,0 0-1 0 0,0 0 0 0 0,1 0 0 0 0,-1 0 0 0 0,1 0 0 0 0,-1-1 0 0 0,1 1 1 0 0,-1 0-1 0 0,1 0 0 0 0,-1 0 0 0 0,1-1 0 0 0,0 2-47 0 0,0-1 56 0 0,0-1-1 0 0,0 1 1 0 0,0 0-1 0 0,-1 0 1 0 0,1 0-1 0 0,-1 0 0 0 0,1 0 1 0 0,-1 0-1 0 0,1 0 1 0 0,-1 0-1 0 0,1 0 1 0 0,-1 0-1 0 0,0 0 1 0 0,1 0-1 0 0,-1 1 1 0 0,0-1-1 0 0,0 0-55 0 0,0 2 58 0 0,0-1-1 0 0,1 1 1 0 0,-1 0 0 0 0,1-1 0 0 0,0 1-1 0 0,-1-1 1 0 0,1 1 0 0 0,0-1-1 0 0,1 0 1 0 0,-1 1 0 0 0,0-1-1 0 0,1 0 1 0 0,-1 0 0 0 0,1 1-58 0 0,9 14 100 0 0,-10-5-1123 0 0,-1-11-4135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3.7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256 10 4312 0 0,'0'0'505'0'0,"0"0"5"0"0,0 0-4 0 0,0 0-38 0 0,0 0-167 0 0,0 0-33 0 0,-5-2-2 0 0,2 1-215 0 0,1 0-10 0 0,0 0 0 0 0,0 0 0 0 0,0 1-1 0 0,0-1 1 0 0,0 0 0 0 0,0 1 0 0 0,0 0-1 0 0,0-1 1 0 0,0 1 0 0 0,0 0 0 0 0,0 0-1 0 0,0 0 1 0 0,0 0 0 0 0,0 0 0 0 0,0 1-1 0 0,0-1 1 0 0,0 1 0 0 0,0-1 0 0 0,0 1-1 0 0,-1 0-40 0 0,-49 31 244 0 0,40-26-235 0 0,0 1 0 0 0,0 1 0 0 0,1-1 0 0 0,0 2-1 0 0,0 0 1 0 0,1 0 0 0 0,0 1 0 0 0,-6 8-9 0 0,9-7 2 0 0,0 0 0 0 0,1 0 0 0 0,1 1 0 0 0,0 0 0 0 0,0 0 0 0 0,1 0 0 0 0,-1 7-2 0 0,3-11 6 0 0,1-3 5 0 0,1 0 1 0 0,-1 0-1 0 0,1 0 0 0 0,0 0 1 0 0,0 0-1 0 0,1 0 0 0 0,-1 0 0 0 0,1 0 1 0 0,2 5-12 0 0,2 26 353 0 0,-5-36-332 0 0,0 1 0 0 0,1 0-1 0 0,-1 0 1 0 0,1 0 0 0 0,-1-1 0 0 0,1 1 0 0 0,-1 0 0 0 0,1-1 0 0 0,0 1 0 0 0,-1 0 0 0 0,1-1 0 0 0,0 1 0 0 0,-1-1-1 0 0,1 1 1 0 0,0-1 0 0 0,0 0 0 0 0,-1 1 0 0 0,1-1 0 0 0,0 0 0 0 0,0 1 0 0 0,0-1 0 0 0,0 0 0 0 0,0 0-1 0 0,-1 0 1 0 0,2 0-21 0 0,22 4 302 0 0,-19-5-237 0 0,1 1 1 0 0,-1-2-1 0 0,1 1 1 0 0,-1-1-1 0 0,1 0 1 0 0,-1 0-1 0 0,0 0 1 0 0,0-1-1 0 0,0 1 1 0 0,0-1-1 0 0,0-1 1 0 0,-1 1-1 0 0,1-1 1 0 0,-1 0-1 0 0,0 0 1 0 0,0 0-1 0 0,3-4-65 0 0,7-10 196 0 0,0 0 0 0 0,-1-1 0 0 0,-1 0 0 0 0,5-12-196 0 0,-8 15 146 0 0,-2 4-33 0 0,-1 0 1 0 0,0-1 0 0 0,3-9-114 0 0,-6 16 73 0 0,-1-1 0 0 0,1 1 1 0 0,0 1-1 0 0,1-1 1 0 0,2-3-74 0 0,1-2 147 0 0,-7 11-122 0 0,1-1-1 0 0,-1 1 0 0 0,1-1 0 0 0,-1 1 1 0 0,0-1-1 0 0,1 1 0 0 0,-1-1 0 0 0,0 1 1 0 0,0-1-1 0 0,1 0 0 0 0,-1 1 1 0 0,0-1-1 0 0,0 1 0 0 0,0-1 0 0 0,0 0 1 0 0,1 1-1 0 0,-1-1 0 0 0,0 0 0 0 0,0 1 1 0 0,0-1-1 0 0,0 0 0 0 0,-1 1 0 0 0,1-1 1 0 0,0 0-25 0 0,0 2 5 0 0,-1-1 1 0 0,1 1-1 0 0,-1-1 1 0 0,1 1-1 0 0,-1-1 1 0 0,1 1-1 0 0,0-1 1 0 0,-1 1-1 0 0,1-1 1 0 0,0 1-1 0 0,-1-1 1 0 0,1 1-1 0 0,0 0 1 0 0,0-1-1 0 0,0 1 1 0 0,0-1-1 0 0,-1 1 1 0 0,1 0-1 0 0,0-1 1 0 0,0 1-1 0 0,0 0 1 0 0,0-1-1 0 0,0 1 1 0 0,0 0-6 0 0,-23 167-193 0 0,18-124 183 0 0,1-22 8 0 0,2 1-1 0 0,0 0 0 0 0,2 0 1 0 0,1 5 2 0 0,2 81 0 0 0,-2-38 0 0 0,0-58 0 0 0,1-1 0 0 0,0 1 0 0 0,1-1 0 0 0,1 1 0 0 0,6 31 0 0 0,-7-30-2 0 0,1 0 0 0 0,1 0 1 0 0,0 0-1 0 0,3 5 2 0 0,4 9-1 0 0,-12-27 16 0 0,0 0 0 0 0,1 1 1 0 0,0-1-1 0 0,-1 0 0 0 0,1 0 0 0 0,-1 0 1 0 0,1 0-1 0 0,0 0 0 0 0,0 0 1 0 0,0 0-1 0 0,0 0 0 0 0,0 0 1 0 0,0 0-1 0 0,0 0 0 0 0,0 0 1 0 0,0 0-1 0 0,0-1 0 0 0,0 1 0 0 0,1-1 1 0 0,-1 1-1 0 0,0-1 0 0 0,0 1 1 0 0,1-1-1 0 0,-1 1 0 0 0,0-1 1 0 0,1 0-16 0 0,0 0-157 0 0,1 0 0 0 0,-1 0 0 0 0,0 0 1 0 0,1-1-1 0 0,-1 1 0 0 0,0-1 0 0 0,1 1 0 0 0,-1-1 1 0 0,0 0-1 0 0,0 0 0 0 0,0 0 0 0 0,0 0 1 0 0,1-1 156 0 0,-1 1-8120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5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280 471 3912 0 0,'-26'-28'4496'0'0,"20"23"-4304"0"0,4 3-184 0 0,0 1 0 0 0,1-1 0 0 0,-1 1 0 0 0,0 0 0 0 0,0 0 0 0 0,0 0 0 0 0,0 0 1 0 0,-1 0-1 0 0,1 0 0 0 0,0 0 0 0 0,0 1 0 0 0,0-1 0 0 0,-1 1 0 0 0,0-1-8 0 0,-29-6 7 0 0,29 5-5 0 0,-1 1 0 0 0,1 0 1 0 0,-1 0-1 0 0,0 0 0 0 0,0 1 0 0 0,1-1 1 0 0,-1 1-1 0 0,0 0 0 0 0,0 0 1 0 0,0 0-1 0 0,1 0 0 0 0,-1 1 0 0 0,0-1 1 0 0,-2 2-3 0 0,0 0 4 0 0,0 1 1 0 0,0 0 0 0 0,0 0-1 0 0,1 1 1 0 0,-1 0 0 0 0,1 0-1 0 0,0 0 1 0 0,0 0 0 0 0,0 1-1 0 0,1 0 1 0 0,-1 0 0 0 0,1 0-1 0 0,1 0 1 0 0,-1 1 0 0 0,1-1-1 0 0,0 1 1 0 0,0 0 0 0 0,0 2-5 0 0,-6 14 19 0 0,2 0 0 0 0,1 1 0 0 0,1 0 0 0 0,-1 9-19 0 0,5-28 0 0 0,0 2 0 0 0,0-1 0 0 0,0 1 0 0 0,0-1 0 0 0,1 1 0 0 0,-1 0 0 0 0,1-1 0 0 0,1 1 0 0 0,-1 0 0 0 0,1-1 0 0 0,0 1 0 0 0,0-1 0 0 0,1 1 0 0 0,0-1 0 0 0,0 0 0 0 0,0 1 0 0 0,0-1 0 0 0,1 0 0 0 0,2 4 0 0 0,-4-8 2 0 0,0 1 1 0 0,0-1-1 0 0,0 0 1 0 0,1 1-1 0 0,-1-1 1 0 0,0 0-1 0 0,0 1 0 0 0,1-1 1 0 0,-1 0-1 0 0,1 0 1 0 0,-1 0-1 0 0,1 0 1 0 0,0-1-1 0 0,-1 1 1 0 0,1 0-1 0 0,0-1 1 0 0,-1 1-1 0 0,1-1 1 0 0,0 1-1 0 0,0-1 1 0 0,-1 0-1 0 0,1 0 0 0 0,0 0 1 0 0,0 0-1 0 0,0 0 1 0 0,-1 0-1 0 0,1 0 1 0 0,0-1-1 0 0,0 1 1 0 0,-1 0-1 0 0,1-1 1 0 0,0 0-1 0 0,0 1 1 0 0,0-2-3 0 0,8-2 26 0 0,-1-2 0 0 0,0 1 0 0 0,0-1 0 0 0,0-1 0 0 0,4-3-26 0 0,-1 0 19 0 0,-11 10-17 0 0,11-9 20 0 0,0 0 0 0 0,0-1 0 0 0,-1 0 0 0 0,0 0 0 0 0,-1-2 0 0 0,0 1 0 0 0,-1-1-1 0 0,2-4-21 0 0,3-7 34 0 0,-5 11-8 0 0,-2-1 0 0 0,1 0 1 0 0,-2 0-1 0 0,0 0 0 0 0,0-1 0 0 0,-1 1 1 0 0,0-6-27 0 0,0-5 59 0 0,-1 1-1 0 0,-1-1 1 0 0,-1 0 0 0 0,-1 0 0 0 0,-2 0 0 0 0,0 0 0 0 0,-2-4-59 0 0,-6-101 186 0 0,8 102 105 0 0,2 0 0 0 0,0-1-291 0 0,1-24 552 0 0,-3 43-69 0 0,-1 13-292 0 0,-1 21-73 0 0,5 8-112 0 0,2-1 0 0 0,1 0 0 0 0,1 0 0 0 0,3 4-6 0 0,9 51-152 0 0,-11-50 110 0 0,-1-9-99 0 0,-1 1 1 0 0,-1-1-1 0 0,-2 1 1 0 0,-1 0 0 0 0,-2 11 140 0 0,2-3 52 0 0,-2 3 30 0 0,0-33 90 0 0,1 0 0 0 0,0 0 0 0 0,1 0 0 0 0,-1 0-1 0 0,1 0 1 0 0,1 0 0 0 0,-1 0-172 0 0,1-10-3 0 0,-1 0 1 0 0,0-1-1 0 0,1 2 1 0 0,0-1-1 0 0,0 0 1 0 0,0 0-1 0 0,2-2 3 0 0,5-6-1543 0 0,-1-7-6297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6.9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0 213 7632 0 0,'12'-1'620'0'0,"-1"0"1"0"0,1-1-1 0 0,-1 0 1 0 0,1 0 0 0 0,-1-1-1 0 0,0-1 1 0 0,0 0-1 0 0,0 0 1 0 0,4-4-621 0 0,0 2 193 0 0,87-39 249 0 0,45-30-442 0 0,-143 74 5 0 0,0-1 1 0 0,0 1-1 0 0,0-1 1 0 0,0 1 0 0 0,0 0-1 0 0,0 1 1 0 0,5-1-6 0 0,19-5 29 0 0,-27 6-28 0 0,0 0 0 0 0,0 0 1 0 0,0-1-1 0 0,0 1 0 0 0,-1 0 1 0 0,1 0-1 0 0,0 0 0 0 0,0 1 1 0 0,0-1-1 0 0,-1 0 0 0 0,1 0 1 0 0,0 0-1 0 0,0 1 0 0 0,0-1 1 0 0,-1 0-1 0 0,1 1 0 0 0,0-1 1 0 0,0 0-1 0 0,-1 1 0 0 0,1-1 1 0 0,0 1-1 0 0,-1-1 0 0 0,1 1 1 0 0,-1 0-1 0 0,1-1 1 0 0,-1 1-1 0 0,1 0 0 0 0,-1-1 1 0 0,1 1-1 0 0,-1 0 0 0 0,0-1 1 0 0,1 1-1 0 0,-1 0-1 0 0,2 2 3 0 0,-1 0 0 0 0,1 1 0 0 0,-1-1 0 0 0,0 0 0 0 0,0 1 0 0 0,0-1 0 0 0,0 3-3 0 0,4 91 11 0 0,-5-67-51 0 0,1 1 0 0 0,2-1 0 0 0,5 26 40 0 0,6-13-54 0 0,-15-35 3 0 0,1-7 47 0 0,0 0 0 0 0,0 0 1 0 0,0-1-1 0 0,-1 1 0 0 0,1 0 1 0 0,0 0-1 0 0,0 0 0 0 0,0-1 0 0 0,0 1 1 0 0,0 0-1 0 0,1 0 0 0 0,-1 0 0 0 0,0-1 1 0 0,0 1-1 0 0,1 0 0 0 0,-1 0 0 0 0,0 0 1 0 0,1 0 3 0 0,-1-1 3 0 0,0 0-1 0 0,0 0 1 0 0,0 0 0 0 0,0 0 0 0 0,0 1 0 0 0,0-1 0 0 0,0 0 0 0 0,0 0 0 0 0,0 0 0 0 0,1 0 0 0 0,-1 1 0 0 0,0-1 0 0 0,0 0 0 0 0,0 0 0 0 0,0 0 0 0 0,0 0 0 0 0,1 0 0 0 0,-1 0 0 0 0,0 0 0 0 0,0 0 0 0 0,0 1 0 0 0,0-1 0 0 0,0 0 0 0 0,1 0 0 0 0,-1 0 0 0 0,0 0 0 0 0,0 0 0 0 0,0 0-1 0 0,1 0 1 0 0,-1 0 0 0 0,0 0 0 0 0,0 0 0 0 0,0 0 0 0 0,0 0 0 0 0,1 0 0 0 0,-1 0 0 0 0,0 0 0 0 0,0 0 0 0 0,0-1 0 0 0,0 1 0 0 0,1 0 0 0 0,-1 0 0 0 0,0 0 0 0 0,0 0 0 0 0,0 0 0 0 0,0 0 0 0 0,0 0 0 0 0,1 0 0 0 0,-1-1 0 0 0,0 1 0 0 0,0 0 0 0 0,0 0 0 0 0,0 0 0 0 0,0 0 0 0 0,0 0-1 0 0,0-1 1 0 0,0 1 0 0 0,1 0 0 0 0,-1 0 0 0 0,0 0 0 0 0,0 0 0 0 0,0-1-3 0 0,4-10 274 0 0,-4-31-8 0 0,1 1-1 0 0,3-1 1 0 0,5-21-266 0 0,-7 50 119 0 0,1-1 0 0 0,1 1-1 0 0,0 0 1 0 0,1 0 0 0 0,1 0-1 0 0,-1 1 1 0 0,2-1 0 0 0,0 2-1 0 0,1-1 1 0 0,0 1 0 0 0,0 0-1 0 0,7-6-118 0 0,-13 15 39 0 0,1-1-1 0 0,-1 1 0 0 0,1 0 1 0 0,0-1-1 0 0,0 1 1 0 0,0 1-1 0 0,0-1 1 0 0,0 0-1 0 0,0 1 0 0 0,0-1 1 0 0,1 1-1 0 0,-1 0 1 0 0,0 0-1 0 0,1 1 1 0 0,-1-1-1 0 0,1 0 1 0 0,0 1-39 0 0,-1 0 5 0 0,0 1 0 0 0,0-1 1 0 0,0 1-1 0 0,0 0 0 0 0,0-1 0 0 0,0 1 1 0 0,0 1-1 0 0,0-1 0 0 0,-1 0 1 0 0,1 1-1 0 0,0-1 0 0 0,-1 1 1 0 0,1 0-1 0 0,-1 0 0 0 0,0 0 1 0 0,0 0-1 0 0,1 0 0 0 0,-1 0 1 0 0,1 2-6 0 0,9 12-37 0 0,-1 0 0 0 0,0 1 0 0 0,-1 0 0 0 0,-1 1 0 0 0,-1 0 0 0 0,0 0 0 0 0,-2 1 0 0 0,0 0 0 0 0,-1 0 0 0 0,2 15 37 0 0,-7-28-1 0 0,1 0 0 0 0,-1 1 0 0 0,-1-1 0 0 0,1 0-1 0 0,-1 0 1 0 0,0 0 0 0 0,-1 0 0 0 0,0 0-1 0 0,0 0 1 0 0,0-1 0 0 0,0 1 0 0 0,-1 0-1 0 0,0-1 1 0 0,0 0 0 0 0,0 1 0 0 0,-1-2 0 0 0,0 1-1 0 0,0 0 1 0 0,0-1 0 0 0,0 1 0 0 0,-1-1-1 0 0,0 0 1 0 0,0-1 0 0 0,0 1 0 0 0,0-1-1 0 0,-2 1 2 0 0,-6 0-1 0 0,0 0-1 0 0,-1 0 0 0 0,1-2 1 0 0,0 1-1 0 0,-1-2 0 0 0,1 0 1 0 0,-1 0-1 0 0,-6-2 2 0 0,5 1-1 0 0,-49 2-101 0 0,0-4 0 0 0,0-2 1 0 0,-2-3 101 0 0,40 0-2251 0 0,24 7-7882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5.5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42 5520 0 0,'5'1'186'0'0,"0"-1"1"0"0,0-1 0 0 0,0 1-1 0 0,0-1 1 0 0,-1 1 0 0 0,1-1-1 0 0,0-1 1 0 0,0 1 0 0 0,-1-1-1 0 0,3 0-186 0 0,10-5 1160 0 0,-15 6-1012 0 0,0 0 0 0 0,1 1-1 0 0,-1-1 1 0 0,0 0 0 0 0,0 0 0 0 0,0 0-1 0 0,-1 0 1 0 0,1 0 0 0 0,0-1 0 0 0,1 0-148 0 0,9-2 650 0 0,-12 4-646 0 0,1 0 1 0 0,-1 0 0 0 0,1 0-1 0 0,-1 0 1 0 0,0 0 0 0 0,1 0-1 0 0,-1 0 1 0 0,0 0-1 0 0,1 0 1 0 0,-1 0 0 0 0,0-1-1 0 0,1 1 1 0 0,-1 0-1 0 0,0 0 1 0 0,1 0 0 0 0,-1 0-1 0 0,0 0 1 0 0,1-1-1 0 0,-1 1 1 0 0,0 0 0 0 0,1 0-1 0 0,-1-1 1 0 0,0 1 0 0 0,0 0-1 0 0,1 0 1 0 0,-1-1-1 0 0,0 1 1 0 0,0 0 0 0 0,0-1-1 0 0,1 1 1 0 0,-1 0-1 0 0,0-1 1 0 0,0 1 0 0 0,0 0-1 0 0,0-1 1 0 0,0 1 0 0 0,0 0-1 0 0,0-1 1 0 0,0 1-1 0 0,0-1-4 0 0,0 1 54 0 0,0 0 2 0 0,0 0-2 0 0,-1 0 9 0 0,0 1-1 0 0,0-1 0 0 0,-1 1 0 0 0,1 0 1 0 0,0-1-1 0 0,0 1 0 0 0,-1 0 1 0 0,1 0-1 0 0,0 0 0 0 0,0 0 0 0 0,0 0 1 0 0,0 0-1 0 0,0 0 0 0 0,1 0 0 0 0,-1 1-62 0 0,-18 24 11 0 0,13-17 47 0 0,-1 2-24 0 0,-1 0 1 0 0,2 1-1 0 0,-1 0 0 0 0,2 1 1 0 0,0-1-1 0 0,0 1 0 0 0,1 0 1 0 0,0 0-1 0 0,2 1 0 0 0,-1-1 1 0 0,2 0-1 0 0,-1 1 1 0 0,2 0-1 0 0,0-1 0 0 0,1 1 1 0 0,0-1-1 0 0,2 7-34 0 0,-3-18 14 0 0,1-1-1 0 0,-1 1 1 0 0,1-1 0 0 0,0 1 0 0 0,-1-1-1 0 0,1 1 1 0 0,0-1 0 0 0,0 1-1 0 0,0-1 1 0 0,0 0 0 0 0,0 1 0 0 0,1-1-1 0 0,-1 0 1 0 0,0 0 0 0 0,0 0-1 0 0,1 0 1 0 0,-1 0 0 0 0,1 0 0 0 0,-1 0-1 0 0,1-1 1 0 0,-1 1 0 0 0,1 0 0 0 0,-1-1-1 0 0,1 1 1 0 0,0-1 0 0 0,-1 0-1 0 0,1 0 1 0 0,0 1 0 0 0,-1-1 0 0 0,1 0-1 0 0,0 0 1 0 0,0 0 0 0 0,0-1-14 0 0,10 0 58 0 0,0 0 0 0 0,0-1 0 0 0,-1 0 1 0 0,7-3-59 0 0,-5 2 33 0 0,-9 2-154 0 0,1 0 1 0 0,0-1-1 0 0,-1 0 1 0 0,1 0-1 0 0,-1-1 1 0 0,2 0 120 0 0,-3 1-875 0 0,1-1-7511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5.9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8 2504 0 0,'-1'30'2'0'0,"1"26"1213"0"0,3-23 248 0 0,-2 0 0 0 0,-2 12-1463 0 0,1-4-105 0 0,0-34 139 0 0,1 0 0 0 0,1 0 0 0 0,-1 0-1 0 0,1-1 1 0 0,0 1 0 0 0,1 0 0 0 0,0-1-1 0 0,0 1 1 0 0,0-1 0 0 0,2 2-34 0 0,-1 3 150 0 0,-4-11-135 0 0,0 0 1 0 0,0 1 0 0 0,0-1-1 0 0,0 0 1 0 0,0 0-1 0 0,0 1 1 0 0,0-1 0 0 0,0 0-1 0 0,0 1 1 0 0,0-1-1 0 0,0 0 1 0 0,0 0 0 0 0,0 1-1 0 0,0-1 1 0 0,1 0-1 0 0,-1 1 1 0 0,0-1 0 0 0,0 0-1 0 0,0 0 1 0 0,1 0-1 0 0,-1 1 1 0 0,0-1 0 0 0,0 0-1 0 0,0 0 1 0 0,1 0-1 0 0,-1 1 1 0 0,0-1 0 0 0,0 0-1 0 0,1 0 1 0 0,-1 0-1 0 0,0 0 1 0 0,1 0 0 0 0,-1 0-1 0 0,0 1 1 0 0,1-1-16 0 0,-1 0 145 0 0,0 0 24 0 0,1-23 1630 0 0,-1 19-1729 0 0,1 1 0 0 0,0 0-1 0 0,1-1 1 0 0,-1 1 0 0 0,0 0 0 0 0,1 0-1 0 0,0 0 1 0 0,0-1-70 0 0,1-1 77 0 0,0 0 0 0 0,-1 0 0 0 0,1 0 0 0 0,-1-1 0 0 0,1-3-77 0 0,5-21 218 0 0,2 1 1 0 0,1 0 0 0 0,8-12-219 0 0,-13 27 152 0 0,1 1-1 0 0,1 0 1 0 0,0 1 0 0 0,1-1 0 0 0,1 1 0 0 0,0 1-1 0 0,0 0 1 0 0,5-3-152 0 0,-14 13 29 0 0,0 0 0 0 0,0 0 0 0 0,0 0 0 0 0,0 1 0 0 0,0-1 0 0 0,0 0 0 0 0,0 1 0 0 0,0-1 0 0 0,0 0 0 0 0,1 1 0 0 0,-1 0 0 0 0,0-1 0 0 0,0 1 0 0 0,1 0 0 0 0,-1-1 0 0 0,0 1 0 0 0,0 0 0 0 0,1 0 0 0 0,-1 0 0 0 0,0 0 0 0 0,1 0 0 0 0,-1 1 0 0 0,0-1 1 0 0,1 0-31 0 0,-1 1 28 0 0,1 0-1 0 0,-1 0 0 0 0,1 0 1 0 0,-1 0-1 0 0,1 0 0 0 0,-1 0 1 0 0,0 1-1 0 0,1-1 0 0 0,-1 0 1 0 0,0 1-1 0 0,0-1 0 0 0,0 1 0 0 0,0-1 1 0 0,0 1-1 0 0,0 0-26 0 0,2 6 32 0 0,0 0 0 0 0,0 1 0 0 0,-1-1 0 0 0,0 0 0 0 0,0 1 0 0 0,-1 1-32 0 0,5 49 83 0 0,-4-25 66 0 0,6 27-149 0 0,-6-58 20 0 0,-1 1 1 0 0,0 0 0 0 0,1 0-1 0 0,0-1 1 0 0,0 1-1 0 0,0-1 1 0 0,0 1-1 0 0,0-1 1 0 0,1 0-1 0 0,-1 0 1 0 0,1 0 0 0 0,0 0-1 0 0,1 0-20 0 0,5 5-634 0 0,0-2-1 0 0,0 1 1 0 0,9 4 634 0 0,-16-10-8845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6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27 121 5824 0 0,'5'13'101'0'0,"0"-13"200"0"0,2-1 87 0 0,-9 4-100 0 0,0 0-1 0 0,0 0 1 0 0,1 0-1 0 0,-1 1 1 0 0,1-1-1 0 0,-1 0 1 0 0,1 1-1 0 0,0-1 1 0 0,0 4-288 0 0,-5 11 518 0 0,0 1-608 0 0,1 1 1 0 0,1 0-1 0 0,1 1 0 0 0,1-1 1 0 0,0 1-1 0 0,2 11 90 0 0,0-31-7 0 0,0 0-1 0 0,0 0 0 0 0,0 0 1 0 0,0 0-1 0 0,0 0 0 0 0,1 0 1 0 0,-1 0-1 0 0,0 0 1 0 0,0 0-1 0 0,1-1 0 0 0,-1 1 1 0 0,1 0-1 0 0,-1 0 0 0 0,1 0 1 0 0,-1 0-1 0 0,1 0 0 0 0,0-1 1 0 0,-1 1-1 0 0,1 0 0 0 0,0 0 1 0 0,-1-1-1 0 0,1 1 0 0 0,0-1 1 0 0,0 1-1 0 0,0 0 0 0 0,0-1 8 0 0,2 1-15 0 0,-1 0-1 0 0,1 0 0 0 0,0 0 0 0 0,-1-1 0 0 0,1 1 0 0 0,0-1 0 0 0,0 0 0 0 0,-1 0 0 0 0,2 0 16 0 0,-3 0 5 0 0,0 0 0 0 0,-1 0-1 0 0,1 0 1 0 0,0 0 0 0 0,-1 0 0 0 0,1 0 0 0 0,0-1 0 0 0,-1 1 0 0 0,1 0 0 0 0,0 0 0 0 0,-1-1-1 0 0,1 1 1 0 0,-1 0 0 0 0,1-1 0 0 0,0 1 0 0 0,-1 0 0 0 0,1-1 0 0 0,-1 1 0 0 0,1-1 0 0 0,-1 0-5 0 0,4-1 108 0 0,-3 1-64 0 0,1-1-1 0 0,-1 1 1 0 0,1-1-1 0 0,-1 1 0 0 0,0-1 1 0 0,0 1-1 0 0,0-1 0 0 0,0 0 1 0 0,0 1-1 0 0,0-1 1 0 0,0 0-1 0 0,0 0 0 0 0,-1 0 1 0 0,1 0-1 0 0,-1 0 1 0 0,1 1-1 0 0,-1-1 0 0 0,0 0 1 0 0,0-2-44 0 0,5-13 241 0 0,4-8 51 0 0,-1 6 101 0 0,-1 0-1 0 0,3-18-392 0 0,-9 29 81 0 0,1 1 1 0 0,-2-1-1 0 0,1 0 0 0 0,-1 0 0 0 0,0 0 0 0 0,-1 1 0 0 0,0-1 0 0 0,0 0 1 0 0,-1-3-82 0 0,1 7 26 0 0,-3-12 157 0 0,0-2 1 0 0,1 1 0 0 0,1 0 0 0 0,0-5-184 0 0,-7-7-1423 0 0,9 27-6627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6.8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160 0 6328 0 0,'8'46'3888'0'0,"-18"119"-3463"0"0,7-93-449 0 0,-4 12 24 0 0,6-70 3 0 0,6 70 138 0 0,-11 12-840 0 0,6-96-6483 0 0</inkml:trace>
  <inkml:trace contextRef="#ctx0" brushRef="#br0" timeOffset="1">1 322 6224 0 0,'6'0'0'0'0,"6"0"0"0"0,3-2 0 0 0,5-6 632 0 0,-2 6 8 0 0,2 2-8 0 0,8-10 8 0 0,10 0-256 0 0,-4 2 0 0 0,-3 2 8 0 0,1-2 0 0 0,-4 2-192 0 0,2 4-8 0 0,-2-2 8 0 0,-5 2 8 0 0,-23 2-8560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7.2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1 125 4008 0 0,'0'0'24'0'0,"0"1"-1"0"0,0-1 1 0 0,0 1 0 0 0,0 0 0 0 0,0-1 0 0 0,0 1 0 0 0,1-1-1 0 0,-1 1 1 0 0,0-1 0 0 0,0 1 0 0 0,0-1 0 0 0,1 1-1 0 0,-1-1 1 0 0,0 1 0 0 0,1-1 0 0 0,-1 1 0 0 0,1-1-1 0 0,-1 1 1 0 0,0-1 0 0 0,1 0 0 0 0,-1 1 0 0 0,1-1-1 0 0,-1 0 1 0 0,1 1 0 0 0,-1-1 0 0 0,1 0 0 0 0,-1 0-1 0 0,1 1 1 0 0,0-1 0 0 0,-1 0-24 0 0,25 1 1582 0 0,-18-2-1239 0 0,-1 0 0 0 0,0-1-1 0 0,0 1 1 0 0,0-1 0 0 0,0 0 0 0 0,-1-1 0 0 0,1 0-343 0 0,7-5 193 0 0,0 0 0 0 0,-1-1 0 0 0,-1-1 0 0 0,1 0 0 0 0,-2-1 1 0 0,1 0-1 0 0,0-2-193 0 0,-8 3 291 0 0,-3 10-280 0 0,0 0-1 0 0,0-1 1 0 0,0 1-1 0 0,0 0 1 0 0,0-1-1 0 0,0 1 1 0 0,0 0-1 0 0,0-1 0 0 0,0 1 1 0 0,0 0-1 0 0,1-1 1 0 0,-1 1-1 0 0,0 0 1 0 0,0-1-1 0 0,0 1 0 0 0,0 0 1 0 0,1 0-1 0 0,-1-1 1 0 0,0 1-1 0 0,0 0 1 0 0,1 0-1 0 0,-1-1 1 0 0,0 1-1 0 0,0 0 0 0 0,1 0 1 0 0,-1 0-1 0 0,0 0 1 0 0,1-1-1 0 0,-1 1 1 0 0,0 0-1 0 0,1 0 0 0 0,-1 0 1 0 0,0 0-1 0 0,1 0-10 0 0,-1-1 29 0 0,1 1 0 0 0,-1-1 0 0 0,0 1-1 0 0,0-1 1 0 0,0 1 0 0 0,1-1-1 0 0,-1 1 1 0 0,0-1 0 0 0,0 1 0 0 0,0-1-1 0 0,0 1 1 0 0,0-1 0 0 0,0 1 0 0 0,0-1-1 0 0,0 1 1 0 0,0-1 0 0 0,0 1-1 0 0,0-1 1 0 0,0 1 0 0 0,-1-1 0 0 0,1 1-1 0 0,0-1 1 0 0,0 1 0 0 0,0-1 0 0 0,-1 1-1 0 0,1-1 1 0 0,0 1 0 0 0,0-1 0 0 0,-1 1-1 0 0,1 0 1 0 0,-1-1 0 0 0,1 1-1 0 0,0 0 1 0 0,-1-1-29 0 0,-1-7 383 0 0,-3 9-326 0 0,1 1-1 0 0,0 0 1 0 0,0 0-1 0 0,0 0 0 0 0,0 1 1 0 0,0-1-1 0 0,1 1 1 0 0,-1 0-1 0 0,1 0 1 0 0,-1 0-1 0 0,1 0 1 0 0,0 1-1 0 0,0 0-56 0 0,-9 8 54 0 0,-5 3 8 0 0,0 1 0 0 0,2 1 0 0 0,-12 16-62 0 0,22-27 33 0 0,1 0-1 0 0,0 1 1 0 0,0 0 0 0 0,1 0 0 0 0,-1 0 0 0 0,2 0-1 0 0,-1 0 1 0 0,1 1 0 0 0,0-1 0 0 0,1 1 0 0 0,-1-1-1 0 0,1 1 1 0 0,1 3-33 0 0,0-10 7 0 0,1 1 0 0 0,-1 0 1 0 0,1-1-1 0 0,-1 1 0 0 0,1-1 0 0 0,0 1 0 0 0,-1-1 0 0 0,1 1 0 0 0,0-1 0 0 0,0 1 0 0 0,0-1 1 0 0,0 0-1 0 0,1 0 0 0 0,-1 1 0 0 0,0-1 0 0 0,0 0 0 0 0,1 0 0 0 0,0 0-7 0 0,31 20 32 0 0,-25-17-24 0 0,-4-3-4 0 0,-1 0-1 0 0,1 0 1 0 0,0 0-1 0 0,0-1 1 0 0,0 1-1 0 0,0-1 1 0 0,0 0-1 0 0,0 0 1 0 0,0 0-1 0 0,0-1 1 0 0,0 1-1 0 0,0-1 1 0 0,0 0-1 0 0,1-1-3 0 0,17-1 23 0 0,-19 3-190 0 0,1-1-1 0 0,0 0 0 0 0,-1 0 1 0 0,1 0-1 0 0,-1 0 1 0 0,1 0-1 0 0,-1-1 0 0 0,0 1 1 0 0,1-1-1 0 0,1-1 168 0 0,-1 0-8594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7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92 1 6224 0 0,'-38'26'2006'0'0,"22"-15"-1310"0"0,14-9-672 0 0,-1-1-1 0 0,1 1 1 0 0,0 0-1 0 0,-1-1 1 0 0,1 1-1 0 0,0 0 1 0 0,0 0 0 0 0,0 0-1 0 0,0 1 1 0 0,0-1-1 0 0,1 0 1 0 0,-1 1-1 0 0,1-1 1 0 0,-1 1 0 0 0,1 0-1 0 0,0-1 1 0 0,0 1-1 0 0,0 0 1 0 0,0 0-1 0 0,1 0 1 0 0,-1-1-24 0 0,0 2 8 0 0,1-1 1 0 0,0 0-1 0 0,-1 0 1 0 0,1 0-1 0 0,0 0 0 0 0,0 0 1 0 0,0 0-1 0 0,1 0 0 0 0,-1 0 1 0 0,1 0-1 0 0,0 0 1 0 0,0 0-1 0 0,0 0 0 0 0,0 1-8 0 0,4 6 12 0 0,0-1 0 0 0,1 0 0 0 0,0 0-1 0 0,0 0 1 0 0,6 5-12 0 0,12 17 11 0 0,-8-7 1 0 0,-8-14-6 0 0,-1 0 0 0 0,0 1 0 0 0,-1 0 0 0 0,0 0 0 0 0,-1 1 0 0 0,0-1 0 0 0,1 7-6 0 0,-4-9 3 0 0,1 0 0 0 0,-1 1 0 0 0,-1-1 0 0 0,0 0 0 0 0,0 1 0 0 0,-1 7-3 0 0,0-7 1 0 0,0-10-1 0 0,0 1 1 0 0,0 0-1 0 0,1 0 0 0 0,-1 0 1 0 0,0 0-1 0 0,0 0 0 0 0,0 0 0 0 0,-1 0 1 0 0,1 0-1 0 0,0 0 0 0 0,0-1 1 0 0,0 1-1 0 0,-1 0 0 0 0,1 0 0 0 0,0 0 1 0 0,-1 0-1 0 0,1 0 0 0 0,-1-1 1 0 0,1 1-1 0 0,-1 0 0 0 0,1 0 0 0 0,-1-1 1 0 0,0 1-1 0 0,-6 8 8 0 0,7-9-7 0 0,0 1 0 0 0,-1 0-1 0 0,1 0 1 0 0,0-1 0 0 0,-1 1 0 0 0,1 0 0 0 0,-1-1 0 0 0,0 1 0 0 0,1-1 0 0 0,-1 1 0 0 0,1-1 0 0 0,-1 1 0 0 0,0-1 0 0 0,1 1 0 0 0,-1-1 0 0 0,0 1 0 0 0,0-1-1 0 0,-10 3 95 0 0,0 0 1 0 0,1-1-1 0 0,-11 1-95 0 0,7 0 155 0 0,13-2-185 0 0,-1-1 1 0 0,1 1-1 0 0,0-1 1 0 0,-1 0-1 0 0,1 1 1 0 0,0-1-1 0 0,-1 0 1 0 0,1 0-1 0 0,-1 0 1 0 0,1 0-1 0 0,-1 0 1 0 0,1 0-1 0 0,0 0 0 0 0,-1-1 1 0 0,1 1-1 0 0,0 0 1 0 0,-1-1-1 0 0,1 1 1 0 0,0-1-1 0 0,-1 1 1 0 0,1-1-1 0 0,0 0 1 0 0,0 0-1 0 0,-1 1 1 0 0,1-1-1 0 0,-1-1 30 0 0,1 1-6705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7.9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6632 0 0,'2'0'51'0'0,"25"1"1596"0"0,-17 3-656 0 0,-10-4-978 0 0,0 0 0 0 0,1 0 0 0 0,-1 0-1 0 0,0 0 1 0 0,0 0 0 0 0,0 1 0 0 0,0-1 0 0 0,0 0-1 0 0,0 0 1 0 0,0 0 0 0 0,0 0 0 0 0,0 1 0 0 0,0-1-1 0 0,1 0 1 0 0,-1 0 0 0 0,0 0 0 0 0,0 1 0 0 0,0-1-1 0 0,0 0 1 0 0,0 0 0 0 0,0 0 0 0 0,-1 1 0 0 0,1-1-1 0 0,0 0 1 0 0,0 0 0 0 0,0 0 0 0 0,0 0 0 0 0,0 1-1 0 0,0-1 1 0 0,0 0 0 0 0,0 0 0 0 0,0 0 0 0 0,0 0-1 0 0,0 1 1 0 0,-1-1 0 0 0,1 0 0 0 0,0 0 0 0 0,0 0 0 0 0,0 0-1 0 0,0 0 1 0 0,0 0 0 0 0,-1 1 0 0 0,1-1-13 0 0,1 0 87 0 0,-1 1 1 0 0,1 0-1 0 0,-1 0 1 0 0,1 0-1 0 0,-1 0 1 0 0,1 0-1 0 0,-1 0 1 0 0,0 0-1 0 0,1 0 1 0 0,-1 0-1 0 0,0 0 1 0 0,0 0-1 0 0,0 0 1 0 0,0 0-1 0 0,0 0 1 0 0,0 0-88 0 0,-3 9 74 0 0,0 0 0 0 0,-1 0 0 0 0,0-1 0 0 0,-4 7-74 0 0,3-7 50 0 0,0 2 0 0 0,1-1 0 0 0,0 0 0 0 0,1 1-50 0 0,0-1-13 0 0,-2 21-110 0 0,-3-16-1565 0 0,8-15-5424 0 0</inkml:trace>
  <inkml:trace contextRef="#ctx0" brushRef="#br0" timeOffset="1">151 38 6328 0 0,'0'0'0'0'0,"0"0"0"0"0,2 0 0 0 0,4 4 408 0 0,2 2 8 0 0,-8 0 0 0 0,0-4 0 0 0,0 6-48 0 0,0-3 0 0 0,2-3 0 0 0,4 12 0 0 0,-2-2-112 0 0,0-2-8 0 0,-2-2 8 0 0,4 6-8 0 0,4-2-240 0 0,0-6 8 0 0,-10-6-7888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8.3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1 4008 0 0,'11'12'560'0'0,"-12"-3"488"0"0,-2 0-582 0 0,2-4-208 0 0,0 0 0 0 0,1 0 0 0 0,0 1-1 0 0,0-1 1 0 0,0 0 0 0 0,1 2-258 0 0,-2 30 283 0 0,-4 31-194 0 0,4-47-73 0 0,0 1 0 0 0,-2-1 0 0 0,-1 5-16 0 0,-2 6 424 0 0,2-1-1 0 0,-1 33-423 0 0,3-36 232 0 0,-4 41 674 0 0,0-57-467 0 0,6-11-427 0 0,-1-1 0 0 0,1 1 0 0 0,-1-1 1 0 0,1 1-1 0 0,-1 0 0 0 0,1-1 0 0 0,0 1 1 0 0,-1 0-1 0 0,1-1 0 0 0,0 1 0 0 0,-1 0 1 0 0,1-1-1 0 0,0 1 0 0 0,0 0 1 0 0,0 0-1 0 0,0-1 0 0 0,0 2-12 0 0,0-1-40 0 0,0-1 0 0 0,0 1 0 0 0,0 0 1 0 0,-1-1-1 0 0,1 1 0 0 0,0 0 0 0 0,0-1 0 0 0,0 1 0 0 0,0-1 0 0 0,-1 1 0 0 0,1 0 1 0 0,0-1-1 0 0,-1 1 0 0 0,1-1 0 0 0,-1 1 0 0 0,1-1 0 0 0,0 1 0 0 0,-1-1 1 0 0,1 1-1 0 0,-1-1 0 0 0,1 1 0 0 0,-1-1 0 0 0,1 0 0 0 0,-1 1 0 0 0,0-1 1 0 0,1 0-1 0 0,-1 1 0 0 0,1-1 0 0 0,-1 0 0 0 0,0 0 40 0 0,1 0-6781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8.7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93 6016 0 0,'20'-1'333'0'0,"0"-1"0"0"0,0-1 1 0 0,3-1-334 0 0,31-5 678 0 0,-13 3-124 0 0,0-3 0 0 0,33-11-554 0 0,-42 10 84 0 0,0 2 0 0 0,1 0 0 0 0,0 3 0 0 0,0 1 0 0 0,12 0-84 0 0,-20 5 2 0 0,16 0-2 0 0,-38 0 11 0 0,1-1 0 0 0,0 1 0 0 0,0 0 0 0 0,-1 1 0 0 0,1-1 0 0 0,-1 0 0 0 0,1 1 0 0 0,-1 0 0 0 0,1 0 0 0 0,-1 0 0 0 0,0 0 0 0 0,0 1 0 0 0,0-1 0 0 0,0 2-11 0 0,13 7 55 0 0,-13-7-3 0 0,0 0 0 0 0,-1 1 0 0 0,0-1 0 0 0,1 1-1 0 0,-1 0 1 0 0,-1 0 0 0 0,1 0 0 0 0,-1 0 0 0 0,1 3-52 0 0,-1-4 77 0 0,30 124 858 0 0,-29-119-896 0 0,-1-1 0 0 0,-1 1 0 0 0,1 0 1 0 0,-1 0-1 0 0,-1 3-39 0 0,1 14 70 0 0,0 2 69 0 0,-1 0-1 0 0,-1 0 0 0 0,-4 21-138 0 0,-1 29 383 0 0,-1-64-145 0 0,7-11 20 0 0,8-7-122 0 0,-7 3-127 0 0,1 0 1 0 0,-1 0-1 0 0,1 0 1 0 0,-1 0 0 0 0,0 0-1 0 0,1 0 1 0 0,-1-1-1 0 0,0 1 1 0 0,0 0 0 0 0,0 0-1 0 0,0 0 1 0 0,0 0-1 0 0,0 0 1 0 0,0 0 0 0 0,0 0-1 0 0,0 0 1 0 0,0-2-10 0 0,-1-1-1433 0 0,1 3-6665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9.1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0 5224 0 0,'-7'235'4513'0'0,"5"-204"-4506"0"0,-1 11-90 0 0,1 0 0 0 0,3 18 83 0 0,13 20-233 0 0,-6-49 155 0 0,-7-27 70 0 0,1 0-1 0 0,-1 0 1 0 0,0 0 0 0 0,0 0 0 0 0,-1 0-1 0 0,1 0 1 0 0,-1 1 8 0 0,0 43-1201 0 0,0-49-4519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7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225 4 3712 0 0,'0'0'70'0'0,"0"0"0"0"0,0 0 0 0 0,0 0 0 0 0,0-1-1 0 0,0 1 1 0 0,0 0 0 0 0,0 0 0 0 0,0 0 0 0 0,0 0 0 0 0,0 0 0 0 0,0-1 0 0 0,-1 1 0 0 0,1 0 0 0 0,0 0 0 0 0,0 0 0 0 0,0 0-1 0 0,0 0 1 0 0,0 0 0 0 0,0-1 0 0 0,-1 1 0 0 0,1 0 0 0 0,0 0 0 0 0,0 0 0 0 0,0 0 0 0 0,0 0 0 0 0,0 0 0 0 0,-1 0-1 0 0,1 0 1 0 0,0 0 0 0 0,0 0 0 0 0,0 0 0 0 0,0 0 0 0 0,-1 0 0 0 0,1 0 0 0 0,0 0 0 0 0,0 0 0 0 0,0 0 0 0 0,0 0 0 0 0,-1 0-1 0 0,1 0 1 0 0,0 0 0 0 0,0 0 0 0 0,0 0 0 0 0,0 0-70 0 0,-13 4 1577 0 0,-10 10-744 0 0,10-6-793 0 0,1 1-1 0 0,0 1 0 0 0,1 0 1 0 0,0 0-1 0 0,1 1 0 0 0,0 0 1 0 0,0 1-1 0 0,2 0 0 0 0,-1 1 1 0 0,1 0-1 0 0,1 0 0 0 0,-3 8-39 0 0,1-1-5 0 0,1-2 67 0 0,0 1 0 0 0,1 0 0 0 0,0 0 0 0 0,2 0 0 0 0,-1 9-62 0 0,5-22 82 0 0,0 0 0 0 0,1 0 1 0 0,0 1-1 0 0,0-1 0 0 0,0 0 0 0 0,1 1 0 0 0,0-1 0 0 0,0 0 0 0 0,1 0 0 0 0,0 0 0 0 0,0 0 0 0 0,0 0 0 0 0,1 0 0 0 0,0-1 0 0 0,0 1 0 0 0,0-1 0 0 0,1 0 0 0 0,0 0 0 0 0,2 3-82 0 0,-1-3 96 0 0,-1-1 0 0 0,1 1 0 0 0,0-1 0 0 0,1 0 0 0 0,-1-1 0 0 0,1 1 0 0 0,0-1 0 0 0,0 0 0 0 0,0-1 0 0 0,0 1 0 0 0,0-1 0 0 0,0 0 0 0 0,1-1 0 0 0,-1 0 0 0 0,1 0 0 0 0,-1 0 0 0 0,6 0-96 0 0,-1-1 158 0 0,-1-1 0 0 0,1 1 0 0 0,-1-2 0 0 0,0 1-1 0 0,1-1 1 0 0,-1-1 0 0 0,0 0 0 0 0,0-1 0 0 0,0 1 0 0 0,8-6-158 0 0,-11 5 92 0 0,-1 0 1 0 0,1-1 0 0 0,-1 1-1 0 0,-1-1 1 0 0,1 0-1 0 0,-1-1 1 0 0,1 0-1 0 0,-2 1 1 0 0,1-2-1 0 0,0 0-92 0 0,-2 3 56 0 0,0-1 0 0 0,0 0 0 0 0,-1 0 0 0 0,1 0 0 0 0,-1-1 0 0 0,0 1 0 0 0,-1-1 0 0 0,0 1 0 0 0,1-1 0 0 0,-2 1 0 0 0,1-1 0 0 0,-1 0 0 0 0,0-5-56 0 0,0 4 59 0 0,-10-75 218 0 0,9 74-237 0 0,-1-1 0 0 0,-1 1 0 0 0,1 0 0 0 0,-1 1 0 0 0,0-1 0 0 0,-1 0 0 0 0,0 1 0 0 0,-4-5-40 0 0,-11-16 189 0 0,10 15-84 0 0,0 0 0 0 0,-1 0 0 0 0,0 1 1 0 0,-1 0-1 0 0,-3-2-105 0 0,13 14-99 0 0,1 0 0 0 0,0-1 0 0 0,-1 1 0 0 0,1-1 0 0 0,0 1 0 0 0,-1-1 0 0 0,1 1 1 0 0,0 0-1 0 0,0-1 0 0 0,-1 1 0 0 0,1-1 0 0 0,0 1 0 0 0,0-1 0 0 0,0 1 0 0 0,0-1 0 0 0,0 1 0 0 0,0-1 0 0 0,0 1 1 0 0,0-1-1 0 0,0 1 0 0 0,0-1 0 0 0,0 1 99 0 0,0-1-11145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9.4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0 103 4616 0 0,'4'2'0'0'0,"8"4"0"0"0,0-8 0 0 0,-2-4 272 0 0,0-2 0 0 0,62-10 816 0 0,-50 14-824 0 0,19-7 16 0 0,3 1-128 0 0,-2 4 8 0 0,-3 0-8 0 0,3 6 16 0 0,0-6 8 0 0,-8-6 0 0 0,2-10-6016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29.84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265 0 6824 0 0,'-1'1'86'0'0,"1"0"0"0"0,0-1 0 0 0,0 1-1 0 0,-1 0 1 0 0,1 0 0 0 0,0-1 0 0 0,-1 1 0 0 0,1 0 0 0 0,-1-1 0 0 0,1 1 0 0 0,-1-1 0 0 0,1 1 0 0 0,-1 0 0 0 0,0-1 0 0 0,1 1-1 0 0,-1-1 1 0 0,1 0 0 0 0,-1 1 0 0 0,0-1 0 0 0,0 1 0 0 0,1-1 0 0 0,-1 0 0 0 0,0 0 0 0 0,0 1-86 0 0,-8 2 602 0 0,0 3-226 0 0,9-6-336 0 0,-1 1 1 0 0,0 0 0 0 0,0 0-1 0 0,0-1 1 0 0,0 1-1 0 0,0-1 1 0 0,0 1 0 0 0,0-1-1 0 0,0 1 1 0 0,0-1-1 0 0,0 0 1 0 0,-1 1 0 0 0,0-1-41 0 0,-1 1 37 0 0,1-1 0 0 0,-1 1 0 0 0,0 0 1 0 0,0 0-1 0 0,1 0 0 0 0,-1 1 0 0 0,1-1 1 0 0,-1 1-1 0 0,0 0-37 0 0,-23 10 194 0 0,20-11-152 0 0,0 0 1 0 0,1 1-1 0 0,-1 0 0 0 0,0 0 1 0 0,1 0-1 0 0,0 1 0 0 0,-1 0 1 0 0,1 0-1 0 0,0 0 1 0 0,0 0-1 0 0,1 1 0 0 0,-1 0 1 0 0,1 0-1 0 0,0 0 0 0 0,0 1 1 0 0,0-1-1 0 0,0 1-42 0 0,-33 45 735 0 0,36-48-713 0 0,0-1 0 0 0,0 1 1 0 0,1-1-1 0 0,-1 1 1 0 0,0 0-1 0 0,1-1 1 0 0,0 1-1 0 0,-1 0 0 0 0,1-1 1 0 0,0 1-1 0 0,-1 0-22 0 0,-1 9 88 0 0,-2 1-40 0 0,2-1-1 0 0,-1 0 0 0 0,1 0 1 0 0,1 1-1 0 0,0-1 0 0 0,1 1 1 0 0,0 0-1 0 0,0-1 0 0 0,2 1 1 0 0,0 4-48 0 0,-1-6 35 0 0,1-1 1 0 0,0 1 0 0 0,0-1 0 0 0,1 0-1 0 0,0 0 1 0 0,1 0 0 0 0,0 0 0 0 0,1 0-1 0 0,-1-1 1 0 0,1 0 0 0 0,3 2-36 0 0,-5-6 5 0 0,5 7 49 0 0,1 0-1 0 0,0-1 0 0 0,4 3-53 0 0,-9-10 15 0 0,1 1-1 0 0,-1-1 1 0 0,1 0-1 0 0,0 0 1 0 0,0-1-1 0 0,0 0 1 0 0,0 1-1 0 0,0-2 1 0 0,4 2-15 0 0,-4-2-122 0 0,0 1 0 0 0,0-2 0 0 0,0 1 0 0 0,0 0 0 0 0,0-1 0 0 0,0 0 0 0 0,0 0 0 0 0,0-1-1 0 0,0 1 1 0 0,0-1 0 0 0,-1 0 0 0 0,1 0 0 0 0,3-2 122 0 0,-7 3-8782 0 0</inkml:trace>
  <inkml:trace contextRef="#ctx0" brushRef="#br0" timeOffset="1">0 309 7936 0 0,'4'0'0'0'0,"2"0"0"0"0,-2 0 0 0 0,2 0 616 0 0,0 0 16 0 0,0 0-8 0 0,16-5 8 0 0,10-1-288 0 0,0 2 8 0 0,-1 4 0 0 0,23-12 8 0 0,-4 0-168 0 0,-7 2 16 0 0,9 4-8 0 0,-6-4 8 0 0,-46 10-9704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0.33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17 5520 0 0,'-79'-12'4664'0'0,"48"8"-3650"0"0,13 15-644 0 0,17-11-350 0 0,1 1 0 0 0,-1-1 0 0 0,0 1 1 0 0,0-1-1 0 0,0 0 0 0 0,1 1 1 0 0,-1-1-1 0 0,0 1 0 0 0,1 0 0 0 0,-1-1 1 0 0,0 1-1 0 0,1 0 0 0 0,-1-1 1 0 0,1 1-1 0 0,-1 0 0 0 0,1-1 0 0 0,-1 1 1 0 0,1 0-1 0 0,0 0 0 0 0,-1 0 1 0 0,1 0-1 0 0,0-1 0 0 0,-1 1 0 0 0,1 0 1 0 0,0 0-1 0 0,0 0 0 0 0,0 0 1 0 0,0 0-1 0 0,0 0 0 0 0,0-1 0 0 0,0 1 1 0 0,0 0-1 0 0,1 0 0 0 0,-1 0-20 0 0,12 35 410 0 0,-6-21-340 0 0,28 74 48 0 0,-25-69-86 0 0,0 0 0 0 0,-2 0 0 0 0,0 1 0 0 0,-1 0 0 0 0,-2 0 0 0 0,0 1 0 0 0,-1-1 1 0 0,0 7-33 0 0,-3-9 0 0 0,1-14 0 0 0,0 0 0 0 0,-1 0 0 0 0,0 0 0 0 0,0 0 0 0 0,0 0 0 0 0,-1 0 0 0 0,0 0 0 0 0,0 0 0 0 0,0 0 0 0 0,0 0 0 0 0,-1 0 0 0 0,0-1 0 0 0,0 1 0 0 0,-6 9 0 0 0,7-11 0 0 0,0-1 0 0 0,-1 1 0 0 0,1-1 0 0 0,-1 0 0 0 0,0 1 0 0 0,0-1 0 0 0,0 0 0 0 0,0 0 0 0 0,0 0 0 0 0,0 0 0 0 0,0 0 0 0 0,-2 1 0 0 0,-5 2 12 0 0,7-4-6 0 0,1 0 0 0 0,-1 0 1 0 0,1-1-1 0 0,-1 1 0 0 0,1 0 0 0 0,-1 0 1 0 0,1-1-1 0 0,-1 1 0 0 0,0-1 0 0 0,1 0 1 0 0,-1 1-1 0 0,0-1 0 0 0,1 0 1 0 0,-1 0-1 0 0,0 0 0 0 0,1 0 0 0 0,-1 0 1 0 0,0 0-1 0 0,0-1 0 0 0,1 1 0 0 0,-1 0 1 0 0,1-1-1 0 0,-1 0 0 0 0,0 1-6 0 0,0-2-49 0 0,1 1-1 0 0,0 0 1 0 0,0 0-1 0 0,-1-1 0 0 0,1 1 1 0 0,0 0-1 0 0,0-1 1 0 0,0 1-1 0 0,0-1 1 0 0,0 0-1 0 0,1 1 0 0 0,-1-1 1 0 0,1 0-1 0 0,-1 1 1 0 0,1-1-1 0 0,-1 0 0 0 0,1 0 1 0 0,0 1-1 0 0,0-1 1 0 0,0 0-1 0 0,0 0 1 0 0,0 0-1 0 0,0 1 0 0 0,0-2 50 0 0,0 2-307 0 0,0-3-8110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0.7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6520 0 0,'1'12'489'0'0,"0"1"0"0"0,1 0 0 0 0,3 10-489 0 0,-3-12 385 0 0,0-1 0 0 0,0 1 1 0 0,-1 0-1 0 0,0 0 0 0 0,-1 5-385 0 0,-1 12 300 0 0,2 0-1 0 0,1 2-299 0 0,1 35 329 0 0,-3 53 470 0 0,0-118-839 0 0,0 0 0 0 0,-1 1 1 0 0,1-1-1 0 0,0 1 0 0 0,0-1 1 0 0,0 1-1 0 0,-1-1 0 0 0,1 1 1 0 0,0-1-1 0 0,-1 0 1 0 0,1 1-1 0 0,0-1 0 0 0,-1 0 1 0 0,1 1-1 0 0,-1-1 0 0 0,1 0 1 0 0,0 1-1 0 0,-1-1 0 0 0,1 0 1 0 0,-1 0-1 0 0,1 0 0 0 0,-1 1 1 0 0,1-1-1 0 0,-1 0 1 0 0,1 0-1 0 0,-1 0 0 0 0,1 0 1 0 0,-1 0-1 0 0,1 0 0 0 0,-1 0 40 0 0,1 0-7466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1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4120 0 0,'45'-2'1265'0'0,"-1"-2"1"0"0,0-2-1 0 0,0-2-1265 0 0,45-7 1356 0 0,64 3-2068 0 0,-115 12 383 0 0,-26 0-186 0 0,-1 0-1 0 0,0 0 1 0 0,11-3 515 0 0,-6 0-4797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1.5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94 81 2808 0 0,'-2'15'201'0'0,"0"1"1"0"0,0-1-1 0 0,-1 0 0 0 0,-1-1 1 0 0,-1 1-1 0 0,0-1 1 0 0,-1 0-1 0 0,0 0 0 0 0,-1 0-201 0 0,-3 7 74 0 0,1 0-1 0 0,1 1 0 0 0,-1 8-73 0 0,-4 67 425 0 0,12-93-387 0 0,0 1 0 0 0,1-1 0 0 0,0 0 0 0 0,0 0-1 0 0,0 1 1 0 0,0-1 0 0 0,1 0 0 0 0,-1 0 0 0 0,1 1 0 0 0,0-1-1 0 0,1 0 1 0 0,-1 0 0 0 0,1 0 0 0 0,-1 0 0 0 0,1 0 0 0 0,0-1 0 0 0,3 4-38 0 0,-2-3 32 0 0,0 1 1 0 0,1-1 0 0 0,0 1 0 0 0,0-1 0 0 0,0-1 0 0 0,1 1 0 0 0,0 0-1 0 0,-1-1 1 0 0,1 0 0 0 0,0 0 0 0 0,0-1 0 0 0,1 1 0 0 0,1 0-33 0 0,-1-1 53 0 0,0 0 1 0 0,1-1-1 0 0,-1 0 1 0 0,0 0-1 0 0,0 0 1 0 0,1-1 0 0 0,-1 0-1 0 0,0 0 1 0 0,1-1-1 0 0,-1 0 1 0 0,0 0-1 0 0,5-1-53 0 0,-7 1 54 0 0,0 0 0 0 0,0-1 0 0 0,0 0 0 0 0,0 1 0 0 0,0-1 0 0 0,-1-1 0 0 0,1 1 0 0 0,0 0 0 0 0,-1-1 0 0 0,0 0 0 0 0,0 0 0 0 0,0 0-1 0 0,0 0 1 0 0,0 0 0 0 0,0-1 0 0 0,-1 1 0 0 0,0-1 0 0 0,1 1 0 0 0,-1-1 0 0 0,0-1-54 0 0,7-16 233 0 0,-5 14-125 0 0,0 0 0 0 0,-1-1 0 0 0,0 0 0 0 0,0 0-1 0 0,-1 0 1 0 0,0 0 0 0 0,0 0 0 0 0,-1 0 0 0 0,0-1 0 0 0,-1 1 0 0 0,0-4-108 0 0,-4-13 486 0 0,-2-1 1 0 0,-1 1-1 0 0,-1 0 0 0 0,-1 1 0 0 0,-2 0 1 0 0,0 0-1 0 0,-10-15-486 0 0,0-1 816 0 0,11 16-214 0 0,-11-18 732 0 0,21 42-1326 0 0,0 0 0 0 0,0 0 0 0 0,0 0 1 0 0,-1 0-1 0 0,1 0 0 0 0,0 0 0 0 0,0-1 0 0 0,0 1 1 0 0,0 0-1 0 0,0 0 0 0 0,0 0 0 0 0,0 0 0 0 0,0 0 0 0 0,0 0 1 0 0,0 0-1 0 0,0 0 0 0 0,0 0 0 0 0,0-1 0 0 0,0 1 1 0 0,0 0-1 0 0,0 0 0 0 0,0 0 0 0 0,0 0 0 0 0,0 0 0 0 0,0 0 1 0 0,0 0-1 0 0,0 0 0 0 0,0 0 0 0 0,0-1 0 0 0,0 1 1 0 0,0 0-1 0 0,0 0 0 0 0,0 0 0 0 0,0 0 0 0 0,0 0 0 0 0,0 0 1 0 0,0 0-1 0 0,1 0 0 0 0,-1 0 0 0 0,0 0 0 0 0,0 0 1 0 0,0-1-1 0 0,0 1 0 0 0,0 0 0 0 0,0 0 0 0 0,0 0 0 0 0,0 0 1 0 0,0 0-1 0 0,0 0 0 0 0,1 0 0 0 0,-1 0 0 0 0,0 0 1 0 0,0 0-1 0 0,0 0 0 0 0,0 0-8 0 0,9 0 82 0 0,9 5-351 0 0,-12-1 123 0 0,0 1 0 0 0,-1-1 0 0 0,0 1 0 0 0,0 0 1 0 0,0 0-1 0 0,2 4 146 0 0,-2-3-113 0 0,0-1 0 0 0,0 0 0 0 0,0 0 0 0 0,1 0 0 0 0,3 2 113 0 0,-3-3-118 0 0,-1 1 1 0 0,1 1 0 0 0,-1-1 0 0 0,1 1 0 0 0,-2 0 0 0 0,1 0 0 0 0,-1 0-1 0 0,1 1 1 0 0,-2 0 0 0 0,1-1 0 0 0,-1 1 0 0 0,1 4 117 0 0,0-2-292 0 0,1 1 0 0 0,0-1 0 0 0,0 0 0 0 0,1 0 0 0 0,0-1 0 0 0,3 3 292 0 0,-7-8-167 0 0,1 1 0 0 0,-1-1 0 0 0,0 1-1 0 0,0-1 1 0 0,0 1 0 0 0,0 0 0 0 0,0 0-1 0 0,-1 0 1 0 0,1 4 167 0 0,0-3-229 0 0,-1 0-1 0 0,1 0 0 0 0,0 0 1 0 0,1 0-1 0 0,-1 0 1 0 0,3 3 229 0 0,-2-4-188 0 0,-1 0 0 0 0,1 0 0 0 0,-1 1 0 0 0,0-1 0 0 0,-1 1 1 0 0,1 0-1 0 0,-1 0 0 0 0,0 0 0 0 0,0-1 0 0 0,0 4 188 0 0,0 52-1763 0 0,-1-35 1420 0 0,0-24 423 0 0,0-1 0 0 0,0 1 1 0 0,0 0-1 0 0,0-1 0 0 0,0 1 1 0 0,0 0-1 0 0,0-1 1 0 0,-1 1-1 0 0,1-1 0 0 0,0 1 1 0 0,0 0-1 0 0,0-1 1 0 0,-1 1-1 0 0,1-1 0 0 0,0 1 1 0 0,-1 0-1 0 0,1-1 0 0 0,-1 1 1 0 0,1-1-1 0 0,0 1 1 0 0,-1-1-1 0 0,1 0 0 0 0,-1 1 1 0 0,1-1-1 0 0,-1 1 1 0 0,1-1-1 0 0,-1 0 0 0 0,0 0 1 0 0,1 1-1 0 0,-1-1 0 0 0,1 0 1 0 0,-1 0-1 0 0,0 1 1 0 0,1-1-1 0 0,-1 0 0 0 0,0 0 1 0 0,1 0-1 0 0,-1 0 1 0 0,0 0-1 0 0,1 0 0 0 0,-1 0 1 0 0,0 0-1 0 0,1 0 0 0 0,-1-1 1 0 0,1 1-1 0 0,-1 0 1 0 0,0 0-1 0 0,1-1 0 0 0,-1 1 1 0 0,1 0-1 0 0,-1 0 1 0 0,0-1-1 0 0,1 1 0 0 0,-1-1 1 0 0,1 1-1 0 0,-1-1 0 0 0,1 1 1 0 0,0 0-1 0 0,-1-1 1 0 0,1 0-1 0 0,-1 1 0 0 0,1-1 1 0 0,0 1-1 0 0,-1-1 1 0 0,1 1-1 0 0,0-1 0 0 0,0 0 1 0 0,0 1-1 0 0,-1-1-80 0 0,-2-11 181 0 0,-1 1 0 0 0,1-1 1 0 0,1 0-1 0 0,0 0 0 0 0,1 0 0 0 0,0 0 0 0 0,1 0-181 0 0,1-23 398 0 0,4-26-398 0 0,-1 14 323 0 0,-3 37-275 0 0,0-1-1 0 0,1 1 0 0 0,0 0 1 0 0,1 0-1 0 0,0 0 0 0 0,0 1 1 0 0,1-1-1 0 0,0 1 1 0 0,1 0-1 0 0,0 0 0 0 0,1 0 1 0 0,0 0-1 0 0,0 1 0 0 0,0 0 1 0 0,1 0-1 0 0,0 1 0 0 0,1 0 1 0 0,0 0-1 0 0,0 1 1 0 0,0 0-1 0 0,1 0 0 0 0,0 1 1 0 0,5-2-48 0 0,9-5 124 0 0,-5 2 30 0 0,1 1 0 0 0,12-3-154 0 0,-26 10 23 0 0,1 0 0 0 0,0 0 1 0 0,0 1-1 0 0,0-1 1 0 0,0 1-1 0 0,0 1 1 0 0,0-1-1 0 0,0 1 1 0 0,0 0-1 0 0,0 0 0 0 0,0 1 1 0 0,2 0-24 0 0,11 2 104 0 0,-17-3-91 0 0,0 0 0 0 0,0 0 0 0 0,0 0 0 0 0,0 1 0 0 0,0-1 0 0 0,0 0 0 0 0,0 1 0 0 0,0 0-1 0 0,0-1 1 0 0,0 1 0 0 0,0 0 0 0 0,0 0 0 0 0,0 0 0 0 0,-1 0 0 0 0,1 1 0 0 0,0-1 0 0 0,-1 0 0 0 0,1 1 0 0 0,-1-1-1 0 0,1 1 1 0 0,-1-1 0 0 0,0 1 0 0 0,0 0 0 0 0,1 0 0 0 0,-1 0 0 0 0,0 1-13 0 0,1 0 7 0 0,10 29 136 0 0,-12-31-138 0 0,1 1 0 0 0,-1 0 0 0 0,0 0 0 0 0,0-1 0 0 0,0 1 0 0 0,-1 0 0 0 0,1 0 0 0 0,0-1-1 0 0,-1 1 1 0 0,1 0 0 0 0,-1-1 0 0 0,1 1 0 0 0,-1 0 0 0 0,0-1 0 0 0,1 1 0 0 0,-1-1 0 0 0,0 1 0 0 0,-1 0-5 0 0,-7 11 18 0 0,-1-1 1 0 0,0 0-1 0 0,0-1 1 0 0,-2 0-1 0 0,1-1 1 0 0,-1 0-1 0 0,0-1 1 0 0,-1 0-1 0 0,0-1 1 0 0,-8 3-19 0 0,13-7 4 0 0,0 0-1 0 0,0 1 1 0 0,0 0-1 0 0,0 0 1 0 0,1 0 0 0 0,0 1-1 0 0,0 0 1 0 0,1 1 0 0 0,-1-1-1 0 0,2 1 1 0 0,-4 4-4 0 0,-6 8 15 0 0,12-16-13 0 0,0 1 0 0 0,0 0 1 0 0,1 0-1 0 0,-1-1 0 0 0,1 2 0 0 0,-1-1 1 0 0,1 0-1 0 0,0 0 0 0 0,1 1 1 0 0,-1-1-1 0 0,0 3-2 0 0,1-2 1 0 0,0 0 0 0 0,1 0 1 0 0,-1 0-1 0 0,1 0 0 0 0,0 0 0 0 0,0 0 1 0 0,1 0-1 0 0,-1 0 0 0 0,1 1-1 0 0,0-4 0 0 0,-1 0 0 0 0,1 0 0 0 0,0 0 1 0 0,0 0-1 0 0,0 0 0 0 0,0 0 0 0 0,0 0 0 0 0,0 0 0 0 0,1-1 0 0 0,-1 1 0 0 0,0 0 0 0 0,1-1 0 0 0,-1 1 0 0 0,1-1 1 0 0,0 1-1 0 0,0-1 0 0 0,-1 0 0 0 0,1 0 0 0 0,0 0 0 0 0,0 0 0 0 0,0 0 0 0 0,0 0 0 0 0,1 0 0 0 0,27 10-5 0 0,-23-7 0 0 0,1-1-1 0 0,-1 0 1 0 0,0-1-1 0 0,1 0 1 0 0,-1 0-1 0 0,1-1 1 0 0,0 0-1 0 0,-1 0 1 0 0,1 0-1 0 0,0-1 1 0 0,2-1 5 0 0,16-3-957 0 0,0-2 1 0 0,3-2 956 0 0,-25 7-9116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1.9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298 13 4616 0 0,'0'-1'137'0'0,"0"1"0"0"0,0-1 1 0 0,-1 0-1 0 0,1 1 0 0 0,0-1 0 0 0,-1 0 0 0 0,1 1 1 0 0,0-1-1 0 0,-1 1 0 0 0,1-1 0 0 0,-1 1 1 0 0,1-1-1 0 0,-1 1 0 0 0,1-1 0 0 0,-1 1 0 0 0,0-1 1 0 0,1 1-1 0 0,-1 0 0 0 0,1-1 0 0 0,-1 1 1 0 0,0 0-1 0 0,1 0 0 0 0,-1-1 0 0 0,0 1 1 0 0,1 0-1 0 0,-1 0 0 0 0,0 0 0 0 0,0 0 0 0 0,1 0 1 0 0,-1 0-1 0 0,0 0 0 0 0,1 0 0 0 0,-1 0 1 0 0,0 0-1 0 0,1 0 0 0 0,-1 0 0 0 0,0 1 0 0 0,0-1-137 0 0,-37 8-300 0 0,30-6 651 0 0,-25 2-233 0 0,27-3-66 0 0,1-1 0 0 0,-1 1-1 0 0,0 0 1 0 0,1 0-1 0 0,-1 0 1 0 0,1 1-1 0 0,-1 0 1 0 0,1 0 0 0 0,-2 1-52 0 0,-1 2 72 0 0,0 0-1 0 0,0 0 1 0 0,1 1 0 0 0,0 0 0 0 0,0 0 0 0 0,0 0-1 0 0,1 1 1 0 0,-3 4-72 0 0,2-4 13 0 0,1 1-1 0 0,0 0 1 0 0,0 0-1 0 0,0 1 1 0 0,1 0-1 0 0,1 0 0 0 0,-1 0 1 0 0,2 0-1 0 0,-1 1 1 0 0,1-1-1 0 0,0 1 1 0 0,0 9-13 0 0,-2 13-4 0 0,2-22 4 0 0,2 0 0 0 0,-1 1 0 0 0,2-1 0 0 0,-1 0 0 0 0,1 1 0 0 0,2 8 0 0 0,1 6-5 0 0,-2-12 21 0 0,1 0-1 0 0,1 0 0 0 0,0-1 1 0 0,1 2-16 0 0,-3-10 13 0 0,1 1 0 0 0,0-1 1 0 0,1 0-1 0 0,-1 0 1 0 0,0 0-1 0 0,1 0 1 0 0,0 0-1 0 0,0-1 1 0 0,0 1-1 0 0,1-1 1 0 0,-1 0-1 0 0,1 1 1 0 0,0-1-14 0 0,15 12 125 0 0,-16-12-113 0 0,0 0-1 0 0,0 0 1 0 0,1 0-1 0 0,-1 0 1 0 0,1-1 0 0 0,-1 0-1 0 0,1 0 1 0 0,0 0-1 0 0,0 0 1 0 0,0 0-1 0 0,0-1 1 0 0,0 1-1 0 0,0-1 1 0 0,0-1-1 0 0,5 2-11 0 0,9-2-75 0 0,26-1 426 0 0,-42 1-467 0 0,1 0 1 0 0,-1 0 0 0 0,1-1 0 0 0,-1 0 0 0 0,1 1 0 0 0,-1-1 0 0 0,1 0 0 0 0,-1 0 0 0 0,0 0 0 0 0,0-1 0 0 0,1 1 0 0 0,-1 0-1 0 0,0-1 1 0 0,0 0 115 0 0,0 1-7418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2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6632 0 0,'192'-21'1829'0'0,"-131"11"-2822"0"0,-55 9-4339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2.7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5624 0 0,'3'5'71'0'0,"-1"-1"0"0"0,0 1 0 0 0,0 0 0 0 0,0-1 0 0 0,-1 1 0 0 0,0 0 1 0 0,0 0-1 0 0,0 1 0 0 0,0-1 0 0 0,-1 0 0 0 0,0 0 0 0 0,0 1-71 0 0,1 6 277 0 0,0 1 1 0 0,1-1-1 0 0,0 0 0 0 0,1 1-277 0 0,0-1 228 0 0,-1 1-1 0 0,0-1 0 0 0,-1 1 1 0 0,0 0-228 0 0,-1 6-1071 0 0,0-18-4242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3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363 12 4008 0 0,'-27'-7'2720'0'0,"19"5"-2536"0"0,1 1 1 0 0,0 0-1 0 0,-1 1 1 0 0,1 0-1 0 0,-1 0 1 0 0,1 1-1 0 0,-2 0-184 0 0,-16 0 326 0 0,-1-2 51 0 0,19 0-241 0 0,0 1 0 0 0,0-1-1 0 0,0 1 1 0 0,0 1 0 0 0,0-1 0 0 0,0 1-1 0 0,0 1 1 0 0,0-1 0 0 0,0 1 0 0 0,-4 2-136 0 0,-51 19 785 0 0,-1 0-129 0 0,62-22-641 0 0,0 0 0 0 0,0-1 0 0 0,0 1 1 0 0,0 0-1 0 0,0 0 0 0 0,-1 0 0 0 0,1 0 0 0 0,1 0 0 0 0,-1 0 1 0 0,0 0-1 0 0,0 1 0 0 0,0-1 0 0 0,1 0 0 0 0,-1 0 0 0 0,0 1 1 0 0,1-1-1 0 0,-1 0 0 0 0,1 1 0 0 0,0-1 0 0 0,-1 0 0 0 0,1 1 1 0 0,0-1-1 0 0,0 1 0 0 0,0-1-15 0 0,0 3 50 0 0,0-1 1 0 0,0 0-1 0 0,0 1 1 0 0,0-1-1 0 0,1 1 1 0 0,0-1-1 0 0,-1 1 1 0 0,2 1-51 0 0,1-2 23 0 0,-1 0 0 0 0,1 0 0 0 0,0 0 0 0 0,0 0 0 0 0,0-1 0 0 0,0 0 0 0 0,1 1 1 0 0,-1-1-1 0 0,0 0 0 0 0,1-1 0 0 0,0 1 0 0 0,1 0-23 0 0,8 4 72 0 0,29 20 89 0 0,-2-2-130 0 0,20 8-31 0 0,-51-28 2 0 0,-4-1 0 0 0,1-1 0 0 0,-1 1 0 0 0,0 0 0 0 0,1 0 0 0 0,-2 1 0 0 0,1-1 0 0 0,1 2-2 0 0,-4-3 1 0 0,0 0 1 0 0,0 0-1 0 0,0 0 0 0 0,0 0 0 0 0,0 0 0 0 0,0 0 0 0 0,-1 0 0 0 0,1 1 0 0 0,-1-1 0 0 0,0 0 1 0 0,1 1-1 0 0,-1 0 0 0 0,0 1-1 0 0,-1-2 1 0 0,0-1-1 0 0,0 1 1 0 0,0-1 0 0 0,-1 1 0 0 0,1-1-1 0 0,-1 0 1 0 0,1 1 0 0 0,-1-1 0 0 0,1 1-1 0 0,-1-1 1 0 0,0 0 0 0 0,1 0-1 0 0,-1 1 1 0 0,0-1 0 0 0,0 0 0 0 0,0 0-1 0 0,0 0 1 0 0,0 0 0 0 0,0 0 0 0 0,-1 0-1 0 0,1 0 1 0 0,0-1 0 0 0,0 1 0 0 0,-1 0-1 0 0,1-1 1 0 0,0 1 0 0 0,-1 0-1 0 0,-12 7 19 0 0,8-4-9 0 0,0 0 0 0 0,0-1 1 0 0,0 1-1 0 0,-1-1 1 0 0,1-1-1 0 0,-1 1 1 0 0,0-1-1 0 0,1 0 0 0 0,-1-1 1 0 0,0 0-1 0 0,-5 1-10 0 0,-10-1 28 0 0,12 0 56 0 0,0 0 1 0 0,0-1-1 0 0,0 0 1 0 0,-1 0-1 0 0,1-1 0 0 0,0-1 1 0 0,-4 0-85 0 0,8-1-1639 0 0,5 2-6931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7.90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11 0 6824 0 0,'1'0'135'0'0,"0"0"0"0"0,0 0 1 0 0,0 0-1 0 0,-1 1 0 0 0,1-1 1 0 0,0 0-1 0 0,0 0 0 0 0,0 1 1 0 0,0-1-1 0 0,-1 1 0 0 0,1-1 1 0 0,0 0-1 0 0,0 1 0 0 0,-1-1 1 0 0,1 1-1 0 0,0 0 0 0 0,-1-1 1 0 0,1 1-1 0 0,0 0 0 0 0,-1-1 1 0 0,1 1-1 0 0,-1 0 0 0 0,1 0 1 0 0,-1-1-1 0 0,0 1 0 0 0,1 0 1 0 0,-1 0-1 0 0,0 0 0 0 0,0 0 1 0 0,1-1-1 0 0,-1 1 0 0 0,0 0 1 0 0,0 0-1 0 0,0 1-135 0 0,0 37-46 0 0,-1-22 220 0 0,-2 52 250 0 0,-3 1 0 0 0,-7 28-424 0 0,13-68 335 0 0,1-25-244 0 0,-1-1 0 0 0,0 1 0 0 0,0-1-1 0 0,0 1 1 0 0,0-1 0 0 0,-1 1 0 0 0,1-1-91 0 0,-1-2 91 0 0,1 0 0 0 0,-1 0 0 0 0,1 0 0 0 0,0 0-1 0 0,-1-1 1 0 0,1 1 0 0 0,0 0 0 0 0,1 0 0 0 0,-1 0 0 0 0,0 0 0 0 0,0 0 0 0 0,1-1 0 0 0,-1 1 0 0 0,1 0 0 0 0,-1 0 0 0 0,1 0 0 0 0,1 1-91 0 0,-2-3 62 0 0,0 1 0 0 0,1-1 0 0 0,-1 1-1 0 0,0-1 1 0 0,0 1 0 0 0,0 0 0 0 0,1-1-1 0 0,-1 1 1 0 0,0-1 0 0 0,0 1 0 0 0,0 0 0 0 0,0-1-1 0 0,0 1 1 0 0,0-1 0 0 0,0 1 0 0 0,0 0 0 0 0,0-1-1 0 0,-1 1 1 0 0,1-1 0 0 0,0 1 0 0 0,0 0-62 0 0,0-1-15 0 0,0 0 0 0 0,-1 1 0 0 0,1-1-1 0 0,0 0 1 0 0,0 0 0 0 0,0 0 0 0 0,0 1 0 0 0,0-1 0 0 0,0 0 0 0 0,-1 0 0 0 0,1 0 0 0 0,0 1 0 0 0,0-1 0 0 0,0 0 0 0 0,-1 0 0 0 0,1 0 0 0 0,0 0 0 0 0,0 0 0 0 0,0 1 0 0 0,-1-1 0 0 0,1 0 0 0 0,0 0 0 0 0,0 0 0 0 0,-1 0 0 0 0,1 0-1 0 0,0 0 1 0 0,0 0 0 0 0,-1 0 0 0 0,1 0 0 0 0,0 0 0 0 0,0 0 0 0 0,-1 0 0 0 0,1 0 0 0 0,0 0 0 0 0,0 0 0 0 0,0 0 0 0 0,-1 0 0 0 0,1 0 0 0 0,0-1 0 0 0,0 1 0 0 0,-1 0 0 0 0,1 0 0 0 0,0 0 0 0 0,0 0 0 0 0,0 0 0 0 0,-1-1-1 0 0,1 1 1 0 0,0 0 0 0 0,0 0 0 0 0,0 0 0 0 0,0 0 0 0 0,-1-1 0 0 0,1 1 15 0 0,0 0-11018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3.8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328 0 2808 0 0,'0'0'1299'0'0,"-17"6"4051"0"0,-17-6-4608 0 0,-28 5-742 0 0,49-4 84 0 0,1 1 0 0 0,0 1 1 0 0,0 0-1 0 0,0 0 0 0 0,1 2 0 0 0,-9 3-84 0 0,11-3 30 0 0,2 1 0 0 0,-1 0 1 0 0,0 0-1 0 0,1 0 0 0 0,1 1 0 0 0,-1 0 1 0 0,-3 6-31 0 0,-19 18 140 0 0,27-29-105 0 0,-1 1 0 0 0,1 0 0 0 0,0 0 1 0 0,-1 0-1 0 0,1 1 0 0 0,1-1 1 0 0,-1 0-1 0 0,0 1 0 0 0,1-1 0 0 0,0 1 1 0 0,0 0-1 0 0,0-1 0 0 0,-1 3-35 0 0,0 8 90 0 0,1 0 0 0 0,0 1-1 0 0,1 0-89 0 0,-2 22 230 0 0,2-30-192 0 0,0-1-1 0 0,0 0 1 0 0,0 1 0 0 0,1-1-1 0 0,0 1 1 0 0,0-1-1 0 0,1 0 1 0 0,0 0 0 0 0,0 0-1 0 0,0 0 1 0 0,0 0 0 0 0,1 0-1 0 0,4 5-37 0 0,0-1 43 0 0,0 0 0 0 0,1 0 0 0 0,0 0 0 0 0,0-1 0 0 0,1-1 0 0 0,9 8-43 0 0,-1-2 9 0 0,-14-10-7 0 0,0-1-1 0 0,0 0 1 0 0,0 0-1 0 0,1-1 0 0 0,-1 1 1 0 0,1-1-1 0 0,0 0 1 0 0,0 1-1 0 0,0-2 1 0 0,0 1-1 0 0,3 1-1 0 0,9 0 37 0 0,0 0-1 0 0,0-1 1 0 0,11-1-37 0 0,-21 0-171 0 0,0-2 1 0 0,0 1-1 0 0,0-1 1 0 0,-1 0-1 0 0,1 0 1 0 0,0 0 0 0 0,0-1-1 0 0,-1 0 1 0 0,1 0-1 0 0,-1-1 1 0 0,1 0 170 0 0,-4 2-7884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4.1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4312 0 0,'1'0'120'0'0,"1"0"0"0"0,-1 1 1 0 0,0-1-1 0 0,0 0 0 0 0,0 0 0 0 0,0 0 1 0 0,0 1-1 0 0,1-1 0 0 0,-1 1 0 0 0,0-1 1 0 0,0 1-1 0 0,0-1 0 0 0,0 1 0 0 0,0 0 1 0 0,0-1-1 0 0,0 1 0 0 0,-1 0 0 0 0,1 0 1 0 0,0-1-1 0 0,0 1 0 0 0,0 0 0 0 0,-1 0 1 0 0,1 0-1 0 0,0 0 0 0 0,-1 0 0 0 0,1 0 0 0 0,-1 0 1 0 0,0 1-1 0 0,1-1 0 0 0,-1 0 0 0 0,0 0 1 0 0,1 0-1 0 0,-1 0 0 0 0,0 1-120 0 0,1 6 178 0 0,-1 0 1 0 0,0 0-1 0 0,0 0 0 0 0,0 0 1 0 0,-1 1-179 0 0,-1 7 77 0 0,8 131 147 0 0,-7-117-103 0 0,0-22-73 0 0,0 0-1 0 0,1 0 1 0 0,0 0-1 0 0,0 0 1 0 0,1 0 0 0 0,0 0-1 0 0,0-1 1 0 0,1 1-1 0 0,3 7-47 0 0,5 13 94 0 0,-8-23-16 0 0,-1 1 0 0 0,1-1 0 0 0,1 1 0 0 0,-1-1 0 0 0,1 0 0 0 0,0 0 0 0 0,0 0-1 0 0,0 0 1 0 0,1 0 0 0 0,0-1 0 0 0,-1 0 0 0 0,2 1 0 0 0,-1-1-78 0 0,-2-3 52 0 0,-1 0 0 0 0,1 1 0 0 0,-1 0 0 0 0,0-1 0 0 0,1 1 0 0 0,-1 0 0 0 0,0-1-1 0 0,0 1 1 0 0,0 0 0 0 0,0 0-52 0 0,-1 0 27 0 0,0-1 0 0 0,1 0 0 0 0,-1 0 0 0 0,1 0 0 0 0,-1 0 0 0 0,1-1 0 0 0,-1 1 0 0 0,1 0 0 0 0,0 0 0 0 0,0 0 0 0 0,-1 0 0 0 0,1 0 0 0 0,0-1 0 0 0,0 1 0 0 0,0 0 0 0 0,0-1 0 0 0,-1 1 1 0 0,1-1-1 0 0,0 1 0 0 0,0-1 0 0 0,0 1 0 0 0,0-1 0 0 0,1 0 0 0 0,-1 1 0 0 0,0-1 0 0 0,0 0 0 0 0,0 0 0 0 0,0 0 0 0 0,0 0-27 0 0,16 3 366 0 0,-15-3-319 0 0,0 1-1 0 0,0-1 1 0 0,1 0 0 0 0,-1 0-1 0 0,0 1 1 0 0,0-1 0 0 0,1-1 0 0 0,-1 1-1 0 0,0 0 1 0 0,1 0-47 0 0,1-1-109 0 0,0 0 0 0 0,0-1 0 0 0,1 1 0 0 0,-1-1 0 0 0,0 1 0 0 0,0-1 0 0 0,0-1 0 0 0,0 1 0 0 0,-1 0 0 0 0,1-1 0 0 0,-1 0 1 0 0,1 0-1 0 0,-1 0 0 0 0,0 0 109 0 0,0 0-8476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4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184 1 4816 0 0,'-1'2'180'0'0,"1"0"0"0"0,0 0 0 0 0,-1 0 1 0 0,1 0-1 0 0,-1 0 0 0 0,0 0 0 0 0,1 0 0 0 0,-1 0 0 0 0,0 0 0 0 0,0 0 1 0 0,0-1-1 0 0,-1 1 0 0 0,1 0 0 0 0,0-1 0 0 0,-2 2-180 0 0,-26 23 211 0 0,15-15-150 0 0,1 2-57 0 0,0 1 0 0 0,2 0 0 0 0,-1 1 1 0 0,2 0-1 0 0,0 1 0 0 0,1 0 0 0 0,-7 15-4 0 0,-2 3 23 0 0,16-30 10 0 0,1 0-1 0 0,-1 0 0 0 0,1 1 0 0 0,0-1 0 0 0,0 0 0 0 0,0 1 0 0 0,1-1 0 0 0,0 1 0 0 0,0-1 1 0 0,0 1-1 0 0,0 2-32 0 0,1-2 64 0 0,-1 0 1 0 0,0 0 0 0 0,-1 1 0 0 0,1-1 0 0 0,-1 0-1 0 0,0 0 1 0 0,-1 4-65 0 0,2-7 28 0 0,0-1 1 0 0,-1 1-1 0 0,1-1 0 0 0,1 1 1 0 0,-1-1-1 0 0,0 1 0 0 0,0-1 1 0 0,0 1-1 0 0,1-1 1 0 0,-1 1-1 0 0,1-1 0 0 0,0 1 1 0 0,-1-1-1 0 0,1 0 0 0 0,0 1 1 0 0,-1-1-1 0 0,1 0 0 0 0,0 1 1 0 0,0-1-1 0 0,0 0 0 0 0,0 0 1 0 0,1 0-1 0 0,-1 0 0 0 0,1 1-28 0 0,11 14 336 0 0,-11-14-307 0 0,-1 1-1 0 0,1-1 1 0 0,0 0 0 0 0,-1 0 0 0 0,1 0-1 0 0,0 0 1 0 0,0-1 0 0 0,1 1-1 0 0,-1 0 1 0 0,0-1 0 0 0,0 1 0 0 0,1-1-1 0 0,-1 0 1 0 0,1 0 0 0 0,-1 0-1 0 0,1 0 1 0 0,-1 0 0 0 0,1-1 0 0 0,0 1-1 0 0,-1-1 1 0 0,1 0 0 0 0,0 1-1 0 0,0-1 1 0 0,-1-1 0 0 0,1 1 0 0 0,0 0-1 0 0,-1-1 1 0 0,1 1-29 0 0,7-2 74 0 0,0 0 0 0 0,0-1 0 0 0,-1 0 0 0 0,1-1 0 0 0,-1 0 0 0 0,6-4-74 0 0,9-3 230 0 0,-21 11-201 0 0,0-1 0 0 0,-1 0 0 0 0,1 0 0 0 0,-1-1 0 0 0,1 1 0 0 0,-1-1 0 0 0,1 1-1 0 0,-1-1 1 0 0,0 0 0 0 0,1 0 0 0 0,-1 0 0 0 0,0 0 0 0 0,0 0 0 0 0,-1 0 0 0 0,2-2-29 0 0,-1 1 49 0 0,7-10 264 0 0,-2 0 1 0 0,1 0-1 0 0,-1-2-313 0 0,-5 9 65 0 0,0 1 0 0 0,-1 0 1 0 0,1-1-1 0 0,-1 1 0 0 0,0-1 0 0 0,-1 1 0 0 0,1-1 0 0 0,-1 1 0 0 0,0-1 0 0 0,-1 0-65 0 0,0-5 115 0 0,-1-1 0 0 0,0 1 0 0 0,-1-1 0 0 0,-1 1 0 0 0,0 0 0 0 0,0 0 0 0 0,-1 1 0 0 0,0-1 0 0 0,-1 1 0 0 0,-4-4-115 0 0,7 8 67 0 0,-5-16 189 0 0,7 19-220 0 0,0 0-1 0 0,0 0 1 0 0,0 0 0 0 0,0 0 0 0 0,-1 0 0 0 0,1 0 0 0 0,-1 0 0 0 0,0 0 0 0 0,0 1 0 0 0,0-1 0 0 0,0 1 0 0 0,-1-1-36 0 0,-3-8-1829 0 0,6 11-7671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4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207 64 6928 0 0,'4'-1'248'0'0,"-1"0"0"0"0,1 0 0 0 0,0 0 0 0 0,-1-1 0 0 0,1 0 0 0 0,-1 1 0 0 0,1-1 0 0 0,-1 0 1 0 0,0-1-1 0 0,0 1 0 0 0,0-1 0 0 0,0 1 0 0 0,0-1 0 0 0,1-2-248 0 0,-4 5 46 0 0,1 0 0 0 0,-1 0 0 0 0,0-1 0 0 0,0 1 0 0 0,0 0 0 0 0,0 0 0 0 0,1-1 0 0 0,-1 1 0 0 0,0 0 0 0 0,0 0 0 0 0,0-1 0 0 0,0 1 0 0 0,0 0 0 0 0,0 0 0 0 0,0-1 0 0 0,0 1-1 0 0,0 0 1 0 0,0 0 0 0 0,0-1 0 0 0,0 1 0 0 0,0 0 0 0 0,0-1 0 0 0,0 1 0 0 0,0 0 0 0 0,0 0 0 0 0,0-1 0 0 0,0 1 0 0 0,0 0 0 0 0,0 0 0 0 0,0-1 0 0 0,-1 1 0 0 0,1 0 0 0 0,0 0 0 0 0,0-1 0 0 0,0 1-46 0 0,-12-9 251 0 0,-16-2-398 0 0,15 9 203 0 0,1 1-1 0 0,0 1 1 0 0,-1 0-1 0 0,1 0 1 0 0,-5 2-56 0 0,-22-1 256 0 0,38-1-239 0 0,0 0 1 0 0,0 1 0 0 0,0-1-1 0 0,0 0 1 0 0,0 0 0 0 0,-1 0-1 0 0,1 1 1 0 0,0-1 0 0 0,0 0 0 0 0,0 1-1 0 0,0-1 1 0 0,0 1 0 0 0,0 0-1 0 0,0-1 1 0 0,0 1 0 0 0,0 0-1 0 0,0-1 1 0 0,0 1 0 0 0,1 0-1 0 0,-1 0 1 0 0,0 0 0 0 0,0 0-18 0 0,-9 23 202 0 0,2-5-48 0 0,8-17-136 0 0,0-1-1 0 0,0 0 1 0 0,-1 0-1 0 0,1 1 1 0 0,1-1-1 0 0,-1 0 1 0 0,0 0 0 0 0,0 1-1 0 0,0-1 1 0 0,1 0-1 0 0,-1 0 1 0 0,0 1 0 0 0,1-1-1 0 0,-1 0 1 0 0,1 0-1 0 0,0 0-17 0 0,13 27 77 0 0,-10-19-43 0 0,4 6-12 0 0,1 0 0 0 0,1 0 0 0 0,0-1 0 0 0,6 5-22 0 0,-12-13 6 0 0,0 0-1 0 0,-1 0 1 0 0,1 0 0 0 0,-1 0 0 0 0,-1 1-1 0 0,2 3-5 0 0,-2-5 4 0 0,-1 0-1 0 0,1-1 0 0 0,0 1 0 0 0,1 0 1 0 0,-1-1-1 0 0,1 1 0 0 0,0-1 0 0 0,0 0 1 0 0,1 0-1 0 0,-1 0 0 0 0,1-1 0 0 0,2 3-3 0 0,-5-5 1 0 0,0 0 0 0 0,0 0 0 0 0,0 0 0 0 0,1 0 0 0 0,-1 1 0 0 0,-1-1 0 0 0,1 0 0 0 0,0 1 0 0 0,0-1 0 0 0,0 0 0 0 0,-1 1 0 0 0,1-1 0 0 0,-1 1-1 0 0,1-1 1 0 0,-1 1 0 0 0,0-1 0 0 0,1 1 0 0 0,-1-1 0 0 0,0 1 0 0 0,0 0 0 0 0,0-1 0 0 0,0 1 0 0 0,-1 1-1 0 0,4 21 8 0 0,-3-22-8 0 0,0 0 0 0 0,0 0 0 0 0,0-1 0 0 0,-1 1 0 0 0,1 0 1 0 0,0-1-1 0 0,-1 1 0 0 0,0 0 0 0 0,1-1 0 0 0,-1 1 0 0 0,0-1 0 0 0,0 1 1 0 0,1-1-1 0 0,-1 1 0 0 0,0-1 0 0 0,-1 0 0 0 0,1 1 0 0 0,0-1 1 0 0,0 0-1 0 0,-1 0 0 0 0,1 0 0 0 0,0 0 0 0 0,-1 0 0 0 0,1 0 1 0 0,-1 0-1 0 0,-4 3 0 0 0,1 0 1 0 0,-1-1 0 0 0,0 0-1 0 0,0 0 1 0 0,-1 0 0 0 0,-1 0-1 0 0,-3 0 0 0 0,0 1 0 0 0,0 0 0 0 0,-9 6 0 0 0,16-9 1 0 0,1 0 1 0 0,-1 0-1 0 0,1 0 1 0 0,-1-1-1 0 0,1 1 1 0 0,-1-1-1 0 0,0 0 1 0 0,1 0-1 0 0,-1 0 1 0 0,1 0-1 0 0,-1-1 1 0 0,0 0-1 0 0,1 1 1 0 0,-1-1-1 0 0,1 0 1 0 0,0-1-1 0 0,-1 1 1 0 0,1-1 0 0 0,0 1-1 0 0,0-1 1 0 0,-2-1-2 0 0,4 1-3 0 0,-1 1 0 0 0,1 0 0 0 0,0-1 1 0 0,0 0-1 0 0,0 1 0 0 0,0-1 0 0 0,0 0 0 0 0,0 0 1 0 0,0 1-1 0 0,0-2 3 0 0,-2-3-1674 0 0,2 4-7128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5.3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239 1 6224 0 0,'-1'3'151'0'0,"1"-1"1"0"0,-1 1-1 0 0,0-1 1 0 0,0 1-1 0 0,0-1 1 0 0,0 1 0 0 0,0-1-1 0 0,-1 0 1 0 0,1 1-1 0 0,-1-1 1 0 0,0 0-1 0 0,1 0 1 0 0,-1 0-1 0 0,0 0 1 0 0,0 0-1 0 0,0-1 1 0 0,0 1-1 0 0,-1 0 1 0 0,1-1-1 0 0,0 0 1 0 0,-1 1 0 0 0,1-1-1 0 0,-1 0 1 0 0,1 0-1 0 0,-1-1 1 0 0,0 1-152 0 0,-10 4 100 0 0,0 1 1 0 0,0 1-1 0 0,1 0 1 0 0,-12 8-101 0 0,-24 14 627 0 0,44-27-541 0 0,0 1-1 0 0,0 0 1 0 0,0 0-1 0 0,0 0 1 0 0,0 0-1 0 0,0 0 1 0 0,1 1 0 0 0,0 0-1 0 0,0 0 1 0 0,0 0-1 0 0,0 0-85 0 0,-8 46 491 0 0,8-41-423 0 0,1 0 1 0 0,-1 0-1 0 0,2 0 0 0 0,-1 0 0 0 0,1 0 1 0 0,0 2-69 0 0,1-9 10 0 0,0 1 0 0 0,0 0 1 0 0,0-1-1 0 0,0 1 0 0 0,0 0 1 0 0,0-1-1 0 0,1 1 0 0 0,-1 0 0 0 0,1-1 1 0 0,0 1-1 0 0,0-1 0 0 0,0 1 1 0 0,0-1-1 0 0,0 1 0 0 0,1-1 1 0 0,-1 0-1 0 0,1 0 0 0 0,-1 0 0 0 0,1 1 1 0 0,0-2-1 0 0,0 1 0 0 0,0 0 1 0 0,0 0-11 0 0,11 6 71 0 0,-9-5-55 0 0,0 0 1 0 0,1 0 0 0 0,-1 0-1 0 0,1-1 1 0 0,-1 1-1 0 0,1-1 1 0 0,0 0 0 0 0,0-1-1 0 0,0 1 1 0 0,0-1-1 0 0,0 0 1 0 0,0 0 0 0 0,0-1-1 0 0,1 0 1 0 0,-1 0-1 0 0,0 0 1 0 0,4-1-17 0 0,16 1 163 0 0,-21 0-452 0 0,1 1 1 0 0,-1-1-1 0 0,1-1 1 0 0,-1 1-1 0 0,0-1 1 0 0,3 0 288 0 0,-6 1-8617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5.9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0 149 7136 0 0,'46'-2'1331'0'0,"0"-2"1"0"0,0-2-1 0 0,22-6-1331 0 0,-46 6-47 0 0,-15 4-31 0 0,0 0 1 0 0,1 1-1 0 0,-1 0 0 0 0,0 0 1 0 0,1 0-1 0 0,4 1 78 0 0,34-1-279 0 0,-31 0 166 0 0,-1 1-1 0 0,1 0 1 0 0,14 3 113 0 0,-26-2-15 0 0,0 1 0 0 0,0-1 0 0 0,-1 1 0 0 0,1 0 0 0 0,0 0 0 0 0,-1 0 0 0 0,1 0 0 0 0,-1 1 0 0 0,2 0 15 0 0,9 9-45 0 0,-10-9 42 0 0,-1-1-1 0 0,0 1 0 0 0,0-1 0 0 0,0 1 1 0 0,0 0-1 0 0,-1 0 0 0 0,1 0 0 0 0,-1 0 1 0 0,1 0-1 0 0,-1 1 4 0 0,10 19-27 0 0,-8-18 24 0 0,0 1 0 0 0,-1 1 0 0 0,1-1-1 0 0,-1 0 1 0 0,-1 0 0 0 0,1 6 3 0 0,-1-7-2 0 0,0 1 0 0 0,0-1 0 0 0,1 0 1 0 0,-1 0-1 0 0,1 0 0 0 0,0 0 0 0 0,1 0 0 0 0,-1 0 1 0 0,1-1-1 0 0,0 1 0 0 0,0-1 0 0 0,1 2 2 0 0,-2-3-14 0 0,0 0-1 0 0,-1 0 1 0 0,1 0-1 0 0,-1 1 1 0 0,0-1-1 0 0,0 1 1 0 0,0-1 0 0 0,0 1-1 0 0,-1-1 1 0 0,1 4 14 0 0,-2 8 123 0 0,-1-15 249 0 0,-2-6 306 0 0,0-9-532 0 0,0 1 0 0 0,1-1 0 0 0,0 0 0 0 0,2 0 0 0 0,-1 0 0 0 0,2 0-1 0 0,0 0 1 0 0,1-3-146 0 0,-1-3 169 0 0,0 11-117 0 0,1-1-1 0 0,0 1 1 0 0,0-1 0 0 0,1 1-1 0 0,1 0 1 0 0,0 0-1 0 0,0-1 1 0 0,1 2 0 0 0,0-1-1 0 0,0 0 1 0 0,1 1-1 0 0,1 0 1 0 0,-1 0-1 0 0,1 1 1 0 0,1-1 0 0 0,2-1-52 0 0,-7 7 34 0 0,1 0 0 0 0,0 0 0 0 0,0 0 0 0 0,0 1 0 0 0,0-1 0 0 0,0 1 0 0 0,0 0 0 0 0,1-1 0 0 0,-1 1 0 0 0,1 1 1 0 0,-1-1-1 0 0,1 0 0 0 0,0 1 0 0 0,0 0 0 0 0,0 0 0 0 0,0 0 0 0 0,0 1 0 0 0,0-1 0 0 0,0 1 0 0 0,0 0 0 0 0,0 0 0 0 0,0 0 1 0 0,4 1-35 0 0,17-1 185 0 0,-21 0-164 0 0,0 0 0 0 0,0-1 0 0 0,0 2 0 0 0,0-1 0 0 0,1 0 0 0 0,-1 1 0 0 0,0 0 0 0 0,0 0 0 0 0,0 0 1 0 0,0 0-1 0 0,0 1 0 0 0,-1-1 0 0 0,1 1 0 0 0,3 2-21 0 0,16 11 262 0 0,-20-13-239 0 0,1 0-1 0 0,-1 0 1 0 0,1 0-1 0 0,-1 1 1 0 0,0-1 0 0 0,0 1-1 0 0,0 0 1 0 0,0 0-1 0 0,0 0 1 0 0,-1 0 0 0 0,1 0-1 0 0,-1 1 1 0 0,0-1-1 0 0,0 1 1 0 0,0-1 0 0 0,1 5-23 0 0,12 30 122 0 0,-11-31-60 0 0,-1 1 0 0 0,0 0 0 0 0,0 0 1 0 0,-1 0-1 0 0,0 0 0 0 0,-1 0 1 0 0,1 1-1 0 0,-2-1 0 0 0,1 1-62 0 0,-1 2 37 0 0,1-3-17 0 0,-1 0 1 0 0,0 0-1 0 0,0 0 1 0 0,-1-1 0 0 0,0 1-1 0 0,0 0 1 0 0,-1 0-1 0 0,0-1 1 0 0,0 1-1 0 0,-1-1 1 0 0,-3 6-21 0 0,1-8 0 0 0,0 0 0 0 0,-1 0-1 0 0,0-1 1 0 0,0 0 0 0 0,0 0 0 0 0,0 0 0 0 0,-1 0 0 0 0,1-1 0 0 0,-6 2 0 0 0,2-1-8 0 0,-7 3-5 0 0,0-1 1 0 0,-1-1 0 0 0,1 0 0 0 0,-1-1-1 0 0,0-1 1 0 0,-12 0 12 0 0,23-2 28 0 0,-1-1 0 0 0,0 0 0 0 0,0 0 0 0 0,0-1 0 0 0,-2 0-28 0 0,7 1-143 0 0,0-1 0 0 0,0 0 0 0 0,1 0 0 0 0,-1 0 0 0 0,0 0 0 0 0,1 0 0 0 0,-1 0 0 0 0,0-1 0 0 0,1 1 0 0 0,0-1 0 0 0,-1 1 0 0 0,1-1 0 0 0,0 0 0 0 0,0 0 0 0 0,-1-1 143 0 0,2 1-9753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6.3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5552 0 0,'18'19'2449'0'0,"-16"-16"-2267"0"0,0 0-1 0 0,-1 0 1 0 0,1 0-1 0 0,-1 1 1 0 0,1-1-1 0 0,-1 1 1 0 0,0-1-1 0 0,0 1 1 0 0,0 0 0 0 0,-1-1-1 0 0,0 1 1 0 0,1 0-1 0 0,-1-1 1 0 0,0 1-1 0 0,-1 3-181 0 0,1 3 260 0 0,2 15 152 0 0,-1-21-384 0 0,0 0-1 0 0,-1 0 1 0 0,1 0 0 0 0,-1 0 0 0 0,0 0 0 0 0,-1 0 0 0 0,1 0-1 0 0,-1 3-27 0 0,0 25-1169 0 0,1-31-6304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0:36.70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 6944 0 0,'24'-4'1001'0'0,"-24"4"-982"0"0,1 1-1 0 0,-1 0 0 0 0,1-1 1 0 0,-1 1-1 0 0,1-1 1 0 0,-1 1-1 0 0,0 0 0 0 0,1-1 1 0 0,-1 1-1 0 0,0 0 1 0 0,0-1-1 0 0,1 1 1 0 0,-1 0-1 0 0,0 0 0 0 0,0-1 1 0 0,0 1-1 0 0,0 0 1 0 0,0 0-1 0 0,0-1 1 0 0,0 1-1 0 0,0 0 0 0 0,0 0 1 0 0,0-1-1 0 0,0 1-18 0 0,2 17-3 0 0,1-9 17 0 0,1 1 1 0 0,-2 0 0 0 0,0 0-1 0 0,0 0 1 0 0,0 0 0 0 0,-1 0-15 0 0,0 2 124 0 0,0 0 0 0 0,2-1 0 0 0,-1 1 0 0 0,3 5-124 0 0,-4-15 110 0 0,-1 0 1 0 0,0 0-1 0 0,0 1 0 0 0,0-1 1 0 0,0 0-1 0 0,0 0 0 0 0,-1 0 1 0 0,1 1-1 0 0,-1 0-110 0 0,-1 11-701 0 0,2-13-5911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4.8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342 123 3808 0 0,'0'0'280'0'0,"0"0"0"0"0,0 0 1 0 0,0 0 7 0 0,0 0 8 0 0,0 0 7 0 0,0 0 1 0 0,0 0 52 0 0,0 0 208 0 0,0 0 50 0 0,0 0-2 0 0,0 0-28 0 0,0 0-144 0 0,0 0-28 0 0,0 0-1 0 0,3-5-22 0 0,12-17-99 0 0,-14 20-239 0 0,-1 1 0 0 0,1-1 0 0 0,0 1-1 0 0,-1-1 1 0 0,0 1 0 0 0,1-1 0 0 0,-1 1 0 0 0,0-1 0 0 0,0 0 0 0 0,1 1 0 0 0,-1-1 0 0 0,-1 0 0 0 0,1 1 0 0 0,0-1 0 0 0,0 1 0 0 0,-1-1 0 0 0,1 1 0 0 0,0-1 0 0 0,-1 0 0 0 0,0 1 0 0 0,1-1 0 0 0,-1 1 0 0 0,0 0-1 0 0,0-1 1 0 0,0 1 0 0 0,0 0 0 0 0,0-1 0 0 0,0 1-51 0 0,-5-9 238 0 0,5 8-209 0 0,0 1 0 0 0,0-1 0 0 0,-1 1 0 0 0,1-1 0 0 0,0 1 0 0 0,-1 0 0 0 0,1-1 0 0 0,-1 1 1 0 0,0 0-1 0 0,1 0 0 0 0,-1 0 0 0 0,0 0 0 0 0,1 1 0 0 0,-1-1 0 0 0,0 0 0 0 0,0 1 0 0 0,0-1 0 0 0,0 1 1 0 0,0 0-1 0 0,0-1-29 0 0,-20-7 134 0 0,18 6-76 0 0,-1 0 1 0 0,1 1-1 0 0,-1-1 1 0 0,1 1 0 0 0,-1 0-1 0 0,1 0 1 0 0,-1 0-1 0 0,0 0 1 0 0,0 1 0 0 0,1 0-1 0 0,-1 0 1 0 0,0 0-1 0 0,0 1 1 0 0,1-1 0 0 0,-5 2-59 0 0,3-1 76 0 0,0 1 1 0 0,0 0 0 0 0,0 0 0 0 0,0 1 0 0 0,0 0-1 0 0,0 0 1 0 0,1 0 0 0 0,0 0 0 0 0,-1 1 0 0 0,1 0 0 0 0,-3 4-77 0 0,-3 3 81 0 0,1-3-18 0 0,1 1 1 0 0,0 1-1 0 0,0 0 0 0 0,1 0 0 0 0,1 0 0 0 0,-1 1 1 0 0,2 0-1 0 0,0 1 0 0 0,-2 5-63 0 0,-4 12 92 0 0,6-17-77 0 0,1 0 0 0 0,1 0 0 0 0,0 1 0 0 0,0 3-15 0 0,-2 15 7 0 0,1 1 0 0 0,2 0-1 0 0,1 0 1 0 0,1 0 0 0 0,2 0-1 0 0,1 0 1 0 0,2 0 0 0 0,7 29-7 0 0,-6-37 0 0 0,-3-14 0 0 0,0 0 0 0 0,1 0 0 0 0,0 0 0 0 0,0 0 0 0 0,1-1 0 0 0,0 0 0 0 0,1 1 0 0 0,1 0 0 0 0,19 31 0 0 0,-21-31 0 0 0,1-1 0 0 0,1 0 0 0 0,0 0 0 0 0,0-1 0 0 0,1 0 0 0 0,0 0 0 0 0,7 6 0 0 0,-5-7 15 0 0,0-1 0 0 0,1 0 1 0 0,0 0-1 0 0,0-1 0 0 0,1 0 1 0 0,-1-1-1 0 0,1 0 1 0 0,0-1-1 0 0,0 0 0 0 0,0 0 1 0 0,0-2-1 0 0,1 1 1 0 0,5-1-16 0 0,3 1 2 0 0,1 0 0 0 0,-1-2 0 0 0,0 0 0 0 0,20-3-2 0 0,-25 1-1 0 0,0-1 0 0 0,-1-1 1 0 0,1 0-1 0 0,-1 0 0 0 0,0-2 1 0 0,5-2 0 0 0,10-5-101 0 0,-15 7-380 0 0,-1-1 0 0 0,0 0 0 0 0,0 0 1 0 0,2-4 480 0 0,-11 8-9756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5.4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241 48 4616 0 0,'-6'-2'133'0'0,"1"-1"0"0"0,0 1 0 0 0,-1 0 0 0 0,0 1 1 0 0,1-1-1 0 0,-1 1 0 0 0,0 1 0 0 0,0-1 0 0 0,1 1 0 0 0,-1-1 0 0 0,0 2 1 0 0,-2-1-134 0 0,1 0 43 0 0,4 1-39 0 0,1 0 1 0 0,-1 1-1 0 0,1-1 0 0 0,-1 0 0 0 0,1 1 0 0 0,0-1 1 0 0,-1 1-1 0 0,1 0 0 0 0,0 0 0 0 0,0 0 1 0 0,-1 2-5 0 0,-14 10 21 0 0,12-11-5 0 0,0 1 0 0 0,0-1-1 0 0,0 1 1 0 0,1 0 0 0 0,-1 0 0 0 0,1 0-1 0 0,0 0 1 0 0,1 1 0 0 0,-1 0 0 0 0,1-1-1 0 0,0 2 1 0 0,-2 3-16 0 0,-4 9 80 0 0,1 2-1 0 0,1-1 1 0 0,0 2-80 0 0,-3 9 65 0 0,6-17-9 0 0,1 0 0 0 0,0 0 0 0 0,1 0 0 0 0,0 1 0 0 0,1-1 0 0 0,1 1 0 0 0,0-1 0 0 0,2 12-56 0 0,2 9 108 0 0,2 0 0 0 0,10 31-108 0 0,-14-58 15 0 0,1 0-1 0 0,1 1 1 0 0,-1-1-1 0 0,1 0 1 0 0,0-1-1 0 0,1 1 1 0 0,0-1-1 0 0,0 0 1 0 0,0 0-1 0 0,2 1-14 0 0,18 22 142 0 0,-19-22-101 0 0,0-1-1 0 0,0 0 1 0 0,0-1 0 0 0,1 1 0 0 0,-1-1-1 0 0,1-1 1 0 0,1 1 0 0 0,-1-1-1 0 0,0 0 1 0 0,6 1-41 0 0,-1 0 31 0 0,1 0 0 0 0,0-1 0 0 0,0-1-1 0 0,1 0 1 0 0,-1-1 0 0 0,2 0-31 0 0,-6-2 27 0 0,-1-1 0 0 0,0 1 0 0 0,1-2 1 0 0,-1 1-1 0 0,0-1 0 0 0,0-1 0 0 0,0 1 0 0 0,0-1 0 0 0,0-1 0 0 0,-1 1 1 0 0,1-1-1 0 0,-1-1 0 0 0,0 1 0 0 0,0-1 0 0 0,-1 0 0 0 0,1-1 0 0 0,2-3-27 0 0,1-2 121 0 0,0 0 0 0 0,-1 0 0 0 0,0-1 0 0 0,-1 0 0 0 0,0 0 0 0 0,-1-1 0 0 0,0 0 0 0 0,-1 0 0 0 0,0 0 0 0 0,2-12-121 0 0,2-14 239 0 0,-6 29-146 0 0,-2 0 1 0 0,1 0 0 0 0,-1 0-1 0 0,0 0 1 0 0,-1 0 0 0 0,0-1 0 0 0,-1 1-1 0 0,0 0 1 0 0,-1-1 0 0 0,-1-4-94 0 0,0 4 108 0 0,2 6-41 0 0,-1 0 0 0 0,0 0 0 0 0,0 0 1 0 0,-1 0-1 0 0,0 0 0 0 0,0 0 0 0 0,0 0 0 0 0,0 1 0 0 0,-1-1 0 0 0,0 1 0 0 0,0-2-67 0 0,-27-41 378 0 0,26 38-312 0 0,-1 0 1 0 0,0 0-1 0 0,-1 1 1 0 0,0 0-1 0 0,0 0 0 0 0,-1 0 1 0 0,-4-3-67 0 0,-7-4 136 0 0,8 7 103 0 0,0 0 0 0 0,0 0-1 0 0,1 0 1 0 0,0-1 0 0 0,1-1 0 0 0,0 1-1 0 0,0-1 1 0 0,1-1 0 0 0,1 1 0 0 0,-5-9-239 0 0,6 9-1259 0 0,5 10-8847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8.2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52 9240 0 0,'2'-2'134'0'0,"0"0"0"0"0,0 1 0 0 0,0-1 1 0 0,1 1-1 0 0,-1 0 0 0 0,0 0 0 0 0,0-1 1 0 0,1 2-1 0 0,-1-1 0 0 0,1 0 0 0 0,-1 0 1 0 0,1 1-1 0 0,-1-1 0 0 0,1 1 0 0 0,1 0-134 0 0,15-5 900 0 0,5-2-568 0 0,0 0 1 0 0,0 1 0 0 0,1 2-1 0 0,-1 0 1 0 0,12 1-333 0 0,46 7-298 0 0,-81-4 187 0 0,0 0 0 0 0,0 0 0 0 0,0 0 0 0 0,0 0 0 0 0,0 0 0 0 0,-1 0 0 0 0,1 0 0 0 0,0 1 0 0 0,0-1 0 0 0,0 0 0 0 0,0 0 0 0 0,-1 1 0 0 0,1-1 0 0 0,0 1 0 0 0,0-1 0 0 0,-1 1 0 0 0,1-1 0 0 0,0 1 0 0 0,-1-1 111 0 0,1 1-8161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5.9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1 4008 0 0,'-1'0'134'0'0,"0"0"-1"0"0,0 1 1 0 0,1-1 0 0 0,-1 0 0 0 0,0 1-1 0 0,1-1 1 0 0,-1 1 0 0 0,0-1 0 0 0,1 1 0 0 0,-1-1-1 0 0,0 1 1 0 0,1 0 0 0 0,-1-1 0 0 0,1 1-1 0 0,-1 0 1 0 0,1-1 0 0 0,0 1 0 0 0,-1 0-1 0 0,1 0 1 0 0,0-1 0 0 0,-1 1 0 0 0,1 0-1 0 0,0 0 1 0 0,0 0 0 0 0,0-1 0 0 0,-1 2-134 0 0,-3 27 3474 0 0,5 12-3674 0 0,2 0 0 0 0,2 0 1 0 0,2-1-1 0 0,5 17 200 0 0,4 0-164 0 0,-10-37 175 0 0,0 2-1 0 0,0 9-10 0 0,-4-24 23 0 0,0 0 1 0 0,0 0-1 0 0,0 0 0 0 0,1 0 0 0 0,0 0-23 0 0,1 0 33 0 0,-2-1 1 0 0,1 1-1 0 0,-1 0 1 0 0,0 0-1 0 0,0 3-33 0 0,9 43 437 0 0,-7-40-200 0 0,-1 0 0 0 0,-1 1 0 0 0,0-1 0 0 0,0 13-237 0 0,-1-10 686 0 0,0-32 134 0 0,1-16-2506 0 0,4 5-6540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6.2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14 7024 0 0,'1'0'73'0'0,"-1"0"0"0"0,0 0 0 0 0,1 0 1 0 0,-1-1-1 0 0,0 1 0 0 0,0 0 0 0 0,0 0 0 0 0,1-1 0 0 0,-1 1 1 0 0,0 0-1 0 0,0 0 0 0 0,0-1 0 0 0,1 1 0 0 0,-1 0 1 0 0,0 0-1 0 0,0-1 0 0 0,0 1 0 0 0,0 0 0 0 0,0-1 1 0 0,0 1-1 0 0,0 0 0 0 0,1-1 0 0 0,-1 1 0 0 0,0 0 0 0 0,0-1 1 0 0,0 1-1 0 0,0 0 0 0 0,-1-1 0 0 0,1 1 0 0 0,0 0 1 0 0,0-1-1 0 0,0 1 0 0 0,0 0 0 0 0,0 0 0 0 0,0-1 1 0 0,0 1-1 0 0,0 0 0 0 0,-1-1 0 0 0,1 1 0 0 0,0 0 0 0 0,0 0 1 0 0,0-1-1 0 0,-1 1 0 0 0,1 0 0 0 0,0 0 0 0 0,0 0 1 0 0,-1-1-1 0 0,1 1 0 0 0,0 0 0 0 0,-1 0 0 0 0,1 0 1 0 0,0 0-1 0 0,0 0 0 0 0,-1-1 0 0 0,1 1 0 0 0,0 0 0 0 0,-1 0 1 0 0,1 0-1 0 0,0 0 0 0 0,-1 0 0 0 0,1 0 0 0 0,0 0 1 0 0,-1 0-1 0 0,1 0 0 0 0,-1 0-73 0 0,7 1 3 0 0,0 0 1 0 0,0 0-1 0 0,0 0 0 0 0,-1 1 1 0 0,1 0-1 0 0,-1 0 0 0 0,1 0 1 0 0,-1 1-1 0 0,0 0 0 0 0,0 0 1 0 0,0 0-1 0 0,0 0 0 0 0,0 1-3 0 0,16 13-11 0 0,-1 1-1 0 0,5 6 12 0 0,-11-11-1 0 0,143 129-247 0 0,-128-113 215 0 0,-22-21 9 0 0,0 0 1 0 0,1-1 0 0 0,0 0 0 0 0,7 5 23 0 0,-3-3-19 0 0,-2 0 0 0 0,1 0 0 0 0,5 7 19 0 0,-10-9-2 0 0,0-1-1 0 0,1 1 1 0 0,0-1-1 0 0,1 0 0 0 0,-1-1 1 0 0,1 0-1 0 0,0 0 1 0 0,0 0-1 0 0,1-1 1 0 0,0 0 2 0 0,-6-3 0 0 0,0 0 0 0 0,0 0 0 0 0,0 0 0 0 0,0 1 0 0 0,-1-1 0 0 0,1 1 0 0 0,0 0 0 0 0,-1 0 0 0 0,1 0 0 0 0,-1 0 0 0 0,0 0 0 0 0,1 1 0 0 0,-1 0 0 0 0,0-2 5 0 0,-1 1 0 0 0,1-1 1 0 0,0 0-1 0 0,-1 0 1 0 0,1 0-1 0 0,0 0 0 0 0,0 0 1 0 0,0 0-1 0 0,-1 0 0 0 0,1 0 1 0 0,0-1-1 0 0,2 1-5 0 0,-2-1 5 0 0,-1 1-1 0 0,1-1 1 0 0,0 1 0 0 0,-1-1-1 0 0,1 1 1 0 0,-1 0 0 0 0,1-1 0 0 0,-1 1-1 0 0,1 0 1 0 0,-1 0 0 0 0,1 0-1 0 0,-1 0 1 0 0,0 1 0 0 0,0-1-1 0 0,0 0 1 0 0,1 0 0 0 0,-1 2-5 0 0,0-3 13 0 0,-1 1 1 0 0,0-1 0 0 0,0 1-1 0 0,1-1 1 0 0,-1 0 0 0 0,0 1-1 0 0,0-1 1 0 0,1 0 0 0 0,-1 1 0 0 0,0-1-1 0 0,1 0 1 0 0,-1 0 0 0 0,1 1-1 0 0,-1-1 1 0 0,0 0 0 0 0,1 0-1 0 0,-1 0 1 0 0,1 1 0 0 0,-1-1-1 0 0,0 0 1 0 0,1 0 0 0 0,-1 0 0 0 0,1 0-1 0 0,-1 0 1 0 0,1 0 0 0 0,-1 0-1 0 0,1 0 1 0 0,-1 0-14 0 0,8 2-1735 0 0,-8-2-5505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6.6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31 4720 0 0,'8'-9'1344'0'0,"-7"8"-1192"0"0,-1 1 0 0 0,1-1 0 0 0,-1 1 0 0 0,1-1-1 0 0,-1 0 1 0 0,1 0 0 0 0,-1 1 0 0 0,1-1 0 0 0,-1 0 0 0 0,0 0 0 0 0,0 1 0 0 0,1-1-1 0 0,-1 0 1 0 0,0 0 0 0 0,0 0 0 0 0,0 1 0 0 0,0-1 0 0 0,0 0 0 0 0,0 0-1 0 0,0 0 1 0 0,0 0 0 0 0,0 1 0 0 0,0-2-152 0 0,0 2 7 0 0,0 0 1 0 0,0 0-1 0 0,0-1 1 0 0,0 1-1 0 0,1 0 1 0 0,-1 0-1 0 0,0 0 0 0 0,0 0 1 0 0,0-1-1 0 0,0 1 1 0 0,1 0-1 0 0,-1 0 0 0 0,0 0 1 0 0,0 0-1 0 0,0 0 1 0 0,1 0-1 0 0,-1-1 0 0 0,0 1 1 0 0,0 0-1 0 0,0 0 1 0 0,1 0-1 0 0,-1 0 1 0 0,0 0-1 0 0,0 0 0 0 0,1 0 1 0 0,-1 0-1 0 0,0 0 1 0 0,0 0-1 0 0,0 0 0 0 0,1 0 1 0 0,-1 0-1 0 0,0 0 1 0 0,0 0-1 0 0,1 0 0 0 0,-1 1 1 0 0,0-1-1 0 0,0 0 1 0 0,0 0-1 0 0,1 0 1 0 0,-1 0-1 0 0,0 0 0 0 0,0 0 1 0 0,0 0-1 0 0,0 1 1 0 0,1-1-1 0 0,-1 0 0 0 0,0 0 1 0 0,0 0-1 0 0,0 1 1 0 0,0-1-8 0 0,12 9-80 0 0,-7 0 43 0 0,-1 0 1 0 0,0-1 0 0 0,0 1 0 0 0,-1 1-1 0 0,0-1 1 0 0,-1 0 0 0 0,0 1 0 0 0,0 9 36 0 0,10 33-100 0 0,-3-19 196 0 0,-2-1-1 0 0,-1 2 0 0 0,-1-1 0 0 0,-2 0 0 0 0,-2 29-95 0 0,0-54 36 0 0,0 1 0 0 0,0 0 0 0 0,0-1 0 0 0,3 9-36 0 0,-1-9 119 0 0,-2 0 1 0 0,1 1-1 0 0,-1-1 1 0 0,0 9-120 0 0,-1-2 143 0 0,-1-12-67 0 0,1 1 1 0 0,0-1-1 0 0,-1 1 1 0 0,2-1-1 0 0,-1 1 1 0 0,0-1-1 0 0,1 1 1 0 0,-1-1-1 0 0,1 1 1 0 0,0-1-1 0 0,0 0 1 0 0,0 1-1 0 0,1-1 1 0 0,-1 0-1 0 0,2 2-76 0 0,-2-3 64 0 0,0 0-1 0 0,-1 0 0 0 0,1 0 0 0 0,0 0 0 0 0,-1 0 1 0 0,1 0-1 0 0,-1 0 0 0 0,0 0 0 0 0,0 0 1 0 0,0 1-1 0 0,0-1 0 0 0,0 0 0 0 0,0 0 1 0 0,0 1-64 0 0,-1 6 229 0 0,1-9-1806 0 0,0 0-6559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7.0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27 4912 0 0,'0'-1'27'0'0,"0"1"1"0"0,0 0-1 0 0,0 0 0 0 0,0-1 1 0 0,0 1-1 0 0,0 0 0 0 0,0 0 1 0 0,0-1-1 0 0,0 1 1 0 0,0 0-1 0 0,0 0 0 0 0,0 0 1 0 0,0-1-1 0 0,0 1 0 0 0,0 0 1 0 0,0 0-1 0 0,1 0 1 0 0,-1-1-1 0 0,0 1 0 0 0,0 0 1 0 0,0 0-1 0 0,0 0 0 0 0,1 0 1 0 0,-1-1-1 0 0,0 1 1 0 0,0 0-1 0 0,0 0 0 0 0,1 0 1 0 0,-1 0-1 0 0,0 0 0 0 0,0 0 1 0 0,0 0-1 0 0,1 0 1 0 0,-1-1-1 0 0,0 1 0 0 0,0 0 1 0 0,1 0-1 0 0,-1 0 0 0 0,0 0 1 0 0,0 0-1 0 0,0 0 1 0 0,1 0-1 0 0,-1 0 0 0 0,0 1 1 0 0,0-1-1 0 0,1 0 0 0 0,-1 0 1 0 0,0 0-1 0 0,0 0 0 0 0,0 0 1 0 0,1 0-1 0 0,-1 0 1 0 0,0 0-1 0 0,0 0 0 0 0,0 1 1 0 0,1-1-1 0 0,-1 0 0 0 0,0 0-27 0 0,0 0 28 0 0,0 0 0 0 0,-1 0 0 0 0,1 0 0 0 0,0 0 0 0 0,0 0 0 0 0,0 1 0 0 0,0-1 0 0 0,0 0 0 0 0,0 0 0 0 0,0 0 0 0 0,-1 0 0 0 0,1 0 0 0 0,0 0 0 0 0,0 0 0 0 0,0 0 0 0 0,0 1 0 0 0,0-1 0 0 0,0 0 0 0 0,0 0 0 0 0,0 0 0 0 0,0 0 0 0 0,0 0 0 0 0,0 0 0 0 0,0 1 0 0 0,0-1-1 0 0,-1 0 1 0 0,1 0 0 0 0,0 0 0 0 0,0 0 0 0 0,0 0 0 0 0,0 1 0 0 0,0-1 0 0 0,1 0 0 0 0,-1 0 0 0 0,0 0 0 0 0,0 0 0 0 0,0 0 0 0 0,0 1 0 0 0,0-1 0 0 0,0 0 0 0 0,0 0 0 0 0,0 0 0 0 0,0 0 0 0 0,0 0 0 0 0,0 0 0 0 0,0 0 0 0 0,0 1 0 0 0,1-1 0 0 0,-1 0 0 0 0,0 0 0 0 0,0 0 0 0 0,0 0-1 0 0,0 0 1 0 0,0 0 0 0 0,0 0 0 0 0,0 0 0 0 0,1 0 0 0 0,-1 0 0 0 0,0 0 0 0 0,0 0 0 0 0,0 0 0 0 0,0 0 0 0 0,0 0 0 0 0,1 0-28 0 0,-1 27 488 0 0,0-17-593 0 0,1 1-1 0 0,0 0 1 0 0,1-1-1 0 0,1 1 1 0 0,-1-1-1 0 0,5 10 106 0 0,29 60-211 0 0,-10-23 102 0 0,27 71 117 0 0,-45-112 45 0 0,0-1 0 0 0,1 1-1 0 0,0-2 1 0 0,1 1 0 0 0,3 1-53 0 0,8 14 194 0 0,15 26 246 0 0,-21-33-256 0 0,-14-21-94 0 0,0 1 1 0 0,1 0-1 0 0,-1-1 1 0 0,1 1 0 0 0,0-1-1 0 0,-1 0 1 0 0,1 0 0 0 0,0 1-1 0 0,1-1 1 0 0,-1 0-1 0 0,0-1 1 0 0,1 1 0 0 0,-1 0-1 0 0,1-1 1 0 0,0 1-91 0 0,-3-2 53 0 0,1 0 0 0 0,0 1 1 0 0,0-1-1 0 0,0 0 0 0 0,0 0 0 0 0,0 0 1 0 0,-1 0-1 0 0,1 0 0 0 0,0 0 0 0 0,0 0 1 0 0,0-1-1 0 0,0 1 0 0 0,0 0 0 0 0,-1 0 0 0 0,1-1 1 0 0,0 1-1 0 0,0 0 0 0 0,0-1 0 0 0,-1 1 1 0 0,1-1-1 0 0,0 1 0 0 0,0-1 0 0 0,-1 1 1 0 0,1-1-1 0 0,-1 0 0 0 0,1 1 0 0 0,0-1 1 0 0,-1 0-1 0 0,1 1 0 0 0,-1-1 0 0 0,1 0 0 0 0,-1 0 1 0 0,0 1-1 0 0,1-1 0 0 0,-1 0 0 0 0,0 0 1 0 0,0 0-1 0 0,1 0 0 0 0,-1 0 0 0 0,0 0-53 0 0,2-9 279 0 0,1 0-1 0 0,-1 0 1 0 0,0-9-279 0 0,-1 8 147 0 0,15-116 792 0 0,27-183 1202 0 0,-41 297-1958 0 0,-1 1-27 0 0,1 1 1 0 0,1 0 0 0 0,-1-1 0 0 0,2 1 0 0 0,-1 0 0 0 0,2 0 0 0 0,1-3-157 0 0,-4 12 21 0 0,0 0 0 0 0,0 1 0 0 0,1-1 0 0 0,-1 1 0 0 0,0-1 0 0 0,0 1 0 0 0,1 0 0 0 0,-1 0 0 0 0,1 0-21 0 0,1-1-1757 0 0,-3 2-9805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7.6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283 6 8032 0 0,'2'0'78'0'0,"-1"-1"0"0"0,0 0 1 0 0,1 0-1 0 0,-1 1 0 0 0,0-1 0 0 0,1 1 1 0 0,-1-1-1 0 0,1 1 0 0 0,-1 0 0 0 0,0-1 1 0 0,1 1-1 0 0,-1 0 0 0 0,1 0 0 0 0,-1 0-78 0 0,5 0 727 0 0,-16 0-452 0 0,8 1-322 0 0,0 1-1 0 0,0-1 1 0 0,0 0 0 0 0,0 0-1 0 0,1 1 1 0 0,-1-1 0 0 0,0 1-1 0 0,1-1 1 0 0,-1 1 0 0 0,1 0-1 0 0,0-1 1 0 0,-1 2 47 0 0,-10 10-1 0 0,6-9-2 0 0,0-1 0 0 0,0 0 0 0 0,-1-1 1 0 0,1 0-1 0 0,-1 0 0 0 0,1 0 3 0 0,-26 9-7 0 0,24-8 55 0 0,0 0 1 0 0,-1 0-1 0 0,0-1 1 0 0,-7 1-49 0 0,9-2 56 0 0,0 1 1 0 0,0-1 0 0 0,0 1 0 0 0,0 1 0 0 0,1-1-1 0 0,-7 4-56 0 0,-1-2 758 0 0,13-4-724 0 0,0 0 1 0 0,1 0-1 0 0,-1 0 1 0 0,1 0-1 0 0,-1 0 1 0 0,0 0-1 0 0,1 0 1 0 0,-1 0-1 0 0,1 1 0 0 0,-1-1 1 0 0,0 0-1 0 0,1 0 1 0 0,-1 1-1 0 0,1-1 1 0 0,-1 0-1 0 0,1 1 1 0 0,-1-1-1 0 0,1 0 1 0 0,-1 1-1 0 0,1-1 1 0 0,-1 1-1 0 0,1-1 0 0 0,0 1 1 0 0,-1-1-1 0 0,1 1 1 0 0,0-1-1 0 0,-1 1-34 0 0,-31 22 975 0 0,30-20-935 0 0,-1 1-1 0 0,0 0 1 0 0,1 0 0 0 0,0 0-1 0 0,0 0 1 0 0,0 0 0 0 0,0 0-1 0 0,1 0 1 0 0,-1 0 0 0 0,1 1-1 0 0,0-1 1 0 0,0 1 0 0 0,1-1 0 0 0,0 1-1 0 0,-1-1 1 0 0,1 1 0 0 0,1 2-40 0 0,1 7 56 0 0,0 1 0 0 0,-1 0 1 0 0,0 0-1 0 0,-1 0 1 0 0,-2 13-57 0 0,0 16 32 0 0,1 26 19 0 0,0-9 96 0 0,4 32-147 0 0,-1-77 25 0 0,1 0 1 0 0,1-1 0 0 0,0 1-26 0 0,4 18 27 0 0,-5-26-29 0 0,-1 0 0 0 0,1-1 0 0 0,0 1 1 0 0,0-1-1 0 0,1 1 0 0 0,0-1 0 0 0,1 0 1 0 0,-1 0-1 0 0,1-1 0 0 0,1 1 2 0 0,0 2-12 0 0,-6-8 11 0 0,1 0-1 0 0,-1 0 0 0 0,0 0 1 0 0,1-1-1 0 0,-1 1 0 0 0,1 0 1 0 0,-1-1-1 0 0,1 1 1 0 0,0 0-1 0 0,-1-1 0 0 0,1 1 1 0 0,0 0-1 0 0,-1-1 0 0 0,1 1 1 0 0,0-1-1 0 0,0 1 0 0 0,-1-1 1 0 0,1 0-1 0 0,0 1 0 0 0,0-1 1 0 0,0 0-1 0 0,0 0 0 0 0,0 1 1 0 0,-1-1-1 0 0,1 0 0 0 0,0 0 1 0 0,0 0-1 0 0,0 0 0 0 0,1 0 2 0 0,15 0 9 0 0,0-1-1 0 0,-1 0 1 0 0,1-1 0 0 0,0-1-1 0 0,0-1 1 0 0,-1 0-1 0 0,6-3-8 0 0,59-16 76 0 0,-65 19-62 0 0,-14 3-155 0 0,0 1 1 0 0,0 0 0 0 0,0-1 0 0 0,0 0 0 0 0,0 1-1 0 0,1-1 1 0 0,-1 0 0 0 0,0 0 0 0 0,-1 0-1 0 0,1 0 1 0 0,0 0 0 0 0,1-2 140 0 0,-2 2-8869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7.9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1 163 7328 0 0,'0'-2'153'0'0,"0"-1"0"0"0,0 1 0 0 0,0-1 1 0 0,1 1-1 0 0,-1-1 0 0 0,1 1 0 0 0,-1 0 0 0 0,1-1 1 0 0,0 1-1 0 0,0 0 0 0 0,0 0 0 0 0,0 0 1 0 0,0-1-1 0 0,0 1 0 0 0,1 0 0 0 0,-1 1 0 0 0,1-1 1 0 0,0 0-1 0 0,-1 0 0 0 0,1 1 0 0 0,0-1 0 0 0,0 1 1 0 0,1-1-154 0 0,4-7 277 0 0,-6 8-252 0 0,0 0-1 0 0,0-1 0 0 0,1 1 1 0 0,-1 0-1 0 0,0 0 0 0 0,0 0 1 0 0,1 0-1 0 0,-1 0 0 0 0,0 0 1 0 0,1 0-1 0 0,0 0-24 0 0,97-48-140 0 0,-83 41 80 0 0,-11 6 41 0 0,0 0 0 0 0,0 0 0 0 0,0 0-1 0 0,0 1 1 0 0,0-1 0 0 0,0 1 0 0 0,1 0 0 0 0,1 1 19 0 0,55-9-127 0 0,-46 6 83 0 0,1 1 0 0 0,-1 0 0 0 0,3 1 44 0 0,20-2-1419 0 0,-34 2-5275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8.3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4616 0 0,'8'10'874'0'0,"3"3"1015"0"0,-7-10-1140 0 0,-3-4-443 0 0,23 199-276 0 0,-20-69 35 0 0,2-41 287 0 0,4-37 95 0 0,-7-38-253 0 0,-1-1 1 0 0,0 1 0 0 0,0 0-1 0 0,-1 4-194 0 0,-1-11 57 0 0,-1-3-5 0 0,1 1 1 0 0,0-1 0 0 0,1 1 0 0 0,-1 0 0 0 0,0-1 0 0 0,1 1 0 0 0,0-1-1 0 0,0 1 1 0 0,1 1-53 0 0,-4-13 159 0 0,1-1 0 0 0,-1 0 0 0 0,2 0 0 0 0,-1 0 0 0 0,1 0 0 0 0,1 1-1 0 0,0-3-158 0 0,0-21 131 0 0,-1-124-1438 0 0,0 111-6243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8.6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88 7024 0 0,'1'-1'28'0'0,"-1"-1"0"0"0,0 1 0 0 0,1-1 0 0 0,-1 1 0 0 0,1-1 0 0 0,-1 1 0 0 0,1 0 0 0 0,0-1 0 0 0,0 1 0 0 0,-1 0 0 0 0,1 0 0 0 0,0-1 0 0 0,0 1 0 0 0,0 0 0 0 0,0 0 0 0 0,1 0 0 0 0,-1 0 0 0 0,0 0 0 0 0,0 0 0 0 0,1 0-28 0 0,33-18 1035 0 0,-14 8-536 0 0,-14 6-427 0 0,1 1-1 0 0,0 0 1 0 0,-1 1-1 0 0,1-1 1 0 0,1 2-1 0 0,-1-1 1 0 0,0 1-1 0 0,1 0 1 0 0,-1 1-1 0 0,1 0 1 0 0,0 0 0 0 0,-1 1-1 0 0,6 1-71 0 0,-2-1 78 0 0,0 2 0 0 0,-1-1 1 0 0,1 2-1 0 0,-1-1 0 0 0,1 2 0 0 0,-1-1 0 0 0,0 2 0 0 0,-1-1 1 0 0,9 6-79 0 0,-13-6 3 0 0,0 1 0 0 0,-1-1 0 0 0,1 1 0 0 0,-1 1 0 0 0,-1-1 0 0 0,1 1 0 0 0,-1-1 0 0 0,0 1 0 0 0,0 0 0 0 0,0 1 0 0 0,-1-1 0 0 0,0 2-3 0 0,20 31 28 0 0,-21-37-20 0 0,-1 0 0 0 0,0 0 0 0 0,0 1 1 0 0,0-1-1 0 0,0 1 0 0 0,0-1 0 0 0,0 1 1 0 0,-1-1-1 0 0,1 1 0 0 0,-1-1 0 0 0,1 1 1 0 0,-1 0-1 0 0,0-1 0 0 0,0 1 0 0 0,0 0 1 0 0,-1-1-1 0 0,1 1 0 0 0,-1-1 0 0 0,1 1 1 0 0,-1-1-1 0 0,0 1 0 0 0,0-1 0 0 0,0 1 1 0 0,0-1-9 0 0,-5 9 58 0 0,0 0 0 0 0,-1 0 0 0 0,0-1 1 0 0,-6 7-59 0 0,-2 1 117 0 0,10-11-107 0 0,-1 0 1 0 0,0-1 0 0 0,-1 0 0 0 0,1 0-1 0 0,-1 0 1 0 0,-1-1 0 0 0,1 0 0 0 0,-7 3-11 0 0,-4 3 83 0 0,-7 4 66 0 0,0-1-1 0 0,-10 3-148 0 0,30-15 13 0 0,0 0 0 0 0,0 1-1 0 0,0 0 1 0 0,1 0 0 0 0,-1 0-1 0 0,1 1 1 0 0,0-1 0 0 0,0 1-1 0 0,0 0 1 0 0,1 0 0 0 0,-1 0-1 0 0,0 3-12 0 0,2-5 7 0 0,1 0-1 0 0,-1 0 1 0 0,1 0-1 0 0,0 0 1 0 0,0 0-1 0 0,0 0 1 0 0,0 0 0 0 0,1 0-1 0 0,-1 0 1 0 0,0 0-1 0 0,1 1 1 0 0,0-1-1 0 0,-1 0 1 0 0,1 0-1 0 0,0 1 1 0 0,0-1-1 0 0,0 0 1 0 0,0 0-1 0 0,1 1 1 0 0,-1-1-1 0 0,1 0 1 0 0,-1 0 0 0 0,1 0-1 0 0,0 0 1 0 0,0 1-1 0 0,0-1 1 0 0,0 0-1 0 0,0 0-6 0 0,4 6 20 0 0,1-1-1 0 0,0 0 1 0 0,1 1-1 0 0,-1-2 1 0 0,1 1-1 0 0,2 0-19 0 0,6 6 47 0 0,-6-5-14 0 0,0-1-1 0 0,1-1 1 0 0,0 0 0 0 0,0 0-1 0 0,0-1 1 0 0,1 0 0 0 0,0-1-1 0 0,0 0 1 0 0,0-1 0 0 0,4 0-33 0 0,33 12 129 0 0,-35-11-100 0 0,0 0 0 0 0,1-2 1 0 0,0 0-1 0 0,0 0 0 0 0,3-1-29 0 0,25 3 63 0 0,-27-1 51 0 0,0 2 1 0 0,-1-1-1 0 0,10 6-114 0 0,-20-8 12 0 0,0 1-1 0 0,0-1 1 0 0,-1 1-1 0 0,1 0 1 0 0,-1 0 0 0 0,0 0-1 0 0,0 1 1 0 0,1 0-12 0 0,3 4-1573 0 0,-5-6-6900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39.4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410 144 2504 0 0,'0'0'961'0'0,"-17"-10"2463"0"0,13 6-3340 0 0,-1 0-1 0 0,0 0 1 0 0,1 0-1 0 0,0 0 1 0 0,0-1 0 0 0,0 0-1 0 0,1 0 1 0 0,-1 0-1 0 0,1 0 1 0 0,0-1-1 0 0,0-1-83 0 0,-19-28 1 0 0,20 33 1 0 0,0 0-1 0 0,0 1 0 0 0,0-1 1 0 0,0 1-1 0 0,0-1 1 0 0,0 1-1 0 0,0 0 0 0 0,0 0 1 0 0,-2-1-2 0 0,-13-8 164 0 0,13 8-107 0 0,1 0 0 0 0,-1 0-1 0 0,0 0 1 0 0,0 0 0 0 0,0 1-1 0 0,-1 0 1 0 0,1 0 0 0 0,0 0 0 0 0,0 0-1 0 0,-1 0 1 0 0,1 1 0 0 0,0 0-1 0 0,-1 0 1 0 0,1 0 0 0 0,0 1-1 0 0,-1-1-56 0 0,-8 2 121 0 0,0 0 0 0 0,0 1-1 0 0,1 0 1 0 0,-12 5-121 0 0,-36 23 190 0 0,55-28-159 0 0,-1 0-1 0 0,1 1 1 0 0,0-1-1 0 0,1 1 1 0 0,-1 0-1 0 0,0 1 1 0 0,1-1-1 0 0,0 1 0 0 0,0-1 1 0 0,1 1-1 0 0,-1 0 1 0 0,1 1-1 0 0,0-1 1 0 0,0 0-1 0 0,1 1 1 0 0,0 0-1 0 0,0 0 1 0 0,0-1-1 0 0,0 4-30 0 0,-4 35 343 0 0,6-42-315 0 0,0-1 0 0 0,0 1 0 0 0,0 0 0 0 0,0-1 0 0 0,1 1 0 0 0,-1 0 0 0 0,1-1 0 0 0,-1 1 0 0 0,1 0 0 0 0,0-1 0 0 0,-1 1 0 0 0,1-1 0 0 0,0 1 0 0 0,0-1 0 0 0,1 1-28 0 0,18 24 356 0 0,-16-22-331 0 0,10 10-5 0 0,1 0 0 0 0,1-1 0 0 0,0-1 1 0 0,1-1-1 0 0,0 0 0 0 0,13 5-20 0 0,16 11 108 0 0,2-2 3 0 0,-36-20-88 0 0,0 1 0 0 0,0 1 0 0 0,-1 0 1 0 0,0 0-1 0 0,1 2-23 0 0,93 84 69 0 0,-95-84-93 0 0,-1-1-1 0 0,-1 1 1 0 0,0 1-1 0 0,0-1 1 0 0,-1 1-1 0 0,3 6 25 0 0,-6-10-57 0 0,0 1 0 0 0,-1 0 0 0 0,0 0 0 0 0,0 0 0 0 0,-1 0 1 0 0,0 0-1 0 0,0 0 0 0 0,0 1 0 0 0,-1-1 0 0 0,0 1 0 0 0,-1 0 57 0 0,0-4-11 0 0,-1 0 0 0 0,0-1 0 0 0,0 1 0 0 0,0 0 0 0 0,0-1 0 0 0,0 0 0 0 0,-1 1 0 0 0,1-1 0 0 0,-1 0 0 0 0,0 1 0 0 0,0-1 0 0 0,0 0 0 0 0,-1 0 0 0 0,1-1 0 0 0,-1 1 0 0 0,0 0 0 0 0,1-1 0 0 0,-1 0-1 0 0,0 1 1 0 0,0-1 0 0 0,-1 0 0 0 0,1-1 0 0 0,0 1 0 0 0,-1-1 0 0 0,0 1 11 0 0,-12 5-57 0 0,0-1 0 0 0,-1 0-1 0 0,0-2 1 0 0,-11 2 57 0 0,19-5 101 0 0,-1 0 1 0 0,0-1 0 0 0,1 0-1 0 0,-1 0 1 0 0,1-2 0 0 0,-9-1-102 0 0,0 1 135 0 0,4 0-33 0 0,-38-6 389 0 0,48 7-444 0 0,1 0-1 0 0,-1-1 0 0 0,1 1 1 0 0,-1 0-1 0 0,1-1 0 0 0,0 0 1 0 0,0 0-1 0 0,0 0 0 0 0,0 0 1 0 0,0 0-1 0 0,0-1 0 0 0,-1-1-46 0 0,-8-10 187 0 0,7 10-73 0 0,1-1 0 0 0,-1 0 0 0 0,1 0 0 0 0,0 0 1 0 0,0-1-1 0 0,1 0 0 0 0,0 1 0 0 0,0-1 1 0 0,0 0-1 0 0,1-1 0 0 0,-1 1 0 0 0,2 0 0 0 0,-1-1 1 0 0,0-4-115 0 0,3 7 9 0 0,-1 0 1 0 0,1 0 0 0 0,0 1-1 0 0,1-1 1 0 0,-1 0 0 0 0,1 1 0 0 0,-1-1-1 0 0,1 1 1 0 0,0-1 0 0 0,1 1 0 0 0,-1 0-1 0 0,0 0 1 0 0,1 0 0 0 0,1-1-10 0 0,4-7-1595 0 0,-6 8-7522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0.0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181 17 6128 0 0,'1'0'58'0'0,"0"0"0"0"0,0 0 0 0 0,-1 0 0 0 0,1 0 0 0 0,0-1 0 0 0,0 1 0 0 0,0 0 0 0 0,0 0 0 0 0,-1-1 0 0 0,1 1 0 0 0,0-1 0 0 0,0 1 0 0 0,-1-1 0 0 0,1 1 0 0 0,0-1 0 0 0,-1 1 0 0 0,1-1 0 0 0,0 1 0 0 0,-1-1 0 0 0,1 0 0 0 0,-1 0-58 0 0,1 1 55 0 0,-1-1 0 0 0,1 1 1 0 0,-1-1-1 0 0,1 1 0 0 0,-1-1 1 0 0,1 1-1 0 0,-1-1 1 0 0,1 1-1 0 0,-1 0 0 0 0,1-1 1 0 0,0 1-1 0 0,-1 0 0 0 0,1-1 1 0 0,0 1-1 0 0,-1 0 1 0 0,1 0-1 0 0,0-1 0 0 0,-1 1 1 0 0,1 0-1 0 0,0 0-55 0 0,-18 0 1203 0 0,10-1-997 0 0,-1 1-1 0 0,0 0 1 0 0,1 1-1 0 0,-1-1 1 0 0,1 1-1 0 0,-1 1 1 0 0,1 0 0 0 0,-1 0-1 0 0,1 0 1 0 0,-5 3-206 0 0,3-1 185 0 0,7-3-141 0 0,-1 0-1 0 0,1 0 1 0 0,-1 0-1 0 0,0 0 1 0 0,1 0-1 0 0,0 1 1 0 0,-1-1-1 0 0,1 1 1 0 0,0 0-1 0 0,0-1 0 0 0,0 1 1 0 0,0 0-1 0 0,0 0 1 0 0,0 1-1 0 0,0-1 1 0 0,1 0-1 0 0,-1 1 1 0 0,1-1-1 0 0,0 1 1 0 0,0-1-1 0 0,-1 1 0 0 0,2-1 1 0 0,-2 3-44 0 0,-22 128 271 0 0,19-95-256 0 0,1-16-10 0 0,2 0-1 0 0,0 14-4 0 0,-6 21-8 0 0,5-8-29 0 0,2-31 38 0 0,0 0 0 0 0,1 0 0 0 0,2 12-1 0 0,-1-25 15 0 0,0 0-1 0 0,1 0 0 0 0,0 0 1 0 0,0 0-1 0 0,0 0 0 0 0,1 1-14 0 0,9 20 124 0 0,-10-17-71 0 0,1-1 1 0 0,0 0-1 0 0,1 0 1 0 0,0 0-1 0 0,1 0 0 0 0,-1-1 1 0 0,1 0-1 0 0,1 0 1 0 0,1 2-54 0 0,-2-4 33 0 0,-4-2-17 0 0,1 0 1 0 0,1 0-1 0 0,-1 0 0 0 0,0 0 0 0 0,1-1 1 0 0,-1 1-1 0 0,1-1 0 0 0,0 0 0 0 0,0 0 1 0 0,0 0-1 0 0,0 0 0 0 0,0-1 0 0 0,0 1 0 0 0,0-1 1 0 0,1 1-1 0 0,-1-1 0 0 0,2 0-16 0 0,8 2 93 0 0,-10-2-64 0 0,0 0 1 0 0,0-1-1 0 0,0 1 0 0 0,0-1 0 0 0,0 0 0 0 0,0 0 0 0 0,0 0 0 0 0,0 0 0 0 0,0 0 1 0 0,0 0-1 0 0,0-1 0 0 0,2 0-29 0 0,18-5 194 0 0,-14 5-101 0 0,0-2-1 0 0,0 1 1 0 0,-1-1 0 0 0,0 0-1 0 0,1-1-92 0 0,10-14 249 0 0,-18 16-417 0 0,0 0 0 0 0,0 1-1 0 0,0-1 1 0 0,1 0 0 0 0,-1 1-1 0 0,1-1 1 0 0,-1 1 0 0 0,1 0 0 0 0,0 0-1 0 0,0-1 1 0 0,-1 1 0 0 0,2 0 168 0 0,-2 1-9632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08.66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8640 0 0,'114'0'3684'0'0,"-67"0"-4498"0"0,-45 0-7408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0.3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82 6424 0 0,'0'0'617'0'0,"0"0"4"0"0,16-1 1797 0 0,-9-4-2283 0 0,-1 0 0 0 0,1 1 0 0 0,0 0-1 0 0,0 0 1 0 0,1 1 0 0 0,6-3-135 0 0,11-5 79 0 0,-7 3-12 0 0,-1 1 0 0 0,2 2 0 0 0,-1-1 0 0 0,0 2 0 0 0,17-2-67 0 0,-24 4 58 0 0,-7 2-31 0 0,-1 0 1 0 0,1 0-1 0 0,-1 0 0 0 0,1 1 0 0 0,-1-1 1 0 0,0 1-1 0 0,1 0 0 0 0,-1-1 0 0 0,3 3-27 0 0,9 1 40 0 0,46 5-1481 0 0,-38-7-5852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0.7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4912 0 0,'0'0'0'0'0,"0"0"0"0"0,2 4 0 0 0,6 6 544 0 0,-6-4-8 0 0,-2 0 0 0 0,0 4 16 0 0,0 2-536 0 0,0-2 16 0 0,0-4-16 0 0,0 2 8 0 0,0 6-8 0 0,0-6 8 0 0,0 0-8 0 0,0-2 0 0 0,0-6-5456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1.5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64 1 4120 0 0,'0'0'392'0'0,"0"0"1"0"0,0 0 5 0 0,0 0-32 0 0,0 0-107 0 0,0 0-26 0 0,0 0 6 0 0,0 0-26 0 0,0 0-106 0 0,0 0-27 0 0,0 0 1 0 0,1 7-2 0 0,0 22-14 0 0,-1-1 0 0 0,-1 1 1 0 0,-2 0-1 0 0,-3 15-65 0 0,-2 25 281 0 0,-12 63 529 0 0,15-102-586 0 0,-4 38 784 0 0,2 1 1 0 0,4 60-1009 0 0,1-112 221 0 0,2-15-173 0 0,-1-1-1 0 0,1 1 0 0 0,0 0 1 0 0,0 0-1 0 0,0 0 1 0 0,0 0-1 0 0,0 0 0 0 0,0 0 1 0 0,0 0-1 0 0,1 0 1 0 0,-1 0-1 0 0,1 0 0 0 0,0 1-47 0 0,0 1 168 0 0,0 1-1 0 0,0-1 1 0 0,-1 1 0 0 0,1-1-1 0 0,-1 1 1 0 0,0-1-1 0 0,0 1 1 0 0,0-1 0 0 0,-1 4-168 0 0,0 9 1139 0 0,1-16-1117 0 0,0-1 0 0 0,0 1 0 0 0,1-1 0 0 0,-1 0 0 0 0,0 1 0 0 0,0-1 1 0 0,1 0-1 0 0,-1 1 0 0 0,0-1 0 0 0,1 0 0 0 0,-1 1 0 0 0,0-1 0 0 0,1 0 0 0 0,-1 0 0 0 0,0 1 0 0 0,1-1 0 0 0,-1 0 0 0 0,1 0 0 0 0,-1 0 0 0 0,0 1 0 0 0,1-1 0 0 0,-1 0 0 0 0,1 0 0 0 0,-1 0 0 0 0,1 0 0 0 0,-1 0 0 0 0,0 0 0 0 0,1 0 0 0 0,-1 0 0 0 0,1 0 0 0 0,-1 0 1 0 0,1 0-1 0 0,-1 0-22 0 0,17-3-1753 0 0,-16 3-7540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2.2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0 739 7432 0 0,'1'0'47'0'0,"0"0"0"0"0,-1 0 0 0 0,1 0 1 0 0,0 0-1 0 0,-1 0 0 0 0,1 0 0 0 0,0 0 1 0 0,-1 0-1 0 0,1-1 0 0 0,-1 1 0 0 0,1 0 1 0 0,0 0-1 0 0,-1 0 0 0 0,1-1 0 0 0,-1 1 1 0 0,1 0-1 0 0,0-1 0 0 0,-1 1 0 0 0,1 0 1 0 0,-1-1-1 0 0,1 1 0 0 0,-1-1 0 0 0,0 1 0 0 0,1-1 1 0 0,-1 1-1 0 0,1-1-47 0 0,0-16 1916 0 0,-2 7-1532 0 0,2-24-63 0 0,0 0-1 0 0,3 1 1 0 0,0-2-321 0 0,-1 16 145 0 0,-2 0 0 0 0,0 0 0 0 0,-2-11-145 0 0,1 8 207 0 0,0-1-1 0 0,2-9-206 0 0,2 5 141 0 0,-1-4 196 0 0,2 0 0 0 0,5-16-337 0 0,-4 23 162 0 0,-4 16-92 0 0,0-1 0 0 0,0 1 0 0 0,1-1 0 0 0,0 1 0 0 0,4-7-70 0 0,3-6 167 0 0,-10 18-136 0 0,1 1-1 0 0,0 0 1 0 0,0 0 0 0 0,0-1 0 0 0,0 1-1 0 0,0 0 1 0 0,0 0 0 0 0,1 0 0 0 0,-1 0-1 0 0,1 1 1 0 0,-1-1 0 0 0,1 0-1 0 0,0 1 1 0 0,0-1-31 0 0,1-3 103 0 0,-3 4-79 0 0,1 1 1 0 0,-1-1-1 0 0,0 0 1 0 0,1 1-1 0 0,-1-1 0 0 0,0 1 1 0 0,1-1-1 0 0,-1 1 1 0 0,1-1-1 0 0,-1 1 1 0 0,1-1-1 0 0,-1 1 1 0 0,1-1-1 0 0,-1 1 1 0 0,1-1-1 0 0,-1 1 1 0 0,1 0-1 0 0,0-1 0 0 0,-1 1 1 0 0,1 0-1 0 0,-1 0 1 0 0,1-1-1 0 0,0 1 1 0 0,0 0-1 0 0,-1 0 1 0 0,1 0-1 0 0,0 0 1 0 0,-1 0-1 0 0,1 0 1 0 0,0 0-1 0 0,-1 0 0 0 0,1 0 1 0 0,0 0-1 0 0,-1 0 1 0 0,1 0-1 0 0,0 1 1 0 0,-1-1-1 0 0,1 0-24 0 0,8 21 10 0 0,6-3-10 0 0,2-1 0 0 0,0-1 0 0 0,4 2 0 0 0,-17-13-1 0 0,0-1 0 0 0,-1 0 1 0 0,1 1-1 0 0,-1 0 0 0 0,0 0 1 0 0,2 3 0 0 0,-2-2-1 0 0,1-1 0 0 0,-1 1 1 0 0,1-1-1 0 0,0 0 0 0 0,0 0 1 0 0,2 1 0 0 0,14 10-40 0 0,-1 1 0 0 0,-1 1 0 0 0,-1 1 0 0 0,0 0 0 0 0,-2 1 0 0 0,0 1 0 0 0,5 11 40 0 0,-11-17-18 0 0,0-1 0 0 0,1 0 1 0 0,1 0-1 0 0,10 10 18 0 0,4 5-32 0 0,-12-13 21 0 0,25 33-3 0 0,-29-41 17 0 0,-8-8 0 0 0,-1 0 0 0 0,1 0 1 0 0,-1 0-1 0 0,1 1 0 0 0,-1-1 1 0 0,1 0-1 0 0,-1 0 1 0 0,1 1-1 0 0,-1-1 0 0 0,0 0 1 0 0,1 1-1 0 0,-1-1 0 0 0,0 0 1 0 0,1 1-1 0 0,-1-1 0 0 0,0 1 1 0 0,1-1-1 0 0,-1 0 1 0 0,0 1-1 0 0,0-1 0 0 0,0 1 1 0 0,1-1-1 0 0,-1 1 0 0 0,0-1 1 0 0,0 1-1 0 0,0-1 0 0 0,0 1 1 0 0,0-1-1 0 0,0 1 0 0 0,0-1 1 0 0,0 1-1 0 0,0-1-3 0 0,2 1 13 0 0,-1-1 1 0 0,1 0-1 0 0,0 0 0 0 0,0-1 0 0 0,-1 1 1 0 0,1 0-1 0 0,0 0 0 0 0,-1-1 0 0 0,1 1 0 0 0,-1-1 1 0 0,1 0-1 0 0,0 0-13 0 0,2-4 21 0 0,-1 0 0 0 0,0-1 0 0 0,-1 1 0 0 0,1-1 0 0 0,-1 0 0 0 0,0 0 0 0 0,-1 0 0 0 0,1 0 0 0 0,-1 0 0 0 0,0-2-21 0 0,3-68 115 0 0,-3 37-56 0 0,2-75-1 0 0,-3 62 232 0 0,3 1 0 0 0,3-19-290 0 0,-2 37 193 0 0,-3 21-25 0 0,0 0-1 0 0,1-1 0 0 0,1 1 1 0 0,0 0-1 0 0,0 0 0 0 0,1 0 0 0 0,3-5-167 0 0,-6 16 26 0 0,-1-1 0 0 0,1 1 0 0 0,-1-1 0 0 0,1 1-1 0 0,-1-1 1 0 0,1 1 0 0 0,-1-1 0 0 0,0 1 0 0 0,0-1-1 0 0,0 1 1 0 0,0-2-26 0 0,2-12 732 0 0,-1 15-713 0 0,-1-1-1 0 0,1 1 0 0 0,-1 0 0 0 0,0 0 0 0 0,1-1 0 0 0,-1 1 1 0 0,0 0-1 0 0,1 0 0 0 0,-1 0 0 0 0,1 0 0 0 0,-1-1 1 0 0,1 1-1 0 0,-1 0 0 0 0,1 0 0 0 0,-1 0 0 0 0,0 0 0 0 0,1 0 1 0 0,-1 0-1 0 0,1 0 0 0 0,-1 0 0 0 0,1 1 0 0 0,-1-1 0 0 0,1 0 1 0 0,-1 0-1 0 0,0 0 0 0 0,1 0 0 0 0,-1 0 0 0 0,1 1 1 0 0,-1-1-1 0 0,0 0 0 0 0,1 0 0 0 0,-1 1 0 0 0,0-1-18 0 0,12 9-2586 0 0,-12-8-9563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2.6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7136 0 0,'0'0'777'0'0,"0"0"6"0"0,20 4 2762 0 0,-16 1-3615 0 0,0 0 0 0 0,-1 1 0 0 0,0-1 0 0 0,0 1 0 0 0,0 0 0 0 0,1 5 70 0 0,3 6-181 0 0,11 27-629 0 0,10 34 810 0 0,-17-45-189 0 0,0 0 0 0 0,3-2 0 0 0,0 1 0 0 0,6 5 189 0 0,5 9-212 0 0,-16-29 104 0 0,0 0 0 0 0,1-1 0 0 0,10 12 108 0 0,8 11-43 0 0,-19-26 28 0 0,-1-1-1 0 0,2-1 0 0 0,4 6 16 0 0,1-1 65 0 0,-13-12-31 0 0,1 0 0 0 0,0-1 0 0 0,0 0 1 0 0,0 0-1 0 0,0 0 0 0 0,1 0 0 0 0,1 1-34 0 0,-4-3 23 0 0,0 0 0 0 0,0 0 0 0 0,0 0 0 0 0,0 0 0 0 0,0 0 1 0 0,-1 0-1 0 0,1 0 0 0 0,0 0 0 0 0,-1 0 0 0 0,1 1 0 0 0,-1-1 0 0 0,1 0 1 0 0,-1 0-1 0 0,1 2-23 0 0,-1-2 29 0 0,0 0 1 0 0,0 0-1 0 0,0 0 0 0 0,1 0 1 0 0,-1-1-1 0 0,0 1 1 0 0,1 0-1 0 0,-1 0 0 0 0,0 0 1 0 0,1 0-1 0 0,-1 0 1 0 0,1-1-1 0 0,-1 1 1 0 0,1 0-1 0 0,0 0 0 0 0,-1-1 1 0 0,1 1-1 0 0,0 0 1 0 0,-1-1-1 0 0,1 1 1 0 0,0-1-1 0 0,0 1 0 0 0,0-1 1 0 0,0 1-1 0 0,-1-1 1 0 0,1 0-1 0 0,0 1 1 0 0,0-1-1 0 0,1 0-29 0 0,-1 0 181 0 0,-1 0 1 0 0,0 0 14 0 0,0 0 2 0 0,2-23 1444 0 0,2 10-1527 0 0,-1 0 1 0 0,-1-1 0 0 0,0 0 0 0 0,-1 1 0 0 0,-1-1-1 0 0,0 0 1 0 0,-1-7-116 0 0,0-30 214 0 0,6-5 338 0 0,2-1 0 0 0,13-49-552 0 0,-14 90 124 0 0,-1 0 1 0 0,2 0 0 0 0,0 1-1 0 0,1 0 1 0 0,1 1 0 0 0,7-10-125 0 0,-9 13 70 0 0,-4 6-38 0 0,0 1 1 0 0,1 0-1 0 0,-1 1 0 0 0,1-1 0 0 0,0 1 1 0 0,0-1-1 0 0,0 1 0 0 0,0 0 0 0 0,1 1 1 0 0,-1-1-1 0 0,4-1-32 0 0,5-2 99 0 0,1 1 1 0 0,0 0-1 0 0,5 0-99 0 0,-11 2-2117 0 0,-7 2-8469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3.2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319 34 5720 0 0,'1'0'2'0'0,"0"0"0"0"0,-1 0 0 0 0,1 0 0 0 0,0 0 0 0 0,0-1 0 0 0,0 1 0 0 0,-1 0 0 0 0,1 0 0 0 0,0-1 0 0 0,0 1 0 0 0,-1 0 0 0 0,1-1 0 0 0,0 1 0 0 0,-1-1 0 0 0,1 1 0 0 0,0-1 0 0 0,0 0-2 0 0,11-5 848 0 0,-11 6-737 0 0,0 0-1 0 0,0 0 1 0 0,0 0-1 0 0,0 0 1 0 0,0-1-1 0 0,0 1 1 0 0,0 0-1 0 0,0-1 1 0 0,-1 1-1 0 0,1-1 1 0 0,0 1-1 0 0,0-1 1 0 0,0 1-1 0 0,0-1 1 0 0,-1 1-1 0 0,1-1 1 0 0,0 0-1 0 0,-1 0 1 0 0,1 1-1 0 0,0-1 1 0 0,-1 0-1 0 0,1 0-110 0 0,5-7 705 0 0,7 6 917 0 0,-26 3-1533 0 0,5 0-79 0 0,0 0 0 0 0,0 1 0 0 0,0 0-1 0 0,0 1 1 0 0,0-1 0 0 0,0 1 0 0 0,-5 4-10 0 0,-22 6 24 0 0,14-6 148 0 0,1-2 0 0 0,-1 0 0 0 0,-1-2-1 0 0,1 0 1 0 0,0-1 0 0 0,-5-1-172 0 0,18-2 80 0 0,6 1-39 0 0,-1-1-1 0 0,1 1 1 0 0,-1 0 0 0 0,1 0 0 0 0,0 0 0 0 0,-1 0-1 0 0,1 0 1 0 0,-1 1 0 0 0,1-1 0 0 0,0 1 0 0 0,-1-1-1 0 0,1 1 1 0 0,0 0 0 0 0,-1 0 0 0 0,1 0-41 0 0,-14 18 492 0 0,12-16-446 0 0,1 0 0 0 0,1 0 1 0 0,-1 0-1 0 0,0 1 0 0 0,1-1 1 0 0,-1 1-1 0 0,1 0-46 0 0,-7 12 76 0 0,7-13-65 0 0,0 0 0 0 0,0 1 0 0 0,0-1 0 0 0,1 0 0 0 0,-1 1 0 0 0,1-1 0 0 0,0 1 0 0 0,0 0 0 0 0,0-1 0 0 0,1 1 0 0 0,-1 0 0 0 0,1 0-11 0 0,-4 143 191 0 0,5-129-148 0 0,1 1 1 0 0,1 0-1 0 0,1-1 1 0 0,0 0 0 0 0,6 16-44 0 0,4 16 55 0 0,-10-36-51 0 0,1 0 0 0 0,0 0-1 0 0,1 0 1 0 0,1 0 0 0 0,0-1 0 0 0,0 0 0 0 0,1 0 0 0 0,10 10-4 0 0,-10-8 0 0 0,-7-13 0 0 0,-1-1 0 0 0,1 1 0 0 0,0 0 0 0 0,0-1 0 0 0,0 1 0 0 0,0-1 0 0 0,0 1 0 0 0,0-1 0 0 0,0 0 0 0 0,0 1 0 0 0,0-1 0 0 0,1 0 0 0 0,-1 0 0 0 0,2 1 0 0 0,31 20 3 0 0,-28-17-1 0 0,1 0 0 0 0,0 0-1 0 0,0-1 1 0 0,0 0 0 0 0,0 0-1 0 0,0-1 1 0 0,1 0 0 0 0,0-1-1 0 0,-1 1 1 0 0,1-1 0 0 0,0-1-1 0 0,0 1 1 0 0,6-1-2 0 0,10 0 45 0 0,1 1 0 0 0,-1 1 0 0 0,18 4-45 0 0,-15-6-1795 0 0,-27-1-7602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3.5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96 6520 0 0,'6'-1'466'0'0,"0"0"0"0"0,0 0 0 0 0,0 0 0 0 0,0 0 0 0 0,4-3-466 0 0,19-3 1670 0 0,-15 5-1355 0 0,0-2 1 0 0,-1 1-1 0 0,7-4-315 0 0,30-6 292 0 0,102-10 22 0 0,-108 17-319 0 0,33-8-1832 0 0,-47 6-5489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4.2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0 211 2104 0 0,'1'0'36'0'0,"0"-1"1"0"0,-1 1-1 0 0,1 0 1 0 0,0 0-1 0 0,-1 0 1 0 0,1 0-1 0 0,0 0 1 0 0,-1 0-1 0 0,1 0 1 0 0,0 1-1 0 0,-1-1 1 0 0,1 0-1 0 0,0 0 1 0 0,-1 0-1 0 0,1 1 1 0 0,0-1-1 0 0,-1 0 1 0 0,1 1-1 0 0,-1-1 1 0 0,1 0-1 0 0,-1 1 1 0 0,1-1-1 0 0,-1 1 1 0 0,1-1-1 0 0,-1 1 1 0 0,1-1-1 0 0,-1 1 0 0 0,1-1 1 0 0,-1 1-1 0 0,0 0 1 0 0,1-1-1 0 0,-1 1 1 0 0,0 0-1 0 0,0-1 1 0 0,1 1-1 0 0,-1 0 1 0 0,0-1-37 0 0,0 4 223 0 0,0-1 1 0 0,-1 0-1 0 0,1 0 0 0 0,-1 1 1 0 0,0-1-1 0 0,0 0 1 0 0,-1 2-224 0 0,2-4 7 0 0,-3 10 174 0 0,1 1 0 0 0,1-1 0 0 0,0 0 0 0 0,1 1 0 0 0,0-1 0 0 0,0 1 0 0 0,2 2-181 0 0,-1 24 158 0 0,-5 9-31 0 0,3-35-103 0 0,0 0 0 0 0,0 0 0 0 0,1 0 0 0 0,1 9-24 0 0,1 3 332 0 0,-1 1 1 0 0,-1 2-333 0 0,2 48 642 0 0,0-17 646 0 0,-3-41 1317 0 0,1-17-2586 0 0,0 0 0 0 0,0-1 0 0 0,0 1 0 0 0,1 0 0 0 0,-1-1 0 0 0,0 1 0 0 0,0 0 1 0 0,0-1-1 0 0,0 1 0 0 0,1 0 0 0 0,-1 0 0 0 0,0-1 0 0 0,0 1 0 0 0,1 0 0 0 0,-1 0 0 0 0,0-1 0 0 0,0 1 0 0 0,1 0 0 0 0,-1 0 0 0 0,0 0 1 0 0,1-1-1 0 0,-1 1 0 0 0,0 0 0 0 0,1 0 0 0 0,-1 0 0 0 0,0 0 0 0 0,1 0 0 0 0,-1 0 0 0 0,0 0-19 0 0,1 0 11 0 0,-1 0-1 0 0,1-1 1 0 0,-1 1-1 0 0,0 0 1 0 0,1 0-1 0 0,-1 0 1 0 0,1 0-1 0 0,-1 0 1 0 0,0-1-1 0 0,1 1 1 0 0,-1 0-1 0 0,0 0 1 0 0,1 0-1 0 0,-1-1 1 0 0,0 1-1 0 0,1 0 1 0 0,-1-1-1 0 0,0 1 1 0 0,0 0-1 0 0,1-1 1 0 0,-1 1-1 0 0,0 0 1 0 0,0-1-1 0 0,0 1 1 0 0,1 0 0 0 0,-1-1-1 0 0,0 1 1 0 0,0-1-1 0 0,0 1 1 0 0,0 0-1 0 0,0-1 1 0 0,0 1-1 0 0,0-1 1 0 0,0 1-1 0 0,0-1 1 0 0,0 1-1 0 0,0 0 1 0 0,0-1-1 0 0,0 1 1 0 0,0-1-1 0 0,0 1 1 0 0,0 0-1 0 0,-1-1-10 0 0,0-7 50 0 0,-1 0-1 0 0,1 0 1 0 0,1-1-1 0 0,0 1 1 0 0,0-7-50 0 0,0-15 44 0 0,-4-67 307 0 0,6-34-351 0 0,0 102 53 0 0,0-19 139 0 0,5-26-192 0 0,-4 57 33 0 0,1 0 1 0 0,0 1-1 0 0,1 0 0 0 0,1-1 0 0 0,0 2 0 0 0,3-5-33 0 0,-5 12 24 0 0,1 0 0 0 0,0 0 0 0 0,0 1 0 0 0,1-1 0 0 0,0 1 0 0 0,0 0 0 0 0,1 0-24 0 0,1-3 25 0 0,-7 8-19 0 0,0 1-1 0 0,0-1 0 0 0,0 1 0 0 0,1-1 0 0 0,-1 1 0 0 0,0 0 1 0 0,1-1-1 0 0,-1 1 0 0 0,0 0 0 0 0,1 0 0 0 0,0 0 0 0 0,-1 0 0 0 0,1 0 1 0 0,-1 0-1 0 0,1 1 0 0 0,2-1-5 0 0,33-12 77 0 0,-29 9-52 0 0,1 1 0 0 0,0 0 0 0 0,0 0 0 0 0,2 1-25 0 0,3 0 12 0 0,0 0 1 0 0,1 2-1 0 0,-1-1 0 0 0,0 2 0 0 0,0 0 0 0 0,1 1 1 0 0,12 3-13 0 0,-19-2 5 0 0,0 0 0 0 0,-1 0-1 0 0,0 1 1 0 0,1 0 0 0 0,-2 0 0 0 0,1 1 0 0 0,0 0 0 0 0,-1 0 0 0 0,1 1-5 0 0,2 1 17 0 0,-5-3-11 0 0,0 1-1 0 0,0 0 1 0 0,-1 0-1 0 0,1 0 1 0 0,-1 0 0 0 0,0 0-1 0 0,0 1 1 0 0,-1-1-1 0 0,0 1 1 0 0,0 0 0 0 0,0 0-1 0 0,0 1-5 0 0,10 26 16 0 0,-11-29-16 0 0,1 0 0 0 0,-1 0 0 0 0,0 1 0 0 0,0-1 0 0 0,0 1 0 0 0,-1-1 0 0 0,0 0 0 0 0,0 1 0 0 0,0-1 0 0 0,0 1 0 0 0,-1-1 0 0 0,1 1 0 0 0,-1-1 0 0 0,-1 0 0 0 0,1 1 0 0 0,0-1 0 0 0,-1 0 0 0 0,0 0 0 0 0,0 1 0 0 0,-3 4 0 0 0,0-1 0 0 0,0 0 0 0 0,-1 0 0 0 0,0 0 0 0 0,0-1 0 0 0,-1 1 0 0 0,0-2 0 0 0,-3 3 0 0 0,2-3 0 0 0,0 0 0 0 0,-1-1 0 0 0,1 0 0 0 0,-1-1 0 0 0,-3 1 0 0 0,-26 14 0 0 0,23-9 0 0 0,8-5 0 0 0,0 0 0 0 0,0-1 0 0 0,-1 0 0 0 0,0 0 0 0 0,0-1 0 0 0,0 0 0 0 0,6-2 1 0 0,0-1 1 0 0,0 1-1 0 0,0 0 1 0 0,0 0-1 0 0,0 0 1 0 0,0 0 0 0 0,0 0-1 0 0,0 0 1 0 0,1 0-1 0 0,-1 0 1 0 0,1 1-1 0 0,-1-1 1 0 0,1 1-1 0 0,-1-1 1 0 0,1 1 0 0 0,0 0-1 0 0,0-1 1 0 0,-1 1-1 0 0,1 0 1 0 0,1 0-1 0 0,-1 0 1 0 0,0 0 0 0 0,0 1-2 0 0,0 2 4 0 0,0 0 0 0 0,0 1 0 0 0,0-1 0 0 0,1 0 0 0 0,0 0 0 0 0,0 0 0 0 0,0 0 0 0 0,1 0 0 0 0,0 2-4 0 0,2-2-1 0 0,-1-1 0 0 0,1 0 0 0 0,0 0 0 0 0,0-1 1 0 0,1 1-1 0 0,-1-1 0 0 0,1 1 0 0 0,-1-1 0 0 0,1 0 1 0 0,3 2 0 0 0,3 0-1 0 0,-1 0 0 0 0,1-1 0 0 0,0 0 0 0 0,0 0 0 0 0,0-1 0 0 0,1 0 0 0 0,-1-1 1 0 0,10 1 0 0 0,7 3-1 0 0,6 1 0 0 0,-20-5 0 0 0,1 0 0 0 0,-1 2 0 0 0,0-1 0 0 0,-1 2 0 0 0,1-1 0 0 0,-1 2 0 0 0,1 0 1 0 0,3 3 0 0 0,-12-7 0 0 0,1 1 0 0 0,0-1 0 0 0,-1 0 0 0 0,1 0 0 0 0,0-1 0 0 0,0 0 0 0 0,0 1 0 0 0,0-2 0 0 0,1 1 0 0 0,0 0 0 0 0,-1 0 0 0 0,0 0 0 0 0,1 0 0 0 0,-1 1 0 0 0,0 0 0 0 0,0 0 0 0 0,0 0 0 0 0,2 2 0 0 0,42 25 0 0 0,-27-23-1839 0 0,-20-5-7354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4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338 120 4616 0 0,'0'-1'155'0'0,"0"-1"1"0"0,0 0 0 0 0,0 1-1 0 0,0-1 1 0 0,-1 1 0 0 0,1-1-1 0 0,-1 1 1 0 0,1-1-1 0 0,-1 1 1 0 0,1-1 0 0 0,-1 1-1 0 0,0-2-155 0 0,-3-5 630 0 0,2 4-536 0 0,0 1 0 0 0,1 0 0 0 0,-1 0 0 0 0,-1 0 0 0 0,1 0 0 0 0,0 0 0 0 0,-1 0 0 0 0,1 1 0 0 0,-1-1 0 0 0,0 1 0 0 0,0 0 0 0 0,0 0 0 0 0,0 0 0 0 0,0 0 0 0 0,0 0 0 0 0,-1 1 0 0 0,1-1 0 0 0,0 1 0 0 0,-4-1-94 0 0,1 0 66 0 0,-85-29 465 0 0,82 28-422 0 0,-1 1 0 0 0,1 0 1 0 0,-1 1-1 0 0,0 0 0 0 0,0 1 0 0 0,1 0 1 0 0,-1 0-1 0 0,-1 1-109 0 0,-19 0 380 0 0,29-1-352 0 0,0 1 0 0 0,-1-1-1 0 0,1 1 1 0 0,-1-1 0 0 0,1 1-1 0 0,0 0 1 0 0,0-1 0 0 0,-1 1-1 0 0,1 0 1 0 0,0 0 0 0 0,0 0-1 0 0,0 0 1 0 0,0 0-1 0 0,0 0 1 0 0,0 0 0 0 0,0 0-1 0 0,0 0 1 0 0,0 0 0 0 0,1 1-1 0 0,-1-1 1 0 0,0 0 0 0 0,1 1-1 0 0,-1-1 1 0 0,1 0 0 0 0,-1 1-1 0 0,1-1 1 0 0,0 1 0 0 0,0 0-28 0 0,-11 20 361 0 0,9-19-324 0 0,0 1-1 0 0,0 0 0 0 0,0 0 0 0 0,1 0 0 0 0,0 0 1 0 0,-1 0-1 0 0,2 0 0 0 0,-1 0 0 0 0,0 0 1 0 0,1 1-37 0 0,-4 13 55 0 0,3-9-25 0 0,1-1 1 0 0,-1 0-1 0 0,1 0 1 0 0,1 1-1 0 0,0-1 1 0 0,0 0-1 0 0,0 0 0 0 0,1 0 1 0 0,0 0-1 0 0,3 5-30 0 0,2 15 118 0 0,-5-22-97 0 0,0 1 0 0 0,0 0 0 0 0,1-1 0 0 0,-1 0 0 0 0,2 1 0 0 0,-1-1 0 0 0,1-1 0 0 0,0 1 0 0 0,0 0 0 0 0,0-1 0 0 0,5 4-21 0 0,6 5 52 0 0,0-1 1 0 0,2 0-1 0 0,5 2-52 0 0,28 22 87 0 0,-31-23-34 0 0,0-1 0 0 0,1-1 0 0 0,1-1-1 0 0,0-1 1 0 0,7 2-53 0 0,36 18 79 0 0,-41-19-122 0 0,-19-10 26 0 0,1 1-1 0 0,0 0 0 0 0,-1 0 1 0 0,0 0-1 0 0,1 1 1 0 0,-1-1-1 0 0,0 1 1 0 0,0 0-1 0 0,0 0 1 0 0,-1 1-1 0 0,1-1 0 0 0,-1 1 1 0 0,1 1 17 0 0,-3-4-3 0 0,-1-1 1 0 0,0 1 0 0 0,1 0-1 0 0,-1 0 1 0 0,0-1-1 0 0,0 1 1 0 0,1 0-1 0 0,-1 0 1 0 0,0-1 0 0 0,0 1-1 0 0,0 0 1 0 0,0 0-1 0 0,0-1 1 0 0,0 1-1 0 0,0 0 1 0 0,0 0-1 0 0,0-1 1 0 0,-1 1 0 0 0,1 0-1 0 0,0 0 1 0 0,0-1-1 0 0,-1 1 1 0 0,1 0-1 0 0,0 0 1 0 0,-1-1-1 0 0,1 1 1 0 0,-1-1 0 0 0,1 1-1 0 0,-1 0 1 0 0,1-1-1 0 0,-1 1 1 0 0,1-1-1 0 0,-1 1 1 0 0,0-1-1 0 0,1 1 1 0 0,-1-1 0 0 0,0 0-1 0 0,0 1 3 0 0,-33 14 46 0 0,23-11-24 0 0,-14 5 45 0 0,-1-2 0 0 0,1 0 0 0 0,-2-1 0 0 0,1-2 0 0 0,0-1 0 0 0,-22 0-67 0 0,39-2 22 0 0,2 0-149 0 0,1-1 1 0 0,-1 0-1 0 0,0 0 1 0 0,0 0-1 0 0,0-1 1 0 0,0 0 0 0 0,1-1-1 0 0,-1 1 1 0 0,1-1-1 0 0,-1 0 1 0 0,1-1-1 0 0,-3-1 127 0 0,8 4-8682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5.4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342 33 4912 0 0,'-12'-7'5534'0'0,"8"4"-5405"0"0,0 1-1 0 0,0-1 0 0 0,0 1 0 0 0,0 0 0 0 0,0 0 0 0 0,-1 1 1 0 0,1-1-1 0 0,0 1 0 0 0,-1 0 0 0 0,1 0 0 0 0,-1 0 1 0 0,-4 0-129 0 0,-61-2-98 0 0,64 3 211 0 0,-1 0-71 0 0,1 0 0 0 0,0 0 0 0 0,-1 0 0 0 0,1 1 0 0 0,0-1 0 0 0,-1 2 0 0 0,1-1 0 0 0,0 1 0 0 0,0 0 0 0 0,0 0 0 0 0,0 0 0 0 0,-1 2-42 0 0,0-1 96 0 0,0 1 0 0 0,0 0 0 0 0,0 1 0 0 0,1-1 0 0 0,0 1 0 0 0,0 1 0 0 0,0-1 0 0 0,1 1 1 0 0,-1 0-1 0 0,1 0 0 0 0,1 0 0 0 0,-3 4-96 0 0,4-4 9 0 0,0 1 0 0 0,0-1 0 0 0,0 1 0 0 0,1 0-1 0 0,0 0 1 0 0,0 0 0 0 0,1 0 0 0 0,0 0 0 0 0,0 0 0 0 0,1 0 0 0 0,0 1 0 0 0,0 5-9 0 0,-1 22 18 0 0,-4 0-6 0 0,3-27-8 0 0,1 0 1 0 0,0 0-1 0 0,0 0 0 0 0,1 0 1 0 0,0 0-1 0 0,0 0 1 0 0,1 3-5 0 0,2-1 10 0 0,-2-1-1 0 0,1 1 1 0 0,-1-1 0 0 0,-1 1-1 0 0,1-1 1 0 0,-2 1 0 0 0,0 8-10 0 0,-2-2 15 0 0,2 1 0 0 0,0-1 0 0 0,0 1 0 0 0,2 0 0 0 0,0 0 0 0 0,1-1 0 0 0,0 1 0 0 0,2 2-15 0 0,-2-9 11 0 0,-1 0 0 0 0,0 0 0 0 0,0 1 0 0 0,-1 3-11 0 0,1 22 23 0 0,0-32-23 0 0,0 0 1 0 0,1-1 0 0 0,-1 1 0 0 0,1 0 0 0 0,0 0 0 0 0,0-1 0 0 0,0 1 0 0 0,0-1 0 0 0,0 0 0 0 0,1 0 0 0 0,0 0 0 0 0,0 0-1 0 0,1 2 1 0 0,-1-1-1 0 0,1 1 1 0 0,-1 0 0 0 0,0-1 0 0 0,0 1 0 0 0,1 3-1 0 0,-3-3-3 0 0,1 0 1 0 0,0 0-1 0 0,0 0 1 0 0,1 0-1 0 0,-1-1 1 0 0,1 1-1 0 0,0-1 1 0 0,0 0-1 0 0,1 0 1 0 0,-1 0-1 0 0,1 0 1 0 0,0-1-1 0 0,0 1 1 0 0,0-1-1 0 0,1 0 1 0 0,3 2 2 0 0,-2-1-2 0 0,1-1 0 0 0,0 1 0 0 0,1-1 0 0 0,-1-1 0 0 0,0 1 0 0 0,1-1 0 0 0,0-1 1 0 0,-1 1-1 0 0,1-2 0 0 0,0 1 0 0 0,0-1 0 0 0,-1 0 0 0 0,1 0 0 0 0,0-1 0 0 0,0 0 1 0 0,0 0-1 0 0,-1-1 0 0 0,1 0 0 0 0,-1 0 0 0 0,0-1 0 0 0,1 0 0 0 0,5-4 2 0 0,24-17-1713 0 0,-35 23-7084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6.8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 1 6016 0 0,'0'0'326'0'0,"0"0"-3"0"0,0 0 2 0 0,0 0 7 0 0,0 0 44 0 0,0 0 20 0 0,0 0-2 0 0,0 0-22 0 0,0 0-80 0 0,0 0-22 0 0,0 0-2 0 0,0 0-49 0 0,-1 3-231 0 0,-2 2-12 0 0,1 0 1 0 0,1 0-1 0 0,-1 0 1 0 0,1 0-1 0 0,0 1 1 0 0,0-1-1 0 0,0 0 0 0 0,1 0 1 0 0,0 1 23 0 0,1 57-43 0 0,0-28 9 0 0,-1 22-38 0 0,3 0 1 0 0,4 18 71 0 0,-5-45 4 0 0,0 1 0 0 0,-2 0 0 0 0,-1 4-4 0 0,-1 22 2827 0 0,2-63-2767 0 0,0 1 1 0 0,-1-1 0 0 0,0 1 0 0 0,-1 0-1 0 0,1-1 1 0 0,-2-1-61 0 0,-4-19-3 0 0,3-6-1582 0 0,3 1-6335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5.79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82 7432 0 0,'0'0'545'0'0,"0"0"4"0"0,14-8 1149 0 0,8 0-1061 0 0,-8 2-497 0 0,58-10 135 0 0,0 2 1 0 0,16 2-276 0 0,-82 12-238 0 0,1-1 0 0 0,0 0 0 0 0,-1 0 1 0 0,1-1-1 0 0,-1 0 0 0 0,3-1 238 0 0,9-5-7237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6.1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 8432 0 0,'-1'13'326'0'0,"0"-1"-1"0"0,-1 1 1 0 0,-1 0 0 0 0,-3 10-326 0 0,-3 16 689 0 0,6-24-433 0 0,0 1 393 0 0,1 1 0 0 0,0-1-1 0 0,0 10-648 0 0,2 75-1053 0 0,0-100-7224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6.7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83 6224 0 0,'-4'-43'3374'0'0,"3"41"-3370"0"0,0 0 0 0 0,0-1 0 0 0,0 1-1 0 0,0 0 1 0 0,-1 0 0 0 0,1 0-1 0 0,-1 0 1 0 0,1 0 0 0 0,-1 0 0 0 0,0 0-1 0 0,1 0 1 0 0,-1 1 0 0 0,0-1 0 0 0,0 1-1 0 0,-1-1 1 0 0,1 1 0 0 0,0 0 0 0 0,0 0-1 0 0,-1 0 1 0 0,1 0 0 0 0,0 0-1 0 0,-1 1 1 0 0,1-1 0 0 0,-1 1 0 0 0,1-1-1 0 0,-1 1 1 0 0,1 0 0 0 0,-1 0 0 0 0,0 0-4 0 0,-3 0 24 0 0,0 0 0 0 0,0 0 0 0 0,0 1 0 0 0,0-1 0 0 0,0 2 0 0 0,1-1 0 0 0,-1 0 0 0 0,0 1 0 0 0,0 0 1 0 0,1 1-1 0 0,-1-1 0 0 0,-1 2-24 0 0,-5 5 51 0 0,-1 0 1 0 0,2 1 0 0 0,-1 0-1 0 0,1 1 1 0 0,1 0 0 0 0,0 0-1 0 0,1 1 1 0 0,0 1 0 0 0,0-1-1 0 0,2 2 1 0 0,-1-1 0 0 0,-2 10-52 0 0,0-2 98 0 0,-8 18 236 0 0,-11 35-334 0 0,11-27 80 0 0,13-37-56 0 0,0 1 0 0 0,1 0 0 0 0,1 1 0 0 0,0-1 0 0 0,0 1 0 0 0,0 5-24 0 0,-2 24 77 0 0,2-23-68 0 0,0 0 0 0 0,2 1 0 0 0,0 14-9 0 0,1-28 2 0 0,1 0 0 0 0,-1 0 0 0 0,1 0 0 0 0,0 0 0 0 0,0 0 0 0 0,1-1 0 0 0,-1 1 0 0 0,1 0 0 0 0,0-1 0 0 0,1 1 0 0 0,-1-1 0 0 0,1 0 0 0 0,-1 0 0 0 0,1 0 0 0 0,1 0 0 0 0,-1 0-2 0 0,13 11 64 0 0,-1-2 0 0 0,2 0 0 0 0,0-1 0 0 0,0-1 0 0 0,1 0 0 0 0,12 4-64 0 0,-22-12 25 0 0,0-1 1 0 0,0 1 0 0 0,0-2 0 0 0,0 1-1 0 0,0-2 1 0 0,7 1-26 0 0,22 4 62 0 0,-25-4-36 0 0,-1-1 1 0 0,1 0 0 0 0,-1 0 0 0 0,1-1-1 0 0,-1 0 1 0 0,0-1 0 0 0,0 0 0 0 0,0-1-1 0 0,7-3-26 0 0,6 0 65 0 0,-16 4-228 0 0,1-1-1 0 0,0 0 1 0 0,-1 0-1 0 0,0-1 1 0 0,0 0 0 0 0,0-1-1 0 0,0 0 1 0 0,-1 0-1 0 0,7-6 164 0 0,11-11-7746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7.1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129 38 6016 0 0,'-4'1'69'0'0,"1"0"0"0"0,-1 0 0 0 0,1 0 0 0 0,-1 0 0 0 0,1 0 0 0 0,0 1 0 0 0,0 0 0 0 0,-1 0 0 0 0,1 0 0 0 0,0 0 0 0 0,1 0 0 0 0,-1 0 0 0 0,0 1 0 0 0,1-1 0 0 0,-1 1 0 0 0,1 0 0 0 0,0 0 0 0 0,0 0 0 0 0,0 0 0 0 0,0 0 0 0 0,0 0-69 0 0,-9 16 538 0 0,1 0-1 0 0,1 1 0 0 0,1 1-537 0 0,5-16 12 0 0,-2 11-82 0 0,0-1 0 0 0,0 1 0 0 0,2 0 0 0 0,0 0 0 0 0,1 1 0 0 0,0-1 0 0 0,2 0 1 0 0,-1 1-1 0 0,2-1 0 0 0,1 0 0 0 0,2 13 70 0 0,-3-23-10 0 0,1 0 1 0 0,0-1 0 0 0,0 1 0 0 0,1-1-1 0 0,-1 1 1 0 0,1-1 0 0 0,0 0-1 0 0,1 0 1 0 0,-1 0 0 0 0,1-1 0 0 0,0 1-1 0 0,0-1 1 0 0,0 0 0 0 0,1 0-1 0 0,0 0 1 0 0,0-1 0 0 0,0 1 9 0 0,13 8-26 0 0,0-2-1 0 0,0 0 1 0 0,1-1 0 0 0,4 1 26 0 0,-13-7 32 0 0,-1 0 1 0 0,1-1-1 0 0,0 1 0 0 0,0-2 0 0 0,1 0 1 0 0,-1 0-1 0 0,0-1 0 0 0,0 0 0 0 0,1-1 1 0 0,-1 0-1 0 0,0 0 0 0 0,0-1 0 0 0,0-1 1 0 0,0 1-1 0 0,-1-2 0 0 0,1 1 0 0 0,-1-1 1 0 0,1-1-1 0 0,-2 0 0 0 0,1 0 0 0 0,0-1 1 0 0,-1 0-1 0 0,0 0 0 0 0,0-1 0 0 0,-1 0 0 0 0,0 0 1 0 0,0-1-33 0 0,-4 3 78 0 0,0 0 1 0 0,0 0 0 0 0,0 0 0 0 0,-1 0 0 0 0,0 0-1 0 0,0-1 1 0 0,0 1 0 0 0,-1-1 0 0 0,0 1-1 0 0,0-1 1 0 0,0 0 0 0 0,-1 0-79 0 0,1-6 125 0 0,0 0 0 0 0,-1 0-1 0 0,0 0 1 0 0,-1 0 0 0 0,-2-3-125 0 0,0 1 121 0 0,0 1 0 0 0,-1 1 1 0 0,-1-1-1 0 0,0 0 0 0 0,-1 1 0 0 0,0 0 1 0 0,-1 1-1 0 0,0-1 0 0 0,-1 1 0 0 0,0 1 1 0 0,-1-1-1 0 0,0 1 0 0 0,-7-5-121 0 0,-10-12 282 0 0,16 15-49 0 0,-2 1 1 0 0,1 0-1 0 0,-1 1 1 0 0,-4-3-234 0 0,2 4 313 0 0,10 6-174 0 0,0 0-1 0 0,0 0 0 0 0,0 0 0 0 0,0 1 0 0 0,0 0 1 0 0,-3-1-139 0 0,-5-4 520 0 0,11 6-604 0 0,0 0 0 0 0,0 0 1 0 0,0 0-1 0 0,0 1 0 0 0,0-1 0 0 0,-1 0 0 0 0,1 1 0 0 0,0-1 1 0 0,0 1-1 0 0,-1-1 0 0 0,1 1 0 0 0,0 0 0 0 0,-1 0 84 0 0,1 0-9894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7.7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50 746 8936 0 0,'1'-22'482'0'0,"-1"16"-168"0"0,0 0 0 0 0,1-1-1 0 0,-2 1 1 0 0,1 0 0 0 0,-1-1-1 0 0,0 1 1 0 0,0 0 0 0 0,-2-3-314 0 0,-2-11 258 0 0,0-1 0 0 0,2 0 0 0 0,-1-13-258 0 0,-2-9 192 0 0,-3-10 135 0 0,3 0 0 0 0,1-1-1 0 0,3-27-326 0 0,3 67 107 0 0,-1-3 63 0 0,0 0 0 0 0,1-1-1 0 0,2 1 1 0 0,-1 0 0 0 0,2 0 0 0 0,4-11-170 0 0,-5 21 184 0 0,0 0 0 0 0,1 1 0 0 0,0-1 1 0 0,1 1-1 0 0,3-5-184 0 0,-7 10 7 0 0,-1 1 0 0 0,1-1-1 0 0,-1 1 1 0 0,1 0 0 0 0,-1-1 0 0 0,1 1 0 0 0,0-1 0 0 0,-1 1 0 0 0,1 0-1 0 0,0 0 1 0 0,-1-1 0 0 0,1 1 0 0 0,0 0 0 0 0,-1 0 0 0 0,1 0 0 0 0,0 0 0 0 0,-1 0-1 0 0,1 0 1 0 0,0 0 0 0 0,-1 0 0 0 0,1 0 0 0 0,0 0 0 0 0,-1 0 0 0 0,1 0-1 0 0,0 1 1 0 0,0-1-7 0 0,18 13 299 0 0,14 31 205 0 0,-29-38-479 0 0,8 14-31 0 0,-1 0 0 0 0,0 0 0 0 0,3 15 6 0 0,-5-13-15 0 0,1-1 1 0 0,1 0-1 0 0,7 10 15 0 0,-3-10-125 0 0,1 0 1 0 0,1-2 0 0 0,14 13 123 0 0,-3-2-117 0 0,-18-19 67 0 0,-1-1 1 0 0,1-1-1 0 0,5 4 51 0 0,6 5-59 0 0,-14-12 16 0 0,1 0 1 0 0,-1-1 0 0 0,1 1-1 0 0,0-2 1 0 0,2 2 42 0 0,-6-4-9 0 0,0 0 0 0 0,0-1 0 0 0,1 0 0 0 0,-1 0 0 0 0,0 0 0 0 0,1 0 0 0 0,-1-1 0 0 0,1 1 0 0 0,-1-1 0 0 0,0 0 0 0 0,1-1 0 0 0,-1 1 0 0 0,1-1 0 0 0,-1 0 9 0 0,-3 1 2 0 0,0-1 0 0 0,-1 1 0 0 0,1-1 0 0 0,-1 1 0 0 0,1-1 0 0 0,-1 1 0 0 0,1-1 1 0 0,-1 1-1 0 0,0-1 0 0 0,1 0 0 0 0,-1 1 0 0 0,0-1 0 0 0,1 0 0 0 0,-1 1 0 0 0,0-1 1 0 0,0 0-1 0 0,0 1 0 0 0,1-1 0 0 0,-1 0 0 0 0,0 1 0 0 0,0-1 0 0 0,0 0 0 0 0,0 0 1 0 0,0 1-1 0 0,0-1 0 0 0,0 0 0 0 0,-1 1 0 0 0,1-1 0 0 0,0 0 0 0 0,0 1 0 0 0,-1-2-2 0 0,-7-30 126 0 0,6 23-83 0 0,-44-157 484 0 0,44 156-495 0 0,0-1-1 0 0,1 1 1 0 0,0-1 0 0 0,1 1-1 0 0,0-1 1 0 0,1-1-32 0 0,0-27 107 0 0,-3 16 24 0 0,2-1-1 0 0,0 1 1 0 0,2 0 0 0 0,0-1-1 0 0,5-18-130 0 0,-4 36 36 0 0,-1 1-1 0 0,1-1 0 0 0,0 0 0 0 0,0 1 0 0 0,1-1 1 0 0,-1 1-1 0 0,1 0 0 0 0,0 1 0 0 0,1-1 0 0 0,2-2-35 0 0,-2 5-29 0 0,0 0-1 0 0,0 1 0 0 0,1 0 0 0 0,-1 0 1 0 0,0 1-1 0 0,0-1 0 0 0,0 1 0 0 0,1 0 1 0 0,-1 1-1 0 0,4 0 30 0 0,2-1-1864 0 0,-7 0-9374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8.1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6728 0 0,'0'0'433'0'0,"2"0"-291"0"0,-1 1 0 0 0,0-1 0 0 0,0 1 0 0 0,1-1 0 0 0,-1 1 0 0 0,0-1 0 0 0,0 1 0 0 0,0 0 0 0 0,0 0-1 0 0,0 0 1 0 0,1 0-142 0 0,2 8 80 0 0,-1 0 0 0 0,-1 1-1 0 0,0-1 1 0 0,0 3-80 0 0,2 8-89 0 0,1 8-66 0 0,-1 1 0 0 0,-2-1 0 0 0,0 8 155 0 0,2 36-9 0 0,-3-59 99 0 0,-2 1 1 0 0,1-1-1 0 0,-1 0 0 0 0,-1 0 0 0 0,-1 3-90 0 0,-1 11 191 0 0,4-23-150 0 0,0 0 0 0 0,0-1 0 0 0,0 1 0 0 0,1 0 0 0 0,-1-1 1 0 0,1 1-1 0 0,0-1 0 0 0,0 1 0 0 0,1-1 0 0 0,-1 1-41 0 0,1 0 54 0 0,-1 0 0 0 0,0 0 0 0 0,1 0 1 0 0,-2 0-1 0 0,1 0 0 0 0,0 5-54 0 0,-1 50 1072 0 0,0-58-990 0 0,0-1 1 0 0,0 0-39 0 0,0 0-1409 0 0,0 0-5615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8.4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84 6016 0 0,'0'-2'89'0'0,"0"0"1"0"0,1 0 0 0 0,-1 1-1 0 0,0-1 1 0 0,0 0-1 0 0,1 0 1 0 0,-1 0 0 0 0,1 1-1 0 0,0-1 1 0 0,-1 0 0 0 0,1 1-1 0 0,0-1 1 0 0,0 0-1 0 0,0 1 1 0 0,0-1 0 0 0,0 1-1 0 0,0 0 1 0 0,1-1-1 0 0,-1 1 1 0 0,0 0 0 0 0,1 0-1 0 0,-1 0 1 0 0,1-1-1 0 0,-1 2 1 0 0,1-1 0 0 0,0 0-1 0 0,-1 0 1 0 0,1 0 0 0 0,0 1-1 0 0,0-1 1 0 0,-1 1-1 0 0,1 0 1 0 0,0-1 0 0 0,0 1-1 0 0,0 0 1 0 0,0 0-1 0 0,-1 0 1 0 0,2 0-90 0 0,1 0 40 0 0,-1-1 0 0 0,1 1 0 0 0,-1-1 0 0 0,1 0 0 0 0,-1-1 0 0 0,0 1 0 0 0,1 0 1 0 0,1-2-41 0 0,13-5 3 0 0,5 4-5 0 0,0 1 0 0 0,1 0-1 0 0,-1 2 1 0 0,0 1 0 0 0,3 0 2 0 0,62-2 19 0 0,-17 0 15 0 0,-49 3-17 0 0,0-2 0 0 0,21-3-17 0 0,-4 2-1239 0 0,-37 2-4895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9.03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1 267 3408 0 0,'2'0'32'0'0,"0"1"-1"0"0,0-1 1 0 0,0 1 0 0 0,-1-1-1 0 0,1 1 1 0 0,0 0 0 0 0,0 0-1 0 0,0 0 1 0 0,0 0 0 0 0,-1 0-1 0 0,1 0 1 0 0,-1 0 0 0 0,1 0-1 0 0,-1 1 1 0 0,1-1-1 0 0,-1 1 1 0 0,1-1 0 0 0,-1 1-1 0 0,0 0 1 0 0,0-1 0 0 0,0 1-1 0 0,0 0-31 0 0,21 45 965 0 0,-17-35-875 0 0,-1 3-28 0 0,0-1 0 0 0,0 2 1 0 0,-1-1-1 0 0,-1 0 0 0 0,0 15-62 0 0,1 4 184 0 0,1 19 1874 0 0,-2 39-2058 0 0,-2-81 470 0 0,0-10-407 0 0,0-1 0 0 0,0 0-1 0 0,0 1 1 0 0,1-1-1 0 0,-1 0 1 0 0,0 1 0 0 0,0-1-1 0 0,0 0 1 0 0,0 1-1 0 0,0-1 1 0 0,0 0 0 0 0,-1 1-1 0 0,1-1 1 0 0,0 0 0 0 0,0 0-1 0 0,0 1 1 0 0,0-1-1 0 0,0 0 1 0 0,0 1 0 0 0,0-1-1 0 0,-1 0 1 0 0,1 1-1 0 0,0-1 1 0 0,0 0 0 0 0,0 0-1 0 0,-1 1 1 0 0,1-1-1 0 0,0 0 1 0 0,0 0 0 0 0,-1 0-1 0 0,1 1 1 0 0,0-1-1 0 0,-1 0 1 0 0,1 0 0 0 0,0 0-1 0 0,0 0 1 0 0,-1 0-1 0 0,1 0 1 0 0,0 0 0 0 0,-1 1-1 0 0,1-1 1 0 0,0 0-1 0 0,-1 0 1 0 0,1 0 0 0 0,0 0-1 0 0,-1 0-62 0 0,1-17 740 0 0,-1-16-179 0 0,-3-1-1 0 0,-4-22-560 0 0,3 23 370 0 0,1 0-1 0 0,0-22-369 0 0,5 33 230 0 0,0-1 0 0 0,2 0 1 0 0,0 1-1 0 0,1 0 0 0 0,2 0 0 0 0,2-6-230 0 0,-3 14 122 0 0,0 0 1 0 0,1 0-1 0 0,1 0 1 0 0,0 0-1 0 0,1 1 1 0 0,1 1-1 0 0,0-1 0 0 0,0 1 1 0 0,8-6-123 0 0,-6 8 56 0 0,1 1 0 0 0,0 1-1 0 0,1 0 1 0 0,0 1 0 0 0,0 0 0 0 0,0 1 0 0 0,1 0 0 0 0,0 1 0 0 0,10-2-56 0 0,22-10 169 0 0,-39 16-129 0 0,0-1 1 0 0,0 1-1 0 0,1 0 0 0 0,-1 0 1 0 0,0 1-1 0 0,1 0 0 0 0,-1 0 1 0 0,0 1-1 0 0,0 0 0 0 0,0 0 1 0 0,1 0-1 0 0,-1 1 0 0 0,0 1 1 0 0,-1-1-1 0 0,7 4-40 0 0,-5-1-13 0 0,0 0 0 0 0,-1 1 0 0 0,0 0-1 0 0,-1 1 1 0 0,1 0 0 0 0,-1 0 0 0 0,4 5 13 0 0,-9-10-9 0 0,2 2-14 0 0,0 1 0 0 0,0-1 0 0 0,0 1 0 0 0,-1 0 0 0 0,1 0 0 0 0,-1 0-1 0 0,-1 0 1 0 0,1 0 0 0 0,-1 0 0 0 0,0 1 0 0 0,0-1 0 0 0,0 0 0 0 0,-1 1 0 0 0,0-1 0 0 0,0 0 0 0 0,0 1 0 0 0,0-1 0 0 0,-1 0 0 0 0,0 1 0 0 0,0-1 0 0 0,-1 0 0 0 0,0 0 0 0 0,1 0 0 0 0,-2 0 0 0 0,1 0-1 0 0,0 0 1 0 0,-1 0 23 0 0,-3 4-12 0 0,0 1 0 0 0,0-1 0 0 0,0 0 0 0 0,-1-1 0 0 0,-1 0 0 0 0,1 0 0 0 0,-1-1-1 0 0,-1 1 1 0 0,1-2 0 0 0,-1 1 0 0 0,-1-1 0 0 0,1-1 0 0 0,-1 1 12 0 0,-10 3-45 0 0,1-1 0 0 0,-1 0 1 0 0,-1-1-1 0 0,-1-1 45 0 0,11-3-66 0 0,0 1 0 0 0,0 1 0 0 0,0 0 0 0 0,-3 2 66 0 0,-14 6-132 0 0,26-12 128 0 0,0 0 0 0 0,1 0 0 0 0,-1 0 0 0 0,0 1 0 0 0,0-1 0 0 0,1 0 0 0 0,-1 1 0 0 0,1-1 0 0 0,-1 1 0 0 0,1 0 0 0 0,0 0 0 0 0,0-1 0 0 0,-1 1 0 0 0,1 0 0 0 0,1 0 0 0 0,-1 0 0 0 0,0 0 0 0 0,0 0 0 0 0,1 0 0 0 0,-1 0 0 0 0,1 0 0 0 0,-1 0 0 0 0,1 0 0 0 0,0 1 0 0 0,0-1 0 0 0,0 0 0 0 0,0 1 4 0 0,1-1 6 0 0,1 0-1 0 0,-1 0 1 0 0,0 0-1 0 0,0 0 1 0 0,1-1-1 0 0,-1 1 1 0 0,1 0-1 0 0,0-1 1 0 0,0 1-1 0 0,-1-1 1 0 0,1 1-1 0 0,0-1 1 0 0,0 0-1 0 0,1 0-5 0 0,34 16 63 0 0,-16-7-60 0 0,-3-2 7 0 0,1-1-1 0 0,0 0 1 0 0,0-1 0 0 0,3-1-10 0 0,1 1 53 0 0,-1 1 0 0 0,19 8-53 0 0,-17-5 24 0 0,2-1-1 0 0,-1-2 1 0 0,10 1-24 0 0,3 2 67 0 0,48 5-2039 0 0,-84-14-8260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49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0 591 9744 0 0,'2'-1'161'0'0,"0"0"0"0"0,0 0 0 0 0,0 0 0 0 0,0 0 0 0 0,0-1 0 0 0,-1 1 0 0 0,1 0 0 0 0,0-1 0 0 0,-1 1 0 0 0,1-1-1 0 0,-1 0 1 0 0,1 0 0 0 0,-1 1 0 0 0,0-1 0 0 0,0 0 0 0 0,0 0 0 0 0,0 0 0 0 0,0 0 0 0 0,0 0 0 0 0,-1 0 0 0 0,1-1 0 0 0,-1 1 0 0 0,1 0-161 0 0,43-182 959 0 0,-36 151-738 0 0,2 1-1 0 0,1 0 1 0 0,1 1 0 0 0,2 1 0 0 0,3-5-221 0 0,-3 10 262 0 0,9-19 249 0 0,-19 37-383 0 0,0-1-1 0 0,1 1 1 0 0,0 0-1 0 0,0 0 1 0 0,1 0-1 0 0,-1 1 1 0 0,1 0-1 0 0,5-4-127 0 0,21-25 721 0 0,-30 34-691 0 0,0 1 0 0 0,0-1-1 0 0,1 0 1 0 0,-1 1 0 0 0,0 0-1 0 0,0-1 1 0 0,0 1 0 0 0,0 0 0 0 0,1 0-1 0 0,-1 0 1 0 0,0 0 0 0 0,2 1-30 0 0,0-1 53 0 0,-1 0-29 0 0,0 0 0 0 0,-1 0 0 0 0,1 0 0 0 0,0 1 0 0 0,-1-1 0 0 0,1 1 0 0 0,0-1 0 0 0,-1 1-1 0 0,1 0 1 0 0,0 0 0 0 0,-1 0 0 0 0,1 0 0 0 0,1 2-24 0 0,-1 0 10 0 0,0-1-1 0 0,0 1 0 0 0,-1 0 1 0 0,1 0-1 0 0,-1 0 1 0 0,0 1-1 0 0,0-1 0 0 0,0 0 1 0 0,0 1-1 0 0,0 1-9 0 0,107 198-598 0 0,-34-70-251 0 0,-56-102 582 0 0,-13-22 222 0 0,-1-1 0 0 0,0 1 0 0 0,-1 0-1 0 0,2 5 46 0 0,17 29-143 0 0,-18-33 80 0 0,1 0 0 0 0,-1 0-1 0 0,2 7 64 0 0,-2-3-46 0 0,-3-6-15 0 0,1 1 0 0 0,1-1 0 0 0,-1 0 0 0 0,5 7 61 0 0,-7-12-1288 0 0,-1-3-9456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0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1 120 8640 0 0,'8'-2'465'0'0,"1"1"0"0"0,-1-1 1 0 0,1-1-1 0 0,-1 0 1 0 0,0 0-1 0 0,0 0 0 0 0,0-1 1 0 0,4-3-466 0 0,24-9 475 0 0,-8 5-427 0 0,11-5-113 0 0,2 3 0 0 0,-1 1-1 0 0,1 1 1 0 0,21 0 65 0 0,-46 10-1688 0 0,0 1-6137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7.2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 17 2704 0 0,'5'-2'444'0'0,"0"-1"0"0"0,0 1-1 0 0,0 0 1 0 0,0 0 0 0 0,0 0 0 0 0,3 0-444 0 0,-6 1 44 0 0,1 1 43 0 0,0 0 1 0 0,0 0-1 0 0,0 0 1 0 0,0 0-1 0 0,0 0 1 0 0,0 0-1 0 0,0 1 1 0 0,0 0 0 0 0,0-1-1 0 0,0 1 1 0 0,-1 0-1 0 0,2 1-87 0 0,32 15 23 0 0,-28-13-16 0 0,-1 1 1 0 0,1 0 0 0 0,-1 1-1 0 0,1-1 1 0 0,-2 2 0 0 0,1-1-1 0 0,-1 1 1 0 0,3 3-8 0 0,-3-3-20 0 0,0 1-1 0 0,-1 1 1 0 0,0-1-1 0 0,0 1 1 0 0,-1 0-1 0 0,0 0 1 0 0,1 5 20 0 0,-4-10-11 0 0,0 0 0 0 0,-1-1 0 0 0,1 1 0 0 0,-1 0 0 0 0,0 0 0 0 0,0 0 0 0 0,0 0 0 0 0,-1 0 1 0 0,1 0-1 0 0,-1-1 0 0 0,0 1 0 0 0,0 0 0 0 0,-1 0 0 0 0,1-1 0 0 0,-1 1 0 0 0,1-1 0 0 0,-1 1 1 0 0,0-1-1 0 0,0 0 0 0 0,-1 1 11 0 0,-6 8-16 0 0,0 0 0 0 0,-1-1 0 0 0,0-1 0 0 0,-1 2 16 0 0,6-8-8 0 0,0 0 0 0 0,-1 0 0 0 0,1 0 0 0 0,-1-1 0 0 0,1 1 0 0 0,-1-1 0 0 0,0 0 0 0 0,0-1 0 0 0,0 0 0 0 0,-4 1 8 0 0,-66 20 42 0 0,58-12 35 0 0,6-3 170 0 0,9-7 174 0 0,2-2-1119 0 0,1 1-3687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0.6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0 152 4416 0 0,'0'-1'40'0'0,"0"0"0"0"0,0 1 0 0 0,1-1 1 0 0,-1 1-1 0 0,0-1 0 0 0,0 1 0 0 0,0-1 0 0 0,1 1 1 0 0,-1-1-1 0 0,0 1 0 0 0,1-1 0 0 0,-1 1 0 0 0,0 0 1 0 0,1-1-1 0 0,-1 1 0 0 0,1-1 0 0 0,-1 1 0 0 0,0 0 1 0 0,1-1-1 0 0,-1 1 0 0 0,1 0 0 0 0,-1 0 0 0 0,1-1 1 0 0,-1 1-1 0 0,1 0 0 0 0,-1 0 0 0 0,1 0 0 0 0,0 0 1 0 0,-1-1-1 0 0,1 1 0 0 0,-1 0 0 0 0,1 0 0 0 0,-1 0 0 0 0,1 0 1 0 0,-1 0-1 0 0,1 1 0 0 0,0-1 0 0 0,-1 0 0 0 0,1 0-40 0 0,0 0 89 0 0,0 0 0 0 0,0 0 0 0 0,0 0 0 0 0,0 0-1 0 0,0-1 1 0 0,1 1 0 0 0,-1 0 0 0 0,0 0 0 0 0,0-1-1 0 0,0 1 1 0 0,0-1 0 0 0,0 1 0 0 0,0-1-1 0 0,1 0-88 0 0,-2 0 82 0 0,1 1-1 0 0,-1-1 1 0 0,1 1-1 0 0,-1-1 1 0 0,1 1-1 0 0,0-1 1 0 0,-1 1-1 0 0,1 0 0 0 0,0-1 1 0 0,-1 1-1 0 0,1 0 1 0 0,0-1-1 0 0,-1 1 1 0 0,1 0-1 0 0,0 0 0 0 0,0 0 1 0 0,-1 0-1 0 0,1 0 1 0 0,0 0-1 0 0,0 0 1 0 0,-1 0-1 0 0,1 0 1 0 0,0 0-1 0 0,0 0 0 0 0,0 0 1 0 0,-1 0-82 0 0,2 1 53 0 0,-1 0-1 0 0,1 0 1 0 0,-1-1 0 0 0,1 1-1 0 0,-1 0 1 0 0,0 0 0 0 0,0 0-1 0 0,1 1 1 0 0,-1-1 0 0 0,0 0 0 0 0,0 0-1 0 0,0 1-52 0 0,4 5-2 0 0,-1 0 0 0 0,0 0 1 0 0,0 1-1 0 0,1 3 2 0 0,-4-9 63 0 0,10 28 98 0 0,-1 2 1 0 0,-1-1-1 0 0,0 12-161 0 0,-1-12 226 0 0,-5-16-69 0 0,-1 1 0 0 0,-1-1-1 0 0,0 6-156 0 0,4 33 322 0 0,-1-6-13 0 0,-3-37-196 0 0,0 1 1 0 0,0-1-1 0 0,1 1 1 0 0,1 1-114 0 0,-2-5 93 0 0,0-1 0 0 0,0 0 0 0 0,0 1 0 0 0,-1-1 1 0 0,-1 1-1 0 0,0 5-93 0 0,1-6 83 0 0,-1 0-1 0 0,1 1 1 0 0,0-1 0 0 0,1 1 0 0 0,0-1 0 0 0,0 1-83 0 0,21-18 360 0 0,-26-127-127 0 0,3 79-157 0 0,-2-1-1 0 0,-3-2-75 0 0,-22-61 144 0 0,22 92-113 0 0,2 9-23 0 0,1 0 1 0 0,0-10-9 0 0,1 15 0 0 0,0-1 0 0 0,-1 1 0 0 0,-1 0 0 0 0,-5-15 0 0 0,8 28-1 0 0,0 0 1 0 0,1 0-1 0 0,0 0 1 0 0,-1 0-1 0 0,1 0 1 0 0,0-1-1 0 0,0 1 1 0 0,1-1 0 0 0,-1-7-61 0 0,24 7-322 0 0,1 4 265 0 0,1 1 0 0 0,-1 2 0 0 0,0 0 0 0 0,1 2 0 0 0,-2 1 1 0 0,1 1-1 0 0,19 8 118 0 0,-28-9-18 0 0,33 13-227 0 0,25 15 245 0 0,-61-26-24 0 0,1-1-1 0 0,-1 1 1 0 0,-1 1 0 0 0,1 0 0 0 0,-1 1 0 0 0,-1 1 0 0 0,7 7 24 0 0,-16-15-1 0 0,1 0 1 0 0,-1 0-1 0 0,0 0 1 0 0,-1 0-1 0 0,1 1 1 0 0,-1-1 0 0 0,1 0-1 0 0,-1 1 1 0 0,0-1-1 0 0,0 1 1 0 0,0-1-1 0 0,-1 1 1 0 0,1 0-1 0 0,-1-1 1 0 0,0 1 0 0 0,0-1-1 0 0,0 1 1 0 0,-1 0 0 0 0,0 6-2 0 0,-1 0 0 0 0,-1 0 1 0 0,0-1-1 0 0,0 1 1 0 0,-4 7 1 0 0,2-8-7 0 0,-1 0 0 0 0,0 0 1 0 0,0-1-1 0 0,-1 0 1 0 0,-7 7 6 0 0,14-15-1 0 0,-9 7-1 0 0,1-1-1 0 0,-1 0 1 0 0,-1 0-1 0 0,1-1 1 0 0,-1 0-1 0 0,0-1 1 0 0,0 0-1 0 0,-7 2 3 0 0,-17 7-2 0 0,18-8-7 0 0,1 0 0 0 0,-1-1 0 0 0,0 0 0 0 0,-1-1 0 0 0,1-1 0 0 0,0-1 0 0 0,-1 0 0 0 0,1-1 0 0 0,-1-1 0 0 0,-6-1 9 0 0,22 2-8 0 0,0 0-1 0 0,0-1 0 0 0,0 1 0 0 0,0 0 0 0 0,0 0 1 0 0,0 0-1 0 0,0-1 0 0 0,0 1 0 0 0,1 0 1 0 0,-1-1-1 0 0,0 1 0 0 0,0-1 0 0 0,0 1 0 0 0,0-1 1 0 0,0 0-1 0 0,1 1 0 0 0,-1-1 0 0 0,0 0 1 0 0,1 1-1 0 0,-1-1 0 0 0,0 0 0 0 0,1 0 0 0 0,-1 0 1 0 0,1 0-1 0 0,-1 0 0 0 0,1 1 0 0 0,0-1 1 0 0,-1 0-1 0 0,1 0 0 0 0,0 0 0 0 0,-1 0 0 0 0,1 0 1 0 0,0 0-1 0 0,0 0 0 0 0,0 0 0 0 0,0-1 9 0 0,1-3-1538 0 0,-1 3-6014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1.0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58 7232 0 0,'0'0'486'0'0,"0"0"-3"0"0,-15 1 1493 0 0,-98 122-1571 0 0,103-111-426 0 0,2-1 0 0 0,0 1-1 0 0,0 1 1 0 0,1 0 0 0 0,1 0-1 0 0,0 0 1 0 0,1 0 0 0 0,0 1-1 0 0,1 0 1 0 0,1 0 0 0 0,0 0-1 0 0,1 1 1 0 0,0-1 0 0 0,1 0-1 0 0,1 1 1 0 0,0-1 0 0 0,1 1-1 0 0,2 6 22 0 0,-2-16-13 0 0,1 0-1 0 0,0 0 0 0 0,0 0 0 0 0,1-1 1 0 0,-1 1-1 0 0,1 0 0 0 0,0-1 1 0 0,0 0-1 0 0,1 0 0 0 0,-1 0 0 0 0,1 0 1 0 0,0 0-1 0 0,0-1 0 0 0,0 1 0 0 0,0-1 1 0 0,0 0-1 0 0,1-1 0 0 0,3 3 14 0 0,6 2-52 0 0,0 0-1 0 0,0-1 1 0 0,0 0-1 0 0,1-1 1 0 0,12 2 52 0 0,-16-5 42 0 0,-1 0 1 0 0,1-1-1 0 0,-1-1 0 0 0,1 1 1 0 0,-1-2-1 0 0,1 1 0 0 0,-1-2 1 0 0,1 1-1 0 0,-1-1 0 0 0,1-1 1 0 0,-1 0-1 0 0,0 0 0 0 0,-1-1 1 0 0,1-1-1 0 0,0 1 0 0 0,-1-2 1 0 0,0 1-1 0 0,0-1 0 0 0,-1 0 1 0 0,0-1-43 0 0,9-6 229 0 0,-14 11-192 0 0,0 0 0 0 0,0 0 0 0 0,0 0 0 0 0,0 0 0 0 0,-1-1 0 0 0,1 1 0 0 0,-1-1 0 0 0,0 0-1 0 0,0 1 1 0 0,0-1 0 0 0,0 0 0 0 0,0 0 0 0 0,0-2-37 0 0,15-30 374 0 0,-14 30-296 0 0,0-1 1 0 0,0 1-1 0 0,0 0 1 0 0,-1-1 0 0 0,0 1-1 0 0,0-1 1 0 0,-1 0 0 0 0,1-3-79 0 0,-1-2 120 0 0,-1 1 1 0 0,0 0 0 0 0,-1-1 0 0 0,0 1-1 0 0,0-1 1 0 0,-1 1 0 0 0,-1 0 0 0 0,1 0-1 0 0,-2 0 1 0 0,0 0 0 0 0,0 1 0 0 0,-4-7-121 0 0,-5-8 259 0 0,-1 2 0 0 0,-1-1 1 0 0,-1 2-1 0 0,-8-9-259 0 0,0 4 257 0 0,-14-19 128 0 0,9 7 167 0 0,17 33-2087 0 0,12 5-8754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1.6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448 99 7832 0 0,'0'-1'55'0'0,"1"0"1"0"0,-1-1-1 0 0,0 1 1 0 0,1 0-1 0 0,-1-1 1 0 0,0 1-1 0 0,0 0 1 0 0,0-1-1 0 0,0 1 1 0 0,0 0-1 0 0,-1-1 1 0 0,1 1-1 0 0,0-1 0 0 0,-1 1 1 0 0,1 0-1 0 0,-1 0 1 0 0,1-1-1 0 0,-1 1 1 0 0,1 0-1 0 0,-2-1-55 0 0,-4-19 851 0 0,5 20-780 0 0,1-1 1 0 0,-1 1-1 0 0,0 0 0 0 0,0-1 1 0 0,0 1-1 0 0,0 0 1 0 0,0-1-1 0 0,-1 1 1 0 0,1 0-1 0 0,0 0 0 0 0,0 0 1 0 0,-1 0-1 0 0,1 0 1 0 0,-1 0-1 0 0,1 0 1 0 0,-1 1-1 0 0,1-1 0 0 0,-1 0 1 0 0,0 1-72 0 0,-34-14 76 0 0,21 11-59 0 0,0 0 0 0 0,0 1 0 0 0,0 1 0 0 0,0 0 0 0 0,-11 1-17 0 0,-40-2 107 0 0,63 1-83 0 0,0 0-1 0 0,0 1 1 0 0,0 0-1 0 0,1-1 1 0 0,-1 1-1 0 0,0 0 1 0 0,0 1-1 0 0,0-1 1 0 0,0 0 0 0 0,0 1-1 0 0,0 0 1 0 0,1 0-1 0 0,-1-1 1 0 0,0 2-1 0 0,1-1 1 0 0,-1 0-1 0 0,0 0 1 0 0,-1 2-24 0 0,-24 13 211 0 0,22-13-163 0 0,1-1 0 0 0,0 1 0 0 0,0 0 0 0 0,0 1 0 0 0,-4 3-48 0 0,7-5 21 0 0,1 0 0 0 0,-1 0-1 0 0,1 0 1 0 0,-1 0 0 0 0,1 0 0 0 0,-1 0-1 0 0,1 1 1 0 0,0-1 0 0 0,0 0-1 0 0,1 1 1 0 0,-1-1 0 0 0,0 1-1 0 0,1-1 1 0 0,-1 1 0 0 0,1-1 0 0 0,0 2-21 0 0,-1 2 29 0 0,1 0 0 0 0,0 1 0 0 0,1-1 0 0 0,-1 0 0 0 0,1 0 0 0 0,0 0 0 0 0,1 0 0 0 0,0 0 0 0 0,0 0 1 0 0,0 0-1 0 0,0-1 0 0 0,1 1 0 0 0,0-1 0 0 0,0 0 0 0 0,1 0 0 0 0,-1 0 0 0 0,4 4-29 0 0,7 5 35 0 0,0-1-1 0 0,1-1 1 0 0,0 0-1 0 0,1-1 1 0 0,0 0-35 0 0,22 15 54 0 0,100 70 154 0 0,-111-76-199 0 0,-20-16-8 0 0,0 1 0 0 0,0 0 1 0 0,-1 0-1 0 0,1 1 0 0 0,-1 0 0 0 0,0 0 1 0 0,-1 0-1 0 0,0 1 0 0 0,0 0 0 0 0,0 0 1 0 0,0 1-2 0 0,8 14-8 0 0,-10-19 6 0 0,-1 1-1 0 0,0-1 1 0 0,0 1 0 0 0,0 0-1 0 0,0-1 1 0 0,-1 1 0 0 0,0 0 2 0 0,0-2-2 0 0,-1-1 1 0 0,0 1 0 0 0,1-1-1 0 0,-1 0 1 0 0,0 1 0 0 0,0-1-1 0 0,0 1 1 0 0,0-1 0 0 0,0 1-1 0 0,0-1 1 0 0,-1 1 0 0 0,1-1-1 0 0,0 0 1 0 0,-1 1 0 0 0,1-1-1 0 0,-1 0 1 0 0,0 1 0 0 0,1-1-1 0 0,-1 0 1 0 0,0 0 0 0 0,0 1-1 0 0,0-1 1 0 0,1 0 0 0 0,-1 0-1 0 0,0 0 1 0 0,-1 0 0 0 0,1 0-1 0 0,0 0 1 0 0,0-1 0 0 0,0 1-1 0 0,-1 0 1 0 0,1 0 0 0 0,0-1-1 0 0,0 1 1 0 0,-1-1 0 0 0,1 1-1 0 0,-1-1 1 0 0,0 0 1 0 0,-9 3 1 0 0,0 0 0 0 0,0-1 0 0 0,0-1 0 0 0,0 0 0 0 0,-1-1-1 0 0,10 1 3 0 0,-41-1 68 0 0,-1-1-1 0 0,1-2 1 0 0,-12-3-71 0 0,32 1 62 0 0,0 0 0 0 0,0-2 0 0 0,0-1 1 0 0,0-1-63 0 0,-39-12 159 0 0,34 10 287 0 0,27 10-519 0 0,0 1-1 0 0,0 0 0 0 0,0-1 0 0 0,0 0 1 0 0,0 1-1 0 0,0-1 0 0 0,0 0 1 0 0,1 1-1 0 0,-1-1 0 0 0,0 0 0 0 0,0 0 1 0 0,1 0-1 0 0,-1 1 0 0 0,0-1 0 0 0,1 0 1 0 0,-1 0-1 0 0,1 0 0 0 0,-1 0 1 0 0,1 0-1 0 0,0 0 0 0 0,-1 0 0 0 0,1-1 1 0 0,0 1 73 0 0,0 0-9200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2.0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11 4816 0 0,'0'0'84'0'0,"0"-1"0"0"0,0 1-1 0 0,0 0 1 0 0,0-1 0 0 0,0 1 0 0 0,0 0 0 0 0,0-1 0 0 0,0 1 0 0 0,0 0-1 0 0,0-1 1 0 0,0 1 0 0 0,0 0 0 0 0,0-1 0 0 0,0 1 0 0 0,0 0 0 0 0,1-1-1 0 0,-1 1 1 0 0,0 0 0 0 0,0 0 0 0 0,0-1 0 0 0,0 1 0 0 0,1 0-1 0 0,-1-1 1 0 0,0 1 0 0 0,0 0 0 0 0,1 0 0 0 0,-1 0 0 0 0,0-1 0 0 0,0 1-1 0 0,1 0 1 0 0,-1 0 0 0 0,0 0 0 0 0,1 0 0 0 0,-1-1 0 0 0,0 1 0 0 0,0 0-1 0 0,1 0 1 0 0,-1 0 0 0 0,0 0 0 0 0,1 0 0 0 0,-1 0 0 0 0,0 0 0 0 0,1 0-1 0 0,-1 0 1 0 0,0 0 0 0 0,1 0 0 0 0,-1 0 0 0 0,0 0 0 0 0,1 0 0 0 0,-1 0-1 0 0,0 0 1 0 0,1 1 0 0 0,-1-1 0 0 0,0 0 0 0 0,1 0 0 0 0,-1 0 0 0 0,0 0-1 0 0,0 1 1 0 0,1-1 0 0 0,-1 0 0 0 0,0 0 0 0 0,0 1 0 0 0,1-1 0 0 0,-1 0-1 0 0,0 0-83 0 0,0 1 499 0 0,0-1-295 0 0,0 0-72 0 0,0 0-7 0 0,0 0-13 0 0,-2 0-73 0 0,2 0-39 0 0,0 0 1 0 0,-1 0-1 0 0,1 0 0 0 0,0 0 1 0 0,0 0-1 0 0,0 0 0 0 0,0 0 1 0 0,0 0-1 0 0,0 0 0 0 0,-1-1 1 0 0,1 1-1 0 0,0 0 1 0 0,0 0-1 0 0,0 0 0 0 0,0 0 1 0 0,0 0-1 0 0,-1 0 0 0 0,1 0 1 0 0,0 0-1 0 0,0 0 0 0 0,0 0 1 0 0,0 0-1 0 0,0 0 0 0 0,0 1 1 0 0,-1-1-1 0 0,1 0 0 0 0,0 0 1 0 0,0 0-1 0 0,0 0 1 0 0,0 0-1 0 0,0 0 0 0 0,0 0 1 0 0,-1 0-1 0 0,1 0 0 0 0,0 0 1 0 0,0 0-1 0 0,0 1 0 0 0,0-1 1 0 0,0 0-1 0 0,0 0 0 0 0,0 0 1 0 0,0 0-1 0 0,0 0 1 0 0,0 0-1 0 0,0 1 0 0 0,0-1 1 0 0,0 0-1 0 0,-1 0 0 0 0,1 0 1 0 0,0 0-1 0 0,0 0 0 0 0,0 0 1 0 0,0 1-1 0 0,0-1 0 0 0,0 0 1 0 0,0 0-1 0 0,0 0 1 0 0,1 0-1 0 0,-1 0 0 0 0,0 1 1 0 0,0-1-1 0 0,0 0 0 0 0,0 0 1 0 0,0 0-1 0 0,2 11 58 0 0,-1 0 0 0 0,0 1 0 0 0,0-1 0 0 0,-1 0 0 0 0,-2 11-58 0 0,1-11 35 0 0,1 0 1 0 0,0 1-1 0 0,0-1 1 0 0,1 0-1 0 0,1 0 0 0 0,0 2-35 0 0,0-3 52 0 0,0 1-1 0 0,-1 0 1 0 0,0 11-52 0 0,-1-14 76 0 0,1 0 0 0 0,-1 0-1 0 0,1 0 1 0 0,1 0 0 0 0,0 0 0 0 0,2 5-76 0 0,15 52 443 0 0,-15-48-338 0 0,1 0 0 0 0,0-1 0 0 0,1 0-1 0 0,1 1-104 0 0,-2 8 407 0 0,-5-24-447 0 0,0-1 0 0 0,0 1-1 0 0,1-1 1 0 0,-1 1-1 0 0,0 0 1 0 0,0-1-1 0 0,0 1 1 0 0,-1 0 0 0 0,1-1-1 0 0,0 1 1 0 0,0 0-1 0 0,0-1 1 0 0,0 1 0 0 0,-1-1-1 0 0,1 1 1 0 0,0 0-1 0 0,0-1 1 0 0,-1 1-1 0 0,1-1 1 0 0,0 1 0 0 0,-1-1-1 0 0,1 1 1 0 0,-1-1-1 0 0,1 1 1 0 0,-1-1 0 0 0,1 0-1 0 0,-1 1 1 0 0,1-1-1 0 0,-1 0 1 0 0,1 1-1 0 0,-1-1 1 0 0,1 0 0 0 0,-1 1-1 0 0,0-1 1 0 0,1 0-1 0 0,-1 0 41 0 0,1 0-8814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2.4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 0 4416 0 0,'1'0'52'0'0,"0"1"1"0"0,0-1-1 0 0,-1 0 1 0 0,1 0-1 0 0,0 0 0 0 0,0 1 1 0 0,-1-1-1 0 0,1 0 1 0 0,0 1-1 0 0,-1-1 0 0 0,1 1 1 0 0,0-1-1 0 0,-1 0 1 0 0,1 1-1 0 0,-1 0 1 0 0,1-1-1 0 0,-1 1 0 0 0,1-1 1 0 0,-1 1-1 0 0,1-1 1 0 0,-1 1-1 0 0,0 0 0 0 0,1 0 1 0 0,-1-1-1 0 0,0 1 1 0 0,1 0-1 0 0,-1-1 1 0 0,0 1-1 0 0,0 0 0 0 0,0 0 1 0 0,0-1-1 0 0,0 1 1 0 0,0 0-1 0 0,0 0 0 0 0,0-1 1 0 0,0 1-1 0 0,0 0 1 0 0,0 0-1 0 0,0 0-52 0 0,-7 36 2968 0 0,5-28-2588 0 0,-1 14-203 0 0,1 1 1 0 0,1 0 0 0 0,1 5-178 0 0,-1 20 77 0 0,-5 132 1059 0 0,5-119-90 0 0,1-61-909 0 0,0-1-57 0 0,-4 16 303 0 0,-1-5 77 0 0,5-8-567 0 0,1-7-1478 0 0,-1 2-6967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2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77 4912 0 0,'17'0'1257'0'0,"0"-1"-1"0"0,0-1 1 0 0,3-2-1257 0 0,26-6 76 0 0,12-6-76 0 0,-45 12 151 0 0,13-2-103 0 0,0 1 1 0 0,6 0-49 0 0,-3 1 227 0 0,26-7-227 0 0,-42 8 71 0 0,-1 1 0 0 0,1 0 1 0 0,0 1-1 0 0,-1 0 0 0 0,1 1 0 0 0,0 1 0 0 0,6 1-71 0 0,9 2 287 0 0,-1 1 0 0 0,24 8-287 0 0,-46-12 73 0 0,-1 1 0 0 0,0 0 1 0 0,1 1-1 0 0,-1-1 0 0 0,0 1 0 0 0,0 0 1 0 0,0 0-74 0 0,21 12-1356 0 0,-24-14-5410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3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5520 0 0,'26'30'3022'0'0,"-20"-22"-2905"0"0,-1 1 0 0 0,-1-1 1 0 0,1 1-1 0 0,-1 0 0 0 0,-1 0 0 0 0,0 1 0 0 0,0-1 1 0 0,0 5-118 0 0,5 23 202 0 0,-1-5 127 0 0,1-1 0 0 0,8 18-329 0 0,12 28 650 0 0,-23-67-426 0 0,-1 1 0 0 0,0 0 0 0 0,-1 0 0 0 0,0 0-1 0 0,-1 0 1 0 0,0 0 0 0 0,0 1 0 0 0,-1 8-224 0 0,1-5 301 0 0,0 4 1 0 0,-2-3-1569 0 0,0-16-7386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3.5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4416 0 0,'5'0'151'0'0,"1"0"0"0"0,0 0 0 0 0,0 1 0 0 0,0 0 0 0 0,-1 0 0 0 0,1 1 0 0 0,0-1 0 0 0,-1 1 1 0 0,1 1-1 0 0,-1-1 0 0 0,0 1 0 0 0,0 0 0 0 0,0 0 0 0 0,0 0 0 0 0,0 1 0 0 0,-1-1 0 0 0,0 1 0 0 0,1 1-151 0 0,7 9 731 0 0,-1 0-1 0 0,-1 0 1 0 0,-1 1 0 0 0,0 1-1 0 0,2 4-730 0 0,4 8 270 0 0,-3-8-276 0 0,-2 1-1 0 0,0 0 0 0 0,-1 1 1 0 0,4 17 6 0 0,-8-23-102 0 0,2 0 0 0 0,0-1 1 0 0,0 1-1 0 0,2-2 0 0 0,3 6 102 0 0,12 22 2 0 0,-18-33 44 0 0,0 1 0 0 0,1-1-1 0 0,-1 0 1 0 0,2-1-46 0 0,11 16 412 0 0,15 7 270 0 0,-33-30-635 0 0,-1 0-1 0 0,1 0 1 0 0,0 0 0 0 0,0 0-1 0 0,0 0 1 0 0,0-1-1 0 0,0 1 1 0 0,0 0 0 0 0,0-1-1 0 0,0 1 1 0 0,0-1-1 0 0,0 1 1 0 0,0-1 0 0 0,1 0-1 0 0,-1 1 1 0 0,0-1-1 0 0,0 0 1 0 0,0 0 0 0 0,0 0-1 0 0,1 0 1 0 0,-1 0-1 0 0,0 0 1 0 0,0 0 0 0 0,0 0-1 0 0,1 0 1 0 0,-1-1-1 0 0,0 1 1 0 0,0 0 0 0 0,0-1-1 0 0,0 1 1 0 0,0-1-1 0 0,0 1 1 0 0,0-1-1 0 0,0 0 1 0 0,0 1 0 0 0,0-1-1 0 0,1 0-46 0 0,0-1 90 0 0,-1 0-1 0 0,1 0 1 0 0,0 1-1 0 0,0-1 1 0 0,-1-1-1 0 0,1 1 1 0 0,-1 0-1 0 0,0 0 1 0 0,0 0-1 0 0,1-1 1 0 0,-2 1 0 0 0,1-1-1 0 0,0 1 1 0 0,0-1-1 0 0,0-1-89 0 0,6-47 275 0 0,-3 16-10 0 0,0 11-67 0 0,-2 0 1 0 0,0-7-199 0 0,3-23 315 0 0,-3 41-221 0 0,0 0 0 0 0,1 0 1 0 0,1 0-1 0 0,0 1 0 0 0,0-1 1 0 0,2 1-1 0 0,2-5-94 0 0,1-4 92 0 0,-8 18-69 0 0,0-1-1 0 0,0 0 1 0 0,1 1 0 0 0,0-1-1 0 0,0 1 1 0 0,0-1 0 0 0,0 1-1 0 0,1-1-22 0 0,8-9 13 0 0,-9 9-304 0 0,0 1 0 0 0,1 0 0 0 0,0-1 1 0 0,0 1-1 0 0,0 1 0 0 0,0-1 1 0 0,2-2 290 0 0,-4 5-10744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4.1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248 33 6928 0 0,'1'-1'108'0'0,"0"0"1"0"0,-1 0-1 0 0,1 1 0 0 0,0-1 1 0 0,0 0-1 0 0,0 0 1 0 0,-1 1-1 0 0,1-1 0 0 0,0 0 1 0 0,0 1-1 0 0,0-1 0 0 0,0 1 1 0 0,0-1-1 0 0,1 1-108 0 0,-1 0 78 0 0,-1 0 0 0 0,1-1 0 0 0,0 1-1 0 0,-1 0 1 0 0,1 0 0 0 0,-1-1 0 0 0,1 1 0 0 0,-1 0-1 0 0,1-1 1 0 0,-1 1 0 0 0,1 0 0 0 0,-1-1 0 0 0,1 1-1 0 0,-1-1 1 0 0,1 1 0 0 0,-1-1 0 0 0,0 1 0 0 0,1-1-1 0 0,-1 1 1 0 0,0-1 0 0 0,1 1 0 0 0,-1-1 0 0 0,0 0-1 0 0,0 1 1 0 0,1-1 0 0 0,-1 1 0 0 0,0-1 0 0 0,0 0-1 0 0,0 1 1 0 0,0-1 0 0 0,0 0-78 0 0,0 0 325 0 0,0 1-31 0 0,0 0-113 0 0,0 0-22 0 0,-1-3-76 0 0,-8 1-2 0 0,-7 1 3 0 0,-11 1-51 0 0,6-1 117 0 0,-1 2-1 0 0,-11 1-149 0 0,27-1 25 0 0,-1 0 0 0 0,1 0 0 0 0,0 1 0 0 0,-1 0-1 0 0,1 0 1 0 0,0 1 0 0 0,1-1 0 0 0,-1 1 0 0 0,0 0 0 0 0,-3 4-25 0 0,6-6 27 0 0,0 1 1 0 0,1 0-1 0 0,-1 0 1 0 0,1 0-1 0 0,-1 0 1 0 0,1 1-1 0 0,0-1 1 0 0,0 1-1 0 0,0-1 0 0 0,0 1 1 0 0,1 0-1 0 0,-1 0 1 0 0,1-1-1 0 0,0 1 1 0 0,-1 0-1 0 0,1 0 1 0 0,0 3-28 0 0,-5 16 38 0 0,2-10-22 0 0,0 0 0 0 0,1 1 1 0 0,1 0-1 0 0,0 0 1 0 0,1 11-17 0 0,2 29-1 0 0,1-31 1 0 0,-2-1-1 0 0,0 1 1 0 0,-1-1-1 0 0,-2 0 1 0 0,-2 13 0 0 0,2-19 8 0 0,1 0 0 0 0,1 1 1 0 0,0-1-1 0 0,1 1 0 0 0,0 1-8 0 0,1 6 55 0 0,-4-11-19 0 0,2-11-31 0 0,1 0 1 0 0,0-1-1 0 0,-1 1 0 0 0,1 0 1 0 0,0 0-1 0 0,0 0 1 0 0,0 0-1 0 0,-1-1 0 0 0,1 1 1 0 0,0 0-1 0 0,0 0 1 0 0,0 0-1 0 0,0 0 0 0 0,0 0 1 0 0,1 0-1 0 0,-1-1 1 0 0,0 1-1 0 0,0 0 1 0 0,0 0-1 0 0,1 0-5 0 0,0 3 26 0 0,0 0 1 0 0,-1 0-1 0 0,0 0 0 0 0,0 0 0 0 0,0 0 1 0 0,0 0-1 0 0,0 0 0 0 0,-1 2-26 0 0,0 12 135 0 0,1-14-125 0 0,0-1-1 0 0,0 1 1 0 0,0 0 0 0 0,1-1-1 0 0,0 1 1 0 0,0-1 0 0 0,0 1-1 0 0,0-1 1 0 0,0 0 0 0 0,1 1-1 0 0,-1-1 1 0 0,2 2-10 0 0,-2-3 7 0 0,2 2 6 0 0,-1 1 1 0 0,1-1-1 0 0,0 0 0 0 0,0 0 0 0 0,0-1 1 0 0,1 1-1 0 0,-1-1 0 0 0,1 1 1 0 0,0-1-1 0 0,0 0 0 0 0,0-1 1 0 0,0 1-1 0 0,0-1 0 0 0,1 1 1 0 0,-1-1-1 0 0,1 0 0 0 0,-1-1 1 0 0,1 1-1 0 0,0-1 0 0 0,0 0 0 0 0,1 0-13 0 0,7 0 17 0 0,1 0 0 0 0,-1 0-1 0 0,1-2 1 0 0,-1 1 0 0 0,0-2-1 0 0,1 0 1 0 0,3-1-17 0 0,13-1 21 0 0,15-4-3 0 0,-43 7-12 0 0,8-2 73 0 0,-1 0 0 0 0,1 1 0 0 0,0 0 0 0 0,0 1-79 0 0,-8-3-1810 0 0,-1 4-7394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6:54.6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 5720 0 0,'8'0'363'0'0,"-5"1"-92"0"0,1-1-1 0 0,-1 0 1 0 0,1 0 0 0 0,-1 0 0 0 0,1-1 0 0 0,-1 1 0 0 0,1-1 0 0 0,-1 0-1 0 0,0 0 1 0 0,1 0 0 0 0,-1 0 0 0 0,1-1-271 0 0,-3 1 429 0 0,-1 1-55 0 0,0 0-254 0 0,0 0-64 0 0,22 0 553 0 0,42-4 138 0 0,-47 2-584 0 0,1 1 0 0 0,0 0 1 0 0,0 1-1 0 0,14 3-163 0 0,-19-2 149 0 0,1-1 1 0 0,-1 0-1 0 0,1-1 0 0 0,10-2-149 0 0,31-1 534 0 0,-14 4-74 0 0,-41 0-418 0 0,0 0-20 0 0,0 0-6 0 0,0 0 2 0 0,0 0-1750 0 0,0 0-7042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7.6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1 5720 0 0,'0'0'11'0'0,"1"0"1"0"0,0 0-1 0 0,0 0 1 0 0,-1 1-1 0 0,1-1 1 0 0,0 0 0 0 0,-1 0-1 0 0,1 1 1 0 0,-1-1-1 0 0,1 0 1 0 0,0 1-1 0 0,-1-1 1 0 0,1 1-1 0 0,-1-1 1 0 0,1 1-1 0 0,-1-1 1 0 0,1 1-1 0 0,-1-1 1 0 0,1 1-1 0 0,-1-1 1 0 0,0 1 0 0 0,1 0-1 0 0,-1-1 1 0 0,0 1-1 0 0,1 0 1 0 0,-1-1-1 0 0,0 1 1 0 0,0 0-1 0 0,0-1 1 0 0,0 1-1 0 0,1 0 1 0 0,-1 0-12 0 0,1 30 530 0 0,0-15-357 0 0,5 45-37 0 0,-3 32-136 0 0,-9 64 340 0 0,6-153-168 0 0,0 1 0 0 0,-1-1 0 0 0,1 1 0 0 0,-1-1 0 0 0,0 1 0 0 0,0-1 1 0 0,0 1-1 0 0,0-1 0 0 0,-1 0 0 0 0,0 1 0 0 0,-1 1-172 0 0,2-5 47 0 0,1-1 1 0 0,0 0-1 0 0,-1 0 0 0 0,1 0 1 0 0,-1 0-1 0 0,1 0 0 0 0,0 1 1 0 0,-1-1-1 0 0,1 0 0 0 0,0 0 1 0 0,-1 0-1 0 0,1 0 0 0 0,0 0 1 0 0,-1 0-1 0 0,1 0 0 0 0,-1 0 1 0 0,1-1-1 0 0,0 1 1 0 0,-1 0-1 0 0,1 0 0 0 0,0 0 1 0 0,-1 0-1 0 0,1 0 0 0 0,0-1 1 0 0,-1 1-1 0 0,1 0 0 0 0,0 0 1 0 0,-1 0-1 0 0,1-1 0 0 0,0 1 1 0 0,0 0-1 0 0,-1-1 0 0 0,1 1 1 0 0,0 0-1 0 0,0 0 0 0 0,0-1 1 0 0,-1 1-1 0 0,1 0 0 0 0,0-1 1 0 0,0 1-1 0 0,0 0 0 0 0,0-1 1 0 0,0 1-1 0 0,0-1-47 0 0,-10-19 406 0 0,-4-165-1164 0 0,12 164-7022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2.2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5624 0 0,'0'0'504'0'0,"0"0"0"0"0,0 0-2 0 0,0 0 8 0 0,0 0 47 0 0,0 0 16 0 0,0 0-2 0 0,0 0-70 0 0,0 0-287 0 0,2-5-61 0 0,2-1-97 0 0,-3 4-33 0 0,0 0 1 0 0,0 0-1 0 0,0 0 0 0 0,0 0 0 0 0,0 0 0 0 0,0-1 0 0 0,0 1 1 0 0,-1 0-1 0 0,1 0 0 0 0,-1 0 0 0 0,0-1 0 0 0,0 1 0 0 0,1-2-23 0 0,-1 4 70 0 0,0-7 160 0 0,0 16-35 0 0,1 32 306 0 0,3-1-1 0 0,2 4-500 0 0,-2-11 221 0 0,0-1 0 0 0,-2 1 0 0 0,-2 25-221 0 0,-1-44 113 0 0,0 0 0 0 0,2 0 0 0 0,0 0 0 0 0,0 0 0 0 0,1 0 1 0 0,1 0-114 0 0,9 94 764 0 0,-9-93-957 0 0,-1-1 0 0 0,0 1 0 0 0,-1 0 0 0 0,-1-1 0 0 0,0 1 0 0 0,-2 6 193 0 0,2-21-9302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2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5824 0 0,'1'0'22'0'0,"0"0"1"0"0,-1 0-1 0 0,1 0 1 0 0,-1 0-1 0 0,1 0 1 0 0,0 0-1 0 0,-1 1 1 0 0,1-1-1 0 0,-1 0 1 0 0,1 0-1 0 0,-1 1 1 0 0,1-1-1 0 0,-1 0 1 0 0,1 1-1 0 0,-1-1 1 0 0,1 0-1 0 0,-1 1 1 0 0,1-1-1 0 0,-1 1 0 0 0,0-1 1 0 0,1 1-1 0 0,-1-1 1 0 0,1 1-1 0 0,-1-1 1 0 0,0 1-1 0 0,0 0 1 0 0,1-1-1 0 0,-1 1 1 0 0,0-1-23 0 0,4 23 1497 0 0,-4-20-1281 0 0,0-1 0 0 0,1 0 0 0 0,-1 1 0 0 0,0-1 0 0 0,1 0 0 0 0,0 0 0 0 0,-1 1 0 0 0,1-1 0 0 0,1 1-216 0 0,-2-3 26 0 0,1 1 0 0 0,-1-1 0 0 0,1 0 0 0 0,-1 1 0 0 0,1-1 0 0 0,-1 0 0 0 0,1 0 0 0 0,0 0 0 0 0,-1 1 0 0 0,1-1 0 0 0,-1 0 0 0 0,1 0 0 0 0,0 0 0 0 0,-1 0 0 0 0,1 0-1 0 0,-1 0 1 0 0,1 0 0 0 0,0 0 0 0 0,-1 0 0 0 0,1 0 0 0 0,0-1 0 0 0,-1 1 0 0 0,1 0 0 0 0,-1 0 0 0 0,1 0 0 0 0,-1-1 0 0 0,1 1 0 0 0,-1 0 0 0 0,1-1 0 0 0,-1 1 0 0 0,1 0 0 0 0,-1-1 0 0 0,1 1 0 0 0,-1-1 0 0 0,1 1 0 0 0,-1-1 0 0 0,0 1 0 0 0,1-1-26 0 0,4-1 18 0 0,1 0 0 0 0,-1 1 0 0 0,1 0 0 0 0,-1 0-1 0 0,1 0 1 0 0,0 0 0 0 0,-1 1 0 0 0,1 0 0 0 0,0 0 0 0 0,-1 1 0 0 0,5 0-18 0 0,13 0 17 0 0,13-1-500 0 0,0-2-1 0 0,0-1 1 0 0,24-7 483 0 0,-57 9-6916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2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65 7024 0 0,'9'1'64'0'0,"-1"-4"176"0"0,-8 3-227 0 0,0-1 0 0 0,1 1 0 0 0,-1 0 0 0 0,0 0 0 0 0,1-1 0 0 0,-1 1 0 0 0,1 0 0 0 0,-1 0 0 0 0,0 0 0 0 0,1 0 0 0 0,-1-1 0 0 0,1 1 0 0 0,-1 0 0 0 0,0 0 0 0 0,1 0 0 0 0,-1 0 0 0 0,1 0 0 0 0,-1 0 0 0 0,0 0 0 0 0,1 0 0 0 0,-1 0 0 0 0,1 0 1 0 0,-1 1-1 0 0,0-1 0 0 0,1 0 0 0 0,-1 0 0 0 0,1 0 0 0 0,-1 0 0 0 0,0 0 0 0 0,1 1 0 0 0,-1-1 0 0 0,0 0 0 0 0,1 0 0 0 0,-1 1 0 0 0,0-1 0 0 0,1 0 0 0 0,-1 1 0 0 0,0-1 0 0 0,0 0 0 0 0,1 1-13 0 0,25-13 469 0 0,9-1 74 0 0,-20 6-390 0 0,0 1 0 0 0,1 1-1 0 0,-1 0 1 0 0,1 1-1 0 0,0 1 1 0 0,16-2-153 0 0,-4 3 241 0 0,-23 1-185 0 0,1 0 0 0 0,-1 1-1 0 0,1-1 1 0 0,-1 1 0 0 0,1 1-1 0 0,-1-1 1 0 0,1 1 0 0 0,-1 0 0 0 0,5 1-56 0 0,1 2-1231 0 0,-9-3-5402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3.4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81 5224 0 0,'-3'80'3203'0'0,"0"2"-2982"0"0,3 215 316 0 0,0-294-504 0 0,0 0 0 0 0,1 0-1 0 0,-1 0 1 0 0,1 0 0 0 0,0 0 0 0 0,0 0 0 0 0,0-1 0 0 0,0 1-1 0 0,0 0 1 0 0,0-1 0 0 0,1 1 0 0 0,-1-1 0 0 0,1 1-1 0 0,2 1-32 0 0,0 3 342 0 0,-4-7-331 0 0,0 0-1 0 0,0 0 1 0 0,0-1-1 0 0,0 1 1 0 0,0 0-1 0 0,0 0 1 0 0,0 0-1 0 0,0 0 1 0 0,-1-1-1 0 0,1 1 1 0 0,0 0-1 0 0,0 0 1 0 0,0 0-1 0 0,0 0 1 0 0,0-1-1 0 0,-1 1 1 0 0,1 0-1 0 0,0 0 1 0 0,0 0-1 0 0,0 0 1 0 0,0 0-1 0 0,-1 0 1 0 0,1 0-1 0 0,0 0 1 0 0,0 0-1 0 0,0 0 1 0 0,-1-1-1 0 0,1 1 1 0 0,0 0-1 0 0,0 0 1 0 0,0 0-1 0 0,-1 0 1 0 0,1 0-1 0 0,0 0 1 0 0,0 1-1 0 0,0-1 1 0 0,-1 0-1 0 0,1 0 1 0 0,0 0-1 0 0,0 0 1 0 0,0 0-1 0 0,-1 0 1 0 0,1 0-1 0 0,0 0 1 0 0,0 0-1 0 0,0 0 1 0 0,0 1-1 0 0,-1-1 1 0 0,1 0-1 0 0,0 0 1 0 0,0 0-1 0 0,0 0 1 0 0,0 1-1 0 0,0-1 1 0 0,0 0-1 0 0,-1 0 1 0 0,1 0-1 0 0,0 0 1 0 0,0 1-1 0 0,0-1 1 0 0,0 0-1 0 0,0 0 1 0 0,0 1-11 0 0,0-317 169 0 0,1 302-149 0 0,1 0 0 0 0,0 0 0 0 0,1 0 0 0 0,0 0 1 0 0,1 0-1 0 0,1 1 0 0 0,0 0 0 0 0,1 0 0 0 0,1 0 0 0 0,-1 1 0 0 0,4-4-20 0 0,-5 10 23 0 0,1-1-1 0 0,0 1 0 0 0,0 0 0 0 0,0 0 1 0 0,2-1-23 0 0,14-12 96 0 0,-14 12-81 0 0,0 1-1 0 0,0 1 0 0 0,1 0 1 0 0,0 0-1 0 0,0 0 0 0 0,0 1 1 0 0,0 0-1 0 0,8-1-14 0 0,-8 3 0 0 0,0 0 0 0 0,0 1 0 0 0,0 0 0 0 0,0 0 0 0 0,0 1 0 0 0,0 0-1 0 0,0 1 1 0 0,0 0 0 0 0,0 0 0 0 0,-1 1 0 0 0,9 2 0 0 0,-11-2 4 0 0,0 0 0 0 0,0 0-1 0 0,0 1 1 0 0,-1 0 0 0 0,1 0 0 0 0,-1 0-1 0 0,0 0 1 0 0,1 1 0 0 0,-2 0-1 0 0,1 0 1 0 0,0 0 0 0 0,-1 1 0 0 0,0-1-1 0 0,0 1 1 0 0,0 0 0 0 0,0 0 0 0 0,0 3-4 0 0,-2-5 19 0 0,-1 1 0 0 0,0-1 0 0 0,0 1-1 0 0,0 0 1 0 0,-1-1 0 0 0,1 1 0 0 0,-1 0 0 0 0,0-1 0 0 0,0 1 0 0 0,0 0 0 0 0,0 0 0 0 0,-1-1 0 0 0,1 1-19 0 0,-1-1 16 0 0,1-1-1 0 0,-1 0 1 0 0,1 1 0 0 0,-1-1-1 0 0,0 0 1 0 0,0 0 0 0 0,0 1-1 0 0,0-1 1 0 0,0 0 0 0 0,0 0 0 0 0,-1 0-1 0 0,1 0 1 0 0,-1 0 0 0 0,1-1-1 0 0,-1 1 1 0 0,0 0 0 0 0,0-1-1 0 0,0 1 1 0 0,0-1 0 0 0,-1 1-16 0 0,-8 4 70 0 0,0 1 0 0 0,0 0 0 0 0,-6 5-70 0 0,-25 16 166 0 0,6-10-1 0 0,-32 11-165 0 0,47-21 20 0 0,17-5-15 0 0,0-1 1 0 0,-1 1-1 0 0,1-1 1 0 0,0 1-1 0 0,0 0 1 0 0,0 1-6 0 0,1-1 3 0 0,-1 0 1 0 0,0 0 0 0 0,1-1-1 0 0,-1 1 1 0 0,-1-1 0 0 0,0 0-4 0 0,3 0-30 0 0,-1-1 1 0 0,0 0 0 0 0,0 1 0 0 0,1 0 0 0 0,-1 0-1 0 0,1 0 1 0 0,-1 0 0 0 0,1 0 0 0 0,0 0 0 0 0,0 0-1 0 0,0 1 1 0 0,0-1 0 0 0,0 1 0 0 0,0-1 0 0 0,1 1-1 0 0,-1 0 1 0 0,1 0 0 0 0,0 0 0 0 0,0 0-1 0 0,0 0 1 0 0,0 0 0 0 0,1 0 0 0 0,-1 0 0 0 0,1 0-1 0 0,-1 0 1 0 0,1 0 0 0 0,0 0 0 0 0,1 0 0 0 0,-1 0-1 0 0,0 0 1 0 0,1 1 0 0 0,0-1 29 0 0,0-1-8 0 0,0 1-1 0 0,1-1 1 0 0,0 0-1 0 0,-1 0 1 0 0,1 0-1 0 0,0 0 1 0 0,0 0-1 0 0,0 0 1 0 0,0-1-1 0 0,1 1 1 0 0,-1-1-1 0 0,0 0 1 0 0,1 1-1 0 0,-1-1 1 0 0,1 0-1 0 0,-1 0 1 0 0,1 0-1 0 0,0-1 9 0 0,52 14-98 0 0,-44-12 101 0 0,50 13 5 0 0,-45-9 16 0 0,0-2 0 0 0,0 0 0 0 0,1-1 0 0 0,-1-1 0 0 0,1 0 0 0 0,4-1-24 0 0,7-1 207 0 0,0 1 1 0 0,13 3-208 0 0,-31-3-7 0 0,0-1 1 0 0,0-1 0 0 0,0 1 0 0 0,3-2 6 0 0,3 0-1325 0 0,2 1-6277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3.84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0 5624 0 0,'-9'4'516'0'0,"-1"0"1"0"0,1 1-1 0 0,1 0 1 0 0,-1 0-1 0 0,1 1 0 0 0,-3 2-516 0 0,10-7 28 0 0,-3 2 8 0 0,1-1-1 0 0,-1 1 1 0 0,0 0 0 0 0,1 0 0 0 0,0 0 0 0 0,0 1 0 0 0,0-1 0 0 0,0 1 0 0 0,0-1 0 0 0,1 1-1 0 0,-1 0 1 0 0,1 0 0 0 0,0 0 0 0 0,0 1 0 0 0,1-1 0 0 0,-1 0 0 0 0,1 2-36 0 0,-5 18 48 0 0,1 1 1 0 0,1 0-1 0 0,2 1 1 0 0,-1 20-49 0 0,4-34 69 0 0,0-1 0 0 0,0 0 0 0 0,1 0 0 0 0,0 0 0 0 0,0 0 0 0 0,2 0 0 0 0,-1 0 0 0 0,1-1 0 0 0,1 1 0 0 0,0-1 0 0 0,6 9-69 0 0,-6-13 67 0 0,0 0 1 0 0,0 0-1 0 0,0-1 1 0 0,0 0-1 0 0,1 0 1 0 0,0 0-1 0 0,0-1 0 0 0,1 0 1 0 0,-1 0-1 0 0,1 0 1 0 0,0-1-1 0 0,0 0 0 0 0,0 0 1 0 0,0-1-1 0 0,0 0 1 0 0,6 1-68 0 0,-3-1 41 0 0,1-1 1 0 0,0 0 0 0 0,-1-1-1 0 0,1 0 1 0 0,0-1 0 0 0,-1 0 0 0 0,1 0-1 0 0,-1-1 1 0 0,1 0 0 0 0,-1-1-1 0 0,0 0 1 0 0,0-1 0 0 0,0 0-1 0 0,-1-1 1 0 0,1 0 0 0 0,-1 0-1 0 0,0-1 1 0 0,0 0 0 0 0,-1-1 0 0 0,0 0-1 0 0,0 0 1 0 0,-1-1 0 0 0,0 0-1 0 0,0 0 1 0 0,0 0 0 0 0,-1-1-1 0 0,-1 0 1 0 0,1 0 0 0 0,-2-1 0 0 0,1 0-1 0 0,-1 1 1 0 0,-1-2 0 0 0,2-3-42 0 0,-3 6 79 0 0,0-1 1 0 0,-1 0-1 0 0,0 0 0 0 0,0 0 1 0 0,0 0-1 0 0,-1 1 1 0 0,-1-7-80 0 0,0 12 42 0 0,1-1 0 0 0,-1 0 1 0 0,0 1-1 0 0,0-1 0 0 0,0 0 0 0 0,-1 1 0 0 0,1-1 1 0 0,-1 1-1 0 0,1 0 0 0 0,-1-1 0 0 0,-1 1 1 0 0,1 0-1 0 0,0 0 0 0 0,-1 0 0 0 0,1 0 1 0 0,-1 1-1 0 0,0-1 0 0 0,0 1 0 0 0,-1-1-42 0 0,-23-17 247 0 0,19 13-182 0 0,-1 1-1 0 0,1 0 1 0 0,-2 0 0 0 0,0 0-65 0 0,-22-10 170 0 0,7 3 208 0 0,0 1 0 0 0,-11-3-378 0 0,13 5 182 0 0,-8-2 111 0 0,31 12-331 0 0,0 0-1 0 0,0 0 1 0 0,-1-1 0 0 0,1 1 0 0 0,0 0-1 0 0,0 0 1 0 0,0 0 0 0 0,-1 0 0 0 0,1 0-1 0 0,0 0 1 0 0,0 0 0 0 0,0-1 0 0 0,-1 1-1 0 0,1 0 1 0 0,0 0 0 0 0,0 0 0 0 0,0 0 0 0 0,0-1-1 0 0,0 1 1 0 0,-1 0 0 0 0,1 0 0 0 0,0 0-1 0 0,0-1 1 0 0,0 1 0 0 0,0 0 0 0 0,0 0-1 0 0,0 0 1 0 0,0-1 0 0 0,0 1 0 0 0,0 0-1 0 0,0 0 1 0 0,0-1 0 0 0,0 1 0 0 0,0 0-1 0 0,0 0 1 0 0,0 0 0 0 0,0-1 0 0 0,0 1-1 0 0,0 0 40 0 0,0-1-497 0 0,0 1-9542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4.4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9 492 7832 0 0,'1'-1'32'0'0,"-1"1"0"0"0,0-1 0 0 0,0 1 0 0 0,0-1 0 0 0,0 1 0 0 0,0-1 0 0 0,1 1 0 0 0,-1-1 1 0 0,0 1-1 0 0,0 0 0 0 0,1-1 0 0 0,-1 1 0 0 0,0 0 0 0 0,1-1 0 0 0,-1 1 0 0 0,0 0 0 0 0,1-1 0 0 0,-1 1 0 0 0,1 0 1 0 0,-1 0-1 0 0,0-1 0 0 0,1 1-32 0 0,7-9 704 0 0,-6 1-394 0 0,-1 0 1 0 0,0 0-1 0 0,-1 1 0 0 0,0-1 0 0 0,0 0 0 0 0,-1-6-310 0 0,-1-14 329 0 0,-8-102 35 0 0,3 45 59 0 0,0-12 118 0 0,7 92-465 0 0,0 0 1 0 0,1 0-1 0 0,-1 1 1 0 0,1-1-1 0 0,0 0 1 0 0,1 1 0 0 0,-1-1-1 0 0,1 1 1 0 0,0-1-1 0 0,0 1 1 0 0,0 0-1 0 0,1 0 1 0 0,-1 0 0 0 0,4-4-77 0 0,-5 8 29 0 0,-1 0 0 0 0,1 0 0 0 0,0-1 1 0 0,0 1-1 0 0,-1 0 0 0 0,1 0 0 0 0,0 0 1 0 0,-1 0-1 0 0,1 0 0 0 0,0 0 0 0 0,0 0 1 0 0,-1 0-1 0 0,1 0 0 0 0,0 0 0 0 0,0 1 1 0 0,-1-1-1 0 0,1 0 0 0 0,0 0 0 0 0,-1 1 1 0 0,1-1-1 0 0,0 0 0 0 0,-1 1 0 0 0,1-1 1 0 0,-1 1-1 0 0,1-1 0 0 0,0 0 1 0 0,-1 1-1 0 0,1 0-29 0 0,17 17 483 0 0,99 169 61 0 0,-107-173-530 0 0,0 0-1 0 0,1-1 1 0 0,1 0-1 0 0,1 0-13 0 0,24 29-27 0 0,-33-39 9 0 0,-1 0 0 0 0,0 0 1 0 0,1 0-1 0 0,0-1 0 0 0,-1 0 0 0 0,1 1 0 0 0,0-1 1 0 0,0 0-1 0 0,0-1 0 0 0,0 1 0 0 0,2-1 18 0 0,22 12-79 0 0,-23-9 68 0 0,1 2-3 0 0,-6-6 14 0 0,1 0 0 0 0,-1 0 0 0 0,0 0 0 0 0,0-1 0 0 0,0 1 0 0 0,0 0 0 0 0,0 0-1 0 0,1 0 1 0 0,-1 0 0 0 0,0 0 0 0 0,0 0 0 0 0,0 0 0 0 0,0 0 0 0 0,0 0 0 0 0,1 0-1 0 0,-1-1 1 0 0,0 1 0 0 0,0 0 0 0 0,0 0 0 0 0,0 0 0 0 0,0 0 0 0 0,0 0 0 0 0,0 0-1 0 0,1-1 1 0 0,-1 1 0 0 0,0 0 0 0 0,0 0 0 0 0,0 0 0 0 0,0 0 0 0 0,0-1 0 0 0,0 1-1 0 0,0 0 1 0 0,0 0 0 0 0,0 0 0 0 0,0 0 0 0 0,0-1 0 0 0,0 1 0 0 0,0 0 0 0 0,0 0-1 0 0,0 0 1 0 0,0 0 0 0 0,0-1 0 0 0,0 1 0 0 0,0 0 0 0 0,-1 0 0 0 0,1 0 0 0 0,0 0 0 0 0,0-1 0 0 0,0 1 0 0 0,0 0 0 0 0,0-1 0 0 0,1 1 0 0 0,-1 0 0 0 0,0-1 0 0 0,0 1 0 0 0,0 0 0 0 0,0 0 0 0 0,0-1 0 0 0,0 1 0 0 0,1 0 0 0 0,-1 0 0 0 0,0-1 0 0 0,0 1 0 0 0,0 0 0 0 0,1 0 0 0 0,-1 0 0 0 0,0-1 0 0 0,0 1 0 0 0,1 0 0 0 0,-1 0 0 0 0,0 0 0 0 0,0 0 0 0 0,1-1 0 0 0,-1 1 0 0 0,0 0 0 0 0,1 0 0 0 0,6-7 0 0 0,1-24 36 0 0,-2 10 30 0 0,-1 0 0 0 0,-1 0 0 0 0,0-7-66 0 0,0 0 34 0 0,1 1-1 0 0,8-24-33 0 0,0-4 364 0 0,-12 53-347 0 0,-1 0 0 0 0,1 0 0 0 0,0 0 0 0 0,-1 0 0 0 0,1 0 0 0 0,0 0 0 0 0,0 0 0 0 0,0 0 1 0 0,1 0-1 0 0,-1 0 0 0 0,0 1 0 0 0,1-1 0 0 0,-1 1 0 0 0,1-1 0 0 0,-1 1 0 0 0,1-1 0 0 0,0 1 0 0 0,-1 0 0 0 0,1 0 0 0 0,0 0 0 0 0,1-1-17 0 0,-3 2 2 0 0,1 0-1 0 0,-1 0 0 0 0,1 0 0 0 0,-1 0 0 0 0,1 0 0 0 0,0-1 0 0 0,-1 1 0 0 0,1 0 0 0 0,-1 0 1 0 0,1-1-1 0 0,-1 1 0 0 0,1 0 0 0 0,-1-1 0 0 0,0 1 0 0 0,1 0 0 0 0,-1-1 0 0 0,1 1 0 0 0,-1-1 0 0 0,0 1 1 0 0,1-1-1 0 0,-1 1 0 0 0,0-1 0 0 0,0 1 0 0 0,1-1-1 0 0,-1 1 1 0 0,0-1 0 0 0,0 1-1 0 0,0 0 1 0 0,0-1 0 0 0,1 1 0 0 0,-1 0 0 0 0,0-1-1 0 0,0 1 1 0 0,0 0 0 0 0,1 0 0 0 0,-1-1 0 0 0,0 1-1 0 0,1 0 1 0 0,-1 0 0 0 0,0-1 0 0 0,0 1 0 0 0,1 0 0 0 0,-1 0-1 0 0,0 0 1 0 0,1 0 0 0 0,-1-1 0 0 0,0 1 0 0 0,1 0-1 0 0,-1 0 1 0 0,1 0 0 0 0,-1 0 0 0 0,0 0 0 0 0,1 0-1 0 0,-1 0 1 0 0,0 0 0 0 0,1 0 0 0 0,-1 0 0 0 0,1 0-1 0 0,-1 0 1 0 0,0 0 0 0 0,1 0 0 0 0,-1 1 0 0 0,0-1-1 0 0,1 0 1 0 0,-1 0 0 0 0,0 0 0 0 0,1 0 0 0 0,-1 1 0 0 0,0-1-1 0 0,0 0 1 0 0,1 0 0 0 0,-1 1 0 0 0,0-1 0 0 0,1 0-1 0 0,-1 0 1 0 0,0 1 0 0 0,0-1 0 0 0,0 0 0 0 0,1 1-1 0 0,-1-1 1 0 0,0 0 0 0 0,0 1 0 0 0,0-1-1 0 0,1 1 2 0 0,0-1 0 0 0,-1 1 0 0 0,1 0 1 0 0,0-1-1 0 0,0 1 0 0 0,0-1 0 0 0,0 0 0 0 0,0 1 0 0 0,0-1 1 0 0,0 0-1 0 0,0 1 0 0 0,0-1 0 0 0,0 0 0 0 0,0 0 0 0 0,0 0 1 0 0,0 0-1 0 0,1 0-2 0 0,-2 0 0 0 0,1 0 1 0 0,0 0 0 0 0,0 0-1 0 0,0 0 1 0 0,0 0 0 0 0,0 0-1 0 0,0 0 1 0 0,-1 1 0 0 0,1-1-1 0 0,0 0 1 0 0,0 1 0 0 0,0-1-1 0 0,0 0 1 0 0,-1 1 0 0 0,1-1-1 0 0,0 1 1 0 0,-1-1 0 0 0,1 1-1 0 0,0-1 1 0 0,-1 1 0 0 0,1 0-1 0 0,0-1 1 0 0,-1 1-1 0 0,1 0 1 0 0,-1 0 0 0 0,1-1-1 0 0,-1 1 0 0 0,76 133 32 0 0,-63-112 26 0 0,1-1-1 0 0,0 0 0 0 0,4 3-57 0 0,0 0 170 0 0,-1 0 0 0 0,0 3-170 0 0,-9-15-57 0 0,0 1 0 0 0,1-2 0 0 0,1 1 0 0 0,1 0 57 0 0,0 1-1727 0 0,-8-11-9093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5.0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178 68 6328 0 0,'1'0'56'0'0,"-1"0"0"0"0,0 1 0 0 0,0-1 0 0 0,1 0 0 0 0,-1 0 0 0 0,0 0 1 0 0,1 0-1 0 0,-1 0 0 0 0,0 0 0 0 0,0 0 0 0 0,1 0 0 0 0,-1 0 0 0 0,0 0 0 0 0,0-1 0 0 0,1 1 1 0 0,-1 0-1 0 0,0 0 0 0 0,0 0 0 0 0,1 0 0 0 0,-1 0 0 0 0,0 0 0 0 0,0-1 0 0 0,1 1 1 0 0,-1 0-1 0 0,0 0 0 0 0,0 0 0 0 0,0 0 0 0 0,1-1 0 0 0,-1 1 0 0 0,0 0 0 0 0,0 0 0 0 0,0-1 1 0 0,0 1-1 0 0,0 0 0 0 0,1 0 0 0 0,-1-1 0 0 0,0 1 0 0 0,0 0 0 0 0,0 0 0 0 0,0-1 0 0 0,0 1 1 0 0,0 0-1 0 0,0 0 0 0 0,0-1 0 0 0,0 1 0 0 0,0 0 0 0 0,0-1 0 0 0,0 1 0 0 0,0 0 0 0 0,0 0 1 0 0,0-1-1 0 0,-1 1 0 0 0,1 0 0 0 0,0 0 0 0 0,0-1 0 0 0,0 1 0 0 0,0 0 0 0 0,0 0 0 0 0,0-1 1 0 0,-1 1-1 0 0,1 0 0 0 0,0 0 0 0 0,0 0 0 0 0,-1-1-56 0 0,-1-5 1033 0 0,-26 6-457 0 0,22 2-577 0 0,1-1 0 0 0,0 1 0 0 0,1 1 0 0 0,-1-1 0 0 0,0 1 0 0 0,1-1 1 0 0,-1 1-1 0 0,1 1 0 0 0,0-1 1 0 0,-37 34 81 0 0,34-30-32 0 0,0 1 0 0 0,1 0 0 0 0,0 0 0 0 0,0 1 0 0 0,1 0 0 0 0,0 0 0 0 0,1 0 1 0 0,0 0-1 0 0,-2 6-49 0 0,4-8 57 0 0,0 0 1 0 0,0 1-1 0 0,1-1 1 0 0,0 1-1 0 0,0-1 1 0 0,0 1-1 0 0,1-1 1 0 0,0 1-1 0 0,1-1 1 0 0,0 1-1 0 0,0 0 1 0 0,0-1-1 0 0,2 2-57 0 0,1 0 58 0 0,1-1-1 0 0,1 1 0 0 0,-1-1 1 0 0,1 0-1 0 0,1 0 0 0 0,-1-1 1 0 0,1 0-1 0 0,3 2-57 0 0,-9-8 8 0 0,5 4 21 0 0,0-1 0 0 0,0 0 0 0 0,0 0 1 0 0,1-1-1 0 0,-1 0 0 0 0,1 0 0 0 0,0 0 0 0 0,0-1 1 0 0,0 0-1 0 0,0 0 0 0 0,0-1 0 0 0,0 0 0 0 0,0 0 0 0 0,1-1 1 0 0,-1 1-1 0 0,0-2 0 0 0,8 0-29 0 0,-12 0 10 0 0,0 0 1 0 0,0 0-1 0 0,0 0 0 0 0,0 0 1 0 0,0 0-1 0 0,-1-1 1 0 0,1 0-1 0 0,0 1 0 0 0,-1-1 1 0 0,1 0-1 0 0,1-2-10 0 0,27-26 78 0 0,-25 22-57 0 0,0 0 0 0 0,0-1 1 0 0,-1 1-1 0 0,0-1 0 0 0,0 0 1 0 0,-1-1-1 0 0,0 1 0 0 0,-1-1 0 0 0,0 1 1 0 0,0-1-1 0 0,-1 0 0 0 0,-1 0 1 0 0,1 0-1 0 0,-2 0 0 0 0,1-1 0 0 0,-2 1 1 0 0,1 0-1 0 0,-1 0 0 0 0,-1 0 1 0 0,0 0-1 0 0,0 0 0 0 0,-1 0 0 0 0,0 1 1 0 0,0-1-1 0 0,-2 1 0 0 0,1 0 1 0 0,-1 0-1 0 0,0 0 0 0 0,-5-6-21 0 0,-3 0 26 0 0,10 12 6 0 0,0 0 0 0 0,0 0 1 0 0,0 0-1 0 0,1 0 0 0 0,-1-1 0 0 0,1 1 0 0 0,0-1 0 0 0,0 0 1 0 0,0 0-1 0 0,0 1 0 0 0,1-1 0 0 0,-1 0 0 0 0,1-1-32 0 0,-6-1 466 0 0,7 6-574 0 0,-1-1 1 0 0,0 1-1 0 0,1 0 0 0 0,-1-1 0 0 0,1 1 1 0 0,-1-1-1 0 0,1 1 0 0 0,-1-1 1 0 0,1 1-1 0 0,-1-1 0 0 0,1 1 0 0 0,-1-1 1 0 0,1 1-1 0 0,-1-1 0 0 0,1 0 0 0 0,0 1 1 0 0,0-1-1 0 0,-1 0 108 0 0,1 1-9669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5.4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 6016 0 0,'0'0'19'0'0,"0"1"1"0"0,0-1 0 0 0,0 1-1 0 0,0-1 1 0 0,0 0-1 0 0,1 1 1 0 0,-1-1-1 0 0,0 0 1 0 0,0 1 0 0 0,0-1-1 0 0,0 0 1 0 0,1 1-1 0 0,-1-1 1 0 0,0 0 0 0 0,0 1-1 0 0,0-1 1 0 0,1 0-1 0 0,-1 1 1 0 0,0-1-1 0 0,1 0 1 0 0,-1 0 0 0 0,0 0-1 0 0,1 1 1 0 0,-1-1-1 0 0,0 0 1 0 0,1 0-1 0 0,-1 0 1 0 0,0 0-20 0 0,1 1 37 0 0,0-1-1 0 0,-1 0 1 0 0,1 1-1 0 0,-1-1 1 0 0,1 0-1 0 0,-1 1 1 0 0,1-1-1 0 0,-1 0 1 0 0,0 1-1 0 0,1-1 1 0 0,-1 1-1 0 0,1-1 1 0 0,-1 1 0 0 0,0-1-1 0 0,1 1 1 0 0,-1-1-1 0 0,0 1 1 0 0,0-1-1 0 0,1 1 1 0 0,-1-1-1 0 0,0 1 1 0 0,0 0-37 0 0,4 27 551 0 0,6 24 74 0 0,18 57-400 0 0,-23-90-242 0 0,1-1 0 0 0,1 0 0 0 0,1 0-1 0 0,0-1 1 0 0,1 1 0 0 0,1-2 0 0 0,1 0 0 0 0,1 1 17 0 0,-9-13 11 0 0,1 0 0 0 0,0 0 1 0 0,0-1-1 0 0,1 0 0 0 0,-1 1 0 0 0,1-1 1 0 0,-1-1-1 0 0,1 1 0 0 0,0-1 0 0 0,0 0 1 0 0,2 1-12 0 0,5 1 49 0 0,0-1 0 0 0,0 0 0 0 0,0 0 0 0 0,6 0-49 0 0,-14-3 35 0 0,-1 0 0 0 0,0 0 1 0 0,0 0-1 0 0,1-1 0 0 0,-1 1 1 0 0,0-1-1 0 0,0 1 0 0 0,0-1 1 0 0,0 0-1 0 0,0-1 0 0 0,0 1 1 0 0,0 0-1 0 0,0-1 0 0 0,0 0 0 0 0,1 0-35 0 0,5-6 231 0 0,1 1-1 0 0,-1-1 1 0 0,4-6-231 0 0,6-4 235 0 0,-14 14-155 0 0,-1 0 0 0 0,-1-1 0 0 0,1 1 0 0 0,0-1 0 0 0,-1 0 0 0 0,0 0 0 0 0,0 0 0 0 0,-1-1 0 0 0,2-3-80 0 0,14-53 802 0 0,-15 50-594 0 0,-2 5-71 0 0,0 0 0 0 0,0 0 0 0 0,-1 0-1 0 0,0 0 1 0 0,-1 0 0 0 0,1 0 0 0 0,-1 0-1 0 0,-1 0 1 0 0,-1-5-137 0 0,-4-32 597 0 0,6 34-412 0 0,-1 0 0 0 0,1 0 0 0 0,-2 0 0 0 0,0 1 0 0 0,-2-7-185 0 0,-8-27 861 0 0,15 31-2591 0 0,-2 10-8284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5.9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0 199 7136 0 0,'1'5'32'0'0,"-1"0"1"0"0,1-1 0 0 0,0 1-1 0 0,0 0 1 0 0,0-1 0 0 0,1 1-1 0 0,0-1 1 0 0,1 3-33 0 0,7 22 196 0 0,2 13-20 0 0,10 46-104 0 0,-2-25-49 0 0,-15-47 236 0 0,-3-12-88 0 0,-1 0 1 0 0,0 0-1 0 0,0 0 1 0 0,0 0-1 0 0,-1 1 1 0 0,1 3-172 0 0,-1-7 372 0 0,0-1-48 0 0,0 0-12 0 0,-7-8 1152 0 0,0-1-1337 0 0,1-1-1 0 0,0 0 1 0 0,0-1 0 0 0,1 0 0 0 0,1 1 0 0 0,0-2 0 0 0,0 1 0 0 0,1 0 0 0 0,1-1 0 0 0,-2-9-127 0 0,1-15 216 0 0,2 0 0 0 0,2-32-216 0 0,0 9 313 0 0,-1 50-274 0 0,1 1 0 0 0,0-1-1 0 0,0 1 1 0 0,1-1 0 0 0,0 1 0 0 0,1 0-1 0 0,-1-1 1 0 0,2 1 0 0 0,-1 1 0 0 0,1-1-1 0 0,2-2-38 0 0,-3 4 16 0 0,0 2 0 0 0,1-1 0 0 0,-1 0 0 0 0,1 1 0 0 0,0-1 0 0 0,1 1 0 0 0,-1 0 0 0 0,1 1 0 0 0,-1-1 0 0 0,1 1 0 0 0,0 0 0 0 0,0 0 0 0 0,1 0 0 0 0,-1 1 0 0 0,1 0 0 0 0,-1 0 0 0 0,2 0-16 0 0,13-3 46 0 0,-15 3-31 0 0,-1 0 0 0 0,1 1 0 0 0,0-1 0 0 0,0 1 0 0 0,0 1 0 0 0,0-1-1 0 0,0 1 1 0 0,0 0 0 0 0,1 0 0 0 0,-1 0 0 0 0,0 1 0 0 0,2 0-15 0 0,9 3 11 0 0,-11-3-6 0 0,0 0 0 0 0,0 1 1 0 0,0 0-1 0 0,-1-1 1 0 0,1 1-1 0 0,0 1 1 0 0,-1-1-1 0 0,1 1 1 0 0,-1 0-1 0 0,0 0 1 0 0,4 3-6 0 0,13 14 36 0 0,-12-12-22 0 0,-1 0 0 0 0,0 1 0 0 0,0-1-1 0 0,-1 2 1 0 0,0-1 0 0 0,0 1 0 0 0,0 1-14 0 0,8 9 11 0 0,1 0 0 0 0,-16-19-11 0 0,0 0 0 0 0,0 0 0 0 0,1 0 1 0 0,-1-1-1 0 0,0 1 0 0 0,0 0 0 0 0,0 0 0 0 0,0 0 1 0 0,0 0-1 0 0,0 0 0 0 0,0 0 0 0 0,0 0 0 0 0,-1 0 0 0 0,1 0 1 0 0,0 0-1 0 0,0 0 0 0 0,-1 0 0 0 0,1 0 0 0 0,-1-1 1 0 0,1 1-1 0 0,-1 0 0 0 0,1 0 0 0 0,-1 0 0 0 0,1-1 1 0 0,-1 1-1 0 0,-6 11 0 0 0,6-11 0 0 0,1 0 0 0 0,-1 0 0 0 0,1 0 0 0 0,-1 0 0 0 0,1 0 0 0 0,-1 0 0 0 0,0 0 0 0 0,0-1 0 0 0,0 1 0 0 0,1 0 0 0 0,-1 0 0 0 0,0 0 0 0 0,0-1 0 0 0,-1 1 0 0 0,-31 20 0 0 0,17-10 0 0 0,0-2 0 0 0,0 0 0 0 0,-1-1 0 0 0,-8 3 0 0 0,-6 1 0 0 0,16-5 0 0 0,0-2 0 0 0,0 0 0 0 0,-7 1 0 0 0,18-5 0 0 0,0 0 0 0 0,-1 1 0 0 0,1 0 0 0 0,0 0 0 0 0,0 0 0 0 0,0 1 0 0 0,0-1 0 0 0,0 1 0 0 0,1 0 0 0 0,-1 0 0 0 0,1 0 0 0 0,0 0 0 0 0,0 1 0 0 0,0-1 0 0 0,0 1 0 0 0,1 0 0 0 0,-3 3 0 0 0,5-5 0 0 0,-1-1 0 0 0,1 0 0 0 0,-1 1 0 0 0,1-1 0 0 0,0 0 0 0 0,-1 1 0 0 0,1-1 0 0 0,0 1 0 0 0,0-1 0 0 0,0 0 0 0 0,0 1 0 0 0,0-1 0 0 0,0 0 0 0 0,1 1 0 0 0,-1-1 0 0 0,0 1 0 0 0,1-1 0 0 0,-1 0 0 0 0,1 0 0 0 0,-1 1 0 0 0,1-1 0 0 0,0 0 0 0 0,0 0 0 0 0,-1 0 0 0 0,1 1 0 0 0,0-1 0 0 0,0 0 0 0 0,0 0 0 0 0,0 0 0 0 0,0-1 0 0 0,0 1 0 0 0,0 0 0 0 0,1 0 0 0 0,5 5 0 0 0,1-1 0 0 0,-1 1 0 0 0,1-2 0 0 0,2 2 0 0 0,-10-6 0 0 0,15 7 12 0 0,0 0 0 0 0,1-1 1 0 0,0-1-1 0 0,-1-1 0 0 0,15 3-12 0 0,17 0 100 0 0,17 0-100 0 0,-43-6 126 0 0,0-1 0 0 0,0 0 1 0 0,5-3-127 0 0,32 0 178 0 0,21-7-1932 0 0,-77 10-8074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6.73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19 6928 0 0,'-2'-7'274'0'0,"2"7"-248"0"0,0 0 0 0 0,-1 0 0 0 0,1-1 1 0 0,0 1-1 0 0,0 0 0 0 0,0 0 0 0 0,0 0 0 0 0,0-1 0 0 0,0 1 0 0 0,0 0 0 0 0,0 0 0 0 0,0 0 0 0 0,0-1 0 0 0,0 1 0 0 0,0 0 0 0 0,0 0 0 0 0,0 0 0 0 0,0-1 0 0 0,0 1 0 0 0,0 0 0 0 0,0 0 0 0 0,0 0 0 0 0,0-1 0 0 0,0 1 0 0 0,0 0 0 0 0,0 0 0 0 0,0 0 0 0 0,1-1 0 0 0,-1 1 0 0 0,0 0 0 0 0,0 0 1 0 0,0 0-1 0 0,0 0 0 0 0,0 0 0 0 0,1-1 0 0 0,-1 1 0 0 0,0 0 0 0 0,0 0-26 0 0,-2-5 1042 0 0,0 7-758 0 0,5 5-77 0 0,-1-2-91 0 0,0 0-1 0 0,0 0 1 0 0,-1 0 0 0 0,0 0-1 0 0,1 4-115 0 0,4 17 169 0 0,7 13 332 0 0,-2 2 1 0 0,3 25-502 0 0,9 40 822 0 0,-8-46-472 0 0,-7-25 116 0 0,2-1-1 0 0,6 15-465 0 0,-4-16 200 0 0,-12-32-236 0 0,1 0 1 0 0,0 0-1 0 0,-1 0 0 0 0,1 0 0 0 0,0-1 0 0 0,-1 1 0 0 0,1 0 0 0 0,0 0 0 0 0,0 0 1 0 0,0-1-1 0 0,0 1 0 0 0,0 0 0 0 0,0-1 0 0 0,0 1 36 0 0,1 0-1155 0 0,-1 0-7502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4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0 106 3112 0 0,'2'-2'36'0'0,"0"1"1"0"0,1-1-1 0 0,-1 1 0 0 0,0 0 1 0 0,0 0-1 0 0,1 0 1 0 0,-1 0-1 0 0,1 0 0 0 0,-1 1 1 0 0,1-1-1 0 0,0 0-36 0 0,22-7 337 0 0,-13 2-294 0 0,-1-1 0 0 0,1 2-1 0 0,-1 0 1 0 0,1 0 0 0 0,1 1-1 0 0,-1 1 1 0 0,1 0 0 0 0,-1 0-43 0 0,27-7 126 0 0,-30 7-38 0 0,-1 0-1 0 0,1 1 0 0 0,0 0 0 0 0,0 0 0 0 0,7 0-87 0 0,70-7 359 0 0,-53 4-160 0 0,-1 2 0 0 0,9 1-199 0 0,6 2-542 0 0,-44 0-3010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8.0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78 2 5120 0 0,'11'-1'94'0'0,"-6"1"56"0"0,0 0 0 0 0,0 0-1 0 0,1 0 1 0 0,-1 1 0 0 0,0 0-1 0 0,0 0 1 0 0,0 0-1 0 0,-1 0 1 0 0,3 2-150 0 0,1 1-37 0 0,0 1-1 0 0,-1 0 1 0 0,1 0-1 0 0,-1 1 0 0 0,0 0 1 0 0,-1 0-1 0 0,0 0 1 0 0,0 1-1 0 0,0 0 1 0 0,-1 0-1 0 0,0 1 1 0 0,0 0-1 0 0,-1 0 1 0 0,0 0-1 0 0,0 0 0 0 0,-1 0 1 0 0,0 1-1 0 0,0 0 1 0 0,0 6 37 0 0,-2-11 22 0 0,0-1 1 0 0,-1 1-1 0 0,0 0 0 0 0,0-1 1 0 0,0 1-1 0 0,0-1 0 0 0,-1 1 1 0 0,1-1-1 0 0,-1 1 0 0 0,0-1 1 0 0,0 1-1 0 0,0-1 0 0 0,0 0 1 0 0,-1 1-1 0 0,1-1 0 0 0,-1 0 1 0 0,0 0-1 0 0,0 0 1 0 0,0 0-1 0 0,0-1 0 0 0,-1 1 1 0 0,1 0-1 0 0,-1-1 0 0 0,1 0 1 0 0,-1 1-1 0 0,-3 0-22 0 0,-1 2 127 0 0,-1 0-1 0 0,-1-1 1 0 0,1 0 0 0 0,-1-1-1 0 0,1 0 1 0 0,-1 0 0 0 0,0-1-1 0 0,0 0 1 0 0,-8 1-127 0 0,-85 15 767 0 0,88-17-722 0 0,11-1 486 0 0,8 4-118 0 0,-1-1-386 0 0,2 0 18 0 0,0 0 0 0 0,0 0 0 0 0,0 0 0 0 0,0-1 0 0 0,1 0 0 0 0,4 1-45 0 0,16 5 68 0 0,-8 0-37 0 0,8 2 118 0 0,-1 1 0 0 0,0 1 0 0 0,-1 1-1 0 0,0 1 1 0 0,9 8-149 0 0,-9-5 263 0 0,-20-15-192 0 0,-1 1-1 0 0,1-1 1 0 0,-1 1-1 0 0,0 0 1 0 0,0 1-1 0 0,0-1 1 0 0,-1 1-1 0 0,1 0 1 0 0,-1 0-1 0 0,1 0 1 0 0,-1 0-71 0 0,7 6-1452 0 0,-10-10-5728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7.4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1 315 8240 0 0,'1'-2'146'0'0,"1"1"1"0"0,-1-1 0 0 0,0 1 0 0 0,1-1-1 0 0,-1 1 1 0 0,0-1 0 0 0,0 1-1 0 0,0-1 1 0 0,0 0 0 0 0,0 0 0 0 0,-1 0-1 0 0,1 1 1 0 0,0-1 0 0 0,-1 0-1 0 0,0 0 1 0 0,1 0 0 0 0,-1 0 0 0 0,0 0-1 0 0,0 0 1 0 0,0 0 0 0 0,0 0-1 0 0,0 0 1 0 0,0 0 0 0 0,-1 0-1 0 0,1 0 1 0 0,-1 0 0 0 0,1 1 0 0 0,-1-1-1 0 0,0 0-146 0 0,-2-18 218 0 0,0 0 0 0 0,1 0 1 0 0,2 0-1 0 0,0 0 0 0 0,1-5-218 0 0,0-16 289 0 0,-1 36-261 0 0,1 1 0 0 0,0-1 0 0 0,0 1 0 0 0,0 0 0 0 0,0-1 0 0 0,1 1 0 0 0,0 0 0 0 0,0 0 0 0 0,1-1-28 0 0,-2 3 22 0 0,0 0-1 0 0,-1 0 0 0 0,1 0 1 0 0,1 1-1 0 0,-1-1 1 0 0,0 1-1 0 0,0-1 0 0 0,1 1 1 0 0,-1-1-1 0 0,1 1 1 0 0,-1 0-1 0 0,1 0 0 0 0,-1-1 1 0 0,1 1-1 0 0,0 0 1 0 0,-1 0-1 0 0,1 1 0 0 0,0-1 1 0 0,0 0-1 0 0,0 1 1 0 0,1-1-22 0 0,3-3 175 0 0,-5 4-172 0 0,-1 0 0 0 0,0-1-1 0 0,0 1 1 0 0,0 0-1 0 0,0 0 1 0 0,1 0 0 0 0,-1-1-1 0 0,0 1 1 0 0,0 0 0 0 0,1 0-1 0 0,-1 0 1 0 0,0 0 0 0 0,0-1-1 0 0,1 1 1 0 0,-1 0-1 0 0,0 0 1 0 0,0 0 0 0 0,1 0-1 0 0,-1 0 1 0 0,0 0 0 0 0,1 0-1 0 0,-1 0 1 0 0,0 0 0 0 0,0 0-1 0 0,1 0 1 0 0,-1 0 0 0 0,0 0-1 0 0,1 0 1 0 0,-1 0-1 0 0,0 0 1 0 0,0 0 0 0 0,1 0-1 0 0,-1 0 1 0 0,0 1 0 0 0,0-1-1 0 0,1 0 1 0 0,-1 0 0 0 0,0 0-1 0 0,0 0 1 0 0,1 1-3 0 0,15 9 121 0 0,-1 1 1 0 0,0 1-1 0 0,-1 1 0 0 0,5 5-121 0 0,38 31 98 0 0,27 24 78 0 0,-66-63-117 0 0,-16-9-36 0 0,0 0-1 0 0,0 0 1 0 0,0 0-1 0 0,0 0 1 0 0,-1 0 0 0 0,1 0-1 0 0,0 0 1 0 0,-1 1-1 0 0,1-1 1 0 0,-1 1 0 0 0,1-1-1 0 0,-1 1 1 0 0,0 0 0 0 0,1 1-23 0 0,7 6 357 0 0,-2-13 116 0 0,2-19 328 0 0,-6 12-713 0 0,-1 4-52 0 0,0 0 0 0 0,-1 0 0 0 0,0-1 0 0 0,0 1 0 0 0,-1 0 0 0 0,0-1 0 0 0,-1-6-36 0 0,2-32 119 0 0,0 39-91 0 0,3-14 313 0 0,-2 1-1 0 0,1-15-340 0 0,-3 34 9 0 0,0 1 0 0 0,0-1 0 0 0,0 1 0 0 0,0-1 0 0 0,0 0 0 0 0,1 1 0 0 0,-1-1-1 0 0,0 1 1 0 0,0-1 0 0 0,1 1 0 0 0,-1-1 0 0 0,0 1 0 0 0,1 0 0 0 0,-1-1 0 0 0,1 1-1 0 0,-1-1 1 0 0,1 1 0 0 0,-1 0 0 0 0,0-1 0 0 0,1 1 0 0 0,-1 0 0 0 0,1 0 0 0 0,-1-1-1 0 0,1 1 1 0 0,0 0 0 0 0,-1 0 0 0 0,1 0 0 0 0,-1-1 0 0 0,1 1 0 0 0,-1 0 0 0 0,1 0-1 0 0,0 0 1 0 0,-1 0 0 0 0,1 0 0 0 0,-1 0 0 0 0,1 0 0 0 0,-1 1 0 0 0,1-1 0 0 0,-1 0-1 0 0,1 0 1 0 0,0 0 0 0 0,-1 0 0 0 0,1 1 0 0 0,-1-1 0 0 0,1 0 0 0 0,-1 1 0 0 0,1-1-1 0 0,-1 0 1 0 0,0 1 0 0 0,1-1 0 0 0,-1 1 0 0 0,1-1 0 0 0,-1 0 0 0 0,0 1 0 0 0,1-1-1 0 0,-1 1 1 0 0,0-1 0 0 0,0 1 0 0 0,1-1 0 0 0,-1 1 0 0 0,0-1 0 0 0,0 1 0 0 0,0 0-1 0 0,1-1 1 0 0,-1 1 0 0 0,0-1 0 0 0,0 1-9 0 0,18 68 39 0 0,-15-58-82 0 0,1 0 1 0 0,0 1 0 0 0,1-1 0 0 0,0-1-1 0 0,0 1 1 0 0,1-1 0 0 0,1 0-1 0 0,0 0 1 0 0,0-1 0 0 0,1 1-1 0 0,5 3 43 0 0,2 7-135 0 0,-14-17 132 0 0,0-1 0 0 0,1 0 1 0 0,0 0-1 0 0,-1 1 0 0 0,1-1 0 0 0,0 0 0 0 0,0-1 1 0 0,0 1-1 0 0,0 0 0 0 0,0-1 0 0 0,0 1 0 0 0,1-1 0 0 0,1 1 3 0 0,9 10-31 0 0,-13-12 29 0 0,1 1-1 0 0,0 0 1 0 0,-1 0 0 0 0,1 0 0 0 0,0-1 0 0 0,0 1 0 0 0,0 0 0 0 0,-1-1 0 0 0,1 1 0 0 0,0-1 0 0 0,0 1 0 0 0,0-1-1 0 0,0 1 1 0 0,0-1 0 0 0,0 0 0 0 0,0 1 0 0 0,0-1 0 0 0,0 0 0 0 0,0 0 0 0 0,0 0 0 0 0,1 0 0 0 0,-1 0 0 0 0,0 0 0 0 0,0 0-1 0 0,0 0 3 0 0,4 0 70 0 0,-1 0 0 0 0,0 0 0 0 0,0-1 0 0 0,0 0 0 0 0,1 1 0 0 0,-1-1-1 0 0,1-1-69 0 0,12-9-2848 0 0,-15 9-8832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7.77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99 8432 0 0,'3'3'50'0'0,"0"-1"0"0"0,0 1 0 0 0,0 0 0 0 0,-1 0-1 0 0,1 0 1 0 0,-1 0 0 0 0,0 0 0 0 0,0 0 0 0 0,0 1 0 0 0,0-1 0 0 0,0 1 0 0 0,-1-1 0 0 0,1 5-50 0 0,11 18 287 0 0,0-7-260 0 0,-1 1 1 0 0,-2 1 0 0 0,0-1 0 0 0,-1 2 0 0 0,-1-1-1 0 0,1 10-27 0 0,-5-15 2 0 0,-3-13-2 0 0,-1 0 0 0 0,1 0 0 0 0,0 0 0 0 0,0 0 0 0 0,0 0 0 0 0,0 0 0 0 0,1-1 0 0 0,-1 1 0 0 0,1 0 0 0 0,-1-1 0 0 0,1 1 0 0 0,0-1 0 0 0,1 2 0 0 0,-1-2 29 0 0,-1 0 0 0 0,1 0 0 0 0,-1 0 1 0 0,0 0-1 0 0,0 0 0 0 0,0 1 1 0 0,0-1-1 0 0,0 0 0 0 0,-1 1 0 0 0,1-1 1 0 0,-1 0-1 0 0,1 1 0 0 0,-1-1 0 0 0,0 1 1 0 0,0-1-1 0 0,0 1 0 0 0,0-1 0 0 0,-1 2-29 0 0,1 4 51 0 0,0-8 66 0 0,0 0 23 0 0,0 0 106 0 0,0 0 24 0 0,0 0-2 0 0,0 0 3 0 0,0 0-23 0 0,0 0-3 0 0,-14-28 831 0 0,3 7-848 0 0,2-1 1 0 0,1 0-1 0 0,1-1 0 0 0,1 0 0 0 0,-1-10-228 0 0,5 19 147 0 0,0 1-1 0 0,1 0 1 0 0,1 0-1 0 0,0-1 1 0 0,1 1-1 0 0,1 0 1 0 0,0 0 0 0 0,1 0-1 0 0,0 0 1 0 0,3-6-147 0 0,-5 13 89 0 0,1-1-1 0 0,1 1 1 0 0,-1 0 0 0 0,1 1 0 0 0,0-1 0 0 0,0 0-1 0 0,0 1 1 0 0,1 0 0 0 0,0 0 0 0 0,0 0 0 0 0,0 0-1 0 0,1 1 1 0 0,0-1 0 0 0,0 1 0 0 0,0 0 0 0 0,0 0-1 0 0,0 1 1 0 0,1 0 0 0 0,0 0 0 0 0,3-1-89 0 0,-4 2 84 0 0,0 0 1 0 0,1 0-1 0 0,0 0 1 0 0,-1 1-1 0 0,1 0 1 0 0,0 0-1 0 0,0 1 1 0 0,-1 0-1 0 0,1 0 1 0 0,0 0-1 0 0,3 1-84 0 0,-1-1 36 0 0,-4 0 19 0 0,-1 0-1 0 0,1 0 1 0 0,-1 1-1 0 0,1-1 1 0 0,-1 1-1 0 0,0 0 0 0 0,4 1-54 0 0,-6-1 14 0 0,1 0-1 0 0,-1 0 0 0 0,1 0 0 0 0,-1 0 0 0 0,1 0 0 0 0,-1 1 0 0 0,0-1 0 0 0,0 0 0 0 0,0 1 0 0 0,0-1 1 0 0,0 1-1 0 0,0-1 0 0 0,0 1 0 0 0,0 0 0 0 0,-1-1 0 0 0,1 1 0 0 0,0 1-13 0 0,8 20 38 0 0,-7-20-27 0 0,0 1-1 0 0,0-1 0 0 0,-1 1 0 0 0,1-1 0 0 0,-1 1 0 0 0,0 0 0 0 0,0-1 0 0 0,-1 1 0 0 0,1 0 0 0 0,-1 0 0 0 0,1 0 0 0 0,-1-1 0 0 0,-1 1 0 0 0,1 0 0 0 0,0 0 0 0 0,-1 0 0 0 0,0 0-10 0 0,-1 2 5 0 0,0-1 0 0 0,0 1-1 0 0,-1-1 1 0 0,1 0 0 0 0,-1 0-1 0 0,0 0 1 0 0,-1 0-1 0 0,1 0 1 0 0,-1-1 0 0 0,0 0-1 0 0,0 0 1 0 0,-1 0 0 0 0,1 0-1 0 0,-1 0 1 0 0,-3 1-5 0 0,-5 5-23 0 0,7-6-56 0 0,0 1-1 0 0,0-1 1 0 0,0 0 0 0 0,0-1 0 0 0,-1 1 0 0 0,0-1 0 0 0,1 0 0 0 0,-5 0 79 0 0,9-2-28 0 0,1 0 0 0 0,-1-1 0 0 0,0 1 0 0 0,1-1 0 0 0,-1 1 0 0 0,0-1 0 0 0,1 0 0 0 0,-1 0 0 0 0,0 0 0 0 0,0 0 0 0 0,1 0 0 0 0,-1 0 0 0 0,0 0 0 0 0,1-1 0 0 0,-1 1 0 0 0,0 0 0 0 0,1-1 0 0 0,-1 0 0 0 0,0 1 0 0 0,1-1 0 0 0,-1 0 0 0 0,1 0 28 0 0,0 1-82 0 0,1 0 2 0 0,-2-3-2277 0 0,2 2-8677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8.1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10040 0 0,'1'2'36'0'0,"0"-1"0"0"0,-1 1 0 0 0,1-1 0 0 0,0 1-1 0 0,0-1 1 0 0,0 1 0 0 0,0-1 0 0 0,0 0 0 0 0,0 0 0 0 0,0 1 0 0 0,0-1 0 0 0,1 0 0 0 0,-1 0 0 0 0,0 0 0 0 0,1 0 0 0 0,-1 0 0 0 0,1-1 0 0 0,-1 1 0 0 0,1 0 0 0 0,-1-1 0 0 0,2 1-36 0 0,0 1 72 0 0,0-1 0 0 0,-1 1 1 0 0,1-1-1 0 0,0 1 0 0 0,-1 0 0 0 0,1 0 1 0 0,-1 0-1 0 0,1 1-72 0 0,4 8 127 0 0,0 0-1 0 0,-1 0 1 0 0,0 1 0 0 0,-1-1-1 0 0,0 1 1 0 0,-1 1 0 0 0,2 8-127 0 0,1 11-10 0 0,-2 0 0 0 0,0 13 10 0 0,2-19 145 0 0,0 5 94 0 0,-8-27-183 0 0,2 0 1 0 0,-1 0 0 0 0,0 0 0 0 0,1 0 0 0 0,0-1 0 0 0,-1 1-1 0 0,2 0 1 0 0,-1 0 0 0 0,0 0 0 0 0,1-1 0 0 0,0 1-1 0 0,-1-1 1 0 0,3 3-57 0 0,0 1 189 0 0,0 0 0 0 0,1 0 0 0 0,0 0 0 0 0,0 0 0 0 0,1-1-189 0 0,-5-4 78 0 0,1 0-1 0 0,0 0 1 0 0,0-1 0 0 0,0 1-1 0 0,1-1 1 0 0,-1 0 0 0 0,0 1-1 0 0,0-1 1 0 0,1 0 0 0 0,-1-1-1 0 0,1 1 1 0 0,-1 0 0 0 0,1-1-1 0 0,-1 1 1 0 0,1-1 0 0 0,-1 0 0 0 0,3 0-78 0 0,39-2 766 0 0,-1-2 1 0 0,33-8-767 0 0,-71 12 1 0 0,43-14-2070 0 0,-45 13-8720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8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8840 0 0,'0'0'618'0'0,"14"21"2822"0"0,-13-19-3364 0 0,-1 1 0 0 0,1 0 0 0 0,0-1 0 0 0,0 1 0 0 0,0 0 0 0 0,1-1 0 0 0,-1 0 0 0 0,0 1 0 0 0,1-1 0 0 0,0 0-1 0 0,1 2-75 0 0,11 20-36 0 0,-6 1 42 0 0,-6-18-6 0 0,0 1 1 0 0,1-1-1 0 0,0 1 0 0 0,1-1 1 0 0,-1 0-1 0 0,3 2 0 0 0,0 2 35 0 0,0-1 1 0 0,-1 1 0 0 0,-1 1-1 0 0,0-1 1 0 0,0 1-1 0 0,-1-1 1 0 0,0 1-1 0 0,-1 0 1 0 0,0 5-36 0 0,-1-9-182 0 0,0 0 0 0 0,1-1 1 0 0,0 1-1 0 0,0-1 0 0 0,1 1 0 0 0,0-1 1 0 0,0 0-1 0 0,1 0 0 0 0,1 3 182 0 0,-4-9-8853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8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143 6 7936 0 0,'-1'0'152'0'0,"0"-1"-1"0"0,1 1 1 0 0,-1-1 0 0 0,0 0 0 0 0,0 1 0 0 0,0 0 0 0 0,0-1 0 0 0,0 1 0 0 0,1-1-1 0 0,-1 1 1 0 0,0 0 0 0 0,0 0 0 0 0,0 0 0 0 0,0-1 0 0 0,0 1 0 0 0,0 0-1 0 0,0 0 1 0 0,0 0 0 0 0,0 0 0 0 0,0 1 0 0 0,0-1 0 0 0,0 0 0 0 0,0 0 0 0 0,0 1-1 0 0,0-1-151 0 0,-3 2 184 0 0,0-1-1 0 0,1 1 0 0 0,-1 0 1 0 0,1 0-1 0 0,0 0 0 0 0,-1 1 1 0 0,0 0-184 0 0,-6 7 40 0 0,0-1 0 0 0,1 1 0 0 0,0 0 0 0 0,-1 2-40 0 0,6-6 14 0 0,-1 1 1 0 0,1-1 0 0 0,0 1 0 0 0,0 0 0 0 0,1 0 0 0 0,0 1 0 0 0,0-1-1 0 0,0 0 1 0 0,1 1 0 0 0,0 0 0 0 0,1-1 0 0 0,0 1 0 0 0,0 0 0 0 0,1 2-15 0 0,-1 9 129 0 0,1-13-98 0 0,0 0-1 0 0,0 0 1 0 0,0-1 0 0 0,1 1-1 0 0,-1 0 1 0 0,1 0 0 0 0,1 0-1 0 0,0 3-30 0 0,3 6 33 0 0,-4-12-23 0 0,-1 0 0 0 0,1 0-1 0 0,0 0 1 0 0,0 0 0 0 0,0-1 0 0 0,0 1-1 0 0,0 0 1 0 0,1-1 0 0 0,-1 1 0 0 0,1-1-1 0 0,-1 1 1 0 0,1-1 0 0 0,0 0 0 0 0,0 0-1 0 0,0 0 1 0 0,1 0 0 0 0,-1 0 0 0 0,0 0-1 0 0,1 0 1 0 0,0 0-10 0 0,18 7 95 0 0,-13-5-41 0 0,0 0 0 0 0,1 0 0 0 0,0-1 0 0 0,4 1-54 0 0,5 0 45 0 0,-11-2-21 0 0,0-1 0 0 0,1 1 1 0 0,-1-1-1 0 0,0-1 0 0 0,1 1 0 0 0,-1-1 0 0 0,0 0 1 0 0,2-1-25 0 0,11-1-20 0 0,-12 1-219 0 0,-1 1 0 0 0,1-2 0 0 0,-1 1 0 0 0,0-1 0 0 0,0 0 1 0 0,0 0-1 0 0,7-3 239 0 0,-12 4-9180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9.1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1 441 7632 0 0,'16'-12'623'0'0,"-14"11"-511"0"0,-1 0-1 0 0,1 0 0 0 0,0 0 1 0 0,-1 0-1 0 0,1 0 0 0 0,-1-1 1 0 0,0 1-1 0 0,1-1 0 0 0,-1 1 1 0 0,0-1-1 0 0,0 1 1 0 0,0-1-1 0 0,0 0 0 0 0,0 1 1 0 0,0-1-1 0 0,0-1-111 0 0,18-25 1477 0 0,6-49 2 0 0,-18 40-739 0 0,0 2 165 0 0,1 1 1 0 0,10-25-906 0 0,-6 21 566 0 0,-11 32-463 0 0,1 0 0 0 0,-1-1 0 0 0,1 1 0 0 0,1 1 0 0 0,-1-1 0 0 0,1 0 0 0 0,0 0 0 0 0,1 1 0 0 0,-1 0-1 0 0,3-3-102 0 0,-4 6 38 0 0,-1 0 10 0 0,1 0-1 0 0,-1 0 0 0 0,0 0 0 0 0,1 0 0 0 0,0 1 0 0 0,-1-1 0 0 0,1 0 0 0 0,0 1 0 0 0,0 0 0 0 0,0-1 0 0 0,0 1 0 0 0,0 0 0 0 0,0 0 0 0 0,0 0 0 0 0,0 0 1 0 0,1 0-1 0 0,-1 1 0 0 0,0-1 0 0 0,0 1 0 0 0,1-1 0 0 0,-1 1 0 0 0,0 0 0 0 0,1 0 0 0 0,-1 0 0 0 0,1 0-47 0 0,1 0-3 0 0,-1 0-5 0 0,-1-1 0 0 0,0 1 0 0 0,1 0 0 0 0,-1 0 0 0 0,1 0 0 0 0,-1 0 0 0 0,1 1 0 0 0,-1-1 0 0 0,0 1 0 0 0,1-1 0 0 0,-1 1 0 0 0,0 0 0 0 0,0 0 0 0 0,1 0 0 0 0,-1 0 0 0 0,0 0-1 0 0,0 1 1 0 0,0-1 0 0 0,0 0 0 0 0,0 1 0 0 0,0 0 0 0 0,-1-1 0 0 0,1 1 0 0 0,-1 0 0 0 0,1 1 8 0 0,22 30-12 0 0,-3 1-1 0 0,0 1 1 0 0,3 14 12 0 0,-12-25 44 0 0,-7-12 59 0 0,1-1 0 0 0,0 1 0 0 0,1-1 0 0 0,4 4-103 0 0,-7-9 18 0 0,0 0 1 0 0,-1 1 0 0 0,1-1-1 0 0,-1 1 1 0 0,0-1 0 0 0,0 3-19 0 0,-1-2 17 0 0,1 0 0 0 0,0-1 1 0 0,0 1-1 0 0,1-1 0 0 0,3 5-17 0 0,-2 3 2 0 0,-5-13-2 0 0,0 0 0 0 0,0 0 0 0 0,0 0 0 0 0,0-1 0 0 0,1 1 0 0 0,-1 0 0 0 0,0 0 0 0 0,0-1 0 0 0,1 1 0 0 0,-1 0 0 0 0,0-1 0 0 0,1 1 0 0 0,-1 0 0 0 0,1-1 0 0 0,-1 1 0 0 0,1-1 0 0 0,-1 1 0 0 0,1 0 0 0 0,-1-1 0 0 0,1 1 0 0 0,0-1 0 0 0,-1 0 0 0 0,1 1 0 0 0,0-1 0 0 0,2 8 205 0 0,-3-5-2827 0 0,0-3-9066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9.4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95 9848 0 0,'14'-1'311'0'0,"0"0"0"0"0,-1-1 0 0 0,1-1 0 0 0,-1-1 0 0 0,0 0 0 0 0,12-5-311 0 0,-7 3 575 0 0,1 0 0 0 0,16-3-575 0 0,27-1 159 0 0,9-1-1664 0 0,34-12 1505 0 0,-84 17-8238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09.8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6520 0 0,'5'8'396'0'0,"1"-1"1"0"0,-1 1-1 0 0,-1 0 1 0 0,0 0 0 0 0,0 1-1 0 0,0-1 1 0 0,-1 1-1 0 0,0 0 1 0 0,-1 0-1 0 0,0 0 1 0 0,0 1-397 0 0,10 35 1206 0 0,7 15-944 0 0,-7-6 468 0 0,-11-52-677 0 0,0 1 0 0 0,-1 0 0 0 0,1 0 1 0 0,-1 0-1 0 0,1-1 0 0 0,-1 1 0 0 0,0 0 1 0 0,0 2-54 0 0,0-3 20 0 0,0 0 1 0 0,0 0-1 0 0,0 0 0 0 0,0 0 1 0 0,0 0-1 0 0,0 0 1 0 0,0-1-1 0 0,1 1 0 0 0,-1 0 1 0 0,1 0-1 0 0,0 0 1 0 0,-1-1-1 0 0,1 1 0 0 0,0 0 1 0 0,0-1-1 0 0,0 1 1 0 0,0-1-1 0 0,0 1-20 0 0,2 2-688 0 0,-3-4-8729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12.2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1 151 2504 0 0,'0'0'536'0'0,"0"0"1"0"0,0 0 5 0 0,0 0 31 0 0,0 0 143 0 0,0 0 37 0 0,0 0 4 0 0,0 0-38 0 0,0 0-138 0 0,0 0-26 0 0,0 0-6 0 0,0 0-22 0 0,6-1-119 0 0,150-18 1683 0 0,-104 14-1926 0 0,22-5 1123 0 0,32-10-1288 0 0,-93 17 139 0 0,5 0 75 0 0,-1-2 1 0 0,0 0 0 0 0,9-4-215 0 0,0 0 70 0 0,-1 1 0 0 0,1 2 0 0 0,17-3-70 0 0,41-10 78 0 0,-79 17-450 0 0,1 0 0 0 0,-1 0 0 0 0,0 0 0 0 0,0-1 0 0 0,4-3 372 0 0,-6 3-9300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12.5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5120 0 0,'1'12'41'0'0,"1"0"0"0"0,0-1 0 0 0,0 1 1 0 0,1 0-1 0 0,5 10-41 0 0,4 22 95 0 0,0 5-37 0 0,-5-21 424 0 0,0 0 0 0 0,-2 0 0 0 0,-2 0-1 0 0,1 19-481 0 0,-4 29 3760 0 0,0-76-3762 0 0,0 0 0 0 0,1 1 0 0 0,-1-1-1 0 0,0 0 1 0 0,0 1 0 0 0,1-1-1 0 0,-1 0 1 0 0,0 0 0 0 0,0 1 0 0 0,1-1-1 0 0,-1 0 1 0 0,0 0 0 0 0,1 0-1 0 0,-1 1 1 0 0,0-1 0 0 0,1 0 0 0 0,-1 0-1 0 0,1 0 1 0 0,-1 0 0 0 0,0 0 0 0 0,1 0-1 0 0,-1 0 1 0 0,0 0 0 0 0,1 0-1 0 0,-1 0 1 0 0,1 0 0 0 0,-1 0 0 0 0,0 0-1 0 0,1 0 1 0 0,-1 0 0 0 0,1 0 0 0 0,-1 0-1 0 0,0 0 1 0 0,1-1 2 0 0,2 1-1159 0 0,-2 0-5939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8.5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227 10 4816 0 0,'-2'-1'103'0'0,"0"-1"0"0"0,0 1 0 0 0,-1 0 0 0 0,1 0 1 0 0,0 1-1 0 0,-1-1 0 0 0,1 0 0 0 0,-1 1 0 0 0,1-1 0 0 0,-1 1 0 0 0,1 0 1 0 0,-1 0-1 0 0,1 0 0 0 0,-1 0 0 0 0,1 0 0 0 0,-1 1 0 0 0,1-1 0 0 0,-1 1 0 0 0,1-1 1 0 0,-1 1-104 0 0,-11 1 407 0 0,-16 10 75 0 0,12-4-330 0 0,13-6-165 0 0,0 0 1 0 0,1 1 0 0 0,-1-1 0 0 0,0 1-1 0 0,1 0 1 0 0,-1 1 0 0 0,1-1-1 0 0,0 1 1 0 0,0-1 0 0 0,1 1-1 0 0,-1 1 1 0 0,1-1 0 0 0,-1 1 12 0 0,-6 10-69 0 0,1 1 1 0 0,1 0-1 0 0,-2 5 69 0 0,7-13-8 0 0,-1 2 2 0 0,1 0-1 0 0,1 1 1 0 0,0-1-1 0 0,0 1 1 0 0,1-1-1 0 0,0 1 0 0 0,1 0 1 0 0,1 0-1 0 0,-1-1 1 0 0,2 1-1 0 0,-1 0 1 0 0,1-1-1 0 0,1 1 0 0 0,0-1 1 0 0,4 9 6 0 0,-5-14 33 0 0,1-1-1 0 0,0 1 1 0 0,0 0 0 0 0,0-1 0 0 0,1 0 0 0 0,-1 1 0 0 0,1-1 0 0 0,0-1-1 0 0,0 1 1 0 0,0 0 0 0 0,1-1 0 0 0,-1 0 0 0 0,1 0 0 0 0,0 0 0 0 0,0-1-1 0 0,0 0 1 0 0,0 0 0 0 0,0 0 0 0 0,1 0 0 0 0,-1-1 0 0 0,4 1-33 0 0,-2-1 61 0 0,-1 0 1 0 0,1-1 0 0 0,-1 0 0 0 0,1 0-1 0 0,0 0 1 0 0,-1-1 0 0 0,1 0 0 0 0,-1 0-1 0 0,1 0 1 0 0,-1-1 0 0 0,0 0 0 0 0,0 0-1 0 0,0-1 1 0 0,0 0 0 0 0,0 0 0 0 0,0 0-1 0 0,0-1 1 0 0,0-1-62 0 0,2 0 127 0 0,0-1 0 0 0,0-1 0 0 0,-1 0 0 0 0,0 0 0 0 0,0 0 0 0 0,0-1 0 0 0,-1 1-1 0 0,-1-2 1 0 0,1 1 0 0 0,3-9-127 0 0,-7 13 47 0 0,2-4 37 0 0,-1-1-1 0 0,1 0 0 0 0,-1 0 1 0 0,-1-1-1 0 0,0 1 0 0 0,0 0 1 0 0,-1-1-1 0 0,0 1 1 0 0,-1-3-84 0 0,0 5 138 0 0,-1-1 1 0 0,0 1 0 0 0,-1-1-1 0 0,1 1 1 0 0,-1 0-1 0 0,-1 0 1 0 0,0 0 0 0 0,0 0-1 0 0,0 0 1 0 0,-1 1 0 0 0,0-1-1 0 0,0 1 1 0 0,0 0 0 0 0,-1 0-1 0 0,-3-3-138 0 0,3 4-67 0 0,0 0-1 0 0,1 1 1 0 0,-2-1-1 0 0,1 1 1 0 0,0 0-1 0 0,-1 0 1 0 0,0 1-1 0 0,0 0 1 0 0,0 0-1 0 0,0 0 1 0 0,0 1-1 0 0,-1 0 1 0 0,1 0-1 0 0,-1 1 1 0 0,1-1-1 0 0,-1 1 1 0 0,-3 1 67 0 0,9 0-8752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12.9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227 148 5320 0 0,'0'-1'99'0'0,"0"0"0"0"0,-1 0 0 0 0,1 0 0 0 0,0 1 0 0 0,-1-1 0 0 0,1 0 0 0 0,0 0 0 0 0,-1 1 0 0 0,1-1 0 0 0,-1 0 0 0 0,1 1 0 0 0,-1-1 0 0 0,1 0 0 0 0,-1 1 0 0 0,1-1 0 0 0,-1 1 0 0 0,0-1 0 0 0,1 1 0 0 0,-1-1 0 0 0,0 1 0 0 0,0-1 0 0 0,1 1 0 0 0,-1 0 0 0 0,0-1 0 0 0,0 1 0 0 0,0 0 0 0 0,1 0-99 0 0,-17-4 1497 0 0,14 4-1440 0 0,-1 1 0 0 0,0-1-1 0 0,0 1 1 0 0,1 0 0 0 0,-1 0-1 0 0,1 1 1 0 0,-1-1-1 0 0,1 1 1 0 0,-1-1 0 0 0,1 1-1 0 0,0 0 1 0 0,0 0 0 0 0,-2 2-57 0 0,-39 37 251 0 0,29-26-88 0 0,5-4-85 0 0,1 0 0 0 0,1 0 0 0 0,0 1 1 0 0,1 0-1 0 0,0 0 0 0 0,0 1 0 0 0,2 0 0 0 0,-1 0 0 0 0,2 1 1 0 0,0-1-1 0 0,0 1 0 0 0,1 0 0 0 0,0 7-78 0 0,3-16 34 0 0,-1 1-1 0 0,1 0 1 0 0,0 0-1 0 0,1 0 1 0 0,0 0-1 0 0,-1-1 1 0 0,2 1-1 0 0,-1 0 1 0 0,1 1-34 0 0,-1-3 26 0 0,1-1 1 0 0,-1 0-1 0 0,1 0 1 0 0,-1 1-1 0 0,1-1 1 0 0,0 0-1 0 0,0 0 0 0 0,0-1 1 0 0,0 1-1 0 0,1 0 1 0 0,-1-1-1 0 0,1 1 1 0 0,0-1-1 0 0,-1 0 1 0 0,2 1-27 0 0,7 3 31 0 0,1 0 0 0 0,-1-1 0 0 0,1-1 0 0 0,0 1 0 0 0,0-2 0 0 0,1 0 0 0 0,-1 0 0 0 0,1-1 0 0 0,-1-1 0 0 0,1 0 0 0 0,1 0-31 0 0,-4-2 11 0 0,-1 1-1 0 0,0-1 0 0 0,0-1 0 0 0,1 0 0 0 0,-1 0 1 0 0,0 0-1 0 0,-1-2 0 0 0,1 1 0 0 0,0-1 0 0 0,-1 0 0 0 0,0 0 1 0 0,0-1-1 0 0,0 0 0 0 0,0-1 0 0 0,0-1-10 0 0,-1 2 28 0 0,0-2 1 0 0,0 1-1 0 0,-1-1 0 0 0,0 0 0 0 0,0-1 0 0 0,0 1 0 0 0,-1-1 1 0 0,0 0-1 0 0,-1 0 0 0 0,0-1 0 0 0,0 1 0 0 0,-1-1 0 0 0,0 0 0 0 0,0 0 1 0 0,-1 0-1 0 0,0 0 0 0 0,0-5-28 0 0,-1 3 84 0 0,-1-1 1 0 0,0 1-1 0 0,-1-1 0 0 0,0 1 0 0 0,-1 0 1 0 0,0-1-1 0 0,-1 1 0 0 0,0 0 1 0 0,-1 0-1 0 0,-2-6-84 0 0,-1 3 82 0 0,0-1 0 0 0,-1 1-1 0 0,0 0 1 0 0,-1 1 0 0 0,0 0 0 0 0,-1 1 0 0 0,-3-3-82 0 0,-67-72 479 0 0,76 81-394 0 0,2 5-3 0 0,-4 4-75 0 0,6-3-5 0 0,0 1 1 0 0,0 0-1 0 0,0-1 0 0 0,0 1 1 0 0,1 0-1 0 0,-1-1 0 0 0,0 1 0 0 0,0-1 1 0 0,0 1-1 0 0,1 0 0 0 0,-1-1 1 0 0,0 1-1 0 0,1-1 0 0 0,-1 1 0 0 0,0 0 1 0 0,1-1-1 0 0,-1 1 0 0 0,1-1 1 0 0,-1 1-1 0 0,1-1 0 0 0,-1 0 0 0 0,1 1-2 0 0,12 14-2196 0 0,-11-13-7280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13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1 416 9440 0 0,'0'-1'29'0'0,"0"-1"0"0"0,0 1 0 0 0,1-1 0 0 0,-1 1 1 0 0,0-1-1 0 0,1 1 0 0 0,-1 0 0 0 0,1-1 0 0 0,0 1 0 0 0,-1 0 1 0 0,1 0-1 0 0,0-1 0 0 0,0 1-29 0 0,0 0 34 0 0,-1 0 1 0 0,1 0-1 0 0,0-1 0 0 0,0 1 1 0 0,-1 0-1 0 0,1 0 1 0 0,-1-1-1 0 0,0 1 0 0 0,1-1 1 0 0,-1 1-1 0 0,0 0 1 0 0,1-2-35 0 0,-1-1 76 0 0,0 0 1 0 0,1 0 0 0 0,0 0 0 0 0,-1 0 0 0 0,2 0-1 0 0,-1 0 1 0 0,0-1-77 0 0,1 1 103 0 0,-1 0 0 0 0,0 0 0 0 0,0 0-1 0 0,0-1 1 0 0,0 1 0 0 0,-1 0 0 0 0,1-1-103 0 0,-3-45 497 0 0,1 28-326 0 0,0 0 1 0 0,2 0 0 0 0,0 0-1 0 0,1 1 1 0 0,1-1 0 0 0,3-7-172 0 0,2-9 459 0 0,-7 31-240 0 0,0 1 0 0 0,0-1 0 0 0,1 1 0 0 0,0 0 0 0 0,0-1 0 0 0,0 1 0 0 0,4-5-219 0 0,-5 10 66 0 0,1 0 1 0 0,-1 0 0 0 0,1 0 0 0 0,0 0 0 0 0,0 1 0 0 0,-1-1-1 0 0,1 1 1 0 0,0-1 0 0 0,0 1 0 0 0,0 0 0 0 0,-1-1 0 0 0,1 1-1 0 0,0 0 1 0 0,0 0 0 0 0,0 0 0 0 0,0 1 0 0 0,0-1 0 0 0,-1 0-1 0 0,1 1 1 0 0,0-1 0 0 0,0 1 0 0 0,0 0 0 0 0,-1-1 0 0 0,1 1-1 0 0,0 0 1 0 0,-1 0 0 0 0,1 0 0 0 0,-1 0 0 0 0,1 0 0 0 0,-1 1-1 0 0,1 0-66 0 0,41 70 827 0 0,16 17-827 0 0,-53-81 35 0 0,1-1-1 0 0,-1 0 1 0 0,1 0 0 0 0,0-1-1 0 0,1 0 1 0 0,-1 0 0 0 0,1 0-1 0 0,0-1 1 0 0,6 2-35 0 0,23 17 63 0 0,-21-14-31 0 0,1 0 1 0 0,0-1-1 0 0,1 0 1 0 0,0-1-1 0 0,0-2 0 0 0,7 2-32 0 0,-17-6 1 0 0,-1 0 0 0 0,1-1 0 0 0,0 0 0 0 0,-1 0 0 0 0,1-1 0 0 0,0 0-1 0 0,-1 0 1 0 0,1-1 0 0 0,0 0 0 0 0,-1 0 0 0 0,1-1 0 0 0,-1 0 0 0 0,1 0-1 0 0,0-1 0 0 0,-3-2 20 0 0,-1 0-1 0 0,1-1 0 0 0,-1 1 0 0 0,0-1 1 0 0,-1 0-1 0 0,1 0 0 0 0,-1-1 1 0 0,0 1-1 0 0,0-1-19 0 0,-3 4 24 0 0,0 1 0 0 0,0-1 0 0 0,0 0 0 0 0,0 1 0 0 0,-1-1 0 0 0,1 1 1 0 0,-1-1-1 0 0,1 1 0 0 0,-1-1 0 0 0,0 1 0 0 0,0-2-24 0 0,-3-10 104 0 0,0-10 81 0 0,1 15-114 0 0,2 0 0 0 0,-1-1 0 0 0,1 1-1 0 0,1 0 1 0 0,0 0 0 0 0,0-1 0 0 0,1 1 0 0 0,0-3-71 0 0,0 10 20 0 0,0 1-1 0 0,0 0 1 0 0,0-1-1 0 0,0 1 1 0 0,0 0-1 0 0,0-1 1 0 0,1 1-1 0 0,-1 0 1 0 0,0 0-1 0 0,0 0 1 0 0,1 0-1 0 0,-1 0 1 0 0,1 0-1 0 0,-1 0 1 0 0,2 0-20 0 0,22-10-2283 0 0,-24 11 1913 0 0,2-1-12084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13.7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 1 7632 0 0,'4'44'136'0'0,"-3"-36"-80"0"0,0 1 0 0 0,0 0 0 0 0,0 0 1 0 0,-1-1-1 0 0,-1 1 0 0 0,0 6-56 0 0,-4 24 223 0 0,3 1-1 0 0,1-1 1 0 0,2 2-223 0 0,0 7 569 0 0,-1-45-553 0 0,0-1-1 0 0,0 0 1 0 0,1 1-1 0 0,0-1 1 0 0,-1 0-1 0 0,1 1 1 0 0,0-1-1 0 0,0 0 1 0 0,0 0-1 0 0,0 1 1 0 0,0-1-1 0 0,1 0 1 0 0,-1 0-16 0 0,3 3-842 0 0,-3-3-5372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1.22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179 33 3504 0 0,'0'0'288'0'0,"0"0"0"0"0,0 0 1 0 0,0 0-3 0 0,0 0-34 0 0,0 0 0 0 0,0 0-2 0 0,0 0 15 0 0,0 0 45 0 0,0 0 11 0 0,0 0 4 0 0,0 0 22 0 0,0 0 100 0 0,0 0 26 0 0,0 0 4 0 0,-6-4-65 0 0,0-1-328 0 0,4 4-59 0 0,0-1 0 0 0,0 1 0 0 0,0-1 0 0 0,-1 1 0 0 0,1 0 0 0 0,0 0 0 0 0,-1 0 0 0 0,1 0 0 0 0,-1 0 0 0 0,1 1 0 0 0,-1-1 0 0 0,-1 0-25 0 0,-1-3 439 0 0,5 3-415 0 0,0 1 1 0 0,0 0-1 0 0,0 0 1 0 0,0-1 0 0 0,0 1-1 0 0,0 0 1 0 0,0 0-1 0 0,0-1 1 0 0,-1 1-1 0 0,1 0 1 0 0,0 0-1 0 0,0 0 1 0 0,0-1-1 0 0,0 1 1 0 0,-1 0-1 0 0,1 0 1 0 0,0 0 0 0 0,0 0-1 0 0,0-1 1 0 0,-1 1-1 0 0,1 0 1 0 0,0 0-1 0 0,0 0 1 0 0,0 0-1 0 0,-1 0 1 0 0,1 0-1 0 0,0 0 1 0 0,0 0-1 0 0,-1 0 1 0 0,1 0-1 0 0,0-1 1 0 0,0 1 0 0 0,-1 0-1 0 0,1 1 1 0 0,0-1-1 0 0,0 0 1 0 0,-1 0-1 0 0,1 0 1 0 0,0 0-1 0 0,0 0-24 0 0,-2 0 68 0 0,0 1 1 0 0,1-1-1 0 0,-1 1 0 0 0,0 0 0 0 0,1-1 0 0 0,-1 1 0 0 0,1 0 0 0 0,0 0 0 0 0,-1 0 0 0 0,1 0 0 0 0,-1 0 0 0 0,1 1 0 0 0,0-1 1 0 0,0 0-1 0 0,0 1-68 0 0,-18 22 340 0 0,9-9-251 0 0,0 0-1 0 0,1 1 1 0 0,1 1 0 0 0,1-1 0 0 0,0 1 0 0 0,1 1 0 0 0,1-1 0 0 0,0 1 0 0 0,0 6-89 0 0,3-7 51 0 0,0-6 11 0 0,0 0 0 0 0,0 0 1 0 0,1 0-1 0 0,1 0 0 0 0,0 1 0 0 0,1-1 0 0 0,0 0 1 0 0,0 0-1 0 0,1 0 0 0 0,2 5-62 0 0,8 17 67 0 0,-9-20-14 0 0,2 0 0 0 0,0 0 0 0 0,5 8-53 0 0,-7-16 10 0 0,0 0 0 0 0,0-1-1 0 0,1 1 1 0 0,-1-1 0 0 0,1 0 0 0 0,0 0-1 0 0,0 0 1 0 0,1-1 0 0 0,-1 1 0 0 0,1-1-1 0 0,0 0-9 0 0,3 1-134 0 0,-1 0-1 0 0,0-1 1 0 0,1 0-1 0 0,-1 0 0 0 0,1-1 1 0 0,0 0-1 0 0,0 0 1 0 0,0-1-1 0 0,0 0 1 0 0,0 0-1 0 0,0-1 0 0 0,0 0 1 0 0,0 0-1 0 0,0-1 1 0 0,2-1 134 0 0,-6 1-8396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1.61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58 52 7736 0 0,'7'8'70'0'0,"-8"-5"90"0"0,-12-12 112 0 0,12 9-221 0 0,-15-12 972 0 0,14 15-895 0 0,-1-1 1 0 0,1 1 0 0 0,-1 0-1 0 0,1 0 1 0 0,0 1-1 0 0,0-1 1 0 0,0 0 0 0 0,1 1-1 0 0,-1-1 1 0 0,1 1-1 0 0,0 1-128 0 0,-2 5 102 0 0,0-1 0 0 0,2 1 0 0 0,-1 0 0 0 0,1 0 0 0 0,0 0 0 0 0,1 0-1 0 0,1 0 1 0 0,-1 0 0 0 0,1 0 0 0 0,3 9-102 0 0,-1-3 111 0 0,-3-14-109 0 0,0 0 1 0 0,0 0 0 0 0,0 0 0 0 0,0-1-1 0 0,1 1 1 0 0,-1 0 0 0 0,1 0 0 0 0,-1 0-1 0 0,1 0 1 0 0,0-1 0 0 0,0 1-1 0 0,0 0 1 0 0,0-1 0 0 0,0 1 0 0 0,0 0-1 0 0,0-1 1 0 0,0 1 0 0 0,1-1-1 0 0,-1 0 1 0 0,0 1 0 0 0,1-1 0 0 0,0 0-1 0 0,-1 0 1 0 0,2 1-3 0 0,7 2 18 0 0,0 0 1 0 0,0-1-1 0 0,0 0 0 0 0,1 0 0 0 0,-1-1 1 0 0,1-1-1 0 0,-1 1 0 0 0,2-2-18 0 0,-7 1 19 0 0,0-2-1 0 0,0 1 1 0 0,0 0 0 0 0,1-1-1 0 0,-1 0 1 0 0,0 0-1 0 0,0 0 1 0 0,0-1 0 0 0,0 0-1 0 0,0 0 1 0 0,-1 0 0 0 0,1 0-1 0 0,0-1 1 0 0,-1 0-1 0 0,0 0 1 0 0,0 0 0 0 0,3-3-19 0 0,-2 1 17 0 0,19-23 215 0 0,-23 26-213 0 0,0 0 0 0 0,0 0 0 0 0,0 0 0 0 0,0 0 0 0 0,-1 0-1 0 0,1-1 1 0 0,-1 1 0 0 0,0 0 0 0 0,1 0 0 0 0,-1 0 0 0 0,0 0 0 0 0,0-1 0 0 0,0 1 0 0 0,-1 0 0 0 0,1 0 0 0 0,-1-2-19 0 0,0-1 35 0 0,0 0 0 0 0,-1 0 1 0 0,0 0-1 0 0,0 0 1 0 0,0 1-1 0 0,-1-1 1 0 0,0 0-1 0 0,1 1 0 0 0,-2 0 1 0 0,1 0-1 0 0,0 0 1 0 0,-1 0-1 0 0,0 0 1 0 0,-1-1-36 0 0,-12-9 62 0 0,0-1 0 0 0,-1 2 0 0 0,-3-1-62 0 0,-16-12 140 0 0,36 25-131 0 0,0 0-1 0 0,0 0 0 0 0,0-1 0 0 0,1 1 1 0 0,-1 0-1 0 0,0 0 0 0 0,0 0 1 0 0,1-1-1 0 0,-1 1 0 0 0,1 0 1 0 0,-1-1-1 0 0,1 1 0 0 0,-1-1 0 0 0,1 1 1 0 0,0 0-1 0 0,0-1 0 0 0,0 1 1 0 0,0-1-9 0 0,0 1-4 0 0,0 1-1740 0 0,0 0-6944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2.1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9 409 5920 0 0,'0'-1'56'0'0,"-1"1"0"0"0,1 0 0 0 0,-1-1 0 0 0,1 1 0 0 0,-1 0 0 0 0,1-1 0 0 0,0 1 1 0 0,-1-1-1 0 0,1 1 0 0 0,0-1 0 0 0,-1 1 0 0 0,1-1 0 0 0,0 1 0 0 0,-1-1 0 0 0,1 1 0 0 0,0-1 0 0 0,0 0 0 0 0,0 1 1 0 0,0-1-1 0 0,0 1 0 0 0,-1-1 0 0 0,1 1 0 0 0,0-1 0 0 0,0 0 0 0 0,0 1 0 0 0,1-1 0 0 0,-1 1 0 0 0,0-1-56 0 0,0-24 2389 0 0,0 18-1982 0 0,-1-31 118 0 0,0 23-328 0 0,0 1-1 0 0,2-1 1 0 0,-1 1 0 0 0,2-1 0 0 0,0 1 0 0 0,0 0 0 0 0,2-2-197 0 0,-1 9 152 0 0,-1 0 60 0 0,1-1-1 0 0,-1 1 1 0 0,-1 0 0 0 0,1-1 0 0 0,-1-1-212 0 0,1 9 69 0 0,0-1 1 0 0,0 1 0 0 0,0 0 0 0 0,-1 0 0 0 0,1 0 0 0 0,0 0 0 0 0,0 1 0 0 0,0-1 0 0 0,0 0 0 0 0,0 1 0 0 0,-1-1-1 0 0,1 1 1 0 0,0 0 0 0 0,0 0-70 0 0,14 10 67 0 0,-1 1-1 0 0,0 1 0 0 0,5 6-66 0 0,25 22 167 0 0,-21-22-102 0 0,0 0 19 0 0,21 14-84 0 0,-37-28 19 0 0,1 0 0 0 0,0-1 0 0 0,0 0-1 0 0,0 0 1 0 0,0-1 0 0 0,1 0 0 0 0,6 1-19 0 0,5 1 168 0 0,-16-4-123 0 0,0 0 0 0 0,0 0 1 0 0,0 0-1 0 0,-1-1 0 0 0,1 1 0 0 0,0-1 0 0 0,0 0 0 0 0,0 0 1 0 0,2-1-46 0 0,15 2 293 0 0,-21-1-281 0 0,0 0 1 0 0,0 1-1 0 0,0-1 0 0 0,0 0 1 0 0,0 0-1 0 0,0 1 0 0 0,1-1 1 0 0,-1 0-1 0 0,0 0 0 0 0,0 0 0 0 0,0 0 1 0 0,0-1-1 0 0,0 1 0 0 0,0 0 1 0 0,0 0-1 0 0,1-1 0 0 0,-1 1 0 0 0,0 0 1 0 0,0-1-1 0 0,0 0 0 0 0,0 1 1 0 0,0-1-1 0 0,0 1 0 0 0,-1-1 0 0 0,1 0 1 0 0,0 0-1 0 0,0 1 0 0 0,0-1 1 0 0,-1 0-1 0 0,1 0 0 0 0,0 0 1 0 0,-1 0-1 0 0,1 0 0 0 0,-1 0 0 0 0,1 0 1 0 0,-1 0-1 0 0,1 0 0 0 0,-1 0 1 0 0,0 0-1 0 0,1-1-12 0 0,0-5 6 0 0,0 0 1 0 0,0 0-1 0 0,-1 0 1 0 0,0 0 0 0 0,0 0-1 0 0,0 0 1 0 0,-1-1-7 0 0,-1-17 144 0 0,2-37 224 0 0,1-69-144 0 0,-1 129-201 0 0,0 0-1 0 0,0 0 0 0 0,1 0 1 0 0,-1 0-1 0 0,1 0 0 0 0,-1 0 0 0 0,1 0 1 0 0,0 0-1 0 0,0 0 0 0 0,-1 0 0 0 0,2 0 1 0 0,-1 0-1 0 0,0 1 0 0 0,0-1 1 0 0,0 0-1 0 0,1 1 0 0 0,-1-1 0 0 0,1 1 1 0 0,0-1-1 0 0,0 1-22 0 0,3-3 56 0 0,1 1-1 0 0,-1 0 1 0 0,1 0 0 0 0,0 1-1 0 0,5-2-55 0 0,21-10-2234 0 0,-30 13-8959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2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53 8640 0 0,'2'45'229'0'0,"-1"-33"-122"0"0,1-1 0 0 0,0 0 0 0 0,0 0 0 0 0,4 8-107 0 0,21 76 30 0 0,-15-50-260 0 0,7-10 518 0 0,-17-23 1476 0 0,-4-24-555 0 0,-2-57-630 0 0,2 53-487 0 0,1 1 1 0 0,0-1 0 0 0,1 0-1 0 0,1 1 1 0 0,0-1-1 0 0,1 0 1 0 0,3-9-93 0 0,-3 19 52 0 0,1 0 0 0 0,0 0 0 0 0,0 0 0 0 0,0 0 0 0 0,1 1 0 0 0,-1 0 0 0 0,3-2-52 0 0,14-23 195 0 0,-17 26-159 0 0,0-1 0 0 0,1 1 0 0 0,-1 0 0 0 0,1 0 0 0 0,0 1 0 0 0,0-1 0 0 0,0 1 0 0 0,1 0 0 0 0,-1 0 0 0 0,1 0 0 0 0,0 0 0 0 0,0 1 0 0 0,0 0 0 0 0,0 0 0 0 0,0 0 1 0 0,0 1-1 0 0,1 0 0 0 0,-1 0 0 0 0,0 0 0 0 0,1 1 0 0 0,-1-1 0 0 0,2 1-36 0 0,0 2 83 0 0,-1-1 1 0 0,1 1-1 0 0,0 0 1 0 0,-1 1-1 0 0,1 0 1 0 0,2 2-84 0 0,1-1 51 0 0,-6-2-32 0 0,0 0-1 0 0,0 1 1 0 0,-1-1 0 0 0,1 1 0 0 0,-1-1-1 0 0,0 1 1 0 0,0 0 0 0 0,0 0 0 0 0,0 1-1 0 0,0-1 1 0 0,1 3-19 0 0,23 44 86 0 0,-1-2 13 0 0,-25-45-90 0 0,1 0 1 0 0,-1 0 0 0 0,0 0-1 0 0,0 1 1 0 0,0-1 0 0 0,0 1-1 0 0,-1-1 1 0 0,1 1 0 0 0,-1-1 0 0 0,0 1-1 0 0,0-1 1 0 0,0 1 0 0 0,0 0-10 0 0,-1 1-1 0 0,1 1 0 0 0,-1 0 0 0 0,0 0 0 0 0,0 0 0 0 0,-1-1 0 0 0,0 1 1 0 0,-1 2 0 0 0,1-4-4 0 0,-1 1 1 0 0,0-1 0 0 0,0 0 0 0 0,0 0-1 0 0,-1 0 1 0 0,0-1 0 0 0,1 1 0 0 0,-1-1-1 0 0,0 0 1 0 0,0 0 0 0 0,-1 0 0 0 0,-3 2 3 0 0,-8 3-19 0 0,0-1 1 0 0,0-1-1 0 0,-2 0 19 0 0,6-2-19 0 0,3 0-1 0 0,-1-2 0 0 0,1 1 0 0 0,0-1 0 0 0,-1 0-1 0 0,1-1 1 0 0,-1 0 0 0 0,1-1 0 0 0,-1 0 0 0 0,-1-1 20 0 0,10 1-71 0 0,0 0 1 0 0,-1 0 0 0 0,1-1-1 0 0,0 1 1 0 0,0 0-1 0 0,0-1 1 0 0,-1 1-1 0 0,1-1 1 0 0,0 1 0 0 0,0-1-1 0 0,0 0 1 0 0,0 1-1 0 0,0-1 1 0 0,0 0-1 0 0,0 0 1 0 0,0 0 0 0 0,0 0-1 0 0,1 0 1 0 0,-1 0-1 0 0,0 0 1 0 0,1 0-1 0 0,-1 0 1 0 0,0 0 0 0 0,1 0-1 0 0,-1 0 1 0 0,1-1-1 0 0,0 1 1 0 0,-1-1 70 0 0,1 0-9813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2.92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9144 0 0,'1'1'93'0'0,"1"1"0"0"0,-1 0 1 0 0,1-1-1 0 0,-1 1 0 0 0,0 0 0 0 0,0 0 1 0 0,0 0-1 0 0,0 0 0 0 0,0 0 0 0 0,0 0 1 0 0,-1 0-1 0 0,1 1 0 0 0,-1-1 1 0 0,1 0-1 0 0,-1 0 0 0 0,0 0 0 0 0,0 1-93 0 0,4 19 564 0 0,2 9-530 0 0,-1 0 1 0 0,0 4-35 0 0,3 28-2 0 0,-4-17 8 0 0,-4-38 38 0 0,1 0 0 0 0,0 1 0 0 0,0-1 0 0 0,0 0 0 0 0,1 0 0 0 0,0 0 0 0 0,3 5-44 0 0,-4-10 96 0 0,0 0-1 0 0,0 1 1 0 0,0-1 0 0 0,-1 1-1 0 0,1-1 1 0 0,-1 1-1 0 0,0-1 1 0 0,0 4-96 0 0,0-5 56 0 0,0 1 0 0 0,0-1 0 0 0,0 1 0 0 0,0-1 0 0 0,1 1 0 0 0,-1-1 0 0 0,0 0 0 0 0,1 1 0 0 0,0-1 0 0 0,0 0 0 0 0,0 1 0 0 0,0-1 0 0 0,0 0 1 0 0,0 0-1 0 0,1 1-56 0 0,5 9 358 0 0,-7-11-442 0 0,0 0 0 0 0,1 0 0 0 0,-1 0 0 0 0,1 0 0 0 0,-1 0-1 0 0,1 0 1 0 0,0 0 0 0 0,-1 0 0 0 0,1 0 0 0 0,0-1 0 0 0,-1 1 0 0 0,1 0 0 0 0,0 0 0 0 0,0-1 0 0 0,0 1 0 0 0,0-1 0 0 0,-1 1 0 0 0,2 0 84 0 0,-2-1-8661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3.2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8240 0 0,'0'0'34'0'0,"0"1"1"0"0,0 0 0 0 0,0-1-1 0 0,0 1 1 0 0,1-1 0 0 0,-1 1-1 0 0,0-1 1 0 0,0 1 0 0 0,1 0-1 0 0,-1-1 1 0 0,0 1-1 0 0,0-1 1 0 0,1 1 0 0 0,-1-1-1 0 0,1 0 1 0 0,-1 1 0 0 0,0-1-1 0 0,1 1 1 0 0,-1-1 0 0 0,1 1-1 0 0,-1-1 1 0 0,1 0 0 0 0,-1 0-1 0 0,1 1 1 0 0,-1-1-1 0 0,1 0 1 0 0,-1 0-35 0 0,1 1 71 0 0,0-1 0 0 0,0 1 0 0 0,0-1 0 0 0,0 1 0 0 0,0-1 0 0 0,-1 1 0 0 0,1 0 0 0 0,0-1 0 0 0,-1 1 0 0 0,1 0 1 0 0,0 0-1 0 0,-1 0 0 0 0,1-1 0 0 0,-1 1 0 0 0,1 0 0 0 0,-1 1-71 0 0,6 14 856 0 0,1 2-438 0 0,0 1 0 0 0,-2 0 0 0 0,0 0 0 0 0,0 8-418 0 0,-2 5 46 0 0,-3-23-31 0 0,1 0 1 0 0,0 0-1 0 0,0 0 0 0 0,1-1 0 0 0,0 1 1 0 0,0-1-1 0 0,1 1-15 0 0,-1-1 70 0 0,0 0 0 0 0,0-1 1 0 0,-1 1-1 0 0,0 0 0 0 0,-1 0 1 0 0,0 0-1 0 0,0 0 0 0 0,-1 0 0 0 0,0 2-70 0 0,0 18 232 0 0,0-26-324 0 0,1 0 0 0 0,-1 0 0 0 0,0 0 0 0 0,0 0 0 0 0,0 0 0 0 0,0-1 1 0 0,0 1-1 0 0,0 0 0 0 0,0-1 0 0 0,0 1 0 0 0,0-1 0 0 0,-1 1 0 0 0,1-1 0 0 0,-1 0 0 0 0,1 1 0 0 0,-2-1 92 0 0,3-1-8850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3.66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0 106 6728 0 0,'21'-1'732'0'0,"-1"-2"1"0"0,0 0-1 0 0,1-2 0 0 0,-2 0 1 0 0,1-1-1 0 0,11-5-732 0 0,-1 0 444 0 0,30-5-444 0 0,-2 7 315 0 0,-40 7-287 0 0,-1 0 0 0 0,1-2 0 0 0,-1 0 0 0 0,15-5-28 0 0,-19 5 1 0 0,-1 1 1 0 0,1 0-1 0 0,-1 1 1 0 0,1 1-1 0 0,0 0 1 0 0,-1 1-1 0 0,1 0 1 0 0,0 1-1 0 0,0 0 1 0 0,2 2-2 0 0,-8-1 11 0 0,-1 0-1 0 0,0 0 1 0 0,0 1 0 0 0,0-1 0 0 0,0 2 0 0 0,-1-1 0 0 0,3 2-11 0 0,-5-3 4 0 0,-1 0 5 0 0,1 0 0 0 0,-1-1 0 0 0,0 1 1 0 0,0 0-1 0 0,-1 0 0 0 0,1 1 0 0 0,0-1 1 0 0,-1 0-1 0 0,1 0 0 0 0,-1 1 0 0 0,1 0-9 0 0,9 14 171 0 0,-9-14-139 0 0,-1 0 1 0 0,1 1-1 0 0,-1-1 1 0 0,0 0-1 0 0,0 0 1 0 0,0 0-1 0 0,-1 1 0 0 0,1 0-32 0 0,2 8 61 0 0,1 3-61 0 0,0 0 0 0 0,-1 1 0 0 0,-1-1 0 0 0,0 13 0 0 0,-2 123 17 0 0,0-150-14 0 0,0 0-1 0 0,0-1 1 0 0,0 1 0 0 0,0 0-1 0 0,1 0 1 0 0,-1-1 0 0 0,0 1-1 0 0,0-1 1 0 0,1 1 0 0 0,-1 0-1 0 0,0-1 1 0 0,1 1 0 0 0,-1-1 0 0 0,0 1-1 0 0,1 0 1 0 0,-1-1 0 0 0,1 1-1 0 0,-1-1 1 0 0,1 1 0 0 0,-1-1-1 0 0,1 0 1 0 0,-1 1 0 0 0,1-1-3 0 0,0 1 8 0 0,-1-1 0 0 0,1 0 0 0 0,-1 1 0 0 0,1-1 0 0 0,-1 1 0 0 0,1-1 0 0 0,-1 1 0 0 0,1-1 0 0 0,-1 1 0 0 0,0-1 0 0 0,1 1 0 0 0,-1-1 0 0 0,0 1 0 0 0,1 0 0 0 0,-1-1 0 0 0,0 1 0 0 0,0-1 0 0 0,1 1 0 0 0,-1 0 0 0 0,0-1 1 0 0,0 1-1 0 0,0 0 0 0 0,0 0-8 0 0,3 1-1620 0 0,-2-2-6480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9.0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70 5824 0 0,'4'9'169'0'0,"-1"0"1"0"0,0 0-1 0 0,0 0 0 0 0,1 6-169 0 0,1 14 2120 0 0,1 26-2120 0 0,1 6 817 0 0,13 34-623 0 0,-10-23-226 0 0,-8-61 34 0 0,0 1 0 0 0,-2-1 0 0 0,1 0 0 0 0,-1 1 0 0 0,-2 9-2 0 0,4-13 305 0 0,-1 0-30 0 0,-1-7-260 0 0,0-1 1 0 0,0 0-1 0 0,-1 0 0 0 0,1 0 0 0 0,0 0 0 0 0,0 0 0 0 0,0 1 0 0 0,0-1 1 0 0,0 0-1 0 0,-1 0 0 0 0,1 0 0 0 0,0 0 0 0 0,0 0 0 0 0,0 0 1 0 0,-1 0-1 0 0,1 0 0 0 0,0 0 0 0 0,0 0 0 0 0,0 0 0 0 0,0 0 0 0 0,-1 0 1 0 0,1 0-1 0 0,0 0 0 0 0,0 0 0 0 0,0 0 0 0 0,-1 0 0 0 0,1 0 1 0 0,0 0-1 0 0,0 0 0 0 0,0 0 0 0 0,-1 0 0 0 0,1 0 0 0 0,0 0 0 0 0,0 0 1 0 0,0 0-1 0 0,0 0 0 0 0,-1-1 0 0 0,1 1 0 0 0,0 0 0 0 0,0 0 1 0 0,0 0-1 0 0,0 0 0 0 0,0 0 0 0 0,-1-1-15 0 0,0-1 113 0 0,-1 0 1 0 0,1 0-1 0 0,0 0 1 0 0,0 0-1 0 0,0 0 0 0 0,0-1 1 0 0,0 1-1 0 0,0 0 1 0 0,0-1-1 0 0,0-1-113 0 0,-1-3 137 0 0,-6-16-1 0 0,2 0 0 0 0,0 0 0 0 0,1-1 0 0 0,2 0 0 0 0,0 0 0 0 0,2 0 1 0 0,0 0-1 0 0,2-1 0 0 0,0 1 0 0 0,5-20-136 0 0,-3 32 50 0 0,1 0-1 0 0,1 0 1 0 0,0 0 0 0 0,0 1-1 0 0,1 0 1 0 0,0 0 0 0 0,1 0 0 0 0,1 1-1 0 0,-1 0 1 0 0,2 0 0 0 0,-1 1-1 0 0,1 0 1 0 0,1 1 0 0 0,-1 0-1 0 0,1 0 1 0 0,1 1 0 0 0,-1 0 0 0 0,9-3-50 0 0,-13 7 3 0 0,-1-1 0 0 0,1 2 1 0 0,0-1-1 0 0,0 1 1 0 0,0-1-1 0 0,1 2 1 0 0,-1-1-1 0 0,0 1 1 0 0,1 0-1 0 0,-1 0 1 0 0,1 1-1 0 0,-1 0 1 0 0,0 0-1 0 0,1 0 1 0 0,-1 1-1 0 0,1 0 0 0 0,-1 0 1 0 0,1 1-1 0 0,-1-1 1 0 0,0 2-4 0 0,-4-2-1 0 0,1 1 1 0 0,-1 0-1 0 0,0-1 1 0 0,0 1-1 0 0,0 0 1 0 0,0 1-1 0 0,-1-1 1 0 0,1 0-1 0 0,0 0 1 0 0,-1 1-1 0 0,0-1 1 0 0,1 1-1 0 0,0 1 1 0 0,12 36-6 0 0,-13-39 6 0 0,0 4-3 0 0,-1-1 1 0 0,1 0-1 0 0,-1 0 1 0 0,0 0 0 0 0,0 0-1 0 0,0 0 1 0 0,-1 0 0 0 0,1 1-1 0 0,-1-1 1 0 0,0 0 0 0 0,0 0-1 0 0,-1 0 1 0 0,1-1 0 0 0,-1 1-1 0 0,0 0 1 0 0,0 0-1 0 0,0-1 1 0 0,0 1 0 0 0,-1-1-1 0 0,1 0 1 0 0,-1 0 0 0 0,0 0-1 0 0,0 0 1 0 0,-1 1 2 0 0,-7 6-12 0 0,-1 0 1 0 0,1-1 0 0 0,-2-1-1 0 0,1 1 1 0 0,-1-2-1 0 0,-3 1 12 0 0,5-3-21 0 0,-1 0 0 0 0,0-2-1 0 0,0 1 1 0 0,-9 0 21 0 0,-14 5-68 0 0,26-6 39 0 0,6-2-26 0 0,-1 0-1 0 0,1 0 0 0 0,-1 0 0 0 0,0-1 1 0 0,1 1-1 0 0,-1-1 0 0 0,-2 0 56 0 0,5-4-1818 0 0,1 3-6706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4.0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198 72 8432 0 0,'-22'-48'1626'0'0,"22"47"-1573"0"0,-1 0 0 0 0,1-1-1 0 0,0 1 1 0 0,-1 0-1 0 0,1 0 1 0 0,-1 0-1 0 0,0 0 1 0 0,1 0 0 0 0,-1 0-1 0 0,0 0 1 0 0,0 0-1 0 0,0 0 1 0 0,1 0 0 0 0,-1 0-1 0 0,0 0 1 0 0,0 0-1 0 0,0 1 1 0 0,0-1 0 0 0,-1 0-1 0 0,1 1 1 0 0,0-1-1 0 0,0 1 1 0 0,0-1-1 0 0,0 1 1 0 0,-1 0 0 0 0,1-1-1 0 0,0 1 1 0 0,0 0-1 0 0,-1 0 1 0 0,1 0 0 0 0,0 0-1 0 0,0 0 1 0 0,-1 0-1 0 0,1 0 1 0 0,0 0 0 0 0,0 1-1 0 0,-1-1 1 0 0,1 0-1 0 0,0 1 1 0 0,0-1-1 0 0,-1 1-52 0 0,-5 3 113 0 0,1-1-1 0 0,-1 1 0 0 0,1 0 1 0 0,0 1-1 0 0,0 0 0 0 0,-1 1-112 0 0,3-2-26 0 0,-5 4 77 0 0,1 0-1 0 0,1 1 1 0 0,-1 1-1 0 0,1-1 1 0 0,1 1-1 0 0,0 0 1 0 0,1 1-1 0 0,0-1 1 0 0,0 1-1 0 0,1 0 1 0 0,0 1-1 0 0,1-1 1 0 0,1 0-1 0 0,-1 1 1 0 0,2 0-1 0 0,0-1 1 0 0,0 13-51 0 0,1-20 10 0 0,1 1 0 0 0,0-1-1 0 0,0 0 1 0 0,0 1 0 0 0,0-1 0 0 0,1 0 0 0 0,0 1-1 0 0,-1-1 1 0 0,1 0 0 0 0,1 0 0 0 0,-1 0 0 0 0,1-1-1 0 0,-1 1 1 0 0,2 0-10 0 0,3 4 33 0 0,-1-1 0 0 0,1-1-1 0 0,0 1 1 0 0,1-1 0 0 0,0 0-1 0 0,2 1-32 0 0,-2-4 13 0 0,0 0 0 0 0,0-1 0 0 0,1 0 0 0 0,0 0 1 0 0,-1-1-1 0 0,1 0 0 0 0,0 0 0 0 0,0-1 0 0 0,-1 0 0 0 0,3-1-13 0 0,-1 1 16 0 0,-6 0-10 0 0,-1 0 1 0 0,1 0-1 0 0,-1 0 0 0 0,1 0 1 0 0,-1-1-1 0 0,0 1 0 0 0,1-1 1 0 0,-1 0-1 0 0,0 0 0 0 0,1 0 1 0 0,-1-1-1 0 0,0 1 0 0 0,0-1 1 0 0,0 0-1 0 0,0 1 0 0 0,0-1 1 0 0,-1-1-1 0 0,1 1 0 0 0,0 0 1 0 0,-1-1-1 0 0,0 1 0 0 0,1-1 1 0 0,-1 0-1 0 0,0 1 0 0 0,0-1 1 0 0,-1 0-1 0 0,1 0 0 0 0,0-2-6 0 0,3-6 26 0 0,-3 9-21 0 0,-1-1-1 0 0,1 0 1 0 0,-1 0-1 0 0,0 1 1 0 0,0-1-1 0 0,0 0 1 0 0,0 0-1 0 0,0 0 1 0 0,-1 0-1 0 0,1 0 1 0 0,-1 0-1 0 0,0 0 1 0 0,0-1-1 0 0,0 1 1 0 0,0 0-1 0 0,0 0 1 0 0,-1 0 0 0 0,1 0-1 0 0,-1 0 1 0 0,0 0-1 0 0,0 0 1 0 0,0 0-5 0 0,-7-14 31 0 0,0 0 0 0 0,-2 0 0 0 0,-5-8-31 0 0,4 8-4 0 0,-8-16-1828 0 0,18 31-7289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4.5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7 391 7528 0 0,'0'0'528'0'0,"0"0"1"0"0,0 0 4 0 0,0 0-30 0 0,0 0-107 0 0,0 0-23 0 0,0 0-2 0 0,0 0-23 0 0,0 0-104 0 0,0 0-23 0 0,0 0-2 0 0,0 0-14 0 0,0 0-69 0 0,0 0-21 0 0,-1-7 121 0 0,-3-27 13 0 0,2 0 1 0 0,2 0-1 0 0,1 0 1 0 0,2-6-250 0 0,-1 29 88 0 0,-1-1-1 0 0,2 1 1 0 0,-1 0 0 0 0,1-1-1 0 0,1 1 1 0 0,0 0 0 0 0,1 1-1 0 0,0-1 1 0 0,1 1 0 0 0,0 0-1 0 0,0 0 1 0 0,1 1 0 0 0,0-1-1 0 0,1 1-87 0 0,-6 7 31 0 0,-1 1-1 0 0,1-1 1 0 0,0 1-1 0 0,0 0 1 0 0,-1-1-1 0 0,1 1 0 0 0,0 0 1 0 0,0 0-1 0 0,0 0 1 0 0,0 0-1 0 0,1 1 1 0 0,-1-1-1 0 0,0 0 1 0 0,0 1-1 0 0,0 0 1 0 0,1-1-1 0 0,-1 1 0 0 0,0 0 1 0 0,0 0-1 0 0,1 0 1 0 0,-1 1-1 0 0,0-1 1 0 0,0 0-1 0 0,0 1 1 0 0,1-1-1 0 0,-1 1 1 0 0,0 0-1 0 0,0 0 1 0 0,0 0-1 0 0,0 0 0 0 0,0 0 1 0 0,0 0-1 0 0,-1 1 1 0 0,1-1-1 0 0,0 0 1 0 0,0 1-1 0 0,-1 0 1 0 0,1-1-1 0 0,-1 1 1 0 0,0 0-1 0 0,1 0 0 0 0,-1 0 1 0 0,0-1-1 0 0,0 1 1 0 0,0 1-31 0 0,11 21 178 0 0,1-1 1 0 0,6 7-179 0 0,18 30 265 0 0,-31-46-232 0 0,1-1 0 0 0,0 1 0 0 0,1-2 0 0 0,1 1 0 0 0,0-1 0 0 0,1 0-1 0 0,0-1 1 0 0,1 0 0 0 0,0-1 0 0 0,1 0 0 0 0,9 6-33 0 0,79 48 525 0 0,-97-63-501 0 0,0 0 1 0 0,0 0-1 0 0,0-1 0 0 0,0 1 1 0 0,0-1-1 0 0,0 0 0 0 0,0 0 1 0 0,1 0-1 0 0,-1 0 0 0 0,0 0 1 0 0,0-1-1 0 0,0 1 0 0 0,2-2-24 0 0,0 1 0 0 0,0 0 0 0 0,0-1 0 0 0,0 0 0 0 0,-1 0-1 0 0,1 0 1 0 0,-1 0 0 0 0,1-1 0 0 0,1-1 0 0 0,21-27 9 0 0,-9 9-2 0 0,-6 8-25 0 0,0 0 1 0 0,9-14 17 0 0,-17 21-11 0 0,0 1 1 0 0,-1-1 0 0 0,0 1 0 0 0,0-1 0 0 0,-1 0 0 0 0,0 0 0 0 0,0 0 0 0 0,1-7 10 0 0,4-58 22 0 0,-5 48 181 0 0,1 0 0 0 0,0 0 0 0 0,2 0 0 0 0,4-10-203 0 0,1 19-1063 0 0,-9 14-91 0 0,0 0-10580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4.93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1 464 8432 0 0,'15'-10'744'0'0,"-15"9"-669"0"0,1 1-1 0 0,0-1 0 0 0,0 1 0 0 0,0-1 0 0 0,0 1 0 0 0,0-1 0 0 0,0 0 0 0 0,-1 1 0 0 0,1-1 0 0 0,0 0 0 0 0,0 0 0 0 0,-1 1 1 0 0,1-1-1 0 0,-1 0 0 0 0,1 0 0 0 0,-1 0 0 0 0,1 0 0 0 0,-1 0 0 0 0,1 0 0 0 0,-1 0 0 0 0,0 0 0 0 0,0 0 0 0 0,1 0 0 0 0,-1 0 0 0 0,0 0 1 0 0,0 0-1 0 0,0 0 0 0 0,0 0 0 0 0,0 0 0 0 0,0 0 0 0 0,-1 0-74 0 0,2-6 225 0 0,-1 1 0 0 0,1-1 0 0 0,0 1 0 0 0,1 0-1 0 0,1-5-224 0 0,4-18 185 0 0,-1-16 88 0 0,-1 5 45 0 0,1 0 1 0 0,2 1-1 0 0,5-10-318 0 0,-7 28 107 0 0,-4 14-52 0 0,-1 0 0 0 0,2 0 0 0 0,-1 1-1 0 0,1-1 1 0 0,0 0 0 0 0,0 1 0 0 0,1 0-1 0 0,0-1 1 0 0,0 2 0 0 0,0-1 0 0 0,5-4-55 0 0,-2 2 75 0 0,-5 6-44 0 0,0-1 0 0 0,1 1 0 0 0,-1-1 0 0 0,0 1 0 0 0,1 0 0 0 0,0 0 0 0 0,0 0 0 0 0,-1 0 0 0 0,1 0 0 0 0,0 0 0 0 0,0 1 0 0 0,1 0 0 0 0,-1 0 0 0 0,0-1 0 0 0,0 2 0 0 0,1-1 0 0 0,-1 0 0 0 0,0 1 0 0 0,1 0 0 0 0,-1-1 0 0 0,2 1-31 0 0,-3 1 39 0 0,0-1 0 0 0,1 0 0 0 0,-1 1-1 0 0,0 0 1 0 0,1-1 0 0 0,-1 1 0 0 0,0 0-1 0 0,0 0 1 0 0,0 0 0 0 0,0 1 0 0 0,0-1-1 0 0,0 0 1 0 0,0 1 0 0 0,0 0 0 0 0,0-1 0 0 0,-1 1-1 0 0,1 0 1 0 0,-1 0 0 0 0,1-1 0 0 0,-1 1-1 0 0,0 1-38 0 0,6 7 95 0 0,-1 1 0 0 0,0 0 0 0 0,2 8-95 0 0,-6-14 4 0 0,56 144 574 0 0,-52-137-513 0 0,0 0-1 0 0,1-1 0 0 0,4 6-64 0 0,-3-6 31 0 0,-2-3-18 0 0,0-1-1 0 0,1 1 0 0 0,0-1 1 0 0,1 0-13 0 0,-2-1-9 0 0,0 0 1 0 0,0 0-1 0 0,-1 1 1 0 0,1 0-1 0 0,-1 1 9 0 0,-3-6-29 0 0,-1 0-28 0 0,0-1 1 0 0,0 1-1 0 0,0 0 0 0 0,0 0 0 0 0,0-1 1 0 0,-1 1-1 0 0,1 0 0 0 0,-1 0 0 0 0,1 0 1 0 0,-1 0-1 0 0,1 1 57 0 0,-1-2-2136 0 0,0-1-8281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5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0 171 7832 0 0,'0'0'0'0'0,"0"0"0"0"0,6-5 0 0 0,10-1 400 0 0,2 0-8 0 0,4-4 0 0 0,14-8 8 0 0,-4 2-176 0 0,-9 0 0 0 0,3-4 0 0 0,0 2 0 0 0,-8 7-208 0 0,-2 1 0 0 0,0 0 8 0 0,2-2-8 0 0,2 6-32 0 0,-9 0 8 0 0,-11 6-7768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5.5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6016 0 0,'1'0'26'0'0,"0"0"0"0"0,0 0 0 0 0,1 0 0 0 0,-1 0 0 0 0,0 1 0 0 0,0-1 0 0 0,0 0 0 0 0,0 1 0 0 0,0-1 0 0 0,0 1 0 0 0,0 0 0 0 0,0-1 0 0 0,0 1 0 0 0,0 0 0 0 0,0-1 0 0 0,0 1 0 0 0,0 0 0 0 0,0 0 0 0 0,0 0 0 0 0,-1 0 0 0 0,1 0 0 0 0,0 0 0 0 0,-1 0 0 0 0,1 0 0 0 0,-1 0 0 0 0,1 0 0 0 0,-1 0 0 0 0,1 0-26 0 0,7 38 1263 0 0,-4-17-808 0 0,3 0-131 0 0,-3-10-239 0 0,0 1 1 0 0,0-1 0 0 0,-1 1-1 0 0,-1 0 1 0 0,0 0-1 0 0,-1 0 1 0 0,-1 2-86 0 0,-2 48 150 0 0,0-39-131 0 0,1 0 0 0 0,1 1 0 0 0,3 15-19 0 0,-1-6 49 0 0,-3-30 17 0 0,1 0-1 0 0,0 1 1 0 0,0-1 0 0 0,0 0 0 0 0,1 0-1 0 0,-1 0 1 0 0,1 0 0 0 0,0 1-1 0 0,0-1 1 0 0,1 0 0 0 0,-1-1-1 0 0,1 1 1 0 0,0 0 0 0 0,0 0 0 0 0,0-1-1 0 0,0 1 1 0 0,1-1 0 0 0,1 2-66 0 0,4 6 327 0 0,-7-9-279 0 0,0-1 0 0 0,-1 1 0 0 0,1-1 0 0 0,0 0 0 0 0,0 0 0 0 0,0 1 0 0 0,0-1 0 0 0,0 0 0 0 0,0 0 0 0 0,0 0 0 0 0,1 0 0 0 0,-1 0 0 0 0,0 0 0 0 0,1 0 0 0 0,-1-1 1 0 0,0 1-1 0 0,1 0 0 0 0,0-1-48 0 0,25 4 476 0 0,-21-3-379 0 0,-1 0-1 0 0,0-1 1 0 0,0 1-1 0 0,1-1 1 0 0,-1 0 0 0 0,4-1-97 0 0,7-1 50 0 0,67-11 990 0 0,-73 11-1280 0 0,-1-1 0 0 0,1 0 0 0 0,-1 0 0 0 0,0-1 0 0 0,0 0 0 0 0,-1 0 0 0 0,2-1 240 0 0,-7 3-8922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6.1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183 68 5520 0 0,'1'-2'113'0'0,"1"0"0"0"0,0 0 1 0 0,0 0-1 0 0,0 0 0 0 0,0 1 1 0 0,0-1-1 0 0,0 1 0 0 0,0-1 1 0 0,0 1-1 0 0,2-1-113 0 0,-2 2 113 0 0,0-1-1 0 0,0 0 0 0 0,-1 0 1 0 0,1-1-1 0 0,0 1 1 0 0,0 0-1 0 0,-1 0 1 0 0,1-1-1 0 0,-1 1 1 0 0,1-1-1 0 0,-1 1 1 0 0,0-1-1 0 0,0 0 1 0 0,1-1-113 0 0,4-25 1108 0 0,-32 28-662 0 0,-121 1 476 0 0,144-1-848 0 0,0 0 1 0 0,0 1-1 0 0,0 0 1 0 0,0 0 0 0 0,0 0-1 0 0,1 0 1 0 0,-1 0-1 0 0,0 0 1 0 0,1 1-1 0 0,-1 0 1 0 0,1-1 0 0 0,-1 1-1 0 0,1 0 1 0 0,0 0-1 0 0,0 0 1 0 0,0 0-1 0 0,0 1 1 0 0,0-1 0 0 0,0 0-1 0 0,1 1 1 0 0,-1-1-1 0 0,1 1 1 0 0,-1 0-1 0 0,1-1 1 0 0,0 1 0 0 0,0 0-1 0 0,0 0 1 0 0,1 0-1 0 0,-1 0 1 0 0,1 1-75 0 0,0 2 46 0 0,0-1 0 0 0,0 0 0 0 0,1 1 1 0 0,0-1-1 0 0,0 1 0 0 0,0-1 0 0 0,1 0 0 0 0,0 0 0 0 0,0 0 1 0 0,0 0-1 0 0,1 0 0 0 0,-1 0 0 0 0,1 0 0 0 0,1-1 0 0 0,-1 1 0 0 0,0-1 1 0 0,1 0-1 0 0,0 0 0 0 0,0 0 0 0 0,0-1 0 0 0,4 3-46 0 0,44 32 76 0 0,1-3 0 0 0,10 3-76 0 0,-43-27 30 0 0,-9-5-18 0 0,0 0 0 0 0,0 0 0 0 0,-1 2 1 0 0,0-1-1 0 0,2 3-12 0 0,-11-9 0 0 0,0-1 0 0 0,0 1 0 0 0,0 0 0 0 0,0 0 0 0 0,0-1-1 0 0,0 1 1 0 0,-1 0 0 0 0,1 0 0 0 0,0 0 0 0 0,-1 0 0 0 0,1 0 0 0 0,0 0 0 0 0,-1 0 0 0 0,1 0 0 0 0,-1 0 0 0 0,0 0 0 0 0,1 1 0 0 0,-1-1 0 0 0,0 0-1 0 0,0 0 1 0 0,0 0 0 0 0,1 0 0 0 0,-1 1 0 0 0,0-1 0 0 0,-1 0 0 0 0,1 0 0 0 0,0 0 0 0 0,0 0 0 0 0,0 1 0 0 0,-1-1 0 0 0,1 0 0 0 0,-1 0-1 0 0,1 0 1 0 0,-1 0 0 0 0,1 0 0 0 0,-1 0 0 0 0,1 0 0 0 0,-1 0 0 0 0,0 0 0 0 0,0 0 0 0 0,0 0 0 0 0,1 0 0 0 0,-1-1 0 0 0,0 1 0 0 0,0 0 0 0 0,0-1-1 0 0,0 1 1 0 0,0 0 0 0 0,0-1 0 0 0,-1 1 0 0 0,-5 3-1 0 0,-1-1 0 0 0,0 0 0 0 0,0 0 0 0 0,-1 0 1 0 0,1-1-1 0 0,-5 0 1 0 0,-16 4 1 0 0,0-2 1 0 0,0-1 0 0 0,-4-1-2 0 0,21-2 2 0 0,1-1 1 0 0,0 1-1 0 0,0-2 0 0 0,0 1 0 0 0,0-2 0 0 0,0 0 1 0 0,0 0-1 0 0,1-1 0 0 0,-10-4-2 0 0,19 6 17 0 0,0 0 0 0 0,1 0-1 0 0,-1-1 1 0 0,0 1 0 0 0,1 0 0 0 0,0-1 0 0 0,-1 1 0 0 0,1 0 0 0 0,0-1 0 0 0,0 1-1 0 0,1-1 1 0 0,-1 1 0 0 0,0 0 0 0 0,1-1-17 0 0,-1 0 4 0 0,2-4-69 0 0,0 0 1 0 0,0 0-1 0 0,1 1 0 0 0,0-1 1 0 0,0 1-1 0 0,1 0 0 0 0,0-1 1 0 0,0 2-1 0 0,0-1 0 0 0,5-4 65 0 0,-4 3-1097 0 0,-1 1-7952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6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0 7936 0 0,'-1'42'254'0'0,"0"-27"-41"0"0,1-1 0 0 0,0 1 0 0 0,0 0 0 0 0,2 0 0 0 0,-1-1 0 0 0,2 1 0 0 0,0-1 0 0 0,2 5-213 0 0,1-3 211 0 0,-1 1-1 0 0,-1-1 0 0 0,2 16-210 0 0,-4-17 84 0 0,1 0-1 0 0,0 0 0 0 0,2 0 0 0 0,5 13-83 0 0,-8-21 121 0 0,1 1-1 0 0,-1-1 0 0 0,-1 1 0 0 0,1-1 0 0 0,-1 1 0 0 0,-1-1 1 0 0,0 1-1 0 0,0 0 0 0 0,0 6-120 0 0,-1 8 589 0 0,1-22-647 0 0,0 1-1 0 0,0-1 1 0 0,0 1-1 0 0,-1 0 1 0 0,1-1 0 0 0,0 1-1 0 0,0-1 1 0 0,-1 1 0 0 0,1-1-1 0 0,0 1 1 0 0,-1-1-1 0 0,1 1 1 0 0,-1-1 0 0 0,1 1-1 0 0,-1-1 1 0 0,1 1 0 0 0,-1-1-1 0 0,1 0 1 0 0,-1 1-1 0 0,1-1 1 0 0,-1 0 0 0 0,1 1-1 0 0,-1-1 59 0 0,0 0-7994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6.8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0 121 6928 0 0,'1'-2'88'0'0,"1"0"0"0"0,-1 0 1 0 0,0 0-1 0 0,0 0 0 0 0,1 1 1 0 0,-1-1-1 0 0,1 0 0 0 0,0 1 1 0 0,-1-1-1 0 0,1 1 0 0 0,0-1 1 0 0,0 1-1 0 0,0 0-88 0 0,29-18 1494 0 0,-28 17-1424 0 0,20-8 243 0 0,0 0 0 0 0,0 1 0 0 0,1 2-1 0 0,0 0 1 0 0,19-2-313 0 0,41-11 68 0 0,-72 18-173 0 0,0 0 1 0 0,0 2-1 0 0,0-1 1 0 0,0 1-1 0 0,0 1 1 0 0,0 0-1 0 0,0 1 1 0 0,0 0-1 0 0,0 1 1 0 0,-1 0-1 0 0,12 5 105 0 0,-7-2-7234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7.1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1 379 6520 0 0,'0'0'82'0'0,"1"0"0"0"0,0 0 0 0 0,-1 0 0 0 0,1 0 0 0 0,-1 0 0 0 0,1 0 0 0 0,0-1 0 0 0,-1 1 0 0 0,1 0 0 0 0,-1 0 0 0 0,1-1 0 0 0,-1 1 0 0 0,1 0 0 0 0,-1-1 0 0 0,1 1 0 0 0,-1-1 0 0 0,1 1 0 0 0,-1-1 0 0 0,0 1 0 0 0,1 0 0 0 0,-1-1 0 0 0,1 0 0 0 0,-1 1 0 0 0,0-1 0 0 0,0 1 0 0 0,1-1 0 0 0,-1 1 0 0 0,0-1 0 0 0,0 1 0 0 0,0-1 1 0 0,0 0-1 0 0,1 1 0 0 0,-1-1 0 0 0,0 0 0 0 0,0 1 0 0 0,0-1 0 0 0,0 1 0 0 0,-1-1 0 0 0,1 0 0 0 0,0 1 0 0 0,0-1 0 0 0,0 1 0 0 0,0-1 0 0 0,-1 0 0 0 0,1 1 0 0 0,0-1 0 0 0,0 1 0 0 0,-1-1 0 0 0,1 1 0 0 0,0-1 0 0 0,-1 1 0 0 0,1-1-82 0 0,-2-2 73 0 0,1 0 0 0 0,0 0 0 0 0,0-1 0 0 0,1 1 1 0 0,-1 0-1 0 0,1 0 0 0 0,-1-1 0 0 0,1 1 0 0 0,0 0 0 0 0,1-1 0 0 0,-1 1 0 0 0,0 0 1 0 0,1-1-74 0 0,0-7 120 0 0,-2-27 160 0 0,0 10-52 0 0,2 0 0 0 0,1-6-228 0 0,-1 25 40 0 0,0 1-1 0 0,1 0 1 0 0,0 0 0 0 0,0 0 0 0 0,1 0 0 0 0,0 0 0 0 0,0 1-1 0 0,1-1 1 0 0,2-3-40 0 0,8-11 126 0 0,-12 17-93 0 0,0 1 1 0 0,1-1-1 0 0,-1 1 0 0 0,1-1 1 0 0,1 1-1 0 0,-1 0 1 0 0,0 0-1 0 0,1 1 1 0 0,0-1-1 0 0,0 1 0 0 0,0-1 1 0 0,0 1-1 0 0,0 0 1 0 0,1 1-1 0 0,0-1-33 0 0,-3 2 12 0 0,0 1 0 0 0,0-1 0 0 0,-1 0 0 0 0,1 1 0 0 0,0 0 0 0 0,0-1 0 0 0,0 1 0 0 0,0 0 1 0 0,0 0-1 0 0,0 0 0 0 0,0 0 0 0 0,0 0 0 0 0,0 1 0 0 0,0-1 0 0 0,0 0 0 0 0,0 1 0 0 0,-1 0 0 0 0,1-1 0 0 0,0 1 0 0 0,0 0 0 0 0,0 0 0 0 0,-1 0 0 0 0,1 0 1 0 0,-1 0-1 0 0,1 1 0 0 0,-1-1 0 0 0,1 0 0 0 0,-1 1 0 0 0,1-1 0 0 0,-1 1-12 0 0,5 6 6 0 0,-1 0 0 0 0,0 0 0 0 0,0 1 0 0 0,-1 0 0 0 0,3 7-6 0 0,4 9 44 0 0,39 100 15 0 0,-46-116-59 0 0,0 1 0 0 0,0 0 0 0 0,1 10 0 0 0,1 0 0 0 0,1-6 2 0 0,-6-12-1 0 0,0-1-1 0 0,0 1 1 0 0,0 0-1 0 0,-1-1 1 0 0,1 1-1 0 0,0 0 1 0 0,-1 0 0 0 0,1 0-1 0 0,-1 0 1 0 0,0-1-1 0 0,1 1 1 0 0,-1 1-1 0 0,0 0 1 0 0,0 1 0 0 0,-1-1-1 0 0,1 1 1 0 0,-1-1 0 0 0,0 0 0 0 0,0 0 0 0 0,0 1-1 0 0,0 0 0 0 0,-2 4-1 0 0,2 2-62 0 0,-1 0 197 0 0,2-9-191 0 0,0-1-1 0 0,0 0 0 0 0,-1 0 0 0 0,1 0 0 0 0,0 0 1 0 0,0 1-1 0 0,-1-1 0 0 0,1 0 0 0 0,0 0 0 0 0,0 0 1 0 0,-1 0-1 0 0,1 0 0 0 0,0 0 0 0 0,-1 0 0 0 0,1 0 1 0 0,0 0-1 0 0,0 0 0 0 0,-1 0 0 0 0,1 0 1 0 0,0 0-1 0 0,-1 0 0 0 0,1 0 0 0 0,0 0 0 0 0,0 0 1 0 0,-1 0-1 0 0,1 0 0 0 0,0 0 0 0 0,0 0 0 0 0,-1 0 1 0 0,1 0-1 0 0,0-1 0 0 0,0 1 0 0 0,-1 0 1 0 0,1 0-1 0 0,0 0 0 0 0,0-1 58 0 0,-1 1-8637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7.53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0 189 8640 0 0,'0'0'0'0'0,"0"0"0"0"0,4 0 0 0 0,8 0 288 0 0,8 0 0 0 0,2-4 0 0 0,22-2 0 0 0,-3-4-104 0 0,-11 2 16 0 0,6-2 0 0 0,-2-2-8 0 0,-2 4-176 0 0,-5 8-8 0 0,-1-6 0 0 0,6-2 0 0 0,-4 0-64 0 0,-6 6 16 0 0,8-4-7856 0 0</inkml:trace>
  <inkml:trace contextRef="#ctx0" brushRef="#br0" timeOffset="1">754 0 5920 0 0,'3'4'110'0'0,"0"0"0"0"0,0 0 1 0 0,-1 0-1 0 0,1 1 0 0 0,-1-1 0 0 0,0 0 1 0 0,0 1-1 0 0,-1 0 0 0 0,1-1 0 0 0,-1 1 0 0 0,0 0 1 0 0,0 0-1 0 0,0 0 0 0 0,-1-1 0 0 0,0 1 1 0 0,0 0-1 0 0,0 4-110 0 0,0 2 282 0 0,1 0 0 0 0,0 0 0 0 0,2 7-282 0 0,28 122 2057 0 0,-28-124-1788 0 0,-3-14-243 0 0,0 0 1 0 0,0 0-1 0 0,0 0 0 0 0,1 0 1 0 0,-1-1-1 0 0,1 1 0 0 0,-1 0 0 0 0,1 0 1 0 0,0-1-1 0 0,0 1 0 0 0,0 0 1 0 0,0-1-1 0 0,0 1 0 0 0,0 0-26 0 0,0-1 22 0 0,-1 0 0 0 0,1 0-1 0 0,0 0 1 0 0,-1 1 0 0 0,1-1-1 0 0,-1 0 1 0 0,0 1 0 0 0,1-1-1 0 0,-1 0 1 0 0,0 1 0 0 0,0-1-1 0 0,0 0 1 0 0,0 1 0 0 0,0-1-1 0 0,0 1 1 0 0,0-1 0 0 0,0 1-22 0 0,-1-1 29 0 0,1 0 0 0 0,0 0 1 0 0,0 0-1 0 0,0 0 0 0 0,0 1 1 0 0,0-1-1 0 0,0 0 0 0 0,0 0 1 0 0,0 0-1 0 0,1 0 0 0 0,-1 0 1 0 0,0 0-1 0 0,1 1 0 0 0,-1-1 0 0 0,0 0 1 0 0,1 0-1 0 0,-1 0 0 0 0,1 0 1 0 0,0 0-1 0 0,-1-1 0 0 0,1 1 1 0 0,0 0-1 0 0,0 0-29 0 0,3 5-945 0 0,-4-6-7223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19.5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190 0 4512 0 0,'-13'3'256'0'0,"-6"9"634"0"0,-1-1-258 0 0,12-6-579 0 0,-1-1-1 0 0,1 2 1 0 0,0-1-1 0 0,1 1 1 0 0,-1 0-1 0 0,1 0 1 0 0,0 1-1 0 0,1 0 0 0 0,0 1 1 0 0,0-1-1 0 0,0 1 1 0 0,-3 7-53 0 0,2-2 126 0 0,1 1-1 0 0,0-1 1 0 0,1 1 0 0 0,0 1-1 0 0,1-1 1 0 0,1 0 0 0 0,1 1 0 0 0,0 0-1 0 0,0-1 1 0 0,2 12-126 0 0,0-18 101 0 0,0 0 0 0 0,1 0-1 0 0,0-1 1 0 0,0 1 0 0 0,1 0-1 0 0,0-1 1 0 0,0 1 0 0 0,1-1-1 0 0,0 1 1 0 0,2 2-101 0 0,-3-6 58 0 0,0 0-1 0 0,1 0 1 0 0,0-1-1 0 0,-1 1 1 0 0,1-1-1 0 0,0 0 1 0 0,1 0-1 0 0,-1 0 1 0 0,1 0-1 0 0,-1 0 1 0 0,1-1-1 0 0,0 0 1 0 0,0 0-1 0 0,0 0 1 0 0,0 0-1 0 0,0 0 1 0 0,1-1-1 0 0,-1 0 1 0 0,0 0-58 0 0,-3-1 4 0 0,4 2 65 0 0,0-1 0 0 0,0 1 0 0 0,0-2 0 0 0,0 1 0 0 0,0 0 1 0 0,1-1-1 0 0,-1 0 0 0 0,0 0 0 0 0,0-1 0 0 0,0 1 0 0 0,0-1 1 0 0,1 0-1 0 0,-1-1 0 0 0,1 0-69 0 0,3-1 72 0 0,1-1 1 0 0,-1 0-1 0 0,0-1 1 0 0,0 0-1 0 0,0 0 0 0 0,-1-1 1 0 0,0 0-1 0 0,0 0 1 0 0,0-1-1 0 0,-1 0 0 0 0,0 0 1 0 0,0-1-1 0 0,-1 0 0 0 0,0 0 1 0 0,0-1-1 0 0,-1 0 1 0 0,2-5-73 0 0,-2 4 112 0 0,-1 0 0 0 0,0-1 0 0 0,-1 0 0 0 0,0 0 0 0 0,0 0 0 0 0,-1-8-112 0 0,-1 12 54 0 0,-1 0 0 0 0,-1 0 0 0 0,1 0 0 0 0,-1 0 0 0 0,-1 0 0 0 0,1 0-1 0 0,-1 1 1 0 0,0-1 0 0 0,-1 0 0 0 0,1 1 0 0 0,-3-3-54 0 0,0 1-54 0 0,0 1 1 0 0,0-1 0 0 0,-1 1-1 0 0,0 1 1 0 0,0-1-1 0 0,-1 1 1 0 0,0 0-1 0 0,0 0 1 0 0,0 1-1 0 0,-1 0 1 0 0,0 0-1 0 0,0 1 1 0 0,0 0-1 0 0,0 0 1 0 0,-1 1-1 0 0,1 0 1 0 0,-1 1-1 0 0,0 0 1 0 0,-5-1 53 0 0,12 3-9097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7.8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1 105 8640 0 0,'5'-1'222'0'0,"1"0"1"0"0,-1 0 0 0 0,1 0 0 0 0,-1 0-1 0 0,1-1 1 0 0,-1 0-223 0 0,20-5 818 0 0,54-9-244 0 0,-30 5-480 0 0,18 0-94 0 0,65-13 10 0 0,-59 10-32 0 0,-60 11 25 0 0,2 0-47 0 0,1 0 0 0 0,-1 1 1 0 0,1 1-1 0 0,0 0 0 0 0,10 2 44 0 0,-8 0-1446 0 0,-14-1-5550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8.2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201 18 6728 0 0,'0'0'131'0'0,"0"-1"-1"0"0,1 0 1 0 0,-1 1 0 0 0,0-1 0 0 0,0 0 0 0 0,-1 0-1 0 0,1 1 1 0 0,0-1 0 0 0,0 0 0 0 0,0 0 0 0 0,0 1-1 0 0,-1-1 1 0 0,1 0 0 0 0,0 1 0 0 0,0-1 0 0 0,-1 0-1 0 0,1 1 1 0 0,-1-1 0 0 0,1 1 0 0 0,-1-1 0 0 0,1 1-1 0 0,-1-1 1 0 0,1 0-131 0 0,-17-1 1515 0 0,9 3-1630 0 0,-1 0 215 0 0,1 1 1 0 0,0 0-1 0 0,0 0 1 0 0,0 1-1 0 0,0 0 1 0 0,1 0 0 0 0,-1 1-1 0 0,1 0 1 0 0,0 1-1 0 0,0-1 1 0 0,0 1-1 0 0,-6 6-100 0 0,9-7 70 0 0,-1 1 0 0 0,0 0 0 0 0,1-1 0 0 0,0 2 0 0 0,0-1-1 0 0,0 0 1 0 0,1 1 0 0 0,0 0 0 0 0,-2 5-70 0 0,-2 7 178 0 0,0 1 1 0 0,-1 12-179 0 0,7-26 22 0 0,0 1 0 0 0,0-1 1 0 0,1 0-1 0 0,0 1 0 0 0,0-1 1 0 0,1 1-1 0 0,-1-1 0 0 0,1 1-22 0 0,1 22 71 0 0,0-21-44 0 0,-1 0-1 0 0,1 0 1 0 0,0 0 0 0 0,0 0-1 0 0,1 0 1 0 0,0 0 0 0 0,1-1-1 0 0,-1 1 1 0 0,1-1 0 0 0,0 0-1 0 0,0 0 1 0 0,2 0-27 0 0,-2-1 13 0 0,0 0 1 0 0,0 0-1 0 0,1-1 1 0 0,0 0-1 0 0,0 0 1 0 0,0 0-1 0 0,1 0 1 0 0,1 0-14 0 0,50 24 60 0 0,-46-22-36 0 0,-3-4-9 0 0,1 0 1 0 0,-1 0-1 0 0,1-1 0 0 0,-1 0 0 0 0,1 0 1 0 0,-1-1-1 0 0,1 0 0 0 0,0 0 1 0 0,3-2-16 0 0,18 1 57 0 0,0-1-1823 0 0,-27 2-7184 0 0</inkml:trace>
  <inkml:trace contextRef="#ctx0" brushRef="#br0" timeOffset="1">36 268 9944 0 0,'0'0'0'0'0,"0"0"0"0"0,6 0 0 0 0,-2 0 472 0 0,0 0 16 0 0,2 0 0 0 0,16-4-8 0 0,6 2-136 0 0,-2 2 8 0 0,-8 0-16 0 0,23-6 16 0 0,7 2-288 0 0,-4 4 0 0 0,-2 4 0 0 0,-9-2 8 0 0,-1-2-344 0 0,-6 0 8 0 0,-4-2-9480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8.9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5 343 7632 0 0,'0'0'336'0'0,"0"0"-2"0"0,0 0-3 0 0,0 0-7 0 0,0 0-39 0 0,0 0-1 0 0,0 0-1 0 0,0 0-24 0 0,0 0-111 0 0,0 0-28 0 0,-1-15 905 0 0,-1-6-822 0 0,1-1-1 0 0,0 0 1 0 0,2 0-1 0 0,1 0 1 0 0,0 1-1 0 0,2-1 1 0 0,0 1-1 0 0,1-1 1 0 0,2 1-1 0 0,0 1 1 0 0,1-1 0 0 0,4-6-203 0 0,-9 23 69 0 0,-1 0 1 0 0,1 1-1 0 0,0-1 1 0 0,0 0 0 0 0,0 1-1 0 0,0 0 1 0 0,0-1 0 0 0,1 1-1 0 0,1 0-69 0 0,-4 2 18 0 0,0 0-1 0 0,1 0 1 0 0,-1 0 0 0 0,0 0-1 0 0,1 1 1 0 0,-1-1-1 0 0,1 1 1 0 0,-1-1-1 0 0,0 1 1 0 0,1-1-1 0 0,0 1 1 0 0,-1 0 0 0 0,1 0-1 0 0,-1-1 1 0 0,1 1-1 0 0,-1 0 1 0 0,1 1-1 0 0,-1-1 1 0 0,1 0-1 0 0,-1 0 1 0 0,1 1 0 0 0,-1-1-1 0 0,1 1 1 0 0,-1-1-1 0 0,1 1 1 0 0,-1-1-1 0 0,0 1 1 0 0,1 0 0 0 0,-1 0-18 0 0,1 1 8 0 0,0 1 0 0 0,0 0 0 0 0,0-1 0 0 0,-1 1 0 0 0,1 0 0 0 0,-1 0 1 0 0,0 0-1 0 0,0 0 0 0 0,1 2-8 0 0,6 14 8 0 0,5 3-3 0 0,-5-9 30 0 0,0 0 1 0 0,-1 1 0 0 0,3 7-36 0 0,-7-13 43 0 0,0 1-1 0 0,0-1 1 0 0,1-1 0 0 0,0 1 0 0 0,0-1 0 0 0,1 1-1 0 0,0-1 1 0 0,0 0 0 0 0,1-1 0 0 0,0 1 0 0 0,0-1-43 0 0,-2-3 32 0 0,-1 0 0 0 0,1 1 0 0 0,-1-1 0 0 0,0 1 0 0 0,0 0 1 0 0,-1 0-1 0 0,1 0 0 0 0,1 3-32 0 0,-3-5 8 0 0,0-1 1 0 0,1 1 0 0 0,0-1-1 0 0,-1 1 1 0 0,1-1-1 0 0,0 0 1 0 0,0 1 0 0 0,0-1-1 0 0,0 0 1 0 0,0 0 0 0 0,0 0-1 0 0,0 0 1 0 0,0-1-1 0 0,0 1 1 0 0,0-1 0 0 0,0 1-1 0 0,0-1 1 0 0,1 0-1 0 0,0 0-8 0 0,1 1 17 0 0,-1 0 0 0 0,1-1 0 0 0,-1 1-1 0 0,0 0 1 0 0,1 1 0 0 0,-1-1-1 0 0,0 1 1 0 0,3 1-17 0 0,-5-3 14 0 0,0 0 0 0 0,0 0 1 0 0,0 1-1 0 0,0-1 0 0 0,1 0 0 0 0,-1 0 0 0 0,0 0 0 0 0,0 0 1 0 0,0 0-1 0 0,0-1 0 0 0,0 1 0 0 0,1 0 0 0 0,-1 0 0 0 0,0-1 1 0 0,0 1-1 0 0,0-1 0 0 0,0 1 0 0 0,0-1 0 0 0,0 1 0 0 0,0-1 0 0 0,0 0 1 0 0,0 1-1 0 0,0-1 0 0 0,0 0 0 0 0,-1 0 0 0 0,1 0 0 0 0,0 0-14 0 0,23-25 505 0 0,-20 20-451 0 0,0 1 0 0 0,-1-1-1 0 0,0 0 1 0 0,-1 0 0 0 0,2-4-54 0 0,5-10 59 0 0,11-21 67 0 0,-3 7 393 0 0,16-24-519 0 0,-29 52 65 0 0,0 0-1 0 0,0 1 1 0 0,1-1-1 0 0,0 1 1 0 0,0 0-1 0 0,2 0-64 0 0,-5 3 54 0 0,0 0 1 0 0,0 1-1 0 0,0-1 0 0 0,0 1 0 0 0,1 0 0 0 0,-1 0 1 0 0,0 0-1 0 0,1 0 0 0 0,-1 0 0 0 0,0 0 0 0 0,1 1 1 0 0,-1-1-1 0 0,1 1 0 0 0,0-1 0 0 0,-1 1 0 0 0,1 0 1 0 0,-1 0-1 0 0,3 1-54 0 0,-3 0 42 0 0,0 1 0 0 0,0 0 0 0 0,0 0 0 0 0,-1 1 0 0 0,1-1 0 0 0,-1 0 1 0 0,1 0-1 0 0,-1 1 0 0 0,0-1 0 0 0,1 3-42 0 0,6 9 132 0 0,-3-5-70 0 0,0 1 1 0 0,0-1-1 0 0,-2 1 0 0 0,1 0 0 0 0,-1 0 0 0 0,0 0 1 0 0,-1 2-63 0 0,0-1 32 0 0,1-1 0 0 0,0 1 1 0 0,1-1-1 0 0,0 0 0 0 0,0 0 0 0 0,5 7-32 0 0,1 2 96 0 0,-9-16-80 0 0,0 0 0 0 0,1-1 1 0 0,-1 1-1 0 0,0-1 0 0 0,1 1 0 0 0,-1-1 1 0 0,1 1-1 0 0,0-1 0 0 0,0 0 0 0 0,0 0 1 0 0,0 0-1 0 0,0 0-16 0 0,0-1-15 0 0,-1 0 0 0 0,1 1 0 0 0,-1-1 0 0 0,1 0-1 0 0,-1 1 1 0 0,0-1 0 0 0,0 1 0 0 0,0 0 0 0 0,0-1 0 0 0,0 1 0 0 0,0 0 0 0 0,0-1-1 0 0,0 3 16 0 0,0-3-28 0 0,-1 0-1 0 0,0 1 0 0 0,1-1 0 0 0,0 0 0 0 0,-1 1 0 0 0,1-1 0 0 0,0 0 1 0 0,0 0-1 0 0,-1 0 0 0 0,1 0 0 0 0,0 0 0 0 0,0 0 0 0 0,0 0 0 0 0,1 0 1 0 0,-1 0-1 0 0,0 0 0 0 0,0 0 0 0 0,0-1 0 0 0,1 1 0 0 0,-1-1 0 0 0,1 1 29 0 0,6 3-2633 0 0,-7-3-9813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9.26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271 1 9944 0 0,'-25'2'3088'0'0,"-19"20"-2672"0"0,34-18-395 0 0,0 0 0 0 0,0 1 1 0 0,1 0-1 0 0,-6 4-21 0 0,15-8 1 0 0,-34 25 18 0 0,-11 12-19 0 0,36-29 81 0 0,0 0 0 0 0,1 1 0 0 0,0-1 0 0 0,0 2-1 0 0,1-1 1 0 0,-6 11-81 0 0,12-16 46 0 0,0-1 0 0 0,-1 0 0 0 0,1 1 0 0 0,1 0 0 0 0,-1-1-1 0 0,1 1 1 0 0,0-1 0 0 0,0 1 0 0 0,0 0 0 0 0,1 2-46 0 0,-1 10 127 0 0,1-14-98 0 0,0 1 1 0 0,-1-1 0 0 0,1 0-1 0 0,0 1 1 0 0,1-1 0 0 0,-1 0-1 0 0,1 0 1 0 0,-1 0 0 0 0,1 0-1 0 0,0 0 1 0 0,0-1 0 0 0,0 1-1 0 0,0 0 1 0 0,1-1-1 0 0,-1 1 1 0 0,1-1 0 0 0,-1 0-1 0 0,1 0 1 0 0,0 0 0 0 0,0 0-1 0 0,0-1 1 0 0,2 2-30 0 0,5 2 78 0 0,0 0-1 0 0,0-1 1 0 0,0 0 0 0 0,0-1 0 0 0,1 0-1 0 0,4 1-77 0 0,13 2 190 0 0,-20-4-172 0 0,1 0-1 0 0,-1-1 1 0 0,1 0-1 0 0,-1 0 1 0 0,1-1 0 0 0,-1 0-1 0 0,1 0 1 0 0,1-1-18 0 0,0-1-166 0 0,-5 2 15 0 0,1-1 0 0 0,0 0 0 0 0,-1 0-1 0 0,0 0 1 0 0,1-1 0 0 0,-1 0 0 0 0,0 0-1 0 0,1 0 1 0 0,-1-1 0 0 0,-1 0 0 0 0,2 0 151 0 0,-4 2-10180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9.63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25 9144 0 0,'114'-7'1910'0'0,"-72"3"-609"0"0,0 2 0 0 0,11 2-1301 0 0,-30 0-427 0 0,0 0 0 0 0,0-2 0 0 0,0 0 0 0 0,3-3 427 0 0,-1 3-8540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39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1 291 7232 0 0,'0'-1'39'0'0,"-1"1"0"0"0,2 0 0 0 0,-1 0 0 0 0,0-1 0 0 0,0 1 0 0 0,0 0 0 0 0,0 0 0 0 0,0 0 0 0 0,0-1 0 0 0,0 1 0 0 0,0 0 0 0 0,0 0 0 0 0,0-1 0 0 0,0 1 0 0 0,0 0 0 0 0,1 0 0 0 0,-1 0 0 0 0,0 0 0 0 0,0-1 0 0 0,0 1 0 0 0,0 0 0 0 0,1 0 0 0 0,-1 0 0 0 0,0 0 0 0 0,0-1 0 0 0,0 1 0 0 0,1 0 0 0 0,-1 0 0 0 0,0 0 0 0 0,0 0 0 0 0,1 0 0 0 0,-1 0 0 0 0,0 0 0 0 0,0 0 0 0 0,0 0 0 0 0,1 0 0 0 0,-1 0 0 0 0,0 0 0 0 0,0 0 0 0 0,1 0 0 0 0,-1 0 0 0 0,0 0 0 0 0,0 0 0 0 0,1 0 0 0 0,-1 0 0 0 0,0 0-39 0 0,0 0 47 0 0,1 0 1 0 0,-1 0-1 0 0,0 0 0 0 0,0 1 0 0 0,1-1 1 0 0,-1 0-1 0 0,0 0 0 0 0,0 0 0 0 0,1 0 1 0 0,-1 0-1 0 0,0 0 0 0 0,1-1 1 0 0,-1 1-1 0 0,0 0 0 0 0,0 0 0 0 0,1 0 1 0 0,-1 0-1 0 0,0 0 0 0 0,0 0 0 0 0,1 0 1 0 0,-1 0-1 0 0,0-1 0 0 0,0 1 0 0 0,0 0 1 0 0,1 0-1 0 0,-1 0 0 0 0,0-1 1 0 0,0 1-1 0 0,0 0 0 0 0,0 0 0 0 0,1 0 1 0 0,-1-1-1 0 0,0 1 0 0 0,0 0 0 0 0,0 0 1 0 0,0-1-1 0 0,0 1 0 0 0,0 0 1 0 0,0 0-1 0 0,0-1 0 0 0,0 1 0 0 0,0 0 1 0 0,0 0-1 0 0,0-1 0 0 0,0 1 0 0 0,0 0 1 0 0,0-1-48 0 0,6-7 1154 0 0,-5 8-1105 0 0,0-1 0 0 0,-1 1 0 0 0,1 0 0 0 0,-1-1 0 0 0,1 1 0 0 0,-1-1 0 0 0,1 1 0 0 0,-1-1 0 0 0,0 1 0 0 0,1-1 0 0 0,-1 0 0 0 0,0 1 0 0 0,1-1 0 0 0,-1 1 0 0 0,0-1 0 0 0,1 0 0 0 0,-1 1 0 0 0,0-1 0 0 0,0 0 0 0 0,0 1 0 0 0,0-1 0 0 0,0 0-49 0 0,-10-151 2614 0 0,10 147-2557 0 0,0 1 0 0 0,0 0 0 0 0,0-1 0 0 0,0 1 0 0 0,1 0-1 0 0,-1-1 1 0 0,1 1 0 0 0,0 0 0 0 0,0 0 0 0 0,1 0 0 0 0,-1 0 0 0 0,1 0 0 0 0,0 0 0 0 0,0 0-1 0 0,0 0 1 0 0,1 1 0 0 0,-1-1 0 0 0,4-2-57 0 0,2-4 159 0 0,-7 9-145 0 0,-1 0 1 0 0,1 0 0 0 0,-1 0-1 0 0,1 0 1 0 0,0 0 0 0 0,0 0-1 0 0,-1 1 1 0 0,1-1-1 0 0,0 0 1 0 0,0 1 0 0 0,0-1-1 0 0,0 0 1 0 0,0 1-1 0 0,0-1 1 0 0,0 1 0 0 0,0-1-1 0 0,0 1 1 0 0,0 0 0 0 0,0 0-1 0 0,0-1 1 0 0,0 1-1 0 0,0 0 1 0 0,0 0 0 0 0,0 0-1 0 0,0 0 1 0 0,1 0-1 0 0,-1 0-14 0 0,2 1 14 0 0,0-1 0 0 0,-1 1 0 0 0,1-1-1 0 0,0 1 1 0 0,-1 0 0 0 0,1 0 0 0 0,-1 0 0 0 0,1 1-1 0 0,-1-1 1 0 0,0 1 0 0 0,1-1 0 0 0,-1 1-1 0 0,0 0 1 0 0,1 1-14 0 0,32 32-15 0 0,-23-21 23 0 0,0 0-28 0 0,0 2 0 0 0,-1-1 1 0 0,0 1-1 0 0,0 4 20 0 0,-8-15-19 0 0,2 2-20 0 0,0-1-1 0 0,1 1 1 0 0,0-1-1 0 0,0 0 0 0 0,0 0 1 0 0,1 0-1 0 0,0-1 0 0 0,0 0 1 0 0,0 0-1 0 0,3 1 40 0 0,6 2-68 0 0,0 0 0 0 0,0-2-1 0 0,0 1 1 0 0,8 0 68 0 0,-12-3-36 0 0,15 4-74 0 0,-26-8 107 0 0,0 1-1 0 0,0-1 1 0 0,0 0-1 0 0,0 0 0 0 0,0 0 1 0 0,-1 0-1 0 0,1 0 1 0 0,0 0-1 0 0,0 0 1 0 0,0 0-1 0 0,0 0 0 0 0,0-1 1 0 0,0 1-1 0 0,0 0 1 0 0,0 0-1 0 0,-1-1 1 0 0,1 1-1 0 0,0-1 0 0 0,0 1 1 0 0,0-1-1 0 0,-1 1 1 0 0,1-1-1 0 0,0 0 4 0 0,4-4-22 0 0,-5 5 28 0 0,1 0 0 0 0,-1-1 0 0 0,1 1 0 0 0,-1 0 0 0 0,1-1 0 0 0,-1 1-1 0 0,0-1 1 0 0,1 1 0 0 0,-1 0 0 0 0,0-1 0 0 0,1 1 0 0 0,-1-1 0 0 0,0 1 0 0 0,1-1 0 0 0,-1 1-1 0 0,0-1 1 0 0,0 0 0 0 0,0 1 0 0 0,0-1 0 0 0,0 1 0 0 0,1-1 0 0 0,-1 1 0 0 0,0-1 0 0 0,0 1-1 0 0,0-1 1 0 0,0 0 0 0 0,-1 1 0 0 0,1-1 0 0 0,0 1 0 0 0,0-1 0 0 0,0 1 0 0 0,0-1 0 0 0,0 1 0 0 0,-1-1-1 0 0,1 1 1 0 0,0-1 0 0 0,-1 1 0 0 0,1-1 0 0 0,0 1 0 0 0,-1-1 0 0 0,1 1 0 0 0,0 0 0 0 0,-1-1-1 0 0,1 1-5 0 0,-2-4 39 0 0,-1 0 0 0 0,2 0-1 0 0,-1 0 1 0 0,0 0 0 0 0,1 0-1 0 0,0 0 1 0 0,0 0 0 0 0,0 0-1 0 0,0-1 1 0 0,0-1-39 0 0,-1-46 185 0 0,2 40-142 0 0,-1 4 5 0 0,1-1 0 0 0,1 1 0 0 0,0 0 0 0 0,1-5-48 0 0,-2 11 6 0 0,1 0-1 0 0,-1 0 1 0 0,1 0-1 0 0,0 0 1 0 0,0 0-1 0 0,0 0 1 0 0,0 0 0 0 0,0 0-1 0 0,0 0 1 0 0,1 0-1 0 0,-1 1 1 0 0,1-1-1 0 0,-1 0 1 0 0,1 1-1 0 0,0-1 1 0 0,-1 1 0 0 0,1 0-1 0 0,1-1-5 0 0,-1 1-222 0 0,0 0-1 0 0,-1 0 1 0 0,1-1-1 0 0,0 1 0 0 0,-1 0 1 0 0,1-1-1 0 0,-1 1 1 0 0,1-1-1 0 0,-1 1 1 0 0,0-1 222 0 0,1 0-11277 0 0</inkml:trace>
  <inkml:trace contextRef="#ctx0" brushRef="#br0" timeOffset="1">818 45 10752 0 0,'2'3'166'0'0,"1"0"0"0"0,0 0 0 0 0,-1 1 1 0 0,1 0-1 0 0,-1-1 0 0 0,0 1 0 0 0,0 0 1 0 0,0 0-1 0 0,-1 0 0 0 0,1 0 0 0 0,-1 0 1 0 0,0 0-1 0 0,0 3-166 0 0,11 65 847 0 0,-7-46-819 0 0,5 45-18 0 0,-10-68-8 0 0,1 0-1 0 0,-1 1 1 0 0,1-1-1 0 0,0 0 0 0 0,1 0 1 0 0,-1 1-1 0 0,0-1 1 0 0,1 0-1 0 0,0 0 1 0 0,1 1-2 0 0,7 16 187 0 0,-8-10-73 0 0,-2-9-100 0 0,0 0 0 0 0,0-1 0 0 0,0 1 0 0 0,0 0 0 0 0,0 0 0 0 0,0-1 0 0 0,1 1 0 0 0,-1 0 0 0 0,0 0 0 0 0,0-1 0 0 0,1 1 0 0 0,-1 0 0 0 0,0-1 0 0 0,1 1 0 0 0,-1 0 0 0 0,1-1 0 0 0,-1 1 0 0 0,1-1 0 0 0,-1 1 0 0 0,1-1 0 0 0,0 1-14 0 0,-1-1-26 0 0,-1 0 1 0 0,1 0-1 0 0,0 0 1 0 0,0 0-1 0 0,0 0 1 0 0,0 1 0 0 0,0-1-1 0 0,0 0 1 0 0,-1 0-1 0 0,1 0 1 0 0,0 0-1 0 0,0 0 1 0 0,0 0 0 0 0,0 0-1 0 0,0 0 1 0 0,0 0-1 0 0,0 1 1 0 0,0-1-1 0 0,0 0 1 0 0,0 0-1 0 0,0 0 1 0 0,-1 0 0 0 0,1 0-1 0 0,0 0 1 0 0,0 1-1 0 0,0-1 1 0 0,0 0-1 0 0,0 0 1 0 0,0 0 0 0 0,0 0-1 0 0,0 0 1 0 0,0 0-1 0 0,0 1 1 0 0,0-1-1 0 0,0 0 1 0 0,0 0 0 0 0,0 0-1 0 0,1 0 1 0 0,-1 0-1 0 0,0 0 1 0 0,0 1-1 0 0,0-1 1 0 0,0 0 0 0 0,0 0-1 0 0,0 0 1 0 0,0 0-1 0 0,0 0 1 0 0,0 0-1 0 0,0 0 1 0 0,0 0 0 0 0,1 1-1 0 0,-1-1 1 0 0,0 0-1 0 0,0 0 1 0 0,0 0-1 0 0,0 0 1 0 0,0 0 0 0 0,0 0-1 0 0,0 0 1 0 0,1 0-1 0 0,-1 0 1 0 0,0 0-1 0 0,0 0 1 0 0,0 0-1 0 0,0 0 1 0 0,0 0 0 0 0,1 0 25 0 0,-2 0-9080 0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0.3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70 9144 0 0,'2'-1'36'0'0,"1"0"1"0"0,0-1 0 0 0,0 1-1 0 0,0 0 1 0 0,0 1 0 0 0,0-1 0 0 0,0 0-1 0 0,0 1 1 0 0,0 0 0 0 0,0-1-1 0 0,0 1 1 0 0,0 0 0 0 0,0 1-1 0 0,0-1 1 0 0,2 1-37 0 0,23-1 314 0 0,-7-3-180 0 0,0-1 0 0 0,-1-1 0 0 0,2-2-134 0 0,-6 2 77 0 0,1 0-1 0 0,0 1 0 0 0,-1 1 0 0 0,1 1 1 0 0,8 0-77 0 0,62-10-10 0 0,1 2-1483 0 0,-69 10-5148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0.7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187 7 6224 0 0,'0'0'584'0'0,"0"0"0"0"0,-2-6 2192 0 0,-23 6-1451 0 0,8 0-878 0 0,0 0 1 0 0,0 1 0 0 0,-6 1-448 0 0,17-1 95 0 0,0 1 1 0 0,1-1 0 0 0,-1 1-1 0 0,0 0 1 0 0,0 0-1 0 0,1 1 1 0 0,-1 0 0 0 0,1 0-1 0 0,0 0 1 0 0,0 1 0 0 0,-2 1-96 0 0,6-4 49 0 0,0 0 1 0 0,-1 0-1 0 0,1 0 1 0 0,0 0-1 0 0,-1 1 1 0 0,1-1 0 0 0,0 0-1 0 0,0 1 1 0 0,0-1-1 0 0,0 1 1 0 0,0-1-1 0 0,1 1 1 0 0,-1-1 0 0 0,0 1-1 0 0,1 0 1 0 0,-1-1-1 0 0,1 1 1 0 0,-1 2-50 0 0,1-2 21 0 0,1 0 1 0 0,-1 0-1 0 0,1 0 0 0 0,0 0 0 0 0,-1-1 1 0 0,1 1-1 0 0,0 0 0 0 0,0 0 1 0 0,0 0-1 0 0,0-1 0 0 0,0 1 1 0 0,1 0-1 0 0,-1-1 0 0 0,0 1 1 0 0,1-1-1 0 0,-1 1 0 0 0,2 0-21 0 0,23 19 57 0 0,1-1-1 0 0,1-1 1 0 0,29 15-57 0 0,17 11 44 0 0,-64-38-46 0 0,1 1 0 0 0,-2 0 1 0 0,0 0-1 0 0,0 1 1 0 0,0 0-1 0 0,-1 1 1 0 0,0-1-1 0 0,-1 2 1 0 0,0-1-1 0 0,-1 1 0 0 0,0 0 1 0 0,0 1 1 0 0,-5-11 5 0 0,-1 0-1 0 0,1 0 1 0 0,-1 0 0 0 0,0 0 0 0 0,1 0-1 0 0,-1 0 1 0 0,0 0 0 0 0,0-1 0 0 0,0 1-1 0 0,0 0 1 0 0,1 0 0 0 0,-1 0 0 0 0,0 0-1 0 0,-1 0 1 0 0,1 0 0 0 0,0 0 0 0 0,0 0-1 0 0,0 0 1 0 0,-1 0 0 0 0,1 0 0 0 0,0 0-1 0 0,-1 0 1 0 0,1 0 0 0 0,-1-1 0 0 0,1 1-1 0 0,-1 0 1 0 0,1 0 0 0 0,-1 0 0 0 0,1-1-1 0 0,-1 1 1 0 0,0 0 0 0 0,0-1 0 0 0,1 1-1 0 0,-1 0 1 0 0,0-1 0 0 0,0 1 0 0 0,0-1-1 0 0,0 0 1 0 0,1 1 0 0 0,-1-1 0 0 0,0 0-1 0 0,0 1 1 0 0,0-1 0 0 0,-1 0-5 0 0,-5 1 30 0 0,0 0 0 0 0,-1 0 0 0 0,1-1 0 0 0,0 0-1 0 0,-7 0-29 0 0,1-1-9 0 0,-3 1 38 0 0,0 0-1 0 0,1-1 1 0 0,-1-1-1 0 0,0 0 1 0 0,0-1-1 0 0,1-1 1 0 0,0-1-1 0 0,-6-2-28 0 0,17 5-52 0 0,1 0 1 0 0,-1-1-1 0 0,1 1 0 0 0,-1-1 0 0 0,1 0 1 0 0,0 0-1 0 0,0-1 52 0 0,-2-1-1522 0 0,4 4-8508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1.0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10152 0 0,'0'10'349'0'0,"0"-8"2674"0"0,0-2-12683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7.85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6824 0 0,'0'0'598'0'0,"0"0"-4"0"0,0 0-2 0 0,0 0-59 0 0,0 0-234 0 0,0 0-58 0 0,0 0 4 0 0,0 0 9 0 0,0 0 48 0 0,0 0 21 0 0,0 0-7 0 0,0 0-17 0 0,0 0-79 0 0,0 0-22 0 0,0 0-3 0 0,0 0-28 0 0,0 0-127 0 0,2 6-32 0 0,1 1 7 0 0,0 1 1 0 0,-1 0-1 0 0,0 0 1 0 0,-1 0-1 0 0,1 0 1 0 0,-1 6-16 0 0,0-7 18 0 0,0 0 0 0 0,0 0 0 0 0,1-1-1 0 0,0 1 1 0 0,3 5-18 0 0,-3-6 11 0 0,0 0 0 0 0,0 0-1 0 0,0 0 1 0 0,-1 1 0 0 0,0-1-1 0 0,0 1-10 0 0,1 15 82 0 0,2 0 0 0 0,0-1 0 0 0,1 1 0 0 0,8 17-82 0 0,-5-10 19 0 0,3 2 14 0 0,-8-22 2 0 0,1-1 1 0 0,-2 1 0 0 0,0 0 0 0 0,0 0 0 0 0,0 0 0 0 0,-1 0 0 0 0,0 4-36 0 0,-1-7 66 0 0,0-1 0 0 0,0 1 1 0 0,1-1-1 0 0,-1 0 0 0 0,1 1 0 0 0,1-1 0 0 0,-1 0 1 0 0,1 1-1 0 0,0 0-66 0 0,-1-3 14 0 0,0 0 0 0 0,0 0-1 0 0,-1 0 1 0 0,1 0 0 0 0,-1 0 0 0 0,0 1 0 0 0,1-1-1 0 0,-2 0 1 0 0,1 0 0 0 0,0 3-14 0 0,-1 7 149 0 0,1-13-132 0 0,0 0 6 0 0,0 0 1 0 0,0 0 1 0 0,0 0 6 0 0,0 0 1 0 0,0 0 0 0 0,0 0 0 0 0,0 0 0 0 0,0 0-4 0 0,0 0-15 0 0,0 0 2 0 0,0 0 1 0 0,0 0-2 0 0,0 0-4 0 0,0 0-2 0 0,0-3-1792 0 0,0 3-7208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20.1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265 46 5720 0 0,'0'-1'132'0'0,"0"-1"0"0"0,1 1 0 0 0,-1-1 1 0 0,0 1-1 0 0,-1 0 0 0 0,1-1 0 0 0,0 1 0 0 0,0-1 1 0 0,-1 1-1 0 0,1 0 0 0 0,-1-1 0 0 0,1 1 1 0 0,-1 0-1 0 0,1-1 0 0 0,-1 1 0 0 0,0 0 0 0 0,0 0 1 0 0,0 0-1 0 0,0-1-132 0 0,-21-9 401 0 0,8 9-430 0 0,8 0 112 0 0,-1 1 1 0 0,0 0 0 0 0,0 0 0 0 0,0 0 0 0 0,1 1 0 0 0,-1 0 0 0 0,0 1 0 0 0,0-1-1 0 0,0 1 1 0 0,0 1-84 0 0,-16 3 265 0 0,-18 5 592 0 0,39-9-802 0 0,-1 0 0 0 0,1 0 0 0 0,0 1 1 0 0,0-1-1 0 0,0 0 0 0 0,0 1 0 0 0,0-1 0 0 0,0 1 1 0 0,1 0-1 0 0,-1-1 0 0 0,0 1 0 0 0,1 0 0 0 0,-1 0 0 0 0,1 0 1 0 0,-1 2-56 0 0,-6 3 203 0 0,7-7-201 0 0,0 1-1 0 0,1-1 1 0 0,-1 0 0 0 0,1 1-1 0 0,-1-1 1 0 0,1 0 0 0 0,0 1-1 0 0,-1-1 1 0 0,1 0 0 0 0,-1 1-1 0 0,1-1 1 0 0,0 1 0 0 0,-1-1-1 0 0,1 1 1 0 0,0-1 0 0 0,-1 1-1 0 0,1-1 1 0 0,0 1 0 0 0,0-1-1 0 0,-1 1 1 0 0,1-1 0 0 0,0 1-1 0 0,0-1 1 0 0,0 1 0 0 0,0 0-1 0 0,0-1-1 0 0,-1 5 10 0 0,1-1 0 0 0,-1 0 0 0 0,1 0 1 0 0,0 1-1 0 0,1-1 0 0 0,-1 0 0 0 0,1 0 0 0 0,0 1 0 0 0,0-1 0 0 0,0 0 0 0 0,0 0 0 0 0,1 0 0 0 0,-1 0 0 0 0,1 0 0 0 0,0 0 0 0 0,1-1 0 0 0,-1 1 0 0 0,1-1 0 0 0,-1 1 0 0 0,1-1 0 0 0,0 0 1 0 0,0 0-1 0 0,0 0 0 0 0,3 1-10 0 0,19 18 58 0 0,1 0 0 0 0,1-2 0 0 0,8 3-58 0 0,-26-16 15 0 0,1 0-1 0 0,-1 1 0 0 0,4 5-14 0 0,16 13 0 0 0,-26-24 17 0 0,-1 1 0 0 0,0-1 0 0 0,0 1 0 0 0,1-1 0 0 0,-1 1 0 0 0,-1 0 0 0 0,1-1 0 0 0,0 1 0 0 0,-1 0 0 0 0,0 0 0 0 0,1 1-1 0 0,-1-1 1 0 0,0 0 0 0 0,-1 0 0 0 0,1 0 0 0 0,-1 1 0 0 0,1-1-17 0 0,-1-1 8 0 0,0 0 0 0 0,0-1 0 0 0,0 1 0 0 0,0-1 0 0 0,0 1 0 0 0,0 0 0 0 0,-1-1 0 0 0,1 1 0 0 0,-1-1 0 0 0,1 1 0 0 0,-1-1 0 0 0,1 1 0 0 0,-1-1 0 0 0,0 1 0 0 0,0-1 0 0 0,0 0-1 0 0,0 1 1 0 0,0-1 0 0 0,0 0 0 0 0,0 0 0 0 0,0 0 0 0 0,0 0 0 0 0,0 0 0 0 0,-1 0 0 0 0,1 0 0 0 0,0 0 0 0 0,-1 0 0 0 0,1-1 0 0 0,-1 1 0 0 0,1 0 0 0 0,-1-1 0 0 0,1 1 0 0 0,-1-1 0 0 0,1 0 0 0 0,-1 0 0 0 0,0 1-8 0 0,-18 1 0 0 0,1 0 0 0 0,0-1 0 0 0,-1-1 0 0 0,1 0 0 0 0,-1-2 0 0 0,1-1 0 0 0,0 0 1 0 0,0-1-1 0 0,0-1 0 0 0,0-1 0 0 0,-14-6 0 0 0,29 7-1479 0 0,3 5-6523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8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30 4312 0 0,'3'-1'488'0'0,"1"1"0"0"0,0-1 0 0 0,-1 0 0 0 0,1 0 0 0 0,-1-1 0 0 0,1 1 0 0 0,2-2-488 0 0,16-5 616 0 0,-4 4-610 0 0,0 1 0 0 0,1 0 0 0 0,-1 2 0 0 0,1 0 0 0 0,-1 2 0 0 0,1 0 1 0 0,-1 0-1 0 0,1 2 0 0 0,-1 0 0 0 0,0 2 0 0 0,0 0 0 0 0,13 5-6 0 0,-8 0-40 0 0,0 0 0 0 0,16 11 40 0 0,-15-9-13 0 0,-20-10 10 0 0,1 0 0 0 0,0 0 0 0 0,-1 1 0 0 0,0 0 0 0 0,1 0 1 0 0,-1 0-1 0 0,2 2 3 0 0,-1 0 0 0 0,-1 0 0 0 0,1 0 0 0 0,-1 0 0 0 0,0 1 0 0 0,0 0 0 0 0,0 0 0 0 0,1 3 0 0 0,-4-6-3 0 0,1 0 1 0 0,-1 0-1 0 0,0 0 1 0 0,0 0-1 0 0,0 0 1 0 0,0 1 0 0 0,0-1-1 0 0,0 2 3 0 0,-1-4-1 0 0,0 0 0 0 0,-1 0 0 0 0,1 0 0 0 0,0 0 0 0 0,0 1 0 0 0,-1-1 0 0 0,1 0 1 0 0,0 0-1 0 0,-1 0 0 0 0,1 0 0 0 0,-1 0 0 0 0,1 0 0 0 0,-1 0 0 0 0,0 0 0 0 0,0 0 0 0 0,1 0 0 0 0,-1 0 0 0 0,0 0 0 0 0,0-1 0 0 0,0 1 0 0 0,0 0 0 0 0,0-1 0 0 0,0 1 1 0 0,-5 4-4 0 0,1-1 0 0 0,-1 0 0 0 0,0 0 0 0 0,0 0 0 0 0,-1-1 0 0 0,1 0 0 0 0,-1 0 0 0 0,0-1 0 0 0,1 1 0 0 0,-1-2-1 0 0,0 1 1 0 0,0-1 0 0 0,0 0 0 0 0,-1 0 0 0 0,1-1 4 0 0,-42 5-2 0 0,31-2 14 0 0,-1-2 1 0 0,-13 0-13 0 0,17-1 44 0 0,6 0 26 0 0,0-1 0 0 0,-1 1 0 0 0,1-2 0 0 0,-1 1 0 0 0,-1-2-70 0 0,9 3 28 0 0,1 0 0 0 0,-1-1 0 0 0,1 1 0 0 0,-1 0 0 0 0,1 0 0 0 0,-1 0 0 0 0,1 1 0 0 0,-1-1 0 0 0,1 0 0 0 0,-1 0-1 0 0,1 1 1 0 0,0-1 0 0 0,-1 1 0 0 0,1-1 0 0 0,-1 1 0 0 0,1 0 0 0 0,0 0 0 0 0,-1 0-28 0 0,0 0 85 0 0,0 0 0 0 0,1 0 0 0 0,-1-1 1 0 0,0 1-1 0 0,0 0 0 0 0,-1-1 0 0 0,1 1 1 0 0,0-1-1 0 0,0 1 0 0 0,-1-1-85 0 0,-12 0-488 0 0,15 0-6293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8.8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64 5824 0 0,'16'-1'655'0'0,"-1"-1"1"0"0,0-1 0 0 0,1 0 0 0 0,6-3-656 0 0,23-5 354 0 0,44-3 1109 0 0,42 0-1463 0 0,-86 9 276 0 0,-31 3-200 0 0,0 0-1 0 0,-1 2 1 0 0,1-1-1 0 0,9 2-75 0 0,40 0 192 0 0,-44-2-101 0 0,0 1 1 0 0,18 3-92 0 0,-17-2 43 0 0,-18-1-40 0 0,0-1 0 0 0,0 1 0 0 0,0 0-1 0 0,1 1 1 0 0,-1-1 0 0 0,0 0-1 0 0,0 1 1 0 0,0-1 0 0 0,0 1 0 0 0,0 0-1 0 0,0-1 1 0 0,0 1 0 0 0,1 1-3 0 0,0-1 0 0 0,1 1 0 0 0,-1-1 0 0 0,1 0 0 0 0,0 0 0 0 0,0 0 0 0 0,-1-1 0 0 0,1 1 0 0 0,0-1 0 0 0,0 0 0 0 0,0 0 0 0 0,-1 0 0 0 0,1-1 0 0 0,0 1 0 0 0,2-2 0 0 0,7-2 39 0 0,7-1-1402 0 0,-19 5-5769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49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67 1 4616 0 0,'-1'0'74'0'0,"0"0"-1"0"0,1 0 1 0 0,-1 0 0 0 0,0-1 0 0 0,1 1-1 0 0,-1 0 1 0 0,0 0 0 0 0,1 1-1 0 0,-1-1 1 0 0,0 0 0 0 0,1 0 0 0 0,-1 0-1 0 0,0 0 1 0 0,1 0 0 0 0,-1 1 0 0 0,1-1-1 0 0,-1 0 1 0 0,0 1 0 0 0,1-1-1 0 0,-1 0 1 0 0,1 1 0 0 0,-1-1 0 0 0,1 1-1 0 0,-1-1 1 0 0,1 1 0 0 0,0-1 0 0 0,-1 1-1 0 0,1-1 1 0 0,-1 1 0 0 0,1-1-1 0 0,0 1 1 0 0,0-1 0 0 0,-1 1 0 0 0,1 0-1 0 0,0-1 1 0 0,0 1 0 0 0,0 0 0 0 0,-1-1-1 0 0,1 1 1 0 0,0 0 0 0 0,0-1-1 0 0,0 1 1 0 0,0 0 0 0 0,0-1 0 0 0,0 1-1 0 0,1 0 1 0 0,-1-1 0 0 0,0 1 0 0 0,0-1-1 0 0,0 1 1 0 0,1 0-74 0 0,-1 5 137 0 0,1-4-198 0 0,1 0 0 0 0,-1 0-1 0 0,1 0 1 0 0,0 0 0 0 0,0 0 0 0 0,0 0 0 0 0,0-1-1 0 0,0 1 1 0 0,0-1 0 0 0,0 1 0 0 0,1-1 61 0 0,29 16-344 0 0,-12-7 267 0 0,0 1-1 0 0,-1 1 0 0 0,-1 0 0 0 0,3 3 78 0 0,22 24-144 0 0,-42-37 143 0 0,-1 0 0 0 0,0 0 0 0 0,0-1 0 0 0,1 1 0 0 0,-1 0 0 0 0,0 0 0 0 0,-1 0 0 0 0,1 0 0 0 0,0-1 1 0 0,0 1-1 0 0,-1 0 0 0 0,1 0 0 0 0,-1-1 0 0 0,1 1 0 0 0,-1 0 0 0 0,0 0 0 0 0,0-1 0 0 0,0 1 1 0 0,1-1 0 0 0,-2 2 20 0 0,0 0 0 0 0,0 1 0 0 0,0-1 1 0 0,0 0-1 0 0,-1 0 0 0 0,1 0 0 0 0,-1 0 1 0 0,1-1-1 0 0,-1 1 0 0 0,0-1 0 0 0,0 0 1 0 0,-1 0-1 0 0,1 0 0 0 0,0 0 0 0 0,-1 0 1 0 0,1-1-1 0 0,-1 1 0 0 0,-2 0-20 0 0,-4 2 34 0 0,-4 3 349 0 0,-1-1 0 0 0,0 0-1 0 0,0-1 1 0 0,0-1 0 0 0,-1 0-1 0 0,0-1 1 0 0,1-1 0 0 0,-1 0-1 0 0,-4-1-382 0 0,20-1 180 0 0,-1 1-214 0 0,0 0-1 0 0,0 0 0 0 0,0 0 0 0 0,0 0 1 0 0,0 0-1 0 0,0-1 0 0 0,0 1 0 0 0,0 0 0 0 0,0 0 1 0 0,0-1-1 0 0,0 1 0 0 0,0-1 0 0 0,-1 1 1 0 0,1-1 34 0 0,1 0-7544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0.11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400 30 6224 0 0,'-21'-14'3710'0'0,"7"10"-3477"0"0,0 0-1 0 0,0 1 0 0 0,0 1 0 0 0,-1 1 1 0 0,-8 0-233 0 0,6 1 17 0 0,1 0 0 0 0,-1 1 0 0 0,1 2 0 0 0,0-1 0 0 0,-1 2 1 0 0,1 0-1 0 0,1 1 0 0 0,-14 6-17 0 0,19-6 26 0 0,0 0-1 0 0,0 1 1 0 0,1 0 0 0 0,0 0 0 0 0,0 1-1 0 0,0 1 1 0 0,1 0 0 0 0,1 0 0 0 0,-1 0-1 0 0,1 1 1 0 0,0 0 0 0 0,1 0 0 0 0,-3 6-26 0 0,8-13 0 0 0,0 1 0 0 0,0-1 1 0 0,0 0-1 0 0,0 1 0 0 0,0-1 1 0 0,1 1-1 0 0,-1-1 0 0 0,1 1 1 0 0,0-1-1 0 0,0 1 0 0 0,0-1 0 0 0,0 1 1 0 0,0-1-1 0 0,0 1 0 0 0,1-1 1 0 0,-1 1-1 0 0,1-1 0 0 0,0 1 1 0 0,-1-1-1 0 0,1 0 0 0 0,0 1 1 0 0,1-1-1 0 0,-1 0 0 0 0,0 0 1 0 0,1 1-1 0 0,0-1-7 0 0,0 0 1 0 0,1-1-1 0 0,-1 1 0 0 0,0-1 1 0 0,1 1-1 0 0,-1-1 1 0 0,1 0-1 0 0,-1 0 1 0 0,1 0-1 0 0,0 0 1 0 0,0 0-1 0 0,-1-1 1 0 0,1 1-1 0 0,0-1 1 0 0,0 0-1 0 0,0 0 0 0 0,-1 0 1 0 0,1 0-1 0 0,0 0 1 0 0,0-1-1 0 0,2 0 7 0 0,34-3 15 0 0,-27 4 41 0 0,1-1 1 0 0,-1-1 0 0 0,0 0-1 0 0,0 0 1 0 0,0-1-1 0 0,0-1 1 0 0,-1 0-1 0 0,1-1 1 0 0,-1 0-1 0 0,0-1-56 0 0,10-6 224 0 0,-1-1-1 0 0,0-1 1 0 0,7-9-224 0 0,14-13 477 0 0,-26 26-418 0 0,-14 9-45 0 0,0 1 0 0 0,1-1 0 0 0,-1 0 0 0 0,0 1 0 0 0,0-1 0 0 0,0 0 0 0 0,0 1 0 0 0,0-1 0 0 0,0 0 0 0 0,0 0 0 0 0,0 0 0 0 0,0 0 0 0 0,-1 0 0 0 0,1 0 0 0 0,0 0 1 0 0,0 0-1 0 0,-1-1-14 0 0,0 2 5 0 0,0 0 1 0 0,1-1 0 0 0,-1 1 0 0 0,0 0-1 0 0,0-1 1 0 0,0 1 0 0 0,0 0 0 0 0,1 0-1 0 0,-1-1 1 0 0,0 1 0 0 0,0 0 0 0 0,0 0-1 0 0,1-1 1 0 0,-1 1 0 0 0,0 0 0 0 0,0 0 0 0 0,1 0-1 0 0,-1-1 1 0 0,0 1 0 0 0,1 0 0 0 0,-1 0-1 0 0,0 0 1 0 0,1 0 0 0 0,-1 0 0 0 0,0 0-1 0 0,1 0 1 0 0,-1 0 0 0 0,0 0 0 0 0,1 0-6 0 0,-1 0 4 0 0,0 0 1 0 0,1-1 0 0 0,-1 1 0 0 0,0 0-1 0 0,0 0 1 0 0,1 0 0 0 0,-1 0 0 0 0,0 0-1 0 0,1 0 1 0 0,-1 0 0 0 0,0-1 0 0 0,0 1-1 0 0,1 0 1 0 0,-1 0 0 0 0,0 0 0 0 0,0-1-1 0 0,0 1 1 0 0,1 0 0 0 0,-1 0 0 0 0,0-1-1 0 0,0 1 1 0 0,0 0 0 0 0,1 0 0 0 0,-1-1-1 0 0,0 1 1 0 0,0 0 0 0 0,0 0 0 0 0,0-1-1 0 0,0 1 1 0 0,0 0 0 0 0,0-1 0 0 0,0 1-1 0 0,0 0 1 0 0,0-1 0 0 0,0 1 0 0 0,0 0-1 0 0,0-1 1 0 0,0 1 0 0 0,0 0 0 0 0,0 0-1 0 0,0-1 1 0 0,0 1 0 0 0,0 0 0 0 0,0-1-5 0 0,7-1 76 0 0,-4 2-18 0 0,-7 0 8 0 0,3 0-33 0 0,-8 12 62 0 0,-16 43-48 0 0,-8 22-6 0 0,32-73-39 0 0,-4 10 10 0 0,1-1 1 0 0,0 0-1 0 0,1 1 0 0 0,0 0 0 0 0,1-1 0 0 0,1 1 1 0 0,0 1-13 0 0,-3 41 15 0 0,2-39-10 0 0,1-1 1 0 0,1 1 0 0 0,1 12-6 0 0,1 6 15 0 0,-2-25-5 0 0,0-1 0 0 0,0 1-1 0 0,2-1 1 0 0,-1 1 0 0 0,1-1-1 0 0,0 0 1 0 0,1 0 0 0 0,3 7-10 0 0,-2-7 35 0 0,0-1 1 0 0,1 1-1 0 0,0-1 1 0 0,1 0-1 0 0,1 1-35 0 0,-4-5 18 0 0,1-1 0 0 0,0 0 0 0 0,0 0 0 0 0,0 0 0 0 0,0 0 0 0 0,0-1 0 0 0,0 0 0 0 0,1 0 0 0 0,-1 0 0 0 0,1 0 0 0 0,1 0-18 0 0,2 0 42 0 0,0 0 0 0 0,1 0 0 0 0,-1-1 0 0 0,0-1 0 0 0,1 1 0 0 0,-1-1 0 0 0,0 0 0 0 0,1-1 0 0 0,-1 0 0 0 0,0 0 0 0 0,1-1 0 0 0,-1 0 0 0 0,0-1 0 0 0,0 1 1 0 0,-1-2-1 0 0,1 1 0 0 0,-1-1 0 0 0,1 0 0 0 0,-1 0 0 0 0,4-4-42 0 0,13-4 209 0 0,-22 12-199 0 0,0-1 1 0 0,1 0 0 0 0,-1 0 0 0 0,0 0 0 0 0,0 0 0 0 0,0 0 0 0 0,0 0 0 0 0,0 0 0 0 0,0-1-11 0 0,10-10-1879 0 0,-11 11-8210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0.4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8336 0 0,'1'0'136'0'0,"1"0"1"0"0,0 0-1 0 0,-1 1 0 0 0,1-1 1 0 0,-1 0-1 0 0,1 0 1 0 0,-1 1-1 0 0,1-1 0 0 0,-1 1 1 0 0,1-1-1 0 0,-1 1 1 0 0,1 0-1 0 0,-1 0 0 0 0,0-1 1 0 0,1 1-1 0 0,-1 0 1 0 0,0 0-1 0 0,0 0 0 0 0,0 0 1 0 0,1 1-1 0 0,-1-1 1 0 0,0 0-1 0 0,-1 0 0 0 0,1 1 1 0 0,0-1-1 0 0,0 1 1 0 0,0-1-1 0 0,-1 0 0 0 0,1 1 1 0 0,-1-1-1 0 0,1 1 1 0 0,-1-1-1 0 0,0 1 1 0 0,0 0-1 0 0,1 1-136 0 0,-1 7 259 0 0,1 0-1 0 0,-2 0 1 0 0,1 0-1 0 0,-1 0 1 0 0,-2 6-259 0 0,0 4-289 0 0,1 18-1585 0 0,2-35-6878 0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1.79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16 5520 0 0,'0'0'697'0'0,"0"0"4"0"0,0 0-2 0 0,0 0-51 0 0,0 0-216 0 0,0 0-49 0 0,0 0 2 0 0,0 0-49 0 0,0 0-217 0 0,0 0-54 0 0,5 6 6 0 0,4 7-59 0 0,0 0 1 0 0,-1 1-1 0 0,0 0 1 0 0,-1 0-1 0 0,0 1 1 0 0,-1 0-13 0 0,0 1 43 0 0,1 0 0 0 0,0-1 0 0 0,1 1 0 0 0,1-2 0 0 0,1 1 0 0 0,10 11-43 0 0,-12-17 75 0 0,0-1 1 0 0,1 1-1 0 0,0-2 1 0 0,0 1-1 0 0,4 1-75 0 0,-12-8 2 0 0,4 2 104 0 0,0 0 0 0 0,0 0-1 0 0,1 0 1 0 0,-1 0 0 0 0,1-1 0 0 0,5 1-106 0 0,-9-2 27 0 0,0-1 1 0 0,-1 0 0 0 0,1 0 0 0 0,0 0 0 0 0,0 0-1 0 0,0 0 1 0 0,0 0 0 0 0,-1 0 0 0 0,1-1-1 0 0,0 1 1 0 0,0-1 0 0 0,0 1 0 0 0,-1-1-1 0 0,1 0 1 0 0,0 0 0 0 0,-1 0 0 0 0,1 1 0 0 0,-1-2-1 0 0,1 1 1 0 0,-1 0 0 0 0,1 0 0 0 0,-1 0-1 0 0,0-1 1 0 0,0 1 0 0 0,1-1-28 0 0,5-8 174 0 0,1-1 0 0 0,-2 0 0 0 0,1 0-1 0 0,-1-1 1 0 0,-1 1 0 0 0,0-1 0 0 0,-1-2-174 0 0,13-28 320 0 0,-2 23-52 0 0,-15 19-264 0 0,0 0 0 0 0,0-1 0 0 0,1 1 0 0 0,-1 0 0 0 0,0-1 0 0 0,1 1 0 0 0,-1 0 0 0 0,0 0 0 0 0,0-1 0 0 0,1 1 0 0 0,-1 0 0 0 0,0 0 0 0 0,1 0 0 0 0,-1 0 0 0 0,1-1 0 0 0,-1 1 0 0 0,0 0 0 0 0,1 0 0 0 0,-1 0 0 0 0,0 0 0 0 0,1 0 0 0 0,-1 0 0 0 0,1 0 0 0 0,-1 0 0 0 0,0 0 0 0 0,1 0 0 0 0,-1 0 0 0 0,1 0 0 0 0,-1 0 0 0 0,0 0 0 0 0,1 1 0 0 0,-1-1 0 0 0,0 0 0 0 0,1 0-1 0 0,-1 0 1 0 0,0 0 0 0 0,1 1 0 0 0,-1-1 0 0 0,0 0 0 0 0,1 0 0 0 0,-1 1 0 0 0,0-1 0 0 0,0 0 0 0 0,1 1 0 0 0,-1-1 0 0 0,0 0 0 0 0,0 1 0 0 0,1-1 0 0 0,-1 0 0 0 0,0 1 0 0 0,0-1 0 0 0,0 0 0 0 0,0 1 0 0 0,0-1 0 0 0,0 1 0 0 0,0-1 0 0 0,0 1-4 0 0,8 18 92 0 0,0 0 0 0 0,1-1 0 0 0,1 1 0 0 0,1-2 0 0 0,1 1 0 0 0,0-2 0 0 0,1 0 0 0 0,12 12-92 0 0,-19-22 29 0 0,1 0-1 0 0,0-1 1 0 0,1 0 0 0 0,-1 0-1 0 0,1-1 1 0 0,0 1 0 0 0,0-2-1 0 0,0 1 1 0 0,1-1 0 0 0,3 0-29 0 0,-8-2 38 0 0,1-1 0 0 0,-1 0 0 0 0,1 0 0 0 0,-1 0 1 0 0,1 0-1 0 0,-1-1 0 0 0,0 0 0 0 0,1 0 1 0 0,-1 0-1 0 0,1-1 0 0 0,-1 1 0 0 0,0-1 0 0 0,0 0 1 0 0,0 0-1 0 0,0 0 0 0 0,0-1 0 0 0,-1 1 1 0 0,1-1-1 0 0,-1 0 0 0 0,1 0 0 0 0,0-2-38 0 0,6-8 175 0 0,-6 9-116 0 0,-1 1 1 0 0,0-2-1 0 0,0 1 1 0 0,0 0-1 0 0,0-1 1 0 0,-1 1-1 0 0,1-1 1 0 0,-1 0-1 0 0,-1 0 1 0 0,1 0-1 0 0,0-3-59 0 0,0-1 103 0 0,1 0-1 0 0,0 0 0 0 0,0 0 0 0 0,3-5-102 0 0,-3 8 87 0 0,0 0-1 0 0,-1 0 1 0 0,0-1 0 0 0,0 1 0 0 0,0-1 0 0 0,-1 1-1 0 0,0-1 1 0 0,1-7-87 0 0,-3 3 89 0 0,1 5-15 0 0,0-1 1 0 0,0 1-1 0 0,1 0 1 0 0,-1-1 0 0 0,1 1-1 0 0,0-1 1 0 0,1 1-1 0 0,0 0 1 0 0,1-3-75 0 0,3-10 258 0 0,-6 18-246 0 0,1-1-1 0 0,-1 1 0 0 0,0-1 1 0 0,1 0-1 0 0,-1 1 0 0 0,1-1 0 0 0,-1 1 1 0 0,1-1-1 0 0,0 1 0 0 0,0 0 1 0 0,0-1-1 0 0,0 1 0 0 0,0 0 1 0 0,0 0-1 0 0,0-1 0 0 0,0 1 0 0 0,0 0 1 0 0,0 0-1 0 0,1 0 0 0 0,-1 0 1 0 0,0 0-1 0 0,1 1 0 0 0,-1-1 1 0 0,1 0-1 0 0,-1 1 0 0 0,2-1-11 0 0,4-1-157 0 0,27-9 578 0 0,-14 7-2898 0 0,-16 3-9652 0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2.1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272 19 8744 0 0,'-1'-1'57'0'0,"1"0"0"0"0,0 0-1 0 0,-1 0 1 0 0,1 0 0 0 0,0 1 0 0 0,-1-1 0 0 0,1 0 0 0 0,-1 0 0 0 0,1 0 0 0 0,-1 1 0 0 0,0-1 0 0 0,1 0-1 0 0,-1 1 1 0 0,0-1 0 0 0,0 0 0 0 0,1 1 0 0 0,-1-1 0 0 0,0 1 0 0 0,0-1 0 0 0,0 1 0 0 0,0-1 0 0 0,0 1-1 0 0,0 0 1 0 0,1 0 0 0 0,-1-1 0 0 0,0 1 0 0 0,0 0 0 0 0,0 0 0 0 0,0 0 0 0 0,0 0 0 0 0,-1 0-57 0 0,-37-1 2441 0 0,31 1-2216 0 0,2 0-184 0 0,0-1 0 0 0,0 1 0 0 0,0 1 0 0 0,0-1 0 0 0,0 1 0 0 0,-1 0 1 0 0,1 1-1 0 0,0-1 0 0 0,1 1 0 0 0,-1 0 0 0 0,0 1 0 0 0,1-1 0 0 0,-1 1 0 0 0,1 1 0 0 0,0-1 0 0 0,0 0 0 0 0,0 1 0 0 0,-1 1-41 0 0,-42 24 711 0 0,41-24-669 0 0,6-4-33 0 0,0-1 1 0 0,0 1-1 0 0,-1 0 1 0 0,1 0-1 0 0,0-1 1 0 0,0 1-1 0 0,0 0 1 0 0,0 0-1 0 0,0 0 1 0 0,1 0-1 0 0,-1 0 0 0 0,0 0 1 0 0,0 1-1 0 0,1-1 1 0 0,-1 0-1 0 0,0 0 1 0 0,1 0-1 0 0,-1 1 1 0 0,1-1-1 0 0,0 0 1 0 0,-1 1-1 0 0,1-1 1 0 0,0 1-10 0 0,-5 15 141 0 0,4-14-113 0 0,0-1 0 0 0,0 1 0 0 0,0-1 0 0 0,0 1 1 0 0,0-1-1 0 0,1 1 0 0 0,0 0 0 0 0,-1 1-28 0 0,-2 46 231 0 0,1-38-231 0 0,1 0 0 0 0,0 0 0 0 0,1 0 0 0 0,1 0 0 0 0,-1-1 0 0 0,2 1 0 0 0,0 0 0 0 0,1 3 0 0 0,14 14-42 0 0,-4-7-15 0 0,-8-14 44 0 0,-1 0 0 0 0,1 0 1 0 0,1-1-1 0 0,0 0 0 0 0,0 1 0 0 0,1-1 13 0 0,-6-6-2 0 0,1 1 0 0 0,0-1 0 0 0,-1 0 0 0 0,1 0 0 0 0,0 0 0 0 0,0 0 0 0 0,0-1 0 0 0,-1 1 0 0 0,1 0 0 0 0,1-1 2 0 0,15 8-36 0 0,-15-5 27 0 0,1-1-1 0 0,-1-1 1 0 0,1 1 0 0 0,0-1 0 0 0,0 1-1 0 0,0-1 1 0 0,0 0 0 0 0,0-1 0 0 0,0 1-1 0 0,0-1 1 0 0,4 1 9 0 0,48-3-91 0 0,-41 1 69 0 0,47-6-2002 0 0,-60 6-7274 0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2.5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60 10040 0 0,'0'0'0'0'0,"0"0"0"0"0,6 0 0 0 0,-2 0 456 0 0,-2 0 16 0 0,-2 0-8 0 0,8-4 8 0 0,3 0-288 0 0,1 4 8 0 0,2 0-8 0 0,16-8 16 0 0,16-6-192 0 0,-2 6 0 0 0,-1 4 0 0 0,7-2 0 0 0,-2 2-112 0 0,-1 2 8 0 0,-3-4-9280 0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2.9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347 8 7832 0 0,'-58'-8'1857'0'0,"55"8"-1807"0"0,0 1-1 0 0,0-1 1 0 0,-1 0 0 0 0,1 1-1 0 0,0-1 1 0 0,0 1 0 0 0,0 0 0 0 0,0 0-1 0 0,0 0 1 0 0,0 1 0 0 0,0-1-50 0 0,-13 5 140 0 0,2-1-68 0 0,0 0 0 0 0,1 1 0 0 0,0 1 1 0 0,0 0-1 0 0,0 1 0 0 0,-5 5-72 0 0,-4 1 0 0 0,11-7-1 0 0,1 0 0 0 0,1 1 0 0 0,-1 1 0 0 0,1 0 0 0 0,0 0 1 0 0,1 1-1 0 0,0-1 0 0 0,0 3 1 0 0,4-6 47 0 0,0 0 1 0 0,0 1 0 0 0,1-1-1 0 0,-1 1 1 0 0,2 0 0 0 0,-1 0-1 0 0,1 0 1 0 0,0 0 0 0 0,0 0-1 0 0,1 0 1 0 0,0 1 0 0 0,0-1-1 0 0,1 1 1 0 0,0 4-48 0 0,1-6 60 0 0,1 0 0 0 0,0-1 0 0 0,-1 0 0 0 0,2 1 1 0 0,-1-1-1 0 0,1 0 0 0 0,0 0 0 0 0,0 0 0 0 0,0 0 0 0 0,1-1 0 0 0,-1 0 0 0 0,1 1 0 0 0,0-1 0 0 0,1 0 1 0 0,-1-1-1 0 0,1 1 0 0 0,3 2-60 0 0,2 0 53 0 0,0 1-1 0 0,1-1 1 0 0,0-1 0 0 0,-1 0 0 0 0,2 0-1 0 0,-1-1 1 0 0,0-1 0 0 0,2 1-53 0 0,5 0-44 0 0,12 2 490 0 0,27 3-446 0 0,-48-9-225 0 0,-1 1 1 0 0,1-1 0 0 0,0 0-1 0 0,-1-1 1 0 0,1 0-1 0 0,-1 0 1 0 0,1-1 0 0 0,7-3 224 0 0,2-4-8240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3.25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0 360 5824 0 0,'1'-2'54'0'0,"-1"0"1"0"0,1 1-1 0 0,0-1 1 0 0,0 1-1 0 0,0-1 1 0 0,0 1-1 0 0,0-1 1 0 0,0 1-1 0 0,0 0 1 0 0,1-1-1 0 0,-1 1 1 0 0,0 0-1 0 0,1 0 1 0 0,-1 0-1 0 0,1 0 1 0 0,-1 0-1 0 0,1 0 1 0 0,0 0-55 0 0,19-16 860 0 0,1-16 12 0 0,-10 15-214 0 0,0 1 0 0 0,14-16-658 0 0,34-39 941 0 0,-41 48-612 0 0,0 1 1 0 0,1 1-1 0 0,1 1 0 0 0,2 0 1 0 0,4-2-330 0 0,-26 22 54 0 0,0 0 1 0 0,0 1-1 0 0,-1-1 1 0 0,1 0-1 0 0,0 0 1 0 0,0 1-1 0 0,0-1 1 0 0,0 0-1 0 0,0 1 0 0 0,0-1 1 0 0,0 1-1 0 0,0-1 1 0 0,1 1-1 0 0,-1 0 1 0 0,0-1-1 0 0,0 1 1 0 0,0 0-1 0 0,0 0 0 0 0,0 0 1 0 0,1 0-1 0 0,-1 0 1 0 0,0 0-1 0 0,0 0 1 0 0,0 0-1 0 0,0 0 1 0 0,1 0-1 0 0,-1 1 1 0 0,0-1-1 0 0,0 1 0 0 0,0-1 1 0 0,1 1-55 0 0,8 2 830 0 0,-9-3-823 0 0,-1 0 0 0 0,1 0 0 0 0,-1 0-1 0 0,1 0 1 0 0,-1 1 0 0 0,1-1-1 0 0,-1 0 1 0 0,1 0 0 0 0,-1 1 0 0 0,1-1-1 0 0,-1 0 1 0 0,1 0 0 0 0,-1 1-1 0 0,1-1 1 0 0,-1 1 0 0 0,0-1 0 0 0,1 0-1 0 0,-1 1 1 0 0,0-1 0 0 0,1 1-1 0 0,-1-1 1 0 0,0 1 0 0 0,0-1 0 0 0,0 1-1 0 0,1-1 1 0 0,-1 1 0 0 0,0-1-1 0 0,0 1 1 0 0,0 0-7 0 0,13 19 173 0 0,0 1 0 0 0,4 2-173 0 0,26 42 132 0 0,-37-57-125 0 0,-1-1 0 0 0,1 1 0 0 0,0-1 1 0 0,0 0-1 0 0,1-1 0 0 0,0 0 1 0 0,0 0-1 0 0,1 0 0 0 0,3 1-7 0 0,-2-1-8 0 0,0 1-1 0 0,0 0 0 0 0,-1 1 1 0 0,0 0-1 0 0,6 7 9 0 0,-5-4-25 0 0,-8-10 13 0 0,0 0 0 0 0,0 0 0 0 0,0 0 0 0 0,0 0 0 0 0,-1 1 0 0 0,1-1 0 0 0,0 0 0 0 0,0 1 0 0 0,-1-1 0 0 0,1 0 0 0 0,-1 1 0 0 0,1-1 0 0 0,-1 1 0 0 0,0-1 0 0 0,1 1 0 0 0,-1-1 0 0 0,0 1 0 0 0,0-1 0 0 0,0 1 0 0 0,0-1 0 0 0,-1 1 12 0 0,2 0-186 0 0,-1-1 104 0 0,0-1-1 0 0,0 1 1 0 0,0 0-1 0 0,0-1 1 0 0,0 1 0 0 0,0-1-1 0 0,0 1 1 0 0,0-1-1 0 0,0 1 1 0 0,0-1 0 0 0,0 1-1 0 0,-1-1 1 0 0,1 1-1 0 0,0-1 1 0 0,0 1-1 0 0,0-1 1 0 0,-1 1 0 0 0,1-1-1 0 0,0 1 1 0 0,-1-1-1 0 0,1 1 1 0 0,0-1 0 0 0,-1 1 82 0 0,0-1-9504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23.18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5416 0 0,'0'0'289'0'0,"0"0"4"0"0,0 0-2 0 0,0 0-19 0 0,0 0-87 0 0,0 0-13 0 0,0 0-2 0 0,0 0 18 0 0,0 0 81 0 0,0 0 24 0 0,0 0-2 0 0,0 0-14 0 0,0 0-69 0 0,0 0-21 0 0,0 0 5 0 0,0 0-13 0 0,0 0-79 0 0,0 0-20 0 0,0 0 1 0 0,1 3 7 0 0,3 5 37 0 0,-1-1 0 0 0,-1 1 0 0 0,0 0 0 0 0,0 0 0 0 0,0 0 0 0 0,-1 0 0 0 0,0 0 0 0 0,-1 4-125 0 0,-3 73 689 0 0,0-23-277 0 0,-2 68 718 0 0,6-125-977 0 0,-1 0 0 0 0,1 1 0 0 0,0-1 0 0 0,0 1 0 0 0,1-1 0 0 0,1 4-153 0 0,-5-8-1593 0 0,2-1-7044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3.6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58 10152 0 0,'35'-5'2621'0'0,"1"-1"-1716"0"0,187-26-293 0 0,-213 30-589 0 0,121-10-2179 0 0,-125 11-6537 0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3.9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0 382 6928 0 0,'1'0'41'0'0,"0"-1"0"0"0,0 1 1 0 0,-1 0-1 0 0,1 0 0 0 0,0 0 1 0 0,0 0-1 0 0,0 0 0 0 0,-1-1 1 0 0,1 1-1 0 0,0 0 0 0 0,-1-1 1 0 0,1 1-1 0 0,0 0 0 0 0,-1-1 1 0 0,1 1-1 0 0,0-1 0 0 0,-1 1 1 0 0,1-1-1 0 0,-1 0 0 0 0,1 0-41 0 0,0 1 44 0 0,-1-1 0 0 0,1 1 0 0 0,-1-1 0 0 0,1 1 0 0 0,-1-1 0 0 0,1 1-1 0 0,-1-1 1 0 0,1 1 0 0 0,0 0 0 0 0,-1-1 0 0 0,1 1 0 0 0,0 0 0 0 0,-1-1 0 0 0,1 1-1 0 0,0 0 1 0 0,-1 0 0 0 0,1 0 0 0 0,0 0 0 0 0,0 0 0 0 0,0 0-44 0 0,2-31 1380 0 0,-2 25-1268 0 0,0 0 0 0 0,-1 1 1 0 0,1-1-1 0 0,-2 0 0 0 0,1 1 1 0 0,-1-1-1 0 0,1 1 0 0 0,-1-1 1 0 0,-1 0-1 0 0,1 1 0 0 0,-1 0 1 0 0,-2-4-113 0 0,2 1 106 0 0,1 1 0 0 0,0 0 0 0 0,0 0-1 0 0,0-1 1 0 0,1 1 0 0 0,0-1 0 0 0,1 1 0 0 0,0-5-106 0 0,0-14 305 0 0,-2 7-77 0 0,1-23 299 0 0,0 40-482 0 0,0 0 1 0 0,0 0 0 0 0,1 0 0 0 0,-1 0-1 0 0,0 0 1 0 0,1 0 0 0 0,0 0-1 0 0,-1 0 1 0 0,1 1 0 0 0,0-1 0 0 0,0 0-1 0 0,0 0 1 0 0,0 1 0 0 0,0-1 0 0 0,0 1-1 0 0,2-2-45 0 0,-3 2 24 0 0,1 1-1 0 0,-1 0 1 0 0,0-1-1 0 0,1 1 1 0 0,-1 0 0 0 0,1-1-1 0 0,-1 1 1 0 0,1 0-1 0 0,-1 0 1 0 0,1 0-1 0 0,-1-1 1 0 0,1 1-1 0 0,-1 0 1 0 0,1 0 0 0 0,0 0-1 0 0,-1 0 1 0 0,1 0-1 0 0,-1 0 1 0 0,1 0-1 0 0,-1 0 1 0 0,1 0-1 0 0,-1 0 1 0 0,1 0-1 0 0,-1 0 1 0 0,1 0 0 0 0,0 1-1 0 0,-1-1 1 0 0,1 0-1 0 0,-1 0 1 0 0,1 1-1 0 0,-1-1 1 0 0,0 0-1 0 0,1 0 1 0 0,-1 1 0 0 0,1-1-1 0 0,-1 1-23 0 0,13 18 397 0 0,-5-5-367 0 0,50 54 39 0 0,-31-35-12 0 0,0-1 0 0 0,24 19-57 0 0,-31-32 2 0 0,-17-15 0 0 0,1 0 0 0 0,0 1 0 0 0,1-2 1 0 0,-1 1-1 0 0,1-1 0 0 0,0 1 0 0 0,0-1 1 0 0,0 0-1 0 0,0-1 0 0 0,0 1 0 0 0,3 0-2 0 0,0-1 19 0 0,0 1 0 0 0,-1 0 0 0 0,1 0 0 0 0,-1 0 0 0 0,0 1 0 0 0,0 1 1 0 0,5 3-20 0 0,-10-7 21 0 0,0 0 0 0 0,0 0 0 0 0,0 0 0 0 0,0 0 0 0 0,1 0 0 0 0,-1 0 1 0 0,0-1-1 0 0,0 1 0 0 0,1-1 0 0 0,-1 0 0 0 0,0 1 0 0 0,1-1 1 0 0,-1 0-1 0 0,1 0 0 0 0,-1-1 0 0 0,0 1 0 0 0,1 0 0 0 0,-1-1 1 0 0,0 0-1 0 0,0 1 0 0 0,1-1 0 0 0,-1 0 0 0 0,0 0 0 0 0,0 0 1 0 0,0-1-1 0 0,0 1 0 0 0,0 0 0 0 0,0-1 0 0 0,0 1 0 0 0,-1-1 0 0 0,1 0-20 0 0,14-17-6 0 0,-12 15 2 0 0,0 0 0 0 0,0-1 0 0 0,-1 1 0 0 0,0-1 0 0 0,0 0 0 0 0,1-3 3 0 0,7-13-1 0 0,-8 16 1 0 0,-1 1 0 0 0,1-1 0 0 0,-1 0 0 0 0,0 0 0 0 0,0 0 0 0 0,0 0 0 0 0,-1 0 1 0 0,0-1-1 0 0,0 1 0 0 0,0 0 0 0 0,-1-3 0 0 0,7-60 28 0 0,-5 52-11 0 0,-1 6 24 0 0,-1 1 1 0 0,0-1-1 0 0,-1 1 0 0 0,-1-6-41 0 0,-1-21 299 0 0,3-20-1891 0 0,0 54-9238 0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4.41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46 5320 0 0,'-2'-4'279'0'0,"0"0"0"0"0,-1 0 1 0 0,1 0-1 0 0,-1 0 0 0 0,0 1 0 0 0,0-1 1 0 0,0 1-1 0 0,-1 0 0 0 0,1 0 0 0 0,-1 0 1 0 0,-1-1-280 0 0,-1 3 37 0 0,1 0 1 0 0,-1 1-1 0 0,0 0 1 0 0,1 0-1 0 0,-1 0 1 0 0,0 0-1 0 0,-5 2-37 0 0,6-1 50 0 0,0 1-1 0 0,1 0 0 0 0,-1 0 0 0 0,1 0 0 0 0,-1 0 0 0 0,1 1 0 0 0,-1 0 0 0 0,1 0 0 0 0,-3 3-49 0 0,-33 31 208 0 0,31-25-139 0 0,1-1 1 0 0,1 1 0 0 0,-1 1-1 0 0,2-1 1 0 0,0 1 0 0 0,0 1-1 0 0,1-1 1 0 0,-2 12-70 0 0,2-5 204 0 0,0 1-1 0 0,0 12-203 0 0,4-26 34 0 0,1 0-1 0 0,0 0 0 0 0,0 0 1 0 0,0 0-1 0 0,1 0 1 0 0,1 0-1 0 0,-1 0 1 0 0,1 0-1 0 0,1 4-33 0 0,1-1 101 0 0,0 1 0 0 0,1-1-1 0 0,0 0 1 0 0,1 0 0 0 0,0 0 0 0 0,6 7-101 0 0,-8-12 19 0 0,0-1 0 0 0,1 0 0 0 0,-1 0 0 0 0,1 0 1 0 0,-1-1-1 0 0,1 1 0 0 0,0-1 0 0 0,1 0 0 0 0,-1-1 1 0 0,0 1-1 0 0,1-1 0 0 0,-1 0 0 0 0,1-1 0 0 0,0 1-19 0 0,9 2-100 0 0,0-1 0 0 0,0-1-1 0 0,1 0 1 0 0,-1-1 0 0 0,0 0-1 0 0,1-1 1 0 0,-1-1-1 0 0,0-1 1 0 0,1 0 0 0 0,-1-1-1 0 0,11-3 101 0 0,-1-3-7386 0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5.11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195 6 7024 0 0,'0'0'28'0'0,"0"0"0"0"0,1 0 0 0 0,-1 0 0 0 0,0 0 0 0 0,1 0 0 0 0,-1 0 0 0 0,0 0 0 0 0,0 0 0 0 0,1 0 0 0 0,-1 0 0 0 0,0 0 0 0 0,1 0 0 0 0,-1 0 0 0 0,0 0 0 0 0,0 0 1 0 0,1 0-1 0 0,-1 0 0 0 0,0 0 0 0 0,1 0 0 0 0,-1 0 0 0 0,0 0 0 0 0,0-1 0 0 0,1 1 0 0 0,-1 0 0 0 0,0 0 0 0 0,0 0 0 0 0,0 0 0 0 0,1-1 0 0 0,-1 1 0 0 0,0 0 0 0 0,0 0 0 0 0,0-1 0 0 0,0 1 0 0 0,1 0 0 0 0,-1 0 0 0 0,0-1 1 0 0,0 1-1 0 0,0 0 0 0 0,0 0 0 0 0,0-1 0 0 0,0 1 0 0 0,0 0-28 0 0,-2 0 851 0 0,1 8-376 0 0,-15-4 299 0 0,6 1-693 0 0,0 2 0 0 0,0-1 0 0 0,0 1-1 0 0,1 1 1 0 0,0 0 0 0 0,1 0-1 0 0,-2 2-80 0 0,-14 19 12 0 0,-12 17-12 0 0,18-22 62 0 0,14-17-30 0 0,0 0-1 0 0,0 1 1 0 0,1-1-1 0 0,-1 1 1 0 0,2 0 0 0 0,-1 0-1 0 0,1 1 1 0 0,0-1-1 0 0,1 0 1 0 0,0 1-1 0 0,1-1 1 0 0,-1 0 0 0 0,2 8-32 0 0,-1-14 19 0 0,1 1 0 0 0,0-1 0 0 0,0 1 1 0 0,0-1-1 0 0,0 1 0 0 0,0-1 0 0 0,0 1 0 0 0,1-1 1 0 0,-1 0-1 0 0,1 0 0 0 0,-1 0 0 0 0,1 0 0 0 0,0 0 1 0 0,0 0-1 0 0,2 1-19 0 0,33 26 310 0 0,-30-25-290 0 0,0 0 0 0 0,0 0 0 0 0,0-1 0 0 0,1-1 0 0 0,-1 1 0 0 0,1-1 0 0 0,0 0 0 0 0,-1-1 0 0 0,1 0 0 0 0,0 0 0 0 0,0-1 0 0 0,7 0-20 0 0,3-1 19 0 0,0 0 0 0 0,0-2 0 0 0,0 0 0 0 0,-1-1 0 0 0,4-2-19 0 0,3 0 55 0 0,-18 5-33 0 0,0-1 0 0 0,0 1 0 0 0,0-1 0 0 0,0 0 0 0 0,0-1 0 0 0,0 0 1 0 0,-1 0-1 0 0,1 0 0 0 0,-1 0 0 0 0,1-1-22 0 0,2-3 103 0 0,2-1 44 0 0,-1 0 0 0 0,0-1-1 0 0,0 0 1 0 0,2-3-147 0 0,-9 10 34 0 0,0-1 0 0 0,0 1-1 0 0,0-1 1 0 0,-1 0 0 0 0,1 0 0 0 0,-1 0 0 0 0,0 1-1 0 0,0-1 1 0 0,0 0 0 0 0,0-1 0 0 0,0 1-1 0 0,-1 0 1 0 0,0 0 0 0 0,1 0 0 0 0,-1 0 0 0 0,0 0-1 0 0,0-1 1 0 0,-1 1 0 0 0,1-1-34 0 0,-2-1 59 0 0,0 0 0 0 0,-1 0 0 0 0,1 0 0 0 0,-1 0 0 0 0,0 0 0 0 0,-1 1 0 0 0,1-1 0 0 0,-1 1 0 0 0,0 0 0 0 0,0 0 0 0 0,-4-3-59 0 0,0-1 99 0 0,-24-23 42 0 0,15 16-477 0 0,1-2 0 0 0,0 0-1 0 0,1 0 1 0 0,-3-6 336 0 0,17 22-9597 0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5.49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0 350 6328 0 0,'2'0'130'0'0,"1"-1"1"0"0,-1 1-1 0 0,0-1 1 0 0,0 1-1 0 0,0-1 1 0 0,0 0-1 0 0,0 0 1 0 0,0 0-1 0 0,0 0 1 0 0,0 0-1 0 0,0 0 1 0 0,0 0-1 0 0,-1 0 1 0 0,1-1-1 0 0,0 1 1 0 0,-1-1-1 0 0,1 0 1 0 0,-1 1-1 0 0,0-1 1 0 0,0 0-1 0 0,1 0 1 0 0,-1 0-1 0 0,0 0 1 0 0,0 0-1 0 0,-1 0 0 0 0,2-2-130 0 0,3-9-18 0 0,-1-1 0 0 0,-1 0 0 0 0,0 0-1 0 0,0-1 19 0 0,0-1 330 0 0,6-50 128 0 0,-8 46-132 0 0,2 1 1 0 0,0-1 0 0 0,1 0 0 0 0,4-9-327 0 0,-6 26 94 0 0,-1-1 0 0 0,1 1-1 0 0,0 0 1 0 0,0 0 0 0 0,0 0-1 0 0,0 0 1 0 0,1 0 0 0 0,-1 0 0 0 0,1 0-94 0 0,-2 2 26 0 0,0 1 1 0 0,-1-1-1 0 0,1 0 1 0 0,-1 1-1 0 0,1-1 1 0 0,0 1 0 0 0,-1-1-1 0 0,1 1 1 0 0,0-1-1 0 0,0 1 1 0 0,0-1-1 0 0,-1 1 1 0 0,1 0 0 0 0,0 0-1 0 0,0-1 1 0 0,0 1-1 0 0,0 0 1 0 0,-1 0 0 0 0,1 0-1 0 0,0 0 1 0 0,0 0-1 0 0,0 0 1 0 0,0 0-1 0 0,0 0 1 0 0,0 0 0 0 0,-1 0-1 0 0,1 1 1 0 0,0-1-1 0 0,0 0 1 0 0,0 1-1 0 0,0-1 1 0 0,-1 0 0 0 0,1 1-1 0 0,0-1 1 0 0,0 1-1 0 0,-1-1 1 0 0,1 1-27 0 0,11 10 458 0 0,-9-9-410 0 0,0 1-1 0 0,-1-1 0 0 0,0 0 0 0 0,1 1 0 0 0,-1-1 0 0 0,0 1 0 0 0,0 0 0 0 0,-1 0 1 0 0,1 0-1 0 0,0 0 0 0 0,-1 0 0 0 0,1 2-47 0 0,4 9 53 0 0,0 0 0 0 0,1 0 0 0 0,1 0 0 0 0,0-1 0 0 0,0 0 0 0 0,2-1 0 0 0,0 0 0 0 0,0-1 0 0 0,1 1 0 0 0,0-2 0 0 0,12 9-53 0 0,2-1 1 0 0,-19-13-1 0 0,-1-1 1 0 0,1 0 0 0 0,0 0-1 0 0,0 0 1 0 0,0-1-1 0 0,0 0 1 0 0,0 0 0 0 0,1-1-1 0 0,0 0 1 0 0,-1 0 0 0 0,3 0-1 0 0,10 1-1 0 0,-14-2 2 0 0,1 0-1 0 0,-1 0 0 0 0,1 0 0 0 0,0-1 0 0 0,-1 0 0 0 0,1 0 0 0 0,-1-1 1 0 0,1 1-1 0 0,0-1 0 0 0,1-1 0 0 0,-6 2 7 0 0,0 0 0 0 0,1-1 0 0 0,-1 1 0 0 0,0 0 0 0 0,0-1 0 0 0,0 1 0 0 0,1-1 0 0 0,-1 0 0 0 0,0 1 0 0 0,0-1 0 0 0,0 0 0 0 0,0 1 0 0 0,0-1 0 0 0,0 0 0 0 0,0 0 0 0 0,-1 0 0 0 0,1 0 1 0 0,0 0-1 0 0,0 0 0 0 0,-1 0-7 0 0,1-1 35 0 0,-1-1 0 0 0,1 1 1 0 0,-1 0-1 0 0,0 0 0 0 0,0 0 1 0 0,0 0-1 0 0,0-1 0 0 0,0 1 1 0 0,0 0-1 0 0,0 0 0 0 0,-2-2-35 0 0,1-6 54 0 0,-1 1-1 0 0,0-1 0 0 0,0 1 1 0 0,-1 0-1 0 0,-1 0 0 0 0,1 0 1 0 0,-1 1-1 0 0,-1-1 0 0 0,0 1 1 0 0,-1-1-54 0 0,-2-2 187 0 0,1-1 0 0 0,-1 1 0 0 0,2-1 0 0 0,0-1 0 0 0,0 1 0 0 0,1-1 1 0 0,1 0-1 0 0,-3-10-187 0 0,7 22 0 0 0,0 0 0 0 0,0 1 0 0 0,0-1-1 0 0,0 0 1 0 0,0 0 0 0 0,0 0 0 0 0,1 1 0 0 0,-1-1 0 0 0,0 0 0 0 0,0 0 0 0 0,1 1 0 0 0,-1-1 0 0 0,0 0 0 0 0,1 1-1 0 0,-1-1 1 0 0,0 0 0 0 0,1 1 0 0 0,-1-1 0 0 0,1 0 0 0 0,-1 1 0 0 0,1-1 0 0 0,-1 1 0 0 0,1-1 0 0 0,0 1-1 0 0,-1-1 1 0 0,1 1 0 0 0,3-3-1777 0 0,-3 2-9620 0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5.8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217 22 7432 0 0,'-11'-5'726'0'0,"10"5"-642"0"0,0 0-1 0 0,0 0 0 0 0,0-1 0 0 0,1 1 0 0 0,-1 0 0 0 0,0-1 1 0 0,0 1-1 0 0,0 0 0 0 0,0-1 0 0 0,1 1 0 0 0,-1-1 0 0 0,0 1 0 0 0,0-1 1 0 0,1 1-1 0 0,-1-1 0 0 0,0 0 0 0 0,1 1 0 0 0,-1-1 0 0 0,1 0 0 0 0,-1 0 1 0 0,1 1-1 0 0,-1-1-83 0 0,-3 0 249 0 0,0-1 0 0 0,0 2 0 0 0,-1-1 0 0 0,1 0-1 0 0,0 1 1 0 0,-1 0 0 0 0,1 0 0 0 0,0 0 0 0 0,-3 1-249 0 0,1-1 93 0 0,-4 2-77 0 0,0-1 1 0 0,0 2-1 0 0,1-1 1 0 0,-1 1-1 0 0,1 1 1 0 0,0 0-1 0 0,0 0 1 0 0,0 1-1 0 0,0 0 1 0 0,1 1-1 0 0,0-1 1 0 0,0 2-1 0 0,0-1 1 0 0,-1 2-17 0 0,9-6 0 0 0,-1-1-1 0 0,1 1 1 0 0,0-1 0 0 0,-1 0 0 0 0,1 1 0 0 0,0-1 0 0 0,0 1 0 0 0,0-1 0 0 0,0 1 0 0 0,0-1-1 0 0,0 1 1 0 0,0-1 0 0 0,0 1 0 0 0,1-1 0 0 0,-1 1 0 0 0,1-1 0 0 0,-1 1 0 0 0,1-1 0 0 0,0 1 0 0 0,12 27-6 0 0,-5-20-5 0 0,-1 0 1 0 0,2-1-1 0 0,-1 0 0 0 0,1-1 1 0 0,0 1-1 0 0,5 1 11 0 0,14 13-42 0 0,-3-4 0 0 0,-17-12 24 0 0,-1 0-1 0 0,1 0 0 0 0,-1 0 0 0 0,0 1 0 0 0,-1 0 1 0 0,2 2 18 0 0,18 21-2 0 0,-18-23 7 0 0,-1 0 0 0 0,-1 1 0 0 0,6 8-5 0 0,-10-13 19 0 0,-1-1 1 0 0,1 1 0 0 0,-1 0-1 0 0,0 0 1 0 0,0-1 0 0 0,0 1-1 0 0,0 0 1 0 0,0 0 0 0 0,-1 0-1 0 0,1 0 1 0 0,-1 0 0 0 0,0 0-1 0 0,0 0 1 0 0,0 0 0 0 0,0 1-20 0 0,-1-2 20 0 0,0 0 0 0 0,1-1 0 0 0,-1 1 1 0 0,0-1-1 0 0,0 1 0 0 0,0 0 1 0 0,0-1-1 0 0,0 0 0 0 0,0 1 0 0 0,-1-1 1 0 0,1 0-1 0 0,0 1 0 0 0,-1-1 1 0 0,1 0-1 0 0,-1 0 0 0 0,1 0 0 0 0,-1 0 1 0 0,0 0-21 0 0,-32 15 191 0 0,30-14-131 0 0,-2 0-24 0 0,1-1 0 0 0,-1 0-1 0 0,1 0 1 0 0,-1 0 0 0 0,1-1 0 0 0,-1 0 0 0 0,0 0 0 0 0,1 0 0 0 0,-1-1 0 0 0,-2 0-36 0 0,-13-1 75 0 0,13 1-15 0 0,-1 0-1 0 0,0 0 0 0 0,0-1 1 0 0,1 0-1 0 0,-4-2-59 0 0,9 4-99 0 0,0-1 0 0 0,1 0-1 0 0,-1 0 1 0 0,1 0 0 0 0,0-1 0 0 0,-1 1 0 0 0,1 0 0 0 0,0-1 0 0 0,0 0-1 0 0,0 1 1 0 0,0-1 0 0 0,0 0 0 0 0,0 0 0 0 0,0 0 0 0 0,0 0 0 0 0,1-1-1 0 0,-1 1 1 0 0,0-2 99 0 0,1 2-8682 0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6.2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5320 0 0,'2'3'40'0'0,"0"0"0"0"0,0 0 0 0 0,1-1 0 0 0,-1 1 0 0 0,1-1 0 0 0,-1 0 0 0 0,1 1-1 0 0,0-1 1 0 0,0 0 0 0 0,0-1 0 0 0,0 1 0 0 0,0 0-40 0 0,2 0 76 0 0,-1 1-1 0 0,0-1 1 0 0,0 1-1 0 0,-1 0 1 0 0,1 0-1 0 0,-1 0 1 0 0,2 2-76 0 0,-2-1 83 0 0,-1 0 0 0 0,0 0 1 0 0,0 0-1 0 0,0 0 0 0 0,0 0 0 0 0,-1 0 1 0 0,0 1-1 0 0,0-1 0 0 0,0 0 1 0 0,0 1-1 0 0,0 4-83 0 0,-1 54 762 0 0,-1-30-530 0 0,1 124 2979 0 0,0-156-3164 0 0,0-1 1 0 0,0 0-3 0 0,0 0-10 0 0,0 0-1467 0 0,0 0-5856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6.7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0 132 6824 0 0,'107'-23'1932'0'0,"-57"10"-1557"0"0,1 3 0 0 0,1 2 0 0 0,24 0-375 0 0,-53 5-8 0 0,-16 2-47 0 0,-1 0-1 0 0,0 1 1 0 0,1-1 0 0 0,-1 1-1 0 0,0 1 1 0 0,1-1-1 0 0,-1 1 1 0 0,0 0 0 0 0,1 0-1 0 0,-1 1 1 0 0,2 1 55 0 0,17 5-234 0 0,-21-7 179 0 0,0-1 0 0 0,-1 2 0 0 0,1-1 0 0 0,-1 0 0 0 0,1 1 0 0 0,-1-1 0 0 0,0 1 0 0 0,0 0 0 0 0,1 0 0 0 0,-1 0 0 0 0,0 1 0 0 0,-1-1 0 0 0,1 1 0 0 0,0-1 0 0 0,0 2 55 0 0,6 8-80 0 0,-6-9 55 0 0,0 1 0 0 0,0-1 0 0 0,-1 0 0 0 0,0 1 0 0 0,0-1 0 0 0,0 1 0 0 0,0 0 0 0 0,0 0 0 0 0,-1-1 0 0 0,0 1 0 0 0,0 1 25 0 0,1 2-22 0 0,0 0 0 0 0,0 0 0 0 0,1 0-1 0 0,0-1 1 0 0,0 1 0 0 0,2 2 22 0 0,-2-2-13 0 0,1 1 1 0 0,-1-1-1 0 0,0 1 1 0 0,0 0-1 0 0,0 1 13 0 0,0 4-13 0 0,0 0 0 0 0,2 0 0 0 0,-1 0 0 0 0,2-1 0 0 0,0 0 0 0 0,7 11 13 0 0,-12-19-3 0 0,1-1 0 0 0,-1 1 1 0 0,0 0-1 0 0,0-1 0 0 0,0 1 1 0 0,0 0-1 0 0,-1 0 0 0 0,1 0 0 0 0,-1 0 3 0 0,3 17 3 0 0,2-1 11 0 0,4 6 35 0 0,-5-7 860 0 0,-5-14 755 0 0,-2-13-994 0 0,-19-57 382 0 0,0-15-1052 0 0,20 69 68 0 0,1-1 0 0 0,0 1 1 0 0,1 0-1 0 0,0-1 1 0 0,1 1-1 0 0,0-1 1 0 0,1 1-1 0 0,1-3-68 0 0,3-34 275 0 0,-4 38-215 0 0,0 0 0 0 0,0 0 0 0 0,1 1 0 0 0,0 0 0 0 0,0-1 0 0 0,1 1-1 0 0,1-1-59 0 0,3-6 95 0 0,-6 13-71 0 0,0-1 1 0 0,0 1-1 0 0,1 0 1 0 0,-1 0-1 0 0,1 0 1 0 0,0 0-1 0 0,0 0 1 0 0,0 1-1 0 0,0-1 1 0 0,0 1-1 0 0,1 0 1 0 0,-1 0-1 0 0,1 0 1 0 0,0 0-1 0 0,-1 1 1 0 0,1-1-1 0 0,0 1 1 0 0,3-1-25 0 0,28-12 240 0 0,-25 9-170 0 0,0 0-1 0 0,0 1 1 0 0,1 0 0 0 0,-1 0-1 0 0,1 1 1 0 0,0 1 0 0 0,0 0-1 0 0,1 0-69 0 0,-6 1 38 0 0,0 1 0 0 0,0-1-1 0 0,-1 1 1 0 0,1 0 0 0 0,0 1-1 0 0,0-1 1 0 0,0 1 0 0 0,-1 0-1 0 0,1 1 1 0 0,0-1 0 0 0,-1 1-1 0 0,1 0 1 0 0,-1 0 0 0 0,0 1-1 0 0,0 0 1 0 0,1 0-38 0 0,-2 1 53 0 0,0 1 1 0 0,0-1-1 0 0,0 0 1 0 0,-1 1 0 0 0,1 0-1 0 0,-1 0 1 0 0,0 0-1 0 0,0 3-53 0 0,13 18 137 0 0,-15-24-128 0 0,0 1 0 0 0,1-1 0 0 0,-1 1 1 0 0,0 0-1 0 0,-1-1 0 0 0,1 1 0 0 0,0 0 0 0 0,-1 0 0 0 0,1-1 0 0 0,-1 1 0 0 0,0 0 0 0 0,0 0 1 0 0,0-1-1 0 0,0 1 0 0 0,-1 0 0 0 0,1 0 0 0 0,-1-1 0 0 0,0 3-9 0 0,-1 3 34 0 0,-1-1 1 0 0,0 1-1 0 0,0 0 1 0 0,0-1-1 0 0,-4 5-34 0 0,1-5 17 0 0,1-1 0 0 0,-1 0 0 0 0,0-1 0 0 0,0 1 0 0 0,0-1-1 0 0,-1 0 1 0 0,0-1 0 0 0,0 0 0 0 0,0 0 0 0 0,0 0 0 0 0,-2 0-17 0 0,-33 19 28 0 0,37-19-29 0 0,-1-1 0 0 0,1 0 0 0 0,-1 0 1 0 0,0-1-1 0 0,-5 2 1 0 0,-9 4-11 0 0,5 0-83 0 0,14-7 81 0 0,0 0-1 0 0,-1 0 1 0 0,1 0 0 0 0,-1 0 0 0 0,1 0 0 0 0,-1-1-1 0 0,1 1 1 0 0,-1 0 0 0 0,1-1 0 0 0,-1 0 0 0 0,1 1 0 0 0,-1-1-1 0 0,0 0 1 0 0,0 0 13 0 0,1 2-17 0 0,1 0 1 0 0,-1 0-1 0 0,0 0 0 0 0,1-1 0 0 0,0 1 0 0 0,0 0 0 0 0,-1 0 1 0 0,1 0-1 0 0,0 0 0 0 0,0 0 0 0 0,1 0 0 0 0,-1-1 1 0 0,0 1-1 0 0,1 0 0 0 0,-1 0 0 0 0,1 0 0 0 0,-1 0 1 0 0,1 0 16 0 0,72 35-171 0 0,-46-26 83 0 0,2-3 0 0 0,18 5 88 0 0,-12-5-28 0 0,-18-4 62 0 0,1 0 1 0 0,-1-2 0 0 0,1 0-1 0 0,3-1-34 0 0,-11 0-307 0 0,0-1 1 0 0,0-1-1 0 0,-1 0 0 0 0,1 0 0 0 0,0-1 0 0 0,0 0 1 0 0,8-4 306 0 0,-17 5-9448 0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7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6928 0 0,'3'5'263'0'0,"0"0"1"0"0,-1 0-1 0 0,0 0 1 0 0,1 1-1 0 0,-2-1 1 0 0,1 0-1 0 0,-1 1 1 0 0,0-1-1 0 0,1 5-263 0 0,-1-1 376 0 0,1-1-1 0 0,-1 0 0 0 0,2 0 0 0 0,-1-1 1 0 0,2 2-376 0 0,13 29 541 0 0,-11-22-421 0 0,0-2 1 0 0,1 1-1 0 0,1-1 1 0 0,1 0 0 0 0,2 3-121 0 0,-5-10 0 0 0,0 0 0 0 0,0 0 1 0 0,1-1-1 0 0,0 0 1 0 0,1 0-1 0 0,-1-1 1 0 0,1 1-1 0 0,0-2 0 0 0,0 1 1 0 0,1-1-1 0 0,-1 0 1 0 0,7 1-1 0 0,0-1 11 0 0,0 0 1 0 0,0-1 0 0 0,1-1-1 0 0,-1 0 1 0 0,1-1 0 0 0,0-1-1 0 0,1 0-11 0 0,5 0 82 0 0,-5 0-19 0 0,-1-1 0 0 0,1 0 1 0 0,2-2-64 0 0,-14 3 68 0 0,-1-1 1 0 0,0 0 0 0 0,0 0 0 0 0,0-1 0 0 0,0 1-1 0 0,0-1 1 0 0,0 0 0 0 0,0 0 0 0 0,-1 0 0 0 0,1 0-1 0 0,-1-1 1 0 0,1 0 0 0 0,-1 0 0 0 0,2-2-69 0 0,-4 4 77 0 0,1 0 0 0 0,-1 0 1 0 0,0 0-1 0 0,0-1 0 0 0,0 1 0 0 0,0 0 1 0 0,0-1-1 0 0,-1 1 0 0 0,1-1 1 0 0,0 1-1 0 0,-1-1 0 0 0,1 1 0 0 0,-1-1 1 0 0,1 0-78 0 0,-1 0 62 0 0,-1 0 0 0 0,0 0 0 0 0,1 1 0 0 0,-1-1 0 0 0,0 0 0 0 0,0 1 0 0 0,0-1 0 0 0,0 1 0 0 0,0-1 0 0 0,-1 1 0 0 0,1 0 0 0 0,-1-1-62 0 0,0-1 14 0 0,-4-5-49 0 0,-6-5-97 0 0,2 0 0 0 0,0-1 0 0 0,0 0-1 0 0,1-1 1 0 0,1 0 0 0 0,0 0 132 0 0,8 13-10477 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7.47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155 65 7528 0 0,'3'-1'213'0'0,"0"1"1"0"0,0 0-1 0 0,0-1 1 0 0,0 0-1 0 0,-1 1 1 0 0,1-1 0 0 0,0 0-1 0 0,-1-1 1 0 0,1 1-1 0 0,-1 0 1 0 0,1-1-1 0 0,-1 1 1 0 0,1-1-1 0 0,0-1-213 0 0,6-4 433 0 0,1 2 616 0 0,-9 4-387 0 0,-2 1-649 0 0,1-1 0 0 0,0 1 0 0 0,0 0-1 0 0,-1 0 1 0 0,1 0 0 0 0,0 0 0 0 0,0 0-1 0 0,-1 0 1 0 0,1-1 0 0 0,0 1 0 0 0,0 0 0 0 0,-1 0-1 0 0,1 0 1 0 0,0-1 0 0 0,0 1 0 0 0,0 0-1 0 0,0 0 1 0 0,0 0 0 0 0,-1-1 0 0 0,1 1-1 0 0,0 0 1 0 0,0 0 0 0 0,0-1 0 0 0,0 1 0 0 0,0 0-1 0 0,0 0 1 0 0,0-1 0 0 0,0 1 0 0 0,0 0-1 0 0,0-1 1 0 0,0 1 0 0 0,0 0 0 0 0,0 0-1 0 0,0-1 1 0 0,0 1 0 0 0,0 0-13 0 0,-1-2 26 0 0,0 1-1 0 0,1 0 1 0 0,-1 0 0 0 0,0 0 0 0 0,0 0-1 0 0,0 0 1 0 0,0 0 0 0 0,0 0 0 0 0,0 0-1 0 0,-1 0 1 0 0,1 1 0 0 0,0-1-1 0 0,0 0 1 0 0,-1 1 0 0 0,1-1 0 0 0,0 1-1 0 0,-1-1 1 0 0,1 1 0 0 0,-2-1-26 0 0,-29-8 644 0 0,26 9-560 0 0,0-1 0 0 0,1 1 0 0 0,-1 0 0 0 0,0 1 0 0 0,0 0 0 0 0,1-1 0 0 0,-1 2 0 0 0,1-1 0 0 0,-1 1 0 0 0,1 0 0 0 0,0 0 0 0 0,-1 0 0 0 0,1 1 0 0 0,0 0 0 0 0,0 0 0 0 0,1 0 0 0 0,-1 0 0 0 0,1 1 0 0 0,-1 0 0 0 0,1 0 0 0 0,0 0 0 0 0,-1 3-84 0 0,-8 4 225 0 0,11-10-201 0 0,1 0-1 0 0,-1 0 0 0 0,1 0 1 0 0,-1 0-1 0 0,1 0 1 0 0,0 1-1 0 0,0-1 1 0 0,-1 0-1 0 0,1 1 0 0 0,0-1 1 0 0,0 1-1 0 0,0-1 1 0 0,0 1-1 0 0,1-1 1 0 0,-1 1-1 0 0,0-1 0 0 0,1 1 1 0 0,-1 0-1 0 0,1 0 1 0 0,0-1-1 0 0,-1 1 1 0 0,1 0-1 0 0,0 0 0 0 0,0-1 1 0 0,0 2-24 0 0,4 30 152 0 0,-4-24-164 0 0,1 0 1 0 0,0 0-1 0 0,1 1 1 0 0,0-1 0 0 0,0 0-1 0 0,1-1 1 0 0,1 4 11 0 0,-1-6-28 0 0,-1 1 1 0 0,1-1-1 0 0,1 0 1 0 0,-1 0 0 0 0,1 0-1 0 0,0-1 1 0 0,0 1-1 0 0,1-1 1 0 0,0 0-1 0 0,0 0 1 0 0,0-1-1 0 0,3 3 28 0 0,4 0-57 0 0,0 1-1 0 0,1-2 1 0 0,0 0-1 0 0,1 0 1 0 0,-1-1-1 0 0,1-1 0 0 0,0 0 1 0 0,0-1-1 0 0,0 0 1 0 0,0-1-1 0 0,0-1 0 0 0,1-1 1 0 0,-1 0-1 0 0,1 0 1 0 0,-1-1-1 0 0,0-1 0 0 0,0-1 1 0 0,0 0-1 0 0,0-1 1 0 0,13-5 57 0 0,-1 0-1962 0 0,-3 1-7716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8.63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49 0 4216 0 0,'0'0'171'0'0,"0"0"7"0"0,0 0-6 0 0,0 0 6 0 0,0 0 11 0 0,0 0 2 0 0,0 0-4 0 0,0 0 3 0 0,0 0-30 0 0,0 0-8 0 0,0 0 1 0 0,0 0-20 0 0,0 0-97 0 0,0 0-17 0 0,2 4-7 0 0,-2 6 10 0 0,1 1-1 0 0,-1-1 1 0 0,0 0-1 0 0,-1 1 1 0 0,-1-1-1 0 0,1 0 1 0 0,-2 0-1 0 0,0 3-21 0 0,-3 20 93 0 0,-11 100 665 0 0,7-79-214 0 0,10-43-149 0 0,0 5 540 0 0,0-16-909 0 0,0 1-1 0 0,0-1 1 0 0,0 0 0 0 0,0 1 0 0 0,0-1 0 0 0,0 0 0 0 0,-1 1-1 0 0,1-1 1 0 0,0 0 0 0 0,0 1 0 0 0,0-1 0 0 0,0 0 0 0 0,0 1-1 0 0,-1-1 1 0 0,1 0 0 0 0,0 0 0 0 0,0 1 0 0 0,0-1 0 0 0,-1 0-1 0 0,1 0 1 0 0,0 1 0 0 0,-1-1 0 0 0,1 0 0 0 0,0 0 0 0 0,0 0-1 0 0,-1 1 1 0 0,1-1 0 0 0,0 0 0 0 0,-1 0 0 0 0,1 0 0 0 0,0 0 0 0 0,-1 0-1 0 0,1 0-25 0 0,-1 0 155 0 0,1 0-92 0 0,0 0-22 0 0,0 0 6 0 0,0 0-3 0 0,0 0-15 0 0,0 0 2 0 0,0 0 1 0 0,-1-1-1322 0 0,1 1-5316 0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7.8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6224 0 0,'2'0'55'0'0,"0"0"0"0"0,0 0 1 0 0,0 0-1 0 0,0 0 0 0 0,0 1 1 0 0,0-1-1 0 0,-1 0 0 0 0,1 1 1 0 0,0-1-1 0 0,0 1 0 0 0,0 0 0 0 0,-1 0 1 0 0,1 0-1 0 0,0-1 0 0 0,-1 2 1 0 0,1-1-1 0 0,-1 0 0 0 0,1 0 1 0 0,-1 0-1 0 0,0 1 0 0 0,1-1 1 0 0,-1 0-1 0 0,0 1 0 0 0,0 0 0 0 0,0-1 1 0 0,0 1-1 0 0,1 1-55 0 0,0 3 285 0 0,-1 0 1 0 0,1 0-1 0 0,-1 0 0 0 0,0 1 0 0 0,0-1 0 0 0,-1 1 1 0 0,0 1-286 0 0,1 7 142 0 0,0-12-142 0 0,0 1 0 0 0,0 0 0 0 0,0 0 0 0 0,0-1 0 0 0,0 1 0 0 0,1-1-1 0 0,0 1 1 0 0,1 1 0 0 0,5 13 2 0 0,-2 2 8 0 0,-1 1 1 0 0,0 10-11 0 0,-3-18 8 0 0,0 0 0 0 0,1 0 0 0 0,0 0 0 0 0,1 0 0 0 0,1 0 0 0 0,4 7-8 0 0,-5-11 86 0 0,-1 1 0 0 0,1-1 0 0 0,-1 0 0 0 0,-1 1 0 0 0,0 0 0 0 0,0-1-1 0 0,-1 1 1 0 0,0 0 0 0 0,0 0 0 0 0,-2 1-86 0 0,0-8-1332 0 0,0-3-5425 0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8.1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82 6328 0 0,'52'-3'895'0'0,"0"-2"1"0"0,0-3-1 0 0,27-8-895 0 0,53-8 1282 0 0,-78 18-761 0 0,-28 4-750 0 0,0-1-1 0 0,-1-2 1 0 0,11-3 229 0 0,-32 7-7233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8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54 4416 0 0,'25'-6'897'0'0,"-21"6"-620"0"0,0-1 0 0 0,0 0 1 0 0,0 0-1 0 0,0 0 0 0 0,0 0 1 0 0,0-1-1 0 0,0 0 1 0 0,-1 0-1 0 0,1 0 0 0 0,2-2-277 0 0,-2 2 106 0 0,1-1 0 0 0,-1 1 0 0 0,1 1 0 0 0,-1-1 0 0 0,1 1-1 0 0,0-1 1 0 0,-1 1 0 0 0,1 1 0 0 0,0-1 0 0 0,0 1-1 0 0,0 0 1 0 0,2 0-106 0 0,11-1 220 0 0,25-7 220 0 0,-34 6-362 0 0,1 0 0 0 0,-1 1 0 0 0,1 0 0 0 0,0 0-1 0 0,0 1 1 0 0,0 1 0 0 0,4 0-78 0 0,4 2 125 0 0,-8-3-62 0 0,-1 1 1 0 0,0 1-1 0 0,1 0 1 0 0,-1 0-1 0 0,0 1 1 0 0,0 0-1 0 0,0 0 1 0 0,-1 1-1 0 0,1 0 1 0 0,-1 1-1 0 0,0 0 1 0 0,1 1-64 0 0,-6-4 9 0 0,-1-1 0 0 0,0 1 1 0 0,0 0 0 0 0,1-1 0 0 0,-1 1-1 0 0,0 0 1 0 0,0 0 0 0 0,-1 0 0 0 0,1 0 0 0 0,0 0-1 0 0,-1 1 1 0 0,1-1 0 0 0,-1 1 0 0 0,0-1-1 0 0,0 0 1 0 0,0 1 0 0 0,0 0 0 0 0,0-1 0 0 0,0 1-1 0 0,-1 2-9 0 0,1 2 79 0 0,-1 0 0 0 0,-1 0 0 0 0,1 0-1 0 0,-1 0 1 0 0,0 0 0 0 0,-1-1 0 0 0,0 1-1 0 0,-1 2-78 0 0,2-5 23 0 0,-1 0 0 0 0,1-1 0 0 0,-1 1 0 0 0,0 0-1 0 0,-1-1 1 0 0,1 0 0 0 0,0 1 0 0 0,-1-1 0 0 0,0 0-1 0 0,0 0 1 0 0,0-1 0 0 0,0 1 0 0 0,0-1 0 0 0,-4 3-23 0 0,-13 6 72 0 0,-1 0 1 0 0,0-2-1 0 0,-1 0 1 0 0,0-1-1 0 0,0-2 1 0 0,0 0 0 0 0,-7 0-73 0 0,12-2 82 0 0,-9 2 322 0 0,25-6-336 0 0,1 0-1 0 0,0 0 4 0 0,3-2-49 0 0,0 0 1 0 0,0 1 0 0 0,0-1-1 0 0,0 1 1 0 0,0 0 0 0 0,0 0 0 0 0,1 0-1 0 0,-1 0 1 0 0,0 1 0 0 0,0 0 0 0 0,1-1-1 0 0,-1 1 1 0 0,0 0 0 0 0,1 0-1 0 0,1 1-22 0 0,14-2 52 0 0,6 0 13 0 0,0 1 1 0 0,0 1-1 0 0,0 2 1 0 0,12 2-66 0 0,5 0 67 0 0,-37-3-50 0 0,1 0 0 0 0,0 0 0 0 0,0 1 0 0 0,-1-1 0 0 0,1 1 0 0 0,-1 1 0 0 0,0-1 0 0 0,0 1 0 0 0,0-1 0 0 0,0 2 0 0 0,-1-1 0 0 0,0 0-1 0 0,0 1 1 0 0,0 0 0 0 0,0 0 0 0 0,-1 0 0 0 0,1 0 0 0 0,-1 1 0 0 0,-1-1 0 0 0,1 1 0 0 0,-1-1 0 0 0,1 4-17 0 0,-1-1 8 0 0,-1 1 0 0 0,0-1-1 0 0,0 1 1 0 0,-1 0-1 0 0,0-1 1 0 0,-1 1 0 0 0,0 4-8 0 0,0-10 0 0 0,1-1 1 0 0,-1 1-1 0 0,0 0 1 0 0,0-1-1 0 0,0 1 1 0 0,-1-1-1 0 0,1 1 1 0 0,-1-1 0 0 0,1 1-1 0 0,-1-1 1 0 0,0 0-1 0 0,0 0 1 0 0,1 0-1 0 0,-2 0 1 0 0,1 0-1 0 0,0 0 1 0 0,0-1-1 0 0,-1 1 1 0 0,1-1-1 0 0,0 1 1 0 0,-1-1-1 0 0,0 0 1 0 0,1 0-1 0 0,-1 0 1 0 0,-2 0-1 0 0,-21 6 16 0 0,-1-1 0 0 0,0-2 1 0 0,-1-1-1 0 0,1 0 0 0 0,0-2 0 0 0,-15-2-16 0 0,22 0 24 0 0,0 1 160 0 0,0-1 0 0 0,-10-3-184 0 0,25 4 18 0 0,1-1-1 0 0,-1 0 1 0 0,1 0 0 0 0,-1-1 0 0 0,1 1 0 0 0,-1-1 0 0 0,1 0 0 0 0,0-1 0 0 0,0 1 0 0 0,0-1 0 0 0,0 1 0 0 0,-3-4-18 0 0,6-3-1959 0 0,1 8-7827 0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9.48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1 425 6728 0 0,'2'-2'209'0'0,"0"1"0"0"0,0 0 0 0 0,1-1 0 0 0,-1 1 0 0 0,0 0 1 0 0,1 0-1 0 0,-1 1 0 0 0,1-1 0 0 0,0 0 0 0 0,-1 1 0 0 0,1 0 0 0 0,-1-1 1 0 0,1 1-1 0 0,0 0-209 0 0,0 2 456 0 0,-3-3 96 0 0,-1-8 56 0 0,0-23 42 0 0,-2 0 1 0 0,-2-1-651 0 0,5 30 16 0 0,-2-5 106 0 0,1 1 1 0 0,1-1-1 0 0,-1 0 0 0 0,1 1 1 0 0,1-1-1 0 0,-1 0 0 0 0,1 0 1 0 0,2-7-123 0 0,-1 10 77 0 0,0-1 1 0 0,1 0 0 0 0,-1 1-1 0 0,1-1 1 0 0,0 1 0 0 0,1 0-1 0 0,2-4-77 0 0,8-12 130 0 0,-10 16-68 0 0,-1 0-1 0 0,1-1 1 0 0,1 1-1 0 0,-1 1 1 0 0,1-1 0 0 0,-1 1-1 0 0,2-1 1 0 0,-1 1-62 0 0,-2 2 18 0 0,0 0 0 0 0,-1 0 0 0 0,1 0 1 0 0,1 0-1 0 0,-1 1 0 0 0,0-1 0 0 0,0 1 0 0 0,1 0 0 0 0,-1 0 0 0 0,0 0 1 0 0,1 0-1 0 0,-1 1 0 0 0,1-1 0 0 0,-1 1 0 0 0,2 0-18 0 0,-3 0 6 0 0,0 1-1 0 0,0 0 1 0 0,0 0-1 0 0,0 0 1 0 0,0 0-1 0 0,0 0 1 0 0,-1 0-1 0 0,1 0 1 0 0,0 0-1 0 0,0 2-5 0 0,12 6 27 0 0,-8-5-21 0 0,-1 0 1 0 0,0 1 0 0 0,0-1 0 0 0,0 1-1 0 0,-1 0 1 0 0,0 1 0 0 0,0-1 0 0 0,0 1-1 0 0,0 0 1 0 0,1 4-7 0 0,13 18 26 0 0,-6-15-16 0 0,0 0 1 0 0,1 0 0 0 0,6 4-11 0 0,29 29 171 0 0,-45-42-144 0 0,0-1 1 0 0,1 0 0 0 0,0 0-1 0 0,-1-1 1 0 0,1 1 0 0 0,0-1 0 0 0,0 0-1 0 0,1 1-27 0 0,0-1 107 0 0,-1 0 0 0 0,0 1-1 0 0,0-1 1 0 0,0 1-1 0 0,0 0 1 0 0,1 1-107 0 0,-5-4 5 0 0,0 1 0 0 0,1-1-1 0 0,-1 0 1 0 0,1 0 0 0 0,-1 1 0 0 0,1-1 0 0 0,-1 0 0 0 0,1 0-1 0 0,-1 0 1 0 0,1 0 0 0 0,-1 0 0 0 0,1 0 0 0 0,-1 0 0 0 0,1 0 0 0 0,-1 0-1 0 0,1 0 1 0 0,-1 0 0 0 0,1 0 0 0 0,-1 0 0 0 0,1 0 0 0 0,-1 0 0 0 0,1-1-1 0 0,-1 1 1 0 0,1 0 0 0 0,-1 0 0 0 0,1-1 0 0 0,-1 1 0 0 0,0 0 0 0 0,1 0-1 0 0,-1-1 1 0 0,1 1 0 0 0,-1 0 0 0 0,0-1 0 0 0,1 1 0 0 0,-1-1-1 0 0,0 1 1 0 0,0-1 0 0 0,1 1 0 0 0,-1 0 0 0 0,0-1 0 0 0,0 1 0 0 0,1-1-5 0 0,13-24-17 0 0,-11 19 37 0 0,2-5 10 0 0,1-1 0 0 0,-2 1 0 0 0,1-1 0 0 0,-2 0 0 0 0,0-1 0 0 0,0 1 1 0 0,-1-1-1 0 0,0 0-30 0 0,3-16 182 0 0,1 1 0 0 0,2 0 0 0 0,9-22-182 0 0,-16 47-85 0 0,2-6 206 0 0,1 0 0 0 0,0 0 0 0 0,5-9-121 0 0,-8 16-104 0 0,0 1 0 0 0,0-1 1 0 0,0 1-1 0 0,0-1 1 0 0,1 1-1 0 0,-1-1 1 0 0,0 1-1 0 0,1 0 1 0 0,-1 0-1 0 0,1-1 0 0 0,-1 1 1 0 0,1 0-1 0 0,-1 0 1 0 0,1 1-1 0 0,0-1 1 0 0,0 0-1 0 0,-1 0 0 0 0,1 1 1 0 0,0-1-1 0 0,0 1 1 0 0,0 0-1 0 0,1-1 104 0 0,-1 1-10886 0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7:59.83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255 6 7592 0 0,'12'-6'3070'0'0,"-19"7"-3038"0"0,1 0 0 0 0,0 1-1 0 0,-1-1 1 0 0,1 1-1 0 0,0 1 1 0 0,0-1 0 0 0,0 1-1 0 0,0 0 1 0 0,0 0 0 0 0,0 1-1 0 0,-1 1-31 0 0,-13 7 38 0 0,10-7-38 0 0,-15 8 11 0 0,-21 16-11 0 0,40-24 1 0 0,0 0 1 0 0,-1 0 0 0 0,2 0-1 0 0,-1 1 1 0 0,0 0-1 0 0,1 0 1 0 0,0 0 0 0 0,-3 8-2 0 0,-8 8 25 0 0,14-21-22 0 0,0 1 0 0 0,1 1-1 0 0,-1-1 1 0 0,1 0 0 0 0,-1 0 0 0 0,1 1 0 0 0,0-1 0 0 0,0 1 0 0 0,0-1 0 0 0,0 1 0 0 0,0-1 0 0 0,0 1 0 0 0,1-1 0 0 0,-1 1 0 0 0,1 0 0 0 0,0 2-3 0 0,-1 17 25 0 0,0-18-24 0 0,1 0 1 0 0,-1 0-1 0 0,1 0 0 0 0,0 0 1 0 0,0 0-1 0 0,1 1 1 0 0,-1-1-1 0 0,1 0 1 0 0,0 0-1 0 0,0 0 1 0 0,0 0-1 0 0,1 0 0 0 0,-1 0 1 0 0,1 0-1 0 0,2 2-1 0 0,2 3 35 0 0,2-1-1 0 0,-1 1 1 0 0,1-1-1 0 0,0-1 1 0 0,1 1-1 0 0,0-1 1 0 0,0-1-1 0 0,0 0 1 0 0,1 0-1 0 0,0-1 1 0 0,0 0-1 0 0,1-1 1 0 0,-1 0-1 0 0,1 0-34 0 0,-1-1 94 0 0,1-1-1 0 0,-1 1 1 0 0,1-2 0 0 0,2 1-94 0 0,-9-2-98 0 0,0 0 0 0 0,-1 1 0 0 0,1-2 0 0 0,0 1 0 0 0,-1 0 0 0 0,1-1 0 0 0,0 0 0 0 0,-1 1 0 0 0,1-1 0 0 0,-1-1 0 0 0,0 1 0 0 0,1-1 0 0 0,1 0 98 0 0,-4 1-7702 0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00.18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32 7328 0 0,'170'-7'4176'0'0,"-163"6"-4134"0"0,21-1 189 0 0,1-2 0 0 0,4-1-231 0 0,47-5 169 0 0,-30 9 76 0 0,-39-1-1774 0 0,-10 2-6252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00.51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50 6056 0 0,'2'23'794'0'0,"0"-1"1"0"0,2 1 0 0 0,0-1-1 0 0,2 1 1 0 0,0-1 0 0 0,2 1-795 0 0,-5-17 64 0 0,-1-1 1 0 0,1 1 0 0 0,0-1 0 0 0,0 0 0 0 0,0 1-1 0 0,1-1 1 0 0,0-1 0 0 0,0 1 0 0 0,0-1 0 0 0,0 1-1 0 0,1-1 1 0 0,-1 0 0 0 0,1-1 0 0 0,0 1 0 0 0,1-1-1 0 0,-1 0 1 0 0,0 0 0 0 0,1-1 0 0 0,0 0 0 0 0,0 0 0 0 0,-1 0-1 0 0,1 0 1 0 0,0-1 0 0 0,0 0 0 0 0,0-1 0 0 0,1 1-1 0 0,2-1-64 0 0,2 0 142 0 0,0 0 0 0 0,0-1 0 0 0,0 0 0 0 0,0-1 0 0 0,0 0 0 0 0,-1 0-1 0 0,1-2 1 0 0,-1 1 0 0 0,1-1 0 0 0,-1-1 0 0 0,0 1 0 0 0,0-2 0 0 0,-1 0 0 0 0,8-5-142 0 0,-2-6 532 0 0,-15 16-500 0 0,1-1 0 0 0,0 1 0 0 0,0 0 0 0 0,0-1 0 0 0,0 1 0 0 0,0 0 0 0 0,0 0 0 0 0,0 0 0 0 0,1 0 0 0 0,-1 0 0 0 0,0 0 0 0 0,0 0 0 0 0,1 0 0 0 0,-1 0 0 0 0,1 0 0 0 0,-1 1 0 0 0,1-1 0 0 0,-1 1 0 0 0,1-1 0 0 0,-1 1 0 0 0,1 0 0 0 0,0-1 0 0 0,-1 1 0 0 0,1 0 0 0 0,0 0 0 0 0,-1 0 0 0 0,1 0 0 0 0,1 1-32 0 0,-2-1-5 0 0,0 1 0 0 0,0-1 1 0 0,0 1-1 0 0,-1 0 1 0 0,1-1-1 0 0,0 1 1 0 0,0 0-1 0 0,0 0 1 0 0,-1 0-1 0 0,1-1 1 0 0,0 1-1 0 0,-1 0 1 0 0,1 0-1 0 0,-1 0 1 0 0,1 0-1 0 0,-1 0 1 0 0,0 0-1 0 0,1 0 1 0 0,-1 0 4 0 0,8 26-78 0 0,-7-21 52 0 0,1-2 15 0 0,-1-1 0 0 0,1 1 0 0 0,-1-1 0 0 0,1 1 0 0 0,0-1 0 0 0,0 0 0 0 0,1 0 0 0 0,-1 0 0 0 0,1 0 0 0 0,-1 0 0 0 0,1 0 0 0 0,0-1 0 0 0,0 1 0 0 0,0-1 0 0 0,0 0 0 0 0,1 0 0 0 0,-1 0 0 0 0,0 0 0 0 0,1-1 0 0 0,-1 1 0 0 0,3-1 11 0 0,-3 0 1 0 0,0 0 0 0 0,0 0 0 0 0,0 0 0 0 0,0-1 0 0 0,0 0 0 0 0,0 1 0 0 0,0-1-1 0 0,0 0 1 0 0,0-1 0 0 0,0 1 0 0 0,0-1 0 0 0,0 1 0 0 0,0-1 0 0 0,0 0 0 0 0,0 0 0 0 0,0 0 0 0 0,0 0-1 0 0,-1-1 1 0 0,1 1 0 0 0,0-1 0 0 0,-1 1 0 0 0,1-1 0 0 0,-1 0 0 0 0,0 0 0 0 0,1 0 0 0 0,-1-1 0 0 0,1 0-1 0 0,13-16 97 0 0,-8 11 92 0 0,-1-1 0 0 0,0 0 0 0 0,4-7-189 0 0,-2 0 90 0 0,-6 13-12 0 0,0-1 0 0 0,-1 0 0 0 0,1 0 1 0 0,-1 0-1 0 0,0-1 0 0 0,0 1 0 0 0,-1 0 0 0 0,1-1 0 0 0,-1 1 1 0 0,0-1-1 0 0,0 0 0 0 0,-1 1 0 0 0,1-1 0 0 0,-1 0 0 0 0,0 1 0 0 0,0-1 1 0 0,-1 0-1 0 0,1 0-78 0 0,-3-9 172 0 0,-1 1-1 0 0,-1 0 1 0 0,0-1 0 0 0,0 2 0 0 0,-6-10-172 0 0,-13-11-2134 0 0,12 17-9632 0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08.69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10344 0 0,'0'0'910'0'0,"0"0"-4"0"0,0 0-1 0 0,0 0-65 0 0,0 0-280 0 0,0 0-65 0 0,0 0 2 0 0,1 6-17 0 0,-1-2-536 0 0,3 12 563 0 0,-2-12-755 0 0,0-7-978 0 0,-1 2-9440 0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1.52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311 65 5016 0 0,'0'27'1876'0'0,"0"-17"-544"0"0,0-14-636 0 0,0 1-539 0 0,-1-1-1 0 0,1 1 1 0 0,-1 0 0 0 0,0-1 0 0 0,0 1 0 0 0,0 0-1 0 0,-1 0 1 0 0,1 0 0 0 0,-1 0 0 0 0,0 0 0 0 0,1 0-1 0 0,-1 0 1 0 0,-1 0 0 0 0,1 1 0 0 0,0-1 0 0 0,-1 1 0 0 0,1-1-1 0 0,-1 1 1 0 0,0 0 0 0 0,-2-2-157 0 0,-1 0 145 0 0,-1 0 0 0 0,0 0 0 0 0,0 1 0 0 0,0 0 1 0 0,0 0-1 0 0,-1 0 0 0 0,1 1 0 0 0,-8-1-145 0 0,2 0 310 0 0,-21 0 343 0 0,33 3-636 0 0,-1 0 0 0 0,0 0 0 0 0,0 0 0 0 0,1 1 1 0 0,-1-1-1 0 0,0 1 0 0 0,1-1 0 0 0,-1 1 0 0 0,1 0 0 0 0,-1 0 1 0 0,1 0-1 0 0,-1-1 0 0 0,1 1 0 0 0,-1 1 0 0 0,1-1 1 0 0,0 0-1 0 0,0 0 0 0 0,-1 1-17 0 0,-11 14 176 0 0,0 0 0 0 0,1 1 0 0 0,1 1 0 0 0,-4 8-176 0 0,2 0 52 0 0,7-16-25 0 0,1 1 1 0 0,0 0-1 0 0,1 0 0 0 0,0 0 1 0 0,0 0-1 0 0,1 1 1 0 0,0 5-28 0 0,-4 22 76 0 0,5-29-52 0 0,0 0 0 0 0,0 0 0 0 0,1 0 0 0 0,0 1 0 0 0,1-1 0 0 0,0 0 0 0 0,1 0 0 0 0,0 2-24 0 0,3 0-7 0 0,0 0 0 0 0,0-1 1 0 0,1 1-1 0 0,1-1 0 0 0,0 0 0 0 0,0-1 0 0 0,1 1 1 0 0,0-1-1 0 0,1 0 0 0 0,0-1 0 0 0,1 0 1 0 0,3 3 6 0 0,-4-7 3 0 0,-1 0 1 0 0,1-1 0 0 0,0 1 0 0 0,0-2 0 0 0,1 1 0 0 0,-1-1 0 0 0,1 0-1 0 0,0-1 1 0 0,-1 0 0 0 0,9 1-4 0 0,9 2 10 0 0,-14-2-7 0 0,47 10 126 0 0,-53-12-113 0 0,-1-1 0 0 0,0 0 1 0 0,1 0-1 0 0,-1 0 1 0 0,0-1-1 0 0,1 1 1 0 0,-1-1-1 0 0,0 0 1 0 0,5-2-17 0 0,-10 2-28 0 0,8-1-436 0 0,-1-1 1 0 0,0 0 0 0 0,0-1-1 0 0,6-4 464 0 0,3-3-10054 0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2.0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202 92 5920 0 0,'10'-2'605'0'0,"-14"-3"586"0"0,1 1-347 0 0,3 3-721 0 0,-1 0-1 0 0,0 0 1 0 0,1 1 0 0 0,-1-1 0 0 0,0 0 0 0 0,0 0 0 0 0,1 1 0 0 0,-1-1 0 0 0,0 1 0 0 0,0-1-1 0 0,0 1 1 0 0,0-1 0 0 0,0 1 0 0 0,0-1 0 0 0,0 1 0 0 0,0 0 0 0 0,0 0 0 0 0,0-1-1 0 0,0 1 1 0 0,0 0 0 0 0,-1 0-123 0 0,-29-7 4 0 0,22 7 63 0 0,1 1 1 0 0,-1 0 0 0 0,1 0-1 0 0,0 1 1 0 0,-1 0 0 0 0,1 0 0 0 0,0 1-1 0 0,-1 0-67 0 0,-18 6 236 0 0,24-7-193 0 0,0 1-1 0 0,-1-1 1 0 0,1 1 0 0 0,0 0 0 0 0,0 0-1 0 0,1 0 1 0 0,-1 0 0 0 0,1 1 0 0 0,-1-1-1 0 0,1 1 1 0 0,0-1 0 0 0,0 2-43 0 0,-4 5 95 0 0,4-6-55 0 0,1 1 0 0 0,-1-1 0 0 0,1 1 0 0 0,0 0 0 0 0,1 0 0 0 0,-1 0 0 0 0,1 0 0 0 0,0 4-40 0 0,-1-1 47 0 0,1-1-10 0 0,0 1 0 0 0,0 0 0 0 0,1-1 0 0 0,0 1 0 0 0,0 0 0 0 0,0-1 1 0 0,1 0-1 0 0,1 1 0 0 0,-1-1 0 0 0,1 0 0 0 0,0 0 0 0 0,1 1-37 0 0,-1-3 19 0 0,0-1-1 0 0,-1 0 0 0 0,1 0 0 0 0,1 0 1 0 0,-1 0-1 0 0,1 0 0 0 0,-1-1 1 0 0,1 1-1 0 0,0-1 0 0 0,0 0 0 0 0,1 0 1 0 0,-1-1-1 0 0,0 1 0 0 0,1-1 0 0 0,0 0 1 0 0,-1 0-1 0 0,1-1 0 0 0,2 1-18 0 0,9 2 25 0 0,1-2 0 0 0,-1 1 0 0 0,0-2 0 0 0,1 0 0 0 0,-1-1 0 0 0,1-1 1 0 0,-1-1-1 0 0,0 0 0 0 0,3-1-25 0 0,-14 1 14 0 0,0 0 0 0 0,0 0 0 0 0,0-1 0 0 0,-1 0 1 0 0,1 1-1 0 0,-1-1 0 0 0,0-1 0 0 0,1 0-14 0 0,13-9 119 0 0,-13 8-72 0 0,0 0 0 0 0,-1-1 0 0 0,0 1 1 0 0,0-1-1 0 0,0 0 0 0 0,-1 0 0 0 0,0 0 1 0 0,0-1-1 0 0,1-2-47 0 0,-3 6 41 0 0,0-1 0 0 0,0 0 0 0 0,-1 0 1 0 0,1 0-1 0 0,-1 0 0 0 0,0 0 0 0 0,0 0 0 0 0,0 0 1 0 0,0 0-1 0 0,-1 0 0 0 0,1 1 0 0 0,-1-1 0 0 0,0 0 1 0 0,-1 0-1 0 0,0-3-41 0 0,-5-7 61 0 0,0 1 0 0 0,0-1 0 0 0,-7-7-61 0 0,-13-25 103 0 0,23 37 1 0 0,0 0-1 0 0,-1 1 1 0 0,0-1 0 0 0,0 1 0 0 0,-4-4-104 0 0,8 10 120 0 0,0 0 0 0 0,0 0 0 0 0,0-1 0 0 0,1 1 0 0 0,-1-1 0 0 0,1 1 0 0 0,-1 0 0 0 0,1-3-120 0 0,-1 3-303 0 0,1 6-1021 0 0,0-3-9617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0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77 3712 0 0,'75'-18'1561'0'0,"79"-10"-612"0"0,-115 18-651 0 0,11-1 114 0 0,-12 7-152 0 0,-23 1-75 0 0,1 2 1 0 0,0 0-1 0 0,-1 0 0 0 0,1 2 1 0 0,0 0-1 0 0,-1 0 0 0 0,1 2 0 0 0,4 1-185 0 0,-4-3-881 0 0,-16-1-4688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2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32 326 8136 0 0,'0'0'809'0'0,"0"0"4"0"0,0 0-1 0 0,0 0 3 0 0,-2-26 1676 0 0,1 18-2390 0 0,0 1 1 0 0,0 0 0 0 0,-1-1 0 0 0,0 1 0 0 0,-2-5-102 0 0,-5-20 152 0 0,7 12-26 0 0,0-1 0 0 0,1 0-1 0 0,1 0-125 0 0,0-1 290 0 0,-1 0-1 0 0,-3-16-289 0 0,6 8 382 0 0,0 7 437 0 0,21 24-480 0 0,-13 3-329 0 0,1 0-1 0 0,-1 1 1 0 0,0 0 0 0 0,-1 1 0 0 0,1 0 0 0 0,-1 1-1 0 0,0 0 1 0 0,-1 0 0 0 0,1 1 0 0 0,-1 1-10 0 0,33 25 12 0 0,-22-20-12 0 0,-10-6 0 0 0,1 0 0 0 0,1-1 0 0 0,-1-1 0 0 0,2 1 0 0 0,-2-2 8 0 0,0 1-1 0 0,0 1 1 0 0,7 5-8 0 0,-9-5 10 0 0,1-1 0 0 0,-1 0 0 0 0,1-1 0 0 0,9 4-10 0 0,-7-4 6 0 0,12 5 123 0 0,-1-1 1 0 0,2-1 0 0 0,21 4-130 0 0,-30-9 91 0 0,14 3 97 0 0,-28-6-178 0 0,0 0 0 0 0,0 0 1 0 0,1 0-1 0 0,-1 0 0 0 0,0 0 0 0 0,0 0 1 0 0,1 0-1 0 0,-1 0 0 0 0,0-1 1 0 0,0 1-1 0 0,1-1 0 0 0,-1 1 0 0 0,0-1 1 0 0,0 1-1 0 0,0-1 0 0 0,0 0 0 0 0,0 1 1 0 0,1-2-11 0 0,-1 1 60 0 0,0 0 0 0 0,0 0 0 0 0,-1-1 0 0 0,1 1 0 0 0,0 0 0 0 0,-1-1 0 0 0,1 1 0 0 0,-1-1 0 0 0,0 1 0 0 0,1-1 0 0 0,-1 1 0 0 0,0-1 0 0 0,0 1 0 0 0,0-1 0 0 0,0 1 0 0 0,0-1 0 0 0,0 1 1 0 0,0 0-1 0 0,-1-2-60 0 0,-8-35 279 0 0,2 12-142 0 0,2-9-52 0 0,1 14-35 0 0,1 1 0 0 0,1-15-50 0 0,-2-16 0 0 0,4 50 2 0 0,0 1-1 0 0,0-1 0 0 0,1 1 0 0 0,-1-1 0 0 0,0 1 0 0 0,0 0 0 0 0,1-1 1 0 0,-1 1-1 0 0,0 0 0 0 0,1-1 0 0 0,-1 1 0 0 0,0 0 0 0 0,1 0 0 0 0,-1-1 1 0 0,1 1-1 0 0,-1 0 0 0 0,0 0 0 0 0,1 0 0 0 0,-1-1 0 0 0,1 1 0 0 0,-1 0 1 0 0,1 0-1 0 0,-1 0 0 0 0,0 0 0 0 0,1 0 0 0 0,-1 0 0 0 0,1 0 0 0 0,-1 0 1 0 0,1 0-1 0 0,0 0-1 0 0,15 0-1450 0 0,-15 0 188 0 0,2 0-10988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2.9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9144 0 0,'1'0'26'0'0,"-1"0"1"0"0,1 0-1 0 0,-1 0 0 0 0,1 0 1 0 0,0 0-1 0 0,-1 0 1 0 0,1 1-1 0 0,-1-1 1 0 0,1 0-1 0 0,-1 0 1 0 0,1 0-1 0 0,0 0 0 0 0,-1 1 1 0 0,1-1-1 0 0,-1 0 1 0 0,1 1-1 0 0,-1-1 1 0 0,1 0-1 0 0,-1 1 0 0 0,1-1 1 0 0,-1 1-1 0 0,0-1 1 0 0,1 0-1 0 0,-1 1 1 0 0,1-1-1 0 0,-1 1 1 0 0,0-1-1 0 0,1 1-26 0 0,0 18 1172 0 0,-1-17-1094 0 0,0 0-1 0 0,0 0 0 0 0,0 1 0 0 0,0-1 1 0 0,0 0-1 0 0,1 0 0 0 0,-1 0 1 0 0,0 0-1 0 0,1 0 0 0 0,0 0 0 0 0,0 0 1 0 0,0 1-78 0 0,9 16-121 0 0,-1 0 1 0 0,0 1-1 0 0,-1 0 1 0 0,-1 3 120 0 0,14 33-238 0 0,-13-39 231 0 0,1 0 0 0 0,0 0 0 0 0,1-1 0 0 0,1-1 0 0 0,1 0 0 0 0,0 0 0 0 0,1-1 0 0 0,0-1 0 0 0,1 0 0 0 0,15 10 7 0 0,-12-9 88 0 0,-10-9 46 0 0,0 0-1 0 0,0 1 1 0 0,1-2 0 0 0,-1 1-1 0 0,2-1-133 0 0,-6-4 73 0 0,0 0 0 0 0,-1 0 0 0 0,1-1 1 0 0,0 1-1 0 0,0-1 0 0 0,-1 0 0 0 0,1 0 0 0 0,-1 0 0 0 0,1 0 0 0 0,0 0 0 0 0,-1-1 0 0 0,0 1 0 0 0,1-1 0 0 0,-1 1 0 0 0,0-1 0 0 0,0 0 0 0 0,0 0 0 0 0,0 0 0 0 0,2-2-73 0 0,3-15 241 0 0,-4 14-154 0 0,0-1 0 0 0,-1 0 0 0 0,0 0 0 0 0,0-1 0 0 0,-1 1 0 0 0,1-3-87 0 0,6-54 415 0 0,15-127 1177 0 0,-22 177-1457 0 0,-2 10-70 0 0,1 0 1 0 0,0 1-1 0 0,1-1 0 0 0,-1 1 1 0 0,0-1-1 0 0,1 0 0 0 0,-1 1 0 0 0,1-1 1 0 0,0 1-1 0 0,0-1 0 0 0,0 1 0 0 0,0 0 1 0 0,0-1-1 0 0,1 1 0 0 0,-1 0 1 0 0,1 0-1 0 0,0-2-65 0 0,-1 3 230 0 0,13-15 1413 0 0,18 16-1606 0 0,-19 0-2378 0 0,4 0-9757 0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3.52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257 7 8240 0 0,'20'-3'2614'0'0,"-14"1"-1504"0"0,-14 1-212 0 0,7 1-764 0 0,1 0-114 0 0,0 0-30 0 0,-4 0 9 0 0,0 1 0 0 0,0 0-1 0 0,0-1 1 0 0,-1 0 0 0 0,1 0 0 0 0,0 0-1 0 0,0 0 1 0 0,-3-1 1 0 0,-9 0 44 0 0,2 1 51 0 0,0 1 0 0 0,-1 1 1 0 0,1 0-1 0 0,0 1 0 0 0,0 0 1 0 0,1 1-1 0 0,-1 1 0 0 0,-2 2-95 0 0,2-2 150 0 0,10-4-124 0 0,0 0-1 0 0,1 0 1 0 0,-1 1-1 0 0,0-1 1 0 0,1 1-1 0 0,0 0 1 0 0,-1 0 0 0 0,1 0-1 0 0,0 0 1 0 0,0 1-1 0 0,0 0 1 0 0,0-1-1 0 0,1 1 1 0 0,-1 0 0 0 0,-1 3-26 0 0,1-1 77 0 0,1-1 0 0 0,0 2 0 0 0,0-1 0 0 0,0 0-1 0 0,0 0 1 0 0,1 1-77 0 0,-7 21 220 0 0,8-25-206 0 0,0 0-1 0 0,0 0 1 0 0,0 0 0 0 0,0 1 0 0 0,0-1-1 0 0,1 0 1 0 0,-1 0 0 0 0,1 0 0 0 0,0 0-1 0 0,-1 0 1 0 0,1 0-14 0 0,4 18 88 0 0,-5-10-70 0 0,0-5-4 0 0,-1-1 1 0 0,1 1-1 0 0,1-1 0 0 0,-1 1 1 0 0,1-1-1 0 0,-1 1 0 0 0,1-1 1 0 0,1 0-1 0 0,-1 0 0 0 0,0 1 1 0 0,3 3-15 0 0,19 45-15 0 0,-18-40 8 0 0,0-1 1 0 0,1 1 0 0 0,0-1 0 0 0,8 11 6 0 0,6 12-10 0 0,-17-29 8 0 0,0 0-1 0 0,0 0 1 0 0,0-1-1 0 0,1 1 1 0 0,0-1 0 0 0,4 5 2 0 0,-2-4 0 0 0,0 0 1 0 0,0-1-1 0 0,1 1 0 0 0,0-1 1 0 0,-1-1-1 0 0,2 1 1 0 0,-1-1-1 0 0,0-1 1 0 0,1 1-1 0 0,0-1 1 0 0,4 1-1 0 0,10 3-10 0 0,-14-4-2 0 0,0 0 1 0 0,0 0 0 0 0,1-1 0 0 0,-1-1-1 0 0,1 1 1 0 0,0-2 0 0 0,1 1 11 0 0,-3-1-348 0 0,0 0 1 0 0,0-1 0 0 0,0 0-1 0 0,0 0 1 0 0,0 0 0 0 0,4-3 347 0 0,-10 4-9432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3.8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85 9440 0 0,'0'1'19'0'0,"1"-1"0"0"0,-1 0 1 0 0,0 1-1 0 0,0-1 0 0 0,0 0 1 0 0,0 0-1 0 0,0 1 0 0 0,0-1 1 0 0,1 0-1 0 0,-1 1 0 0 0,0-1 1 0 0,0 0-1 0 0,0 0 0 0 0,1 0 1 0 0,-1 1-1 0 0,0-1 0 0 0,0 0 1 0 0,1 0-1 0 0,-1 0 0 0 0,0 1 1 0 0,0-1-1 0 0,1 0 0 0 0,-1 0 1 0 0,0 0-1 0 0,1 0 0 0 0,-1 0 0 0 0,0 0 1 0 0,0 0-1 0 0,1 0 0 0 0,-1 0 1 0 0,0 0-1 0 0,1 0 0 0 0,-1 0 1 0 0,0 0-1 0 0,1 0 0 0 0,-1 0 1 0 0,0 0-1 0 0,1 0 0 0 0,-1 0 1 0 0,0 0-1 0 0,0 0 0 0 0,1 0 1 0 0,-1-1-20 0 0,19-4 1416 0 0,-11 2-959 0 0,-2 2-234 0 0,0-1-1 0 0,0 0 1 0 0,0-1 0 0 0,0 1 0 0 0,0-1 0 0 0,3-2-223 0 0,27-12 357 0 0,-15 10-320 0 0,0 1 0 0 0,1 1 0 0 0,0 1 1 0 0,0 1-1 0 0,3 0-37 0 0,31-6 420 0 0,-43 6-1151 0 0,0 0 0 0 0,0 1-1 0 0,10 0 732 0 0,-21 2-8754 0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5.0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 73 5320 0 0,'0'11'73'0'0,"0"6"1067"0"0,0 0-1 0 0,1 0 0 0 0,1 0 0 0 0,4 16-1139 0 0,5 44-102 0 0,-7-49 37 0 0,0 1-1 0 0,5 12 66 0 0,4 28-79 0 0,-11-60 77 0 0,-1 0-1 0 0,0 1 0 0 0,0-1 0 0 0,0 1 0 0 0,-1-1 1 0 0,-1 7 2 0 0,0 5 42 0 0,1-19-22 0 0,0-2 14 0 0,0 0 1 0 0,0 0 2 0 0,0 0 21 0 0,0 0 92 0 0,0 0 20 0 0,-1 0-129 0 0,0-1 0 0 0,0 1 0 0 0,1 0 0 0 0,-1 0 0 0 0,0-1 0 0 0,0 1 0 0 0,1 0 0 0 0,-1-1 0 0 0,0 1 0 0 0,0-1 0 0 0,1 1 0 0 0,-1-1 0 0 0,0 1 0 0 0,1-1 0 0 0,-1 1 0 0 0,1-1 0 0 0,-1 1 0 0 0,0-1 0 0 0,1 0 0 0 0,0 0 0 0 0,-1 1 0 0 0,1-1 0 0 0,-1 0 1 0 0,1 0-1 0 0,0 0-41 0 0,-10-27 228 0 0,3 6 15 0 0,5 16-199 0 0,-5-7 28 0 0,0 0 1 0 0,2-1 0 0 0,-1 0 0 0 0,2 0 0 0 0,0 0 0 0 0,0 0 0 0 0,1-1 0 0 0,0-8-73 0 0,3-2 46 0 0,0 4 17 0 0,0 0 0 0 0,2-10-63 0 0,-1 24 5 0 0,0 1-1 0 0,1 0 1 0 0,-1-1 0 0 0,1 1 0 0 0,0 0 0 0 0,1 0-1 0 0,0 0 1 0 0,0 1 0 0 0,0-1 0 0 0,1-1-5 0 0,2-2-36 0 0,0 0 0 0 0,1 1 0 0 0,0-1 0 0 0,0 1 0 0 0,1 0 0 0 0,0 1 0 0 0,0 0 0 0 0,8-5 36 0 0,13-4-278 0 0,0 1 0 0 0,1 1 0 0 0,1 1 0 0 0,9-1 278 0 0,-36 13-19 0 0,1 0 1 0 0,-1 0-1 0 0,0 0 1 0 0,1 1-1 0 0,-1 0 1 0 0,0 0-1 0 0,1 0 1 0 0,-1 0-1 0 0,0 1 1 0 0,4 0 18 0 0,44 14-162 0 0,-44-12 157 0 0,-5-2 2 0 0,1 0 1 0 0,-1 0-1 0 0,0 1 1 0 0,0-1-1 0 0,0 1 1 0 0,0 0-1 0 0,-1 0 1 0 0,1 0-1 0 0,-1 0 1 0 0,1 1-1 0 0,-1-1 1 0 0,1 1-1 0 0,-1-1 1 0 0,0 1-1 0 0,0 0 1 0 0,-1 0-1 0 0,1 0 1 0 0,0 0-1 0 0,-1 0 1 0 0,0 0-1 0 0,0 1 1 0 0,0-1-1 0 0,0 0 1 0 0,0 1 2 0 0,0 5-10 0 0,0 0 1 0 0,0 0-1 0 0,-1-1 1 0 0,0 1-1 0 0,-1 0 1 0 0,0 0-1 0 0,0 0 1 0 0,-2 5 9 0 0,2-12-25 0 0,0 1 1 0 0,1-1 0 0 0,-1 1 0 0 0,0-1 0 0 0,0 0-1 0 0,0 0 1 0 0,-1 1 0 0 0,1-1 0 0 0,0 0-1 0 0,-1 0 1 0 0,1 0 0 0 0,-1-1 0 0 0,0 1 0 0 0,0 0-1 0 0,0 0 1 0 0,0-1 0 0 0,0 0 0 0 0,-2 2 24 0 0,-3 2-32 0 0,-7 6 3 0 0,-1-2 0 0 0,-14 7 29 0 0,-7 4-10 0 0,4-8-21 0 0,29-12 26 0 0,0 1-1 0 0,-1 0 1 0 0,1 0-1 0 0,-1 0 1 0 0,1 1-1 0 0,0-1 1 0 0,0 1-1 0 0,0 0 1 0 0,0 0-1 0 0,0 0 1 0 0,-2 1 5 0 0,-4 6-32 0 0,7-8 35 0 0,1 0 1 0 0,0 0-1 0 0,0 0 1 0 0,0 0 0 0 0,0 0-1 0 0,0 0 1 0 0,0 0 0 0 0,0 1-1 0 0,0-1 1 0 0,0 0-1 0 0,0 1 1 0 0,1-1 0 0 0,-1 0-1 0 0,0 1 1 0 0,1-1-1 0 0,-1 1 1 0 0,1-1 0 0 0,0 1-1 0 0,-1-1 1 0 0,1 1-1 0 0,0 0 1 0 0,0-1 0 0 0,0 2-4 0 0,1-1 26 0 0,-1 0 1 0 0,1 0 0 0 0,-1-1-1 0 0,1 1 1 0 0,0 0-1 0 0,0-1 1 0 0,-1 1 0 0 0,1 0-1 0 0,0-1 1 0 0,1 1 0 0 0,-1-1-1 0 0,0 0 1 0 0,0 1-1 0 0,1-1 1 0 0,-1 0 0 0 0,0 0-1 0 0,1 0 1 0 0,-1 0 0 0 0,1 0-1 0 0,0 0-26 0 0,35 18 269 0 0,4-7 44 0 0,-32-9-238 0 0,0-1 1 0 0,0 1 0 0 0,0 0 0 0 0,-1 1 0 0 0,8 4-76 0 0,-7-4 87 0 0,1 1-1 0 0,-1-2 1 0 0,1 1-1 0 0,0-2 1 0 0,2 1-87 0 0,31 11 334 0 0,63 19-1549 0 0,-104-32-6710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5.5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306 84 6520 0 0,'0'-3'81'0'0,"-1"1"0"0"0,0-1 0 0 0,1 0 0 0 0,-1 1 0 0 0,0-1 0 0 0,-1 0 1 0 0,1 1-1 0 0,0-1 0 0 0,-1 1 0 0 0,1 0 0 0 0,-1-1 0 0 0,0 1 0 0 0,0 0 0 0 0,0 0 0 0 0,0 0 0 0 0,0 0 1 0 0,0 0-1 0 0,-1 1 0 0 0,1-1 0 0 0,-1 1 0 0 0,1-1 0 0 0,-1 1 0 0 0,1 0 0 0 0,-1 0 0 0 0,-1 0-81 0 0,-11-5 522 0 0,-1 1-1 0 0,1 1 1 0 0,-1 0-1 0 0,-3 0-521 0 0,0 1 349 0 0,-1 0 1 0 0,1 2-1 0 0,-1 0 0 0 0,0 1 1 0 0,0 1-1 0 0,-2 1-349 0 0,20 0 18 0 0,1-1 1 0 0,0 0-1 0 0,-1 1 0 0 0,1 0 1 0 0,0-1-1 0 0,0 1 0 0 0,0 0 1 0 0,0-1-1 0 0,0 1 0 0 0,0 0 1 0 0,1 0-1 0 0,-1 0 0 0 0,1-1 1 0 0,-1 1-1 0 0,1 1-18 0 0,-4 9 101 0 0,3-7-51 0 0,1 0 0 0 0,-1 0 0 0 0,1 0 0 0 0,0 0 0 0 0,1 0 0 0 0,-1 0 0 0 0,1 0 0 0 0,0-1 0 0 0,0 1 0 0 0,1 0 0 0 0,-1 0 0 0 0,2 0-50 0 0,0 0 19 0 0,1 0 0 0 0,0 0 0 0 0,0 0-1 0 0,1-1 1 0 0,-1 1 0 0 0,1-1 0 0 0,0 0 0 0 0,1-1 0 0 0,-1 1 0 0 0,1-1-19 0 0,20 16 52 0 0,-4-2 48 0 0,1-1-1 0 0,18 9-99 0 0,29 21 252 0 0,-63-42-242 0 0,0 1 0 0 0,-1 0 0 0 0,0 1 0 0 0,0 0 0 0 0,-1 0 0 0 0,1 0 0 0 0,-1 0 0 0 0,-1 1 1 0 0,5 6-11 0 0,-9-11 3 0 0,1 0 0 0 0,0 0 1 0 0,-1 0-1 0 0,1 0 0 0 0,-1 0 1 0 0,0 0-1 0 0,1 0 1 0 0,-1 0-1 0 0,0 0 0 0 0,-1 0 1 0 0,1 0-1 0 0,0 0 0 0 0,0 0 1 0 0,-1 0-1 0 0,1 0 1 0 0,-1 0-1 0 0,0 0 0 0 0,1 0 1 0 0,-1-1-1 0 0,0 1 0 0 0,-1 1-3 0 0,-2 4 15 0 0,-1-1 0 0 0,0 0 0 0 0,0-1 0 0 0,0 1 0 0 0,-1-1-15 0 0,0 1-1 0 0,2-3 6 0 0,1 0 1 0 0,-1-1-1 0 0,0 0 0 0 0,0 0 1 0 0,0 0-1 0 0,0 0 1 0 0,0 0-1 0 0,0-1 1 0 0,0 0-1 0 0,-1 0-5 0 0,-44 8 98 0 0,-41 5 63 0 0,83-13-144 0 0,0-1 0 0 0,0 0 0 0 0,0-1 0 0 0,0 0 0 0 0,0 0 1 0 0,0 0-1 0 0,0-1 0 0 0,1 0 0 0 0,-1 0 0 0 0,0 0 0 0 0,1-1 0 0 0,-3-2-17 0 0,8 4-73 0 0,1 1 0 0 0,-1-1 1 0 0,1 0-1 0 0,-1 1 0 0 0,0-1 0 0 0,1 0 0 0 0,0 0 0 0 0,-1 0 0 0 0,1 0 0 0 0,0 1 0 0 0,-1-1 1 0 0,1 0-1 0 0,0 0 0 0 0,0 0 0 0 0,0 0 73 0 0,-1 0-795 0 0,1-1-8683 0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6.06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358 38 7736 0 0,'9'-11'217'0'0,"-8"9"-147"0"0,0 1 0 0 0,0-1 0 0 0,0 1 0 0 0,0-1 0 0 0,1 1 0 0 0,-1 0 0 0 0,0 0 0 0 0,1-1 0 0 0,-1 1-1 0 0,0 0 1 0 0,1 0 0 0 0,0 0 0 0 0,-1 1 0 0 0,1-1 0 0 0,0 0 0 0 0,-1 1 0 0 0,1-1 0 0 0,0 1 0 0 0,-1-1 0 0 0,3 1-70 0 0,-4 0 23 0 0,0 0 0 0 0,0 0 0 0 0,-1 0 0 0 0,1 0 1 0 0,0 0-1 0 0,0 0 0 0 0,0 0 0 0 0,0 0 0 0 0,0 0 1 0 0,0 0-1 0 0,0 0 0 0 0,0 0 0 0 0,0 0 0 0 0,0 0 0 0 0,0 0 1 0 0,0 0-1 0 0,-1 0 0 0 0,1 0 0 0 0,0 0 0 0 0,0 0 1 0 0,0 0-1 0 0,0-1 0 0 0,0 1 0 0 0,0 0 0 0 0,0 0 1 0 0,0 0-1 0 0,0 0 0 0 0,0 0 0 0 0,0 0 0 0 0,0 0 0 0 0,0 0 1 0 0,0 0-1 0 0,0 0 0 0 0,0 0 0 0 0,0 0 0 0 0,0 0 1 0 0,0-1-1 0 0,0 1 0 0 0,0 0 0 0 0,-1 0 0 0 0,1 0 0 0 0,0 0 1 0 0,0 0-1 0 0,0 0 0 0 0,1 0 0 0 0,-1 0 0 0 0,0 0 1 0 0,0 0-1 0 0,0 0 0 0 0,0-1 0 0 0,0 1 0 0 0,0 0 1 0 0,0 0-1 0 0,0 0 0 0 0,0 0 0 0 0,0 0 0 0 0,0 0 0 0 0,0 0 1 0 0,0 0-24 0 0,0-2 772 0 0,-8 3-591 0 0,-35 16-114 0 0,11-5-51 0 0,0-1 0 0 0,-1-1 1 0 0,0-2-1 0 0,-2 0-16 0 0,-39-1 331 0 0,73-7-300 0 0,0 0 0 0 0,0 0 0 0 0,-1 1 0 0 0,1-1 0 0 0,0 0 0 0 0,0 0 1 0 0,0 1-1 0 0,0-1 0 0 0,-1 1 0 0 0,1-1 0 0 0,0 1 0 0 0,0-1 0 0 0,0 1 0 0 0,0 0 1 0 0,0-1-1 0 0,0 1 0 0 0,0 0 0 0 0,1 0 0 0 0,-1 0 0 0 0,0 0 0 0 0,0 0 0 0 0,0 1-31 0 0,-10 8 344 0 0,-15 23 325 0 0,-11 49 18 0 0,34-74-662 0 0,2-1 1 0 0,-1 0-1 0 0,1 1 0 0 0,0-1 1 0 0,1 1-1 0 0,0-1 1 0 0,0 1-1 0 0,1 1-25 0 0,-1 7 22 0 0,0 103 153 0 0,0-115-174 0 0,1-1 1 0 0,0 1-1 0 0,0 0 1 0 0,0-1-1 0 0,0 1 1 0 0,1-1-1 0 0,-1 1 1 0 0,1-1-1 0 0,0 0 1 0 0,0 0-1 0 0,2 2-1 0 0,26 33 16 0 0,-25-33-6 0 0,-1-1 0 0 0,1 0 1 0 0,0 0-1 0 0,1 0 1 0 0,-1-1-1 0 0,1 1 1 0 0,-1-1-1 0 0,1-1 1 0 0,0 1-1 0 0,0-1 1 0 0,0 0-1 0 0,0 0 1 0 0,1-1-1 0 0,-1 0 1 0 0,3 0-11 0 0,14 1 40 0 0,0-1 0 0 0,0-1 1 0 0,15-2-41 0 0,-38 2 0 0 0,4-1 7 0 0,0 1 0 0 0,0-1 0 0 0,0 0 0 0 0,0-1 0 0 0,-1 1 0 0 0,1 0 0 0 0,-1-1 1 0 0,1 0-1 0 0,-1 0 0 0 0,1 0 0 0 0,0-2-7 0 0,16-7 4 0 0,0 8 2 0 0,-19 3-6 0 0,1 1 0 0 0,0-1-1 0 0,-1 0 1 0 0,1 0 0 0 0,-1-1-1 0 0,1 1 1 0 0,0 0 0 0 0,-1-1-1 0 0,1 1 1 0 0,-1 0 0 0 0,1-1-1 0 0,-1 0 1 0 0,2 0 0 0 0,6-1-1968 0 0,-8 2-7578 0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6.4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30 9240 0 0,'0'0'569'0'0,"0"0"4"0"0,22-2 1761 0 0,5-2-2307 0 0,-4 3-34 0 0,102-4 40 0 0,13-2 4 0 0,-132 7-356 0 0,-1-2 0 0 0,0 1 1 0 0,1 0-1 0 0,-1-1 0 0 0,3-2 319 0 0,-5 3-8012 0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7.32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 9440 0 0,'6'9'210'0'0,"-4"-13"233"0"0,0-1-26 0 0,6-7-861 0 0,-8 12-6750 0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7.93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5224 0 0,'2'2'168'0'0,"0"1"0"0"0,-1 0-1 0 0,1-1 1 0 0,0 1 0 0 0,-1 0 0 0 0,1 0 0 0 0,-1 0 0 0 0,0 0-1 0 0,0 0 1 0 0,0 0 0 0 0,-1 1 0 0 0,1-1 0 0 0,-1 0 0 0 0,1 3-168 0 0,-2 51 221 0 0,-1-27-44 0 0,4 128 17 0 0,-8-46 132 0 0,12-24 1500 0 0,-5-87-1784 0 0,-1 0 0 0 0,0 0 0 0 0,1 0 0 0 0,-1 0 0 0 0,0 0-1 0 0,1 0 1 0 0,-1 0 0 0 0,1 0 0 0 0,0 0 0 0 0,-1-1 0 0 0,1 1-1 0 0,0 0 1 0 0,-1 0 0 0 0,1-1 0 0 0,0 1 0 0 0,0 0-1 0 0,0-1 1 0 0,-1 1 0 0 0,1-1 0 0 0,0 1 0 0 0,0-1 0 0 0,0 1-1 0 0,0-1 1 0 0,0 1 0 0 0,0-1 0 0 0,0 0 0 0 0,0 0 0 0 0,0 0-1 0 0,0 0 1 0 0,0 1 0 0 0,0-1 0 0 0,1-1-42 0 0,0 3-1257 0 0,-2-2-6175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3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 0 5320 0 0,'0'0'153'0'0,"14"22"686"0"0,-13 17-518 0 0,-1 0 1 0 0,-2-1 0 0 0,-1 0-1 0 0,-7 27-321 0 0,6-35 1065 0 0,2 1 0 0 0,0 0 0 0 0,2 3-1065 0 0,0-34 109 0 0,0 0-17 0 0,0 0-54 0 0,0 0-16 0 0,0 0-2 0 0,0 0 0 0 0,0 0-33 0 0,0 0-1386 0 0,0 0-5523 0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8.4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1 489 8936 0 0,'-1'-96'653'0'0,"2"-101"1452"0"0,0 187-1976 0 0,0 0 1 0 0,0 0-1 0 0,1 0 0 0 0,1 0 0 0 0,0 1 0 0 0,0-1 0 0 0,0 1 1 0 0,4-7-130 0 0,-6 15 42 0 0,0 0 1 0 0,-1 0 0 0 0,1-1 0 0 0,0 1 0 0 0,0 0 0 0 0,0 0-1 0 0,0 0 1 0 0,0 0 0 0 0,0 0 0 0 0,0 1 0 0 0,0-1-1 0 0,0 0 1 0 0,1 0 0 0 0,-1 1 0 0 0,0-1 0 0 0,0 1 0 0 0,1-1-43 0 0,2 1 220 0 0,-3-1-189 0 0,0 1 1 0 0,-1 0-1 0 0,1 0 1 0 0,0 0-1 0 0,0 0 1 0 0,0 0-1 0 0,0 0 0 0 0,0 0 1 0 0,0 0-1 0 0,0 0 1 0 0,0 0-1 0 0,0 1 1 0 0,0-1-1 0 0,0 0 1 0 0,-1 1-1 0 0,1-1 1 0 0,0 0-1 0 0,0 1 0 0 0,0-1 1 0 0,0 1-32 0 0,15 15 132 0 0,0 0-1 0 0,-1 1 1 0 0,1 2-132 0 0,-10-12 33 0 0,44 56 269 0 0,20 24-49 0 0,-7-31-277 0 0,-50-45 12 0 0,0 0 0 0 0,1 0 1 0 0,0-1-1 0 0,14 7 12 0 0,-11-6-24 0 0,-1-5-15 0 0,-14-6 35 0 0,-1 0 1 0 0,0 1-1 0 0,1-1 1 0 0,-1 0-1 0 0,1 1 1 0 0,-1 0-1 0 0,0-1 1 0 0,0 1-1 0 0,1 0 1 0 0,-1-1-1 0 0,0 1 1 0 0,0 0-1 0 0,0 0 1 0 0,1 1 3 0 0,-2-2-2 0 0,0 0 1 0 0,1 1 0 0 0,-1-1-1 0 0,0 0 1 0 0,1 1-1 0 0,-1-1 1 0 0,1 0 0 0 0,-1 0-1 0 0,0 1 1 0 0,1-1-1 0 0,-1 0 1 0 0,1 0-1 0 0,-1 0 1 0 0,1 0 0 0 0,-1 1-1 0 0,1-1 1 0 0,-1 0-1 0 0,1 0 1 0 0,-1 0 0 0 0,1 0-1 0 0,-1 0 1 0 0,1 0-1 0 0,-1 0 1 0 0,1-1-1 0 0,-1 1 1 0 0,1 0 0 0 0,-1 0-1 0 0,0 0 1 0 0,1 0 1 0 0,15-11-83 0 0,-14 9 74 0 0,0 0 0 0 0,-1 0 0 0 0,1 0 0 0 0,0 0 0 0 0,-1 0 0 0 0,1 0 0 0 0,-1 0 0 0 0,0-1 0 0 0,0 1 0 0 0,0-1 0 0 0,0 1 0 0 0,0-1 0 0 0,0 0 9 0 0,-2-21 84 0 0,-2 1 1 0 0,0-1 0 0 0,-2 0-85 0 0,-4-35 170 0 0,0 10-20 0 0,5 36-98 0 0,1 0-1 0 0,1-1 0 0 0,1 0 1 0 0,-1-7-52 0 0,2 14 22 0 0,0 3 19 0 0,0 1-1 0 0,0-1 0 0 0,0 1 1 0 0,0-1-1 0 0,0 1 1 0 0,1-1-1 0 0,0 1 0 0 0,0-1 1 0 0,0 1-1 0 0,0 0 1 0 0,0-1-1 0 0,1 1 0 0 0,0-2-39 0 0,4-4 65 0 0,-4 6-50 0 0,0-1 0 0 0,1 1 0 0 0,-1 0 0 0 0,0 0 0 0 0,1 0-1 0 0,0 0 1 0 0,0 1 0 0 0,0-1 0 0 0,0 1 0 0 0,0-1-16 0 0,7-2 41 0 0,1-1 0 0 0,-1 1 0 0 0,1 1 0 0 0,9-3-41 0 0,11-5-2180 0 0,-28 11-8117 0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8.88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56 5920 0 0,'1'2'70'0'0,"-1"-1"-1"0"0,1 0 1 0 0,0 0 0 0 0,-1 1 0 0 0,1-1-1 0 0,0 0 1 0 0,0 0 0 0 0,0 0-1 0 0,0 0 1 0 0,0 0 0 0 0,0 0 0 0 0,0 0-1 0 0,0 0 1 0 0,0 0 0 0 0,1-1 0 0 0,-1 1-1 0 0,0 0 1 0 0,2 0-70 0 0,12 11 811 0 0,58 88-160 0 0,-29-40 648 0 0,4 10-1299 0 0,-44-64 122 0 0,1 0 0 0 0,0 0-1 0 0,0-1 1 0 0,0 0 0 0 0,2 1-122 0 0,-3-2 97 0 0,1 0 0 0 0,-1 0 0 0 0,0 0 0 0 0,0 1 0 0 0,0 0 0 0 0,-1 0 0 0 0,1 0 0 0 0,1 4-97 0 0,-4-7 21 0 0,-1-1 1 0 0,1 0-1 0 0,0 0 1 0 0,0 1-1 0 0,-1-1 1 0 0,1 0-1 0 0,0 0 1 0 0,0 0-1 0 0,0 0 0 0 0,0 0 1 0 0,0 0-1 0 0,0-1 1 0 0,0 1-1 0 0,1 0 1 0 0,-1 0-1 0 0,0-1 1 0 0,0 1-1 0 0,1-1 0 0 0,-1 1-21 0 0,14 8 173 0 0,-15-9-146 0 0,0 0-1 0 0,1 1 1 0 0,-1-1 0 0 0,0 0-1 0 0,0 0 1 0 0,0 0-1 0 0,1 0 1 0 0,-1 0 0 0 0,0 0-1 0 0,0 1 1 0 0,1-1 0 0 0,-1 0-1 0 0,0 0 1 0 0,0 0-1 0 0,0 0 1 0 0,1 0 0 0 0,-1 0-1 0 0,0 0 1 0 0,0 0 0 0 0,1 0-1 0 0,-1 0 1 0 0,0 0 0 0 0,0 0-1 0 0,1 0 1 0 0,-1 0-1 0 0,0-1 1 0 0,0 1 0 0 0,0 0-1 0 0,1 0 1 0 0,-1 0 0 0 0,0 0-1 0 0,0 0 1 0 0,0 0 0 0 0,1 0-1 0 0,-1-1 1 0 0,0 1-1 0 0,0 0-26 0 0,8-11 474 0 0,2-17-65 0 0,-5-1-147 0 0,-2 15-105 0 0,0 0 1 0 0,-2 0 0 0 0,1-2-158 0 0,2-43 1010 0 0,10-38-1010 0 0,-10 77 263 0 0,2 1 0 0 0,0 0 1 0 0,1 1-1 0 0,9-16-263 0 0,-14 29 63 0 0,0 2-33 0 0,1 1 1 0 0,-1 0-1 0 0,0 0 0 0 0,1 0 0 0 0,-1 1 0 0 0,1-1 1 0 0,0 1-1 0 0,0-1 0 0 0,-1 1 0 0 0,1 0 0 0 0,0 0 0 0 0,0 0 1 0 0,0 1-1 0 0,0-1 0 0 0,1 0-30 0 0,10-3-1998 0 0,-13 4-8783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9.37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283 8 6928 0 0,'0'0'690'0'0,"0"0"10"0"0,0 0-1 0 0,0 0-112 0 0,0 0-462 0 0,0 0-112 0 0,-7-8 21 0 0,2 14-64 0 0,4-6 19 0 0,1 1-1 0 0,-1 0 0 0 0,1-1 0 0 0,-1 1 0 0 0,0-1 0 0 0,1 1 0 0 0,-1-1 0 0 0,0 1 0 0 0,1-1 0 0 0,-1 1 0 0 0,0-1 0 0 0,1 0 0 0 0,-1 1 0 0 0,0-1 0 0 0,0 0 0 0 0,0 1 0 0 0,0-1 0 0 0,1 0 0 0 0,-1 0 0 0 0,0 0 1 0 0,0 0-1 0 0,0 0 0 0 0,0 0 0 0 0,1 0 0 0 0,-2 0 12 0 0,-25 1-96 0 0,-1 2-1 0 0,0 1 1 0 0,1 1 0 0 0,-1 1 96 0 0,-10 2-39 0 0,28-6 188 0 0,-1-1 0 0 0,1-1 0 0 0,-1 0 0 0 0,-2 0-149 0 0,-6-1 180 0 0,19 1 21 0 0,0 0 12 0 0,0 11 168 0 0,2 0-1 0 0,0 0 1 0 0,0-1-1 0 0,1 1 1 0 0,0-1-1 0 0,3 7-380 0 0,-1-3 36 0 0,-1 0 1 0 0,0 0-1 0 0,0 4-36 0 0,22 105 343 0 0,-25-101-271 0 0,-1-19-57 0 0,0 1-1 0 0,0-1 1 0 0,0 0-1 0 0,0 1 1 0 0,1-1-1 0 0,0 1 1 0 0,0-1-1 0 0,0 0 1 0 0,0 0-1 0 0,1 3-14 0 0,6 11 86 0 0,3 4-36 0 0,-6-16-30 0 0,-1-1-1 0 0,1 0 0 0 0,0 1 1 0 0,0-2-1 0 0,0 1 0 0 0,1-1 0 0 0,-1 1 1 0 0,1-1-1 0 0,0-1 0 0 0,-1 1 1 0 0,1-1-1 0 0,1 0 0 0 0,-1-1 1 0 0,0 1-1 0 0,0-1 0 0 0,2 0-19 0 0,19 1 97 0 0,-1 0-1 0 0,1-2 0 0 0,11-2-96 0 0,8 1 117 0 0,-45 1-207 0 0,1 0 1 0 0,0 0-1 0 0,-1 0 1 0 0,1 0-1 0 0,0 0 1 0 0,0 0-1 0 0,-1-1 1 0 0,1 1-1 0 0,0-1 0 0 0,-1 1 1 0 0,1-1-1 0 0,0 0 1 0 0,-1 1-1 0 0,1-1 1 0 0,-1 0-1 0 0,1 0 1 0 0,-1 0-1 0 0,0 0 1 0 0,1-1 89 0 0,-1 1-8804 0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19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7024 0 0,'18'-4'1467'0'0,"-17"3"-1292"0"0,1 0 1 0 0,0 0 0 0 0,-1 1-1 0 0,1-1 1 0 0,0 1 0 0 0,-1-1 0 0 0,1 1-1 0 0,0 0 1 0 0,-1-1 0 0 0,3 1-176 0 0,0 0 123 0 0,0-1 0 0 0,1 1 1 0 0,-1-1-1 0 0,0 0 1 0 0,0-1-1 0 0,4-1-123 0 0,19-4-38 0 0,3 1-28 0 0,1-1 0 0 0,22-9 66 0 0,21-4-1804 0 0,-70 19-4650 0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0.21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1 117 4216 0 0,'0'4'239'0'0,"0"1"0"0"0,1-1 1 0 0,0 0-1 0 0,0 1 0 0 0,1-1 0 0 0,0 3-239 0 0,0-3 54 0 0,-1 1 0 0 0,1-1-1 0 0,-1 1 1 0 0,0 0 0 0 0,0-1-1 0 0,-1 5-53 0 0,0 25 145 0 0,2 0 1 0 0,1 0-1 0 0,1-1 0 0 0,6 17-145 0 0,-1-22 379 0 0,-7-24-194 0 0,0 0 1 0 0,-1 0-1 0 0,0 0 0 0 0,0 0 1 0 0,0 0-1 0 0,0 0 0 0 0,0 1 1 0 0,-1 2-186 0 0,0-6 256 0 0,0-1 0 0 0,0 0-2 0 0,0 0-4 0 0,0 0 0 0 0,0 0 9 0 0,0 0-6 0 0,0 0 7 0 0,0 0-1 0 0,0 0-3 0 0,0 0-25 0 0,0 0-7 0 0,-5-20-26 0 0,0-1 0 0 0,1 0 0 0 0,2 0 0 0 0,0 0 0 0 0,1-1 1 0 0,1 1-1 0 0,1 0 0 0 0,1 0 0 0 0,1 0 0 0 0,0 0 0 0 0,2 0 0 0 0,0 1 1 0 0,5-9-199 0 0,-1 0 160 0 0,-8 25-147 0 0,1-1 0 0 0,-1 1 0 0 0,0 0-1 0 0,1 0 1 0 0,0 0 0 0 0,0 0 0 0 0,0 0 0 0 0,1 0 0 0 0,-1 0 0 0 0,1 1 0 0 0,0-1 0 0 0,0 1 0 0 0,0 0 0 0 0,2-2-13 0 0,4-1 81 0 0,0-1 0 0 0,0 2-1 0 0,1-1 1 0 0,0 2 0 0 0,0-1 0 0 0,0 1 0 0 0,1 0 0 0 0,-1 1 0 0 0,1 1-1 0 0,0-1 1 0 0,1 2-81 0 0,-3 1 56 0 0,0 0 0 0 0,0 1 1 0 0,0 1-1 0 0,-1-1 0 0 0,1 1 0 0 0,0 1 0 0 0,-1 0 0 0 0,1 0 1 0 0,5 3-57 0 0,27 6 204 0 0,-35-12-176 0 0,-1 1 1 0 0,0 0-1 0 0,0 1 0 0 0,0-1 0 0 0,0 1 1 0 0,0 0-1 0 0,0 1 0 0 0,0-1 1 0 0,0 1-1 0 0,-1 0 0 0 0,1 0 0 0 0,2 3-28 0 0,8 6 137 0 0,-13-10-91 0 0,0 0 1 0 0,0-1 0 0 0,0 1 0 0 0,0 0 0 0 0,-1 0 0 0 0,1 0 0 0 0,0 0 0 0 0,-1 0-1 0 0,1 2-45 0 0,-1-3 11 0 0,-1 1 1 0 0,0-1 0 0 0,0 0 0 0 0,1 1-1 0 0,-1-1 1 0 0,0 0 0 0 0,0 0 0 0 0,0 1-1 0 0,-1-1 1 0 0,1 0 0 0 0,0 1 0 0 0,0-1-1 0 0,-1 0 1 0 0,1 1 0 0 0,-1-1 0 0 0,1 0-1 0 0,-1 0 1 0 0,0 0 0 0 0,1 0 0 0 0,-1 1-1 0 0,0-1 1 0 0,0 0-13 0 0,-4 5 7 0 0,1-1-1 0 0,-1 0 1 0 0,0 0 0 0 0,-1 0-1 0 0,1-1 1 0 0,-3 2-7 0 0,-14 11-25 0 0,7-4-62 0 0,0-1 1 0 0,-2-1-1 0 0,1-1 1 0 0,-1 0-1 0 0,-10 3 87 0 0,-15 9-189 0 0,-57 22-356 0 0,93-41 495 0 0,6-3 46 0 0,-1 0-1 0 0,1 0 0 0 0,-1 0 1 0 0,1 0-1 0 0,-1 0 0 0 0,1 1 1 0 0,-1-1-1 0 0,1 0 0 0 0,-1 0 1 0 0,1 1-1 0 0,-1-1 0 0 0,1 0 1 0 0,0 1-1 0 0,-1-1 0 0 0,1 0 1 0 0,0 1-1 0 0,-1-1 0 0 0,1 1 1 0 0,0-1-1 0 0,-1 1 0 0 0,1-1 1 0 0,0 1-1 0 0,0-1 0 0 0,-1 1 1 0 0,1-1-1 0 0,0 1 0 0 0,0-1 1 0 0,0 1-1 0 0,0-1 0 0 0,0 1 1 0 0,0-1-1 0 0,0 1 0 0 0,0-1 5 0 0,-2 10-114 0 0,2-10 110 0 0,-1 0 0 0 0,1 1 0 0 0,0-1 0 0 0,0 1 0 0 0,0-1 0 0 0,0 1 0 0 0,0-1 0 0 0,0 1 0 0 0,0-1 0 0 0,0 1 0 0 0,0-1 0 0 0,0 1 1 0 0,0-1-1 0 0,0 0 0 0 0,0 1 0 0 0,0-1 0 0 0,0 1 0 0 0,0-1 0 0 0,0 1 0 0 0,0-1 0 0 0,1 1 0 0 0,-1-1 0 0 0,0 0 0 0 0,0 1 0 0 0,1-1 0 0 0,-1 1 0 0 0,0-1 0 0 0,1 0 0 0 0,-1 1 0 0 0,0-1 0 0 0,1 0 0 0 0,-1 1 0 0 0,0-1 0 0 0,1 0 0 0 0,-1 0 0 0 0,1 1 0 0 0,-1-1 0 0 0,1 0 0 0 0,-1 0 0 0 0,0 0 0 0 0,1 0 0 0 0,-1 0 0 0 0,1 1 0 0 0,-1-1 4 0 0,26 11-55 0 0,1-1 0 0 0,4 1 55 0 0,25 9-98 0 0,3-2 38 0 0,-45-14 47 0 0,1 0-1 0 0,-1 1 1 0 0,0 0 0 0 0,4 3 13 0 0,8 5 4 0 0,-18-10-2 0 0,0 1 1 0 0,0 0 0 0 0,0 0-1 0 0,-1 1 1 0 0,1 0 0 0 0,-1 0-1 0 0,0 2-2 0 0,-4-5-172 0 0,-1 0-1 0 0,1 1 1 0 0,0-1-1 0 0,-1 0 1 0 0,1-1-1 0 0,0 1 1 0 0,0 0-1 0 0,0-1 1 0 0,0 0-1 0 0,1 1 1 0 0,1-1 172 0 0,-4 0-9493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0.8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245 42 6632 0 0,'-28'-8'2905'0'0,"-29"-4"-2279"0"0,45 9-612 0 0,0 0 1 0 0,-1 1 0 0 0,1 0 0 0 0,-10 0-15 0 0,1-3 43 0 0,21 5-22 0 0,-1-1 0 0 0,0 1 0 0 0,0-1 0 0 0,0 1 0 0 0,0-1 0 0 0,0 1 0 0 0,0 0 0 0 0,0-1 0 0 0,0 1 0 0 0,0 0 0 0 0,-1 0 0 0 0,1 0 0 0 0,0 0 0 0 0,0 0 0 0 0,0 0 1 0 0,0 0-1 0 0,0 0 0 0 0,0 1 0 0 0,0-1 0 0 0,0 0 0 0 0,0 0 0 0 0,0 1 0 0 0,0-1 0 0 0,0 1 0 0 0,0-1 0 0 0,0 1 0 0 0,0 0-21 0 0,-6-1 289 0 0,6 0-272 0 0,1 0-1 0 0,0 0 1 0 0,0 0 0 0 0,0 0-1 0 0,-1 0 1 0 0,1 0-1 0 0,0 0 1 0 0,0 0 0 0 0,-1 0-1 0 0,1-1 1 0 0,0 1 0 0 0,0 0-1 0 0,-1 0 1 0 0,1 0-1 0 0,0 0 1 0 0,0 0 0 0 0,0 1-1 0 0,-1-1 1 0 0,1 0-1 0 0,0 0 1 0 0,0 0 0 0 0,-1 0-1 0 0,1 0 1 0 0,0 0 0 0 0,0 0-1 0 0,0 0 1 0 0,-1 0-1 0 0,1 1 1 0 0,0-1 0 0 0,0 0-1 0 0,0 0 1 0 0,-1 0-1 0 0,1 0 1 0 0,0 1 0 0 0,0-1-1 0 0,0 0 1 0 0,0 0 0 0 0,0 0-1 0 0,0 1 1 0 0,-1-1-1 0 0,1 0 1 0 0,0 0 0 0 0,0 0-1 0 0,0 1 1 0 0,0-1 0 0 0,0 0-1 0 0,0 0 1 0 0,0 1-1 0 0,0-1 1 0 0,0 0-17 0 0,0 11 222 0 0,-1-8-164 0 0,1 1 1 0 0,0-1 0 0 0,0 1 0 0 0,0 0 0 0 0,1-1 0 0 0,-1 1-1 0 0,1-1 1 0 0,0 1 0 0 0,0-1 0 0 0,0 0 0 0 0,0 1-1 0 0,0-1 1 0 0,1 0 0 0 0,0 0 0 0 0,0 1-59 0 0,22 27 173 0 0,1 0 1 0 0,2-2-1 0 0,12 10-173 0 0,-33-33 27 0 0,0 1 0 0 0,0-1 0 0 0,-1 2 0 0 0,3 3-27 0 0,17 22 116 0 0,-23-31-108 0 0,2 3 11 0 0,0 0-1 0 0,1-1 1 0 0,-1 0 0 0 0,1 0-1 0 0,0 0 1 0 0,0 0-19 0 0,-4-4 4 0 0,0 1 0 0 0,0 0 0 0 0,0 0 0 0 0,0 0 0 0 0,0-1 0 0 0,-1 1 0 0 0,1 0 0 0 0,0 0 1 0 0,-1 0-1 0 0,1 0 0 0 0,-1 0 0 0 0,1 0 0 0 0,-1 1 0 0 0,1-1 0 0 0,-1 0 0 0 0,0 0 0 0 0,1 1-4 0 0,7 14 48 0 0,-8-15-45 0 0,1 0-1 0 0,0 0 0 0 0,-1 0 1 0 0,1 0-1 0 0,-1 0 1 0 0,1 0-1 0 0,-1 0 0 0 0,1 0 1 0 0,-1 0-1 0 0,0 0 0 0 0,1 0 1 0 0,-1 0-1 0 0,0 0 1 0 0,0 1-1 0 0,0-1 0 0 0,0 0 1 0 0,0 0-1 0 0,0 0 0 0 0,0 0 1 0 0,0 0-1 0 0,-1 1 1 0 0,1-1-1 0 0,0 0 0 0 0,-1 0 1 0 0,1 0-1 0 0,-1 0 0 0 0,1 0 1 0 0,-1 0-1 0 0,1 0 1 0 0,-1 0-1 0 0,0 0 0 0 0,1 0 1 0 0,-1-1-1 0 0,0 1 0 0 0,0 0 1 0 0,0 0-1 0 0,0-1 1 0 0,0 1-1 0 0,0 0-2 0 0,-2 2 16 0 0,-1 0 0 0 0,0 0 0 0 0,0 0 0 0 0,0 0 0 0 0,0-1-1 0 0,-1 0 1 0 0,1 0 0 0 0,-1 0 0 0 0,0 0-16 0 0,-10 1 68 0 0,0 0 0 0 0,0-1-1 0 0,0 0 1 0 0,-1-1 0 0 0,1-1 0 0 0,0-1-1 0 0,-1 0 1 0 0,1-1 0 0 0,0 0 0 0 0,-7-3-68 0 0,0-3 270 0 0,21 8-262 0 0,0-1 0 0 0,0 1 1 0 0,0 0-1 0 0,1-1 1 0 0,-1 1-1 0 0,0-1 1 0 0,0 1-1 0 0,1-1 0 0 0,-1 1 1 0 0,1-1-1 0 0,-1 0 1 0 0,0 1-1 0 0,1-1 1 0 0,-1 0-1 0 0,1 1 0 0 0,-1-1 1 0 0,1 0-1 0 0,0 0 1 0 0,-1 0-1 0 0,1 1 1 0 0,0-1-1 0 0,0 0 1 0 0,-1-1-9 0 0,-1-17-1950 0 0,2 18-7676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1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286 1 8240 0 0,'0'0'337'0'0,"0"0"6"0"0,0 0-1 0 0,0 0-24 0 0,0 0-81 0 0,0 0-14 0 0,0 0 1 0 0,0 0 33 0 0,0 0 134 0 0,0 0 33 0 0,-17-1 824 0 0,9 3-1147 0 0,-1 0 1 0 0,0-1-1 0 0,1 0 1 0 0,-1-1 0 0 0,0 0-1 0 0,1 0 1 0 0,-7-2-102 0 0,-14 1 203 0 0,14 0 29 0 0,1 2 0 0 0,0 0-1 0 0,-1 0 1 0 0,-11 4-232 0 0,-6-7 526 0 0,13 1-443 0 0,16 23-47 0 0,-7 33 121 0 0,2 1-1 0 0,3 0 1 0 0,2 1 0 0 0,3 31-157 0 0,0-82 8 0 0,1-1 0 0 0,0 0 1 0 0,0 0-1 0 0,1 0 0 0 0,-1 0 1 0 0,1 0-1 0 0,0-1 0 0 0,0 1 1 0 0,1-1-1 0 0,-1 1 0 0 0,1-1-8 0 0,12 25 142 0 0,-12-20-96 0 0,-3-8-21 0 0,1 1-1 0 0,-1 0 1 0 0,1 0 0 0 0,0 0 0 0 0,-1-1 0 0 0,1 1 0 0 0,0 0 0 0 0,0-1-1 0 0,0 1 1 0 0,0-1 0 0 0,1 1 0 0 0,-1-1 0 0 0,0 1 0 0 0,1-1-1 0 0,-1 0 1 0 0,1 0 0 0 0,0 1-25 0 0,11 14 321 0 0,8-3-62 0 0,-19-11-266 0 0,1 0 0 0 0,0 0 0 0 0,-1 0 0 0 0,1-1 0 0 0,0 1 0 0 0,0-1 0 0 0,0 0 0 0 0,0 1 0 0 0,0-1 0 0 0,0-1 0 0 0,0 1 0 0 0,0 0 0 0 0,1-1 7 0 0,-3 0-9 0 0,0 0 0 0 0,0 0 0 0 0,0 1 0 0 0,0-1 0 0 0,0 0 0 0 0,0 0 0 0 0,-1 0-1 0 0,1 1 1 0 0,0-1 0 0 0,0 1 0 0 0,0-1 0 0 0,0 0 0 0 0,-1 1 0 0 0,1 0-1 0 0,0-1 1 0 0,0 1 9 0 0,0 0-10 0 0,-1-1 0 0 0,1 1-1 0 0,0 0 1 0 0,0-1 0 0 0,-1 0 0 0 0,1 1-1 0 0,0-1 1 0 0,0 1 0 0 0,0-1-1 0 0,-1 0 1 0 0,1 0 0 0 0,0 1 0 0 0,0-1-1 0 0,0 0 1 0 0,0 0 0 0 0,0 0 10 0 0,4 0-15 0 0,-1 1 1 0 0,1-1-1 0 0,-1 1 0 0 0,1 0 1 0 0,-1 0-1 0 0,0 0 1 0 0,4 2 14 0 0,-3-2-13 0 0,15 0-2344 0 0,-20-1-7732 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1.7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23 7632 0 0,'2'-1'71'0'0,"0"0"0"0"0,0 0 1 0 0,0 0-1 0 0,1 1 0 0 0,-1-1 0 0 0,0 1 1 0 0,0-1-1 0 0,0 1 0 0 0,1 0 1 0 0,-1-1-1 0 0,0 1 0 0 0,0 0 0 0 0,1 1 1 0 0,-1-1-1 0 0,0 0 0 0 0,0 1 1 0 0,2 0-72 0 0,19 0 765 0 0,15-8 243 0 0,-25 5-539 0 0,1-1 0 0 0,-1 2 0 0 0,12-1-469 0 0,-3 0 206 0 0,-19 1-193 0 0,-1 0 0 0 0,1 1 0 0 0,0-1 1 0 0,0 1-1 0 0,0 0 0 0 0,0 0 0 0 0,0 0 1 0 0,0 1-1 0 0,2 0-13 0 0,3 0-64 0 0,1 0 1 0 0,-1 0 0 0 0,0-1-1 0 0,7 0 64 0 0,-8 0-1018 0 0,-5 0-6891 0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2.40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15 9144 0 0,'10'-1'1822'0'0,"-9"1"-1695"0"0,-1-1 0 0 0,1 1-1 0 0,-1 0 1 0 0,1-1-1 0 0,-1 1 1 0 0,0-1 0 0 0,1 1-1 0 0,-1 0 1 0 0,0-1-1 0 0,0 1 1 0 0,1-1 0 0 0,-1 1-1 0 0,0-1 1 0 0,0 1 0 0 0,0-1-1 0 0,1 1 1 0 0,-1-1-1 0 0,0 1 1 0 0,0-1 0 0 0,0 1-1 0 0,0-1 1 0 0,0 1-1 0 0,0-1 1 0 0,0 1 0 0 0,0-1-1 0 0,0 1 1 0 0,0-1-127 0 0,0 1-70 0 0,1 0 1 0 0,0 0-1 0 0,-1 0 1 0 0,1 0-1 0 0,0 0 1 0 0,-1 0-1 0 0,1 0 1 0 0,0 0-1 0 0,-1 0 1 0 0,1 0-1 0 0,0 0 1 0 0,-1 0-1 0 0,1 0 1 0 0,0 1-1 0 0,-1-1 1 0 0,1 0-1 0 0,-1 0 1 0 0,1 1-1 0 0,0-1 1 0 0,-1 1-1 0 0,1-1 1 0 0,0 1 69 0 0,0-1-9192 0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2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332 73 6328 0 0,'0'-1'142'0'0,"-1"0"1"0"0,1 0 0 0 0,-1 0-1 0 0,1-1 1 0 0,-1 1-1 0 0,1 0 1 0 0,-1 0 0 0 0,1 0-1 0 0,0 0 1 0 0,0 0-1 0 0,-1 0 1 0 0,1-1 0 0 0,0 1-1 0 0,0 0 1 0 0,0 0 0 0 0,1 0-1 0 0,-1 0 1 0 0,0-1-1 0 0,0 1 1 0 0,0 0 0 0 0,1 0-1 0 0,-1 0 1 0 0,1 0-1 0 0,0-1-142 0 0,0-1 170 0 0,-1 2-119 0 0,0 1 1 0 0,0-1 0 0 0,0 1 0 0 0,0 0-1 0 0,-1-1 1 0 0,1 1 0 0 0,0-1 0 0 0,0 1-1 0 0,0-1 1 0 0,0 1 0 0 0,0 0 0 0 0,-1-1-1 0 0,1 1 1 0 0,0-1 0 0 0,-1 1 0 0 0,1 0-1 0 0,0-1 1 0 0,0 1 0 0 0,-1 0 0 0 0,1-1-1 0 0,0 1 1 0 0,-1 0 0 0 0,1 0 0 0 0,-1-1-1 0 0,1 1 1 0 0,0 0 0 0 0,-1 0 0 0 0,1 0-1 0 0,-1-1 1 0 0,1 1 0 0 0,-1 0 0 0 0,1 0-1 0 0,-1 0 1 0 0,1 0-52 0 0,-23-6 1201 0 0,14 5-1159 0 0,-7-4 23 0 0,-1 0 36 0 0,0 1-1 0 0,-1 0 0 0 0,-11 0-100 0 0,23 4 33 0 0,0 0 1 0 0,0 0-1 0 0,0 0 0 0 0,0 1 1 0 0,0 0-1 0 0,0 0 0 0 0,1 0 0 0 0,-1 1 1 0 0,0 0-1 0 0,1 0 0 0 0,-1 0 1 0 0,1 1-1 0 0,-1 0-33 0 0,0 2 39 0 0,0 0 0 0 0,0 0 0 0 0,0 1 0 0 0,0 0 0 0 0,1 0 0 0 0,0 0 0 0 0,1 1 0 0 0,-1 0 0 0 0,1-1 0 0 0,1 1 0 0 0,-3 5-39 0 0,-8 13 116 0 0,10-16-79 0 0,0-1 0 0 0,0 1-1 0 0,0 0 1 0 0,1 0 0 0 0,1 0-1 0 0,0 1 1 0 0,0-1 0 0 0,0 0-1 0 0,1 1 1 0 0,1 2-37 0 0,-4 17 129 0 0,3-23-101 0 0,0-1 0 0 0,0 1-1 0 0,0-1 1 0 0,1 1 0 0 0,0 0 0 0 0,0-1 0 0 0,1 1 0 0 0,-1-1-1 0 0,1 1 1 0 0,0-1 0 0 0,1 1 0 0 0,-1-1 0 0 0,1 1 0 0 0,0-1-28 0 0,50 74 286 0 0,-48-74-268 0 0,1 1-1 0 0,0-1 1 0 0,0 1-1 0 0,1-2 1 0 0,-1 1-1 0 0,1 0 1 0 0,0-1-1 0 0,1 0 1 0 0,-1-1-1 0 0,4 2-17 0 0,18 12 57 0 0,-19-11-52 0 0,0-1 0 0 0,0-1 1 0 0,1 0-1 0 0,-1 0 0 0 0,1 0 0 0 0,0-2 0 0 0,0 1 0 0 0,0-1 0 0 0,0-1 0 0 0,1 1 0 0 0,4-2-5 0 0,12 1-21 0 0,-1-2 0 0 0,1-1 1 0 0,24-5 20 0 0,-20-1-1976 0 0,-24 6-7808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39.79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174 0 5720 0 0,'-6'0'107'0'0,"0"1"0"0"0,0 0 0 0 0,0 0 0 0 0,0 1 0 0 0,0-1 0 0 0,0 1 0 0 0,1 1 0 0 0,-1-1 0 0 0,1 1 0 0 0,-1 0 0 0 0,1 0 0 0 0,0 0 0 0 0,0 1 0 0 0,0 0 0 0 0,1 0 0 0 0,-1 0 0 0 0,1 0 0 0 0,0 1 0 0 0,0 0 0 0 0,1 0 0 0 0,-2 1-107 0 0,-3 7 47 0 0,0 0 1 0 0,1 0-1 0 0,1 1 0 0 0,0 0 0 0 0,1 0 0 0 0,0 0 0 0 0,1 1 0 0 0,0 1-47 0 0,2-4 98 0 0,0 1 1 0 0,0-1 0 0 0,1 1 0 0 0,1 0-1 0 0,0-1 1 0 0,1 1 0 0 0,0 1-99 0 0,0-9 54 0 0,0-1 0 0 0,0 1-1 0 0,0-1 1 0 0,0 1 0 0 0,1-1 0 0 0,-1 1-1 0 0,1-1 1 0 0,0 0 0 0 0,1 0 0 0 0,-1 0-1 0 0,1 0 1 0 0,0 0 0 0 0,0 0 0 0 0,0-1 0 0 0,0 0-1 0 0,0 1 1 0 0,1-1 0 0 0,0 0 0 0 0,-1-1-1 0 0,5 3-53 0 0,-4-3 49 0 0,0-1 0 0 0,0 0 0 0 0,1 1 0 0 0,-1-2 0 0 0,0 1 0 0 0,3 0-49 0 0,16 3 178 0 0,-18-3-143 0 0,-1-1 0 0 0,0 1 0 0 0,1-1 0 0 0,-1 0 0 0 0,1 0 0 0 0,-1 0-1 0 0,0-1 1 0 0,1 0 0 0 0,-1 0 0 0 0,1 0 0 0 0,-1 0 0 0 0,0-1 0 0 0,0 1 0 0 0,3-2-35 0 0,8-5 219 0 0,0 0 0 0 0,-1-1 0 0 0,4-3-219 0 0,-10 6 105 0 0,-1 0 1 0 0,0-1-1 0 0,0 0 1 0 0,0 0-1 0 0,-1 0 1 0 0,0-1-1 0 0,0 0 1 0 0,-1-1-1 0 0,0 1 1 0 0,0-3-106 0 0,-1 4 107 0 0,-1 0 1 0 0,0 0-1 0 0,0-1 1 0 0,-1 1-1 0 0,0-1 1 0 0,0 0-1 0 0,-1 1 1 0 0,0-1-1 0 0,0 0 1 0 0,-1 0-1 0 0,0 0 1 0 0,-1-7-108 0 0,0 9 42 0 0,-1 1-1 0 0,1 0 1 0 0,-1 0-1 0 0,0 1 1 0 0,0-1 0 0 0,-1 0-1 0 0,1 1 1 0 0,-1-1 0 0 0,0 1-1 0 0,0 0 1 0 0,-1 0 0 0 0,1 0-1 0 0,-1 0 1 0 0,0 0-1 0 0,0 1 1 0 0,0 0 0 0 0,0 0-1 0 0,-1 0 1 0 0,1 0 0 0 0,-1 1-1 0 0,0 0 1 0 0,0 0 0 0 0,0 0-1 0 0,0 0 1 0 0,0 1 0 0 0,-4-1-42 0 0,4 1-180 0 0,-12-2 565 0 0,17 3-444 0 0,0 0 0 0 0,-1 0 0 0 0,1 0-1 0 0,0 0 1 0 0,-1 0 0 0 0,1 0 0 0 0,0 0 0 0 0,-1 0 0 0 0,1 0 0 0 0,0 0-1 0 0,-1 0 1 0 0,1 1 0 0 0,0-1 0 0 0,-1 0 0 0 0,1 0 0 0 0,0 0 0 0 0,0 0-1 0 0,-1 0 1 0 0,1 1 0 0 0,0-1 0 0 0,0 0 0 0 0,-1 0 0 0 0,1 1-1 0 0,0-1 1 0 0,0 0 0 0 0,-1 0 0 0 0,1 1 0 0 0,0-1 0 0 0,0 0 0 0 0,0 0-1 0 0,0 1 1 0 0,-1-1 0 0 0,1 0 0 0 0,0 1 0 0 0,0-1 0 0 0,0 0 0 0 0,0 1-1 0 0,0-1 1 0 0,0 0 59 0 0,0 1-9334 0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3.3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121 0 8032 0 0,'0'0'304'0'0,"-7"3"1241"0"0,4 2-1477 0 0,0-1 0 0 0,0 1 1 0 0,0-1-1 0 0,-1 0 0 0 0,0 0 0 0 0,-1 0-68 0 0,-17 21 172 0 0,14-15-117 0 0,1 0-1 0 0,0 1 0 0 0,1 0 1 0 0,0 0-1 0 0,1 1 1 0 0,0 0-1 0 0,1 0 0 0 0,1 0 1 0 0,-1 4-55 0 0,0 0 45 0 0,2-8-8 0 0,1-1 1 0 0,-1 1 0 0 0,1 0-1 0 0,0 0 1 0 0,1-1 0 0 0,0 1 0 0 0,0 0-1 0 0,1 0 1 0 0,0 0 0 0 0,0 0-1 0 0,0-1 1 0 0,2 4-38 0 0,0-7 26 0 0,-1 0-1 0 0,0-1 1 0 0,1 1 0 0 0,0-1-1 0 0,0 0 1 0 0,0 0 0 0 0,0 0-1 0 0,0 0 1 0 0,1 0 0 0 0,-1-1 0 0 0,1 1-1 0 0,0-1 1 0 0,-1 0 0 0 0,1 0-1 0 0,0 0 1 0 0,0-1 0 0 0,1 1-1 0 0,-1-1 1 0 0,1 0-26 0 0,-3 0 1 0 0,1 0 0 0 0,-1 0 0 0 0,1 0 0 0 0,-1 0 0 0 0,0 1 0 0 0,1-1 0 0 0,-1 1 0 0 0,1 1-1 0 0,-1-1 2 0 0,-1-1 0 0 0,1 0 1 0 0,0 0-1 0 0,-1 1 0 0 0,1-1 0 0 0,0 0 0 0 0,0 0 0 0 0,-1-1 0 0 0,1 1 0 0 0,0 0 0 0 0,0-1 0 0 0,0 1 0 0 0,0-1 0 0 0,1 1-2 0 0,3-1 11 0 0,1-1-1 0 0,0 1 0 0 0,0-1 0 0 0,-1 0 1 0 0,1 0-1 0 0,-1-1 0 0 0,1 0 1 0 0,-1 0-1 0 0,0-1 0 0 0,0 1 1 0 0,5-4-11 0 0,-1 1 24 0 0,-1-1 0 0 0,0-1 1 0 0,-1 1-1 0 0,1-1 1 0 0,-1-1-1 0 0,5-6-24 0 0,-11 12 46 0 0,0 0 0 0 0,0-1 0 0 0,0 1-1 0 0,-1-1 1 0 0,1 0 0 0 0,-1 1 0 0 0,0-1 0 0 0,0 0-1 0 0,0 0 1 0 0,0 0 0 0 0,0 0 0 0 0,-1 0 0 0 0,1 0-1 0 0,-1 0 1 0 0,0 0 0 0 0,0 0 0 0 0,0 0 0 0 0,0 0-1 0 0,0 0 1 0 0,-1 0 0 0 0,1 0 0 0 0,-1 0 0 0 0,0 0-46 0 0,-3-9 119 0 0,-1 1 0 0 0,0-1 0 0 0,-1 1 0 0 0,0 1 0 0 0,-1-3-119 0 0,-10-16 37 0 0,13 23 27 0 0,0 0 1 0 0,0 1-1 0 0,0-1 1 0 0,-1 1-1 0 0,-1-2-64 0 0,2 4 43 0 0,1-1 0 0 0,-1 1 0 0 0,1-1 0 0 0,0 0 0 0 0,0-1 0 0 0,0 1 0 0 0,1 0 0 0 0,0-1 0 0 0,-1 0 0 0 0,1 0-43 0 0,0-22-1836 0 0,2 26-7344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3.91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1 354 5720 0 0,'11'10'359'0'0,"-11"-9"-288"0"0,0-1-1 0 0,1 1 1 0 0,-1-1 0 0 0,0 1-1 0 0,1-1 1 0 0,-1 1 0 0 0,0-1-1 0 0,1 1 1 0 0,-1-1-1 0 0,0 0 1 0 0,1 1 0 0 0,-1-1-1 0 0,1 1 1 0 0,-1-1 0 0 0,1 0-1 0 0,-1 0 1 0 0,1 1 0 0 0,-1-1-1 0 0,1 0 1 0 0,-1 0 0 0 0,1 1-1 0 0,-1-1 1 0 0,1 0 0 0 0,-1 0-1 0 0,1 0 1 0 0,0 0 0 0 0,-1 0-1 0 0,1 0 1 0 0,-1 0-1 0 0,1 0 1 0 0,-1 0 0 0 0,1 0-1 0 0,0 0 1 0 0,-1-1 0 0 0,1 1-71 0 0,0 0 76 0 0,-1-1 1 0 0,1 1-1 0 0,0 0 1 0 0,0-1-1 0 0,-1 1 0 0 0,1 0 1 0 0,0 0-1 0 0,0-1 1 0 0,0 1-1 0 0,0 0 1 0 0,-1 0-1 0 0,1 0 1 0 0,0 0-1 0 0,0 0 0 0 0,0 0 1 0 0,0 0-1 0 0,0 1-76 0 0,-1-1 27 0 0,1 0-1 0 0,0 0 0 0 0,-1 0 0 0 0,1 0 0 0 0,-1 0 1 0 0,1 0-1 0 0,-1 0 0 0 0,1 0 0 0 0,0 0 1 0 0,-1 0-1 0 0,1 0 0 0 0,-1-1 0 0 0,1 1 0 0 0,-1 0 1 0 0,1 0-1 0 0,0 0 0 0 0,-1-1 0 0 0,1 1 0 0 0,-1 0 1 0 0,1-1-1 0 0,-1 1 0 0 0,0 0 0 0 0,1-1 1 0 0,-1 1-1 0 0,1-1 0 0 0,-1 1 0 0 0,0-1 0 0 0,1 1 1 0 0,-1-1-1 0 0,0 1 0 0 0,1-1 0 0 0,-1 1 1 0 0,0-1-1 0 0,0 1 0 0 0,1-1-26 0 0,14-14 371 0 0,-14 14-341 0 0,0 1 1 0 0,0-1-1 0 0,0 0 0 0 0,1 0 1 0 0,-1 0-1 0 0,0 0 0 0 0,-1 0 1 0 0,1 0-1 0 0,0 0 0 0 0,0 0 1 0 0,0 0-1 0 0,0 0 0 0 0,-1 0 1 0 0,1 0-1 0 0,-1-1 0 0 0,1 1 1 0 0,0-1-31 0 0,4-33 542 0 0,-2 24-366 0 0,-1-1-1 0 0,-1 1 1 0 0,0-10-176 0 0,0-4 448 0 0,1 0 0 0 0,2-4-448 0 0,3-34 837 0 0,-6 58-754 0 0,-1 0 0 0 0,1 0 0 0 0,0 1-1 0 0,0-1 1 0 0,0 1 0 0 0,1-1 0 0 0,0 1-1 0 0,0-1 1 0 0,0 1 0 0 0,0 0 0 0 0,0 0-1 0 0,1 0 1 0 0,2-3-83 0 0,-4 7 6 0 0,0-1 0 0 0,0 0 1 0 0,0 1-1 0 0,0-1 0 0 0,0 1 0 0 0,0 0 0 0 0,0-1 0 0 0,0 1 0 0 0,0 0 1 0 0,0-1-1 0 0,0 1 0 0 0,0 0 0 0 0,0 0 0 0 0,0 0 0 0 0,1 0 0 0 0,-1 0 1 0 0,0 0-1 0 0,0 0 0 0 0,0 1 0 0 0,0-1 0 0 0,0 0 0 0 0,0 1 0 0 0,0-1 1 0 0,0 0-1 0 0,0 1 0 0 0,0-1 0 0 0,0 1 0 0 0,0 0 0 0 0,0-1 0 0 0,0 1 0 0 0,-1 0 1 0 0,1 0-1 0 0,0-1 0 0 0,0 1 0 0 0,0 1-6 0 0,29 33-52 0 0,-28-33 59 0 0,50 81-78 0 0,2 3-55 0 0,-46-75 115 0 0,0-1-1 0 0,1 0 1 0 0,0 0 0 0 0,1-1 0 0 0,0 0 0 0 0,5 3 11 0 0,-12-10 4 0 0,0 0 1 0 0,1 1-1 0 0,-1-1 1 0 0,1-1-1 0 0,-1 1 1 0 0,1 0 0 0 0,-1-1-1 0 0,1 0 1 0 0,0 0-1 0 0,0 0 1 0 0,0 0-1 0 0,0-1 1 0 0,0 1 0 0 0,2-1-5 0 0,-4 0 3 0 0,1-1 1 0 0,0 0-1 0 0,0 1 1 0 0,-1-1 0 0 0,1 0-1 0 0,0 0 1 0 0,-1 0-1 0 0,1-1 1 0 0,-1 1 0 0 0,1-1-1 0 0,-1 1 1 0 0,0-1-1 0 0,1 0 1 0 0,-1 0 0 0 0,0 0-1 0 0,0 0 1 0 0,0 0-1 0 0,-1 0 1 0 0,1-1 0 0 0,0 0-4 0 0,2-3 38 0 0,-1 0 1 0 0,0 0-1 0 0,0 0 1 0 0,0-1-1 0 0,0 0 1 0 0,-1 1 0 0 0,-1-1-1 0 0,1 0 1 0 0,0-7-39 0 0,0-9 189 0 0,-1-1 1 0 0,-1-8-190 0 0,1-19 234 0 0,-1 48-223 0 0,1-1 1 0 0,0 1 0 0 0,0-1 0 0 0,0 1 0 0 0,1-1-1 0 0,-1 1 1 0 0,1 0 0 0 0,-1 0 0 0 0,1 0 0 0 0,2-2-12 0 0,7-17 41 0 0,4-2 410 0 0,-4 12-2989 0 0,-9 11-7902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4.3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7024 0 0,'9'11'487'0'0,"1"4"-76"0"0,2 11 47 0 0,0 4-221 0 0,-7-5-222 0 0,-2 0-1 0 0,0 17-14 0 0,9 38 131 0 0,-12-56 632 0 0,0-24-7575 0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4.63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5720 0 0,'3'-2'119'0'0,"1"0"0"0"0,-1 1 1 0 0,1 0-1 0 0,-1 0 0 0 0,1 0 0 0 0,0 0 1 0 0,-1 0-1 0 0,1 1 0 0 0,0 0 0 0 0,-1 0 1 0 0,4 0-120 0 0,14-2 253 0 0,87-14-126 0 0,-36 6-201 0 0,21-8 74 0 0,-86 17-22 0 0,1 1-1 0 0,0-1 0 0 0,0 1 0 0 0,0 0 1 0 0,0 1-1 0 0,0 0 0 0 0,0 0 0 0 0,2 1 23 0 0,32 3-1140 0 0,-40-5-3164 0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4.9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1 311 4216 0 0,'2'3'4'0'0,"0"0"0"0"0,1 1 1 0 0,-1-1-1 0 0,-1 0 0 0 0,1 1 1 0 0,-1 0-1 0 0,1-1 0 0 0,-1 1 1 0 0,0 0-1 0 0,0-1 0 0 0,0 1 1 0 0,-1 0-1 0 0,1 3-4 0 0,-1-1 16 0 0,1-1 0 0 0,0 1 0 0 0,1 0 1 0 0,-1-1-1 0 0,1 1 0 0 0,0-1 0 0 0,1 1-16 0 0,29 59 686 0 0,-29-58-547 0 0,5 4 240 0 0,-4-6 51 0 0,-4-10 1349 0 0,-5-8-675 0 0,0-47 85 0 0,3-1 0 0 0,5-46-1189 0 0,-1 96 115 0 0,1 1 0 0 0,0 0 0 0 0,1-1 0 0 0,0 1 0 0 0,1 1 0 0 0,0-1 0 0 0,0 1 0 0 0,6-8-115 0 0,-2 1 110 0 0,-1 5-5 0 0,0 0 0 0 0,0 1 0 0 0,0 0-1 0 0,10-8-104 0 0,-2 2 96 0 0,-9 10-68 0 0,0 0-1 0 0,0 1 1 0 0,1 0 0 0 0,0 1 0 0 0,0-1-1 0 0,0 1 1 0 0,0 1 0 0 0,1-1-1 0 0,-1 2 1 0 0,1-1 0 0 0,0 1 0 0 0,0 0-1 0 0,0 1 1 0 0,0 0-28 0 0,13-4 36 0 0,-20 4-31 0 0,0 1 0 0 0,1-1 0 0 0,-1 0 0 0 0,0 1 0 0 0,0 0 0 0 0,1-1 0 0 0,-1 1 0 0 0,0 0 0 0 0,1 0 0 0 0,-1 0 0 0 0,0 1 0 0 0,0-1 0 0 0,1 0 0 0 0,-1 1-1 0 0,0 0 1 0 0,0-1 0 0 0,1 1 0 0 0,-1 0-5 0 0,22 9 29 0 0,-17-8-13 0 0,-1 1 0 0 0,0-1 1 0 0,0 1-1 0 0,0 1 1 0 0,0-1-17 0 0,-3-1 3 0 0,-1 0 0 0 0,0-1 0 0 0,0 1 0 0 0,-1 0 0 0 0,1 0 0 0 0,0 0 0 0 0,-1 1 1 0 0,1-1-1 0 0,-1 0 0 0 0,1 0 0 0 0,-1 1 0 0 0,0-1 0 0 0,0 1 0 0 0,0-1 1 0 0,-1 1-4 0 0,2 1 0 0 0,-1-1 0 0 0,0 0 0 0 0,0-1 0 0 0,0 1 0 0 0,-1 0 0 0 0,1 0 0 0 0,-1-1 0 0 0,1 1 0 0 0,-1 0 0 0 0,0 0 0 0 0,0 0 0 0 0,0 0 0 0 0,0 0 0 0 0,-1-1 0 0 0,1 1 0 0 0,-1 0 0 0 0,1 0 0 0 0,-1-1 0 0 0,0 1 0 0 0,0 0 0 0 0,-1-1 0 0 0,1 1 0 0 0,-2 2 0 0 0,-2 3 4 0 0,-1 1 1 0 0,-1-1 0 0 0,1 0 0 0 0,-1 0 0 0 0,-1-1-1 0 0,1 0 1 0 0,-7 4-5 0 0,-9 6 26 0 0,-1-2 1 0 0,-4 1-27 0 0,17-10 4 0 0,-49 32 139 0 0,58-37-133 0 0,1 0 0 0 0,-1 0-1 0 0,0 1 1 0 0,1-1 0 0 0,-1 0 0 0 0,1 1 0 0 0,0-1 0 0 0,-1 1 0 0 0,1-1 0 0 0,0 2-10 0 0,0-2 2 0 0,0 0 1 0 0,1 0 0 0 0,-1 0 0 0 0,0 0 0 0 0,0 0 0 0 0,0 0 0 0 0,1 0 0 0 0,-1 0 0 0 0,0 0 0 0 0,0 0-1 0 0,0-1 1 0 0,0 1 0 0 0,-1 0 0 0 0,1-1 0 0 0,0 1 0 0 0,0-1 0 0 0,0 1 0 0 0,0-1 0 0 0,-1 0 0 0 0,1 1-1 0 0,0-1 1 0 0,0 0 0 0 0,-1 0-3 0 0,1 33 179 0 0,2-32-178 0 0,-1-1 0 0 0,1 1-1 0 0,-1-1 1 0 0,1 1 0 0 0,-1-1 0 0 0,1 0-1 0 0,-1 1 1 0 0,1-1 0 0 0,-1 1 0 0 0,1-1 0 0 0,0 0-1 0 0,-1 0 1 0 0,1 1 0 0 0,-1-1 0 0 0,1 0 0 0 0,0 0-1 0 0,-1 0 1 0 0,1 0 0 0 0,0 0 0 0 0,-1 0 0 0 0,1 0-1 0 0,0 0 0 0 0,8 2 4 0 0,15 8 4 0 0,-13-5 0 0 0,0 0 0 0 0,0-1 0 0 0,11 2-8 0 0,30 6-579 0 0,1-4-1 0 0,0-1 1 0 0,28-2 579 0 0,-78-5-8852 0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5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0 429 9240 0 0,'2'-3'106'0'0,"-1"-1"1"0"0,1 1 0 0 0,0 0 0 0 0,0 0 0 0 0,0 0-1 0 0,0 1 1 0 0,1-1 0 0 0,-1 0 0 0 0,1 1-1 0 0,-1-1 1 0 0,1 1 0 0 0,0 0 0 0 0,0 0-1 0 0,1 0-106 0 0,-1-1 52 0 0,1 0-1 0 0,0-1 0 0 0,-1 1 0 0 0,0-1 1 0 0,1 0-1 0 0,-2 0 0 0 0,1 0 0 0 0,0 0 1 0 0,-1 0-1 0 0,0 0 0 0 0,1-1 0 0 0,0-4-51 0 0,14-24 184 0 0,1 4 193 0 0,-1-1-1 0 0,-1-1 1 0 0,0-6-377 0 0,12-22 537 0 0,6-9 85 0 0,-32 64-568 0 0,0 1 0 0 0,0-1 0 0 0,1 0 0 0 0,0 1 0 0 0,-1 0 0 0 0,1-1 0 0 0,0 1-1 0 0,1 0 1 0 0,-1 0 0 0 0,1 1 0 0 0,2-3-54 0 0,-2 3 89 0 0,-2 1-44 0 0,0 0 0 0 0,0 1 1 0 0,0 0-1 0 0,0-1 0 0 0,0 1 1 0 0,0 0-1 0 0,1 0 0 0 0,-1 0 1 0 0,0 0-1 0 0,0 0 0 0 0,0 1 1 0 0,0-1-1 0 0,0 1 0 0 0,0-1 1 0 0,0 1-1 0 0,0 0 0 0 0,0 0 1 0 0,0 0-1 0 0,0 0 0 0 0,1 1-45 0 0,10 30 166 0 0,-11-26-146 0 0,0 1 0 0 0,0-1-1 0 0,1 1 1 0 0,0-1-1 0 0,1 1-19 0 0,7 9 14 0 0,0 2 1 0 0,-2-1-1 0 0,0 1 0 0 0,0 1 0 0 0,-2 0 1 0 0,0 1-15 0 0,-5-14-5 0 0,0 0 0 0 0,1-1 0 0 0,0 1 0 0 0,0-1 0 0 0,0 0 0 0 0,1 0 0 0 0,3 4 5 0 0,-4-5-6 0 0,0 0 0 0 0,0 0 0 0 0,0 1 0 0 0,0-1 0 0 0,-1 1 0 0 0,1 0 0 0 0,-1 0 0 0 0,0 0 1 0 0,0 1 5 0 0,1 7-32 0 0,1 0 0 0 0,1 0 0 0 0,2 4 32 0 0,-3-9-17 0 0,-1 0 0 0 0,0 0 0 0 0,0 0 0 0 0,-1 1 0 0 0,0-1 0 0 0,0 1 0 0 0,-1 0 0 0 0,0 2 17 0 0,-1-10 2 0 0,0 0 1 0 0,0 0 0 0 0,1 0 0 0 0,-1 0 0 0 0,0 0 0 0 0,0 0 0 0 0,1 0 0 0 0,-1-1 0 0 0,1 1 0 0 0,-1 0 0 0 0,1 0-1 0 0,-1 0 1 0 0,1 0 0 0 0,-1-1 0 0 0,2 2-3 0 0,-2-1 4 0 0,1-1 0 0 0,0 1 0 0 0,-1 0 0 0 0,1 0-1 0 0,0 0 1 0 0,-1 0 0 0 0,1 0 0 0 0,-1 0 0 0 0,0 0 0 0 0,1 0 0 0 0,-1 0-1 0 0,0 0 1 0 0,1 0 0 0 0,-1 0 0 0 0,0 0 0 0 0,0 0-4 0 0,0 10 209 0 0,0-8-491 0 0,0-7-1548 0 0,0 4-7916 0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5.7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50 7832 0 0,'2'0'0'0'0,"6"0"0"0"0,-2 0 0 0 0,4 0 192 0 0,2 0 0 0 0,0 0 0 0 0,14-6 8 0 0,8-4-88 0 0,2 0 16 0 0,-5 4-8 0 0,1 2 0 0 0,-2 2-120 0 0,0-2 0 0 0,0 2 0 0 0,5-4 0 0 0,-35 6-6824 0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6.4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5824 0 0,'0'27'973'0'0,"1"0"0"0"0,1 0-1 0 0,5 17-972 0 0,1 11 481 0 0,1 23-481 0 0,-4-27 98 0 0,-2 29 397 0 0,-1-68-254 0 0,-2 0 1 0 0,1 0-1 0 0,-1 0 1 0 0,-1 1-1 0 0,0-1 1 0 0,-3 11-242 0 0,3-3 1113 0 0,1-18-223 0 0,0-14-688 0 0,4-68 52 0 0,9-50-254 0 0,-13 125 5 0 0,4-14 30 0 0,0-1 1 0 0,1 1-1 0 0,1 0 1 0 0,4-7-36 0 0,-7 18 15 0 0,3-3 0 0 0,1 0-1 0 0,0 0 0 0 0,1 1 1 0 0,0 0-1 0 0,0 1 0 0 0,1 0 1 0 0,1 0-1 0 0,8-6-14 0 0,-13 10-1 0 0,0 1 0 0 0,0 0 0 0 0,1 0 0 0 0,-1 1 0 0 0,1 0 1 0 0,0 0-1 0 0,0 0 0 0 0,1 1 0 0 0,-1-1 0 0 0,0 1 0 0 0,1 1 0 0 0,-1 0 0 0 0,1 0 0 0 0,0 0 1 0 0,-1 0-1 0 0,1 1 0 0 0,0 0 0 0 0,-1 1 1 0 0,-4-1-4 0 0,-1 1-1 0 0,0 0 1 0 0,0-1 0 0 0,1 1-1 0 0,-1 0 1 0 0,0 0 0 0 0,0 0 0 0 0,0 0-1 0 0,0 0 1 0 0,0 0 0 0 0,0 0-1 0 0,0 0 1 0 0,-1 0 0 0 0,1 1 0 0 0,0-1-1 0 0,-1 0 1 0 0,1 0 0 0 0,0 1 4 0 0,4 7-12 0 0,1-1 1 0 0,-1-2 0 0 0,-1 0 0 0 0,1 0 0 0 0,-2 1 0 0 0,1-1 0 0 0,0 1 0 0 0,-1 0 0 0 0,0 0 0 0 0,-1 0 0 0 0,2 6 11 0 0,1 9-26 0 0,-4-18 21 0 0,0 0 0 0 0,0-1 0 0 0,0 1 0 0 0,0 0-1 0 0,-1 0 1 0 0,1 0 0 0 0,-1-1 0 0 0,0 1 0 0 0,0 0-1 0 0,-1 0 1 0 0,1 0 0 0 0,-1 0 0 0 0,0-1 0 0 0,-1 4 5 0 0,0-2 2 0 0,0-1 1 0 0,-1 1-1 0 0,1-1 1 0 0,-1 1-1 0 0,0-1 1 0 0,0 0-1 0 0,-1 0 1 0 0,1 0-1 0 0,-1-1 1 0 0,0 1-1 0 0,0-1 1 0 0,-3 2-3 0 0,-2 1 6 0 0,0-1 1 0 0,-1 0 0 0 0,1-1 0 0 0,-1 0 0 0 0,-6 2-7 0 0,5-2-240 0 0,0-1 1 0 0,1-1-1 0 0,-1 0 1 0 0,0 0-1 0 0,0-1 1 0 0,0 0 0 0 0,-7-1 239 0 0,18 0-8636 0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6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64 6224 0 0,'0'-7'269'0'0,"0"7"-178"0"0,1-1 0 0 0,-1 0 0 0 0,0 0 0 0 0,0 1 0 0 0,0-1 0 0 0,1 0 0 0 0,-1 0 0 0 0,0 1 0 0 0,0-1 0 0 0,0 0 0 0 0,0 0 0 0 0,-1 1 0 0 0,1-1 0 0 0,0 0 0 0 0,0 0 0 0 0,0 1 0 0 0,-1-1 1 0 0,1 0-1 0 0,0 1 0 0 0,0-1 0 0 0,-1 0 0 0 0,1 1 0 0 0,-1-1 0 0 0,1 0 0 0 0,-1 1 0 0 0,1-1 0 0 0,-1 1 0 0 0,1-1 0 0 0,-1 1 0 0 0,1-1-91 0 0,-14 23 704 0 0,-8 0-533 0 0,18-19-139 0 0,0 1-1 0 0,0-1 1 0 0,1 1 0 0 0,-1 0 0 0 0,1 0-1 0 0,0 0 1 0 0,-2 4-32 0 0,0 1 69 0 0,1 1 0 0 0,0 0 0 0 0,1 0-1 0 0,0 0 1 0 0,1 0 0 0 0,0 1 0 0 0,-1 8-69 0 0,1 13 247 0 0,3 29-247 0 0,-1-20 231 0 0,1-37-190 0 0,-1 0 0 0 0,1 0 0 0 0,0 0 0 0 0,0 0 1 0 0,0 0-1 0 0,1-1 0 0 0,-1 1 0 0 0,1 0 0 0 0,0-1 0 0 0,0 1 0 0 0,0-1 0 0 0,1 0 0 0 0,-1 1 0 0 0,1-1 1 0 0,0 0-1 0 0,-1-1 0 0 0,1 1 0 0 0,1 0-41 0 0,5 4 103 0 0,-1 0 0 0 0,2-1 1 0 0,-1 0-1 0 0,1 0 0 0 0,9 3-103 0 0,-9-6 32 0 0,1-1 1 0 0,-1 0-1 0 0,1-1 0 0 0,0 0 0 0 0,-1-1 1 0 0,1 0-1 0 0,0 0 0 0 0,-1-1 1 0 0,3-1-33 0 0,-11 2 4 0 0,5-1 27 0 0,-1 0 0 0 0,1 0 0 0 0,0-1 0 0 0,-1 0 0 0 0,0 0 0 0 0,1-1 0 0 0,-1 0 0 0 0,0 0 0 0 0,0 0 0 0 0,-1-1 0 0 0,1 1 1 0 0,-1-1-1 0 0,0-1 0 0 0,0 1 0 0 0,0-1 0 0 0,0 0 0 0 0,-1 0 0 0 0,0 0 0 0 0,0-1 0 0 0,0 1 0 0 0,-1-1 0 0 0,1 0 0 0 0,-2 0 0 0 0,1 0 1 0 0,-1-1-1 0 0,1-2-31 0 0,1-2 62 0 0,-1-1-1 0 0,0 0 1 0 0,-1 0 0 0 0,-1 0 0 0 0,0 0 0 0 0,0 0 0 0 0,-1-1 0 0 0,-1-8-62 0 0,0 14 25 0 0,0-1 0 0 0,0 1 0 0 0,-1 1 1 0 0,0-1-1 0 0,0 0 0 0 0,-1 0 0 0 0,0 1 0 0 0,0-1 0 0 0,0 1 0 0 0,-1 0 0 0 0,0 0 0 0 0,0 0 0 0 0,0 1 0 0 0,-1-1 1 0 0,-2-1-26 0 0,0 0 51 0 0,0-1 0 0 0,1 0 0 0 0,-5-7-51 0 0,8 10 5 0 0,0 0 0 0 0,0 1 1 0 0,-1-1-1 0 0,0 1 0 0 0,1 0 0 0 0,-1 0 1 0 0,0 0-1 0 0,-1 0 0 0 0,1 1 0 0 0,-1 0 1 0 0,0 0-1 0 0,1 0 0 0 0,-1 0 0 0 0,-3 0-5 0 0,-3 0-110 0 0,-2-2 249 0 0,-1 1 0 0 0,0 0 0 0 0,-8 0-139 0 0,18 3-170 0 0,-1 1 1 0 0,1-1-1 0 0,-1 1 0 0 0,0 1 0 0 0,1-1 0 0 0,-1 1 0 0 0,1 0 0 0 0,-1 0 0 0 0,1 0 0 0 0,-1 0 0 0 0,1 1 0 0 0,-4 1 170 0 0,6-2-9294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7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244 110 8336 0 0,'0'-7'407'0'0,"0"0"1"0"0,0 1-1 0 0,-1-1 1 0 0,0 1 0 0 0,0-1-1 0 0,-1-2-407 0 0,1 6 100 0 0,0 1 0 0 0,0 0 0 0 0,0 0 0 0 0,0 0 0 0 0,-1 0 0 0 0,1 0 0 0 0,0 0-1 0 0,-1 1 1 0 0,0-1 0 0 0,1 0 0 0 0,-1 1 0 0 0,0-1 0 0 0,0 1 0 0 0,0 0 0 0 0,0-1 0 0 0,0 1 0 0 0,0 0 0 0 0,0 0 0 0 0,-2 0-100 0 0,-11-7 171 0 0,11 6-147 0 0,1 0 0 0 0,0 1-1 0 0,-1-1 1 0 0,1 1 0 0 0,-1 0-1 0 0,1-1 1 0 0,-1 2-1 0 0,0-1 1 0 0,1 0 0 0 0,-4 1-24 0 0,-22-4 214 0 0,24 3-168 0 0,0 0 0 0 0,0 1 0 0 0,0-1 0 0 0,0 1 1 0 0,0 0-1 0 0,0 0 0 0 0,-2 1-46 0 0,-6 1 107 0 0,1-1 0 0 0,-1 0 0 0 0,-6-1-107 0 0,13 0 36 0 0,5 0-26 0 0,1 0 0 0 0,-1 0 0 0 0,0 1-1 0 0,1-1 1 0 0,-1 0 0 0 0,0 1 0 0 0,1-1-1 0 0,-1 1 1 0 0,0-1 0 0 0,1 1 0 0 0,-1-1-1 0 0,1 1 1 0 0,-1-1 0 0 0,1 1 0 0 0,0-1-1 0 0,-1 1 1 0 0,1 0 0 0 0,-1-1 0 0 0,1 1-1 0 0,0 0 1 0 0,0-1 0 0 0,-1 1 0 0 0,1 0 0 0 0,0 0-1 0 0,0-1 1 0 0,0 1 0 0 0,0 0 0 0 0,0 0-1 0 0,0-1 1 0 0,0 1 0 0 0,0 0-10 0 0,-1 28 163 0 0,1-24-179 0 0,0-1 23 0 0,0 0 1 0 0,0 0 0 0 0,0 0 0 0 0,0 0 0 0 0,0 0-1 0 0,1 0 1 0 0,0 0 0 0 0,0 0 0 0 0,0 0-1 0 0,0 0 1 0 0,1-1 0 0 0,-1 1 0 0 0,1-1 0 0 0,0 1-1 0 0,0-1 1 0 0,0 1 0 0 0,1-1 0 0 0,-1 0 0 0 0,2 2-8 0 0,69 73 60 0 0,-31-35 167 0 0,-1 4-227 0 0,30 31 515 0 0,-33-42-417 0 0,-37-35-96 0 0,-1 0 1 0 0,1 0 0 0 0,0 0-1 0 0,-1 0 1 0 0,1 1 0 0 0,0-1 0 0 0,-1 0-1 0 0,0 0 1 0 0,1 0 0 0 0,-1 0 0 0 0,0 0-1 0 0,1 1 1 0 0,-1-1 0 0 0,0 0 0 0 0,0 0-1 0 0,0 1 1 0 0,0-1 0 0 0,0 0-1 0 0,0 0 1 0 0,-1 0 0 0 0,1 1 0 0 0,0-1-1 0 0,-1 0 1 0 0,1 0 0 0 0,0 0 0 0 0,-1 0-1 0 0,0 1 1 0 0,1-1 0 0 0,-1 0-3 0 0,0 0 9 0 0,1 1 0 0 0,-1-1 0 0 0,0 1 0 0 0,0-1 0 0 0,0 1 0 0 0,0-1 0 0 0,0 0 0 0 0,0 1 0 0 0,0-1 0 0 0,-1 0 0 0 0,1 0 0 0 0,0 0 0 0 0,-1 0 0 0 0,1 0 0 0 0,-1 0 0 0 0,1 0 0 0 0,-1-1 0 0 0,0 1 0 0 0,-1 0-9 0 0,-56 14 54 0 0,37-13-37 0 0,-1-1 1 0 0,-19-2-18 0 0,36 1 15 0 0,0 0-1 0 0,0-1 1 0 0,0 0 0 0 0,0-1-1 0 0,1 1 1 0 0,-1-1-1 0 0,0 0 1 0 0,1 0 0 0 0,-1-1-1 0 0,1 0 1 0 0,0 0-1 0 0,0 0 1 0 0,-2-1-15 0 0,6 2-84 0 0,-1 1 1 0 0,0-1-1 0 0,0 1 1 0 0,0-1-1 0 0,1 0 1 0 0,-1 0 0 0 0,1 0-1 0 0,-1 0 1 0 0,1 0-1 0 0,0 0 1 0 0,0 0-1 0 0,0 0 1 0 0,0-1-1 0 0,0 1 1 0 0,0 0-1 0 0,1-1 1 0 0,-1 1-1 0 0,1 0 1 0 0,-1-1-1 0 0,1 1 1 0 0,0-1-1 0 0,0 1 1 0 0,0-2 83 0 0,0 2-10073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4:38.8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4816 0 0,'0'85'217'0'0,"-2"-14"442"0"0,3 1-1 0 0,3-1 1 0 0,11 47-659 0 0,-12-97 263 0 0,-1-1 1 0 0,-1 1-1 0 0,-1 19-263 0 0,-1-12 274 0 0,14 48 974 0 0,-13-65-939 0 0,1 19 405 0 0,-3-25-49 0 0,-3-15 388 0 0,3 4-1092 0 0,1 1 0 0 0,0-1 0 0 0,0 0 0 0 0,1 0 0 0 0,-1 0 0 0 0,1 0 39 0 0,0-6-1223 0 0,-1 5-6358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0.4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1 405 6928 0 0,'0'-40'229'0'0,"-1"-4"1207"0"0,2 1 0 0 0,3-6-1436 0 0,-2 34 275 0 0,1 0 1 0 0,0 0-1 0 0,1 0 1 0 0,1 1-1 0 0,0-1 1 0 0,1 1-1 0 0,0 0 1 0 0,2 0-276 0 0,-7 11 58 0 0,1 0 1 0 0,-1 0-1 0 0,1 0 1 0 0,0 0-1 0 0,0 0 1 0 0,0 0-1 0 0,0 1 1 0 0,1-1-1 0 0,-1 1 1 0 0,1-1-1 0 0,0 1 1 0 0,-1 0-1 0 0,1 0 1 0 0,0 0-1 0 0,0 0 1 0 0,0 1-1 0 0,1-1 1 0 0,-1 1-1 0 0,0 0 1 0 0,1 0-1 0 0,-1 0 1 0 0,0 0-1 0 0,1 1 1 0 0,-1-1-1 0 0,1 1 0 0 0,-1 0 1 0 0,1 0-1 0 0,-1 0 1 0 0,1 1-59 0 0,0-1 14 0 0,-1 1 1 0 0,1 0 0 0 0,-1 0-1 0 0,1 0 1 0 0,-1 0-1 0 0,1 1 1 0 0,-1-1-1 0 0,0 1 1 0 0,1 0-1 0 0,-1 0 1 0 0,0 0-1 0 0,0 0 1 0 0,-1 1-1 0 0,1-1 1 0 0,0 1-1 0 0,-1-1 1 0 0,1 2-15 0 0,6 7 14 0 0,1 1-1 0 0,-2 0 1 0 0,4 6-14 0 0,4 11 24 0 0,-1 1 1 0 0,1 5-25 0 0,22 44 78 0 0,-37-76-76 0 0,1-1 0 0 0,-1 1 0 0 0,1-1 0 0 0,0 1 0 0 0,-1-1 0 0 0,1 0 0 0 0,0 0 0 0 0,1 0 0 0 0,-1 0 0 0 0,0 0 0 0 0,0 0 0 0 0,1-1 0 0 0,-1 1 0 0 0,1-1 0 0 0,-1 0 0 0 0,1 1 0 0 0,0-1 0 0 0,0-1 0 0 0,-1 1 0 0 0,1 0 0 0 0,0 0 0 0 0,0-1 0 0 0,0 0 1 0 0,0 0-1 0 0,0 1 0 0 0,0-2 0 0 0,-1 1 0 0 0,1 0 0 0 0,0 0 0 0 0,0-1 0 0 0,0 0 0 0 0,0 0 0 0 0,-1 0 0 0 0,1 0 0 0 0,0 0 0 0 0,-1 0 0 0 0,1 0 0 0 0,-1-1 0 0 0,1 0 0 0 0,-1 1 0 0 0,0-1 0 0 0,1 0 0 0 0,-1 0 0 0 0,0 0 0 0 0,0 0 0 0 0,0-1 0 0 0,-1 1 0 0 0,1 0 0 0 0,-1-1 1 0 0,1 1-1 0 0,0-3-2 0 0,3-6 17 0 0,1-1 0 0 0,-2-1 0 0 0,1 1 0 0 0,-2-1 0 0 0,0 0 1 0 0,0 0-1 0 0,-1 0 0 0 0,-1 0 0 0 0,0-9-17 0 0,-3-111 958 0 0,-2 97-172 0 0,4 36-752 0 0,0 0-13 0 0,0 0 0 0 0,1 0-2038 0 0,-1 0-8284 0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8.0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6328 0 0,'0'1'39'0'0,"0"0"0"0"0,0-1 1 0 0,0 1-1 0 0,0-1 0 0 0,0 1 1 0 0,0-1-1 0 0,0 1 0 0 0,0-1 1 0 0,0 1-1 0 0,1-1 0 0 0,-1 1 1 0 0,0-1-1 0 0,0 1 0 0 0,1-1 1 0 0,-1 1-1 0 0,0-1 0 0 0,0 1 1 0 0,1-1-1 0 0,-1 1 0 0 0,1-1 1 0 0,-1 0-1 0 0,0 1 0 0 0,1-1 1 0 0,-1 0-1 0 0,1 1 0 0 0,-1-1 1 0 0,1 0-1 0 0,-1 1 0 0 0,1-1 1 0 0,-1 0-1 0 0,1 0 0 0 0,-1 0 1 0 0,1 0-1 0 0,-1 0 0 0 0,1 1 0 0 0,0-1-39 0 0,0 0 65 0 0,0 0-1 0 0,0 0 0 0 0,0 0 0 0 0,-1 1 0 0 0,1-1 0 0 0,0 0 0 0 0,0 1 0 0 0,0-1 0 0 0,0 1 0 0 0,-1-1 0 0 0,1 1 0 0 0,0-1 0 0 0,0 1 0 0 0,-1 0 0 0 0,1-1 0 0 0,-1 1 0 0 0,1 0 0 0 0,0 0 0 0 0,-1-1 0 0 0,1 1 0 0 0,-1 0 0 0 0,0 0 0 0 0,1 0-64 0 0,0 2 125 0 0,-1-1 0 0 0,1 1 0 0 0,-1 0 0 0 0,1 0 0 0 0,-1 0 1 0 0,0-1-1 0 0,0 1 0 0 0,0 0 0 0 0,-1 0-125 0 0,2 24 290 0 0,25 112 897 0 0,-24-130-1133 0 0,7 33 308 0 0,-6-29-208 0 0,-1-1 0 0 0,0 1 0 0 0,0 0 1 0 0,-1 6-155 0 0,-1-18 23 0 0,0 0-1 0 0,1 0 1 0 0,-1 0 0 0 0,0 0 0 0 0,0 0 0 0 0,0 1 0 0 0,1-1 0 0 0,-1-1 0 0 0,1 1 0 0 0,-1 0-1 0 0,1 0 1 0 0,-1 0 0 0 0,1 0 0 0 0,-1 0 0 0 0,1 0-23 0 0,0 0-90 0 0,-1 0 0 0 0,1 0 0 0 0,0-1 0 0 0,-1 1 0 0 0,1 0 0 0 0,-1 0 0 0 0,1 0 0 0 0,-1 0 0 0 0,0 1 0 0 0,1-1 0 0 0,-1 0 0 0 0,0 0 0 0 0,0 0 0 0 0,0 0 0 0 0,0 0 90 0 0,0-1-8461 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8.44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6632 0 0,'0'1'71'0'0,"0"0"0"0"0,0 0 1 0 0,0 0-1 0 0,0 0 0 0 0,0 0 0 0 0,0 0 1 0 0,1 0-1 0 0,-1 0 0 0 0,0 0 1 0 0,1 0-1 0 0,-1-1 0 0 0,1 1 0 0 0,-1 0 1 0 0,1 0-1 0 0,-1 0 0 0 0,1 0 1 0 0,0-1-1 0 0,-1 1 0 0 0,1 0-71 0 0,0 0 85 0 0,0 0 1 0 0,0-1-1 0 0,-1 1 0 0 0,1 0 1 0 0,0 0-1 0 0,-1 0 1 0 0,1 0-1 0 0,-1 0 0 0 0,1 0 1 0 0,-1 0-1 0 0,0 0 0 0 0,1 0 1 0 0,-1 0-1 0 0,0 0 0 0 0,0 0 1 0 0,1 0-1 0 0,-1 0 0 0 0,0 0 1 0 0,0 1-86 0 0,-2 61 1152 0 0,0-27-872 0 0,3 26-280 0 0,-1-31 122 0 0,0-23-49 0 0,0 0 1 0 0,0 1-1 0 0,1-1 1 0 0,0 0-1 0 0,0 1 0 0 0,1-1 1 0 0,2 8-74 0 0,-2-8 162 0 0,0 0 0 0 0,0 0 0 0 0,-1 0 0 0 0,1 0 0 0 0,-2 0 0 0 0,1 0 1 0 0,-2 0-1 0 0,1 0 0 0 0,-1 2-162 0 0,1 14 803 0 0,0-24-784 0 0,0 0-7 0 0,0 0 1 0 0,0 0-2 0 0,0 0-1751 0 0,0 0-7017 0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8.8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76 5920 0 0,'59'-6'3728'0'0,"-55"5"-3639"0"0,0 1 1 0 0,0-1 0 0 0,0 0 0 0 0,0 0-1 0 0,0 0 1 0 0,0 0 0 0 0,0-1 0 0 0,-1 0-1 0 0,1 1 1 0 0,2-3-90 0 0,-3 2 49 0 0,1 0-1 0 0,-1 0 0 0 0,1 1 1 0 0,0-1-1 0 0,0 1 0 0 0,-1 0 1 0 0,1 0-1 0 0,0 0 1 0 0,0 0-1 0 0,2 1-48 0 0,4 0 83 0 0,0 0 1 0 0,0-1-1 0 0,0 0 0 0 0,0-1 1 0 0,0 0-1 0 0,-1 0 0 0 0,1-1 1 0 0,0-1-84 0 0,15-3 223 0 0,1 0 0 0 0,0 2 1 0 0,17-1-224 0 0,-42 6 2 0 0,5 0 117 0 0,1-1 0 0 0,0 2 0 0 0,-1-1 0 0 0,1 1 0 0 0,4 1-119 0 0,-5-1-164 0 0,-1 0 0 0 0,1 0 0 0 0,-1-1 0 0 0,1 0 0 0 0,-1 0 0 0 0,1 0 1 0 0,-1 0-1 0 0,5-2 164 0 0,-8 1-8324 0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9.14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5520 0 0,'20'52'4361'0'0,"25"47"-4361"0"0,-25-58 701 0 0,-10-16-175 0 0,-8-19-383 0 0,0 0 1 0 0,1 0-1 0 0,0 0 1 0 0,0 0-1 0 0,2 3-143 0 0,4 5 121 0 0,-1 0 0 0 0,0 1 0 0 0,0 4-121 0 0,-2-4 228 0 0,1-2 0 0 0,1 1 0 0 0,8 12-228 0 0,-9-17 26 0 0,-6-8-90 0 0,0 0-1 0 0,0 0 0 0 0,0 0 0 0 0,0 1 0 0 0,0-1 0 0 0,0 0 0 0 0,-1 0 0 0 0,1 1 1 0 0,0-1-1 0 0,-1 1 0 0 0,1-1 0 0 0,-1 0 0 0 0,0 1 0 0 0,1-1 0 0 0,-1 1 0 0 0,0-1 1 0 0,0 1-1 0 0,0-1 0 0 0,0 1 0 0 0,0-1 65 0 0,0 0-8289 0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9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 8640 0 0,'1'-1'19'0'0,"-1"0"-1"0"0,1 1 1 0 0,0-1 0 0 0,0 0 0 0 0,0 1 0 0 0,0-1-1 0 0,0 1 1 0 0,0-1 0 0 0,0 1 0 0 0,0 0 0 0 0,0-1 0 0 0,0 1-1 0 0,0 0 1 0 0,0 0 0 0 0,0 0 0 0 0,0 0 0 0 0,0 0-1 0 0,0 0 1 0 0,1 0 0 0 0,-1 0 0 0 0,0 0 0 0 0,0 0-1 0 0,0 0 1 0 0,0 1 0 0 0,0-1 0 0 0,0 1 0 0 0,0-1 0 0 0,0 0-1 0 0,0 1 1 0 0,0 0 0 0 0,0 0-19 0 0,5 2 183 0 0,-1 1 0 0 0,0 0 1 0 0,0 1-1 0 0,0-1 0 0 0,0 1-183 0 0,5 5 189 0 0,-3-2-145 0 0,0 0 1 0 0,-1 0-1 0 0,0 1 1 0 0,0-1-1 0 0,-1 1 1 0 0,0 1-1 0 0,0-1 1 0 0,-1 1-1 0 0,1 3-44 0 0,5 11 0 0 0,37 70 497 0 0,-38-76-266 0 0,-8-15-185 0 0,1 0-1 0 0,-1-1 0 0 0,1 1 0 0 0,-1 0 1 0 0,1-1-1 0 0,0 1 0 0 0,0-1 1 0 0,0 1-1 0 0,0-1 0 0 0,1 0 0 0 0,-1 0 1 0 0,1 0-46 0 0,-1 0 86 0 0,0 0 1 0 0,0 0-1 0 0,1-1 1 0 0,-1 1 0 0 0,1-1-1 0 0,-1 0 1 0 0,1 0-1 0 0,-1 0 1 0 0,1 0-1 0 0,0 0 1 0 0,-1 0 0 0 0,3 0-87 0 0,-3-2 47 0 0,-1 1 0 0 0,1 0 0 0 0,0-1 0 0 0,-1 1 0 0 0,1-1 1 0 0,0 1-1 0 0,-1-1 0 0 0,1 0 0 0 0,-1 0 0 0 0,0 1 0 0 0,1-1 0 0 0,-1 0 1 0 0,1-1-1 0 0,-1 1 0 0 0,0 0 0 0 0,0 0 0 0 0,0 0 0 0 0,0-1 1 0 0,0 1-1 0 0,0 0 0 0 0,1-2-47 0 0,3-5 140 0 0,0-1-1 0 0,0 0 1 0 0,-1 0 0 0 0,0 0-1 0 0,0-1 1 0 0,-1 1 0 0 0,-1-1 0 0 0,1 0-1 0 0,-1-2-139 0 0,6-16 275 0 0,1 0-1 0 0,2 0 1 0 0,0 1-1 0 0,2 1 1 0 0,1 0-1 0 0,1 0 0 0 0,6-4-274 0 0,-17 22-110 0 0,27-33 992 0 0,-30 39-1109 0 0,1 0 0 0 0,0 0 1 0 0,0 1-1 0 0,1-1 0 0 0,-1 1 0 0 0,0-1 1 0 0,0 1-1 0 0,1-1 0 0 0,-1 1 1 0 0,1 0 226 0 0,-1 1-11224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29.83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215 6 8936 0 0,'0'0'801'0'0,"0"0"6"0"0,0 0 1 0 0,0 0-62 0 0,0 0-244 0 0,0 0-62 0 0,0 0 0 0 0,0 0-47 0 0,0 0-184 0 0,0 0-37 0 0,-19-6 195 0 0,16 6-363 0 0,0 0 1 0 0,0 0-1 0 0,0 0 0 0 0,0 1 1 0 0,0-1-1 0 0,0 1 1 0 0,1 0-1 0 0,-1 0 0 0 0,0 0 1 0 0,-2 1-5 0 0,-11 3 28 0 0,8-3 9 0 0,1 0 0 0 0,0 1 1 0 0,0 0-1 0 0,0 1 0 0 0,0-1 0 0 0,0 2 1 0 0,1-1-1 0 0,0 0 0 0 0,0 1 1 0 0,0 0-1 0 0,0 1 0 0 0,1-1 0 0 0,0 1 1 0 0,0 0-1 0 0,1 0 0 0 0,-1 1 0 0 0,1-1 1 0 0,1 1-1 0 0,-3 5-37 0 0,1 0 39 0 0,1 1 1 0 0,0 0-1 0 0,1 1 1 0 0,0-1-1 0 0,1 0 1 0 0,1 1-1 0 0,0 1-39 0 0,-4 27 108 0 0,5-35-98 0 0,0 0 0 0 0,0 1 1 0 0,0-1-1 0 0,1 0 0 0 0,0 2-10 0 0,3 25 20 0 0,-4-29-23 0 0,1 0 1 0 0,-1 1 0 0 0,1-1 0 0 0,1 0 0 0 0,-1 0-1 0 0,1 0 3 0 0,5 24-14 0 0,-6-24-12 0 0,1 1 1 0 0,0-1 0 0 0,0 1-1 0 0,0-1 1 0 0,1 0 0 0 0,-1 0 0 0 0,1 0-1 0 0,3 4 26 0 0,1 1-64 0 0,-5-7 61 0 0,0-1-1 0 0,0 0 1 0 0,0 0 0 0 0,0 0-1 0 0,1 0 1 0 0,-1 0 0 0 0,1 0-1 0 0,-1 0 1 0 0,1-1 0 0 0,0 0 0 0 0,2 2 3 0 0,-2-2 19 0 0,-1 0 1 0 0,1 0 0 0 0,0 1 0 0 0,-1 0 0 0 0,1-1 0 0 0,-1 1 0 0 0,0 0 0 0 0,1 0 0 0 0,0 2-20 0 0,-2-3 14 0 0,1 0 1 0 0,-1 0 0 0 0,0 0 0 0 0,1 0-1 0 0,-1-1 1 0 0,1 1 0 0 0,-1 0 0 0 0,1-1-1 0 0,-1 1 1 0 0,1-1 0 0 0,-1 1 0 0 0,1-1-1 0 0,-1 0 1 0 0,1 1 0 0 0,-1-1 0 0 0,1 0-1 0 0,0 0-14 0 0,36-1 228 0 0,-21 0-156 0 0,-9 2-232 0 0,-1-1 0 0 0,1-1 1 0 0,-1 1-1 0 0,1-1 0 0 0,-1 0 0 0 0,1-1 0 0 0,-1 0 0 0 0,0 0 0 0 0,1 0 0 0 0,-1-1 1 0 0,0-1 159 0 0,-5 3-10360 0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30.1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38 9648 0 0,'5'-1'120'0'0,"0"0"0"0"0,0 1 0 0 0,0-1 0 0 0,0 1 0 0 0,1 0 0 0 0,-1 1 0 0 0,2-1-120 0 0,-3 1 142 0 0,1-1-1 0 0,-1 0 1 0 0,1 0 0 0 0,0 0 0 0 0,-1 0 0 0 0,1-1 0 0 0,2 0-142 0 0,20-5 934 0 0,10-5-343 0 0,-25 8-540 0 0,0 0 0 0 0,0 1 0 0 0,0 0-1 0 0,1 1 1 0 0,-1 0 0 0 0,0 1 0 0 0,4 0-51 0 0,-10 0 12 0 0,8 1-149 0 0,-6-1-111 0 0,1 0 0 0 0,0 0 0 0 0,-1-1 0 0 0,1 0 0 0 0,-1 0 0 0 0,3-2 248 0 0,-8 2-8397 0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37.8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379 138 4120 0 0,'0'0'339'0'0,"0"0"9"0"0,0 0-3 0 0,0 0 21 0 0,0 0 90 0 0,-1-5 19 0 0,1 3-446 0 0,0-19 577 0 0,0 21-542 0 0,0-1 1 0 0,0 0-1 0 0,0 0 0 0 0,0 0 0 0 0,-1 0 1 0 0,1 0-1 0 0,0 1 0 0 0,0-1 0 0 0,-1 0 0 0 0,1 0 1 0 0,0 0-1 0 0,-1 1 0 0 0,1-1 0 0 0,0 0 1 0 0,-1 1-1 0 0,1-1 0 0 0,-1 0 0 0 0,0 1 1 0 0,1-1-1 0 0,-1 0 0 0 0,0 1-64 0 0,-19-15 1269 0 0,5 2-1243 0 0,5 9 41 0 0,0 1 0 0 0,0 0 0 0 0,0 0 0 0 0,-1 1 0 0 0,1 1 0 0 0,0-1 0 0 0,-1 2 1 0 0,1-1-1 0 0,-1 2 0 0 0,1-1 0 0 0,0 1 0 0 0,-2 1-67 0 0,8-1 60 0 0,-1 1 1 0 0,1 0-1 0 0,0 0 1 0 0,0 0-1 0 0,0 0 0 0 0,0 0 1 0 0,0 1-1 0 0,1 0 1 0 0,-1 0-1 0 0,1 0 0 0 0,-1 0 1 0 0,0 2-61 0 0,-15 11 219 0 0,11-8-151 0 0,0-1 1 0 0,0 1-1 0 0,0 1 0 0 0,1-1 0 0 0,0 3-68 0 0,-16 17 127 0 0,17-21-97 0 0,-1 1-1 0 0,2-1 1 0 0,-1 2-1 0 0,1-1 1 0 0,0 1-1 0 0,1-1 1 0 0,0 1 0 0 0,0 0-1 0 0,1 1 1 0 0,0-1-1 0 0,0 1 1 0 0,1-1-1 0 0,1 1 1 0 0,0 0-1 0 0,0-1 1 0 0,1 1 0 0 0,0 1-30 0 0,0-10-2 0 0,0 1 1 0 0,1-1 0 0 0,-1 0 0 0 0,1 0-1 0 0,-1 0 1 0 0,1 1 0 0 0,-1-1 0 0 0,1 0-1 0 0,0 0 1 0 0,0 0 0 0 0,-1 0 0 0 0,1 0-1 0 0,0 0 1 0 0,0 0 0 0 0,0-1 0 0 0,0 1-1 0 0,0 0 1 0 0,0 0 0 0 0,0-1 0 0 0,0 1-1 0 0,0-1 1 0 0,1 1 0 0 0,-1-1 1 0 0,2 2-6 0 0,0-1-1 0 0,0 0 1 0 0,0 0 0 0 0,0 0 0 0 0,0 0-1 0 0,0 0 1 0 0,0-1 0 0 0,1 1 6 0 0,4-1-11 0 0,0 0 0 0 0,1 0 0 0 0,-1-1 1 0 0,0 0-1 0 0,0 0 0 0 0,0-1 0 0 0,-1 0 0 0 0,1 0 1 0 0,0-1-1 0 0,-1 0 0 0 0,1-1 0 0 0,-1 1 0 0 0,0-1 0 0 0,0-1 1 0 0,-1 1-1 0 0,1-1 0 0 0,1-2 11 0 0,36-32-10 0 0,-30 28 10 0 0,0 0 1 0 0,-1-1-1 0 0,-1-1 1 0 0,0 0-1 0 0,12-13 11 0 0,-19 21-2 0 0,0 0 0 0 0,-1 0 0 0 0,1-1 0 0 0,-1 1-1 0 0,0-1 1 0 0,0 0 0 0 0,2-6-9 0 0,18-27 133 0 0,-20 34-96 0 0,0 0 0 0 0,0-1 0 0 0,-1 1 1 0 0,0-1-1 0 0,0 0 0 0 0,0 0 0 0 0,-1 0 0 0 0,1 0 0 0 0,-2 0 0 0 0,1-1 0 0 0,-1 1 0 0 0,0-1 0 0 0,0 0-37 0 0,-1 6 8 0 0,0 0 1 0 0,0 1-1 0 0,1-1 0 0 0,-1 0 0 0 0,0 0 1 0 0,0 0-1 0 0,0 1 0 0 0,1-1 1 0 0,-1 0-1 0 0,0 0 0 0 0,1 1 1 0 0,-1-1-1 0 0,0 0 0 0 0,1 1 1 0 0,-1-1-1 0 0,1 1 0 0 0,-1-1 0 0 0,1 0 1 0 0,0 1-9 0 0,-1-1 14 0 0,1 1 0 0 0,-1-1 0 0 0,1 1 0 0 0,-1-1 0 0 0,0 1 0 0 0,1-1 0 0 0,-1 1 0 0 0,0-1 0 0 0,1 1 1 0 0,-1-1-1 0 0,0 0 0 0 0,1 1 0 0 0,-1-1 0 0 0,0 1 0 0 0,0-1 0 0 0,0 0 0 0 0,0 1 0 0 0,0-1 0 0 0,0 0-14 0 0,0 1 76 0 0,0 0-32 0 0,0 0-1 0 0,0 0-6 0 0,0 0 3 0 0,0 0-18 0 0,0 0-6 0 0,0 0 1 0 0,0 0 6 0 0,0 0 3 0 0,0 0 9 0 0,0 0-7 0 0,-2 29 56 0 0,-59 251-27 0 0,54-233-53 0 0,5-27 0 0 0,-1 0-1 0 0,-4 9-3 0 0,-5 22 7 0 0,-5 47-7 0 0,11-69-3 0 0,5-23 3 0 0,-1 0-1 0 0,1 0 0 0 0,0 0 0 0 0,0 1 1 0 0,1-1-1 0 0,0 0 0 0 0,0 0 1 0 0,0 1 0 0 0,3 24 0 0 0,-3-25 0 0 0,0 0 0 0 0,0 0 0 0 0,1 0 0 0 0,0 0 0 0 0,0 0 0 0 0,0 0 0 0 0,1 0 0 0 0,0-1 0 0 0,0 1 0 0 0,0 0 0 0 0,1-1 0 0 0,0 0 0 0 0,2 3 0 0 0,3 3 2 0 0,0 0 0 0 0,0-1 0 0 0,2 0 0 0 0,0 0-2 0 0,-7-7 5 0 0,0 0 0 0 0,0 0 1 0 0,1-1-1 0 0,0 1 1 0 0,-1-1-1 0 0,1 0 0 0 0,0 0 1 0 0,0 0-1 0 0,0 0 1 0 0,0-1-1 0 0,0 0 0 0 0,1 0 1 0 0,-1 0-1 0 0,0 0 0 0 0,1-1 1 0 0,-1 1-1 0 0,0-1 1 0 0,1 0-1 0 0,-1-1 0 0 0,0 1 1 0 0,1-1-1 0 0,2 0-5 0 0,6-1 46 0 0,0 0 0 0 0,0-1-1 0 0,-1-1 1 0 0,1 0 0 0 0,-1-1 0 0 0,0 0-1 0 0,0-1 1 0 0,0 0 0 0 0,-1 0 0 0 0,3-3-46 0 0,17-9 80 0 0,-27 17-167 0 0,-1 0 0 0 0,0-1 0 0 0,0 1-1 0 0,0-1 1 0 0,0 0 0 0 0,0 1 0 0 0,0-2-1 0 0,0 1 1 0 0,-1 0 0 0 0,1 0 0 0 0,-1-1-1 0 0,0 1 1 0 0,1-1 0 0 0,-1 0-1 0 0,0 0 1 0 0,-1 0 0 0 0,2-2 87 0 0,-2 3-9309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38.42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 4216 0 0,'0'0'1152'0'0,"0"0"1"0"0,0 0 6 0 0,0 0-110 0 0,0 0-442 0 0,0 0-110 0 0,0 0 6 0 0,0 0-61 0 0,0 0-243 0 0,0 0-58 0 0,0 0-2 0 0,0 0-26 0 0,0 0-113 0 0,0 0-20 0 0,13-2-162 0 0,3 1 110 0 0,0 0 0 0 0,1-2 0 0 0,-1 0 0 0 0,9-3 72 0 0,40-7-128 0 0,8 5 159 0 0,-5 1 178 0 0,3-4-209 0 0,-60 9 113 0 0,0 0 1 0 0,0 1-1 0 0,0 0 1 0 0,0 1 0 0 0,0 0-1 0 0,-1 0 1 0 0,1 2-1 0 0,0-1 1 0 0,0 1 0 0 0,4 2-114 0 0,-2-2 200 0 0,1 0 0 0 0,-1-1 0 0 0,0 0 0 0 0,1-1 0 0 0,11-2-200 0 0,11 1 389 0 0,-26 0-261 0 0,-1 0 0 0 0,0 0 0 0 0,0-1 0 0 0,8-2-128 0 0,-8 1-442 0 0,-1 1 1 0 0,1 1-1 0 0,0-1 0 0 0,7 1 442 0 0,-15 1-8766 0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39.2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96 0 0,'0'0'1209'0'0,"0"0"5"0"0,0 0-4 0 0,0 0-150 0 0,0 0-617 0 0,0 0-155 0 0,0 26 554 0 0,0-26-836 0 0,0 1-1 0 0,0 0 1 0 0,1 0-1 0 0,-1-1 1 0 0,1 1-1 0 0,-1 0 0 0 0,1 0 1 0 0,-1-1-1 0 0,1 1 1 0 0,-1-1-1 0 0,1 1 1 0 0,-1 0-1 0 0,1-1 0 0 0,0 1 1 0 0,-1-1-1 0 0,1 1 1 0 0,0-1-1 0 0,-1 0 1 0 0,1 1-1 0 0,0-1 0 0 0,0 0-5 0 0,24 11 231 0 0,-9-4-2 0 0,0 1 2 0 0,-11-5-143 0 0,0-1 0 0 0,0 1 1 0 0,0 1-1 0 0,0-1 0 0 0,0 1 1 0 0,-1-1-1 0 0,0 1 0 0 0,3 3-88 0 0,39 40 936 0 0,-37-39-735 0 0,-8-8-181 0 0,-1 0 0 0 0,1 1 0 0 0,0-1 1 0 0,-1 1-1 0 0,1-1 0 0 0,-1 1 0 0 0,1-1 0 0 0,-1 1 1 0 0,1-1-1 0 0,-1 1 0 0 0,1 0 0 0 0,-1-1 1 0 0,0 1-1 0 0,1 0 0 0 0,-1-1 0 0 0,0 1 0 0 0,1 0 1 0 0,-1-1-1 0 0,0 1 0 0 0,0 0 0 0 0,0 0 0 0 0,1 0-20 0 0,-1-1 10 0 0,0 0 1 0 0,0 1-1 0 0,0-1 0 0 0,0 0 0 0 0,0 0 0 0 0,0 0 0 0 0,0 0 0 0 0,0 0 0 0 0,0 0 0 0 0,0 1 0 0 0,0-1 0 0 0,1 0 0 0 0,-1 0 0 0 0,0 0 0 0 0,0 0 0 0 0,0 0 0 0 0,0 0 1 0 0,0 0-1 0 0,1 0 0 0 0,-1 1 0 0 0,0-1 0 0 0,0 0 0 0 0,0 0 0 0 0,0 0 0 0 0,0 0 0 0 0,1 0 0 0 0,-1 0 0 0 0,0 0 0 0 0,0 0 0 0 0,0 0 0 0 0,0 0 0 0 0,1 0 0 0 0,-1 0 1 0 0,0 0-1 0 0,0 0 0 0 0,0 0 0 0 0,0 0 0 0 0,1 0 0 0 0,-1 0 0 0 0,0-1-10 0 0,0 1 14 0 0,0 0 1 0 0,1 0-1 0 0,-1 0 0 0 0,0 0 1 0 0,0 0-1 0 0,1 0 1 0 0,-1 0-1 0 0,0 0 0 0 0,1 0 1 0 0,-1 0-1 0 0,0 0 0 0 0,0 0 1 0 0,1 0-1 0 0,-1 0 1 0 0,0 0-1 0 0,0 0 0 0 0,1 0 1 0 0,-1 1-1 0 0,0-1 0 0 0,0 0 1 0 0,1 0-1 0 0,-1 0 0 0 0,0 0 1 0 0,0 0-1 0 0,0 1 1 0 0,1-1-1 0 0,-1 0 0 0 0,0 0 1 0 0,0 0-1 0 0,0 1 0 0 0,1-1 1 0 0,-1 0-1 0 0,0 0 1 0 0,0 1-1 0 0,0-1 0 0 0,0 0 1 0 0,0 0-1 0 0,0 1 0 0 0,0-1 1 0 0,0 0-1 0 0,0 0 1 0 0,0 1-1 0 0,0-1 0 0 0,0 0 1 0 0,0 1-15 0 0,0 8-16 0 0,0-9 8 0 0,2 0 4 0 0,-1 0 1 0 0,1 0 0 0 0,-1 1 0 0 0,1-1-1 0 0,-1 0 1 0 0,0 0 0 0 0,1 1 0 0 0,-1-1-1 0 0,0 1 1 0 0,1-1 0 0 0,0 2 3 0 0,-3 2 80 0 0,-1 0 1 0 0,0-1 0 0 0,1 1 0 0 0,-1 0-1 0 0,-1 0 1 0 0,1-1 0 0 0,-2 3-81 0 0,-11 18 184 0 0,12-17-161 0 0,0 1 1 0 0,-1-1-1 0 0,1 0 1 0 0,-2 0-1 0 0,1 0 1 0 0,-1-1-1 0 0,0 0 1 0 0,0 0-1 0 0,-1 0 0 0 0,0 0 1 0 0,0-1-1 0 0,-4 3-23 0 0,-4 3 24 0 0,0 1-1 0 0,0 0 0 0 0,2 1 1 0 0,-9 10-24 0 0,16-13-15 0 0,4-10 12 0 0,0 0-1 0 0,1 0 10 0 0,0 0 2 0 0,0 0 2 0 0,0 0 13 0 0,0 0 6 0 0,0 0-1 0 0,0 0-1460 0 0,0 0-5874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0.8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226 31 8240 0 0,'0'-2'63'0'0,"0"0"-1"0"0,0 1 1 0 0,0-1 0 0 0,0 1 0 0 0,0-1 0 0 0,-1 1-1 0 0,1-1 1 0 0,-1 1 0 0 0,1-1 0 0 0,-1 1 0 0 0,1-1-1 0 0,-1 1 1 0 0,0-1 0 0 0,0 1 0 0 0,0 0 0 0 0,0-1-1 0 0,0 1 1 0 0,0 0 0 0 0,0 0 0 0 0,0 0-63 0 0,0 0 152 0 0,1 1-24 0 0,-20 1-26 0 0,4 0 54 0 0,0 2-1 0 0,1 0 0 0 0,-1 1 0 0 0,1 0 0 0 0,-2 2-155 0 0,15-4 81 0 0,-1 0-1 0 0,1 0 1 0 0,-1 0-1 0 0,1 0 1 0 0,0 0-1 0 0,0 1 0 0 0,0-1 1 0 0,1 1-1 0 0,-1-1 1 0 0,0 1-1 0 0,1 0 1 0 0,0-1-1 0 0,-1 1 1 0 0,1 0-1 0 0,0 0 0 0 0,1 0 1 0 0,-1 0-1 0 0,0 0 1 0 0,1 0-1 0 0,0 0 1 0 0,0 0-1 0 0,0 0 1 0 0,0 0-1 0 0,0 0 0 0 0,0 0 1 0 0,1 0-1 0 0,0 1-80 0 0,1 7 76 0 0,1-1 0 0 0,1 1 0 0 0,-1 0 0 0 0,2-1 0 0 0,0 0 0 0 0,0 0 0 0 0,5 6-76 0 0,69 112 322 0 0,-77-124-324 0 0,-1 0 0 0 0,1 0 1 0 0,-1 0-1 0 0,1 0 0 0 0,-1 0 0 0 0,-1 1 1 0 0,1-1-1 0 0,0 0 0 0 0,-1 1 1 0 0,0-1-1 0 0,0 0 0 0 0,-1 1 1 0 0,1 0 1 0 0,-1 11-2 0 0,1-14 2 0 0,-1 0 1 0 0,0-1 0 0 0,1 1 0 0 0,-1 0-1 0 0,0 0 1 0 0,0 0 0 0 0,0-1-1 0 0,-1 1 1 0 0,1 0 0 0 0,0-1 0 0 0,0 1-1 0 0,-1-1 1 0 0,1 1 0 0 0,-1-1 0 0 0,0 0-1 0 0,1 0 1 0 0,-1 0 0 0 0,0 0 0 0 0,0 0-1 0 0,0 0 1 0 0,1 0 0 0 0,-1 0-1 0 0,0-1 1 0 0,0 1 0 0 0,-1-1-1 0 0,-10 4 7 0 0,0 0-1 0 0,0-1 1 0 0,-3 0-7 0 0,8-1 7 0 0,1-1 0 0 0,-1 0 0 0 0,1-1-1 0 0,-1 0 1 0 0,1 0 0 0 0,-1 0 0 0 0,1-1-1 0 0,0 0 1 0 0,-1 0 0 0 0,1-1 0 0 0,0 0 0 0 0,-3-2-7 0 0,7 0-1711 0 0,3 4-6914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39.76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 4616 0 0,'0'-4'798'0'0,"0"8"164"0"0,0-4-716 0 0,0 0-43 0 0,1 0-146 0 0,0 0 0 0 0,0 0 0 0 0,1 1 0 0 0,-1-1 0 0 0,0 0 0 0 0,0 0 0 0 0,1 1 0 0 0,-1-1 0 0 0,0 1 0 0 0,0-1 0 0 0,0 1 0 0 0,1 0-57 0 0,-2 10 30 0 0,1 0 1 0 0,1 0-1 0 0,0 0 0 0 0,3 7-30 0 0,4 28 98 0 0,7 94 228 0 0,-15-125-226 0 0,0 0-1 0 0,-1 0 1 0 0,0 4-100 0 0,-1-10 121 0 0,1 1 0 0 0,0 0 0 0 0,0-1 0 0 0,1 1 0 0 0,1 0 0 0 0,-1-1 0 0 0,4 9-121 0 0,-3-11 116 0 0,0 0 0 0 0,-1 1 1 0 0,1-1-1 0 0,-2 1 0 0 0,1-1 0 0 0,-1 5-116 0 0,0-3 130 0 0,1 0-1 0 0,0-1 0 0 0,0 1 0 0 0,2 5-129 0 0,-1-3 225 0 0,-1 0 0 0 0,0 1 0 0 0,0-1 0 0 0,-1 1 0 0 0,-1 2-225 0 0,1 5 753 0 0,0-19-643 0 0,0 0-2 0 0,0 0-1 0 0,0 0-12 0 0,0 0-62 0 0,0 0-10 0 0,0 0 1 0 0,0 0 8 0 0,0 0 33 0 0,0 0 12 0 0,0-29 470 0 0,-1-13-407 0 0,-1 0 0 0 0,-4-11-140 0 0,5 7-1665 0 0,1 30-6999 0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0.17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59 4720 0 0,'1'0'60'0'0,"0"0"1"0"0,0-1-1 0 0,0 1 1 0 0,-1 0-1 0 0,1-1 1 0 0,0 1 0 0 0,0 0-1 0 0,-1-1 1 0 0,1 1-1 0 0,0-1 1 0 0,-1 0-1 0 0,1 1 1 0 0,-1-1-1 0 0,1 1 1 0 0,-1-1-1 0 0,1 0 1 0 0,-1 1-1 0 0,1-1 1 0 0,-1 0-1 0 0,1 0 1 0 0,-1 1-1 0 0,0-1 1 0 0,1 0 0 0 0,-1 0-1 0 0,0 0 1 0 0,0 1-1 0 0,0-1 1 0 0,0 0-1 0 0,0 0 1 0 0,0 0-1 0 0,0 0-60 0 0,10-22 1036 0 0,-8 21-1075 0 0,-1 1 1 0 0,1-1 0 0 0,0 1 0 0 0,0-1-1 0 0,0 1 1 0 0,0 0 0 0 0,0 0-1 0 0,0 0 1 0 0,1 0 0 0 0,-1 1 0 0 0,0-1-1 0 0,0 0 1 0 0,1 1 0 0 0,-1 0-1 0 0,0-1 1 0 0,1 1 0 0 0,-1 0 0 0 0,0 0-1 0 0,1 0 1 0 0,-1 1 0 0 0,0-1-1 0 0,1 1 39 0 0,4-1-142 0 0,0 1 0 0 0,1 1 0 0 0,-1 0 0 0 0,0 0 0 0 0,0 0 0 0 0,5 3 142 0 0,26 15-25 0 0,-1 2 1 0 0,8 7 24 0 0,-5-7 0 0 0,-34-20 0 0 0,0 1 0 0 0,0-1 0 0 0,-1 1 0 0 0,1 0 0 0 0,-1 1 0 0 0,0-1 0 0 0,0 1 0 0 0,0 0 0 0 0,0 1 0 0 0,-1-1 0 0 0,0 1 0 0 0,0-1 0 0 0,0 1 0 0 0,0 1 0 0 0,0 0 0 0 0,-4-5 0 0 0,3 5 57 0 0,0 0 0 0 0,-1 0-1 0 0,0 0 1 0 0,0 1 0 0 0,0 1-57 0 0,-2-7 14 0 0,0 1 0 0 0,1-1 0 0 0,-1 1 0 0 0,0-1 0 0 0,0 1 0 0 0,0-1 0 0 0,-1 1 0 0 0,1-1 0 0 0,0 1 0 0 0,-1-1 0 0 0,1 1 0 0 0,0-1 0 0 0,-1 1-1 0 0,0-1 1 0 0,1 0 0 0 0,-1 1 0 0 0,0-1 0 0 0,0 0 0 0 0,1 0 0 0 0,-1 1 0 0 0,0-1 0 0 0,0 0 0 0 0,-1 0 0 0 0,1 0 0 0 0,0 0-14 0 0,-11 8 361 0 0,10-6-307 0 0,-2-1 0 0 0,1 0-1 0 0,0 1 1 0 0,0-1 0 0 0,-1-1-1 0 0,1 1 1 0 0,-1 0 0 0 0,-2 0-54 0 0,-50 16 494 0 0,-69 20 1084 0 0,105-35-1322 0 0,17-3-205 0 0,-1 0 1 0 0,1 0-1 0 0,0 0 0 0 0,-1 1 1 0 0,1 0-1 0 0,0 0 0 0 0,0 0 0 0 0,0 0 1 0 0,0 0-1 0 0,-2 1-51 0 0,3-1 42 0 0,-1 0 0 0 0,0 0 0 0 0,1 0 0 0 0,-1-1 0 0 0,1 1 0 0 0,-1-1 0 0 0,0 0 0 0 0,0 0 1 0 0,1 0-1 0 0,-1 0 0 0 0,-1 0-42 0 0,-5 0 70 0 0,8 0-59 0 0,1 0 5 0 0,0 11-1323 0 0,0-10-5419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3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34 96 0 0,'0'0'329'0'0,"0"0"5"0"0,0 0-4 0 0,5 6 10 0 0,22 22 399 0 0,-25-27-644 0 0,0 0-1 0 0,0 0 1 0 0,0 0 0 0 0,0-1-1 0 0,-1 1 1 0 0,1-1 0 0 0,0 0-1 0 0,0 1 1 0 0,0-1 0 0 0,0 0-1 0 0,0 0 1 0 0,0 0 0 0 0,1 0-95 0 0,28-3 712 0 0,-3 1 81 0 0,8-1-388 0 0,-1-1 0 0 0,0-2-1 0 0,0-1 1 0 0,0-2 0 0 0,17-8-405 0 0,-44 14 118 0 0,0 0 1 0 0,0 0-1 0 0,0 1 0 0 0,1 0 1 0 0,-1 0-1 0 0,0 1 1 0 0,1 0-1 0 0,-1 1 1 0 0,1 0-1 0 0,-1 0 0 0 0,2 1-118 0 0,-8-1 38 0 0,1 0 0 0 0,-1 1-1 0 0,0-1 1 0 0,1 0-1 0 0,-1 0 1 0 0,0-1-1 0 0,0 1 1 0 0,1 0 0 0 0,-1-1-1 0 0,0 1 1 0 0,1-1-38 0 0,14-3 444 0 0,-15 4-417 0 0,-1 0 1 0 0,1 0 0 0 0,-1 0 0 0 0,0 0-1 0 0,1 0 1 0 0,-1 1 0 0 0,1-1-1 0 0,-1 0 1 0 0,0 1 0 0 0,1-1-1 0 0,-1 1 1 0 0,0-1 0 0 0,1 1-1 0 0,-1 0 1 0 0,0 0-28 0 0,14 4 313 0 0,-14-5-243 0 0,-1 0 1 0 0,1 0 0 0 0,0 0 0 0 0,-1-1 0 0 0,1 1-1 0 0,0 0 1 0 0,-1 1 0 0 0,1-1 0 0 0,0 0-1 0 0,-1 0 1 0 0,1 0 0 0 0,0 0 0 0 0,-1 0 0 0 0,1 1-1 0 0,0-1 1 0 0,-1 0 0 0 0,1 1 0 0 0,-1-1-1 0 0,1 0 1 0 0,0 1 0 0 0,-1-1 0 0 0,1 1-1 0 0,-1-1 1 0 0,0 1 0 0 0,1-1 0 0 0,0 1-71 0 0,-1 1 21 0 0,0-1 0 0 0,0 1 1 0 0,0-1-1 0 0,0 1 0 0 0,0-1 1 0 0,-1 1-1 0 0,1-1 0 0 0,0 1 1 0 0,-1-1-1 0 0,1 0 0 0 0,-1 1 1 0 0,1-1-1 0 0,-1 1-21 0 0,-1 4 1 0 0,1 0-1 0 0,0 1 1 0 0,0-1 0 0 0,1 0 0 0 0,0 1 0 0 0,0-1-1 0 0,0 1 1 0 0,1 1-1 0 0,-1 31-59 0 0,-1-31 43 0 0,1 0 1 0 0,0 0 0 0 0,0 1-1 0 0,0-1 1 0 0,1 0 0 0 0,1 0-1 0 0,-1 0 1 0 0,3 5 15 0 0,-2-2 53 0 0,-1 1 1 0 0,0 1-1 0 0,-1-1 1 0 0,0 0-1 0 0,-2 11-53 0 0,1 13 686 0 0,1-30-1534 0 0,0-6-7630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4.73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4008 0 0,'1'1'182'0'0,"1"0"-1"0"0,-1 0 1 0 0,0 1 0 0 0,0-1 0 0 0,1 0-1 0 0,-1 0 1 0 0,0 1 0 0 0,0-1 0 0 0,0 1-1 0 0,0-1 1 0 0,-1 1 0 0 0,1-1 0 0 0,0 1-1 0 0,-1 0 1 0 0,1-1 0 0 0,-1 1 0 0 0,1 0-1 0 0,-1-1 1 0 0,0 1 0 0 0,0 0 0 0 0,0 0-1 0 0,0-1 1 0 0,0 1 0 0 0,0 0 0 0 0,0 0-1 0 0,-1 0-181 0 0,1 2-18 0 0,0 0-1 0 0,0 0 1 0 0,1-1-1 0 0,-1 1 1 0 0,1-1-1 0 0,0 1 1 0 0,0 1 18 0 0,12 34-234 0 0,-2 1 1 0 0,6 38 233 0 0,-5-23 925 0 0,4 9-925 0 0,-14-35 361 0 0,-3-26-313 0 0,1-1 0 0 0,0 1 0 0 0,0 0 0 0 0,0-1 0 0 0,0 1 1 0 0,0-1-1 0 0,1 1 0 0 0,-1 0 0 0 0,1-1 0 0 0,0 1 0 0 0,0-1 0 0 0,0 1-48 0 0,1 15 1083 0 0,-3-16 261 0 0,0-16-869 0 0,2-12-354 0 0,0 18-88 0 0,-1 0-1 0 0,1 1 0 0 0,-2-1 1 0 0,1 0-1 0 0,-1 0 1 0 0,0 0-1 0 0,-1 0 0 0 0,-1-5-32 0 0,1 8 25 0 0,1 0-1 0 0,0 0 0 0 0,0 0 1 0 0,0 0-1 0 0,1 1 0 0 0,-1-4-24 0 0,1 3 22 0 0,0 1-1 0 0,0 0 0 0 0,-1 0 0 0 0,0 0 1 0 0,0-1-1 0 0,0 1 0 0 0,0 0 0 0 0,-1 0-21 0 0,0-1 15 0 0,1-1 0 0 0,0 1-1 0 0,-1-1 1 0 0,2 1-1 0 0,-1-1 1 0 0,1 1 0 0 0,0-1-1 0 0,0-4-14 0 0,0 2 14 0 0,0-102-287 0 0,1 109 244 0 0,0 0 1 0 0,0 0-1 0 0,0-1 1 0 0,0 1-1 0 0,0 0 1 0 0,0 0-1 0 0,1 0 1 0 0,-1 0-1 0 0,0 0 1 0 0,0 1-1 0 0,1-1 1 0 0,-1 0-1 0 0,1 1 1 0 0,-1-1-1 0 0,1 0 1 0 0,-1 1-1 0 0,1 0 1 0 0,-1-1-1 0 0,2 1 29 0 0,17-9-258 0 0,-17 7 235 0 0,-1 0-1 0 0,0 1 1 0 0,1-1 0 0 0,-1 1 0 0 0,0 0 0 0 0,1 0 0 0 0,0 0 0 0 0,-1 0 0 0 0,1 0 0 0 0,0 0 0 0 0,-1 1 0 0 0,1-1 0 0 0,2 1 23 0 0,41-1-150 0 0,-32 1 82 0 0,0 0 56 0 0,-12-1 9 0 0,0 1 1 0 0,1 0-1 0 0,-1-1 1 0 0,1 1-1 0 0,-1 0 1 0 0,1 1-1 0 0,-1-1 1 0 0,1 0 0 0 0,-1 1-1 0 0,1-1 1 0 0,-1 1-1 0 0,0 0 1 0 0,1 0-1 0 0,-1 0 1 0 0,0 0-1 0 0,0 0 1 0 0,1 0-1 0 0,-1 1 1 0 0,0-1 0 0 0,0 1-1 0 0,0-1 1 0 0,0 2 2 0 0,29 15 0 0 0,-13-3 1 0 0,-13-12-2 0 0,-1 1 0 0 0,1 0 0 0 0,-1 0 0 0 0,0 0 0 0 0,0 0 0 0 0,0 1 0 0 0,1 3 1 0 0,1-1 9 0 0,5 14-219 0 0,-11-21 205 0 0,0 1-1 0 0,1 0 1 0 0,-1-1 0 0 0,0 1 0 0 0,0 0 0 0 0,0-1 0 0 0,0 1 0 0 0,0 0 0 0 0,0 0-1 0 0,0-1 1 0 0,0 1 0 0 0,0 0 0 0 0,-1-1 0 0 0,1 1 0 0 0,0 0 0 0 0,0-1-1 0 0,-1 1 1 0 0,1 0 0 0 0,0-1 0 0 0,-1 1 0 0 0,1 0 0 0 0,-1-1 0 0 0,1 1 0 0 0,0-1-1 0 0,-1 1 1 0 0,1-1 0 0 0,-1 1 0 0 0,0 0 5 0 0,-8 9-80 0 0,8-9 73 0 0,0 0 1 0 0,0 1 0 0 0,0-1-1 0 0,0 0 1 0 0,-1 0 0 0 0,1 0-1 0 0,0 0 1 0 0,0 0 0 0 0,-1 0-1 0 0,1 0 1 0 0,-1 0 0 0 0,1 0-1 0 0,-1 0 7 0 0,-24 10-57 0 0,16-6 40 0 0,0-1 0 0 0,-1 0 1 0 0,0 0-1 0 0,0-1 1 0 0,0 0-1 0 0,0-1 0 0 0,0 0 1 0 0,-2-1 16 0 0,-55 3 57 0 0,60-3-44 0 0,7-1-11 0 0,0 0 0 0 0,0 0 1 0 0,0 0-1 0 0,1 0 0 0 0,-1 0 1 0 0,0 0-1 0 0,0 0 0 0 0,0 0 0 0 0,0 0 1 0 0,0 0-1 0 0,0 0 0 0 0,0 0 1 0 0,1-1-1 0 0,-1 1 0 0 0,0 0 1 0 0,0-1-1 0 0,0 1 0 0 0,0 0 0 0 0,1-1 1 0 0,-1 1-1 0 0,0-1 0 0 0,1 0 1 0 0,-1 1-1 0 0,0-1-2 0 0,-7-7-1277 0 0,8 7-6027 0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5.2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62 5520 0 0,'0'0'417'0'0,"0"0"6"0"0,0 0 1 0 0,0 0-18 0 0,0 0-68 0 0,0 0-17 0 0,7 0 327 0 0,13-1-187 0 0,1-1-1 0 0,-1-1 1 0 0,4-1-461 0 0,27-4 323 0 0,31-5 30 0 0,-23 4 500 0 0,56-2-853 0 0,68 1 976 0 0,-114 10-682 0 0,-68 0-286 0 0,0 0-1 0 0,0 1 1 0 0,0-1-1 0 0,0 0 1 0 0,0 1-1 0 0,0-1 1 0 0,0 1-1 0 0,0-1 1 0 0,0 1-1 0 0,0-1 1 0 0,0 1-1 0 0,0 0 1 0 0,0 0-1 0 0,0 0-7 0 0,0-1 10 0 0,-1 1 0 0 0,1 0 0 0 0,0 0 1 0 0,0-1-1 0 0,0 1 0 0 0,0-1 0 0 0,0 1 0 0 0,0-1 0 0 0,0 1 0 0 0,0-1 0 0 0,0 0 0 0 0,0 1 0 0 0,0-1 1 0 0,0 0-1 0 0,0 0 0 0 0,0 0 0 0 0,0 0 0 0 0,0 0-10 0 0,8 0-1619 0 0,-8 0-6487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5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1 488 0 0,'2'1'256'0'0,"0"1"-1"0"0,-1-1 1 0 0,1 1-1 0 0,0-1 1 0 0,0 1-1 0 0,0-1 1 0 0,1 0 0 0 0,-1 0-1 0 0,0 0 1 0 0,0 0-1 0 0,1-1 1 0 0,-1 1-1 0 0,0-1 1 0 0,1 1 0 0 0,-1-1-1 0 0,0 0 1 0 0,1 0-1 0 0,-1 0 1 0 0,1 0-1 0 0,-1 0 1 0 0,1 0-256 0 0,7-1-135 0 0,-5 1 153 0 0,0 1 0 0 0,0-1 0 0 0,0 1 0 0 0,-1 0 0 0 0,1 0 0 0 0,0 0-1 0 0,0 1 1 0 0,0 0 0 0 0,-1-1 0 0 0,1 2 0 0 0,-1-1 0 0 0,0 0 0 0 0,3 3-18 0 0,21 7 10 0 0,-25-11-5 0 0,1 0-1 0 0,0 1 1 0 0,-1-1-1 0 0,1 1 1 0 0,-1 0-1 0 0,1 0 1 0 0,-1 0 0 0 0,0 1-1 0 0,0-1 1 0 0,0 1-1 0 0,2 2-4 0 0,18 15 181 0 0,-20-19-166 0 0,0 1 1 0 0,-1 0 0 0 0,1 0-1 0 0,-1 0 1 0 0,0 0 0 0 0,0 0 0 0 0,0 1-1 0 0,0-1 1 0 0,0 1 0 0 0,0-1-1 0 0,0 1-15 0 0,-2-2 2 0 0,1 0-1 0 0,-1 0 0 0 0,1-1 0 0 0,-1 1 1 0 0,1 0-1 0 0,0-1 0 0 0,-1 1 0 0 0,1 0 0 0 0,0-1 1 0 0,-1 1-1 0 0,1-1 0 0 0,0 1 0 0 0,0-1 1 0 0,0 1-1 0 0,0-1-1 0 0,-1 1 2 0 0,1-1-1 0 0,-1 0 1 0 0,1 0 0 0 0,-1 1-1 0 0,1-1 1 0 0,-1 0 0 0 0,1 1 0 0 0,-1-1-1 0 0,1 0 1 0 0,-1 1 0 0 0,0-1 0 0 0,1 1-1 0 0,-1-1 1 0 0,0 1 0 0 0,1-1 0 0 0,-1 1-1 0 0,0-1 1 0 0,0 1 0 0 0,1-1-1 0 0,-1 1 1 0 0,0-1 0 0 0,0 1 0 0 0,0-1-1 0 0,0 1 1 0 0,0 0 0 0 0,1-1 0 0 0,-1 1-1 0 0,0-1 1 0 0,0 1 0 0 0,-1-1-1 0 0,1 1-1 0 0,0 4 20 0 0,1-2-11 0 0,-1 0-1 0 0,0-1 1 0 0,0 1-1 0 0,-1 0 0 0 0,1 0 1 0 0,0 0-1 0 0,-1 0 1 0 0,0-1-1 0 0,0 1 1 0 0,0 0-1 0 0,0-1 0 0 0,0 1 1 0 0,0 0-9 0 0,-5 14 29 0 0,6-16-26 0 0,0 0 1 0 0,-1 1-1 0 0,1-1 1 0 0,0 0-1 0 0,-1 0 1 0 0,1 0-1 0 0,0 0 1 0 0,-1 0-1 0 0,1 1 1 0 0,-1-1-1 0 0,0 0 1 0 0,1 0-1 0 0,-1 0 1 0 0,0-1-1 0 0,0 1 1 0 0,0 0-1 0 0,0 0 0 0 0,1 0 1 0 0,-1 0-1 0 0,0-1-3 0 0,-34 37 262 0 0,19-26-127 0 0,6-5-74 0 0,1 0 1 0 0,0 0 0 0 0,-7 7-62 0 0,-18 32-774 0 0,33-44-3852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6.42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 44 1104 0 0,'-2'-1'1518'0'0,"3"1"-1484"0"0,-1 0 0 0 0,0 0-1 0 0,0 0 1 0 0,0 0 0 0 0,0 0 0 0 0,1 0 0 0 0,-1 0 0 0 0,0 0-1 0 0,0 0 1 0 0,0 0 0 0 0,0 0 0 0 0,1 0 0 0 0,-1 0 0 0 0,0-1-1 0 0,0 1 1 0 0,0 0 0 0 0,0 0 0 0 0,0 0 0 0 0,0 0 0 0 0,1 0-1 0 0,-1 0 1 0 0,0-1 0 0 0,0 1 0 0 0,0 0 0 0 0,0 0 0 0 0,0 0-1 0 0,0 0 1 0 0,0-1 0 0 0,0 1 0 0 0,0 0 0 0 0,0 0 0 0 0,0 0-1 0 0,0 0 1 0 0,0-1 0 0 0,0 1 0 0 0,0 0 0 0 0,0 0 0 0 0,0 0 0 0 0,0 0-1 0 0,0-1 1 0 0,0 1 0 0 0,0 0 0 0 0,0 0 0 0 0,0 0 0 0 0,0 0-1 0 0,0-1 1 0 0,0 1 0 0 0,0 0 0 0 0,0 0-34 0 0,0 0 28 0 0,0 1 0 0 0,0-1-1 0 0,0 1 1 0 0,0-1 0 0 0,0 0 0 0 0,0 1 0 0 0,0-1 0 0 0,1 1-1 0 0,-1-1 1 0 0,0 0 0 0 0,0 1 0 0 0,0-1 0 0 0,1 0 0 0 0,-1 1 0 0 0,0-1-1 0 0,1 0 1 0 0,-1 1 0 0 0,0-1 0 0 0,1 0 0 0 0,-1 0 0 0 0,0 0 0 0 0,1 1-1 0 0,-1-1 1 0 0,0 0 0 0 0,1 0 0 0 0,-1 0 0 0 0,1 0 0 0 0,-1 1-1 0 0,1-1 1 0 0,-1 0 0 0 0,0 0 0 0 0,1 0 0 0 0,-1 0 0 0 0,1 0 0 0 0,-1 0-1 0 0,0 0 1 0 0,1 0 0 0 0,-1 0 0 0 0,1-1 0 0 0,-1 1 0 0 0,1 0-28 0 0,28-6 75 0 0,-4 1 58 0 0,19 0 137 0 0,128-10 1143 0 0,-36 7 1315 0 0,-79 3-1657 0 0,-56 5-1055 0 0,-1 0 2 0 0,0 0 12 0 0,0 0 3 0 0,0 0 4 0 0,0 0 15 0 0,0 0 74 0 0,0 0 18 0 0,0 0 1 0 0,0 0-9 0 0,0 0-56 0 0,0 0-9 0 0,0 27 473 0 0,-1 9-275 0 0,0-24-222 0 0,0 1-1 0 0,1 0 1 0 0,1-1-1 0 0,0 1 0 0 0,1-1 1 0 0,0 1-1 0 0,2 5-46 0 0,2 16 54 0 0,-6-30-45 0 0,0 0 0 0 0,0-1 0 0 0,1 1 0 0 0,-1-1 0 0 0,1 1 0 0 0,0-1 0 0 0,0 1 0 0 0,0-1 0 0 0,1 2-9 0 0,-1-2 25 0 0,0-1-1 0 0,0 1 1 0 0,0-1 0 0 0,-1 0-1 0 0,0 1 1 0 0,1-1 0 0 0,-1 1 0 0 0,0-1-1 0 0,0 1 1 0 0,0-1 0 0 0,-1 1-1 0 0,1-1 1 0 0,0 1 0 0 0,-1 0-25 0 0,0-1 27 0 0,1 1 0 0 0,-1-1 0 0 0,1 0 1 0 0,0 1-1 0 0,0-1 0 0 0,0 1 0 0 0,0-1 0 0 0,0 0 0 0 0,1 1 1 0 0,-1-1-1 0 0,1 0 0 0 0,0 3-27 0 0,12 4-1596 0 0,-13-8-7225 0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7.2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342 29 3712 0 0,'-4'-3'273'0'0,"0"0"1"0"0,0 0-1 0 0,0 1 0 0 0,0 0 1 0 0,0-1-1 0 0,-1 1 0 0 0,1 1 1 0 0,-1-1-1 0 0,1 1 0 0 0,-1-1 1 0 0,0 1-1 0 0,1 1 0 0 0,-5-1-273 0 0,-12-1 2155 0 0,-1 1 0 0 0,-12 2-2155 0 0,9-1 521 0 0,17 2-560 0 0,0-1 1 0 0,-1 2 0 0 0,1-1 0 0 0,0 1 0 0 0,1 0 0 0 0,-1 1-1 0 0,0-1 1 0 0,1 1 0 0 0,0 1 0 0 0,0 0 0 0 0,-5 4 38 0 0,4-3-64 0 0,1 0 0 0 0,-1 1 1 0 0,1 0-1 0 0,1 0 1 0 0,0 0-1 0 0,0 1 1 0 0,-1 2 63 0 0,4-6-26 0 0,0 0 0 0 0,0 1 0 0 0,1-1 0 0 0,0 1 0 0 0,0 0 0 0 0,0 0 0 0 0,1 0 0 0 0,-1 0 0 0 0,1 0 0 0 0,0 0 0 0 0,1 0 1 0 0,-1 0-1 0 0,1 0 0 0 0,0 1 26 0 0,1-4-3 0 0,-1 0 1 0 0,1 0-1 0 0,0-1 1 0 0,0 1-1 0 0,0 0 1 0 0,0 0 0 0 0,0 0-1 0 0,0 0 1 0 0,0-1-1 0 0,1 1 1 0 0,-1-1-1 0 0,1 1 1 0 0,-1-1-1 0 0,1 1 1 0 0,-1-1-1 0 0,1 0 1 0 0,0 0 0 0 0,0 0-1 0 0,0 0 1 0 0,1 1 2 0 0,3 1-7 0 0,1 0 0 0 0,0 0 0 0 0,0-1 0 0 0,0 1 0 0 0,2-1 7 0 0,1 0 2 0 0,0 0 1 0 0,-1 0 0 0 0,1-1 0 0 0,0 0-1 0 0,0-1 1 0 0,0 0 0 0 0,0-1 0 0 0,0 0-1 0 0,0-1 1 0 0,-1 0 0 0 0,1 0 0 0 0,-1-1-1 0 0,1 0 1 0 0,-1-1 0 0 0,2 0-3 0 0,24-13 8 0 0,-26 14-7 0 0,0-1 1 0 0,0-1-1 0 0,-1 0 0 0 0,1 0 1 0 0,6-6-2 0 0,-1 2 8 0 0,-12 8-4 0 0,0 0 0 0 0,0 0 0 0 0,0 0 0 0 0,-1-1 0 0 0,1 1 0 0 0,0 0 0 0 0,-1-1 0 0 0,1 1 0 0 0,-1-1 0 0 0,0 1 0 0 0,1-1 0 0 0,-1 0 0 0 0,0 1 0 0 0,1-3-4 0 0,-1 1 32 0 0,0 0 1 0 0,0 0-1 0 0,0 0 1 0 0,0 1-1 0 0,1-1 1 0 0,-1 0-1 0 0,1 1 1 0 0,0-1-1 0 0,0 1 1 0 0,0-1 0 0 0,0 1-1 0 0,0 0 1 0 0,1 0-1 0 0,-1 0 1 0 0,1-1-33 0 0,-1 2 53 0 0,-1 0 1 0 0,1 0-1 0 0,-1 0 1 0 0,0 0-1 0 0,1 0 1 0 0,-1 0 0 0 0,0 0-1 0 0,0-1 1 0 0,0 1-1 0 0,0-1 1 0 0,0 1-1 0 0,0-1 1 0 0,0 1-1 0 0,0-1 1 0 0,-1 1 0 0 0,1-1-1 0 0,-1 0 1 0 0,1-1-54 0 0,-1 3 100 0 0,0 0-3 0 0,0 0 6 0 0,0 0 2 0 0,0 0 6 0 0,0 0 2 0 0,0 0 4 0 0,0 0-15 0 0,0 0-52 0 0,0 0-15 0 0,0 0-30 0 0,-1 0 0 0 0,1 0 0 0 0,0 0 1 0 0,-1 1-1 0 0,1-1 0 0 0,0 0 0 0 0,-1 0 0 0 0,1 1 0 0 0,0-1 0 0 0,-1 0 1 0 0,1 0-1 0 0,0 1 0 0 0,-1-1 0 0 0,1 0 0 0 0,0 1 0 0 0,0-1 0 0 0,-1 0 1 0 0,1 1-1 0 0,0-1 0 0 0,0 1 0 0 0,0-1 0 0 0,0 0 0 0 0,-1 1 0 0 0,1-1 1 0 0,0 1-1 0 0,0-1 0 0 0,0 1 0 0 0,0-1 0 0 0,0 0 0 0 0,0 1-5 0 0,-1 16 114 0 0,1-12-63 0 0,-2 26 16 0 0,2 0 1 0 0,0 0-1 0 0,3-1 1 0 0,0 1 0 0 0,2 0-1 0 0,1-1 1 0 0,5 12-68 0 0,-4-13 46 0 0,-6-21-32 0 0,1 0 0 0 0,0 0 0 0 0,1 0 0 0 0,-1-1 0 0 0,1 1 1 0 0,1-1-1 0 0,0 1 0 0 0,0-1 0 0 0,2 2-14 0 0,12 17 35 0 0,-14-20 9 0 0,0 1-1 0 0,0-1 0 0 0,0 0 1 0 0,1 0-1 0 0,0-1 0 0 0,1 1 1 0 0,-1-1-1 0 0,1 0 0 0 0,0-1 1 0 0,0 1-1 0 0,0-1 1 0 0,1-1-1 0 0,3 3-43 0 0,-8-5 31 0 0,0 0 0 0 0,0 0 0 0 0,1 0 0 0 0,-1 0 0 0 0,1-1 0 0 0,-1 1 0 0 0,1-1 0 0 0,-1 1 0 0 0,1-1 0 0 0,-1 0 0 0 0,1 0 0 0 0,-1 0 0 0 0,1 0 0 0 0,-1 0 0 0 0,1-1 0 0 0,-1 1 0 0 0,1-1 0 0 0,-1 0 0 0 0,1 0 0 0 0,-1 0 0 0 0,0 0 1 0 0,1 0-32 0 0,18-6 491 0 0,-19 6-447 0 0,0 1-1 0 0,1-1 1 0 0,-1 1-1 0 0,0-1 1 0 0,0 0-1 0 0,0 0 1 0 0,0 0-1 0 0,0 0 1 0 0,0 0-1 0 0,0-1 1 0 0,-1 1-1 0 0,1 0 1 0 0,0-1-1 0 0,-1 0 1 0 0,1 1-1 0 0,-1-1 1 0 0,1 0-1 0 0,0 0-43 0 0,4-11 171 0 0,-5 11-158 0 0,-1 0 1 0 0,1 1-1 0 0,0-1 1 0 0,-1 0 0 0 0,1 0-1 0 0,0 1 1 0 0,0-1-1 0 0,0 0 1 0 0,1 1 0 0 0,-1-1-1 0 0,0 1 1 0 0,1 0-1 0 0,-1-1 1 0 0,0 1 0 0 0,1 0-1 0 0,0 0 1 0 0,-1 0-1 0 0,1 0 1 0 0,0 0 0 0 0,-1 0-1 0 0,2 0-13 0 0,-3 1-49 0 0,0 0 0 0 0,0 0 1 0 0,0 0-1 0 0,0 0 0 0 0,0 0 0 0 0,1 0 0 0 0,-1 0 0 0 0,0 0 1 0 0,0 0-1 0 0,0 0 0 0 0,0 0 0 0 0,0 0 0 0 0,0 0 0 0 0,1 0 0 0 0,-1 0 1 0 0,0 0-1 0 0,0 0 0 0 0,0 0 0 0 0,0 0 0 0 0,0 0 0 0 0,0 0 0 0 0,0 0 1 0 0,1-1-1 0 0,-1 1 0 0 0,0 0 0 0 0,0 0 0 0 0,0 0 0 0 0,0 0 1 0 0,0 0-1 0 0,0 0 0 0 0,0 0 0 0 0,0 0 0 0 0,0-1 0 0 0,0 1 0 0 0,0 0 1 0 0,0 0-1 0 0,0 0 0 0 0,0 0 0 0 0,0 0 0 0 0,0 0 0 0 0,0-1 1 0 0,0 1-1 0 0,0 0 0 0 0,0 0 49 0 0,0-1-10805 0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49.4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79 96 0 0,'0'0'377'0'0,"0"0"5"0"0,0 0-2 0 0,5 0 45 0 0,-1 0-326 0 0,2 0 285 0 0,0 0 1 0 0,0-1 0 0 0,0 1 0 0 0,0-1 0 0 0,0 0 0 0 0,3-2-385 0 0,48-7 2876 0 0,-18 0-1908 0 0,1 2 1 0 0,9 0-969 0 0,24-5 503 0 0,-26 10-219 0 0,-39 3-218 0 0,-1 0 0 0 0,1-1 1 0 0,-1 0-1 0 0,1 0 0 0 0,-1 0 0 0 0,1-1 1 0 0,5-2-67 0 0,-7 1 28 0 0,-3 2-11 0 0,-1 0 0 0 0,1 0-1 0 0,-1 0 1 0 0,1 0 0 0 0,0 0-1 0 0,-1 1 1 0 0,1-1 0 0 0,0 1-1 0 0,0-1 1 0 0,-1 1 0 0 0,1 0-1 0 0,0 0 1 0 0,2 1-17 0 0,12-2 70 0 0,8 2 84 0 0,-16-1-11 0 0,-8 0-132 0 0,-1 0 0 0 0,0 0-1 0 0,1 0 1 0 0,-1 0 0 0 0,1 0-1 0 0,-1 0 1 0 0,0 0 0 0 0,1 0 0 0 0,-1 0-1 0 0,0 0 1 0 0,1 0 0 0 0,-1 0 0 0 0,1 0-1 0 0,-1 0 1 0 0,0 0 0 0 0,1 1 0 0 0,-1-1-1 0 0,0 0 1 0 0,1 0 0 0 0,-1 1-1 0 0,0-1 1 0 0,0 0 0 0 0,1 0 0 0 0,-1 1-1 0 0,0-1 1 0 0,0 0 0 0 0,1 0 0 0 0,-1 1-1 0 0,0-1 1 0 0,0 0 0 0 0,0 1 0 0 0,1-1-1 0 0,-1 0 1 0 0,0 1-11 0 0,0-1 12 0 0,1 1 0 0 0,-1-1 0 0 0,0 1 0 0 0,1-1 0 0 0,-1 0 0 0 0,1 1 0 0 0,-1-1 0 0 0,1 0 0 0 0,-1 0 0 0 0,1 1 0 0 0,-1-1 0 0 0,1 0 0 0 0,-1 0 0 0 0,1 0 0 0 0,-1 0-1 0 0,1 1 1 0 0,0-1 0 0 0,-1 0 0 0 0,1 0 0 0 0,-1 0 0 0 0,1 0 0 0 0,-1 0 0 0 0,1-1 0 0 0,0 1-12 0 0,-1 0 8 0 0,1 0 1 0 0,-1 0-1 0 0,0 0 0 0 0,0 0 0 0 0,1 0 0 0 0,-1 0 1 0 0,0 0-1 0 0,0 0 0 0 0,1 0 0 0 0,-1 0 0 0 0,0 0 0 0 0,1 0 1 0 0,-1 0-1 0 0,0 0 0 0 0,0 0 0 0 0,1 0 0 0 0,-1 0 1 0 0,0 0-1 0 0,1 0 0 0 0,-1 0 0 0 0,0 1 0 0 0,0-1 1 0 0,1 0-1 0 0,-1 0 0 0 0,0 0 0 0 0,0 0 0 0 0,0 1 1 0 0,1-1-1 0 0,-1 0 0 0 0,0 0 0 0 0,0 1 0 0 0,0-1 0 0 0,0 0 1 0 0,0 0-1 0 0,1 1 0 0 0,-1-1 0 0 0,0 0 0 0 0,0 0 1 0 0,0 1-1 0 0,0-1 0 0 0,0 0 0 0 0,0 0 0 0 0,0 1 1 0 0,0-1-1 0 0,0 0 0 0 0,0 1 0 0 0,0-1 0 0 0,0 0 1 0 0,0 0-1 0 0,0 1 0 0 0,0-1 0 0 0,0 0 0 0 0,0 1-8 0 0,-10 142 224 0 0,10 64 336 0 0,0-207-548 0 0,0 0 19 0 0,0 0 40 0 0,0 0 9 0 0,0 0 0 0 0,0 0 2 0 0,0 0 13 0 0,0 0 6 0 0,21 0-1359 0 0,-20 0-7250 0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50.1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56 6328 0 0,'11'-2'960'0'0,"-12"-4"890"0"0,-3-3-630 0 0,4 8-1048 0 0,0 1-118 0 0,0 0-32 0 0,-23-5 398 0 0,21 4-386 0 0,0 0 0 0 0,0 1 0 0 0,0-1 0 0 0,-1 1 1 0 0,1-1-1 0 0,0 1 0 0 0,-1 0 0 0 0,1 0 0 0 0,0 0 0 0 0,-1 0 0 0 0,-1 0-34 0 0,-22 6 165 0 0,0 1 1 0 0,0 2-1 0 0,0 0-165 0 0,25-9 5 0 0,-6 3 46 0 0,0 1-1 0 0,0-1 0 0 0,0 1 1 0 0,1 0-1 0 0,-1 1 1 0 0,1-1-1 0 0,0 1 0 0 0,1 0 1 0 0,-1 1-1 0 0,1-1 0 0 0,0 1 1 0 0,0 1-1 0 0,0-1 1 0 0,-1 4-51 0 0,-11 15 137 0 0,14-23-118 0 0,1 1 0 0 0,0-1 0 0 0,0 1 0 0 0,0 0 0 0 0,1-1 0 0 0,-1 1 0 0 0,1 0 0 0 0,-1 0 0 0 0,1 0 0 0 0,0 0 0 0 0,0 1 0 0 0,0-1 0 0 0,1 0 0 0 0,-1 0 0 0 0,1 0 0 0 0,-1 2-19 0 0,1-5 7 0 0,0 0-1 0 0,1 1 1 0 0,-1-1 0 0 0,0 1 0 0 0,0-1-1 0 0,0 1 1 0 0,0-1 0 0 0,0 0-1 0 0,1 1 1 0 0,-1-1 0 0 0,0 1 0 0 0,0-1-1 0 0,1 0 1 0 0,-1 1 0 0 0,0-1 0 0 0,1 0-1 0 0,-1 0 1 0 0,0 1 0 0 0,1-1-1 0 0,-1 0 1 0 0,0 1 0 0 0,1-1 0 0 0,-1 0-1 0 0,1 0 1 0 0,-1 0 0 0 0,0 0 0 0 0,1 1-1 0 0,-1-1 1 0 0,1 0 0 0 0,-1 0-7 0 0,21 1 32 0 0,22-8-53 0 0,-30 2 13 0 0,1 0-1 0 0,-1-1 1 0 0,0 0-1 0 0,0-1 1 0 0,3-3 8 0 0,-9 5-1 0 0,0 0 1 0 0,-1 0-1 0 0,0-1 1 0 0,0 0 0 0 0,0 0-1 0 0,-1 0 1 0 0,0-1-1 0 0,0 0 1 0 0,0 0 0 0 0,-1 0 0 0 0,17-19 63 0 0,-18 24-32 0 0,0 0-1 0 0,-1-1 1 0 0,1 0 0 0 0,-1 1-1 0 0,0-1 1 0 0,0 0-1 0 0,0 0 1 0 0,0 0-1 0 0,-1 0 1 0 0,1-1 0 0 0,0-2-31 0 0,0 1 51 0 0,0-1 0 0 0,1 1 0 0 0,-1 0 0 0 0,1 0 0 0 0,0 0 0 0 0,0 0 0 0 0,1 1 0 0 0,0-2-51 0 0,-4 6 10 0 0,1 0 1 0 0,-1 0 0 0 0,0 0 0 0 0,0 0 0 0 0,0 0 0 0 0,0 0 0 0 0,0-1 0 0 0,1 1 0 0 0,-1 0 0 0 0,0 0-1 0 0,0 0 1 0 0,0 0 0 0 0,0 0 0 0 0,1 0 0 0 0,-1 0 0 0 0,0 0 0 0 0,0 0 0 0 0,0 0 0 0 0,1 0 0 0 0,-1 0-1 0 0,0 0 1 0 0,0 0 0 0 0,0 0 0 0 0,0 0 0 0 0,1 0 0 0 0,-1 0 0 0 0,0 0 0 0 0,0 1 0 0 0,0-1 0 0 0,0 0-1 0 0,1 0 1 0 0,-1 0 0 0 0,0 0 0 0 0,0 0 0 0 0,0 0 0 0 0,0 0 0 0 0,0 1 0 0 0,1-1 0 0 0,-1 0-1 0 0,0 0 1 0 0,0 0 0 0 0,0 0 0 0 0,0 0 0 0 0,0 1 0 0 0,0-1 0 0 0,0 0 0 0 0,0 0 0 0 0,0 0 0 0 0,0 1-1 0 0,0-1 1 0 0,0 0 0 0 0,0 0 0 0 0,0 0 0 0 0,0 0 0 0 0,0 1 0 0 0,0-1 0 0 0,0 0 0 0 0,0 0 0 0 0,0 0-1 0 0,0 0 1 0 0,0 1 0 0 0,0-1 0 0 0,0 0 0 0 0,0 0 0 0 0,0 0 0 0 0,0 0 0 0 0,0 1 0 0 0,0-1 0 0 0,-1 0-11 0 0,1 13 736 0 0,-7 32-714 0 0,2-20 13 0 0,1 1 1 0 0,2 0 0 0 0,1 2-36 0 0,0-12 44 0 0,-1 0-1 0 0,0 1 1 0 0,-2 2-44 0 0,-4 31 117 0 0,-3 8-11 0 0,7-43-78 0 0,1-1-1 0 0,1 1 1 0 0,0 0 0 0 0,1 5-28 0 0,-3 30 36 0 0,2-41-23 0 0,1 0 0 0 0,0 0-1 0 0,1 0 1 0 0,0-1 0 0 0,0 1 0 0 0,1 0-1 0 0,0 0 1 0 0,0 0 0 0 0,1-1-1 0 0,0 1 1 0 0,2 2-13 0 0,3 17 37 0 0,-6-23-33 0 0,0 0-1 0 0,0 0 1 0 0,0 0 0 0 0,0-1-1 0 0,1 1 1 0 0,0-1 0 0 0,0 1-1 0 0,0-1 1 0 0,1 0 0 0 0,-1 0 0 0 0,4 4-4 0 0,7 6-25 0 0,-12-12 10 0 0,1 0 1 0 0,0 0-1 0 0,-1 1 0 0 0,1-1 1 0 0,0-1-1 0 0,0 1 0 0 0,0 0 1 0 0,0 0-1 0 0,1-1 1 0 0,-1 1-1 0 0,0-1 0 0 0,1 0 1 0 0,-1 0-1 0 0,1 0 0 0 0,-1 0 1 0 0,1 0-1 0 0,-1 0 0 0 0,1 0 1 0 0,0-1-1 0 0,-1 0 0 0 0,1 1 1 0 0,0-1-1 0 0,-1 0 0 0 0,1 0 1 0 0,0-1-1 0 0,0 1 15 0 0,14-3-6 0 0,1 1 27 0 0,-1 0 0 0 0,1-2 1 0 0,-1 0-1 0 0,0-2 0 0 0,13-4-21 0 0,-7-3 158 0 0,0 0 0 0 0,-1-1 0 0 0,9-7-158 0 0,15-11 151 0 0,-24 23 355 0 0,-7 2-3091 0 0,-14 6-7855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1.4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0 393 6224 0 0,'6'-13'732'0'0,"-5"12"-667"0"0,-1 0 0 0 0,1 1 0 0 0,-1-1 0 0 0,1 0 0 0 0,-1 0 0 0 0,1 0 0 0 0,-1 0 0 0 0,0 0 1 0 0,1 0-1 0 0,-1 0 0 0 0,0 1 0 0 0,0-1 0 0 0,0 0 0 0 0,1 0 0 0 0,-1-1-65 0 0,0-5 317 0 0,1 0 0 0 0,0 0 0 0 0,1 1 1 0 0,-1-1-1 0 0,1 0 0 0 0,1 0 0 0 0,0-1-317 0 0,8-25 665 0 0,-7 18-400 0 0,1 0 0 0 0,1 1 0 0 0,0 0 0 0 0,1 0 0 0 0,7-11-265 0 0,45-63 1570 0 0,-53 81-1360 0 0,1-1 0 0 0,-1 2 0 0 0,1-1 0 0 0,4-2-210 0 0,20-21 777 0 0,-28 28-699 0 0,-1 0 1 0 0,1 0-1 0 0,0 0 1 0 0,0 0-1 0 0,0 1 1 0 0,0-1-1 0 0,1 1 1 0 0,-1 0-1 0 0,0 0 1 0 0,0 0-1 0 0,2 0-78 0 0,9-4 217 0 0,-13 5-207 0 0,0 0-1 0 0,0 0 1 0 0,0 0 0 0 0,-1 0-1 0 0,1 0 1 0 0,0 0 0 0 0,0 0-1 0 0,0 0 1 0 0,0 0 0 0 0,0 1-1 0 0,-1-1 1 0 0,1 0 0 0 0,0 1-1 0 0,0-1 1 0 0,0 0 0 0 0,-1 1-1 0 0,1-1 1 0 0,0 1 0 0 0,0-1 0 0 0,-1 1-1 0 0,1-1 1 0 0,0 1 0 0 0,-1 0-1 0 0,1-1 1 0 0,-1 1 0 0 0,1 0-1 0 0,-1-1 1 0 0,1 1 0 0 0,-1 1-10 0 0,15 25 37 0 0,-12-22-45 0 0,4 12-52 0 0,0 1 0 0 0,-1 0 0 0 0,2 14 60 0 0,0-2-107 0 0,4 35-140 0 0,-10-48 200 0 0,0-1 1 0 0,1 0-1 0 0,2 4 47 0 0,14 54 49 0 0,-18-69-36 0 0,0 1-1 0 0,-1 0 1 0 0,1 0 0 0 0,-1-1-1 0 0,-1 4-12 0 0,1 5-1852 0 0,0-14-8373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50.70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51 2504 0 0,'0'0'1391'0'0,"0"0"-5"0"0,0 0 5 0 0,0 0-142 0 0,0 0-570 0 0,0 0-143 0 0,0 0 1 0 0,0 0-30 0 0,0 0-141 0 0,0 0-27 0 0,0 0-6 0 0,0 0-42 0 0,0 0-199 0 0,0 0-45 0 0,21-1 175 0 0,188-16 554 0 0,-132 8-686 0 0,78-13 463 0 0,-150 21-488 0 0,0 1-1 0 0,-1-1 1 0 0,1 1 0 0 0,0 1 0 0 0,-1-1 0 0 0,6 1-65 0 0,-7 0 45 0 0,1 0 1 0 0,-1-1 0 0 0,1 0-1 0 0,0 0 1 0 0,-1 0 0 0 0,1 0 0 0 0,-1 0-1 0 0,1-1 1 0 0,3 0-46 0 0,30 6 728 0 0,-33-5-2528 0 0,-4 0-7505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51.29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1 488 0 0,'1'1'139'0'0,"-1"0"0"0"0,1 0 0 0 0,0 0 0 0 0,0 0 0 0 0,-1 0 1 0 0,1 0-1 0 0,0 0 0 0 0,0-1 0 0 0,0 1 0 0 0,0 0 0 0 0,0 0 0 0 0,0-1 0 0 0,0 1 0 0 0,0 0 0 0 0,0-1 0 0 0,1 1 0 0 0,-1-1 1 0 0,0 0-1 0 0,0 1 0 0 0,0-1 0 0 0,1 0 0 0 0,-1 0 0 0 0,0 0 0 0 0,0 0 0 0 0,1 0-139 0 0,-1 0 182 0 0,16 11 679 0 0,-10-5-764 0 0,0 0-1 0 0,1-1 1 0 0,-1 0 0 0 0,1-1-1 0 0,0 1 1 0 0,1-1 0 0 0,1 0-97 0 0,34 18 371 0 0,-30-12-186 0 0,-8-6-132 0 0,0 0 1 0 0,0 0-1 0 0,0-1 0 0 0,0 1 1 0 0,1-1-1 0 0,0-1 0 0 0,-1 1 1 0 0,1-1-1 0 0,6 1-53 0 0,4 2 100 0 0,-15-4-81 0 0,0 0 0 0 0,0 0 0 0 0,0 0-1 0 0,0 0 1 0 0,0-1 0 0 0,0 1 0 0 0,0-1 0 0 0,1 0-1 0 0,0 0-18 0 0,-1 1 17 0 0,0 0-1 0 0,0 0 1 0 0,-1-1-1 0 0,1 1 1 0 0,0 0-1 0 0,0 0 1 0 0,-1 1-1 0 0,1-1 0 0 0,-1 0 1 0 0,1 0-1 0 0,-1 1 1 0 0,0-1-1 0 0,1 1 1 0 0,-1-1-1 0 0,0 1 1 0 0,0 0-1 0 0,0 0 0 0 0,0 1-16 0 0,-1-3 16 0 0,0 0-6 0 0,0 0-2 0 0,0 0 0 0 0,0 28 102 0 0,0-22-16 0 0,-1-1-1 0 0,0 1 1 0 0,-1-1-1 0 0,1 0 1 0 0,-1 1-1 0 0,0-1 1 0 0,-1 0-1 0 0,1 0 1 0 0,-1 0-1 0 0,0 0-93 0 0,-4 8 89 0 0,-11 12 93 0 0,15-22-151 0 0,0 1 0 0 0,0 0 0 0 0,1 0-1 0 0,-1 0 1 0 0,1 0 0 0 0,-2 4-31 0 0,3-5 81 0 0,-1 0 1 0 0,1 0-1 0 0,-1 0 0 0 0,0 0 1 0 0,0 0-1 0 0,0-1 0 0 0,0 1 1 0 0,0-1-1 0 0,-1 1 0 0 0,1-1 1 0 0,-1 0-1 0 0,0 0 0 0 0,1 0 1 0 0,-1 0-1 0 0,0-1 0 0 0,-2 2-81 0 0,3-2 142 0 0,-1 1 0 0 0,0 0 0 0 0,1 0 0 0 0,0 0 0 0 0,-1 0 0 0 0,1 1 0 0 0,0-1 0 0 0,0 0 0 0 0,-1 3-142 0 0,-3-5-780 0 0,6 0-6808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52.19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63 992 0 0,'8'8'1913'0'0,"-7"-8"-1669"0"0,-1 0 0 0 0,1 1-1 0 0,-1-1 1 0 0,1 1 0 0 0,-1-1-1 0 0,1 0 1 0 0,-1 1 0 0 0,1-1-1 0 0,-1 1 1 0 0,1-1 0 0 0,-1 1-1 0 0,0 0 1 0 0,1-1 0 0 0,-1 1-1 0 0,0-1 1 0 0,0 1 0 0 0,1 0-1 0 0,-1-1 1 0 0,0 1 0 0 0,0-1-1 0 0,0 2-243 0 0,19-6 672 0 0,117-21-246 0 0,-46 9-33 0 0,-59 10-278 0 0,-19 3-18 0 0,0 1 0 0 0,1 0-1 0 0,9 1-96 0 0,40-5 271 0 0,-47 3-237 0 0,0 1 1 0 0,0 1 0 0 0,0 1 0 0 0,3 0-35 0 0,-12 1 11 0 0,-1-1 1 0 0,0 1 0 0 0,0-2 0 0 0,0 1-1 0 0,1 0 1 0 0,-1-1 0 0 0,0 0 0 0 0,0 0-1 0 0,0 0 1 0 0,0-1 0 0 0,1 0-12 0 0,-3 1 26 0 0,0 0 0 0 0,1 0-1 0 0,-1 0 1 0 0,0 1 0 0 0,0 0 0 0 0,0 0-1 0 0,0-1 1 0 0,1 2 0 0 0,-1-1 0 0 0,0 0 0 0 0,0 1-1 0 0,0-1 1 0 0,0 1 0 0 0,2 1-26 0 0,-2-1 64 0 0,1 0 0 0 0,0-1 0 0 0,0 1-1 0 0,-1-1 1 0 0,1 0 0 0 0,0 1 0 0 0,0-2 0 0 0,2 1-64 0 0,19 0 877 0 0,-24 0-814 0 0,-1 0-1 0 0,0-1 1 0 0,1 1 0 0 0,-1 0-1 0 0,1 0 1 0 0,-1 0-1 0 0,1 0 1 0 0,-1 0-1 0 0,0 0 1 0 0,1 0-1 0 0,-1 0 1 0 0,1 0 0 0 0,-1 0-1 0 0,1 0 1 0 0,-1 0-1 0 0,0 0 1 0 0,1 0-1 0 0,-1 1 1 0 0,1-1 0 0 0,-1 0-1 0 0,0 0 1 0 0,1 0-1 0 0,-1 1 1 0 0,1-1-1 0 0,-1 0 1 0 0,0 0-1 0 0,1 1 1 0 0,-1-1 0 0 0,0 0-1 0 0,0 1 1 0 0,1-1-1 0 0,-1 0-62 0 0,4 18 606 0 0,-8 28-986 0 0,2-32 586 0 0,2 28-193 0 0,0 8-1 0 0,-4-6 20 0 0,4-44-34 0 0,-4 13 343 0 0,1 0 1 0 0,1 0-1 0 0,0 0 0 0 0,1 0 0 0 0,0 4-341 0 0,5-8-1883 0 0,-4-8-8491 0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8:52.89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0 265 5624 0 0,'0'0'29'0'0,"0"-1"0"0"0,0 1 0 0 0,0-1 0 0 0,1 1 0 0 0,-1 0 1 0 0,0-1-1 0 0,0 1 0 0 0,0-1 0 0 0,0 1 0 0 0,0-1 0 0 0,0 1 0 0 0,1 0 0 0 0,-1-1 0 0 0,0 1 1 0 0,0-1-1 0 0,1 1 0 0 0,-1 0 0 0 0,0-1 0 0 0,1 1 0 0 0,-1 0 0 0 0,0-1 0 0 0,1 1 1 0 0,-1 0-1 0 0,0 0 0 0 0,1-1 0 0 0,-1 1 0 0 0,1 0 0 0 0,-1 0 0 0 0,0 0 0 0 0,1 0 0 0 0,-1-1 1 0 0,1 1-1 0 0,-1 0 0 0 0,1 0 0 0 0,-1 0 0 0 0,0 0 0 0 0,1 0 0 0 0,-1 0 0 0 0,1 0 1 0 0,-1 0-1 0 0,1 0 0 0 0,-1 0 0 0 0,1 0 0 0 0,-1 1 0 0 0,0-1 0 0 0,1 0 0 0 0,-1 0 0 0 0,1 0-29 0 0,10 0 787 0 0,-10 0-666 0 0,-1 0 1 0 0,1 1 0 0 0,0-1-1 0 0,-1 0 1 0 0,1 1-1 0 0,-1-1 1 0 0,1 0 0 0 0,-1 1-1 0 0,1-1 1 0 0,-1 1 0 0 0,0-1-1 0 0,1 1 1 0 0,-1-1-1 0 0,1 1 1 0 0,-1-1 0 0 0,0 1-1 0 0,0-1 1 0 0,1 1 0 0 0,-1-1-1 0 0,0 1 1 0 0,0 0-1 0 0,1-1 1 0 0,-1 1 0 0 0,0 0-1 0 0,0-1 1 0 0,0 1 0 0 0,0-1-1 0 0,0 1 1 0 0,0 0-122 0 0,3 23-210 0 0,-1 2 257 0 0,0 1 0 0 0,2-1 0 0 0,2 6-47 0 0,0-3 86 0 0,-3-16-20 0 0,0-1 0 0 0,2 0 0 0 0,-1 0 0 0 0,3 4-66 0 0,8 21 336 0 0,-5-17-12 0 0,-9-18-277 0 0,0 0-1 0 0,0 0 1 0 0,0 0-1 0 0,0 0 0 0 0,0 0 1 0 0,0 0-1 0 0,-1 0 1 0 0,1 1-1 0 0,-1-1 0 0 0,0 0 1 0 0,1 0-1 0 0,-1 1 1 0 0,0-1-47 0 0,8 9 194 0 0,-4-6 8 0 0,-6-9 478 0 0,-2-2-577 0 0,0 0 1 0 0,1 0 0 0 0,0 0-1 0 0,0 0 1 0 0,0-1 0 0 0,0-3-104 0 0,-6-14 22 0 0,1 4 28 0 0,2-1 0 0 0,0 0 0 0 0,1 0 1 0 0,1 0-1 0 0,1-1 0 0 0,1 0 0 0 0,1 1 1 0 0,0-1-1 0 0,2 0 0 0 0,3-15-50 0 0,-2 17 54 0 0,0-1-1 0 0,2 1 0 0 0,0 0 1 0 0,4-6-54 0 0,-5 15 26 0 0,1 1 1 0 0,0 0-1 0 0,1 0 1 0 0,1 0-1 0 0,-1 0 1 0 0,1 1-1 0 0,1 0 1 0 0,6-7-27 0 0,2-3 64 0 0,-13 16-42 0 0,0 0 0 0 0,0 0 0 0 0,0 1 0 0 0,1-1 0 0 0,-1 0-1 0 0,1 1 1 0 0,-1 0 0 0 0,1-1 0 0 0,0 1 0 0 0,0 0 0 0 0,0 1 0 0 0,0-1 0 0 0,0 0-1 0 0,1 1 1 0 0,-1 0 0 0 0,2-1-22 0 0,21-7 546 0 0,-23 7-538 0 0,0 1 0 0 0,0 0-1 0 0,0 0 1 0 0,0 0 0 0 0,0 0 0 0 0,0 0 0 0 0,0 1 0 0 0,0-1 0 0 0,1 1 0 0 0,-1 0 0 0 0,0 0 0 0 0,0 0 0 0 0,0 0-1 0 0,0 1 1 0 0,1-1 0 0 0,-1 1 0 0 0,0 0-8 0 0,11 3 1 0 0,-4-2-1 0 0,-1 1 0 0 0,1 1 0 0 0,-1-1 0 0 0,0 1 0 0 0,0 1 0 0 0,0-1 0 0 0,-1 2 0 0 0,0-1 0 0 0,7 7 0 0 0,-1 0-10 0 0,-1 1 0 0 0,-1 1-1 0 0,0 0 1 0 0,-1 1-1 0 0,0 0 1 0 0,6 14 10 0 0,-10-6-1 0 0,-6-20 8 0 0,-1-1 0 0 0,1 1 0 0 0,0-1 1 0 0,-1 1-1 0 0,1-1 0 0 0,0 1 0 0 0,0-1 1 0 0,1 0-1 0 0,-1 1 0 0 0,0-1 0 0 0,2 1-7 0 0,-3 0 18 0 0,0-1-1 0 0,0 1 0 0 0,0 0 0 0 0,0-1 1 0 0,0 1-1 0 0,-1-1 0 0 0,1 1 0 0 0,-1 0 1 0 0,0-1-1 0 0,0 1 0 0 0,0-1 0 0 0,0 0 1 0 0,0 1-1 0 0,-2 1-17 0 0,0 0 25 0 0,0 0 0 0 0,0 0 0 0 0,0-1 0 0 0,-1 0 0 0 0,0 1 0 0 0,0-1 0 0 0,0 0 0 0 0,0-1 0 0 0,0 1 0 0 0,-1-1 0 0 0,1 0 0 0 0,-3 1-25 0 0,-11 3-17 0 0,1 0 0 0 0,-16 1 17 0 0,9-1 20 0 0,-1-2-30 0 0,0-1 0 0 0,1-1 0 0 0,-1-1 0 0 0,0-1 0 0 0,-24-4 10 0 0,24 3-2227 0 0,24 1-8415 0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6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4312 0 0,'0'0'305'0'0,"0"0"5"0"0,0 0-4 0 0,0 6 26 0 0,-1 4-433 0 0,0-4 889 0 0,1 1 1 0 0,0-1-1 0 0,0 1 1 0 0,1 0-1 0 0,0 2-788 0 0,-1-8 20 0 0,1 0-1 0 0,-1 0 0 0 0,1 1 0 0 0,0-1 0 0 0,-1 0 0 0 0,1-1 1 0 0,0 1-1 0 0,0 0 0 0 0,0 0 0 0 0,-1 0 0 0 0,1 0 1 0 0,0-1-1 0 0,0 1 0 0 0,0 0 0 0 0,0-1 0 0 0,1 1-19 0 0,-1 0 11 0 0,1 0 0 0 0,-1 0-1 0 0,0 0 1 0 0,0 0 0 0 0,1 0 0 0 0,-1 0-1 0 0,0 0 1 0 0,0 0 0 0 0,0 0 0 0 0,0 0-1 0 0,0 1 1 0 0,0-1 0 0 0,-1 0 0 0 0,1 1-1 0 0,0 0-10 0 0,22 83 615 0 0,4 8 346 0 0,-13-44-493 0 0,4 22 95 0 0,-5 34 41 0 0,-4-59-333 0 0,-5-33-90 0 0,-2-1 0 0 0,1 1 0 0 0,-2 0 0 0 0,1 8-181 0 0,-2-7 173 0 0,0 1 1 0 0,2-1 0 0 0,1 12-174 0 0,-2 9-1192 0 0,-1-36-8385 0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6.5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5224 0 0,'14'4'3944'0'0,"-13"-2"-3750"0"0,1-1-1 0 0,-1 0 1 0 0,0 0-1 0 0,0 0 1 0 0,0 1-1 0 0,1-1 1 0 0,-1 1 0 0 0,0-1-1 0 0,-1 1 1 0 0,1-1-1 0 0,1 2-193 0 0,9 40-836 0 0,-6-21 1341 0 0,0-4-282 0 0,-2 0-1 0 0,2 15-222 0 0,5 29 445 0 0,-6-44-308 0 0,-1 1 0 0 0,-1-1 0 0 0,-1 0 0 0 0,-1 16-137 0 0,0-12 129 0 0,0-1-1 0 0,2 1 1 0 0,1 3-129 0 0,-2-19 54 0 0,-1 0 0 0 0,0 0 0 0 0,0-1 0 0 0,-1 1 0 0 0,1 0 0 0 0,-2 1-54 0 0,0 22 351 0 0,2 57-1443 0 0,0-86-7745 0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6.9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5720 0 0,'0'0'808'0'0,"2"3"1137"0"0,2 6-1512 0 0,-3 2 193 0 0,-1-10-543 0 0,0 1 1 0 0,0-1-1 0 0,0 0 0 0 0,0 0 0 0 0,1 1 1 0 0,-1-1-1 0 0,0 0 0 0 0,1 0 0 0 0,-1 0 0 0 0,1 1 1 0 0,-1-1-1 0 0,1 0 0 0 0,-1 0 0 0 0,1 0 1 0 0,0 0-1 0 0,0 0 0 0 0,-1 0 0 0 0,1 0 1 0 0,0 0-1 0 0,0-1 0 0 0,0 1 0 0 0,0 0 1 0 0,0 0-1 0 0,0-1 0 0 0,0 1-83 0 0,24 13 130 0 0,-21-10-107 0 0,0-1-1 0 0,0-1 0 0 0,1 1 1 0 0,-1-1-1 0 0,1 0 1 0 0,0 0-1 0 0,0 0 1 0 0,0 0-1 0 0,0-1 1 0 0,0 0-1 0 0,0 0 0 0 0,0 0 1 0 0,0-1-1 0 0,1 0 1 0 0,-1 0-1 0 0,1 0-22 0 0,136-7 331 0 0,-115 6-259 0 0,-22 1-55 0 0,-1 0-1 0 0,1 0 1 0 0,-1 0 0 0 0,1 0-1 0 0,-1-1 1 0 0,1 0-1 0 0,-1 0 1 0 0,0 0-1 0 0,2-1-16 0 0,1-1 49 0 0,1 0 0 0 0,-1 1 0 0 0,0 1 0 0 0,1-1-1 0 0,-1 1 1 0 0,4 0-49 0 0,27-5 154 0 0,-32 4-112 0 0,1 2 0 0 0,0-1 0 0 0,0 1 0 0 0,0 0-1 0 0,0 0 1 0 0,0 0 0 0 0,1 1-42 0 0,-3 0-289 0 0,1 0-1 0 0,-1-1 1 0 0,1 0-1 0 0,0 0 1 0 0,-1-1-1 0 0,2 0 290 0 0,-2 0-8329 0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7.3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1 2400 0 0,'1'7'517'0'0,"3"0"1351"0"0,2 4-215 0 0,-5-7-1476 0 0,-1 1 1 0 0,0-1-1 0 0,0 0 0 0 0,0 0 0 0 0,0 0 0 0 0,-1 0 0 0 0,0 0 0 0 0,0 3-177 0 0,-2 8 146 0 0,3 80 462 0 0,-3-10-211 0 0,3-50 279 0 0,-4 26-676 0 0,-2-15 2327 0 0,1 46-2327 0 0,5-80 644 0 0,0 7-1472 0 0,0-19-7629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7.9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26 6424 0 0,'16'-10'1515'0'0,"-15"10"-1466"0"0,-1 0 1 0 0,1 0-1 0 0,-1-1 0 0 0,1 1 0 0 0,-1 0 1 0 0,1-1-1 0 0,-1 1 0 0 0,0 0 0 0 0,1-1 1 0 0,-1 1-1 0 0,1 0 0 0 0,-1-1 1 0 0,0 1-1 0 0,0-1 0 0 0,1 1 0 0 0,-1-1 1 0 0,0 1-1 0 0,0-1 0 0 0,1 1 0 0 0,-1-1 1 0 0,0 1-1 0 0,0-1 0 0 0,0 1 1 0 0,0-1-1 0 0,0 1 0 0 0,0-1 0 0 0,0 0 1 0 0,0 1-1 0 0,0-1 0 0 0,0 1 0 0 0,0-1-49 0 0,-3 1 7 0 0,0-1-1 0 0,-1 1 0 0 0,1 0 0 0 0,0 0 0 0 0,0 0 0 0 0,-1 0 1 0 0,1 1-1 0 0,0-1 0 0 0,0 1 0 0 0,0 0 0 0 0,-1 0-6 0 0,-5 3 48 0 0,1-1-1 0 0,-1 1 1 0 0,1 1-1 0 0,-5 3-47 0 0,7-4 37 0 0,-1 0-1 0 0,0-1 0 0 0,1 1 0 0 0,-1-1 1 0 0,0-1-1 0 0,-1 1 0 0 0,-4 0-36 0 0,10-2 34 0 0,-1-1 0 0 0,1 1 0 0 0,0 0 0 0 0,-1 0 0 0 0,1 0 0 0 0,0 0 0 0 0,-1 1 0 0 0,1-1 0 0 0,0 0 0 0 0,0 1 0 0 0,0-1-1 0 0,1 1 1 0 0,-1 0 0 0 0,0 0 0 0 0,0 0 0 0 0,1 0 0 0 0,-1 0 0 0 0,1 1-34 0 0,-19 12 419 0 0,19-13-419 0 0,-1-1 1 0 0,1 1 0 0 0,0-1 0 0 0,0 1 0 0 0,0 0 0 0 0,0 0-1 0 0,0 0 1 0 0,0-1 0 0 0,0 1 0 0 0,0 0 0 0 0,1 0 0 0 0,-1 0-1 0 0,1 0 1 0 0,-1 0 0 0 0,1 0 0 0 0,0 0 0 0 0,0 1 0 0 0,0-1-1 0 0,0 0 1 0 0,0 0 0 0 0,1 1-1 0 0,-1 10 7 0 0,0 0-6 0 0,3-8 0 0 0,-1 0-1 0 0,1 0 1 0 0,-1 0 0 0 0,2 0-1 0 0,-1 0 1 0 0,0-1 0 0 0,1 0-1 0 0,0 0 1 0 0,0 0 0 0 0,0 0-1 0 0,1 0 1 0 0,4 2-1 0 0,7 5-3 0 0,2-1-1 0 0,-1-1 1 0 0,4 0 3 0 0,-6-2-15 0 0,0 0-1 0 0,-1 1 1 0 0,12 8 15 0 0,37 28-17 0 0,-53-37 27 0 0,-6-4 4 0 0,0-1 0 0 0,-1 1 0 0 0,1-1 0 0 0,-1 1 0 0 0,0 0 0 0 0,0 1 0 0 0,0-1 0 0 0,-1 0 0 0 0,3 4-14 0 0,3 7 174 0 0,-3-7 8 0 0,-2-1 0 0 0,1 1 0 0 0,-1 0 0 0 0,0 0 1 0 0,0 0-184 0 0,-2-4 53 0 0,-1-1 0 0 0,1 1 0 0 0,-1 0 0 0 0,0 0-1 0 0,1-1 1 0 0,-1 1 0 0 0,0 0 0 0 0,-1 0-1 0 0,1-1 1 0 0,0 1 0 0 0,-1 0 0 0 0,0-1 0 0 0,0 1-1 0 0,1 0 1 0 0,-1-1 0 0 0,-1 1-52 0 0,2-1 14 0 0,-1 0 0 0 0,0-1 0 0 0,0 1 0 0 0,1 0 0 0 0,-1 0 0 0 0,-1-1 0 0 0,1 1 0 0 0,0-1 0 0 0,0 1 0 0 0,0-1 0 0 0,-1 1 0 0 0,1-1 0 0 0,-1 0 0 0 0,1 0-1 0 0,-1 1 1 0 0,0-1 0 0 0,1 0 0 0 0,-1 0 0 0 0,0-1 0 0 0,0 1 0 0 0,0 0 0 0 0,1-1 0 0 0,-3 1-14 0 0,-2 1 19 0 0,0 0-1 0 0,1 0 1 0 0,-1 1 0 0 0,0 0-1 0 0,1 0 1 0 0,-3 2-19 0 0,3-2 21 0 0,0 0 1 0 0,0 0 0 0 0,0 0-1 0 0,0-1 1 0 0,-1 0-1 0 0,1 0 1 0 0,-5 1-22 0 0,-12 1 95 0 0,17-2-58 0 0,-1-1 1 0 0,1 0-1 0 0,0 0 1 0 0,0 0-1 0 0,0-1 1 0 0,-1 1-1 0 0,1-1 1 0 0,0-1-1 0 0,0 1 1 0 0,0-1-1 0 0,-1 0 1 0 0,1 0-1 0 0,0 0 1 0 0,-4-2-38 0 0,-27-15-1649 0 0,34 17-7339 0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9.0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6728 0 0,'0'0'766'0'0,"0"0"-4"0"0,8 16 1518 0 0,-7-15-2226 0 0,0 1 0 0 0,1 0-1 0 0,-1 0 1 0 0,0 0 0 0 0,-1 0 0 0 0,1 0 0 0 0,0 0 0 0 0,0 0 0 0 0,-1 0 0 0 0,1 0 0 0 0,-1 0 0 0 0,0 0 0 0 0,1 0 0 0 0,-1 1-54 0 0,-1 36 201 0 0,0-22-79 0 0,0 223 208 0 0,2-196-330 0 0,1-31 0 0 0,-2 0 0 0 0,0 0 0 0 0,-1 5 0 0 0,1-11 1 0 0,0 1 0 0 0,0 0 0 0 0,1 0 0 0 0,0-1 0 0 0,2 7-1 0 0,2 20 3 0 0,0-13-5 0 0,-4-19 2 0 0,0 0-1 0 0,0-1 1 0 0,-1 1-1 0 0,1 0 1 0 0,-1 0-1 0 0,1 0 1 0 0,-1 0-1 0 0,0 0 1 0 0,0 0 0 0 0,0-1-1 0 0,0 1 1 0 0,0 0-1 0 0,0 0 1 0 0,0 1 0 0 0,-2 48-119 0 0,3-39 257 0 0,-1-35 403 0 0,3-48-137 0 0,11-57-404 0 0,-9 88-4 0 0,-2-7 6 0 0,-3 34-2 0 0,1 0-1 0 0,0 0 1 0 0,1-1-1 0 0,0 1 1 0 0,1 1 0 0 0,1-2 0 0 0,-1 6-28 0 0,-1 0 1 0 0,-1 0 0 0 0,1 0 0 0 0,-1 0 0 0 0,-1-6 27 0 0,4-17-96 0 0,-3 27 62 0 0,1 0 0 0 0,1 1 1 0 0,-1-1-1 0 0,0 1 0 0 0,1-1 1 0 0,0 1-1 0 0,0 0 0 0 0,0 0 0 0 0,0 0 1 0 0,0 1-1 0 0,2-2 34 0 0,9-9-133 0 0,-10 10 54 0 0,0-1 1 0 0,0 1-1 0 0,1 0 1 0 0,0 0-1 0 0,0 0 0 0 0,0 0 1 0 0,0 1-1 0 0,0 0 1 0 0,1 0 78 0 0,1-1-101 0 0,-1 0 0 0 0,1 0 1 0 0,-1 0-1 0 0,0-1 0 0 0,4-3 101 0 0,-6 4-24 0 0,-1 0 1 0 0,1 0-1 0 0,-1 1 0 0 0,1-1 1 0 0,0 1-1 0 0,0 0 0 0 0,4-1 24 0 0,-6 2-12 0 0,0 1 0 0 0,0 0 0 0 0,0-1 0 0 0,0 1 0 0 0,0 0 0 0 0,0 0 0 0 0,0 1 0 0 0,0-1 0 0 0,0 0 0 0 0,0 0 0 0 0,0 1 0 0 0,-1-1 0 0 0,1 1 0 0 0,0 0-1 0 0,0 0 1 0 0,0 0 0 0 0,-1-1 0 0 0,1 2 12 0 0,0-2-5 0 0,0 1 0 0 0,-1 0-1 0 0,1-1 1 0 0,0 0 0 0 0,0 1-1 0 0,-1-1 1 0 0,1 0-1 0 0,0 0 1 0 0,0 0 0 0 0,0 0-1 0 0,1 0 6 0 0,-2-1 0 0 0,-1 1 0 0 0,1 0 0 0 0,0 0 0 0 0,-1 0 0 0 0,1 0 0 0 0,0-1 0 0 0,-1 1 0 0 0,1 0 0 0 0,-1 0 0 0 0,1 0 0 0 0,0 0-1 0 0,-1 0 1 0 0,1 1 0 0 0,0-1 0 0 0,-1 0 0 0 0,1 0 0 0 0,0 0 0 0 0,-1 0 0 0 0,1 1 0 0 0,-1-1 0 0 0,1 0 0 0 0,0 1 0 0 0,-1-1 0 0 0,1 0-1 0 0,-1 1 1 0 0,1-1 0 0 0,-1 1 0 0 0,1-1 0 0 0,-1 1 0 0 0,0-1 0 0 0,1 1 0 0 0,-1-1 0 0 0,1 1 0 0 0,-1-1 0 0 0,0 1 0 0 0,0 0 0 0 0,1-1-1 0 0,-1 1 1 0 0,0-1 0 0 0,0 1 0 0 0,0 0 0 0 0,0-1 0 0 0,1 1 0 0 0,-1 0 0 0 0,0-1 0 0 0,0 1 0 0 0,0 0 0 0 0,-1 0 0 0 0,2 4 26 0 0,-1 1 0 0 0,0 0 1 0 0,-1 0-1 0 0,0-1 1 0 0,0 1-1 0 0,0 0 0 0 0,0 0 1 0 0,-1-1-1 0 0,0 1 0 0 0,0-1 1 0 0,0 0-1 0 0,-1 0 0 0 0,0 0 1 0 0,0 0-1 0 0,0 0 1 0 0,-1 0-1 0 0,0-1 0 0 0,1 1 1 0 0,-2-1-1 0 0,1 0 0 0 0,0-1 1 0 0,-1 1-1 0 0,0-1 1 0 0,1 0-1 0 0,-1 0 0 0 0,-1 0 1 0 0,0 0-27 0 0,3-1 9 0 0,1-1 1 0 0,-1 1-1 0 0,0 0 1 0 0,1 0-1 0 0,-1 0 1 0 0,1 0-1 0 0,-1 1 1 0 0,1-1-10 0 0,-9 8 186 0 0,-2 9 120 0 0,9-10-210 0 0,4-9-95 0 0,0 1 0 0 0,0-1 1 0 0,0 0-1 0 0,0 1 0 0 0,0-1 1 0 0,0 1-1 0 0,-1-1 0 0 0,1 0 0 0 0,0 1 1 0 0,0-1-1 0 0,0 0 0 0 0,-1 1 1 0 0,1-1-1 0 0,0 0 0 0 0,0 1 0 0 0,-1-1 1 0 0,1 0-1 0 0,0 0 0 0 0,-1 1 1 0 0,1-1-1 0 0,0 0 0 0 0,-1 0 0 0 0,1 1 1 0 0,0-1-1 0 0,-1 0 0 0 0,1 0 1 0 0,0 0-1 0 0,-1 0 0 0 0,1 0 0 0 0,-1 0 1 0 0,1 1-2 0 0,-1-1 1 0 0,1 0 0 0 0,0 0 1 0 0,-1 0-1 0 0,1 0 1 0 0,0 0-1 0 0,0 0 0 0 0,-1 0 1 0 0,1 1-1 0 0,0-1 1 0 0,-1 0-1 0 0,1 0 0 0 0,0 0 1 0 0,0 1-1 0 0,-1-1 1 0 0,1 0-1 0 0,0 0 1 0 0,0 1-1 0 0,0-1 0 0 0,0 0 1 0 0,-1 0-1 0 0,1 1 1 0 0,0-1-1 0 0,0 0 0 0 0,0 1 1 0 0,0-1-1 0 0,0 0 1 0 0,0 1-1 0 0,0-1-1 0 0,-4 4 455 0 0,5-4-449 0 0,1 0-1 0 0,-1 0 0 0 0,0 1 1 0 0,0-1-1 0 0,0 1 1 0 0,0-1-1 0 0,1 1 0 0 0,-1-1 1 0 0,0 1-1 0 0,0-1 1 0 0,0 1-1 0 0,0 0 0 0 0,0 0 1 0 0,0 0-1 0 0,0-1 1 0 0,0 1-1 0 0,-1 0 0 0 0,1 0 1 0 0,0 0-1 0 0,0 0 1 0 0,-1 0-1 0 0,1 1 0 0 0,-1-1 1 0 0,1 0-1 0 0,-1 0 1 0 0,1 0-1 0 0,-1 1-5 0 0,1 0 7 0 0,-1 0 1 0 0,1 0 0 0 0,0 0-1 0 0,0-1 1 0 0,0 1-1 0 0,0 0 1 0 0,0-1-1 0 0,1 1 1 0 0,-1-1-1 0 0,0 1 1 0 0,1-1-1 0 0,-1 0 1 0 0,1 1-1 0 0,0-1 1 0 0,-1 0-1 0 0,1 0 1 0 0,0 0-8 0 0,70 25 209 0 0,-66-24-190 0 0,0 1 1 0 0,0-1-1 0 0,1-1 1 0 0,0 1-1 0 0,-1-1 1 0 0,1 0-1 0 0,-1 0 0 0 0,1-1 1 0 0,0 0-1 0 0,0 0 1 0 0,0-1-20 0 0,0 0 4 0 0,0 1 0 0 0,0 0 1 0 0,1 1-1 0 0,-1-1 1 0 0,0 1-1 0 0,0 0 0 0 0,-1 1 1 0 0,1 0-1 0 0,5 2-4 0 0,49 10-1581 0 0,-59-12-6700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1.8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0 116 7736 0 0,'10'-2'344'0'0,"-1"1"1"0"0,1-1-1 0 0,-1-1 1 0 0,0 1 0 0 0,1-2-1 0 0,-1 1 1 0 0,-1-1-1 0 0,6-3-344 0 0,-4 2 125 0 0,25-9 125 0 0,0 2 1 0 0,32-7-251 0 0,19-6 219 0 0,-67 19-1599 0 0,-1 0-5737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9.46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0 527 6520 0 0,'2'-1'464'0'0,"2"6"649"0"0,-4-4-981 0 0,1-1-1 0 0,-1 1 1 0 0,1 0-1 0 0,-1 0 1 0 0,1-1-1 0 0,0 1 0 0 0,-1 0 1 0 0,1-1-1 0 0,0 1 1 0 0,-1 0-1 0 0,1-1 1 0 0,0 1-1 0 0,0-1 1 0 0,-1 1-1 0 0,1-1 1 0 0,0 0-1 0 0,0 1 1 0 0,0-1-1 0 0,0 0 1 0 0,0 0-1 0 0,0 1 1 0 0,-1-1-1 0 0,2 0-131 0 0,-2 0 329 0 0,0 0-22 0 0,4-16 358 0 0,1 11-640 0 0,0 0-1 0 0,-1-1 1 0 0,0 1-1 0 0,0-1 0 0 0,-1 0 1 0 0,0-1-1 0 0,0 1 1 0 0,0 0-1 0 0,-1-1 0 0 0,0 0 1 0 0,0 0-25 0 0,4-17 117 0 0,-2 0 1 0 0,0-16-118 0 0,-2 21 79 0 0,0-1 0 0 0,2 1 0 0 0,0 0 0 0 0,3-5-79 0 0,28-96 663 0 0,-32 110-605 0 0,1 0 1 0 0,0 1 0 0 0,1-1-1 0 0,0 1 1 0 0,3-3-59 0 0,13-26 267 0 0,-19 34-237 0 0,0 0 0 0 0,1 1 1 0 0,0 0-1 0 0,-1-1 0 0 0,1 1 1 0 0,0 0-1 0 0,1 0 0 0 0,-1 1 0 0 0,1-1 1 0 0,-1 1-1 0 0,1-1 0 0 0,2 0-30 0 0,5-4 124 0 0,-10 7-122 0 0,-1 0 0 0 0,1 1 1 0 0,-1-1-1 0 0,1 0 0 0 0,0 0 0 0 0,-1 0 1 0 0,1 1-1 0 0,-1-1 0 0 0,1 0 1 0 0,-1 1-1 0 0,1-1 0 0 0,-1 1 1 0 0,1-1-1 0 0,-1 0 0 0 0,1 1 1 0 0,-1-1-1 0 0,0 1 0 0 0,1-1 1 0 0,-1 1-1 0 0,0 0 0 0 0,1-1 1 0 0,-1 1-1 0 0,0-1 0 0 0,0 1 1 0 0,1-1-1 0 0,-1 1 0 0 0,0 0-2 0 0,7 18 28 0 0,42 164 360 0 0,-36-108-273 0 0,-9-54-111 0 0,-4-18-3 0 0,1 1 0 0 0,-1 0 0 0 0,1-1-1 0 0,0 1 1 0 0,0-1 0 0 0,0 1 0 0 0,0-1 0 0 0,1 0-1 0 0,-1 1 1 0 0,1-1 0 0 0,0 0 0 0 0,0 0 0 0 0,1 1-1 0 0,1 1-14 0 0,0 0 1 0 0,-1 0 0 0 0,0 0-1 0 0,0 0 1 0 0,0 1-1 0 0,-1-1 1 0 0,1 3 13 0 0,4 8-25 0 0,-6-13 29 0 0,0-1 1 0 0,0 1-1 0 0,-1 0 0 0 0,1 0 1 0 0,-1-1-1 0 0,0 1 0 0 0,0 0 1 0 0,0 0-1 0 0,0 2-4 0 0,0 2 128 0 0,0-6-2040 0 0,0-1-7872 0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29.8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27 7232 0 0,'-1'2'85'0'0,"1"0"1"0"0,0 0 0 0 0,0 0-1 0 0,0 0 1 0 0,1 0 0 0 0,-1 0-1 0 0,0 0 1 0 0,1 0 0 0 0,-1 0-1 0 0,1 0 1 0 0,0 0 0 0 0,-1 0-1 0 0,1 0 1 0 0,0 0 0 0 0,0-1-1 0 0,0 1 1 0 0,1 0 0 0 0,-1-1-1 0 0,0 1 1 0 0,1-1 0 0 0,-1 1-1 0 0,1-1 1 0 0,-1 0-1 0 0,1 1 1 0 0,0-1 0 0 0,-1 0-1 0 0,1 0 1 0 0,0 0 0 0 0,0 0-1 0 0,0 0 1 0 0,0-1 0 0 0,0 1-1 0 0,1 0-85 0 0,31-5 1382 0 0,-24 4-1257 0 0,0-2 1 0 0,0 1 0 0 0,-1-1-1 0 0,1-1 1 0 0,0 0 0 0 0,8-3-126 0 0,31-9 95 0 0,-35 13-297 0 0,0-1 1 0 0,0-1-1 0 0,0 0 1 0 0,0-1-1 0 0,-1 0 1 0 0,1-1-1 0 0,5-5 202 0 0,-14 8-7774 0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0.1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3912 0 0,'0'44'357'0'0,"-1"4"1082"0"0,2-1-1 0 0,2 0 1 0 0,6 24-1439 0 0,-8-65 73 0 0,0 0 1 0 0,-1-1-1 0 0,1 1 0 0 0,-1 0 1 0 0,-1-1-1 0 0,1 1 0 0 0,-1 4-73 0 0,3 15 421 0 0,1-6-164 0 0,-3-15-167 0 0,1 0-1 0 0,-1 0 1 0 0,1 0 0 0 0,0 0 0 0 0,0 0 0 0 0,2 2-90 0 0,-2-2 130 0 0,1 0 1 0 0,-1 1-1 0 0,0-1 0 0 0,0 0 1 0 0,-1 0-1 0 0,1 4-130 0 0,-1-5-22 0 0,0 0-1 0 0,1-1 1 0 0,-1 1 0 0 0,1-1-1 0 0,-1 1 1 0 0,1-1 0 0 0,0 1-1 0 0,0-1 1 0 0,0 1 0 0 0,0-1-1 0 0,1 0 1 0 0,-1 0-1 0 0,0 1 1 0 0,1-1 0 0 0,0 0-1 0 0,0 0 1 0 0,-1 0 0 0 0,1-1-1 0 0,0 1 1 0 0,0 0 0 0 0,1-1 22 0 0,-2 0-7588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0.5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0 512 6632 0 0,'3'-7'501'0'0,"5"-4"1306"0"0,1-3-211 0 0,-5 3-1341 0 0,-1 0 1 0 0,0 0-1 0 0,-1-1 1 0 0,0 1-1 0 0,-1-1 1 0 0,0 1-1 0 0,-1-4-255 0 0,1 1 130 0 0,0-1-1 0 0,1 0 1 0 0,0 1-1 0 0,2-2-129 0 0,6-43 283 0 0,-7 39-54 0 0,1 0 0 0 0,5-18-229 0 0,-8 33 36 0 0,1 1 0 0 0,-1 0 0 0 0,1-1 0 0 0,0 1 1 0 0,0 0-1 0 0,1 0 0 0 0,-1 0 0 0 0,1 1 0 0 0,0-1 0 0 0,0 0 0 0 0,0 1 1 0 0,0 0-1 0 0,1 0 0 0 0,1-2-36 0 0,-4 5 7 0 0,1-1 0 0 0,-1 1 1 0 0,0 0-1 0 0,0-1 0 0 0,0 1 0 0 0,0 0 1 0 0,0 0-1 0 0,0 0 0 0 0,0 0 0 0 0,0 0 1 0 0,0 0-1 0 0,1 0 0 0 0,-1 0 0 0 0,0 1 1 0 0,0-1-1 0 0,0 0 0 0 0,0 1 0 0 0,0-1 1 0 0,0 1-1 0 0,0-1 0 0 0,0 1 0 0 0,0-1 1 0 0,0 1-1 0 0,0 0 0 0 0,-1-1 1 0 0,1 1-1 0 0,0 0 0 0 0,0 0-7 0 0,22 23 116 0 0,-22-23-110 0 0,8 14 29 0 0,0 0-1 0 0,-1 1 0 0 0,-1 0 1 0 0,-1 0-1 0 0,0 1 0 0 0,-1 0 1 0 0,0 0-1 0 0,0 11-34 0 0,-4-25 1 0 0,0 1 0 0 0,0-1 0 0 0,0 1 1 0 0,0-1-1 0 0,1 0 0 0 0,-1 0 0 0 0,1 1 0 0 0,0-1 1 0 0,0 0-1 0 0,0-1 0 0 0,1 1 0 0 0,-1 0 0 0 0,1-1 0 0 0,-1 1 1 0 0,3 1-2 0 0,5 6 9 0 0,9 9 126 0 0,15 15 76 0 0,-33-34-164 0 0,0 1 0 0 0,0 0 0 0 0,1-1 1 0 0,-1 1-1 0 0,1 0 0 0 0,-1-1 0 0 0,1 0 0 0 0,-1 1 0 0 0,1-1 0 0 0,-1 0 0 0 0,1 0 0 0 0,-1 0 0 0 0,1 0 0 0 0,-1 0 1 0 0,1 0-1 0 0,-1 0 0 0 0,1 0 0 0 0,-1-1 0 0 0,1 1 0 0 0,-1 0 0 0 0,0-1 0 0 0,1 1 0 0 0,-1-1 0 0 0,1 0 0 0 0,-1 0 1 0 0,0 1-1 0 0,1-2-47 0 0,4-2 152 0 0,0-1 1 0 0,0 1 0 0 0,0-1-1 0 0,4-5-152 0 0,-7 7 79 0 0,-3 2-59 0 0,1 0 0 0 0,-1 0 0 0 0,1 0 0 0 0,-1 0 0 0 0,0 0 0 0 0,1 0 0 0 0,-1 0 0 0 0,0 0 0 0 0,0 0 0 0 0,1 0 0 0 0,-1 0 0 0 0,0 0 0 0 0,0-1 0 0 0,0 1 0 0 0,-1 0 0 0 0,1 0 0 0 0,0 0-20 0 0,0-8 58 0 0,18-141 24 0 0,-11 103-66 0 0,-4 20-46 0 0,-2 14 201 0 0,0-1 1 0 0,2 1 0 0 0,-1 0-1 0 0,2 0 1 0 0,-1 0-1 0 0,4-6-171 0 0,13-10 270 0 0,-11 23-2652 0 0,-8 6-9344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0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7232 0 0,'0'0'638'0'0,"5"2"637"0"0,4 5-935 0 0,-1 2-1 0 0,0-1 1 0 0,0 1 0 0 0,-1 1-1 0 0,0-1 1 0 0,0 1 0 0 0,-1 1-1 0 0,2 3-339 0 0,-5-7 76 0 0,-1 1-1 0 0,1-1 0 0 0,-1 0 1 0 0,-1 1-1 0 0,1-1 1 0 0,-1 7-76 0 0,7 26 53 0 0,-3-16 87 0 0,0 0 1 0 0,-2 0 0 0 0,0 24-141 0 0,-1-25 186 0 0,0 36 634 0 0,-3 9-820 0 0,0-8 204 0 0,4-45-1924 0 0,-2-14-7056 0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1.3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1 528 7232 0 0,'0'0'761'0'0,"0"0"4"0"0,0 0-1 0 0,0 0-68 0 0,0 0-306 0 0,0 0-78 0 0,10-6 670 0 0,-9 4-949 0 0,0 1 1 0 0,0-1-1 0 0,0 0 0 0 0,0 1 0 0 0,0-1 0 0 0,0 0 1 0 0,0 0-1 0 0,-1 0 0 0 0,1 1 0 0 0,0-1 0 0 0,-1 0 0 0 0,1-2-33 0 0,6-27 30 0 0,47-266 1073 0 0,-51 288-1056 0 0,0 0 0 0 0,1 0 0 0 0,0 1 1 0 0,1-1-1 0 0,0 1 0 0 0,0 0 0 0 0,1 0 0 0 0,0 1 0 0 0,3-3-47 0 0,14-19 152 0 0,-21 26-126 0 0,0 1 0 0 0,0 0 1 0 0,0 0-1 0 0,0 0 0 0 0,1 0 1 0 0,-1 0-1 0 0,1 0 0 0 0,0 1 1 0 0,-1-1-1 0 0,1 1 0 0 0,0 0 0 0 0,0 0 1 0 0,0 0-1 0 0,0 0 0 0 0,0 0 1 0 0,0 1-1 0 0,0-1 0 0 0,0 1 0 0 0,0 0 1 0 0,0 0-1 0 0,0 0 0 0 0,0 0 1 0 0,0 1-1 0 0,0-1 0 0 0,1 1-26 0 0,-3-1 6 0 0,0 1-1 0 0,0-1 1 0 0,0 1-1 0 0,0-1 1 0 0,0 1-1 0 0,0-1 1 0 0,0 1-1 0 0,0 0 0 0 0,0-1 1 0 0,0 1-1 0 0,0 0 1 0 0,0 0-1 0 0,-1 0 1 0 0,1 0-1 0 0,0 0 1 0 0,0 0-1 0 0,-1 0 1 0 0,1 0-1 0 0,-1 0 1 0 0,1 0-1 0 0,-1 0 1 0 0,1 0-1 0 0,-1 1-5 0 0,9 12 53 0 0,3 3 2 0 0,0 0-1 0 0,-1 0 1 0 0,7 16-55 0 0,8 13 61 0 0,-15-26-13 0 0,0 2 0 0 0,4 14-48 0 0,-7-17 39 0 0,0-1 0 0 0,1 1-1 0 0,9 11-38 0 0,32 46 59 0 0,-39-52-56 0 0,-10-20-2 0 0,1-1 0 0 0,-1 0 1 0 0,1 1-1 0 0,-1-1 0 0 0,1 0 1 0 0,0 0-1 0 0,1 0 0 0 0,-1 1-1 0 0,5 3-5 0 0,-4-5 5 0 0,-1 0-1 0 0,0 0 0 0 0,0 1 0 0 0,0-1 1 0 0,-1 1-1 0 0,1-1 0 0 0,0 1 1 0 0,0 2 0 0 0,-1-4-4 0 0,0 1 1 0 0,0-1-1 0 0,0 1 1 0 0,1-1-1 0 0,-1 0 1 0 0,0 1 0 0 0,0-1-1 0 0,1 0 1 0 0,-1 0-1 0 0,1 0 1 0 0,-1 0-1 0 0,1 0 1 0 0,-1-1-1 0 0,2 1 4 0 0,-3 0 2 0 0,1-1-1 0 0,0 1 1 0 0,0-1-1 0 0,0 1 1 0 0,0-1-1 0 0,0 0 1 0 0,0 1-1 0 0,0-1 1 0 0,0 0-1 0 0,0 0 0 0 0,0 0 1 0 0,0 0-1 0 0,0 0 1 0 0,0 0-1 0 0,0 0 1 0 0,0 0-1 0 0,0 0 1 0 0,0 0-1 0 0,-1 0 0 0 0,1-1 1 0 0,0 1-1 0 0,0 0 1 0 0,0-1-1 0 0,0 0-1 0 0,6-5 105 0 0,-5 4-68 0 0,0 0 0 0 0,0 0 0 0 0,0 0 0 0 0,0 0 0 0 0,0-1 0 0 0,-1 1 0 0 0,1 0 0 0 0,-1-1 0 0 0,0 1 0 0 0,0-1 0 0 0,1-1-37 0 0,5-13 113 0 0,-2 6-70 0 0,0 0 1 0 0,-1 0-1 0 0,0-1 1 0 0,-1 1-1 0 0,0-1 1 0 0,-1-3-44 0 0,8-165 881 0 0,-8 166-782 0 0,0-1 1 0 0,0 1 0 0 0,5-13-100 0 0,3-16 150 0 0,1-30 191 0 0,-10 70-306 0 0,1 1-1 0 0,-1-1 0 0 0,0 1 0 0 0,1 0 1 0 0,-1-1-1 0 0,1 1 0 0 0,0 0 0 0 0,-1 0 1 0 0,3-2-35 0 0,4-5-2342 0 0,-7 7-8984 0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1.8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262 82 5120 0 0,'0'-3'445'0'0,"0"0"0"0"0,0 0 0 0 0,-1 0 0 0 0,1 0 0 0 0,-1 0 0 0 0,0 0 0 0 0,0 0 0 0 0,0 0 0 0 0,0 0 0 0 0,0 0 0 0 0,-1 0 0 0 0,1 1 0 0 0,-1-1 0 0 0,0 0 0 0 0,0 1-445 0 0,-6-11 894 0 0,5 11-875 0 0,1 0 1 0 0,-1 0-1 0 0,0 1 1 0 0,0-1-1 0 0,0 1 1 0 0,0 0-1 0 0,0 0 1 0 0,0 0-1 0 0,0 0 1 0 0,-1 0-1 0 0,1 1 1 0 0,0-1-1 0 0,-3 1-19 0 0,-14-3 95 0 0,19 2-89 0 0,0 1 0 0 0,0-1 0 0 0,-1 1 0 0 0,1-1 0 0 0,0 1 0 0 0,0 0 0 0 0,-1 0 0 0 0,1 0 0 0 0,0-1 0 0 0,0 1 0 0 0,-1 0 0 0 0,1 1-1 0 0,0-1 1 0 0,-1 0 0 0 0,1 0 0 0 0,0 0 0 0 0,0 1 0 0 0,-1-1 0 0 0,1 1 0 0 0,0-1 0 0 0,0 1 0 0 0,0-1 0 0 0,0 1 0 0 0,0 0 0 0 0,-1 0 0 0 0,1-1 0 0 0,0 1 0 0 0,1 0 0 0 0,-2 1-6 0 0,-2 2 54 0 0,1 0-1 0 0,-1 0 0 0 0,-1 0 0 0 0,1 0 1 0 0,-3 1-54 0 0,3-2 30 0 0,0 0 1 0 0,0 0-1 0 0,1 1 1 0 0,-1-1-1 0 0,1 1 1 0 0,-1 0-1 0 0,1 0 1 0 0,-1 1-31 0 0,-13 23 42 0 0,11-19-26 0 0,0 0 1 0 0,1 0-1 0 0,0 0 1 0 0,0 1-1 0 0,1 0 0 0 0,0 0 1 0 0,1 0-1 0 0,-1 4-16 0 0,-3 18 55 0 0,4-22-35 0 0,1 0 0 0 0,0 1 0 0 0,1-1 1 0 0,0 1-1 0 0,0-1 0 0 0,1 1 0 0 0,1 3-20 0 0,8 108 111 0 0,-7-109-102 0 0,-2-7 1 0 0,1 1 0 0 0,0-1 0 0 0,0 1 0 0 0,1 0 0 0 0,-1-1 0 0 0,1 0 0 0 0,3 6-10 0 0,1 0 11 0 0,-3-5-5 0 0,0 0 0 0 0,0 0 1 0 0,0 0-1 0 0,1-1 1 0 0,1 1-1 0 0,-1-1 0 0 0,1 0 1 0 0,0 0-1 0 0,0-1 1 0 0,0 0-1 0 0,6 5-6 0 0,-3-5 5 0 0,-5-2-3 0 0,0-1 0 0 0,1 0 1 0 0,-1 0-1 0 0,1 0 1 0 0,-1 0-1 0 0,1 0 0 0 0,0-1 1 0 0,2 1-3 0 0,14 4 20 0 0,-17-5-19 0 0,0 0 1 0 0,0 0-1 0 0,0 0 0 0 0,0 0 1 0 0,0-1-1 0 0,0 0 0 0 0,0 1 1 0 0,0-1-1 0 0,0 0 0 0 0,0 0 1 0 0,0-1-1 0 0,0 1 0 0 0,0-1-1 0 0,0 1-45 0 0,12-3 103 0 0,0 0-1 0 0,-1 0 0 0 0,0-2 1 0 0,6-2-58 0 0,-17 6-87 0 0,0 0 1 0 0,0-1 0 0 0,0 1-1 0 0,0-1 1 0 0,-1 0-1 0 0,1 1 1 0 0,0-1 0 0 0,-1-1-1 0 0,0 1 1 0 0,1 0-1 0 0,-1-1 1 0 0,0 1 0 0 0,0-1-1 0 0,0 1 1 0 0,0-1 0 0 0,-1 0-1 0 0,1 0 1 0 0,-1 0-1 0 0,0 0 1 0 0,0 0 0 0 0,0 0-1 0 0,1-2 87 0 0,-2 3-9082 0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2.1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4816 0 0,'14'0'323'0'0,"-11"0"-60"0"0,1-1 0 0 0,0 1 1 0 0,0 0-1 0 0,0 1 0 0 0,0-1 0 0 0,0 1 1 0 0,0-1-1 0 0,0 1 0 0 0,-1 0 0 0 0,1 0 1 0 0,0 1-1 0 0,-1-1 0 0 0,3 2-263 0 0,30 16 75 0 0,-30-17-70 0 0,0 1 0 0 0,0 0 0 0 0,-1 0 0 0 0,1 0 0 0 0,-1 0 0 0 0,0 1 0 0 0,0 0 0 0 0,0 0 0 0 0,3 4-5 0 0,-4-3 60 0 0,1 0-1 0 0,-1 0 1 0 0,-1 0 0 0 0,1 1-1 0 0,-1 0 1 0 0,0-1-1 0 0,0 1 1 0 0,-1 0 0 0 0,1 1-1 0 0,-2-1 1 0 0,1 0-1 0 0,0 1 1 0 0,-1-1 0 0 0,-1 1-1 0 0,1-1 1 0 0,-1 1-1 0 0,0-1 1 0 0,0 1 0 0 0,-1-1-1 0 0,0 1 1 0 0,0-1-1 0 0,0 1 1 0 0,-1-1 0 0 0,-1 2-60 0 0,-17 69 965 0 0,15-32-1610 0 0,5-44-6811 0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2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0 4312 0 0,'0'0'55'0'0,"-1"0"0"0"0,1 0 0 0 0,0 0 0 0 0,-1 0 0 0 0,1 1 0 0 0,0-1 0 0 0,0 0-1 0 0,-1 0 1 0 0,1 0 0 0 0,0 0 0 0 0,0 0 0 0 0,-1 1 0 0 0,1-1 0 0 0,0 0 0 0 0,0 0 0 0 0,-1 1 0 0 0,1-1 0 0 0,0 0 0 0 0,0 0 0 0 0,0 1 0 0 0,0-1 0 0 0,0 0 0 0 0,-1 0 0 0 0,1 1 0 0 0,0-1 0 0 0,0 0-1 0 0,0 1 1 0 0,0-1 0 0 0,0 0 0 0 0,0 1 0 0 0,0-1 0 0 0,0 0 0 0 0,0 0 0 0 0,0 1 0 0 0,0-1 0 0 0,0 0 0 0 0,0 1 0 0 0,0-1 0 0 0,0 0 0 0 0,0 1 0 0 0,1-1 0 0 0,-1 0 0 0 0,0 0 0 0 0,0 1 0 0 0,0-1 0 0 0,0 0-1 0 0,0 0 1 0 0,1 1 0 0 0,-1-1 0 0 0,0 0 0 0 0,0 0 0 0 0,1 0 0 0 0,-1 1-55 0 0,7 12 1678 0 0,-1 10-1276 0 0,0 1-1 0 0,-1 0 0 0 0,-2 0 1 0 0,0 0-1 0 0,-1 0 0 0 0,-2 0 1 0 0,-1 2-402 0 0,3 33 231 0 0,0-17 122 0 0,-2-39-325 0 0,0 8 83 0 0,0 0 1 0 0,-1 0-1 0 0,0 0 1 0 0,0-1-1 0 0,-1 1 1 0 0,-3 8-112 0 0,-4 23 407 0 0,7-36-378 0 0,0-1 0 0 0,1 1 0 0 0,0 0 0 0 0,0-1 0 0 0,0 1 0 0 0,1 0 0 0 0,0 0 0 0 0,0-1 0 0 0,1 3-29 0 0,-1 4-1172 0 0,0-12-7757 0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3.1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20 5120 0 0,'10'-4'1994'0'0,"-10"4"-1968"0"0,0 0 1 0 0,-1 1 0 0 0,1-1 0 0 0,0 0 0 0 0,0 0 0 0 0,0 0 0 0 0,0 0 0 0 0,0 0 0 0 0,0 0 0 0 0,0 0 0 0 0,0 0 0 0 0,-1 0 0 0 0,1 0 0 0 0,0 0 0 0 0,0 0 0 0 0,0 0 0 0 0,0 0 0 0 0,0 0 0 0 0,0 0 0 0 0,0 0 0 0 0,-1 0 0 0 0,1 0 0 0 0,0 0 0 0 0,0-1 0 0 0,0 1 0 0 0,0 0 0 0 0,0 0 0 0 0,0 0 0 0 0,0 0 0 0 0,0 0 0 0 0,0 0 0 0 0,-1 0 0 0 0,1 0 0 0 0,0 0 0 0 0,0 0 0 0 0,0 0 0 0 0,0-1 0 0 0,0 1 0 0 0,0 0 0 0 0,0 0 0 0 0,0 0 0 0 0,0 0 0 0 0,0 0 0 0 0,0 0 0 0 0,0 0 0 0 0,0-1 0 0 0,0 1 0 0 0,0 0 0 0 0,0 0 0 0 0,0 0 0 0 0,0 0 0 0 0,0 0 0 0 0,0 0 0 0 0,0 0 0 0 0,0 0 0 0 0,0-1 0 0 0,0 1 0 0 0,0 0 0 0 0,0 0 0 0 0,0 0-1 0 0,0 0 1 0 0,0 0 0 0 0,0 0 0 0 0,0 0 0 0 0,1 0 0 0 0,-1-1-27 0 0,-1 1 259 0 0,1 0 4 0 0,0 0-27 0 0,0 0-112 0 0,0 0-30 0 0,-2-1-77 0 0,1 0 0 0 0,-1 0 0 0 0,0 0-1 0 0,0 0 1 0 0,0 0 0 0 0,0 1-1 0 0,0-1 1 0 0,0 0 0 0 0,0 1 0 0 0,0-1-1 0 0,0 1 1 0 0,0 0 0 0 0,0 0-17 0 0,-49-3 717 0 0,-37 4-717 0 0,21 0 1051 0 0,65 4-924 0 0,-1-1 0 0 0,1 0 0 0 0,0 1 0 0 0,1-1 0 0 0,-1 1 0 0 0,1 0 0 0 0,0 0 0 0 0,0 2-127 0 0,0 5 0 0 0,1-9 0 0 0,0 0 1 0 0,-1 0-1 0 0,1 0 0 0 0,0 0 1 0 0,1 0-1 0 0,-1 0 1 0 0,1 0-1 0 0,-1 0 0 0 0,1 0 1 0 0,0 0-1 0 0,0 0 0 0 0,0 0 1 0 0,0 0-1 0 0,1-1 1 0 0,-1 1-1 0 0,1 0 0 0 0,1 2 0 0 0,14 11 0 0 0,1-1 0 0 0,0 0 0 0 0,1-1 0 0 0,1-1 0 0 0,0-1 0 0 0,1 0 0 0 0,-2-2 29 0 0,0 2 0 0 0,0 0 0 0 0,-1 1-1 0 0,0 1 1 0 0,-2 0 0 0 0,1 2 0 0 0,0 2-29 0 0,-8-6-9 0 0,-1 1 0 0 0,0 0 0 0 0,4 11 9 0 0,-11-22-5 0 0,-1-1 3 0 0,0 0 1 0 0,0 0 0 0 0,0 0 0 0 0,0 0 0 0 0,0 0 0 0 0,0 0 0 0 0,0 0-1 0 0,0 0 1 0 0,0 0 0 0 0,-1 0 0 0 0,1 0 0 0 0,0 0 0 0 0,-1 0-1 0 0,1 0 1 0 0,-1 0 0 0 0,1 0 0 0 0,-1 0 0 0 0,1 0 0 0 0,-1-1 0 0 0,0 1-1 0 0,1 0 1 0 0,-1 0 0 0 0,0 0 1 0 0,-20 19 15 0 0,19-17-11 0 0,-8 3 2 0 0,1 0 1 0 0,-1 0 0 0 0,0-1 0 0 0,0 0 0 0 0,-1 0 0 0 0,0-1 0 0 0,0-1 0 0 0,0 0 0 0 0,0 0-1 0 0,-1-1-6 0 0,-42 13 38 0 0,48-12 22 0 0,1-1-1 0 0,-1 0 0 0 0,1 0 0 0 0,-1-1 1 0 0,0 0-1 0 0,0 0 0 0 0,1 0 0 0 0,-1-1 1 0 0,0 1-1 0 0,0-1 0 0 0,-4-1-59 0 0,-4 0-53 0 0,12 1-8 0 0,0 0-1 0 0,0 0 1 0 0,0 0-1 0 0,0 0 1 0 0,-1 0 0 0 0,1-1-1 0 0,0 1 1 0 0,0-1-1 0 0,0 1 1 0 0,0-1-1 0 0,0 0 1 0 0,0 0-1 0 0,0 0 1 0 0,0 0-1 0 0,0 0 1 0 0,0 0-1 0 0,1-1 1 0 0,-1 1-1 0 0,0 0 1 0 0,1-1-1 0 0,-1 0 62 0 0,2 1-8902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2.20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0 295 6016 0 0,'1'0'0'0'0,"5"-8"455"0"0,-1 0 0 0 0,0 0-1 0 0,0-1 1 0 0,-1 1-1 0 0,0-1 1 0 0,0 0 0 0 0,-1 0-1 0 0,0-1 1 0 0,0 1-1 0 0,-1-2-454 0 0,4-127 1918 0 0,3 119-1812 0 0,-1 2 396 0 0,-8 17-483 0 0,0-1 1 0 0,0 1 0 0 0,0-1-1 0 0,0 1 1 0 0,0-1 0 0 0,0 1-1 0 0,0-1 1 0 0,0 1 0 0 0,0-1-1 0 0,0 1 1 0 0,0-1-1 0 0,1 1 1 0 0,-1-1 0 0 0,0 1-1 0 0,0-1 1 0 0,1 1 0 0 0,-1 0-1 0 0,0-1 1 0 0,1 1 0 0 0,-1-1-1 0 0,0 1 1 0 0,1 0 0 0 0,-1-1-1 0 0,1 1 1 0 0,-1 0 0 0 0,0 0-1 0 0,1-1 1 0 0,-1 1 0 0 0,1 0-1 0 0,-1 0 1 0 0,1 0 0 0 0,-1 0-1 0 0,1-1 1 0 0,-1 1 0 0 0,1 0-1 0 0,-1 0 1 0 0,1 0 0 0 0,-1 0-1 0 0,1 0 1 0 0,-1 0 0 0 0,1 0-1 0 0,-1 0 1 0 0,1 0-1 0 0,-1 1 1 0 0,1-1 0 0 0,-1 0-1 0 0,1 0 1 0 0,-1 0 0 0 0,1 1-1 0 0,-1-1 1 0 0,1 0 0 0 0,-1 0-1 0 0,0 1 1 0 0,1-1 0 0 0,-1 0-1 0 0,1 1 1 0 0,-1-1 0 0 0,0 0-1 0 0,1 1 1 0 0,-1 0-20 0 0,4 2 38 0 0,0 0 0 0 0,0 1 0 0 0,-1-1 0 0 0,0 1 0 0 0,3 4-38 0 0,11 17 45 0 0,-2 1 1 0 0,-1 1-1 0 0,-1 0 0 0 0,9 27-45 0 0,-18-45 7 0 0,1 0-1 0 0,0 0 0 0 0,1-1 1 0 0,0 1-1 0 0,0-1 0 0 0,0-1 1 0 0,1 1-1 0 0,0-1 1 0 0,4 2-7 0 0,-8-7 1 0 0,0-1-1 0 0,0 1 1 0 0,1-1 0 0 0,-1 0 0 0 0,0 0 0 0 0,1 0 0 0 0,-1 0 0 0 0,1 0 0 0 0,0-1 0 0 0,-1 0 0 0 0,1 0 0 0 0,-1 0 0 0 0,1 0 0 0 0,-1 0 0 0 0,1-1 0 0 0,-1 1 0 0 0,1-1 0 0 0,-1 0 0 0 0,1 0 0 0 0,-1 0 0 0 0,0-1 0 0 0,1 1 0 0 0,-1-1 0 0 0,0 0 0 0 0,1 0-1 0 0,-2 0 10 0 0,1 0 1 0 0,-1 0 0 0 0,1-1-1 0 0,-1 1 1 0 0,0 0 0 0 0,0-1 0 0 0,0 1-1 0 0,0-1 1 0 0,0 0 0 0 0,-1 0-1 0 0,1 1 1 0 0,-1-1 0 0 0,1 0-1 0 0,-1 0 1 0 0,0-1 0 0 0,0 1 0 0 0,-1 0-1 0 0,1 0 1 0 0,-1-3-11 0 0,1-1 81 0 0,0 0-1 0 0,-1 1 1 0 0,0-1-1 0 0,0 0 1 0 0,0 0-1 0 0,-1 1 1 0 0,0-1 0 0 0,-3-6-81 0 0,-7-49 464 0 0,8 53-413 0 0,0 0 1 0 0,1 0-1 0 0,1 0 1 0 0,0-2-52 0 0,-5-23 355 0 0,6 34-412 0 0,0-1 0 0 0,0 1 0 0 0,0-1 0 0 0,0 0 0 0 0,0 1 0 0 0,1-1 0 0 0,-1 1 0 0 0,0-1 0 0 0,1 1 0 0 0,-1-1 0 0 0,0 0 0 0 0,1 1 0 0 0,-1 0 0 0 0,0-1 0 0 0,1 1 0 0 0,-1-1 0 0 0,1 1 0 0 0,-1-1 0 0 0,1 1 0 0 0,-1 0 0 0 0,1-1 0 0 0,-1 1 0 0 0,1 0 0 0 0,0 0 0 0 0,-1-1 0 0 0,1 1 0 0 0,-1 0 0 0 0,1 0 0 0 0,0 0 0 0 0,-1 0 0 0 0,1 0 1 0 0,-1 0-1 0 0,1 0 0 0 0,0 0 57 0 0,0 0-10480 0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3.8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0 542 7632 0 0,'15'9'116'0'0,"-15"-9"-106"0"0,1 1 0 0 0,-1-1 1 0 0,0 0-1 0 0,1 0 0 0 0,-1 1 0 0 0,0-1 0 0 0,1 0 1 0 0,-1 1-1 0 0,0-1 0 0 0,1 0 0 0 0,-1 1 0 0 0,0-1 1 0 0,0 1-1 0 0,0-1 0 0 0,1 0 0 0 0,-1 1 0 0 0,0-1 0 0 0,0 1 1 0 0,0-1-1 0 0,0 1 0 0 0,0-1 0 0 0,0 0 0 0 0,0 1 1 0 0,0-1-1 0 0,0 1 0 0 0,0-1 0 0 0,0 1 0 0 0,0-1 0 0 0,0 1 1 0 0,0-1-1 0 0,0 0 0 0 0,0 1 0 0 0,0-1 0 0 0,-1 1-10 0 0,2-6 2040 0 0,5-7-1405 0 0,5-1-413 0 0,-1 0-1 0 0,0-1 1 0 0,-1-1-1 0 0,-1 0 1 0 0,0 0-1 0 0,-1 0 1 0 0,-1-1 0 0 0,2-9-222 0 0,3-3 447 0 0,14-25-447 0 0,28-70 875 0 0,-19 56-302 0 0,30-54 884 0 0,-63 120-1437 0 0,1-1 1 0 0,-1 1-1 0 0,0 0 0 0 0,1 0 0 0 0,0 0 1 0 0,-1 0-1 0 0,1 0 0 0 0,-1 0 0 0 0,1 0 1 0 0,0 1-1 0 0,0-1 0 0 0,0 0 0 0 0,-1 1 0 0 0,1 0 1 0 0,0-1-1 0 0,0 1 0 0 0,1 0-20 0 0,-2 0 99 0 0,-1 0-5 0 0,1 0-76 0 0,1 1 0 0 0,-1-1 0 0 0,0 0 0 0 0,0 1 0 0 0,1 0 0 0 0,-1-1 0 0 0,0 1 0 0 0,0 0 0 0 0,0 0 0 0 0,0-1 0 0 0,0 1 0 0 0,0 0 0 0 0,0 0 0 0 0,0 0 0 0 0,0 0-18 0 0,11 21 264 0 0,0-1 0 0 0,-2 1 0 0 0,-1 1 0 0 0,6 18-264 0 0,-5-13 140 0 0,12 37 296 0 0,-3 1 0 0 0,-1 9-436 0 0,-3-3 341 0 0,-13-61-247 0 0,-1 0 1 0 0,-1 1-1 0 0,0-1 1 0 0,-1 3-95 0 0,0 12 163 0 0,1-26-2623 0 0,0 0-9827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4.2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1 119 7632 0 0,'0'0'0'0'0,"0"0"0"0"0,4-8 0 0 0,13 6 688 0 0,5-2-8 0 0,2-2 0 0 0,0-6 16 0 0,8 1-624 0 0,0 1 8 0 0,1 0-8 0 0,9-2 8 0 0,-8 2-176 0 0,2 8-8 0 0,1-2 8 0 0,7-6 0 0 0,0 4-176 0 0,-6 2 0 0 0,-1-4-7040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4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19 7024 0 0,'0'0'9'0'0,"0"0"0"0"0,0-1 1 0 0,0 1-1 0 0,0 0 0 0 0,0 0 1 0 0,0 0-1 0 0,0 0 0 0 0,0 0 0 0 0,0 0 1 0 0,0-1-1 0 0,0 1 0 0 0,0 0 1 0 0,0 0-1 0 0,0 0 0 0 0,0 0 1 0 0,0 0-1 0 0,0 0 0 0 0,0-1 0 0 0,0 1 1 0 0,0 0-1 0 0,0 0 0 0 0,0 0 1 0 0,0 0-1 0 0,0 0 0 0 0,0 0 0 0 0,0-1 1 0 0,0 1-1 0 0,0 0 0 0 0,0 0 1 0 0,1 0-1 0 0,-1 0 0 0 0,0 0 1 0 0,0 0-1 0 0,0 0 0 0 0,0 0 0 0 0,0-1 1 0 0,0 1-1 0 0,0 0 0 0 0,0 0 1 0 0,1 0-1 0 0,-1 0 0 0 0,0 0 1 0 0,0 0-1 0 0,0 0 0 0 0,0 0 0 0 0,0 0 1 0 0,0 0-1 0 0,1 0 0 0 0,-1 0 1 0 0,0 0-10 0 0,-7-10 513 0 0,5 9-392 0 0,0 0-1 0 0,0 1 1 0 0,0-1-1 0 0,-1 1 0 0 0,1-1 1 0 0,0 1-1 0 0,-1 0 1 0 0,1 0-1 0 0,0 0 0 0 0,0 0 1 0 0,-2 1-121 0 0,0-1-35 0 0,-13 1 186 0 0,0 1 1 0 0,0 0-1 0 0,0 1 1 0 0,0 1-1 0 0,-5 2-151 0 0,16-3 58 0 0,0-1-1 0 0,1 1 1 0 0,-1 0-1 0 0,1 0 1 0 0,0 0-1 0 0,-1 1 1 0 0,0 1-58 0 0,-16 10 549 0 0,21-14-535 0 0,0 0 1 0 0,0 0-1 0 0,1 0 0 0 0,-1 0 1 0 0,0 0-1 0 0,1 0 1 0 0,-1 0-1 0 0,1 0 0 0 0,-1 1 1 0 0,1-1-1 0 0,-1 0 0 0 0,1 0 1 0 0,0 0-1 0 0,0 1 0 0 0,-1-1 1 0 0,1 0-1 0 0,0 0 0 0 0,0 1-13 0 0,0 29 317 0 0,1-22-272 0 0,-2-1-47 0 0,1 0 0 0 0,0 1 0 0 0,1-1 0 0 0,0 0 0 0 0,0 1 0 0 0,1-1 0 0 0,0 0 0 0 0,0 0 0 0 0,1 0 0 0 0,0-1 0 0 0,0 1 0 0 0,3 3 1 0 0,13 22-21 0 0,5 8-25 0 0,20 26 46 0 0,-37-56-12 0 0,-1-1 1 0 0,0 1-1 0 0,-1 0 0 0 0,0 1 0 0 0,0-1 1 0 0,-2 1-1 0 0,2 4 12 0 0,8 24-1 0 0,-13-37 22 0 0,1-1 0 0 0,-1 0 0 0 0,0 1 0 0 0,0-1 0 0 0,0 1 0 0 0,0-1 0 0 0,0 1-1 0 0,0-1 1 0 0,0 0 0 0 0,-1 1 0 0 0,0-1 0 0 0,1 1 0 0 0,-1-1 0 0 0,0 0 0 0 0,0 0 0 0 0,0 1 0 0 0,0-1-1 0 0,-1 0 1 0 0,1 0 0 0 0,0 0 0 0 0,-1 0 0 0 0,0-1 0 0 0,1 1 0 0 0,-1 0 0 0 0,0-1 0 0 0,0 1-1 0 0,0-1 1 0 0,0 1 0 0 0,0-1-21 0 0,-9 6 71 0 0,1 0 0 0 0,-1 0 0 0 0,0-2-1 0 0,0 1 1 0 0,-4 0-71 0 0,-37 7 158 0 0,43-11-129 0 0,6-2-11 0 0,-1 0 1 0 0,0 0-1 0 0,0 0 1 0 0,0 0-1 0 0,1-1 1 0 0,-1 0-1 0 0,0 0 1 0 0,0 0-1 0 0,1 0 1 0 0,-1 0-1 0 0,-2-3-18 0 0,-11-2 93 0 0,15 6-78 0 0,0-1 0 0 0,1 0 0 0 0,-1 0-1 0 0,0 0 1 0 0,0 0 0 0 0,1-1 0 0 0,-1 1 0 0 0,1 0 0 0 0,-1-1 0 0 0,1 1 0 0 0,0-1-1 0 0,-1 1 1 0 0,1-1 0 0 0,0 0 0 0 0,0 1 0 0 0,0-1 0 0 0,0 0 0 0 0,0 0 0 0 0,1 0-1 0 0,-1 0 1 0 0,1 0 0 0 0,-1 0 0 0 0,1 0 0 0 0,-1-1-15 0 0,0-8-168 0 0,0-1 1 0 0,0 1-1 0 0,1 0 0 0 0,1-2 168 0 0,-1-3-1063 0 0,0-21-7177 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5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0 100 4512 0 0,'8'14'48'0'0,"-2"-2"179"0"0,0-1 0 0 0,-1 1 1 0 0,0 0-1 0 0,-1 1 0 0 0,2 9-227 0 0,0 2 440 0 0,2-1 0 0 0,1 0 0 0 0,0 0 0 0 0,2-1 0 0 0,0 0 0 0 0,3 1-440 0 0,4 10 208 0 0,-15-29-208 0 0,-1 0 0 0 0,1 0 0 0 0,0-1 0 0 0,0 1 0 0 0,0-1 0 0 0,1 0 0 0 0,-1 0 0 0 0,1 0 0 0 0,0 0 0 0 0,2 0 0 0 0,14 13 0 0 0,-17-13 50 0 0,1-1-1 0 0,-1 1 1 0 0,1-1 0 0 0,0 0 0 0 0,-1 0-1 0 0,1 0 1 0 0,0-1 0 0 0,0 1 0 0 0,0-1-1 0 0,0 0 1 0 0,0 0 0 0 0,0 0 0 0 0,1-1 0 0 0,-1 1-1 0 0,0-1 1 0 0,0 0 0 0 0,0 0 0 0 0,2-1-50 0 0,-1 0 107 0 0,-1-1 1 0 0,1 1-1 0 0,0-1 1 0 0,-1 0-1 0 0,1 0 1 0 0,-1-1-1 0 0,0 1 1 0 0,0-1-1 0 0,0 0 1 0 0,0 0-1 0 0,0 0 1 0 0,0-1-1 0 0,-1 1 1 0 0,0-1-1 0 0,0 0 1 0 0,0 0-1 0 0,0 0 1 0 0,0 0-1 0 0,-1-1 1 0 0,1-2-108 0 0,4-10 215 0 0,-1 0 1 0 0,0-1 0 0 0,-2 0 0 0 0,3-17-216 0 0,-2 12 228 0 0,-3 4-50 0 0,0 0 1 0 0,-1-1-1 0 0,0 1 0 0 0,-3-13-178 0 0,1 11 323 0 0,1-1-1 0 0,0 1 0 0 0,4-15-322 0 0,-3 31-77 0 0,1 1 0 0 0,0-1 0 0 0,0 1 0 0 0,0 0 0 0 0,0 0 0 0 0,1 0 0 0 0,-1 0 0 0 0,1 0 0 0 0,0 0 0 0 0,1 1 0 0 0,-1-1 0 0 0,0 1 1 0 0,1 0-1 0 0,3-2 77 0 0,-5 3-9492 0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5.6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227 7 6224 0 0,'1'-1'265'0'0,"1"0"-1"0"0,-1 1 1 0 0,1-1 0 0 0,-1 0 0 0 0,0 1-1 0 0,1-1 1 0 0,-1 1 0 0 0,1-1 0 0 0,-1 1-1 0 0,1 0 1 0 0,0 0 0 0 0,1 0-265 0 0,0 0 2897 0 0,-15 0-2293 0 0,5 1-583 0 0,-1 0 0 0 0,1 0 0 0 0,0 1-1 0 0,0 0 1 0 0,0 0 0 0 0,-4 2-21 0 0,-16 5 133 0 0,13-5 12 0 0,-1 1 0 0 0,1 1-1 0 0,-5 2-144 0 0,-19 9 199 0 0,35-16-140 0 0,0 1-1 0 0,0 0 1 0 0,0 0 0 0 0,0 0-1 0 0,1 0 1 0 0,-1 1 0 0 0,0-1 0 0 0,1 1-1 0 0,0-1 1 0 0,-1 1 0 0 0,1 0-1 0 0,0 0 1 0 0,1 0 0 0 0,-1 0 0 0 0,0 0-1 0 0,1 0 1 0 0,0 1 0 0 0,0-1-1 0 0,0 0 1 0 0,0 1 0 0 0,0-1 0 0 0,1 2-59 0 0,-3 13 113 0 0,1 1 0 0 0,1-1 1 0 0,0 16-114 0 0,2-24 65 0 0,-2 22-31 0 0,0-19-23 0 0,1 1 0 0 0,0 0 0 0 0,1-1 0 0 0,0 1 0 0 0,1-1 0 0 0,1 1 0 0 0,1 5-11 0 0,1-1-38 0 0,-1 1 1 0 0,-1-1 0 0 0,0 1-1 0 0,-2-1 1 0 0,0 1 0 0 0,-2 16 37 0 0,1-18-73 0 0,-8 4-64 0 0,2-8 40 0 0,6-13 11 0 0,-1 1 1 0 0,1 0-1 0 0,0-1 0 0 0,-1 1 0 0 0,1 0 0 0 0,-1-1 0 0 0,0 1 1 0 0,1 0-1 0 0,-1-1 0 0 0,1 1 0 0 0,-1-1 0 0 0,0 1 0 0 0,1-1 1 0 0,-1 1-1 0 0,0-1 0 0 0,0 0 0 0 0,1 1 0 0 0,-1-1 0 0 0,0 0 1 0 0,0 1-1 0 0,0-1 0 0 0,1 0 0 0 0,-1 0 0 0 0,-1 0 86 0 0,2 0-9298 0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5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60 8032 0 0,'9'0'90'0'0,"0"-1"0"0"0,0-1 0 0 0,0 1 0 0 0,5-3-90 0 0,29-3 296 0 0,52-4-264 0 0,-72 10-31 0 0,0-2 0 0 0,0-1 0 0 0,0-1 1 0 0,14-5-2 0 0,-2 1-1063 0 0,-29 8-4415 0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6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283 1 5520 0 0,'0'0'490'0'0,"0"0"10"0"0,0 0-1 0 0,0 0-42 0 0,0 0-178 0 0,0 0-39 0 0,-10 4 212 0 0,-39 16-323 0 0,0-1 1 0 0,-48 9-130 0 0,54-8 1016 0 0,33-1-272 0 0,-2 24-170 0 0,9-32-489 0 0,0 0 0 0 0,1-1 0 0 0,0 1 1 0 0,1 0-1 0 0,0 0 0 0 0,1 0 0 0 0,0 0 0 0 0,1 6-85 0 0,0 7 27 0 0,-2 3 103 0 0,0-20-69 0 0,1 1-1 0 0,0-1 1 0 0,0 0 0 0 0,0 1-1 0 0,1-1 1 0 0,1 0-1 0 0,-1 1 1 0 0,2 3-61 0 0,0 0 63 0 0,-1 0 0 0 0,-1 1 0 0 0,0-1 0 0 0,0 1 1 0 0,-1-1-1 0 0,0 0 0 0 0,-2 8-63 0 0,1 17 77 0 0,1-11-1893 0 0,0-25-6096 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6.7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1 310 5416 0 0,'18'-2'348'0'0,"0"-1"-1"0"0,1-1 1 0 0,-2 0 0 0 0,1-1 0 0 0,0-1 0 0 0,-1-1 0 0 0,0 0-1 0 0,1-2-347 0 0,59-22 4 0 0,-74 30-27 0 0,17-4-231 0 0,0-2 0 0 0,0 0 0 0 0,-1-1 0 0 0,0-1 0 0 0,14-9 254 0 0,-30 16-4949 0 0</inkml:trace>
  <inkml:trace contextRef="#ctx0" brushRef="#br0" timeOffset="1">601 0 4912 0 0,'1'4'113'0'0,"-1"0"0"0"0,1-1 0 0 0,-1 1 0 0 0,1 0-1 0 0,0-1 1 0 0,1 1 0 0 0,0 1-113 0 0,0-1 150 0 0,-1 0 1 0 0,0-1-1 0 0,0 1 0 0 0,0 0 0 0 0,0 0 0 0 0,0 0 0 0 0,-1 3-150 0 0,0 25 517 0 0,1 0-1 0 0,1 0 0 0 0,5 16-516 0 0,-3-8 269 0 0,-4-32-229 0 0,1 1 1 0 0,0-1 0 0 0,1 1 0 0 0,-1-1-1 0 0,3 4-40 0 0,-3-10 6 0 0,0 0-1 0 0,0 0 1 0 0,0 0-1 0 0,0 0 1 0 0,0 0 0 0 0,1-1-1 0 0,-1 1 1 0 0,1 0-1 0 0,-1-1 1 0 0,1 1-6 0 0,-1-1 9 0 0,0 0 0 0 0,1 0 1 0 0,-1 0-1 0 0,0 0 0 0 0,0 0 1 0 0,0 1-1 0 0,0-1 1 0 0,0 0-1 0 0,-1 1 0 0 0,1-1 1 0 0,0 0-1 0 0,-1 1 0 0 0,1-1 1 0 0,-1 1-1 0 0,1 0 1 0 0,-1-1-1 0 0,0 1 0 0 0,1-1 1 0 0,-1 1-1 0 0,0 0-9 0 0,0 1 100 0 0,-1 0-1 0 0,1 0 1 0 0,1 1 0 0 0,-1-1-1 0 0,0 0 1 0 0,1 0-1 0 0,0 0 1 0 0,0 1 0 0 0,0-1-1 0 0,0 0 1 0 0,0 0-1 0 0,1 0 1 0 0,-1 0 0 0 0,1-1-1 0 0,-1 1 1 0 0,1 0 0 0 0,0-1-1 0 0,1 1 1 0 0,-1-1-1 0 0,0 0 1 0 0,3 2-100 0 0,4 12-1109 0 0,-8-14-6035 0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7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348 22 5824 0 0,'19'-6'1543'0'0,"-18"6"-1515"0"0,-1 0 0 0 0,0 0 0 0 0,0-1 0 0 0,1 1-1 0 0,-1 0 1 0 0,0 0 0 0 0,0 0 0 0 0,1 0-1 0 0,-1 0 1 0 0,0-1 0 0 0,0 1 0 0 0,1 0 0 0 0,-1 0-1 0 0,0 0 1 0 0,0-1 0 0 0,0 1 0 0 0,0 0-1 0 0,1 0 1 0 0,-1-1 0 0 0,0 1 0 0 0,0 0-1 0 0,0 0 1 0 0,0-1 0 0 0,0 1 0 0 0,0 0 0 0 0,0-1-1 0 0,0 1 1 0 0,0 0 0 0 0,0 0 0 0 0,0-1-1 0 0,0 1 1 0 0,0 0 0 0 0,0-1 0 0 0,0 1 0 0 0,0 0-1 0 0,0 0 1 0 0,0-1 0 0 0,0 1 0 0 0,0 0-1 0 0,0-1 1 0 0,0 1 0 0 0,-1 0 0 0 0,1 0 0 0 0,0 0-1 0 0,0-1 1 0 0,0 1 0 0 0,0 0 0 0 0,-1 0-1 0 0,1-1 1 0 0,0 1 0 0 0,0 0 0 0 0,-1 0 0 0 0,1 0-1 0 0,0 0 1 0 0,0-1 0 0 0,-1 1 0 0 0,1 0-1 0 0,0 0 1 0 0,0 0 0 0 0,-1 0 0 0 0,1 0 0 0 0,0 0-1 0 0,-1 0 1 0 0,1 0-28 0 0,-2-1 218 0 0,0 1 0 0 0,0-1 0 0 0,1 1 0 0 0,-1 0 0 0 0,0 0 0 0 0,0 0 0 0 0,0 0 0 0 0,0 0 0 0 0,0 0 0 0 0,-1 1-218 0 0,-4-1 107 0 0,-16 0-29 0 0,1 1 1 0 0,-1 1-1 0 0,-8 2-78 0 0,23-2 33 0 0,0 0 0 0 0,0 0-1 0 0,0 1 1 0 0,0 0 0 0 0,0 0-1 0 0,1 1 1 0 0,-1 0 0 0 0,1 0 0 0 0,0 1-1 0 0,-5 4-32 0 0,0 0 61 0 0,2-1 82 0 0,0 1 0 0 0,0 0-1 0 0,1 1 1 0 0,-7 8-143 0 0,14-15 18 0 0,-12 15 94 0 0,1 1 1 0 0,1 0 0 0 0,1 1 0 0 0,-5 10-113 0 0,14-24 23 0 0,-1 0 0 0 0,1 0 0 0 0,1 0 0 0 0,-1 0 0 0 0,1 0 0 0 0,0 0 0 0 0,0 1 0 0 0,1-1 1 0 0,0 0-1 0 0,0 0 0 0 0,0 1 0 0 0,1-1 0 0 0,0 0 0 0 0,0 0 0 0 0,0 0 0 0 0,1 0 0 0 0,0 0 0 0 0,2 4-23 0 0,6 12 82 0 0,-9-17-69 0 0,0-1 1 0 0,1 0 0 0 0,0 0 0 0 0,0 0 0 0 0,0-1 0 0 0,0 1 0 0 0,1 0 0 0 0,0-1 0 0 0,-1 1-1 0 0,1-1 1 0 0,0 0 0 0 0,1 0-14 0 0,7 6 63 0 0,0 0 0 0 0,0-1-1 0 0,1 0 1 0 0,11 4-63 0 0,-19-10 11 0 0,0 0 0 0 0,1 0 0 0 0,-1-1-1 0 0,1 0 1 0 0,-1 0 0 0 0,1 0 0 0 0,0-1 0 0 0,-1 1-1 0 0,1-1 1 0 0,0 0 0 0 0,-1 0 0 0 0,1-1 0 0 0,-1 1 0 0 0,1-1-1 0 0,0 0 1 0 0,0 0-11 0 0,21-5-1758 0 0,-25 5-7122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7.4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4312 0 0,'0'2'100'0'0,"1"1"1"0"0,-1-1-1 0 0,1 0 1 0 0,0 0 0 0 0,0 1-1 0 0,-1-1 1 0 0,1 0-1 0 0,1 0 1 0 0,-1 0-1 0 0,0 0 1 0 0,0 0-1 0 0,2 2-100 0 0,-1-2 153 0 0,0 1-1 0 0,0-1 1 0 0,-1 1-1 0 0,0-1 0 0 0,1 1 1 0 0,-1 0-1 0 0,0-1 1 0 0,0 1-1 0 0,0 0 0 0 0,-1 0-152 0 0,0 24 1224 0 0,0-23-1104 0 0,0 0 0 0 0,0 0 0 0 0,0 1-1 0 0,0-1 1 0 0,0 0 0 0 0,1 0 0 0 0,0 0 0 0 0,0 2-120 0 0,3 10 331 0 0,0 0-1 0 0,-1 1 1 0 0,-1-1-1 0 0,-1 1-330 0 0,4 25 526 0 0,-3-22-275 0 0,-2-17-201 0 0,0-1-1 0 0,0 1 0 0 0,0 0 0 0 0,1 0 0 0 0,-1 0 0 0 0,1 0 0 0 0,0 0 1 0 0,0 0-1 0 0,0-1 0 0 0,0 1 0 0 0,1 2-49 0 0,1-1 89 0 0,-1 1 0 0 0,0 0 0 0 0,0 0 0 0 0,0 0 0 0 0,-1 0 0 0 0,0 0 0 0 0,1 3-89 0 0,-2-4 89 0 0,1 1 0 0 0,0-1 0 0 0,1 1 0 0 0,-1-1 0 0 0,1 0 0 0 0,0 0 1 0 0,2 4-90 0 0,-1 2 454 0 0,-2-7-380 0 0,7-3-1750 0 0,-7 0-6872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2.6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1 339 5224 0 0,'1'5'199'0'0,"0"-1"0"0"0,0 0 1 0 0,1 0-1 0 0,-1 0 0 0 0,1 1 1 0 0,0-1-1 0 0,1-1 0 0 0,-1 1 1 0 0,1 0-1 0 0,-1-1 0 0 0,1 1 1 0 0,0-1-1 0 0,0 0 0 0 0,1 1-199 0 0,-3-4 18 0 0,0 0 39 0 0,-1 0 1 0 0,1 0 0 0 0,0 0 0 0 0,0-1-1 0 0,-1 1 1 0 0,1 0 0 0 0,0-1-1 0 0,-1 1 1 0 0,1-1 0 0 0,0 1 0 0 0,-1-1-1 0 0,1 1 1 0 0,0-1 0 0 0,-1 1-1 0 0,1-1 1 0 0,-1 1 0 0 0,1-1 0 0 0,-1 0-1 0 0,0 1 1 0 0,1-1 0 0 0,-1 0-1 0 0,0 1 1 0 0,1-1 0 0 0,-1 0 0 0 0,0 0-1 0 0,0 1 1 0 0,1-1 0 0 0,-1 0-1 0 0,0 0 1 0 0,0 1 0 0 0,0-1 0 0 0,0-1-58 0 0,0-30 882 0 0,0 24-693 0 0,-1-41 533 0 0,0 14-52 0 0,2 0-1 0 0,1-1 1 0 0,4-20-670 0 0,-4 49 62 0 0,0 0 0 0 0,0 1 1 0 0,0-1-1 0 0,1 1 0 0 0,0-1 0 0 0,1 1 0 0 0,-1 0 1 0 0,1 0-1 0 0,0 1 0 0 0,1-1 0 0 0,-1 1 1 0 0,1 0-1 0 0,0 0 0 0 0,0 0 0 0 0,1 1 0 0 0,-1 0 1 0 0,1 0-1 0 0,0 0 0 0 0,0 1 0 0 0,0 0 1 0 0,1 0-1 0 0,-1 0 0 0 0,1 1 0 0 0,0 0 0 0 0,-1 0 1 0 0,1 1-1 0 0,0 0 0 0 0,0 0 0 0 0,0 0 1 0 0,0 1-1 0 0,0 0 0 0 0,0 1 0 0 0,1-1-62 0 0,-1 1 13 0 0,0 0-1 0 0,0 0 0 0 0,0 1 1 0 0,0 0-1 0 0,0 0 0 0 0,0 1 1 0 0,-1-1-1 0 0,1 2 1 0 0,-1-1-1 0 0,0 0 0 0 0,0 1 1 0 0,0 0-1 0 0,0 1 1 0 0,-1 0-1 0 0,0-1 0 0 0,0 1 1 0 0,0 1-1 0 0,0-1 0 0 0,-1 1 1 0 0,0 0-1 0 0,0 1-12 0 0,6 9 10 0 0,0 1 1 0 0,-1 0-1 0 0,2 8-10 0 0,-9-20-8 0 0,0 0 1 0 0,-1 0 0 0 0,1 0-1 0 0,-1 1 1 0 0,0-1-1 0 0,-1 0 1 0 0,1 1-1 0 0,-1-1 1 0 0,0 1 0 0 0,0-1-1 0 0,-1 1 1 0 0,1-1-1 0 0,-1 0 1 0 0,-1 2 7 0 0,2-4-10 0 0,-1 0 0 0 0,1-1 0 0 0,-1 1 0 0 0,0 0-1 0 0,0-1 1 0 0,0 1 0 0 0,0-1 0 0 0,-1 1 0 0 0,1-1 0 0 0,-1 1 0 0 0,1-1 0 0 0,-1 0 0 0 0,0 0 0 0 0,0 0 0 0 0,0 0-1 0 0,0 0 1 0 0,0 0 0 0 0,0-1 0 0 0,-1 1 0 0 0,1-1 0 0 0,-1 1 0 0 0,1-1 0 0 0,-3 1 10 0 0,-23 11-72 0 0,19-7 52 0 0,-1-2-1 0 0,0 1 0 0 0,-1-1 1 0 0,1-1-1 0 0,-1 0 1 0 0,1 0-1 0 0,-2-1 21 0 0,-12 1-207 0 0,-17 3-772 0 0,1-2 0 0 0,-8-2 979 0 0,23-2-9516 0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7.8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332 1 6224 0 0,'1'0'60'0'0,"0"0"1"0"0,-1 0 0 0 0,1 0 0 0 0,0 0-1 0 0,0 0 1 0 0,-1 0 0 0 0,1 0-1 0 0,0 1 1 0 0,-1-1 0 0 0,1 0-1 0 0,0 0 1 0 0,0 1 0 0 0,-1-1-1 0 0,1 0 1 0 0,-1 1 0 0 0,1-1-1 0 0,0 1 1 0 0,-1-1 0 0 0,1 1-1 0 0,-1-1 1 0 0,1 1 0 0 0,-1-1-1 0 0,1 1 1 0 0,-1 0 0 0 0,1-1-1 0 0,-1 1 1 0 0,0 0 0 0 0,1-1-1 0 0,-1 1 1 0 0,0 0 0 0 0,0 0 0 0 0,1-1-1 0 0,-1 1 1 0 0,0 0 0 0 0,0-1-1 0 0,0 1 1 0 0,0 0 0 0 0,0 0-1 0 0,0-1 1 0 0,0 1 0 0 0,0 0-1 0 0,0 0 1 0 0,-1-1 0 0 0,1 1-1 0 0,0 0 1 0 0,0 0 0 0 0,-1-1-1 0 0,1 1 1 0 0,0 0 0 0 0,-1-1-1 0 0,1 1-60 0 0,-5 3 421 0 0,-1 0 0 0 0,1-1-1 0 0,-1 1 1 0 0,1-1 0 0 0,-1-1-1 0 0,0 1 1 0 0,0-1 0 0 0,-3 1-421 0 0,-24 10 269 0 0,-8 1-66 0 0,33-12-171 0 0,1 0 0 0 0,0 0-1 0 0,0 1 1 0 0,0 0-1 0 0,1 0 1 0 0,-1 1-1 0 0,1 0 1 0 0,-4 2-32 0 0,-19 12 248 0 0,24-16-211 0 0,1 0 0 0 0,0 0 1 0 0,0 1-1 0 0,0-1 0 0 0,0 1 0 0 0,0 0 0 0 0,1 0 0 0 0,-1 1 1 0 0,-1 2-38 0 0,-16 16 126 0 0,16-18-97 0 0,1 0-1 0 0,0 0 0 0 0,0 0 0 0 0,1 1 0 0 0,-1 0 0 0 0,1 0 0 0 0,0 0 1 0 0,-1 2-29 0 0,-1 5 106 0 0,0-1 0 0 0,1 1 0 0 0,0 0 0 0 0,1 0 1 0 0,0 1-1 0 0,1-1 0 0 0,0 1 0 0 0,1-1 1 0 0,1 7-107 0 0,3-3 100 0 0,0 0 1 0 0,2-1 0 0 0,0 1 0 0 0,1-1 0 0 0,0 0 0 0 0,1-1 0 0 0,1 0 0 0 0,0 0 0 0 0,4 4-101 0 0,-9-13-1 0 0,1-1 1 0 0,0 0-1 0 0,0 0 1 0 0,1 0 0 0 0,-1 0-1 0 0,1-1 1 0 0,0 1-1 0 0,0-1 1 0 0,0 0 0 0 0,0-1-1 0 0,0 1 1 0 0,1-1-1 0 0,3 1 1 0 0,12 3-5 0 0,1 0 0 0 0,20 1 5 0 0,-36-6 0 0 0,5 1 46 0 0,1 0 0 0 0,-1-1 0 0 0,0-1 0 0 0,5 0-46 0 0,-12 0-142 0 0,0 0 1 0 0,-1-1-1 0 0,1 0 0 0 0,-1 1 0 0 0,1-1 1 0 0,-1 0-1 0 0,1-1 0 0 0,-1 1 1 0 0,0-1-1 0 0,0 1 0 0 0,0-1 0 0 0,0 0 1 0 0,0 0-1 0 0,0 0 0 0 0,2-2 142 0 0,-5 3-10186 0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8.1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76 6128 0 0,'44'-5'2382'0'0,"-1"-1"1"0"0,17-7-2383 0 0,-29 7 404 0 0,24-9-460 0 0,-38 10 22 0 0,-1 1-1 0 0,0 0 0 0 0,7 0 35 0 0,-14 3-366 0 0,-1-1 0 0 0,1 0 0 0 0,-1 0 0 0 0,4-3 366 0 0,-7 4-6921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8.5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1 391 8432 0 0,'0'2'543'0'0,"0"6"-188"0"0,0 10 600 0 0,1-119 1154 0 0,1 56-1875 0 0,2 1 0 0 0,4-15-234 0 0,-6 46 81 0 0,0 1 38 0 0,0 0 1 0 0,1-1-1 0 0,0 2 1 0 0,1-1-1 0 0,0 0 1 0 0,1 1 0 0 0,5-9-120 0 0,-7 13 68 0 0,-1 3 60 0 0,0 0 1 0 0,1 0 0 0 0,-1 0-1 0 0,1 0 1 0 0,0 1 0 0 0,0-1-1 0 0,0 1 1 0 0,0-1 0 0 0,1 1-1 0 0,0 0-128 0 0,-4 3 21 0 0,1-1-1 0 0,-1 1 1 0 0,1 0-1 0 0,-1 0 1 0 0,1 0-1 0 0,-1-1 1 0 0,1 1-1 0 0,-1 0 1 0 0,1 0-1 0 0,-1 0 1 0 0,1 0 0 0 0,-1 0-1 0 0,1 0 1 0 0,-1 0-1 0 0,1 0 1 0 0,-1 0-1 0 0,1 0 1 0 0,-1 0-1 0 0,1 0 1 0 0,-1 1-1 0 0,1-1 1 0 0,-1 0-1 0 0,1 0 1 0 0,-1 0-1 0 0,1 1 1 0 0,-1-1-1 0 0,0 0 1 0 0,1 1-1 0 0,-1-1 1 0 0,1 0 0 0 0,-1 1-1 0 0,0-1 1 0 0,1 0-1 0 0,-1 1 1 0 0,0-1-1 0 0,1 1 1 0 0,-1-1-1 0 0,0 1 1 0 0,0-1-21 0 0,11 24 226 0 0,-7-16-235 0 0,4 12 9 0 0,0 1 0 0 0,1 10 0 0 0,-3-12 0 0 0,0-1 0 0 0,7 12 0 0 0,-1-1 3 0 0,-10-23-2 0 0,1 1 0 0 0,-1-1 0 0 0,1 0 0 0 0,1 0 0 0 0,-1 0 1 0 0,1 0-1 0 0,0-1 0 0 0,0 1 0 0 0,1-1 0 0 0,0 0 1 0 0,1 1-2 0 0,12 11-6 0 0,-16-14 5 0 0,1 0 0 0 0,-1-1 0 0 0,1 1 1 0 0,0-1-1 0 0,0 1 0 0 0,0-1 0 0 0,0 0 0 0 0,0 0 1 0 0,0 0-1 0 0,1-1 0 0 0,-1 1 0 0 0,1-1 1 0 0,2 1 0 0 0,18 3-2 0 0,-15-2 8 0 0,0-1 0 0 0,0-1 0 0 0,0 0 0 0 0,0 0 0 0 0,1 0 1 0 0,-1-2-1 0 0,3 1-6 0 0,8-6 88 0 0,-12 2-81 0 0,-7 4-7 0 0,1-1 0 0 0,0 1 1 0 0,0-1-1 0 0,-1 0 0 0 0,1 1 1 0 0,0-1-1 0 0,-1 0 0 0 0,1 0 1 0 0,-1 0-1 0 0,1 0 1 0 0,-1 0-1 0 0,0-1 0 0 0,1 1 1 0 0,-1 0-1 0 0,0-1 0 0 0,0 1 1 0 0,0-1-1 0 0,0 1 1 0 0,0-1-1 0 0,0 1 0 0 0,0-1 1 0 0,-1 0-1 0 0,1 1 0 0 0,-1-1 1 0 0,1-1-1 0 0,18-49 48 0 0,-15 32-16 0 0,0 1-1 0 0,1-1 1 0 0,1 1 0 0 0,1 0 0 0 0,0 1-1 0 0,6-9-31 0 0,26-59 50 0 0,-32 70-2119 0 0,-5 12-8303 0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8.8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0,'0'3'31'0'0,"1"1"0"0"0,-1-1 1 0 0,1 0-1 0 0,0 1 0 0 0,0-1 1 0 0,0 0-1 0 0,1 0 0 0 0,-1 0 1 0 0,1 0-1 0 0,0 1-31 0 0,9 23 349 0 0,6 69 738 0 0,-11-58-750 0 0,1 0-1 0 0,7 17-336 0 0,0 22 450 0 0,-10-39 257 0 0,-4-36-634 0 0,1 0-1 0 0,-1 1 0 0 0,0-1 1 0 0,-1 1-1 0 0,1-1 0 0 0,0 0 1 0 0,-1 1-1 0 0,1-1 0 0 0,-1 0 0 0 0,0 1 1 0 0,0-1-1 0 0,0 0 0 0 0,0 0 1 0 0,0 0-73 0 0,-2 6-726 0 0,3-7-7132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39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 6224 0 0,'56'2'672'0'0,"15"0"1254"0"0,69-8 261 0 0,-129 6-1979 0 0,1 0 0 0 0,-1 1-1 0 0,11 3-207 0 0,-14-3-241 0 0,-1 1-1 0 0,1-1 0 0 0,-1-1 1 0 0,1 0-1 0 0,-1 0 0 0 0,7-1 242 0 0,-10 0-7278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0.0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187 118 7136 0 0,'0'0'201'0'0,"0"0"6"0"0,0 0 1 0 0,0 0 13 0 0,0 0 55 0 0,0 0 17 0 0,5-3-2 0 0,16-8 20 0 0,-20 10-260 0 0,0 1 1 0 0,-1-1 0 0 0,1 0-1 0 0,-1 0 1 0 0,1 1 0 0 0,-1-1-1 0 0,1 0 1 0 0,-1 0 0 0 0,1 0-1 0 0,-1 0 1 0 0,0 0 0 0 0,1 0-1 0 0,-1 1 1 0 0,0-1 0 0 0,0 0 0 0 0,0 0-1 0 0,0 0 1 0 0,0 0 0 0 0,0 0-1 0 0,0 0 1 0 0,0 0 0 0 0,0 0-1 0 0,0 0 1 0 0,-1 0 0 0 0,1 0-1 0 0,0 1 1 0 0,0-1 0 0 0,-1 0-1 0 0,1 0 1 0 0,-1 0 0 0 0,1 0-1 0 0,-1 1 1 0 0,1-1 0 0 0,-1 0-1 0 0,0 0-51 0 0,-3-8 456 0 0,4 4-370 0 0,-1 1 0 0 0,0-1 0 0 0,0 1 0 0 0,-1 0 0 0 0,0-1 1 0 0,1 1-1 0 0,-1 0 0 0 0,-1 0 0 0 0,1 0 0 0 0,0 0 0 0 0,-1 1 0 0 0,0-1 1 0 0,-1 0-87 0 0,3 3 19 0 0,0 0 1 0 0,-1 1-1 0 0,1-1 1 0 0,0 0-1 0 0,-1 1 1 0 0,1 0 0 0 0,-1-1-1 0 0,1 1 1 0 0,-1 0-1 0 0,1 0 1 0 0,-1-1-1 0 0,1 1 1 0 0,0 0 0 0 0,-1 1-1 0 0,1-1 1 0 0,-1 0-1 0 0,1 0 1 0 0,-1 1-1 0 0,1-1 1 0 0,-1 1-1 0 0,1-1 1 0 0,0 1 0 0 0,-1-1-1 0 0,1 1 1 0 0,0 0-1 0 0,0 0 1 0 0,-1-1-1 0 0,1 1 1 0 0,0 0 0 0 0,0 1-20 0 0,-6 4 27 0 0,1 0 1 0 0,0 0-1 0 0,0 1 1 0 0,-3 6-28 0 0,-1 0 32 0 0,2-3-13 0 0,0 0 1 0 0,0 1-1 0 0,1 0 1 0 0,0 0 0 0 0,1 1-1 0 0,1 0 1 0 0,-1 0-1 0 0,2 0 1 0 0,0 1-1 0 0,0 0 1 0 0,-1 9-20 0 0,4-13 20 0 0,-1 0 1 0 0,0-1 0 0 0,-1 1 0 0 0,0-1 0 0 0,-2 4-21 0 0,1-1 22 0 0,3-7-11 0 0,0 1-1 0 0,0-1 0 0 0,0 1 1 0 0,1-1-1 0 0,-1 1 1 0 0,1 0-1 0 0,0-1 0 0 0,1 3-10 0 0,-1 21 24 0 0,-1-22-23 0 0,1-1 1 0 0,1 1-1 0 0,-1-1 1 0 0,1 1-1 0 0,0-1 0 0 0,0 1 1 0 0,0-1-1 0 0,1 0 1 0 0,0 1-2 0 0,21 48 6 0 0,-20-48-4 0 0,0 1 0 0 0,-1-1-1 0 0,1 0 0 0 0,0 0 1 0 0,1-1-1 0 0,-1 1 0 0 0,1-1 1 0 0,0 0-1 0 0,1 0 0 0 0,-1 0 1 0 0,1 0-1 0 0,0-1 0 0 0,0 0 1 0 0,0 0-2 0 0,1 1-99 0 0,0-1 0 0 0,0 0 0 0 0,0-1 0 0 0,0 1 0 0 0,0-1 0 0 0,1-1 0 0 0,-1 1 0 0 0,1-1 0 0 0,0 0 0 0 0,0-1 0 0 0,0 1 0 0 0,0-1 0 0 0,0-1 0 0 0,0 1 0 0 0,0-1 0 0 0,0-1 0 0 0,0 1 0 0 0,4-2 99 0 0,6-2-8554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0.4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115 147 4720 0 0,'3'10'441'0'0,"-5"-13"1759"0"0,1 5-1982 0 0,0 0-1 0 0,0 0 1 0 0,-1 0 0 0 0,1 0 0 0 0,0-1-1 0 0,-1 1 1 0 0,1 0 0 0 0,-1-1-1 0 0,0 1 1 0 0,0-1 0 0 0,0 1-218 0 0,-3 2 292 0 0,1 3-303 0 0,-1-1 0 0 0,1 1 1 0 0,1 0-1 0 0,-1 0 1 0 0,1 0-1 0 0,1 0 0 0 0,-2 4 11 0 0,-5 14-77 0 0,-4 3-18 0 0,7-18 43 0 0,1 0 0 0 0,1 1 0 0 0,0-1 0 0 0,1 1 0 0 0,0 0 0 0 0,0 0 0 0 0,0 5 52 0 0,-2 16-227 0 0,3-23 132 0 0,1-1 0 0 0,0 1 0 0 0,0-1 0 0 0,1 1 0 0 0,0 0 0 0 0,0 1 95 0 0,0-6-37 0 0,1 0 0 0 0,-1 0 0 0 0,1 1 0 0 0,0-1 1 0 0,-1 0-1 0 0,2 0 0 0 0,-1-1 0 0 0,0 1 0 0 0,1 0 1 0 0,0 0-1 0 0,0-1 0 0 0,0 1 0 0 0,0-1 0 0 0,1 1 1 0 0,-1-1-1 0 0,1 0 0 0 0,0 0 0 0 0,1 1 37 0 0,0 0-40 0 0,0-1 22 0 0,-1 1 1 0 0,1-1-1 0 0,0 0 1 0 0,0 0-1 0 0,0 0 1 0 0,0 0-1 0 0,1-1 1 0 0,-1 1-1 0 0,1-1 1 0 0,0 0-1 0 0,0-1 1 0 0,-1 1-1 0 0,1-1 1 0 0,0 0-1 0 0,2 0 18 0 0,-1 0 13 0 0,0-1-1 0 0,0 1 0 0 0,0-1 1 0 0,0 0-1 0 0,0-1 0 0 0,0 1 1 0 0,0-1-1 0 0,-1 0 0 0 0,1-1 1 0 0,0 0-1 0 0,-1 0 0 0 0,1 0 1 0 0,-1 0-1 0 0,1-1 0 0 0,1-1-12 0 0,-1 0 90 0 0,-1 0 0 0 0,1-1 0 0 0,-1 0 0 0 0,1 0-1 0 0,-2-1 1 0 0,1 0 0 0 0,0 1 0 0 0,-1-2 0 0 0,0 1-1 0 0,-1 0 1 0 0,1-1 0 0 0,-1 0-90 0 0,12-17 376 0 0,-12 21-304 0 0,0-1 0 0 0,-1 0 0 0 0,1 0-1 0 0,-1 0 1 0 0,0 0 0 0 0,0 0 0 0 0,-1 0 0 0 0,1-1 0 0 0,0-1-72 0 0,-1-4 103 0 0,0 0 1 0 0,0 0-1 0 0,-1 0 1 0 0,-1 1-1 0 0,1-1 1 0 0,-2 0-1 0 0,1 0 1 0 0,-2-2-104 0 0,-3-12 314 0 0,-1 0 0 0 0,-7-16-314 0 0,1 13 361 0 0,0-1 0 0 0,-17-22-361 0 0,-12-26 519 0 0,39 70-449 0 0,-1-1 1 0 0,0 1-1 0 0,0 0 0 0 0,0 0 1 0 0,-1 0-1 0 0,0 1 1 0 0,0 0-1 0 0,0 0 0 0 0,-2-1-70 0 0,7 6-64 0 0,-1 0-1 0 0,1-1 1 0 0,-1 1-1 0 0,1 0 1 0 0,0-1-1 0 0,-1 1 0 0 0,1-1 1 0 0,0 1-1 0 0,-1-1 1 0 0,1 1-1 0 0,0-1 1 0 0,-1 1-1 0 0,1-1 1 0 0,0 1-1 0 0,0-1 1 0 0,0 1-1 0 0,-1-1 0 0 0,1 0 1 0 0,0 1-1 0 0,0-1 1 0 0,0 1-1 0 0,0-1 65 0 0,0 1-8478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0.9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1 549 6520 0 0,'4'1'191'0'0,"-3"-1"-19"0"0,0 0 1 0 0,1 0-1 0 0,-1 0 1 0 0,0 0 0 0 0,0 0-1 0 0,0 0 1 0 0,0 0-1 0 0,0-1 1 0 0,0 1-1 0 0,0 0 1 0 0,0-1 0 0 0,0 1-1 0 0,0 0 1 0 0,0-1-1 0 0,0 1 1 0 0,0-1-1 0 0,0 0 1 0 0,1 0-173 0 0,-1 1 485 0 0,-1-1-384 0 0,1 1-1 0 0,0-1 0 0 0,0 1 1 0 0,0-1-1 0 0,-1 1 0 0 0,1-1 1 0 0,0 1-1 0 0,-1-1 1 0 0,1 0-1 0 0,0 0 0 0 0,-1 1 1 0 0,1-1-1 0 0,-1 0 0 0 0,1 0 1 0 0,-1 1-1 0 0,1-1 0 0 0,-1 0 1 0 0,0 0-1 0 0,1 0 0 0 0,-1 0 1 0 0,0 0-1 0 0,0 1 1 0 0,0-1-1 0 0,1 0 0 0 0,-1-1-100 0 0,6-34 49 0 0,-4 19 123 0 0,17-113 331 0 0,-1 2 44 0 0,-16 121-491 0 0,0 0 0 0 0,0-1-1 0 0,1 1 1 0 0,1 0-1 0 0,-1 0 1 0 0,1 1 0 0 0,0-1-1 0 0,2-1-55 0 0,3-5 79 0 0,-9 12-69 0 0,1 0 0 0 0,0 0-1 0 0,0 0 1 0 0,-1 1-1 0 0,1-1 1 0 0,0 0 0 0 0,0 1-1 0 0,0-1 1 0 0,0 1 0 0 0,0-1-1 0 0,0 1 1 0 0,0-1 0 0 0,0 1-1 0 0,0 0 1 0 0,0 0-1 0 0,0-1 1 0 0,0 1 0 0 0,1 0-1 0 0,-1 0 1 0 0,0 0 0 0 0,0 0-1 0 0,0 0 1 0 0,0 0 0 0 0,0 1-1 0 0,0-1 1 0 0,0 0 0 0 0,0 0-1 0 0,0 1 1 0 0,0-1-1 0 0,0 1 1 0 0,1-1-10 0 0,0 1 14 0 0,0 0-1 0 0,0 0 1 0 0,0 0 0 0 0,1 0-1 0 0,-1 1 1 0 0,0-1-1 0 0,-1 1 1 0 0,1-1 0 0 0,0 1-1 0 0,0 0 1 0 0,-1-1-1 0 0,1 1 1 0 0,-1 0 0 0 0,2 2-14 0 0,22 42 64 0 0,-13-27-46 0 0,-2 1 0 0 0,0 1 0 0 0,7 20-18 0 0,-2 3 36 0 0,1-1-1 0 0,7 9-35 0 0,-17-43 12 0 0,0 0 0 0 0,0 0 0 0 0,1 0 0 0 0,0-1 0 0 0,0 0 0 0 0,7 5-12 0 0,-13-12 1 0 0,61 42 41 0 0,-61-43-39 0 0,0 0 0 0 0,0-1 0 0 0,0 1 1 0 0,-1-1-1 0 0,1 0 0 0 0,0 1 1 0 0,0-1-1 0 0,-1 0 0 0 0,1 1 1 0 0,0-1-1 0 0,-1 0 0 0 0,1 0 0 0 0,-1 1 1 0 0,1-1-1 0 0,-1 0 0 0 0,1 0 1 0 0,-1 0-1 0 0,1 0 0 0 0,-1 0-3 0 0,0 0 2 0 0,0 1 0 0 0,0-1 0 0 0,0 1 0 0 0,1-1 0 0 0,-1 1 0 0 0,0-1 0 0 0,0 0 0 0 0,0 1 0 0 0,1-1 0 0 0,-1 1 0 0 0,0-1 0 0 0,1 1 0 0 0,-1 0 0 0 0,0-1-1 0 0,1 1 1 0 0,-1-1 0 0 0,0 1 0 0 0,1 0 0 0 0,-1-1 0 0 0,1 1 0 0 0,0-1-2 0 0,-1 1 3 0 0,1 0-1 0 0,-1-1 0 0 0,1 1 1 0 0,-1-1-1 0 0,1 1 1 0 0,-1-1-1 0 0,1 1 1 0 0,-1-1-1 0 0,0 1 0 0 0,1-1 1 0 0,-1 1-1 0 0,0-1 1 0 0,1 1-1 0 0,-1-1 1 0 0,0 0-1 0 0,0 1 0 0 0,0-1 1 0 0,1 0-1 0 0,-1 1 1 0 0,0-1-1 0 0,0 0-2 0 0,0-27 132 0 0,1 1 0 0 0,2-1 0 0 0,0 1-1 0 0,2-1 1 0 0,1 1 0 0 0,1 1 0 0 0,5-12-132 0 0,6-18 287 0 0,-15 43-225 0 0,1 0 0 0 0,0 1-1 0 0,1 0 1 0 0,0 0 0 0 0,1 0-1 0 0,6-9-61 0 0,20-24 83 0 0,11-8-83 0 0,-24 35-2155 0 0,-2 3-8611 0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1.3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1 344 6632 0 0,'5'8'416'0'0,"0"0"0"0"0,0 0 1 0 0,-1 0-1 0 0,0 0 0 0 0,-1 1 1 0 0,1-1-1 0 0,-2 1 0 0 0,1 0 1 0 0,0 9-417 0 0,0-8 173 0 0,3 7 672 0 0,-5-14-905 0 0,0-1 1 0 0,0 1-1 0 0,0 0 0 0 0,0 0 1 0 0,-1 0-1 0 0,1 0 0 0 0,-1 0 1 0 0,0 1 59 0 0,-6-21 304 0 0,-1-87 288 0 0,4 80-478 0 0,1-1 1 0 0,1 1-1 0 0,1-1 0 0 0,1 0 1 0 0,1 1-1 0 0,1 0 1 0 0,1-1-115 0 0,0 9 104 0 0,0 0 0 0 0,1 1 0 0 0,1-1 0 0 0,0 1 0 0 0,1 1 0 0 0,2-2-104 0 0,-6 11 25 0 0,0 1 0 0 0,0-1 0 0 0,1 1 0 0 0,-1 0 0 0 0,1 0 0 0 0,0 0-1 0 0,0 0 1 0 0,1 1 0 0 0,-1 0 0 0 0,1 0 0 0 0,-1 0 0 0 0,1 0 0 0 0,0 1 0 0 0,0 0 0 0 0,0 0 0 0 0,1 0-1 0 0,-1 0 1 0 0,0 1 0 0 0,4-1-25 0 0,2 1 33 0 0,-8 0-17 0 0,-1 0-1 0 0,1 1 0 0 0,0 0 1 0 0,0-1-1 0 0,-1 1 1 0 0,1 0-1 0 0,0 0 0 0 0,0 1 1 0 0,0-1-1 0 0,-1 1 1 0 0,1-1-1 0 0,0 1 0 0 0,-1 0 1 0 0,1 0-1 0 0,2 1-15 0 0,1 1 12 0 0,-1 0 0 0 0,1 0-1 0 0,-1 0 1 0 0,0 1 0 0 0,0 0 0 0 0,0 0-1 0 0,-1 0 1 0 0,1 1 0 0 0,-1-1 0 0 0,0 1-1 0 0,0 0 1 0 0,-1 1 0 0 0,1-1-1 0 0,-1 0 1 0 0,0 1 0 0 0,1 4-12 0 0,4 11 10 0 0,-1 1 1 0 0,-1 0-1 0 0,-1 1 1 0 0,0 0-11 0 0,1 9 16 0 0,-4-22-12 0 0,-1 0 1 0 0,0 0 0 0 0,0 0 0 0 0,-1-1-1 0 0,-1 1 1 0 0,0 0 0 0 0,0 0 0 0 0,-1 0 0 0 0,0-1-1 0 0,0 1 1 0 0,-1-1 0 0 0,-1 0 0 0 0,1 1 0 0 0,-2-1-1 0 0,1-1 1 0 0,-1 1 0 0 0,-4 4-5 0 0,-2 7 21 0 0,9-16-18 0 0,0 0-1 0 0,-1-1 1 0 0,1 1-1 0 0,0 0 1 0 0,-1-1-1 0 0,0 0 1 0 0,-1 1-3 0 0,-2 2 3 0 0,0-1 0 0 0,0 0 1 0 0,0 0-1 0 0,-1-1 1 0 0,0 0-1 0 0,0 0 1 0 0,-3 1-4 0 0,-20 14 23 0 0,27-16-18 0 0,0 0 1 0 0,0-1-1 0 0,0 0 0 0 0,-1 0 1 0 0,1 0-1 0 0,-1 0 0 0 0,1-1 0 0 0,-1 1 1 0 0,1-1-1 0 0,-1 0 0 0 0,0 0 0 0 0,0 0 1 0 0,0 0-1 0 0,0-1-5 0 0,2 0 4 0 0,-10 1 47 0 0,1 0 0 0 0,-1-1 0 0 0,0-1 0 0 0,-2 0-51 0 0,-5-15-1788 0 0,18 15-7417 0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1.7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2608 0 0,'0'-5'115'0'0,"0"4"459"0"0,0 1-365 0 0,1 0-1 0 0,0 0 0 0 0,0 0 1 0 0,0 0-1 0 0,0 0 1 0 0,-1 1-1 0 0,1-1 0 0 0,0 0 1 0 0,0 0-1 0 0,0 1 1 0 0,-1-1-1 0 0,1 0 0 0 0,0 1 1 0 0,0-1-1 0 0,-1 1 1 0 0,1-1-1 0 0,0 1 0 0 0,-1-1 1 0 0,1 1-1 0 0,0 0-208 0 0,-5 90 855 0 0,2-52-653 0 0,1 0 0 0 0,2 1 0 0 0,1-1-202 0 0,1-23 173 0 0,0-1 0 0 0,1 0 0 0 0,2 5-173 0 0,2 8 349 0 0,-7-4 275 0 0,-1-23-578 0 0,0 1 0 0 0,0-1-1 0 0,-1 1 1 0 0,1-1 0 0 0,0 1 0 0 0,0-1-1 0 0,0 1 1 0 0,1-1 0 0 0,-1 1 0 0 0,0-1-1 0 0,0 0 1 0 0,1 1 0 0 0,-1-1 0 0 0,1 1-1 0 0,-1-1 1 0 0,1 0 0 0 0,0 1 0 0 0,0-1-1 0 0,-1 0 1 0 0,1 0 0 0 0,0 0 0 0 0,0 1-1 0 0,1-1-45 0 0,3 8 502 0 0,-5-8-537 0 0,0-1 0 0 0,0 0 0 0 0,0 1 1 0 0,0-1-1 0 0,0 1 0 0 0,0-1 0 0 0,0 0 1 0 0,0 1-1 0 0,1-1 0 0 0,-1 1 1 0 0,0-1-1 0 0,0 0 0 0 0,0 1 0 0 0,1-1 1 0 0,-1 0-1 0 0,0 1 0 0 0,1-1 0 0 0,-1 0 1 0 0,0 0-1 0 0,1 1 0 0 0,-1-1 0 0 0,0 0 1 0 0,1 0-1 0 0,-1 1 0 0 0,0-1 0 0 0,1 0 1 0 0,-1 0-1 0 0,1 0 0 0 0,-1 0 0 0 0,0 0 1 0 0,1 0-1 0 0,-1 0 0 0 0,1 0 1 0 0,-1 0-1 0 0,0 0 0 0 0,1 0 0 0 0,0 0 35 0 0,-1 0-7638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4.3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281 77 2904 0 0,'-1'-3'369'0'0,"-1"0"0"0"0,0 1 1 0 0,1-1-1 0 0,-1 1 0 0 0,0-1 0 0 0,0 1 1 0 0,-1 0-1 0 0,1 0 0 0 0,0 0 0 0 0,-1 0 0 0 0,1 0 1 0 0,-1 0-1 0 0,0 1 0 0 0,-2-2-369 0 0,-3 3-8 0 0,1 1 1 0 0,-1 0-1 0 0,0 0 1 0 0,0 0-1 0 0,1 1 0 0 0,-8 3 8 0 0,3-2-5 0 0,0 1-3 0 0,0 1-1 0 0,1 0 1 0 0,-1 1-1 0 0,1 0 0 0 0,0 1 1 0 0,1 0-1 0 0,-1 1 1 0 0,1 0 8 0 0,-2 2-4 0 0,6-4 2 0 0,1 0 0 0 0,0 0-1 0 0,0 1 1 0 0,0-1-1 0 0,1 1 1 0 0,0 0 0 0 0,1 1-1 0 0,-1-1 1 0 0,1 1-1 0 0,1-1 1 0 0,-1 4 2 0 0,2-8-3 0 0,-2 4-5 0 0,1 0 0 0 0,0 1 0 0 0,1-1 0 0 0,0 0 0 0 0,0 1 0 0 0,1-1 0 0 0,0 1 0 0 0,0-1 0 0 0,1 8 8 0 0,-1-12-1 0 0,1 0-1 0 0,-1-1 1 0 0,1 1-1 0 0,0 0 0 0 0,0 0 1 0 0,0-1-1 0 0,0 1 1 0 0,0-1-1 0 0,0 1 0 0 0,1-1 1 0 0,-1 1-1 0 0,1-1 1 0 0,0 0-1 0 0,-1 0 1 0 0,1 0-1 0 0,0 0 0 0 0,0 0 1 0 0,1 0-1 0 0,-1 0 1 0 0,0-1-1 0 0,1 1 0 0 0,-1-1 1 0 0,1 1-1 0 0,-1-1 1 0 0,1 0-1 0 0,0 0 0 0 0,1 0 2 0 0,14 2 112 0 0,0 0 0 0 0,0-1 0 0 0,1-2 0 0 0,-1 1-1 0 0,0-2 1 0 0,1-1 0 0 0,-1 0 0 0 0,0-1-1 0 0,0-1 1 0 0,0 0 0 0 0,-1-2 0 0 0,1 0-1 0 0,-1-1 1 0 0,-1-1 0 0 0,1 0 0 0 0,-1-1 0 0 0,-1-1-1 0 0,6-5-111 0 0,-14 10 110 0 0,0 0 0 0 0,-1-1 1 0 0,0 0-1 0 0,0 0 0 0 0,-1 0 0 0 0,2-4-110 0 0,-5 7 63 0 0,0 1 0 0 0,0-1 0 0 0,-1 0 0 0 0,0 0 1 0 0,1 1-1 0 0,-1-1 0 0 0,0 0 0 0 0,0 0 0 0 0,-1 0 0 0 0,1-1 1 0 0,-1 1-1 0 0,1 0 0 0 0,-1 0 0 0 0,0 0 0 0 0,0 0 0 0 0,0 0 0 0 0,-1-1 1 0 0,0 0-64 0 0,-1-5 112 0 0,-1 1 1 0 0,0 0 0 0 0,0 0 0 0 0,-1 0 0 0 0,0 0-1 0 0,-1 0 1 0 0,0 1 0 0 0,0 0 0 0 0,0 0 0 0 0,-1 0-1 0 0,0 0 1 0 0,-1 1 0 0 0,1 0 0 0 0,-1 1 0 0 0,-5-4-113 0 0,-56-42 596 0 0,56 48-1377 0 0,10 3-344 0 0,2 0-7457 0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2.1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0 7136 0 0,'1'0'20'0'0,"-1"0"1"0"0,1 0-1 0 0,0 0 1 0 0,-1 0-1 0 0,1 0 1 0 0,0 0-1 0 0,-1 1 1 0 0,1-1-1 0 0,0 0 1 0 0,-1 0-1 0 0,1 0 1 0 0,-1 1-1 0 0,1-1 1 0 0,-1 0 0 0 0,1 1-1 0 0,-1-1 1 0 0,1 1-1 0 0,-1-1 1 0 0,1 0-1 0 0,-1 1 1 0 0,1-1-1 0 0,-1 1 1 0 0,1-1-1 0 0,-1 1 1 0 0,0-1-1 0 0,1 1 1 0 0,-1 0-1 0 0,0-1 1 0 0,0 1-1 0 0,1 0-20 0 0,1 22 1171 0 0,0-2-489 0 0,0-10-514 0 0,0 0-1 0 0,-1 0 1 0 0,-1 1 0 0 0,0-1 0 0 0,-1 0-1 0 0,0 1 1 0 0,0-1 0 0 0,-4 11-168 0 0,4-17 6 0 0,-5 52 222 0 0,4-38-144 0 0,0 0 0 0 0,-1 0 0 0 0,-1 1-84 0 0,0 11 0 0 0,4-26 0 0 0,0-1 0 0 0,0 1 0 0 0,-1-1 0 0 0,1 1 0 0 0,-1-1 0 0 0,0 1 0 0 0,-1-1 0 0 0,0 2 0 0 0,1-4 8 0 0,0 1 1 0 0,0 0-1 0 0,1 0 0 0 0,-1 0 1 0 0,1 0-1 0 0,-1 0 1 0 0,1 0-1 0 0,0 0 0 0 0,0 0 1 0 0,0 0-1 0 0,1 1-8 0 0,-2 25 100 0 0,0-2 567 0 0,1-17-2076 0 0,0-9-6369 0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2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1 122 6824 0 0,'6'-3'423'0'0,"0"-1"1"0"0,1 1 0 0 0,0 1-1 0 0,-1-1 1 0 0,1 1 0 0 0,1 0-424 0 0,-7 2-5 0 0,118-46 423 0 0,-47 17-261 0 0,-63 27-166 0 0,0-1 0 0 0,0 1 0 0 0,0 1-1 0 0,1 0 1 0 0,6 0 9 0 0,-6 0-10 0 0,-1 0 0 0 0,1 0 0 0 0,-1-1 0 0 0,5-1 10 0 0,-8 1 32 0 0,1 0 0 0 0,0 0 0 0 0,0 1-1 0 0,1 0 1 0 0,-1 0 0 0 0,0 1-1 0 0,0 0 1 0 0,0 0 0 0 0,1 1 0 0 0,-1 0-1 0 0,0 0 1 0 0,0 0 0 0 0,0 1 0 0 0,0 0-1 0 0,6 3-31 0 0,10 5 387 0 0,-20-10-332 0 0,0 1 1 0 0,-1 0-1 0 0,1 0 1 0 0,0 0 0 0 0,-1 0-1 0 0,1 0 1 0 0,-1 1 0 0 0,1-1-1 0 0,-1 1 1 0 0,1 0-1 0 0,-1-1 1 0 0,0 1 0 0 0,0 0-1 0 0,0 0 1 0 0,0 1-1 0 0,0-1 1 0 0,-1 0 0 0 0,1 0-1 0 0,-1 1 1 0 0,1-1-1 0 0,-1 1 1 0 0,0 0 0 0 0,1 2-56 0 0,8 25 348 0 0,-7-23-266 0 0,-1 1 1 0 0,0 0 0 0 0,0 0-1 0 0,0-1 1 0 0,0 6-83 0 0,9 62 303 0 0,1 99 255 0 0,-12-170-541 0 0,0-1 0 0 0,1 1 0 0 0,0-1 1 0 0,-1 1-1 0 0,1-1 0 0 0,0 1 0 0 0,0-1 0 0 0,2 2-17 0 0,2 12 63 0 0,-2 2-13 0 0,-3-17-47 0 0,0 0 1 0 0,0 0 0 0 0,0 0-1 0 0,1 0 1 0 0,-1 0 0 0 0,1 0 0 0 0,-1 0-1 0 0,1 0 1 0 0,0 0 0 0 0,-1 0 0 0 0,1 0-1 0 0,0-1 1 0 0,0 1 0 0 0,0 0 0 0 0,1 0-4 0 0,-1 0 17 0 0,1 0 1 0 0,-1 0-1 0 0,0 1 1 0 0,0-1-1 0 0,0 0 1 0 0,0 1-1 0 0,0-1 1 0 0,-1 0-1 0 0,1 2-17 0 0,-1-2-160 0 0,1 0 1 0 0,-1 1-1 0 0,1-1 0 0 0,0 0 0 0 0,-1-1 0 0 0,1 1 1 0 0,0 0-1 0 0,0 0 0 0 0,0 0 0 0 0,1 0 0 0 0,-1-1 1 0 0,0 1 159 0 0,0-1-8688 0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2.9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267 60 4312 0 0,'-1'-1'30'0'0,"0"0"0"0"0,0 0-1 0 0,0 0 1 0 0,0 1 0 0 0,0-1 0 0 0,0 0 0 0 0,-1 0 0 0 0,1 1 0 0 0,0-1-1 0 0,0 0 1 0 0,-1 1 0 0 0,1-1 0 0 0,-1 1 0 0 0,1 0 0 0 0,0 0 0 0 0,-2-1-30 0 0,-25-2 667 0 0,17 3-410 0 0,1 0 0 0 0,0 1 0 0 0,0 0 0 0 0,0 1-1 0 0,-4 1-256 0 0,10-2 37 0 0,0 0-1 0 0,0 1 1 0 0,0 0-1 0 0,0 0 1 0 0,1 0-1 0 0,-1 0 0 0 0,0 0 1 0 0,1 1-1 0 0,0 0 1 0 0,0-1-1 0 0,0 1 1 0 0,0 1-1 0 0,0-1 0 0 0,1 0 1 0 0,-1 1-37 0 0,-10 14 88 0 0,1 1-1 0 0,1 0 1 0 0,0 0 0 0 0,2 1-1 0 0,-4 11-87 0 0,9-20 51 0 0,-3 9 37 0 0,1 0 0 0 0,1 0 0 0 0,1 3-88 0 0,3-17 13 0 0,0 0 1 0 0,0 0-1 0 0,1 0 0 0 0,0 0 0 0 0,1 0 1 0 0,-1 0-1 0 0,1 0 0 0 0,0 0 0 0 0,1 0 0 0 0,-1 0 1 0 0,1 0-1 0 0,2 3-13 0 0,-2-5 20 0 0,0 0 0 0 0,-1 0 1 0 0,2 0-1 0 0,-1 0 0 0 0,0 0 0 0 0,1 0 1 0 0,0-1-1 0 0,0 0 0 0 0,0 1 1 0 0,0-1-1 0 0,0 0 0 0 0,1 0 0 0 0,-1-1 1 0 0,1 1-1 0 0,0-1 0 0 0,0 0 1 0 0,0 0-1 0 0,0 0 0 0 0,3 1-20 0 0,6 2 53 0 0,-1-1 0 0 0,1 0 0 0 0,0-1 1 0 0,0 0-1 0 0,0-1 0 0 0,12 0-53 0 0,-19-2 66 0 0,1 0 1 0 0,-1-1-1 0 0,0 1 1 0 0,1-1 0 0 0,-1-1-1 0 0,0 1 1 0 0,1-1-1 0 0,-1 0 1 0 0,0 0-1 0 0,0-1 1 0 0,-1 0 0 0 0,1 0-1 0 0,-1 0 1 0 0,5-4-67 0 0,-3 2 107 0 0,-1-1 0 0 0,1 1 0 0 0,-1-2 1 0 0,0 1-1 0 0,-1-1 0 0 0,0 0 0 0 0,0 0 0 0 0,0 0 1 0 0,-1-1-1 0 0,0 1 0 0 0,0-1 0 0 0,-1 0 1 0 0,0 0-1 0 0,0-1 0 0 0,-1-1-107 0 0,1-5 118 0 0,-1 1 1 0 0,-1-1-1 0 0,0 0 0 0 0,-1 1 0 0 0,-1-1 1 0 0,0 0-1 0 0,-1 1 0 0 0,-2-9-118 0 0,1 7 127 0 0,-1 1 0 0 0,-1-1 0 0 0,0 1 0 0 0,-1 1 1 0 0,0-1-1 0 0,-2 1 0 0 0,-3-5-127 0 0,-2-10 306 0 0,-5-5 121 0 0,15 28-1962 0 0,3 6-7383 0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3.89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1 631 8136 0 0,'27'18'1080'0'0,"-23"-15"-750"0"0,-4-3-319 0 0,0-1 0 0 0,0 1 0 0 0,0 0 0 0 0,0 0-1 0 0,0 0 1 0 0,0 0 0 0 0,0-1 0 0 0,0 1 0 0 0,0 0-1 0 0,0 0 1 0 0,0 0 0 0 0,0 0 0 0 0,0 0 0 0 0,0-1-1 0 0,0 1 1 0 0,0 0 0 0 0,0 0 0 0 0,0 0-1 0 0,0 0 1 0 0,0 0 0 0 0,1-1 0 0 0,-1 1 0 0 0,0 0-1 0 0,0 0 1 0 0,0 0 0 0 0,0 0 0 0 0,0 0 0 0 0,0 0-1 0 0,1 0 1 0 0,-1 0 0 0 0,0 0 0 0 0,0-1-1 0 0,0 1 1 0 0,0 0 0 0 0,0 0 0 0 0,1 0 0 0 0,-1 0-1 0 0,0 0 1 0 0,0 0 0 0 0,0 0 0 0 0,0 0 0 0 0,0 0-1 0 0,1 0 1 0 0,-1 0 0 0 0,0 0 0 0 0,0 0 0 0 0,0 0-1 0 0,0 0 1 0 0,1 0 0 0 0,-1 1 0 0 0,0-1-1 0 0,0 0 1 0 0,0 0 0 0 0,0 0 0 0 0,0 0 0 0 0,1 0-1 0 0,-1 0 1 0 0,0 0 0 0 0,0 0 0 0 0,0 0 0 0 0,0 1-1 0 0,0-1 1 0 0,0 0 0 0 0,0 0 0 0 0,1 0-11 0 0,-1 0 54 0 0,0 0-27 0 0,1-1 48 0 0,0 0 0 0 0,0 0 0 0 0,0 0 0 0 0,0 0 0 0 0,0 0-1 0 0,0 0 1 0 0,0 0 0 0 0,0 0 0 0 0,0 0 0 0 0,-1-1 0 0 0,1 1-75 0 0,-4-108 1429 0 0,0 45-441 0 0,3-22-988 0 0,1 44 290 0 0,-1 23-92 0 0,0 0 0 0 0,2 0 0 0 0,0 0 0 0 0,3-9-198 0 0,0 6 163 0 0,-2 9-15 0 0,0 1 0 0 0,1-1 0 0 0,1-3-148 0 0,-4 14 29 0 0,0 0 0 0 0,0-1 0 0 0,0 1 0 0 0,1 0 0 0 0,-1 0 1 0 0,0 0-1 0 0,1 0 0 0 0,-1 0 0 0 0,1 0 0 0 0,0 0 0 0 0,0 0 1 0 0,0 1-1 0 0,0-1 0 0 0,0 1 0 0 0,0-1 0 0 0,0 1 0 0 0,0 0 1 0 0,2-1-30 0 0,-3 2 33 0 0,1-1 0 0 0,0 1 0 0 0,-1-1 0 0 0,1 1 0 0 0,0-1 0 0 0,-1 1 1 0 0,1 0-1 0 0,0 0 0 0 0,-1 0 0 0 0,1 0 0 0 0,0 0 0 0 0,-1 0 0 0 0,1 0 1 0 0,0 1-1 0 0,-1-1 0 0 0,1 1 0 0 0,0-1 0 0 0,-1 1 0 0 0,1 0 0 0 0,-1-1 1 0 0,1 1-1 0 0,-1 0 0 0 0,1 0 0 0 0,-1 0 0 0 0,0 0 0 0 0,1 0 0 0 0,-1 1-33 0 0,3 3 34 0 0,0 0-1 0 0,-1 0 0 0 0,0 0 1 0 0,0 1-1 0 0,0-1 0 0 0,-1 1 0 0 0,0 1-33 0 0,25 61 95 0 0,-7-13 180 0 0,7 7-275 0 0,-18-44 28 0 0,0-2 1 0 0,1 1 0 0 0,1-1 0 0 0,0-1 0 0 0,8 9-29 0 0,-10-16-14 0 0,-1-1 1 0 0,1 0 0 0 0,0 0-1 0 0,1-1 1 0 0,0 0-1 0 0,0-1 1 0 0,0 0 0 0 0,0 0-1 0 0,1-1 1 0 0,0 0-1 0 0,0-1 1 0 0,0-1-1 0 0,0 0 1 0 0,0 0 0 0 0,1-1-1 0 0,-1 0 1 0 0,0-1 13 0 0,-7 0 26 0 0,0 0 1 0 0,0 0 0 0 0,0-1-1 0 0,-1 1 1 0 0,1-1 0 0 0,0 0-1 0 0,-1 0 1 0 0,1-1 0 0 0,-1 1-1 0 0,1-1 1 0 0,-1 0 0 0 0,1 1-1 0 0,0-2-26 0 0,-2-13 469 0 0,-1 1-162 0 0,0 1-232 0 0,1-1 0 0 0,-2 1 0 0 0,0-1-1 0 0,-1 1 1 0 0,0-1 0 0 0,-1 1 0 0 0,-1-3-75 0 0,-4-41 187 0 0,9 21-11 0 0,-1 31-145 0 0,0 1 0 0 0,0-1 1 0 0,-1 0-1 0 0,0 1 1 0 0,0-1-1 0 0,-1-2-31 0 0,-1-4 27 0 0,0 4 5 0 0,1 0 1 0 0,0-1-1 0 0,0 1 1 0 0,1-1-1 0 0,1-7-32 0 0,-3-11 72 0 0,1 24-63 0 0,1 0 0 0 0,-1 0 0 0 0,1 0-1 0 0,0 0 1 0 0,0 0 0 0 0,0 0 0 0 0,0 0 0 0 0,0 0 0 0 0,1-1-1 0 0,0-1-8 0 0,3-5 80 0 0,-1 0 0 0 0,-1 0-1 0 0,0 0 1 0 0,0-2-80 0 0,5-22-2704 0 0,-1 15-9702 0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4.2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0 121 4512 0 0,'15'2'3232'0'0,"-11"5"-1112"0"0,-2-1-1666 0 0,2-3 554 0 0,-3-3-998 0 0,-1 0 1 0 0,0 0-1 0 0,1 0 0 0 0,-1 0 1 0 0,0 1-1 0 0,0-1 0 0 0,1 0 0 0 0,-1 0 1 0 0,0 0-1 0 0,0 0 0 0 0,1 0 0 0 0,-1 0 1 0 0,0 1-1 0 0,0-1 0 0 0,1 0 0 0 0,-1 0 1 0 0,0 0-1 0 0,0 1 0 0 0,0-1 1 0 0,1 0-1 0 0,-1 0 0 0 0,0 0 0 0 0,0 1 1 0 0,0-1-1 0 0,0 0 0 0 0,0 0 0 0 0,1 1 1 0 0,-1-1-1 0 0,0 0 0 0 0,0 1 0 0 0,0-1 1 0 0,0 0-1 0 0,0 0-10 0 0,0 3 26 0 0,1-1 0 0 0,0 1 0 0 0,0-1 1 0 0,0 1-1 0 0,0-1 0 0 0,0 0 0 0 0,1 1 0 0 0,-1-1 0 0 0,1 0 1 0 0,0 0-27 0 0,11 21 145 0 0,-7-1-58 0 0,-1-1 0 0 0,-1 1 1 0 0,-2 0-1 0 0,0 0 0 0 0,-1 0 1 0 0,0 0-1 0 0,-2 0 0 0 0,-1 2-87 0 0,-6 20 591 0 0,-6-13-1852 0 0,14-31-7383 0 0</inkml:trace>
  <inkml:trace contextRef="#ctx0" brushRef="#br0" timeOffset="1">20 66 6224 0 0,'4'-1'34'0'0,"0"1"0"0"0,-1-1 0 0 0,1 1 0 0 0,-1-1 0 0 0,1 0 0 0 0,-1-1 0 0 0,2 0-34 0 0,13-4 474 0 0,0 2 134 0 0,0-1 0 0 0,-1 0 1 0 0,0-2-1 0 0,12-5-608 0 0,-21 9 104 0 0,0 0 0 0 0,0 1 0 0 0,0 0 0 0 0,0 0 0 0 0,1 1 0 0 0,-1 0 0 0 0,0 0 0 0 0,0 1 0 0 0,4 1-104 0 0,27-3 303 0 0,-29 1-277 0 0,-1 0 1 0 0,1 1-1 0 0,0 0 1 0 0,0 0-1 0 0,-1 1 1 0 0,1 1 0 0 0,0 0-1 0 0,-1 0 1 0 0,0 1-1 0 0,1 0 1 0 0,-1 0-1 0 0,0 1 1 0 0,8 5-27 0 0,-9-6-1365 0 0,-6-2-5487 0 0</inkml:trace>
  <inkml:trace contextRef="#ctx0" brushRef="#br0" timeOffset="2">76 254 6424 0 0,'2'2'58'0'0,"0"-1"1"0"0,0 1 0 0 0,0-1-1 0 0,0 1 1 0 0,1-1 0 0 0,-1 0-1 0 0,0 0 1 0 0,1 0 0 0 0,-1 0-1 0 0,0-1 1 0 0,1 1 0 0 0,-1-1-1 0 0,1 1 1 0 0,0-1 0 0 0,-1 0-1 0 0,1 0-58 0 0,45-4 1630 0 0,-15 1-1022 0 0,-19 2-598 0 0,1 0 0 0 0,-1-1 0 0 0,0-1 0 0 0,3-1-10 0 0,37-6 16 0 0,109-10-1292 0 0,-158 19-4720 0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5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337 97 5224 0 0,'0'0'376'0'0,"-17"1"1385"0"0,7 3-1681 0 0,-23 9 26 0 0,0 0 0 0 0,1 2 0 0 0,1 2 0 0 0,1 1-1 0 0,-6 5-105 0 0,23-13 21 0 0,0-1-1 0 0,1 2 1 0 0,1 0-1 0 0,-1 0 0 0 0,2 1 1 0 0,-1 0-1 0 0,-2 6-20 0 0,10-11 23 0 0,0 1 0 0 0,0-1-1 0 0,0 1 1 0 0,1 0 0 0 0,-1 7-23 0 0,2-12 38 0 0,1 1 0 0 0,-1-1 0 0 0,1 0 0 0 0,0 0 0 0 0,0 1 0 0 0,0-1 0 0 0,0 0 0 0 0,0 1 0 0 0,1-1 0 0 0,0 0 0 0 0,-1 0 0 0 0,1 1 0 0 0,0-1 0 0 0,1 0 0 0 0,-1 0-38 0 0,4 2 15 0 0,-1-1 1 0 0,1 1-1 0 0,0-1 1 0 0,0 0-1 0 0,0-1 0 0 0,1 1 1 0 0,0 0-16 0 0,6 3 16 0 0,-8-5-3 0 0,0 0 1 0 0,0 0-1 0 0,0 0 0 0 0,0 0 1 0 0,0-1-1 0 0,0 0 0 0 0,0 0 1 0 0,1 0-1 0 0,-1-1 0 0 0,0 1 0 0 0,1-1 1 0 0,-1 0-1 0 0,1 0-13 0 0,5-1 97 0 0,0 0 0 0 0,0 0 0 0 0,0-1 0 0 0,-1 0-1 0 0,6-2-96 0 0,-3 0 135 0 0,0 0 1 0 0,-1-1-1 0 0,1-1 0 0 0,-1 1 0 0 0,0-2 0 0 0,-1 1 0 0 0,0-1 0 0 0,8-8-135 0 0,-11 9 127 0 0,-1 0-1 0 0,0-1 1 0 0,0 0-1 0 0,-1 0 0 0 0,0-1 1 0 0,0 1-1 0 0,-1-1 1 0 0,0 0-1 0 0,0 0 1 0 0,-1-1-1 0 0,0 1 1 0 0,1-8-127 0 0,3-10 280 0 0,-3 16-139 0 0,-2-1 1 0 0,1 1 0 0 0,-1-1-1 0 0,-1 0 1 0 0,0-7-142 0 0,-1 7 94 0 0,0 7-59 0 0,-1 1 0 0 0,1-1 0 0 0,0 0 0 0 0,1 1 0 0 0,-1-1 0 0 0,1 0 0 0 0,-1 1 0 0 0,1-1 0 0 0,0 0 1 0 0,0 1-1 0 0,1 0 0 0 0,0-2-35 0 0,-1 3 35 0 0,0 1 0 0 0,-1-1 0 0 0,1 0 1 0 0,-1 1-1 0 0,1-1 0 0 0,-1 0 0 0 0,1 0 1 0 0,-1 0-1 0 0,0 1 0 0 0,0-2-35 0 0,0 3 12 0 0,0 0 0 0 0,0 0 0 0 0,0 0-1 0 0,0 0 1 0 0,0 0 0 0 0,0 0 0 0 0,0 0 0 0 0,0 0 0 0 0,0 0 0 0 0,0 0-1 0 0,0 0 1 0 0,0 0 0 0 0,0 0 0 0 0,0 0 0 0 0,0 0 0 0 0,0 0-1 0 0,0 0 1 0 0,0 0 0 0 0,0 0-12 0 0,-1 14 69 0 0,1 8-62 0 0,1 1-1 0 0,0-1 0 0 0,2 0 1 0 0,2 6-7 0 0,4 16-3 0 0,-7-30 0 0 0,1 0-1 0 0,1 0 1 0 0,0-1-1 0 0,0 1 0 0 0,2-1 1 0 0,2 5 3 0 0,0 6-51 0 0,-7-21 33 0 0,0 1 0 0 0,0-1-1 0 0,0 0 1 0 0,0 0-1 0 0,0 0 1 0 0,1 0-1 0 0,-1 0 1 0 0,1 0 0 0 0,0 0 18 0 0,-1-1-19 0 0,0-1 0 0 0,0 1 0 0 0,-1-1 0 0 0,1 1 0 0 0,-1-1 0 0 0,1 1 0 0 0,-1 0 0 0 0,1-1 0 0 0,-1 1 1 0 0,0 0-1 0 0,0-1 0 0 0,0 1 0 0 0,0-1 0 0 0,0 1 0 0 0,0 0 0 0 0,-1 0 19 0 0,1 5-139 0 0,0-6 23 0 0,0-1 16 0 0,0 0 31 0 0,0 0 12 0 0,0 0 1 0 0,0 0 8 0 0,0 0 32 0 0,0 0 8 0 0,-4-17 133 0 0,2-4-37 0 0,0-1-1 0 0,1 1 1 0 0,2-1-1 0 0,0 1 1 0 0,1 0 0 0 0,1-1-88 0 0,1-15 14 0 0,-3 26 55 0 0,1 0 0 0 0,0 0 0 0 0,0 1 0 0 0,1-1 0 0 0,0 1-1 0 0,1-1 1 0 0,1 1 0 0 0,-1 0 0 0 0,1 1 0 0 0,1-1 0 0 0,0 1 0 0 0,0 0 0 0 0,6-5-69 0 0,17-17 259 0 0,-21 21-196 0 0,0 1-1 0 0,1 0 0 0 0,1 0 0 0 0,0 1 0 0 0,0 0 0 0 0,0 0 1 0 0,1 1-63 0 0,-7 6 17 0 0,-1-1 0 0 0,1 1 1 0 0,0 0-1 0 0,-1 0 0 0 0,1 0 1 0 0,0 0-1 0 0,1 1-17 0 0,18-5 111 0 0,-18 4-99 0 0,-1-1 1 0 0,1 1 0 0 0,0 0 0 0 0,0 0 0 0 0,0 0 0 0 0,0 1 0 0 0,0-1 0 0 0,0 1 0 0 0,0 1 0 0 0,0-1 0 0 0,0 1 0 0 0,0 0 0 0 0,0 0 0 0 0,0 0 0 0 0,-1 0 0 0 0,1 1 0 0 0,0 0 0 0 0,-1 0-1 0 0,1 1 1 0 0,-1-1 0 0 0,0 1 0 0 0,0 0 0 0 0,0 0 0 0 0,0 0-13 0 0,2 3 10 0 0,-1-1 0 0 0,1 1-1 0 0,-2 0 1 0 0,1 1 0 0 0,-1-1 0 0 0,0 1-1 0 0,0 0 1 0 0,1 3-10 0 0,-4-8 2 0 0,0 0 1 0 0,-1 0-1 0 0,1 1 1 0 0,-1-1-1 0 0,1 0 0 0 0,-1 0 1 0 0,0 0-1 0 0,0 0 0 0 0,0 0 1 0 0,0 0-1 0 0,0 1 0 0 0,0-1 1 0 0,-1 0-1 0 0,1 0 1 0 0,-1 0-1 0 0,1 0 0 0 0,-1 0 1 0 0,0 0-1 0 0,0 0 0 0 0,0 0 1 0 0,0 0-1 0 0,0 0 1 0 0,0-1-1 0 0,-1 1 0 0 0,1 0 1 0 0,0-1-1 0 0,-1 1 0 0 0,0-1 1 0 0,1 1-1 0 0,-1-1 0 0 0,0 0 1 0 0,1 0-1 0 0,-2 0-2 0 0,-71 63 136 0 0,-14-1-146 0 0,70-54-12 0 0,15-7-9 0 0,-1-1 0 0 0,1 1 0 0 0,0 0 0 0 0,0 0 0 0 0,0 0 0 0 0,0 0 0 0 0,-1 1 31 0 0,-1 1-5 0 0,5-4 4 0 0,-1 0 0 0 0,1 0 0 0 0,0 0 0 0 0,-1 1 0 0 0,1-1 1 0 0,0 0-1 0 0,0 0 0 0 0,-1 1 0 0 0,1-1 0 0 0,0 0 0 0 0,0 1 0 0 0,-1-1 0 0 0,1 0 0 0 0,0 1 0 0 0,0-1 0 0 0,0 0 0 0 0,0 1 0 0 0,-1-1 0 0 0,1 1 0 0 0,0-1 0 0 0,0 0 0 0 0,0 1 0 0 0,0-1 0 0 0,0 0 0 0 0,0 1 1 0 0,0-1-1 0 0,0 1 0 0 0,0-1 0 0 0,0 0 0 0 0,0 1 0 0 0,0-1 0 0 0,1 1 0 0 0,-1-1 1 0 0,0 1-29 0 0,0-1-5 0 0,0 0-3 0 0,0 0 2 0 0,0 0-2 0 0,0 0 2 0 0,18 16-73 0 0,-10-10 94 0 0,1 1-1 0 0,0-2 1 0 0,1 1 0 0 0,-1-1-1 0 0,1-1 1 0 0,0 1 0 0 0,0-2-1 0 0,1 1 15 0 0,22 5 180 0 0,31 4-180 0 0,-22-5 155 0 0,-14-3-365 0 0,-1-1 1 0 0,1-2-1 0 0,-1-1 0 0 0,1 0 1 0 0,0-3-1 0 0,0 0 0 0 0,17-4 210 0 0,-40 5-10314 0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6.4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52 454 6520 0 0,'0'-9'54'0'0,"0"-7"700"0"0,0 0 1 0 0,0-1-1 0 0,-2 1 0 0 0,0-1 1 0 0,-1 1-1 0 0,-1 0 0 0 0,-1-3-754 0 0,-5-14 297 0 0,2 0-1 0 0,1-1 0 0 0,2 0 1 0 0,0-19-297 0 0,7 13 281 0 0,1 12-146 0 0,-3 26-114 0 0,0 0 0 0 0,1 0 0 0 0,-1 0 0 0 0,1 0 0 0 0,-1 0 0 0 0,1 0 0 0 0,0 0 0 0 0,0 0 0 0 0,0 1 0 0 0,1-3-21 0 0,4-11 200 0 0,-5 13-182 0 0,0 1 1 0 0,0 0-1 0 0,-1 0 0 0 0,1 0 0 0 0,0 0 0 0 0,0 0 0 0 0,0 0 1 0 0,0 0-1 0 0,0 0 0 0 0,1 0 0 0 0,-1 0 0 0 0,0 1 0 0 0,0-1 1 0 0,1 0-19 0 0,-1 1 9 0 0,-1-1 1 0 0,1 1 0 0 0,0-1 0 0 0,0 1 0 0 0,0 0-1 0 0,-1-1 1 0 0,1 1 0 0 0,0 0 0 0 0,0 0-1 0 0,0-1 1 0 0,0 1 0 0 0,-1 0 0 0 0,1 0 0 0 0,0 0-1 0 0,0 0 1 0 0,0 0 0 0 0,0 0 0 0 0,0 0 0 0 0,-1 1-1 0 0,1-1 1 0 0,0 0 0 0 0,0 0 0 0 0,0 1 0 0 0,-1-1-1 0 0,1 0 1 0 0,0 1 0 0 0,0-1-10 0 0,5 8 33 0 0,1 0-1 0 0,-1 1 1 0 0,-1-1 0 0 0,5 10-33 0 0,9 13 46 0 0,17 30-5 0 0,-25-41-21 0 0,1 0 0 0 0,1-1 1 0 0,14 17-21 0 0,-4-7 0 0 0,-13-17 0 0 0,15 11 0 0 0,-25-22 0 0 0,1-1 0 0 0,-1 0 0 0 0,1 1 0 0 0,0-1 0 0 0,-1 0 0 0 0,1 1 0 0 0,0-1 0 0 0,-1 0 0 0 0,1 0 0 0 0,0 0 0 0 0,0 1 0 0 0,-1-1 0 0 0,1 0 0 0 0,0 0 0 0 0,-1 0 0 0 0,1 0 0 0 0,0 0 0 0 0,0-1 0 0 0,-1 1 0 0 0,1 0 0 0 0,0 0 0 0 0,-1 0 0 0 0,1-1 0 0 0,0 1 0 0 0,-1 0 0 0 0,1 0 0 0 0,0-1 0 0 0,-1 1 0 0 0,1-1 0 0 0,-1 1 0 0 0,1-1 0 0 0,-1 1 0 0 0,1-1 0 0 0,-1 1 0 0 0,1-1 0 0 0,-1 1 0 0 0,1-1 0 0 0,-1 1 0 0 0,1-2 0 0 0,11-23 9 0 0,5-6 7 0 0,-2 3 24 0 0,-7 15-2 0 0,-1-1 0 0 0,0 1 0 0 0,5-15-38 0 0,-3 9 54 0 0,6-17 76 0 0,-10 22-31 0 0,1 0-1 0 0,1 1 1 0 0,0 0-1 0 0,1 0 1 0 0,2-3-99 0 0,-10 16 6 0 0,1 0 1 0 0,-1-1 0 0 0,0 1-1 0 0,0 0 1 0 0,0 0 0 0 0,1 0 0 0 0,-1 0-1 0 0,0 0 1 0 0,1-1 0 0 0,-1 1-1 0 0,0 0 1 0 0,0 0 0 0 0,1 0 0 0 0,-1 0-1 0 0,0 0 1 0 0,1 0 0 0 0,-1 0-1 0 0,0 0 1 0 0,0 0 0 0 0,1 0 0 0 0,-1 0-1 0 0,0 0 1 0 0,1 0 0 0 0,-1 0 0 0 0,0 1-1 0 0,0-1 1 0 0,1 0 0 0 0,-1 0-1 0 0,0 0 1 0 0,0 0 0 0 0,1 0 0 0 0,-1 1-1 0 0,0-1 1 0 0,0 0 0 0 0,0 0-1 0 0,1 0 1 0 0,-1 1 0 0 0,0-1 0 0 0,0 0-1 0 0,0 0 1 0 0,1 1 0 0 0,-1-1 0 0 0,0 0-7 0 0,8 14 149 0 0,-6-9-133 0 0,1 0 0 0 0,-1-1 0 0 0,1 1 0 0 0,0-1 0 0 0,0 0 0 0 0,1 0-1 0 0,-1 0 1 0 0,1 0 0 0 0,3 2-16 0 0,13 15 44 0 0,9 17 172 0 0,20 35-216 0 0,-35-46 114 0 0,-11-20 3 0 0,1 0 0 0 0,0 0 0 0 0,0 0 0 0 0,4 4-117 0 0,-7-10 26 0 0,0 0-1 0 0,-1 0 1 0 0,1 0 0 0 0,0 0-1 0 0,-1 0 1 0 0,1 0-1 0 0,-1 1 1 0 0,0-1-1 0 0,1 0 1 0 0,-1 0-1 0 0,0 0 1 0 0,0 0-1 0 0,0 1 1 0 0,1-1-1 0 0,-1 0 1 0 0,0 0-1 0 0,-1 1 1 0 0,1 0-26 0 0,2 15 379 0 0,9-8-2593 0 0,-11-8-8914 0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6.8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33 7832 0 0,'3'-7'79'0'0,"-3"6"27"0"0,1 1 0 0 0,-1-1 1 0 0,0 0-1 0 0,1 0 1 0 0,-1 1-1 0 0,0-1 0 0 0,0 0 1 0 0,1 0-1 0 0,-1 0 1 0 0,0 1-1 0 0,0-1 0 0 0,0 0 1 0 0,0 0-1 0 0,0 0 0 0 0,0 1 1 0 0,0-1-1 0 0,0 0 1 0 0,-1 0-1 0 0,1 0 0 0 0,0 0 1 0 0,0 1-1 0 0,-1-1 1 0 0,1 0-1 0 0,0 0 0 0 0,-1 1 1 0 0,1-1-1 0 0,-1 0 1 0 0,1 1-1 0 0,-1-1 0 0 0,0 0-106 0 0,0 1-1 0 0,0-1 0 0 0,0 1 0 0 0,0 0-1 0 0,-1 0 1 0 0,1 0 0 0 0,0 0 0 0 0,0 0-1 0 0,-1 0 1 0 0,1 0 0 0 0,0 0 0 0 0,0 1 0 0 0,0-1-1 0 0,-1 0 1 0 0,1 1 0 0 0,0-1 0 0 0,0 1-1 0 0,0-1 2 0 0,-28 11-120 0 0,29-11 128 0 0,-35 13-41 0 0,-30 12 7 0 0,60-23 31 0 0,0 1-1 0 0,1-1 1 0 0,0 1 0 0 0,-1 0 0 0 0,1 0-1 0 0,0 0 1 0 0,0 1 0 0 0,1-1 0 0 0,-1 1 0 0 0,1 0-1 0 0,-1 1-4 0 0,-12 14 280 0 0,15-17-246 0 0,-1 0 0 0 0,0-1 0 0 0,1 1 0 0 0,-1 0 0 0 0,1 0-1 0 0,0 0 1 0 0,0 0 0 0 0,0 0 0 0 0,0 0 0 0 0,0 0 0 0 0,0 0 0 0 0,0 0 0 0 0,1 0 0 0 0,-1 1 0 0 0,1-1 0 0 0,-1 0-1 0 0,1 0 1 0 0,0 1 0 0 0,0 1-34 0 0,-10 47 416 0 0,10-32-352 0 0,-1-16-24 0 0,0 1-1 0 0,1 0 1 0 0,0 0 0 0 0,0 0-1 0 0,0-1 1 0 0,0 1 0 0 0,1 0-1 0 0,-1 0 1 0 0,1-1-1 0 0,0 1 1 0 0,0 0 0 0 0,0-1-1 0 0,1 1 1 0 0,-1-1-1 0 0,1 1 1 0 0,0-1 0 0 0,2 3-40 0 0,23 28 147 0 0,-24-30-139 0 0,-1 0-1 0 0,1 0 1 0 0,0-1 0 0 0,0 1 0 0 0,0 0 0 0 0,1-1 0 0 0,-1 0-1 0 0,1 0 1 0 0,0 0 0 0 0,-1 0 0 0 0,1-1 0 0 0,1 0-1 0 0,-1 1 1 0 0,0-1 0 0 0,0-1 0 0 0,1 1 0 0 0,-1-1 0 0 0,5 1-8 0 0,4 0-223 0 0,0-1 1 0 0,1 0 0 0 0,-1-1-1 0 0,0-1 1 0 0,1 0 0 0 0,-1-1 0 0 0,12-3 222 0 0,-23 5-8420 0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7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8432 0 0,'46'-6'3190'0'0,"-14"4"-2916"0"0,-1-1 0 0 0,0-1 0 0 0,12-5-274 0 0,52-7 58 0 0,-83 15-175 0 0,31-4-1335 0 0,37-8 1452 0 0,-56 7-7813 0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7.7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14 425 6224 0 0,'0'-1'124'0'0,"0"1"1"0"0,0-1-1 0 0,0 0 1 0 0,1 0-1 0 0,-1 1 1 0 0,0-1-1 0 0,0 0 1 0 0,1 1-1 0 0,-1-1 1 0 0,0 0-1 0 0,1 1 1 0 0,-1-1-1 0 0,1 0 1 0 0,-1 1-1 0 0,1-1 1 0 0,-1 1-1 0 0,1-1 1 0 0,0 1-1 0 0,-1-1 1 0 0,1 1-1 0 0,0 0 1 0 0,-1-1-1 0 0,1 1 1 0 0,0 0-1 0 0,-1-1 1 0 0,1 1-1 0 0,0 0 1 0 0,-1 0-1 0 0,2 0-124 0 0,-1-27 1982 0 0,-2 14-1712 0 0,-1 0 1 0 0,0 0 0 0 0,-2-7-271 0 0,-1-3 157 0 0,-1-9 17 0 0,3 21-134 0 0,1 0 1 0 0,0-1 0 0 0,1 1-1 0 0,0-1 1 0 0,1 1-1 0 0,0-9-40 0 0,1-7 71 0 0,-2 23-50 0 0,1 0 0 0 0,0 1 0 0 0,0-1 0 0 0,0 1 0 0 0,0-1 0 0 0,1 0-1 0 0,-1 1 1 0 0,1-1 0 0 0,0 1 0 0 0,0-1 0 0 0,0 1 0 0 0,1 0 0 0 0,-1-1 0 0 0,1 1 0 0 0,0 0 0 0 0,0-1-21 0 0,1 1 73 0 0,-1 1 0 0 0,1-1 0 0 0,0 1 1 0 0,0-1-1 0 0,0 1 0 0 0,0 0 1 0 0,0 0-1 0 0,1 0 0 0 0,-1 1 0 0 0,0-1 1 0 0,1 1-1 0 0,2-1-73 0 0,5-2 89 0 0,-9 4-73 0 0,1 0 0 0 0,-1 1 0 0 0,0-1 0 0 0,1 1 0 0 0,-1 0 0 0 0,0-1 0 0 0,0 1 0 0 0,0 0 0 0 0,0 0 0 0 0,0 0 0 0 0,0 1 0 0 0,0-1 0 0 0,1 1-16 0 0,2 1 32 0 0,5 2 6 0 0,-1 0 0 0 0,1 0 0 0 0,-1 1 0 0 0,0 0 0 0 0,0 1 0 0 0,-1 0 1 0 0,0 1-1 0 0,0-1 0 0 0,-1 1 0 0 0,0 1 0 0 0,0 0 0 0 0,-1 0 1 0 0,3 6-39 0 0,7 8 116 0 0,0-1 0 0 0,8 8-116 0 0,-8-10 43 0 0,-1 0-1 0 0,0 1 1 0 0,0 3-43 0 0,-10-15-2 0 0,2 1 1 0 0,-1-1-1 0 0,1-1 1 0 0,0 1-1 0 0,1-1 1 0 0,0-1-1 0 0,0 1 1 0 0,1-1 0 0 0,-1-1-1 0 0,2 0 1 0 0,-1 0-1 0 0,9 4 2 0 0,-3 1-15 0 0,-14-10 13 0 0,0 0-1 0 0,0 0 0 0 0,0 0 0 0 0,0 0 0 0 0,1 0 0 0 0,-1 0 0 0 0,0 0 0 0 0,1 0 0 0 0,-1 0 0 0 0,0-1 0 0 0,1 1 1 0 0,-1-1-1 0 0,1 1 0 0 0,-1-1 0 0 0,1 1 0 0 0,0-1 0 0 0,-1 0 0 0 0,1 0 0 0 0,-1 0 0 0 0,1 0 0 0 0,-1 0 1 0 0,1 0 2 0 0,9-3-23 0 0,-10 3 26 0 0,0-1-1 0 0,1 1 1 0 0,-1 0 0 0 0,0-1-1 0 0,1 1 1 0 0,-1-1-1 0 0,0 0 1 0 0,0 1-1 0 0,0-1 1 0 0,1 0-1 0 0,-1 0 1 0 0,0 0 0 0 0,0 0-1 0 0,0 0 1 0 0,0 0-1 0 0,0 0 1 0 0,0 0-3 0 0,5-9 81 0 0,0 1 1 0 0,0-2-1 0 0,-1 1 1 0 0,0 0-1 0 0,-1-1 0 0 0,0 0 1 0 0,-1 0-1 0 0,0 0 1 0 0,-1 0-1 0 0,1-6-81 0 0,1-20 395 0 0,-2-1 0 0 0,-2-19-395 0 0,0 38 56 0 0,1 0 18 0 0,1 1 1 0 0,0-1-1 0 0,1 1 1 0 0,1 0-1 0 0,1 0 1 0 0,0 1-1 0 0,2 0 1 0 0,0-2-75 0 0,7 2-2257 0 0,-12 16-8891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4.8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29 263 8032 0 0,'0'-22'439'0'0,"-1"0"1"0"0,-2-1 0 0 0,0 1 0 0 0,-1 0-1 0 0,-2-5-439 0 0,2 11 488 0 0,1 1 0 0 0,1-1 0 0 0,1 1-1 0 0,0-1 1 0 0,1-6-488 0 0,0 21 26 0 0,0 1-1 0 0,0 0 1 0 0,0 0-1 0 0,1-1 1 0 0,-1 1 0 0 0,0 0-1 0 0,0 0 1 0 0,0 0 0 0 0,0-1-1 0 0,1 1 1 0 0,-1 0 0 0 0,0 0-1 0 0,0 0 1 0 0,0 0-1 0 0,1-1 1 0 0,-1 1 0 0 0,0 0-1 0 0,0 0 1 0 0,1 0 0 0 0,-1 0-1 0 0,0 0 1 0 0,0 0 0 0 0,1 0-1 0 0,-1 0 1 0 0,0-1-1 0 0,0 1 1 0 0,1 0 0 0 0,-1 0-1 0 0,0 0 1 0 0,1 0 0 0 0,-1 1-1 0 0,0-1 1 0 0,0 0 0 0 0,1 0-1 0 0,-1 0 1 0 0,0 0-1 0 0,0 0 1 0 0,1 0 0 0 0,-1 0-26 0 0,11 4 609 0 0,-8-3-564 0 0,-1 1 0 0 0,0-1 0 0 0,1 1 0 0 0,-1 0-1 0 0,0 0 1 0 0,0 0 0 0 0,0 0 0 0 0,-1 1 0 0 0,1-1 0 0 0,0 0-1 0 0,-1 1 1 0 0,1 0-45 0 0,15 37 69 0 0,-7-18 22 0 0,-4-7-36 0 0,1-1 1 0 0,1 0 0 0 0,0 0 0 0 0,1-1 0 0 0,1 0-1 0 0,0-1 1 0 0,10 11-56 0 0,-6-10 150 0 0,26 21 61 0 0,-37-32-209 0 0,0 0 1 0 0,0 0 0 0 0,1 0 0 0 0,-1-1-1 0 0,0 1 1 0 0,1-1 0 0 0,0 0 0 0 0,-1 0-1 0 0,1 0 1 0 0,0-1 0 0 0,-1 0 0 0 0,4 1-3 0 0,6-1 13 0 0,-1 0 0 0 0,1-1 0 0 0,0-1 1 0 0,-1 0-1 0 0,1-1 0 0 0,-1 0 0 0 0,1-1-13 0 0,-9 3-11 0 0,0-1 0 0 0,0 1 1 0 0,0-1-1 0 0,0 0 0 0 0,-1-1 0 0 0,1 1 0 0 0,-1-1 0 0 0,0 1 0 0 0,1-1 0 0 0,-1 0 0 0 0,0 0 0 0 0,-1 0 0 0 0,1 0 0 0 0,-1-1 0 0 0,1 1 0 0 0,-1-1 0 0 0,0 0 1 0 0,0 0-1 0 0,0 1 0 0 0,-1-1 0 0 0,0 0 0 0 0,1-1 0 0 0,-1 1 11 0 0,1-7-2 0 0,0-1-1 0 0,-1 0 1 0 0,0 0 0 0 0,0 1 0 0 0,-1-1 0 0 0,-1 0-1 0 0,0 0 1 0 0,-1 1 0 0 0,0-1 0 0 0,0 1-1 0 0,-1-1 1 0 0,-1 1 2 0 0,-16-39 594 0 0,30 44-2489 0 0,-9 5-8306 0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8.1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291 78 7632 0 0,'0'0'41'0'0,"0"0"0"0"0,0-1 0 0 0,0 1 0 0 0,0 0 0 0 0,0-1 1 0 0,0 1-1 0 0,1 0 0 0 0,-1-1 0 0 0,0 1 0 0 0,0 0 0 0 0,0-1 0 0 0,0 1 0 0 0,0 0 1 0 0,1-1-1 0 0,-1 1 0 0 0,0 0 0 0 0,0 0 0 0 0,1-1 0 0 0,-1 1 0 0 0,0 0 1 0 0,0 0-1 0 0,1 0 0 0 0,-1-1 0 0 0,0 1 0 0 0,1 0 0 0 0,-1 0-41 0 0,0 0 32 0 0,0 0 0 0 0,1 0 0 0 0,-1 0 0 0 0,0 0-1 0 0,0-1 1 0 0,0 1 0 0 0,1 0 0 0 0,-1 0 0 0 0,0 0 0 0 0,0 0 0 0 0,0 0 0 0 0,0 0-1 0 0,0-1 1 0 0,1 1 0 0 0,-1 0 0 0 0,0 0 0 0 0,0 0 0 0 0,0 0 0 0 0,0-1-1 0 0,0 1 1 0 0,0 0 0 0 0,0 0 0 0 0,0 0 0 0 0,0-1 0 0 0,0 1 0 0 0,0 0-1 0 0,0 0 1 0 0,0 0 0 0 0,0-1 0 0 0,0 1 0 0 0,0 0 0 0 0,0 0 0 0 0,0 0 0 0 0,0 0-1 0 0,0-1 1 0 0,0 1 0 0 0,0 0 0 0 0,0 0 0 0 0,0 0 0 0 0,0-1 0 0 0,0 1-1 0 0,0 0 1 0 0,0 0 0 0 0,0 0 0 0 0,-1 0 0 0 0,1-1 0 0 0,0 1 0 0 0,0 0 0 0 0,0 0-1 0 0,0 0-31 0 0,-5-8 670 0 0,5 7-659 0 0,0 0 1 0 0,-1 1-1 0 0,1-1 0 0 0,0 0 1 0 0,-1 1-1 0 0,1-1 1 0 0,-1 1-1 0 0,1-1 0 0 0,-1 1 1 0 0,1-1-1 0 0,-1 1 0 0 0,0-1 1 0 0,1 1-1 0 0,-1-1 1 0 0,1 1-1 0 0,-1 0 0 0 0,0 0 1 0 0,1-1-1 0 0,-1 1 0 0 0,0 0 1 0 0,1 0-1 0 0,-1 0 1 0 0,0-1-1 0 0,0 1 0 0 0,1 0 1 0 0,-1 0-12 0 0,-6-1-2 0 0,-1 0 0 0 0,1 0 0 0 0,0 0 0 0 0,-1 1 0 0 0,1 0 0 0 0,0 1 0 0 0,-1 0 0 0 0,1 0 0 0 0,0 0 1 0 0,0 1-1 0 0,0 0 0 0 0,0 1 0 0 0,0-1 0 0 0,-1 2 2 0 0,-19 8 43 0 0,1 1-1 0 0,-21 15-42 0 0,41-24 17 0 0,1 0 1 0 0,0 0-1 0 0,-1 1 0 0 0,1-1 0 0 0,1 1 0 0 0,-1 1 0 0 0,1-1 0 0 0,0 0 1 0 0,0 1-1 0 0,1 0 0 0 0,-1 0 0 0 0,1 0 0 0 0,0 2-17 0 0,1-4 16 0 0,1-1 1 0 0,0 1-1 0 0,0-1 0 0 0,0 1 1 0 0,0-1-1 0 0,1 1 0 0 0,-1-1 1 0 0,1 1-1 0 0,0 0 0 0 0,0-1 1 0 0,1 1-1 0 0,-1 0 0 0 0,1-1 1 0 0,-1 1-1 0 0,1-1 0 0 0,0 1 0 0 0,0-1 1 0 0,1 1-1 0 0,-1-1 0 0 0,1 0 1 0 0,0 1-1 0 0,-1-1 0 0 0,2 0 1 0 0,-1 0-1 0 0,1 1-16 0 0,1 0 6 0 0,-1 0-1 0 0,1-1 1 0 0,1 1-1 0 0,-1-1 1 0 0,0 0-1 0 0,1 0 1 0 0,0 0-1 0 0,-1-1 1 0 0,1 1-1 0 0,0-1 1 0 0,2 0-6 0 0,2 1-11 0 0,-1-2 1 0 0,1 1-1 0 0,0-1 1 0 0,-1-1-1 0 0,1 1 0 0 0,8-2 11 0 0,-4 0-5 0 0,1 0-1 0 0,-1-1 1 0 0,1-1-1 0 0,-1 0 1 0 0,0-1-1 0 0,0 0 1 0 0,0-1-1 0 0,0 0 0 0 0,-1-1 1 0 0,0-1-1 0 0,0 0 1 0 0,-1 0-1 0 0,9-8 6 0 0,-17 12 42 0 0,0 0-1 0 0,0 1 0 0 0,-1-1 0 0 0,0 0 1 0 0,1 0-1 0 0,-1 0 0 0 0,0 0 0 0 0,-1-1 0 0 0,1 1 1 0 0,0 0-1 0 0,-1-1 0 0 0,0 1 0 0 0,0-1 1 0 0,0 0-1 0 0,0 1 0 0 0,0-1 0 0 0,-1 0 1 0 0,0 0-1 0 0,0 1 0 0 0,0-1 0 0 0,0 0 1 0 0,0 0-1 0 0,-1 1 0 0 0,0-2-41 0 0,-2-9 102 0 0,-1 0 1 0 0,0 0-1 0 0,-1 1 0 0 0,0-1 1 0 0,-5-6-103 0 0,7 13 33 0 0,0 0-1 0 0,0 0 1 0 0,1-1 0 0 0,0 1 0 0 0,1-1 0 0 0,0 1 0 0 0,0-6-33 0 0,-1 6-1672 0 0,2 6-6854 0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8.5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 8336 0 0,'16'-4'119'0'0,"-15"4"-56"0"0,0-1 0 0 0,1 1 0 0 0,-1-1-1 0 0,0 1 1 0 0,0 0 0 0 0,0-1 0 0 0,0 1-1 0 0,0 0 1 0 0,0 0 0 0 0,0 0 0 0 0,1 0 0 0 0,-1 0-1 0 0,0 0 1 0 0,0 0 0 0 0,0 0 0 0 0,0 0-1 0 0,0 1-62 0 0,-2 4 577 0 0,1-5-573 0 0,0 0 1 0 0,1 0-1 0 0,-1 0 1 0 0,0 0-1 0 0,0 0 1 0 0,0 0-1 0 0,0 0 1 0 0,0 0-1 0 0,0 0 0 0 0,1 0 1 0 0,-1 0-1 0 0,0 0 1 0 0,0 0-1 0 0,0 0 1 0 0,0 0-1 0 0,0 0 1 0 0,0 0-1 0 0,1 0 1 0 0,-1 0-1 0 0,0 0 1 0 0,0 0-1 0 0,0 0 1 0 0,0 0-1 0 0,0 1 1 0 0,0-1-1 0 0,0 0 1 0 0,1 0-1 0 0,-1 0 1 0 0,0 0-1 0 0,0 0 1 0 0,0 0-1 0 0,0 0 0 0 0,0 0 1 0 0,0 0-1 0 0,0 1 1 0 0,0-1-1 0 0,0 0 1 0 0,0 0-1 0 0,0 0 1 0 0,0 0-1 0 0,0 0 1 0 0,0 0-1 0 0,0 1 1 0 0,0-1-1 0 0,0 0 1 0 0,0 0-1 0 0,0 0 1 0 0,0 0-1 0 0,0 0 1 0 0,0 0-1 0 0,0 1 1 0 0,0-1-1 0 0,0 0 1 0 0,0 0-1 0 0,0 0 0 0 0,0 0 1 0 0,0 0-1 0 0,0 0 1 0 0,0 0-1 0 0,0 1 1 0 0,0-1-1 0 0,0 0 1 0 0,-1 0-1 0 0,1 0 1 0 0,0 0-1 0 0,0 0 1 0 0,0 0-1 0 0,0 0 1 0 0,0 0-5 0 0,1 1 8 0 0,-1-1 0 0 0,1 1 0 0 0,0-1-1 0 0,0 1 1 0 0,-1-1 0 0 0,1 1 0 0 0,-1-1 0 0 0,1 1 0 0 0,0 0 0 0 0,-1 0 0 0 0,1-1 0 0 0,-1 1 0 0 0,1 0 0 0 0,-1 0 0 0 0,0-1 0 0 0,1 1 0 0 0,-1 0 0 0 0,0 0 0 0 0,1 0-1 0 0,-1 0 1 0 0,0-1 0 0 0,0 1 0 0 0,0 0 0 0 0,0 0 0 0 0,0 0 0 0 0,0 0 0 0 0,0 0 0 0 0,0 0 0 0 0,0-1 0 0 0,0 1 0 0 0,-1 0-8 0 0,-4 37 224 0 0,2-24-54 0 0,0 40 999 0 0,3 25-1169 0 0,0-32 615 0 0,6-22-183 0 0,-5-22-360 0 0,1 0 0 0 0,-1 0-1 0 0,-1 0 1 0 0,1 0 0 0 0,0 0 0 0 0,-1 0-1 0 0,0 3-71 0 0,0 9-1321 0 0,0-15-7572 0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48.9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8136 0 0,'60'0'354'0'0,"-1"-1"728"0"0,0 2 1 0 0,0 4-1 0 0,5 2-1082 0 0,-47-5 45 0 0,0-1 0 0 0,0-1 1 0 0,0-1-1 0 0,1 0-45 0 0,-4-1-313 0 0,0 2 0 0 0,0-1 0 0 0,0 2 0 0 0,0 0 0 0 0,12 3 313 0 0,-24-4-7401 0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0.0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41 3312 0 0,'56'-18'3169'0'0,"-37"6"-1132"0"0,-12 5-571 0 0,-7 7-1449 0 0,0 0 0 0 0,0 0 0 0 0,0 0 0 0 0,0 0 0 0 0,0 0 0 0 0,0 0-1 0 0,0-1 1 0 0,0 1 0 0 0,0 0 0 0 0,0 0 0 0 0,0 0 0 0 0,0 0 0 0 0,0 0 0 0 0,0 0-1 0 0,0 0 1 0 0,0 0 0 0 0,0 0 0 0 0,0 0 0 0 0,0 0 0 0 0,0 0 0 0 0,0-1 0 0 0,0 1 0 0 0,0 0-1 0 0,0 0 1 0 0,0 0 0 0 0,0 0 0 0 0,0 0 0 0 0,0 0 0 0 0,0 0 0 0 0,0 0 0 0 0,0 0 0 0 0,0 0-1 0 0,0 0 1 0 0,0 0 0 0 0,0-1 0 0 0,0 1 0 0 0,0 0 0 0 0,0 0 0 0 0,-1 0 0 0 0,1 0 0 0 0,0 0-1 0 0,0 0 1 0 0,0 0 0 0 0,0 0 0 0 0,0 0 0 0 0,0 0 0 0 0,0 0 0 0 0,0 0 0 0 0,0 0 0 0 0,0 0-1 0 0,0 0 1 0 0,0 0 0 0 0,-1 0 0 0 0,1 0 0 0 0,0 0 0 0 0,0 0 0 0 0,0 0 0 0 0,0 0 0 0 0,0 0-1 0 0,0 0 1 0 0,0 0 0 0 0,0 0 0 0 0,0 0 0 0 0,0 0-17 0 0,-4 0 67 0 0,1 1 0 0 0,-1-1 1 0 0,1 1-1 0 0,0 0 0 0 0,0 0 0 0 0,-1 0 0 0 0,1 1 1 0 0,0-1-1 0 0,0 1 0 0 0,0-1 0 0 0,0 1 0 0 0,1 0 1 0 0,-1 0-1 0 0,0 1-67 0 0,-19 11 150 0 0,5-4-110 0 0,0 0 1 0 0,0 2 0 0 0,-12 10-41 0 0,21-15 44 0 0,0 2 0 0 0,0-1 0 0 0,1 1-1 0 0,0 0 1 0 0,0 0 0 0 0,1 1 0 0 0,-4 8-44 0 0,3-4 29 0 0,0 1 1 0 0,0 0-1 0 0,1 0 0 0 0,1 0 1 0 0,1 1-1 0 0,0-1 0 0 0,1 5-29 0 0,-3 12 39 0 0,3-23-23 0 0,2 0 0 0 0,-1 0 1 0 0,1 0-1 0 0,0 0 1 0 0,1 0-1 0 0,0 0 1 0 0,1 0-17 0 0,0 6 28 0 0,1 0 0 0 0,1 1 0 0 0,1-2 0 0 0,0 1 0 0 0,3 6-28 0 0,-4-14 8 0 0,0-1 0 0 0,0 0 1 0 0,1 0-1 0 0,0 0 0 0 0,0-1 0 0 0,0 1 0 0 0,1-1 0 0 0,0 0 1 0 0,0 0-1 0 0,0 0 0 0 0,1-1 0 0 0,-1 0 0 0 0,4 2-8 0 0,1 1 4 0 0,-1-1 0 0 0,1 0 0 0 0,0-1-1 0 0,0 0 1 0 0,1 0 0 0 0,-1-1 0 0 0,1-1 0 0 0,0 0-1 0 0,0 0 1 0 0,0-1 0 0 0,1 0 0 0 0,-1-1 0 0 0,3 0-4 0 0,40-4 16 0 0,39-6-16 0 0,-32 2 0 0 0,-51 6-1 0 0,0-1 1 0 0,0 0 0 0 0,0 0 0 0 0,-1-1 0 0 0,1-1 0 0 0,-1 1 0 0 0,0-1-1 0 0,0-1 1 0 0,7-4 0 0 0,-13 7-127 0 0,-1 2 40 0 0,-1-1 0 0 0,1 0 1 0 0,0 1-1 0 0,-1-1 0 0 0,1 0 0 0 0,-1 0 1 0 0,1-1-1 0 0,-1 1 0 0 0,1 0 0 0 0,-1 0 0 0 0,0-1 1 0 0,0 1-1 0 0,0 0 0 0 0,0-1 0 0 0,0 1 1 0 0,0-1-1 0 0,0 0 0 0 0,1-1 87 0 0,-2 2-8269 0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0.3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7136 0 0,'12'9'640'0'0,"-10"-7"-491"0"0,1 0-1 0 0,0 0 1 0 0,-1-1 0 0 0,1 1-1 0 0,0-1 1 0 0,0 1 0 0 0,0-1-1 0 0,0 0 1 0 0,0 0-1 0 0,1 0 1 0 0,-1-1 0 0 0,3 1-149 0 0,-2 1 59 0 0,-1-1 0 0 0,0 1 0 0 0,0 0 0 0 0,0-1 0 0 0,0 2 0 0 0,0-1 0 0 0,0 0 0 0 0,0 0 0 0 0,-1 1 1 0 0,1 0-1 0 0,-1-1 0 0 0,2 3-59 0 0,11 10 171 0 0,-2-2-67 0 0,0 0 0 0 0,0 1 0 0 0,-2 0 0 0 0,1 1 0 0 0,-2 1 0 0 0,0-1 0 0 0,-1 2 0 0 0,3 8-104 0 0,-8-17 114 0 0,-2 1 0 0 0,1-1 0 0 0,-1 1 0 0 0,0 0 0 0 0,-1 0-114 0 0,0-1 92 0 0,0 1 0 0 0,1-1 0 0 0,0-1 0 0 0,1 1 0 0 0,2 5-92 0 0,0 7 129 0 0,-4-19-124 0 0,-1 1 0 0 0,0-1 0 0 0,0 1-1 0 0,1-1 1 0 0,-1 0 0 0 0,1 1 0 0 0,-1-1 0 0 0,1 1 0 0 0,0-1 0 0 0,-1 0 0 0 0,1 1-1 0 0,0-1 1 0 0,0 0-5 0 0,5 13 100 0 0,-6-13-152 0 0,0 0 0 0 0,0-1 1 0 0,0 1-1 0 0,0 0 0 0 0,1-1 0 0 0,-1 1 1 0 0,0 0-1 0 0,0-1 0 0 0,0 1 0 0 0,1 0 1 0 0,-1-1-1 0 0,0 1 0 0 0,1-1 0 0 0,-1 1 0 0 0,0-1 1 0 0,1 1-1 0 0,-1-1 0 0 0,1 1 0 0 0,-1-1 1 0 0,1 1-1 0 0,-1-1 0 0 0,1 1 0 0 0,-1-1 1 0 0,1 0-1 0 0,0 1 0 0 0,-1-1 0 0 0,1 0 1 0 0,-1 0-1 0 0,1 1 0 0 0,0-1 52 0 0,0 0-7897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0.7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163 13 5624 0 0,'0'1'37'0'0,"0"1"-1"0"0,0-1 1 0 0,-1 1 0 0 0,1-1 0 0 0,-1 1-1 0 0,1-1 1 0 0,-1 1 0 0 0,1-1 0 0 0,-1 0 0 0 0,0 1-1 0 0,0-1 1 0 0,0 0 0 0 0,0 1 0 0 0,0-1-1 0 0,0 0 1 0 0,0 0 0 0 0,0 0 0 0 0,0 0 0 0 0,0 0-1 0 0,-1 0-36 0 0,-32 19 1362 0 0,5-3-646 0 0,22-11-676 0 0,1 1 0 0 0,0 0 0 0 0,1 0 0 0 0,-1 0 0 0 0,1 1 0 0 0,1 0 0 0 0,-1 0 0 0 0,1 0 0 0 0,1 0 0 0 0,0 1 0 0 0,0-1 0 0 0,-1 6-40 0 0,-2 11 9 0 0,1 1 1 0 0,0-1-1 0 0,1 20-9 0 0,3-37 1 0 0,0 3 3 0 0,1 0 0 0 0,0 0 0 0 0,0 0 0 0 0,1 1-4 0 0,0-9 0 0 0,-1 0 1 0 0,1 0-1 0 0,0 0 1 0 0,0 0-1 0 0,0 0 0 0 0,0-1 1 0 0,0 1-1 0 0,0 0 1 0 0,1-1-1 0 0,-1 1 1 0 0,1-1-1 0 0,0 0 0 0 0,0 1 1 0 0,0-1-1 0 0,0 0 1 0 0,0 0-1 0 0,1 0 0 0 0,11 13 6 0 0,-13-13-6 0 0,0 0 0 0 0,0 0 0 0 0,1-1 1 0 0,-1 1-1 0 0,1-1 0 0 0,-1 1 0 0 0,1-1 0 0 0,-1 0 0 0 0,1 1 0 0 0,0-1 0 0 0,0 0 1 0 0,0 0-1 0 0,0 0 0 0 0,-1 0 0 0 0,1-1 0 0 0,1 1 0 0 0,7 1 55 0 0,1 0-1 0 0,0-1 0 0 0,-1-1 1 0 0,1 0-1 0 0,0 0 1 0 0,0-1-1 0 0,0 0 1 0 0,-1-1-1 0 0,1 0 1 0 0,-1-1-1 0 0,0 0 1 0 0,1-1-1 0 0,-1 0 1 0 0,-1 0-1 0 0,1-1 0 0 0,-1-1 1 0 0,1 1-1 0 0,-1-1 1 0 0,-1-1-1 0 0,0 0 1 0 0,0 0-1 0 0,0-1 1 0 0,0 1-1 0 0,-1-2 1 0 0,-1 1-1 0 0,2-4-54 0 0,-2 4 151 0 0,0 0 0 0 0,-1-1 0 0 0,0 0 0 0 0,-1 0 0 0 0,0 0 0 0 0,0 0 1 0 0,-1 0-1 0 0,0-1 0 0 0,0 0 0 0 0,-1 0 0 0 0,-1 1 0 0 0,0-1 0 0 0,0-9-151 0 0,-1 12 141 0 0,0 0 0 0 0,-1 0 0 0 0,0 0 0 0 0,0 0 0 0 0,-1 1 0 0 0,0-1 0 0 0,0 0 0 0 0,-2-4-141 0 0,-3-3 313 0 0,-1-1 1 0 0,-1 1-1 0 0,-2-2-313 0 0,0-3 208 0 0,10 16-145 0 0,-1-1-1 0 0,0 1 1 0 0,0 0 0 0 0,0-1 0 0 0,-1 1-1 0 0,1 0 1 0 0,-1 0 0 0 0,0 0 0 0 0,0 1-1 0 0,0-1 1 0 0,0 1 0 0 0,0 0 0 0 0,0-1-1 0 0,-1 2 1 0 0,-2-2-63 0 0,4 2-124 0 0,1 0 71 0 0,1 1 0 0 0,-1 0 0 0 0,0 0 0 0 0,1 0 1 0 0,-1-1-1 0 0,0 1 0 0 0,1 0 0 0 0,-1-1 0 0 0,1 1 0 0 0,-1 0 1 0 0,1-1-1 0 0,-1 1 0 0 0,1-1 0 0 0,-1 1 0 0 0,1-1 0 0 0,-1 1 1 0 0,1-1-1 0 0,-1 0 0 0 0,1 1 0 0 0,0-1 0 0 0,-1 1 0 0 0,1-1 0 0 0,0 0 1 0 0,0 1-1 0 0,-1-1 0 0 0,1 0 0 0 0,0 1 0 0 0,0-2 53 0 0,0 2-9978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1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 10248 0 0,'-1'1'107'0'0,"1"0"1"0"0,0 0 0 0 0,0 0-1 0 0,0 0 1 0 0,0 1-1 0 0,0-1 1 0 0,0 0 0 0 0,0 0-1 0 0,0 0 1 0 0,1 0 0 0 0,-1 0-1 0 0,0 0 1 0 0,1 0 0 0 0,-1 0-1 0 0,1 1 1 0 0,-1-1-1 0 0,1-1 1 0 0,-1 1 0 0 0,1 0-1 0 0,0 0 1 0 0,-1 0 0 0 0,1 0-1 0 0,0 0 1 0 0,0 0-1 0 0,0 0-107 0 0,4 4 191 0 0,-4-3-137 0 0,0-1 1 0 0,0 1-1 0 0,-1 0 1 0 0,1 0-1 0 0,0 0 1 0 0,-1 0-1 0 0,0 0 1 0 0,0 0-1 0 0,1 0 1 0 0,-1 0-1 0 0,0 0 1 0 0,-1 0-1 0 0,1 0 0 0 0,0 0 1 0 0,-1 1-55 0 0,1 16 207 0 0,25 131-88 0 0,-6-56-56 0 0,-3-25 583 0 0,3-29-395 0 0,-19-39-269 0 0,1 1 0 0 0,0-1 0 0 0,0 0 1 0 0,-1 0-1 0 0,1 0 0 0 0,0 1 0 0 0,0-1 1 0 0,0 0-1 0 0,0 0 0 0 0,1 0 0 0 0,-1 0 1 0 0,0-1-1 0 0,0 1 0 0 0,1 0 1 0 0,-1 0-1 0 0,0-1 0 0 0,1 1 0 0 0,-1-1 1 0 0,0 1-1 0 0,1-1 0 0 0,-1 0 0 0 0,1 1 18 0 0,5 0-1361 0 0,-6 0-8271 0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1.5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1 492 6224 0 0,'0'0'785'0'0,"0"0"3"0"0,21 12 1637 0 0,-14-36-1158 0 0,-3 14-1147 0 0,0-1-1 0 0,-1 0 1 0 0,-1 0-1 0 0,0-1 1 0 0,0 1 0 0 0,-1-1-120 0 0,9-43 321 0 0,7-17 202 0 0,-13 49-256 0 0,2 0-1 0 0,0 1 1 0 0,1 0 0 0 0,1 0 0 0 0,1 0 0 0 0,9-13-267 0 0,-11 23 106 0 0,-6 10-69 0 0,-1 0 0 0 0,1 1 1 0 0,0-1-1 0 0,0 1 0 0 0,0-1 1 0 0,0 1-1 0 0,0-1 0 0 0,0 1 0 0 0,0 0 1 0 0,1-1-1 0 0,-1 1 0 0 0,0 0 1 0 0,1 0-1 0 0,-1 0 0 0 0,1 0 0 0 0,-1 0 1 0 0,1 0-1 0 0,-1 0 0 0 0,1 1 1 0 0,0-1-1 0 0,0 1 0 0 0,-1-1 1 0 0,1 1-1 0 0,1-1-37 0 0,10-2 376 0 0,-12 3-353 0 0,0-1 0 0 0,0 1-1 0 0,0 0 1 0 0,0-1 0 0 0,0 1 0 0 0,0 0 0 0 0,0 0 0 0 0,0 0-1 0 0,0 0 1 0 0,0 0 0 0 0,0 0 0 0 0,0 0 0 0 0,0 0 0 0 0,0 0-1 0 0,0 0 1 0 0,0 1 0 0 0,0-1 0 0 0,0 0 0 0 0,0 1 0 0 0,0-1-1 0 0,0 1 1 0 0,0-1 0 0 0,0 1 0 0 0,1 0-23 0 0,10 10-12 0 0,1 0 0 0 0,-1 1 0 0 0,-1 0 1 0 0,0 1-1 0 0,-1 0 0 0 0,-1 1 0 0 0,0 0 0 0 0,0 0 0 0 0,1 8 12 0 0,19 27-234 0 0,-18-34 225 0 0,1 0 0 0 0,0 0 0 0 0,1-2 0 0 0,4 4 9 0 0,27 30-23 0 0,-41-44 21 0 0,0 0 0 0 0,0-1 0 0 0,0 1 0 0 0,0-1 1 0 0,0 0-1 0 0,1 1 0 0 0,-1-1 0 0 0,0-1 0 0 0,1 1 0 0 0,0-1 0 0 0,-1 1 1 0 0,1-1-1 0 0,0 0 0 0 0,0 0 0 0 0,0-1 0 0 0,-1 1 0 0 0,1-1 1 0 0,4 0 1 0 0,-7 0 9 0 0,0 0 0 0 0,-1-1 1 0 0,1 1-1 0 0,0 0 0 0 0,0-1 1 0 0,0 1-1 0 0,-1-1 0 0 0,1 1 1 0 0,0-1-1 0 0,-1 1 0 0 0,1-1 1 0 0,0 1-1 0 0,-1-1 0 0 0,1 0 1 0 0,-1 1-1 0 0,1-1 1 0 0,-1 0-1 0 0,1 0 0 0 0,-1 1 1 0 0,0-1-1 0 0,1 0 0 0 0,-1 0 1 0 0,0 0-1 0 0,0 1 0 0 0,1-1 1 0 0,-1 0-1 0 0,0 0 0 0 0,0 0 1 0 0,0 0-1 0 0,0 0 1 0 0,0 1-1 0 0,0-2-9 0 0,-1-37 442 0 0,1 27-344 0 0,1-34 439 0 0,2 1 0 0 0,5-20-537 0 0,-6 45 99 0 0,-1 11-53 0 0,0 1 1 0 0,0-1-1 0 0,1 0 0 0 0,0 1 0 0 0,1-1 0 0 0,0 1 1 0 0,0 0-1 0 0,0 0 0 0 0,1 0 0 0 0,5-6-46 0 0,-7 11-99 0 0,3-5 215 0 0,1 0 0 0 0,0 0-1 0 0,0 1 1 0 0,3-2-116 0 0,7-2-2261 0 0,-13 10-9676 0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1.9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239 10 8136 0 0,'-25'-5'1682'0'0,"24"4"-1561"0"0,0 0 1 0 0,-1 1-1 0 0,0-1 1 0 0,1 1-1 0 0,-1-1 1 0 0,1 1 0 0 0,-1 0-1 0 0,0-1 1 0 0,1 1-1 0 0,-1 0 1 0 0,1 0 0 0 0,-1 0-1 0 0,0 0 1 0 0,1 1-1 0 0,-1-1 1 0 0,1 0-1 0 0,-1 1 1 0 0,0-1 0 0 0,1 1-1 0 0,-1-1 1 0 0,1 1-1 0 0,-1 0 1 0 0,1 0 0 0 0,0 0-122 0 0,-34 16-3 0 0,30-15 3 0 0,0 0-1 0 0,-1 1 1 0 0,1-1-1 0 0,0 1 0 0 0,0 0 1 0 0,0 1-1 0 0,1-1 1 0 0,-1 1-1 0 0,1 0 1 0 0,0 1 0 0 0,-7 8 5 0 0,1 0 1 0 0,0 1 0 0 0,1 0 0 0 0,1 0-1 0 0,0 1 1 0 0,0 3-6 0 0,3-5 41 0 0,1-1 0 0 0,0 1-1 0 0,1 0 1 0 0,0 0 0 0 0,1 1-1 0 0,0-1 1 0 0,1 0 0 0 0,1 1 0 0 0,0 3-41 0 0,1-9 14 0 0,-1-1 1 0 0,1 0 0 0 0,1 0-1 0 0,-1 0 1 0 0,1 0 0 0 0,0 0-1 0 0,1 0 1 0 0,0-1 0 0 0,0 1-1 0 0,0-1 1 0 0,1 1 0 0 0,0-1-1 0 0,0 0 1 0 0,0-1 0 0 0,1 1 0 0 0,0-1-1 0 0,0 0 1 0 0,1 0-15 0 0,5 2 2 0 0,1-1 1 0 0,-1 0-1 0 0,1-1 1 0 0,1 0 0 0 0,-1-1-1 0 0,1 0 1 0 0,0-1-1 0 0,0-1 1 0 0,0 0-3 0 0,-6-1 44 0 0,0-1 1 0 0,0 0 0 0 0,-1 0-1 0 0,1 0 1 0 0,0-1 0 0 0,0 0-1 0 0,-1 0 1 0 0,1-1 0 0 0,0 0 0 0 0,-1 0-1 0 0,2-1-44 0 0,5-3-512 0 0,0 0-1 0 0,0 0 1 0 0,-1-1-1 0 0,8-7 513 0 0,-18 13-8473 0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2.2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7 8432 0 0,'25'-1'1008'0'0,"1"-1"512"0"0,-5-1-472 0 0,-15 3-1039 0 0,-1 1 1 0 0,1 0 0 0 0,-1 1 0 0 0,1 0 0 0 0,-1-1-1 0 0,1 2 1 0 0,-1-1 0 0 0,0 1 0 0 0,0-1-1 0 0,0 1 1 0 0,-1 1 0 0 0,1-1 0 0 0,-1 1 0 0 0,1-1-1 0 0,-1 1 1 0 0,0 1 0 0 0,-1-1 0 0 0,3 4-10 0 0,-2-3 2 0 0,-1-1 1 0 0,0 1 0 0 0,-1 0 0 0 0,1 0 0 0 0,-1 0 0 0 0,0 0 0 0 0,-1 0 0 0 0,1 1-1 0 0,-1-1 1 0 0,0 0 0 0 0,0 1 0 0 0,0 0-3 0 0,0 7 145 0 0,-1 0 1 0 0,0-1-1 0 0,0 1 1 0 0,-2 10-146 0 0,0-12 147 0 0,1-9-131 0 0,1 0 1 0 0,-1 1-1 0 0,1-1 1 0 0,0 0-1 0 0,0 1 1 0 0,0-1-1 0 0,0 0 1 0 0,0 0-1 0 0,1 1 1 0 0,-1 1-17 0 0,2 23 183 0 0,-3-15-1772 0 0,1-12-6773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5.3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285 0 8240 0 0,'-84'21'3085'0'0,"75"-18"-3030"0"0,1 0 0 0 0,0 0 0 0 0,0 1 0 0 0,0-1 0 0 0,0 2 0 0 0,1-1 0 0 0,-1 1 0 0 0,1 0 0 0 0,0 1 0 0 0,1 0-1 0 0,-5 4-54 0 0,-10 13 148 0 0,2 0 0 0 0,-12 18-148 0 0,31-41 0 0 0,-3 4 8 0 0,-1 0-1 0 0,1 1 1 0 0,0-1 0 0 0,1 1-1 0 0,-1 0 1 0 0,1 0 0 0 0,0-1-1 0 0,0 1 1 0 0,0 1 0 0 0,1-1-1 0 0,0 0 1 0 0,-1 5-8 0 0,-2 57 177 0 0,4-60-109 0 0,0-1 0 0 0,0 1 0 0 0,1-1 0 0 0,0 0 0 0 0,0 1 0 0 0,2 5-68 0 0,-2-9 21 0 0,1-1 1 0 0,-1 1-1 0 0,0-1 0 0 0,1 1 1 0 0,-1-1-1 0 0,1 0 1 0 0,0 0-1 0 0,-1 1 1 0 0,1-1-1 0 0,0 0 1 0 0,0-1-1 0 0,1 1 0 0 0,-1 0 1 0 0,0-1-1 0 0,1 1 1 0 0,-1-1-1 0 0,2 1-21 0 0,14 7 23 0 0,-9-5-11 0 0,0 1 1 0 0,1-1 0 0 0,-1-1-1 0 0,1 1 1 0 0,7 0-13 0 0,-8-2 16 0 0,1 0 1 0 0,1-1-1 0 0,-1 0 1 0 0,0-1-1 0 0,0 0 1 0 0,0 0 0 0 0,6-2-17 0 0,-11 2 33 0 0,1 0 0 0 0,-1 0 1 0 0,0 0-1 0 0,1 1 1 0 0,-1-1-1 0 0,3 2-33 0 0,23 2 170 0 0,-25-10-1899 0 0,-6 6-6924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2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45 1 6928 0 0,'-6'9'3046'0'0,"7"58"-194"0"0,-2 54-2062 0 0,0-100-726 0 0,-1-1 0 0 0,-2 1 1 0 0,0-1-1 0 0,-5 16-64 0 0,7-27 34 0 0,0 0-1 0 0,1-1 1 0 0,0 1 0 0 0,0 0-1 0 0,1 0 1 0 0,1 8-34 0 0,0-7 49 0 0,-1 0 1 0 0,-1 0-1 0 0,0 0 1 0 0,-1 6-50 0 0,-2-1 36 0 0,-1 14 49 0 0,5-29-58 0 0,0-1-1796 0 0,0 1-7267 0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3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86 8136 0 0,'2'-1'80'0'0,"-1"0"0"0"0,1-1 1 0 0,0 1-1 0 0,0 0 0 0 0,1 1 1 0 0,-1-1-1 0 0,0 0 0 0 0,0 0 1 0 0,0 1-1 0 0,0 0 0 0 0,1-1 1 0 0,-1 1-81 0 0,19-5 789 0 0,8-7-446 0 0,-1 2-1 0 0,1 0 1 0 0,1 2 0 0 0,0 2-1 0 0,0 0 1 0 0,10 1-343 0 0,74-9 61 0 0,-103 14-64 0 0,0 0 0 0 0,0 1 1 0 0,0 0-1 0 0,0 0 0 0 0,0 1 0 0 0,0 1 0 0 0,0 0 0 0 0,0 0 0 0 0,-1 1 0 0 0,1 1 0 0 0,1 1 3 0 0,-10-4-8 0 0,1 0 1 0 0,-1 1-1 0 0,0-1 0 0 0,-1 0 0 0 0,1 1 0 0 0,0 0 0 0 0,-1-1 0 0 0,1 1 0 0 0,-1 0 1 0 0,0 0-1 0 0,0 0 0 0 0,0 0 0 0 0,-1 0 0 0 0,1 1 8 0 0,3 7-106 0 0,8 32-275 0 0,-10-36 334 0 0,1-1-1 0 0,-2 1 1 0 0,1 0 0 0 0,-1 0-1 0 0,0 0 1 0 0,0 3 47 0 0,0-1-54 0 0,0-1 1 0 0,0 1-1 0 0,1-1 0 0 0,2 7 54 0 0,14 44-207 0 0,5 15 22 0 0,-19-66 176 0 0,0 0-1 0 0,0 0 1 0 0,0-1-1 0 0,1 1 1 0 0,0-1-1 0 0,0-1 1 0 0,1 1-1 0 0,0 0 10 0 0,1 0-4 0 0,1 0-1 0 0,0 0 1 0 0,0 0-1 0 0,1-1 1 0 0,0 0-1 0 0,0-1 0 0 0,0 0 1 0 0,3 0 4 0 0,-6-2 0 0 0,0-1-1 0 0,1 0 1 0 0,-1-1 0 0 0,1 0 0 0 0,0 0 0 0 0,0 0 0 0 0,-1-1 0 0 0,1 0-1 0 0,0 0 1 0 0,0 0 0 0 0,-1-1 0 0 0,1 0 0 0 0,3-2 0 0 0,-3 2 73 0 0,0-1 1 0 0,0 0 0 0 0,0 0-1 0 0,0-1 1 0 0,0 0 0 0 0,-1 0 0 0 0,0-1-1 0 0,1 1 1 0 0,-1-1 0 0 0,0-1-1 0 0,-1 1 1 0 0,1-1 0 0 0,-1 0-1 0 0,0 0 1 0 0,0-1 0 0 0,-1 0-1 0 0,1 1 1 0 0,-1-1 0 0 0,0-1-1 0 0,-1 1 1 0 0,0-1 0 0 0,0 1 0 0 0,0-1-1 0 0,-1 0 1 0 0,0 0 0 0 0,0-2-74 0 0,0 0 124 0 0,-1 0-1 0 0,0 1 1 0 0,0-1 0 0 0,-1 0 0 0 0,-1 0 0 0 0,1 1 0 0 0,-1-1 0 0 0,-1 0 0 0 0,0-1-124 0 0,0 3 50 0 0,0 1 0 0 0,-1 1 0 0 0,0-1 1 0 0,0 0-1 0 0,0 0 0 0 0,-1 1 0 0 0,1 0 0 0 0,-1 0 1 0 0,-1 0-1 0 0,1 0 0 0 0,-1 1 0 0 0,0-1 1 0 0,0 1-51 0 0,-13-11 406 0 0,-1 1 1 0 0,-16-9-407 0 0,27 19 137 0 0,0-1-1 0 0,0 1 1 0 0,-1 1-1 0 0,1 0 0 0 0,-1 0 1 0 0,0 0-1 0 0,1 1 1 0 0,-9 0-137 0 0,3-1 170 0 0,13 3-234 0 0,-1 0 1 0 0,0-1 0 0 0,1 1 0 0 0,-1 0 0 0 0,0 0 0 0 0,1-1 0 0 0,-1 1 0 0 0,1 1 0 0 0,-1-1 0 0 0,0 0 0 0 0,1 0 0 0 0,-1 1 0 0 0,0-1 0 0 0,1 0 0 0 0,-1 1 0 0 0,1 0-1 0 0,-1-1 1 0 0,1 1 0 0 0,-1 0 0 0 0,1 0 0 0 0,0 0 63 0 0,-1 0-10574 0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3.6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 4816 0 0,'1'1'113'0'0,"-1"-1"0"0"0,1 1 0 0 0,0 0 0 0 0,-1-1 0 0 0,1 1 0 0 0,0 0 0 0 0,-1 0 0 0 0,1 0 0 0 0,-1 0-1 0 0,0 0 1 0 0,1-1 0 0 0,-1 1 0 0 0,0 0 0 0 0,1 0 0 0 0,-1 0 0 0 0,0 0 0 0 0,0 0 0 0 0,0 0 0 0 0,0 1-113 0 0,3 22 2388 0 0,-2 1-1884 0 0,-2 0 0 0 0,-1 0-1 0 0,-1 0 1 0 0,-2 6-504 0 0,0 2 625 0 0,-1 30-625 0 0,-1 8 444 0 0,4-51-364 0 0,1 1-1 0 0,1-1 1 0 0,1 1 0 0 0,0 0-80 0 0,-2 2 195 0 0,2-21-170 0 0,-1 0 0 0 0,1 0 0 0 0,-1 0 0 0 0,1-1 0 0 0,0 1 0 0 0,0 0 0 0 0,0 0-1 0 0,0 0 1 0 0,0 0 0 0 0,0 0 0 0 0,0 0 0 0 0,1 0 0 0 0,-1 0 0 0 0,1-1 0 0 0,-1 1 0 0 0,1 0 0 0 0,0 0-1 0 0,0 0 1 0 0,0-1 0 0 0,0 2-25 0 0,10 14 149 0 0,-10-14-116 0 0,0-1 0 0 0,0 0 0 0 0,0 0 0 0 0,0 0 0 0 0,1-1 0 0 0,-1 1 0 0 0,0 0 0 0 0,1 0 0 0 0,0-1 0 0 0,-1 1 1 0 0,1-1-1 0 0,0 1-33 0 0,-2-2-12 0 0,0 0 0 0 0,1 0 1 0 0,-1 1-1 0 0,0-1 1 0 0,0 0-1 0 0,0 0 1 0 0,1 1-1 0 0,-1-1 1 0 0,0 0-1 0 0,0 0 0 0 0,0 1 1 0 0,0-1-1 0 0,1 0 1 0 0,-1 1-1 0 0,0-1 1 0 0,0 0-1 0 0,0 0 1 0 0,0 1-1 0 0,0-1 0 0 0,0 0 1 0 0,0 1-1 0 0,0-1 1 0 0,0 0-1 0 0,0 1 1 0 0,0-1-1 0 0,0 0 1 0 0,0 1-1 0 0,0-1 12 0 0,0 1-1328 0 0,0 0-7484 0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4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0 130 6128 0 0,'1'-1'88'0'0,"0"-1"0"0"0,0 1 0 0 0,0 0 0 0 0,0 0 0 0 0,0 0 0 0 0,0 0 0 0 0,0 0 0 0 0,0 1 0 0 0,0-1 1 0 0,0 0-1 0 0,1 0 0 0 0,-1 1 0 0 0,0-1 0 0 0,1 1 0 0 0,-1-1 0 0 0,0 1 0 0 0,2-1-88 0 0,30-9 1553 0 0,74-3-1530 0 0,-85 10-57 0 0,8-3-122 0 0,1 3-1 0 0,21-1 157 0 0,-11 3-299 0 0,24-6 299 0 0,-29 3-110 0 0,0 1 1 0 0,16 2 109 0 0,-46 1-10 0 0,43 2-222 0 0,29-4 232 0 0,-64 0-30 0 0,11 0 18 0 0,-20 8 20 0 0,-9 8 5 0 0,1-6 17 0 0,0 1 0 0 0,1-1 0 0 0,0 1 0 0 0,1-1 0 0 0,-1 1 1 0 0,2 0-1 0 0,-1 7-30 0 0,-1 8 130 0 0,-3 94 296 0 0,4-113-400 0 0,1 1 1 0 0,0 0 0 0 0,0-1-1 0 0,1 1 1 0 0,0-1 0 0 0,0 1-1 0 0,0-1 1 0 0,1 1 0 0 0,0-1-1 0 0,0 0 1 0 0,0 1 0 0 0,0-1-1 0 0,1 0 1 0 0,0-1 0 0 0,0 1-1 0 0,1 0 1 0 0,-1-1 0 0 0,5 4-27 0 0,2 5 43 0 0,-8-9-24 0 0,1-1-1 0 0,-1 1 1 0 0,1-1 0 0 0,0 0 0 0 0,0 0-1 0 0,0 0 1 0 0,1 0 0 0 0,-1 0-1 0 0,1-1 1 0 0,-1 0 0 0 0,1 1 0 0 0,0-1-1 0 0,0-1 1 0 0,0 1 0 0 0,0-1-1 0 0,0 1 1 0 0,4 0-19 0 0,3-1 48 0 0,-1 0 1 0 0,1-1-1 0 0,0 0 0 0 0,0-1 1 0 0,0 0-1 0 0,-1-1 0 0 0,1 0 0 0 0,-1 0 1 0 0,8-3-49 0 0,-14 3 57 0 0,1 0 1 0 0,0-1-1 0 0,0 1 0 0 0,-1-1 1 0 0,0 0-1 0 0,1 0 1 0 0,-1 0-1 0 0,0-1 1 0 0,-1 1-1 0 0,1-1 1 0 0,-1 0-1 0 0,1 0 0 0 0,2-5-57 0 0,2-5 330 0 0,0-1 0 0 0,-1 0 0 0 0,4-13-330 0 0,-9 21 103 0 0,0 0 0 0 0,0 0 0 0 0,-1 0 0 0 0,0 0 0 0 0,0-1 0 0 0,-1 1 0 0 0,0 0 0 0 0,0-4-103 0 0,-9-59 797 0 0,7 62-704 0 0,-1 1 0 0 0,0-1 0 0 0,0 1 0 0 0,-1 0 0 0 0,0 0 1 0 0,0 0-1 0 0,-1 1 0 0 0,0-1 0 0 0,0 1 0 0 0,0 0 0 0 0,-1 1-93 0 0,-18-24 447 0 0,18 21-290 0 0,-1 1 0 0 0,-1 0 0 0 0,1 0 0 0 0,-1 0 0 0 0,0 1 0 0 0,0 1 0 0 0,-1-1 0 0 0,-1 0-157 0 0,8 6-63 0 0,-3-3-206 0 0,1 1 1 0 0,-1-1 0 0 0,-1 1 0 0 0,1 1 0 0 0,0-1 0 0 0,-4 0 268 0 0,8 2-10384 0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4.7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7136 0 0,'1'0'65'0'0,"-1"0"-1"0"0,1 0 1 0 0,-1 0 0 0 0,0 0 0 0 0,1 0-1 0 0,-1-1 1 0 0,1 1 0 0 0,-1 0 0 0 0,1 0-1 0 0,-1 0 1 0 0,0 0 0 0 0,1 0 0 0 0,-1 0-1 0 0,1 0 1 0 0,-1 0 0 0 0,0 1 0 0 0,1-1 0 0 0,-1 0-1 0 0,1 0 1 0 0,-1 0 0 0 0,0 0 0 0 0,1 1-1 0 0,-1-1 1 0 0,1 0 0 0 0,-1 0 0 0 0,0 0-1 0 0,1 1 1 0 0,-1-1 0 0 0,0 0 0 0 0,0 1-1 0 0,1-1 1 0 0,-1 0 0 0 0,0 1 0 0 0,0-1 0 0 0,1 0-1 0 0,-1 1 1 0 0,0-1 0 0 0,0 1 0 0 0,0-1-1 0 0,0 0 1 0 0,1 1 0 0 0,-1-1 0 0 0,0 1-1 0 0,0-1 1 0 0,0 0 0 0 0,0 1 0 0 0,0-1-1 0 0,0 1 1 0 0,0-1 0 0 0,0 1 0 0 0,0-1 0 0 0,-1 0-1 0 0,1 1-64 0 0,1 10 526 0 0,6 51-150 0 0,16 56-376 0 0,-21-111 50 0 0,1 1 0 0 0,0-1-1 0 0,0 0 1 0 0,1 0 0 0 0,-1 0 0 0 0,2 0-1 0 0,-1-1 1 0 0,1 0 0 0 0,0 0-1 0 0,0 0 1 0 0,1 0 0 0 0,0-1 0 0 0,0 0-1 0 0,0 0 1 0 0,0 0 0 0 0,1-1-1 0 0,0 0 1 0 0,0-1 0 0 0,4 3-50 0 0,-3-3 44 0 0,0 1 0 0 0,0-1-1 0 0,0-1 1 0 0,0 0 0 0 0,1 0 0 0 0,-1 0 0 0 0,1-1 0 0 0,-1 0 0 0 0,1-1 0 0 0,-1 0 0 0 0,1 0-1 0 0,-1-1 1 0 0,1 0 0 0 0,-1 0 0 0 0,1-1 0 0 0,-1 0 0 0 0,6-3-44 0 0,-7 2 46 0 0,0-1-1 0 0,-1 0 1 0 0,0 0 0 0 0,0 0-1 0 0,0 0 1 0 0,0-1-1 0 0,0 0 1 0 0,-1-1 0 0 0,0 1-1 0 0,0-1 1 0 0,-1 0 0 0 0,0 0-1 0 0,0 0 1 0 0,0-1 0 0 0,-1 1-1 0 0,1-1 1 0 0,1-7-46 0 0,2-16 102 0 0,-4 19 76 0 0,0 1 0 0 0,-1 0 0 0 0,-1-1 0 0 0,0 0 0 0 0,0-1-178 0 0,-1-48 599 0 0,0 59-530 0 0,0 1 22 0 0,0 0 6 0 0,1 1-84 0 0,1 0 0 0 0,-1 0 1 0 0,1 0-1 0 0,-1 1 0 0 0,0-1 0 0 0,0 0 1 0 0,0 1-1 0 0,0-1 0 0 0,0 1 0 0 0,0 0 1 0 0,0-1-1 0 0,0 1 0 0 0,-1-1 0 0 0,1 1 1 0 0,-1 0-1 0 0,1 1-13 0 0,3 6 27 0 0,11 26-21 0 0,-8-17 0 0 0,2 0 0 0 0,6 10-6 0 0,-12-22 1 0 0,1 0-1 0 0,0-1 1 0 0,0 0 0 0 0,1 0-1 0 0,0 0 1 0 0,-1 0-1 0 0,2-1 1 0 0,-1 0 0 0 0,5 3-1 0 0,-1-1-2 0 0,1-1 0 0 0,0 0 0 0 0,0-1 0 0 0,1 0 0 0 0,-1 0 1 0 0,1-1-1 0 0,0 0 0 0 0,0-1 0 0 0,0 0 0 0 0,0-1 1 0 0,6 0 1 0 0,8-2 1 0 0,0-1 0 0 0,-1-1 0 0 0,1 0 0 0 0,14-6-1 0 0,-24 6 32 0 0,-12 3-11 0 0,1 0 0 0 0,0-1 0 0 0,0 0 0 0 0,0 0 0 0 0,-1 0 0 0 0,1 0 0 0 0,0-1 0 0 0,-1 1 0 0 0,1-1 0 0 0,-1 0 0 0 0,0 0 0 0 0,0 0 0 0 0,3-3-21 0 0,-4 3 69 0 0,0 1 1 0 0,-1-1 0 0 0,0 0-1 0 0,1 1 1 0 0,-1-1 0 0 0,0 0-1 0 0,0 0 1 0 0,0 0-1 0 0,0 0 1 0 0,0-1-70 0 0,-1 2 33 0 0,0 0 1 0 0,0 0-1 0 0,0 0 0 0 0,0 0 1 0 0,0 0-1 0 0,0 0 0 0 0,-1 0 1 0 0,1 0-1 0 0,0-1 0 0 0,-1 1 1 0 0,1 0-1 0 0,-1 0 0 0 0,1 0 1 0 0,-1 0-1 0 0,1 1 0 0 0,-1-1 1 0 0,0 0-1 0 0,1 0 0 0 0,-1 0 0 0 0,0 0 1 0 0,0 1-1 0 0,-1-2-33 0 0,-7-9 64 0 0,-1-1 0 0 0,2 0 0 0 0,-1-1 1 0 0,2 0-1 0 0,0-1 0 0 0,0 1 0 0 0,1-1 0 0 0,1 0 0 0 0,0-1 0 0 0,1 1 0 0 0,0-5-64 0 0,0-10 500 0 0,2 14-3310 0 0,2 11-8743 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5.2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0 480 7528 0 0,'2'1'258'0'0,"0"-1"0"0"0,-1 0-1 0 0,1 0 1 0 0,-1 0 0 0 0,1 0 0 0 0,0 0 0 0 0,-1 0 0 0 0,1-1 0 0 0,-1 1 0 0 0,1 0 0 0 0,-1-1 0 0 0,1 0-1 0 0,-1 1 1 0 0,2-1-258 0 0,-2-1 307 0 0,-1 1-1 0 0,1-1 1 0 0,-1 0-1 0 0,1 1 1 0 0,-1-1-1 0 0,0 1 0 0 0,1-1 1 0 0,-1 1-1 0 0,0-1 1 0 0,0 0-1 0 0,0 1 1 0 0,0-1-1 0 0,-1-1-306 0 0,1 0 27 0 0,12-55 241 0 0,-8-100 156 0 0,-4 129-347 0 0,-1 23-51 0 0,1 0 1 0 0,0 1-1 0 0,0-1 0 0 0,0 1 0 0 0,1-1 0 0 0,0 1 1 0 0,0-1-1 0 0,1 1 0 0 0,0-3-26 0 0,2-2 90 0 0,-4 8-69 0 0,1 1 0 0 0,-1-1 0 0 0,1 0 0 0 0,0 0 0 0 0,0 0 0 0 0,0 0 1 0 0,0 1-1 0 0,0-1 0 0 0,0 0 0 0 0,0 1 0 0 0,0-1 0 0 0,1 1 0 0 0,-1-1 0 0 0,1 1 0 0 0,-1 0 0 0 0,1-1 0 0 0,-1 1 0 0 0,1 0-21 0 0,-1 1 15 0 0,0 0 0 0 0,0 0-1 0 0,0 0 1 0 0,0 0-1 0 0,0 0 1 0 0,0 0-1 0 0,-1 1 1 0 0,1-1-1 0 0,0 0 1 0 0,0 1 0 0 0,0-1-1 0 0,0 0 1 0 0,-1 1-1 0 0,1-1 1 0 0,0 1-1 0 0,0-1 1 0 0,-1 1 0 0 0,1 0-1 0 0,0-1 1 0 0,-1 1-1 0 0,1-1 1 0 0,-1 1-1 0 0,1 0 1 0 0,-1 0-1 0 0,1-1 1 0 0,-1 1 0 0 0,1 0-1 0 0,-1 0-14 0 0,18 29 121 0 0,-16-26-104 0 0,20 37 106 0 0,-11-18-78 0 0,1 0 0 0 0,1 0 0 0 0,1-2-1 0 0,1 0 1 0 0,1 0 0 0 0,16 14-45 0 0,19 1 24 0 0,-42-27 1 0 0,-7-7-9 0 0,0 1 0 0 0,0-1-1 0 0,0 0 1 0 0,1 0 0 0 0,-1 0 0 0 0,1 0-1 0 0,-1-1 1 0 0,1 1 0 0 0,0-1 0 0 0,0 1-1 0 0,1 0-15 0 0,35 17 105 0 0,-33-15-85 0 0,1 0-1 0 0,0-1 0 0 0,0 1 1 0 0,0-1-1 0 0,0-1 0 0 0,1 1 0 0 0,5 0-19 0 0,1-1 20 0 0,27 2 138 0 0,-39-4-151 0 0,0-1 0 0 0,0 1 0 0 0,1-1 0 0 0,-1 1 0 0 0,0-1 0 0 0,0 0 0 0 0,1 1 0 0 0,-1-1 0 0 0,0 0 0 0 0,0-1 0 0 0,0 1 0 0 0,0 0 0 0 0,0 0 0 0 0,-1-1 0 0 0,1 1 0 0 0,0-1-7 0 0,0 0 0 0 0,-1 1 0 0 0,1-1 0 0 0,-1 0 1 0 0,1 0-1 0 0,-1 1 0 0 0,0-1 0 0 0,1 0 1 0 0,-1 0-1 0 0,0 0 0 0 0,0-1 0 0 0,-1 1 1 0 0,1 0-1 0 0,0 0 0 0 0,-1 0 0 0 0,1-2 0 0 0,-1-1-1 0 0,0 1 0 0 0,-1-1 0 0 0,1 1-1 0 0,-1 0 1 0 0,0-1 0 0 0,-2-3 1 0 0,-1-9 1 0 0,-3-17 8 0 0,-2 1-1 0 0,-1 1 1 0 0,-2 0 0 0 0,-5-9-9 0 0,4 14 152 0 0,1 0 0 0 0,-6-23-152 0 0,17 44 37 0 0,0-1 1 0 0,1 1 0 0 0,0-1-1 0 0,0 1 1 0 0,0-1 0 0 0,1 1-1 0 0,0-1 1 0 0,0 1 0 0 0,1 0-1 0 0,0-1 1 0 0,0 1 0 0 0,1-2-38 0 0,-2-6-108 0 0,-1 11-2099 0 0,0 2-9787 0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09:55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10656 0 0,'8'1'395'0'0,"-8"1"494"0"0,0-2-863 0 0,0 0-1 0 0,0 1 1 0 0,0-1 0 0 0,0 0 0 0 0,0 0 0 0 0,0 0 0 0 0,-1 0 0 0 0,1 0 0 0 0,0 0 0 0 0,0 0-1 0 0,0 0 1 0 0,0 0 0 0 0,0 0 0 0 0,0 0 0 0 0,0 0 0 0 0,-1 0 0 0 0,1 0 0 0 0,0 0 0 0 0,0 0 0 0 0,0 0-1 0 0,0 0 1 0 0,0 0 0 0 0,0 0 0 0 0,0 0 0 0 0,0 0 0 0 0,-1-1 0 0 0,1 1 0 0 0,0 0 0 0 0,0 0-1 0 0,0 0 1 0 0,0 0 0 0 0,0 0 0 0 0,0 0 0 0 0,0 0 0 0 0,0 0 0 0 0,0 0 0 0 0,0 0 0 0 0,0-1-1 0 0,-1 1 1 0 0,1 0 0 0 0,0 0 0 0 0,0 0 0 0 0,0 0 0 0 0,0 0 0 0 0,0 0 0 0 0,0 0 0 0 0,0 0 0 0 0,0-1-1 0 0,0 1 1 0 0,0 0 0 0 0,0 0 0 0 0,0 0 0 0 0,0 0 0 0 0,0 0 0 0 0,0 0 0 0 0,0 0 0 0 0,0-1-26 0 0,0 1 385 0 0,0 0 4 0 0,0 0-27 0 0,0 0-97 0 0,0 0-20 0 0,0 0-2 0 0,0 0-6 0 0,0 0-37 0 0,0 0-13 0 0,0 0 4 0 0,0 0-2071 0 0,0 0-8288 0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0:16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66 4008 0 0,'0'0'241'0'0,"0"0"5"0"0,0 0-5 0 0,0 0 26 0 0,0 0 106 0 0,0 0 27 0 0,0 0 0 0 0,0 0-60 0 0,0 0-240 0 0,0 0-59 0 0,0 0 4 0 0,0 0-5 0 0,0 0-8 0 0,0 0-6 0 0,0 0-1 0 0,0 0 2 0 0,0 0-14 0 0,0 0 2 0 0,0 0 2 0 0,0 0 7 0 0,-4 8 9 0 0,-5 17 12 0 0,1 0-1 0 0,1 1 0 0 0,-2 15-44 0 0,1-3 45 0 0,-2 0 0 0 0,-1-1-45 0 0,-34 110 125 0 0,26-76 803 0 0,-13 23-928 0 0,8-50 861 0 0,15-29-359 0 0,8-14-407 0 0,-1 2 48 0 0,-1 1-1 0 0,1 0 0 0 0,0 0 1 0 0,0 0-1 0 0,0 0 0 0 0,1 0 1 0 0,0 0-1 0 0,-1 1 1 0 0,2-1-1 0 0,-1 0 0 0 0,0 2-142 0 0,2-10 80 0 0,0 0-1 0 0,1 0 0 0 0,-1 0 1 0 0,1 0-1 0 0,0 1 0 0 0,0-1 0 0 0,0 1 1 0 0,1-1-1 0 0,-1 1 0 0 0,1-1-79 0 0,14-22 97 0 0,5-15 301 0 0,3 0 0 0 0,1 1 0 0 0,8-6-398 0 0,-31 43 53 0 0,0 0 0 0 0,0 0 0 0 0,0 1 0 0 0,0-1 0 0 0,0 1 0 0 0,0 0 0 0 0,1 0 0 0 0,0-1-53 0 0,21-14 239 0 0,-22 14-218 0 0,0 1 1 0 0,0-1 0 0 0,1 1-1 0 0,-1 0 1 0 0,1 0-1 0 0,-1 0 1 0 0,1 1-1 0 0,0-1 1 0 0,0 1-1 0 0,3-1-21 0 0,-2 1 22 0 0,-1 0 1 0 0,1-1-1 0 0,-1 0 0 0 0,0 1 0 0 0,0-2 1 0 0,1 1-1 0 0,-1 0 0 0 0,2-3-22 0 0,16-7 63 0 0,-18 10-52 0 0,-1 1-1 0 0,1-1 1 0 0,0 0-1 0 0,-1 0 0 0 0,0 0 1 0 0,1-1-1 0 0,1-2-10 0 0,-4 5 8 0 0,0-1-1 0 0,-1 1 0 0 0,1-1 1 0 0,-1 0-1 0 0,1 1 1 0 0,-1-1-1 0 0,0 0 0 0 0,1 1 1 0 0,-1-1-1 0 0,0 0 1 0 0,1 1-1 0 0,-1-1 0 0 0,0 0 1 0 0,0 0-1 0 0,1 1 1 0 0,-1-1-1 0 0,0 0 1 0 0,0 0-1 0 0,0 1 0 0 0,0-1 1 0 0,0 0-1 0 0,0 0 1 0 0,0 0-1 0 0,-1 1 0 0 0,1-1 1 0 0,0 0-1 0 0,0 0 1 0 0,0 1-1 0 0,-1-1 0 0 0,1 0 1 0 0,0 1-1 0 0,-1-1 1 0 0,1 0-1 0 0,-1 1 0 0 0,1-1 1 0 0,-1 0-1 0 0,1 1 1 0 0,-1-1-1 0 0,1 1 0 0 0,-1-1 1 0 0,0 1-1 0 0,1-1 1 0 0,-1 1-1 0 0,0 0 0 0 0,1-1 1 0 0,-1 1-1 0 0,0 0 1 0 0,0-1-8 0 0,-7-3 50 0 0,0 0 0 0 0,-1 0 1 0 0,1 1-1 0 0,-5-1-50 0 0,5 2-17 0 0,-30-10 70 0 0,26 9-32 0 0,0-1 0 0 0,0 0 0 0 0,1 0 0 0 0,-1-1 0 0 0,1-1 0 0 0,-7-4-21 0 0,-21-15 69 0 0,24 17-38 0 0,1-1 0 0 0,1 0-1 0 0,-1-1 1 0 0,-6-8-31 0 0,-3-5 11 0 0,9 8 1 0 0,0 1 0 0 0,-1 0 0 0 0,-5-2-12 0 0,14 12 1 0 0,4 2 1 0 0,0 1-1 0 0,0-1 1 0 0,0 0 0 0 0,-1 1 0 0 0,1 0-1 0 0,0-1 1 0 0,-1 1 0 0 0,0 0 0 0 0,1 0-1 0 0,-1 1 1 0 0,1-1 0 0 0,-1 0 0 0 0,0 1-2 0 0,3 0-3 0 0,-1 0 1 0 0,1 0 0 0 0,0-1-1 0 0,-1 1 1 0 0,1 0 0 0 0,0 0-1 0 0,-1 0 1 0 0,1 0-1 0 0,-1 0 1 0 0,1 0 0 0 0,0 0-1 0 0,-1 0 1 0 0,1 1 0 0 0,0-1-1 0 0,-1 0 1 0 0,1 0 0 0 0,0 0-1 0 0,-1 0 1 0 0,1 0 0 0 0,0 1-1 0 0,-1-1 1 0 0,1 0 0 0 0,0 0-1 0 0,-1 0 1 0 0,1 1 0 0 0,0-1-1 0 0,0 0 1 0 0,-1 0 0 0 0,1 1-1 0 0,0-1 1 0 0,0 0 0 0 0,0 1-1 0 0,-1-1 1 0 0,1 0 0 0 0,0 1-1 0 0,0-1 1 0 0,0 0 0 0 0,0 1-1 0 0,0-1 1 0 0,0 0 0 0 0,-1 1-1 0 0,1-1 1 0 0,0 1 0 0 0,0-1-1 0 0,0 0 1 0 0,0 1 0 0 0,1-1-1 0 0,-1 0 1 0 0,0 1 0 0 0,0-1-1 0 0,0 0 1 0 0,0 1 0 0 0,0-1-1 0 0,0 1 3 0 0,1 6-27 0 0,-1-3 19 0 0,1-1 0 0 0,-1 0 0 0 0,1 1-1 0 0,0-1 1 0 0,0 0 0 0 0,0 0 0 0 0,1 0 0 0 0,-1 0 0 0 0,1 0-1 0 0,0 0 1 0 0,-1 0 0 0 0,1-1 0 0 0,1 1 0 0 0,-1 0 8 0 0,36 35-78 0 0,-32-33 66 0 0,41 35-1 0 0,2-2 0 0 0,45 26 13 0 0,-50-34 182 0 0,-1 2 1 0 0,-2 2 0 0 0,11 14-183 0 0,-30-23 151 0 0,-18-19-103 0 0,0-1 0 0 0,0 0 1 0 0,1 0-1 0 0,-1-1 0 0 0,1 1 1 0 0,4 2-49 0 0,-5-4 12 0 0,2 0 8 0 0,-1 0 0 0 0,0 0 0 0 0,-1 1 1 0 0,1 0-1 0 0,-1-1 0 0 0,0 2 0 0 0,0-1 1 0 0,0 0-1 0 0,0 1 0 0 0,-1 0 1 0 0,2 2-21 0 0,-4-4-1 0 0,1-1 0 0 0,0 1 1 0 0,0-1-1 0 0,0 0 0 0 0,0 0 1 0 0,0 1-1 0 0,0-1 0 0 0,0 0 1 0 0,1-1-1 0 0,-1 1 0 0 0,1 0 1 0 0,0-1-1 0 0,0 1 1 0 0,0 0 1 0 0,-3-2 7 0 0,1 1 0 0 0,-1-1 0 0 0,1 0 0 0 0,-1 1 0 0 0,0 0 1 0 0,1-1-1 0 0,-1 1 0 0 0,0-1 0 0 0,1 1 0 0 0,-1-1 0 0 0,0 1 1 0 0,0 0-1 0 0,1-1 0 0 0,-1 1 0 0 0,0 0 0 0 0,0-1 0 0 0,0 1 0 0 0,0 0 1 0 0,0-1-1 0 0,0 1 0 0 0,0-1 0 0 0,0 1 0 0 0,0 0 0 0 0,0 0-7 0 0,-3 1 133 0 0,0-11-73 0 0,0 0-63 0 0,0 0 0 0 0,0 1 0 0 0,-1 0 0 0 0,0 0 0 0 0,-4-7 2 0 0,-5-8-6 0 0,-12-28-129 0 0,-3 2 0 0 0,-30-40 135 0 0,39 59-36 0 0,0 0 1 0 0,-2-9 35 0 0,-5-10-9 0 0,22 41 31 0 0,0-1 1 0 0,0 1 0 0 0,1-1-1 0 0,1 0 1 0 0,-2-6-23 0 0,2 6 81 0 0,0-1 1 0 0,-1 1 0 0 0,0 0 0 0 0,-5-8-82 0 0,6 11 4 0 0,0 0 0 0 0,0-1 0 0 0,0 1 0 0 0,1-1 0 0 0,0 1 0 0 0,0-1 0 0 0,1 1 0 0 0,0-1 0 0 0,0 0 0 0 0,0 1 0 0 0,2-5-4 0 0,-1-23 1 0 0,-1 34 3 0 0,0 0 40 0 0,0 0 7 0 0,0 1-43 0 0,0 0 1 0 0,1 0-1 0 0,-1 1 1 0 0,1-1-1 0 0,-1 0 1 0 0,1 0-1 0 0,-1 0 1 0 0,1 0-1 0 0,0 0 1 0 0,0 0-1 0 0,-1 0 1 0 0,1 0-1 0 0,0 0-8 0 0,2 2 158 0 0,9 8-2545 0 0,-11-11-8215 0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4.9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6 0 7024 0 0,'0'0'254'0'0,"0"0"-4"0"0,0 0-1 0 0,0 0 59 0 0,0 0 215 0 0,0 0 51 0 0,0 0-2 0 0,0 0-45 0 0,0 0-216 0 0,0 0-54 0 0,0 0 4 0 0,0 0-7 0 0,0 0-17 0 0,0 0 0 0 0,0 0-3 0 0,0 0-34 0 0,0 0-130 0 0,0 0-36 0 0,0 0 0 0 0,0 0 30 0 0,0 0 80 0 0,0 0 28 0 0,-1 5-2 0 0,-1 15-94 0 0,0 0 0 0 0,1-1 1 0 0,1 1-1 0 0,2 12-76 0 0,3 18 311 0 0,-2 39-311 0 0,-1-29 129 0 0,-1-45-98 0 0,1-1 1 0 0,1 1 0 0 0,1 3-32 0 0,4 22 96 0 0,6 22 197 0 0,-10-51-181 0 0,-1 1 1 0 0,0-1 0 0 0,-1 1 0 0 0,0 0 0 0 0,-1 9-113 0 0,0-11 63 0 0,0 0-1 0 0,0 1 1 0 0,3 7-63 0 0,1 27 355 0 0,-4-31-228 0 0,-1-11-106 0 0,1 1 0 0 0,-1-1 1 0 0,0 1-1 0 0,0-1 0 0 0,-1 1 0 0 0,1-1 1 0 0,-1 1-1 0 0,0-1 0 0 0,0 1 1 0 0,0-1-1 0 0,0 0 0 0 0,-1 2-21 0 0,-2 21 244 0 0,4-26-695 0 0,0-4-23 0 0,0 4-10243 0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5.46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 85 2808 0 0,'-1'-6'24'0'0,"1"-13"790"0"0,0 19-666 0 0,0-1 0 0 0,0 1 0 0 0,0-1 1 0 0,0 1-1 0 0,0 0 0 0 0,0-1 0 0 0,0 1 0 0 0,0-1 0 0 0,0 1 0 0 0,0 0 1 0 0,0-1-1 0 0,1 1 0 0 0,-1-1 0 0 0,0 1 0 0 0,0 0 0 0 0,0-1 0 0 0,1 1 1 0 0,-1 0-1 0 0,0-1 0 0 0,0 1 0 0 0,1 0 0 0 0,-1-1 0 0 0,0 1 0 0 0,1 0 1 0 0,-1-1-1 0 0,0 1 0 0 0,1 0 0 0 0,-1 0 0 0 0,0 0 0 0 0,1-1 0 0 0,-1 1-148 0 0,1 0 602 0 0,-1 0-2 0 0,0 0-102 0 0,1 22-547 0 0,4-22-20 0 0,0-1-1 0 0,0 1 0 0 0,0-1 1 0 0,0 1-1 0 0,0-2 1 0 0,0 1-1 0 0,-1 0 1 0 0,1-1-1 0 0,0 0 1 0 0,4-2 69 0 0,0 0-24 0 0,-3 2 45 0 0,16-8 131 0 0,0 2 0 0 0,0 1 0 0 0,0 1 0 0 0,1 0 0 0 0,0 2-1 0 0,0 0 1 0 0,8 2-152 0 0,-4 1 146 0 0,-20 0-94 0 0,1 0 0 0 0,-1 1-1 0 0,0 0 1 0 0,0 0 0 0 0,0 1 0 0 0,1-1-1 0 0,-1 2 1 0 0,0-1 0 0 0,0 1 0 0 0,0 0-1 0 0,-1 1 1 0 0,1-1 0 0 0,3 3-52 0 0,0 2 100 0 0,-7-6-7 0 0,-1 1-1 0 0,1-1 0 0 0,-1 1 0 0 0,0 0 1 0 0,1 0-1 0 0,-1 0 0 0 0,0 0 0 0 0,0 1 1 0 0,1 1-93 0 0,8 10 301 0 0,-10-12-273 0 0,1 0-1 0 0,0 0 0 0 0,-1 0 0 0 0,1 0 1 0 0,-1 0-1 0 0,0 0 0 0 0,0 0 0 0 0,0 1 1 0 0,0-1-1 0 0,0 0 0 0 0,0 1 0 0 0,-1-1 1 0 0,1 0-1 0 0,-1 1 0 0 0,1-1 1 0 0,-1 1-1 0 0,0-1 0 0 0,0 1 0 0 0,0-1 1 0 0,0 1-1 0 0,-1-1 0 0 0,1 1 0 0 0,-1-1 1 0 0,1 1-28 0 0,-3 4 29 0 0,0 1 0 0 0,0 0 0 0 0,0-1 0 0 0,-1 1 1 0 0,0-1-1 0 0,-1 0 0 0 0,1 0 0 0 0,-2-1 0 0 0,1 0 1 0 0,0 0-1 0 0,-3 2-29 0 0,-14 12-8 0 0,-1-1 0 0 0,-12 7 8 0 0,33-24 5 0 0,-34 22 22 0 0,-2-1 1 0 0,-24 10-28 0 0,47-25 8 0 0,-11 10-1 0 0,22-15-2 0 0,1 0 0 0 0,-1 0-1 0 0,0 0 1 0 0,0 0 0 0 0,0-1 0 0 0,0 0 0 0 0,-1 0 0 0 0,1 0 0 0 0,-4 0-5 0 0,-3 1 18 0 0,5-2-1 0 0,1 0 1 0 0,0 0-1 0 0,0 0 0 0 0,0 1 0 0 0,0 0 0 0 0,-4 2-17 0 0,9-4 4 0 0,0 0 0 0 0,0 0 0 0 0,0-1-1 0 0,0 1 1 0 0,0 0 0 0 0,1 0 0 0 0,-1-1 0 0 0,0 1 0 0 0,0 0 0 0 0,0 0-1 0 0,0-1 1 0 0,0 1 0 0 0,0 0 0 0 0,0-1 0 0 0,0 1 0 0 0,0 0 0 0 0,0 0-1 0 0,0-1 1 0 0,0 1 0 0 0,0 0 0 0 0,0 0 0 0 0,-1-1 0 0 0,1 1 0 0 0,0 0-1 0 0,0 0 1 0 0,0-1 0 0 0,0 1 0 0 0,0 0 0 0 0,-1 0 0 0 0,1-1 0 0 0,0 1 0 0 0,0 0-1 0 0,0 0 1 0 0,-1 0 0 0 0,1-1 0 0 0,0 1 0 0 0,0 0 0 0 0,0 0 0 0 0,-1 0-1 0 0,1 0 1 0 0,0 0 0 0 0,0 0 0 0 0,-1 0 0 0 0,1-1 0 0 0,0 1 0 0 0,-1 0-1 0 0,1 0 1 0 0,0 0 0 0 0,0 0 0 0 0,-1 0 0 0 0,1 0 0 0 0,0 0 0 0 0,0 0-1 0 0,-1 0 1 0 0,1 0 0 0 0,0 1 0 0 0,-1-1 0 0 0,1 0-4 0 0,19-16-1668 0 0,-17 14-6953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03:27:45.75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58 8640 0 0,'3'-2'57'0'0,"0"-1"1"0"0,0 1 0 0 0,1 0 0 0 0,0 0-1 0 0,-1 0 1 0 0,1 0 0 0 0,0 1-1 0 0,0-1 1 0 0,0 1 0 0 0,0 0 0 0 0,1 0-58 0 0,50-6 874 0 0,-44 5-802 0 0,68-7 383 0 0,67-6-37 0 0,-79 12-1608 0 0,-62 2-5890 0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5.92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5520 0 0,'0'0'842'0'0,"13"0"3333"0"0,-14 0-3716 0 0,1 0-334 0 0,0 12 11 0 0,-4 114 544 0 0,8 7-491 0 0,-3-95-55 0 0,-2 27-134 0 0,0-32 74 0 0,1 0 1 0 0,2 10-75 0 0,8 1 229 0 0,-7-37-196 0 0,-1 0 0 0 0,0 1 1 0 0,-1-1-1 0 0,1 1 1 0 0,-1-1-1 0 0,-1 4-33 0 0,0-7 87 0 0,0 0 1 0 0,0 1-1 0 0,1-1 0 0 0,-1 1 0 0 0,1-1 0 0 0,0 0 1 0 0,0 1-1 0 0,1-1 0 0 0,-1 0 0 0 0,1 1-87 0 0,-1-3 60 0 0,0 0 0 0 0,-1-1 0 0 0,1 1 0 0 0,-1 0 0 0 0,0 0 1 0 0,0 0-1 0 0,0 0 0 0 0,0 0 0 0 0,0 0 0 0 0,0-1 0 0 0,0 2-60 0 0,-1-2 40 0 0,1 1 0 0 0,0-1 0 0 0,0 0 0 0 0,0 0 0 0 0,0 1 0 0 0,0-1 0 0 0,0 0-1 0 0,0 0 1 0 0,0 1 0 0 0,1-1 0 0 0,-1 0 0 0 0,0 0 0 0 0,1 0 0 0 0,-1 1 0 0 0,1-1 0 0 0,-1 0 0 0 0,1 0 0 0 0,-1 0 0 0 0,1 0-40 0 0,5 9 189 0 0,-3-4 108 0 0,-2-12-91 0 0,-1 5-2178 0 0,0 1-7926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6.45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1 113 5016 0 0,'1'-2'202'0'0,"-1"0"1"0"0,1 0 0 0 0,0 0-1 0 0,0 0 1 0 0,1 0-1 0 0,-1 0 1 0 0,0 0 0 0 0,1 0-1 0 0,-1 1 1 0 0,1-1-1 0 0,-1 1 1 0 0,3-2-203 0 0,23-20 2667 0 0,-2 9-2116 0 0,-20 12-529 0 0,-1 0 1 0 0,1-1 0 0 0,-1 1 0 0 0,1-1-1 0 0,-1 0 1 0 0,1-1-23 0 0,-2 1-5 0 0,1 0 0 0 0,-1 0 0 0 0,1 0 0 0 0,0 0 0 0 0,0 1 0 0 0,0 0 0 0 0,0 0 0 0 0,0 0 0 0 0,0 0-1 0 0,1 0 1 0 0,-1 1 0 0 0,0 0 0 0 0,1 0 0 0 0,0 0 0 0 0,-1 1 0 0 0,1-1 0 0 0,-1 1 0 0 0,1 0 0 0 0,0 1 0 0 0,-1-1 0 0 0,1 1 0 0 0,-1 0 0 0 0,1 0 0 0 0,1 0 5 0 0,11 6 42 0 0,-14-6-31 0 0,0 0 1 0 0,0 0-1 0 0,0 0 1 0 0,0 0 0 0 0,0 1-1 0 0,0 0 1 0 0,0-1-1 0 0,1 3-11 0 0,17 10 74 0 0,-17-12-47 0 0,-1 0 1 0 0,0 0 0 0 0,0 0-1 0 0,0 0 1 0 0,0 0 0 0 0,0 1-1 0 0,-1-1 1 0 0,1 1-1 0 0,-1-1 1 0 0,1 1 0 0 0,-1 0-1 0 0,0 0 1 0 0,0 0 0 0 0,0 1-1 0 0,-1-1 1 0 0,1 0-1 0 0,-1 1 1 0 0,1 0-28 0 0,-1 0 2 0 0,0 1-1 0 0,0-1 1 0 0,1 0 0 0 0,0 1-1 0 0,0-1 1 0 0,0 0 0 0 0,1 0-1 0 0,0 1-1 0 0,-1-2-4 0 0,-2 0 0 0 0,1-1-1 0 0,0 1 1 0 0,0 0 0 0 0,-1 0 0 0 0,0-1-1 0 0,1 1 1 0 0,-1 0 0 0 0,0 0-1 0 0,-1 0 1 0 0,1-1 0 0 0,0 1 0 0 0,-1 0-1 0 0,1 0 1 0 0,-1-1 0 0 0,0 1-1 0 0,-1 1 5 0 0,1 1-14 0 0,-1-1 0 0 0,1 0-1 0 0,-1 0 1 0 0,0 0-1 0 0,-1 0 1 0 0,1 0-1 0 0,-1 0 1 0 0,0-1-1 0 0,0 1 1 0 0,0-1-1 0 0,0 1 15 0 0,-20 15-49 0 0,15-11 36 0 0,-1 0 0 0 0,0-1 0 0 0,-1 0 0 0 0,0-1 13 0 0,-77 51 64 0 0,61-43 199 0 0,-1 1 0 0 0,2 1 0 0 0,-18 16-263 0 0,41-31 24 0 0,0 0 0 0 0,1 1 0 0 0,-1-1 0 0 0,1 1 0 0 0,-1-1 0 0 0,1 1 0 0 0,0-1 0 0 0,-1 1 0 0 0,1 0 0 0 0,0 0-1 0 0,0 0 1 0 0,0-1 0 0 0,1 1 0 0 0,-1 0 0 0 0,0 0 0 0 0,1 0 0 0 0,-1 0 0 0 0,1 1-24 0 0,0-1 4 0 0,0 0 0 0 0,1-1 1 0 0,-1 1-1 0 0,1-1 0 0 0,-1 1 0 0 0,1-1 0 0 0,0 1 1 0 0,0-1-1 0 0,0 0 0 0 0,-1 1 0 0 0,1-1 1 0 0,1 0-1 0 0,-1 1 0 0 0,0-1 0 0 0,0 0 0 0 0,0 0 1 0 0,1 0-1 0 0,-1 0 0 0 0,0 0 0 0 0,1 0 0 0 0,-1-1 1 0 0,1 1-1 0 0,-1 0 0 0 0,1-1 0 0 0,1 1-4 0 0,36 19 2 0 0,-23-11-2 0 0,1-1 0 0 0,17 6 0 0 0,15 6-6 0 0,-33-13 4 0 0,-1-1-1 0 0,1-1 0 0 0,0 0 1 0 0,1-1 2 0 0,0 1 13 0 0,0 0 0 0 0,0 1 1 0 0,-1 1-1 0 0,1 1 0 0 0,2 2-13 0 0,-10-6 19 0 0,14 13 5 0 0,-19-14-18 0 0,-1 0 1 0 0,1 0 0 0 0,0 0 0 0 0,0-1 0 0 0,0 1 0 0 0,3 0-7 0 0,44 14-1528 0 0,-48-16-6374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7.0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1 542 2608 0 0,'0'0'816'0'0,"0"0"0"0"0,16-9 2222 0 0,17-30-1155 0 0,-29 33-1816 0 0,0 1-1 0 0,0-1 1 0 0,0 0-1 0 0,-1 0 1 0 0,0 0-1 0 0,0-1 1 0 0,-1 1-1 0 0,0-1 1 0 0,1-3-67 0 0,1-11 243 0 0,-1 0 1 0 0,0-9-244 0 0,5-29 377 0 0,-2 20 208 0 0,-2 0 1 0 0,0-28-586 0 0,-4 60 94 0 0,1-3 84 0 0,1 1 0 0 0,0-1 0 0 0,1 1 1 0 0,0-1-1 0 0,0 1 0 0 0,1 0 0 0 0,0 0-178 0 0,11-33 1120 0 0,-15 41-1047 0 0,1-1 1 0 0,-1 1-1 0 0,0 0 1 0 0,0-1-1 0 0,1 1 1 0 0,-1 0-1 0 0,1 0 1 0 0,-1-1 0 0 0,1 1-1 0 0,0 0 1 0 0,-1 0-1 0 0,1 0 1 0 0,0 0-1 0 0,0 0 1 0 0,0 0 0 0 0,0 0-1 0 0,0 0 1 0 0,0 0-1 0 0,0 0 1 0 0,0 0-1 0 0,0 1 1 0 0,0-1-1 0 0,0 0 1 0 0,0 1 0 0 0,1-1-1 0 0,-1 1 1 0 0,0-1-1 0 0,1 1 1 0 0,-1 0-1 0 0,0-1 1 0 0,0 1-1 0 0,1 0 1 0 0,-1 0 0 0 0,1 0-1 0 0,0 0-73 0 0,-2 0 17 0 0,0 0-9 0 0,0 0-4 0 0,0 0-16 0 0,0 0-5 0 0,2 0 2 0 0,0 1 1 0 0,-1-1-1 0 0,1 1 0 0 0,0-1 1 0 0,-1 1-1 0 0,1-1 0 0 0,-1 1 1 0 0,1 0-1 0 0,-1 0 0 0 0,1 0 1 0 0,-1 0-1 0 0,0 0 1 0 0,1 0 13 0 0,19 15-169 0 0,-18-15 161 0 0,0 1 0 0 0,0 0-1 0 0,0 0 1 0 0,0 1-1 0 0,-1-1 1 0 0,1 0-1 0 0,-1 1 1 0 0,1 0-1 0 0,-1-1 1 0 0,0 1-1 0 0,0 0 1 0 0,0 0-1 0 0,-1 0 1 0 0,1 0-1 0 0,1 4 11 0 0,5 15-28 0 0,2 1 1 0 0,1-1 0 0 0,1 0 0 0 0,3 2 26 0 0,-11-17-6 0 0,3 5 11 0 0,20 34-521 0 0,22 49 516 0 0,-37-67-45 0 0,14 35-10 0 0,-7-16 49 0 0,-13-36 66 0 0,-1 0 0 0 0,-1 1 1 0 0,0 0-1 0 0,1 5-60 0 0,-5 2 185 0 0,1 1 204 0 0,-1-19-451 0 0,0-1-1 0 0,0 1 1 0 0,0-1-1 0 0,0 1 1 0 0,0-1-1 0 0,0 0 1 0 0,1 1-1 0 0,-1-1 1 0 0,0 1-1 0 0,0-1 1 0 0,0 0 0 0 0,1 1-1 0 0,-1-1 1 0 0,0 0-1 0 0,0 1 1 0 0,1-1-1 0 0,-1 0 1 0 0,0 1-1 0 0,1-1 1 0 0,-1 0 0 0 0,0 1-1 0 0,1-1 1 0 0,-1 0-1 0 0,1 0 1 0 0,-1 0-1 0 0,0 0 1 0 0,1 1-1 0 0,-1-1 1 0 0,1 0 0 0 0,-1 0-1 0 0,1 0 1 0 0,-1 0-1 0 0,1 0 63 0 0,-2 0-10258 0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7.3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1 147 8136 0 0,'0'0'0'0'0,"0"0"0"0"0,6-5 0 0 0,15-7 768 0 0,5-4-8 0 0,2 4 0 0 0,4-2 8 0 0,-4 2-560 0 0,0-4-8 0 0,7 0 8 0 0,-1 8 8 0 0,4-1-224 0 0,-2-1 8 0 0,1 4 0 0 0,3-4 0 0 0,-40 10-9024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7.7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394 52 4816 0 0,'0'-1'110'0'0,"0"0"-1"0"0,-1 0 1 0 0,1 0 0 0 0,0 1-1 0 0,0-1 1 0 0,-1 0 0 0 0,1 0 0 0 0,0 0-1 0 0,-1 0 1 0 0,1 0 0 0 0,-1 0-1 0 0,1 0 1 0 0,-1 0 0 0 0,0 1 0 0 0,1-1-1 0 0,-1 0 1 0 0,0 0 0 0 0,1 1-1 0 0,-1-1 1 0 0,0 1 0 0 0,0-1 0 0 0,0 0-1 0 0,0 1 1 0 0,0 0 0 0 0,1-1 0 0 0,-1 1-1 0 0,-1-1-109 0 0,-3-2 318 0 0,0-4 172 0 0,5 7-476 0 0,0-1-1 0 0,0 1 0 0 0,0 0 0 0 0,-1-1 1 0 0,1 1-1 0 0,0 0 0 0 0,0 0 1 0 0,0-1-1 0 0,0 1 0 0 0,0 0 1 0 0,-1 0-1 0 0,1-1 0 0 0,0 1 0 0 0,0 0 1 0 0,-1 0-1 0 0,1-1 0 0 0,0 1 1 0 0,0 0-1 0 0,-1 0 0 0 0,1 0 1 0 0,0 0-1 0 0,0-1 0 0 0,-1 1 0 0 0,1 0 1 0 0,0 0-1 0 0,-1 0 0 0 0,1 0 1 0 0,0 0-1 0 0,-1 0 0 0 0,1 0 1 0 0,0 0-1 0 0,-1 0 0 0 0,1 0 0 0 0,0 0-13 0 0,-32-8 707 0 0,-9 5-202 0 0,34 1-388 0 0,-1 2 0 0 0,0-1 0 0 0,0 1 0 0 0,0 0 0 0 0,0 0 0 0 0,-4 2-117 0 0,-2 0 265 0 0,0 1-1 0 0,0 1 1 0 0,1 0 0 0 0,0 1 0 0 0,0 0 0 0 0,0 1 0 0 0,-10 7-265 0 0,15-8 86 0 0,1 0 1 0 0,0 1-1 0 0,0-1 0 0 0,1 2 1 0 0,0-1-1 0 0,0 1 1 0 0,0 0-1 0 0,1 0 0 0 0,0 0 1 0 0,0 1-1 0 0,1 0 1 0 0,0-1-1 0 0,0 2-86 0 0,-2 6 84 0 0,0 1-1 0 0,1-1 1 0 0,1 1 0 0 0,-2 9-84 0 0,5-17 18 0 0,0 0 1 0 0,0 0 0 0 0,1 0-1 0 0,0 0 1 0 0,1 1 0 0 0,0-1-1 0 0,0 0 1 0 0,0 0 0 0 0,3 7-19 0 0,-2-9 2 0 0,3 9 19 0 0,0 1 0 0 0,1-1 0 0 0,0 0 0 0 0,2 0 0 0 0,-1 0 0 0 0,2 0-21 0 0,0-3 11 0 0,0-1 0 0 0,1 1 0 0 0,0-1 1 0 0,1-1-1 0 0,0 0 0 0 0,0-1 0 0 0,1 0 1 0 0,0 0-1 0 0,1-1 0 0 0,0-1 1 0 0,0 0-1 0 0,1-1 0 0 0,-1-1 0 0 0,1 0 1 0 0,1 0-1 0 0,-1-2 0 0 0,1 0 0 0 0,-1 0 1 0 0,1-1-1 0 0,0-1 0 0 0,0-1 1 0 0,0 0-12 0 0,-6 0 31 0 0,-1-1 0 0 0,1 0 1 0 0,-1-1-1 0 0,1 0 1 0 0,-1 0-1 0 0,0-1 1 0 0,0 0-1 0 0,0 0 0 0 0,3-2-31 0 0,6-4-669 0 0,0-1-1 0 0,-1-1 0 0 0,8-6 670 0 0,-8 5-9353 0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8.12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5920 0 0,'0'0'846'0'0,"0"0"-3"0"0,1 18 1524 0 0,13 23-1764 0 0,-2-1 1 0 0,-1 5-604 0 0,8 27 331 0 0,25 64 755 0 0,-20-52-376 0 0,-22-52-232 0 0,-2-30-580 0 0,0-1 1 0 0,0 1-1 0 0,0 0 1 0 0,0-1 0 0 0,0 1-1 0 0,0-1 1 0 0,-1 1-1 0 0,1 0 1 0 0,0-1-1 0 0,-1 1 1 0 0,0-1 0 0 0,1 1-1 0 0,-1-1 1 0 0,0 1-1 0 0,0-1 1 0 0,0 1 101 0 0,0-2-8693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8.47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1 134 3616 0 0,'5'-1'450'0'0,"1"0"0"0"0,-1 0 1 0 0,1-1-1 0 0,-1 1 0 0 0,0-2 1 0 0,0 1-1 0 0,0 0 0 0 0,0-1 0 0 0,0 0 1 0 0,0 0-451 0 0,20-10 793 0 0,0 1-468 0 0,-11 5-115 0 0,0 1 1 0 0,0 0-1 0 0,0 1 0 0 0,11-2-210 0 0,44-13 657 0 0,-52 14-519 0 0,0 1 0 0 0,0 1 1 0 0,1 0-1 0 0,0 1-138 0 0,21-4 231 0 0,-31 5-142 0 0,0 1-1 0 0,1-1 0 0 0,-1 1 0 0 0,0 0 0 0 0,0 1 0 0 0,1 0 1 0 0,-1 1-1 0 0,0-1 0 0 0,8 3-88 0 0,-2 0-34 0 0,1-1-1 0 0,-1-1 1 0 0,1 0-1 0 0,0 0 1 0 0,0-2 34 0 0,-7 1-717 0 0,9 0-7443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8.8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5520 0 0,'0'0'745'0'0,"0"0"4"0"0,2 0-500 0 0,-1 0 0 0 0,0 0 0 0 0,0 0 0 0 0,1 0-1 0 0,-1 1 1 0 0,0-1 0 0 0,0 0 0 0 0,1 1-1 0 0,-1-1 1 0 0,0 1 0 0 0,0-1 0 0 0,1 2-249 0 0,13 39 128 0 0,-2 1 0 0 0,-2 1 1 0 0,-2 0-1 0 0,3 33-128 0 0,-11-58 25 0 0,-1-5 37 0 0,1-1 0 0 0,0 1 0 0 0,0 0-1 0 0,2-1 1 0 0,0 1 0 0 0,0-1 0 0 0,1 0 0 0 0,0 0-1 0 0,2 2-61 0 0,-2-6 56 0 0,-1 0 0 0 0,0 0 0 0 0,0 1 0 0 0,-1-1 0 0 0,0 2-56 0 0,12 34 346 0 0,9 22 855 0 0,-22-65-1231 0 0,0 0 1 0 0,0 0-1 0 0,0 1 1 0 0,0-1-1 0 0,0 0 1 0 0,1 0-1 0 0,-1 0 1 0 0,0 0-1 0 0,1 0 1 0 0,-1 0-1 0 0,1 0 1 0 0,-1-1-1 0 0,1 1 1 0 0,-1 0-1 0 0,1-1 1 0 0,-1 1-1 0 0,1-1 1 0 0,0 0-1 0 0,-1 1 1 0 0,1-1-1 0 0,0 0 1 0 0,-1 0-1 0 0,1 0 30 0 0,-1-1-8746 0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9.18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451 56 5920 0 0,'0'0'417'0'0,"-11"-16"1548"0"0,8 15-1873 0 0,0 0-1 0 0,0-1 0 0 0,1 1 0 0 0,-1-1 0 0 0,0 1 0 0 0,1-1 0 0 0,0 0 0 0 0,-2-1-91 0 0,-6-4 449 0 0,2 3-289 0 0,-1 1 0 0 0,1 1 1 0 0,-1-1-1 0 0,1 2 0 0 0,-1-1 0 0 0,0 1 1 0 0,1 0-1 0 0,-2 1-160 0 0,3-1 140 0 0,3 1-48 0 0,0 1-1 0 0,-1-1 1 0 0,1 0 0 0 0,0 1-1 0 0,0 0 1 0 0,0 0-1 0 0,-1 1 1 0 0,1-1-92 0 0,-17 5 454 0 0,12-3-366 0 0,0 1-1 0 0,0 0 1 0 0,0 0 0 0 0,0 1 0 0 0,1 0-1 0 0,0 1 1 0 0,0 0 0 0 0,0 0-88 0 0,-22 15 159 0 0,23-15-113 0 0,0-1 0 0 0,0 1-1 0 0,1 1 1 0 0,-1-1-1 0 0,2 1 1 0 0,-1 0 0 0 0,1 0-1 0 0,0 1 1 0 0,-3 6-46 0 0,1-3 55 0 0,-1 0 0 0 0,1-1 0 0 0,-6 6-55 0 0,8-10 22 0 0,-1 0-1 0 0,1 0 0 0 0,1 0 1 0 0,-1 1-1 0 0,1 0 0 0 0,1 0 1 0 0,-1 0-1 0 0,1 0 0 0 0,0 1 1 0 0,1 0-1 0 0,0-1 0 0 0,0 1 1 0 0,0 0-1 0 0,1 0 0 0 0,0 0-21 0 0,0 3 14 0 0,0 0 0 0 0,0-1 0 0 0,1 1 0 0 0,0 0 0 0 0,1 0-1 0 0,0-1 1 0 0,1 1 0 0 0,0 0 0 0 0,1-1 0 0 0,0 1 0 0 0,0-1 0 0 0,1 0 0 0 0,1 0-1 0 0,0-1 1 0 0,4 8-14 0 0,-3-9 6 0 0,-1 0 0 0 0,1 0 0 0 0,0-1 0 0 0,1 0 0 0 0,0 0 0 0 0,0 0 0 0 0,0-1 0 0 0,1 0 0 0 0,0 0 0 0 0,0-1 0 0 0,1 0 0 0 0,-1-1 0 0 0,1 0 0 0 0,0 0 0 0 0,0-1 0 0 0,1 0 0 0 0,-1 0 0 0 0,3-1-6 0 0,14 3 12 0 0,0-2-1 0 0,1-1 1 0 0,-1-1 0 0 0,1-1-1 0 0,-1-1 1 0 0,4-2-12 0 0,-27 2 1 0 0,24-1 2 0 0,0-2 1 0 0,5-2-4 0 0,7-1-66 0 0,-27 5-159 0 0,1 0 1 0 0,-1 0-1 0 0,0-1 1 0 0,-1-1-1 0 0,1 0 1 0 0,-1-1-1 0 0,5-2 225 0 0,-14 5-9010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2-17T19:16:19.8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410 33 9344 0 0,'-21'-10'3166'0'0,"10"9"-2766"0"0,0 0 1 0 0,0-1-1 0 0,0 0 0 0 0,-5-3-400 0 0,-33-5 178 0 0,12 8 256 0 0,-36 3-434 0 0,23 0 397 0 0,46-1-349 0 0,1 1 1 0 0,-1 0-1 0 0,0 0 1 0 0,1 0 0 0 0,-1 0-1 0 0,1 1 1 0 0,0-1-1 0 0,-1 1 1 0 0,1 0 0 0 0,0 0-1 0 0,0 0 1 0 0,0 1-1 0 0,0-1 1 0 0,-1 2-49 0 0,-5 5-1 0 0,0 1 0 0 0,0 0 0 0 0,-3 4 1 0 0,8-8-15 0 0,1 0-1 0 0,0 0 1 0 0,0 0 0 0 0,0 1 0 0 0,0-1 0 0 0,1 1-1 0 0,0-1 1 0 0,1 1 0 0 0,0 0 0 0 0,0 0 0 0 0,0 1 15 0 0,-1 18-3 0 0,1 1 0 0 0,2 8 3 0 0,0 2 38 0 0,-1-29-38 0 0,0 0-1 0 0,0 0 1 0 0,1 0-1 0 0,0 1 1 0 0,0-1-1 0 0,1 0 1 0 0,0 0-1 0 0,1 0 1 0 0,0-1-1 0 0,0 1 1 0 0,0-1-1 0 0,1 1 1 0 0,0-1-1 0 0,0 0 1 0 0,1 0-1 0 0,0-1 1 0 0,-2-2-3 0 0,-1 0 0 0 0,1 0-1 0 0,-1 0 1 0 0,0 0-1 0 0,-1 0 1 0 0,1 0 0 0 0,-1 0-1 0 0,0 1 1 0 0,0-1 0 0 0,0 2 3 0 0,9 27-59 0 0,43 71-127 0 0,-50-100 231 0 0,0-1 1 0 0,0 0 0 0 0,0 0 0 0 0,0 0-1 0 0,0 0 1 0 0,1 0 0 0 0,-1-1 0 0 0,1 1 0 0 0,0-1-1 0 0,2 1-45 0 0,10 7 151 0 0,-12-7-95 0 0,0-1 1 0 0,0 0 0 0 0,1 0 0 0 0,-1 0 0 0 0,0-1 0 0 0,1 1 0 0 0,-1-1 0 0 0,1 0 0 0 0,-1 0 0 0 0,1-1 0 0 0,0 0-57 0 0,55 0 753 0 0,-27-1-551 0 0,-21 0-179 0 0,0-1 0 0 0,-1 0 0 0 0,1-1 0 0 0,7-3-23 0 0,4 0-8 0 0,40-14-2235 0 0,-60 18-8771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B84B8-6320-48E0-A2FF-49014E4D6795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96862-7C16-4D53-9B11-27964433D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1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12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44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54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8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02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2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3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6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143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FE023-4E0D-4C1F-8698-6625E887428E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98C2-D23D-475E-9D0E-58B02426C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7586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9.png"/><Relationship Id="rId671" Type="http://schemas.openxmlformats.org/officeDocument/2006/relationships/image" Target="../media/image566.png"/><Relationship Id="rId769" Type="http://schemas.openxmlformats.org/officeDocument/2006/relationships/image" Target="../media/image6.png"/><Relationship Id="rId21" Type="http://schemas.openxmlformats.org/officeDocument/2006/relationships/image" Target="../media/image241.png"/><Relationship Id="rId324" Type="http://schemas.openxmlformats.org/officeDocument/2006/relationships/customXml" Target="../ink/ink161.xml"/><Relationship Id="rId531" Type="http://schemas.openxmlformats.org/officeDocument/2006/relationships/image" Target="../media/image496.png"/><Relationship Id="rId629" Type="http://schemas.openxmlformats.org/officeDocument/2006/relationships/image" Target="../media/image545.png"/><Relationship Id="rId170" Type="http://schemas.openxmlformats.org/officeDocument/2006/relationships/customXml" Target="../ink/ink84.xml"/><Relationship Id="rId268" Type="http://schemas.openxmlformats.org/officeDocument/2006/relationships/customXml" Target="../ink/ink133.xml"/><Relationship Id="rId475" Type="http://schemas.openxmlformats.org/officeDocument/2006/relationships/image" Target="../media/image468.png"/><Relationship Id="rId682" Type="http://schemas.openxmlformats.org/officeDocument/2006/relationships/customXml" Target="../ink/ink340.xml"/><Relationship Id="rId32" Type="http://schemas.openxmlformats.org/officeDocument/2006/relationships/customXml" Target="../ink/ink15.xml"/><Relationship Id="rId128" Type="http://schemas.openxmlformats.org/officeDocument/2006/relationships/customXml" Target="../ink/ink63.xml"/><Relationship Id="rId335" Type="http://schemas.openxmlformats.org/officeDocument/2006/relationships/image" Target="../media/image398.png"/><Relationship Id="rId542" Type="http://schemas.openxmlformats.org/officeDocument/2006/relationships/customXml" Target="../ink/ink270.xml"/><Relationship Id="rId181" Type="http://schemas.openxmlformats.org/officeDocument/2006/relationships/image" Target="../media/image321.png"/><Relationship Id="rId402" Type="http://schemas.openxmlformats.org/officeDocument/2006/relationships/customXml" Target="../ink/ink200.xml"/><Relationship Id="rId279" Type="http://schemas.openxmlformats.org/officeDocument/2006/relationships/image" Target="../media/image370.png"/><Relationship Id="rId486" Type="http://schemas.openxmlformats.org/officeDocument/2006/relationships/customXml" Target="../ink/ink242.xml"/><Relationship Id="rId693" Type="http://schemas.openxmlformats.org/officeDocument/2006/relationships/image" Target="../media/image577.png"/><Relationship Id="rId707" Type="http://schemas.openxmlformats.org/officeDocument/2006/relationships/image" Target="../media/image584.png"/><Relationship Id="rId43" Type="http://schemas.openxmlformats.org/officeDocument/2006/relationships/image" Target="../media/image252.png"/><Relationship Id="rId139" Type="http://schemas.openxmlformats.org/officeDocument/2006/relationships/image" Target="../media/image300.png"/><Relationship Id="rId346" Type="http://schemas.openxmlformats.org/officeDocument/2006/relationships/customXml" Target="../ink/ink172.xml"/><Relationship Id="rId553" Type="http://schemas.openxmlformats.org/officeDocument/2006/relationships/image" Target="../media/image507.png"/><Relationship Id="rId760" Type="http://schemas.openxmlformats.org/officeDocument/2006/relationships/customXml" Target="../ink/ink379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413" Type="http://schemas.openxmlformats.org/officeDocument/2006/relationships/image" Target="../media/image437.png"/><Relationship Id="rId497" Type="http://schemas.openxmlformats.org/officeDocument/2006/relationships/image" Target="../media/image479.png"/><Relationship Id="rId620" Type="http://schemas.openxmlformats.org/officeDocument/2006/relationships/customXml" Target="../ink/ink309.xml"/><Relationship Id="rId718" Type="http://schemas.openxmlformats.org/officeDocument/2006/relationships/customXml" Target="../ink/ink358.xml"/><Relationship Id="rId357" Type="http://schemas.openxmlformats.org/officeDocument/2006/relationships/image" Target="../media/image409.png"/><Relationship Id="rId54" Type="http://schemas.openxmlformats.org/officeDocument/2006/relationships/customXml" Target="../ink/ink26.xml"/><Relationship Id="rId217" Type="http://schemas.openxmlformats.org/officeDocument/2006/relationships/image" Target="../media/image339.png"/><Relationship Id="rId564" Type="http://schemas.openxmlformats.org/officeDocument/2006/relationships/customXml" Target="../ink/ink281.xml"/><Relationship Id="rId771" Type="http://schemas.openxmlformats.org/officeDocument/2006/relationships/image" Target="../media/image7.png"/><Relationship Id="rId424" Type="http://schemas.openxmlformats.org/officeDocument/2006/relationships/customXml" Target="../ink/ink211.xml"/><Relationship Id="rId631" Type="http://schemas.openxmlformats.org/officeDocument/2006/relationships/image" Target="../media/image546.png"/><Relationship Id="rId729" Type="http://schemas.openxmlformats.org/officeDocument/2006/relationships/image" Target="../media/image595.png"/><Relationship Id="rId270" Type="http://schemas.openxmlformats.org/officeDocument/2006/relationships/customXml" Target="../ink/ink134.xml"/><Relationship Id="rId65" Type="http://schemas.openxmlformats.org/officeDocument/2006/relationships/image" Target="../media/image263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575" Type="http://schemas.openxmlformats.org/officeDocument/2006/relationships/image" Target="../media/image518.png"/><Relationship Id="rId228" Type="http://schemas.openxmlformats.org/officeDocument/2006/relationships/customXml" Target="../ink/ink113.xml"/><Relationship Id="rId435" Type="http://schemas.openxmlformats.org/officeDocument/2006/relationships/image" Target="../media/image448.png"/><Relationship Id="rId642" Type="http://schemas.openxmlformats.org/officeDocument/2006/relationships/customXml" Target="../ink/ink320.xml"/><Relationship Id="rId281" Type="http://schemas.openxmlformats.org/officeDocument/2006/relationships/image" Target="../media/image371.png"/><Relationship Id="rId502" Type="http://schemas.openxmlformats.org/officeDocument/2006/relationships/customXml" Target="../ink/ink250.xml"/><Relationship Id="rId76" Type="http://schemas.openxmlformats.org/officeDocument/2006/relationships/customXml" Target="../ink/ink37.xml"/><Relationship Id="rId141" Type="http://schemas.openxmlformats.org/officeDocument/2006/relationships/image" Target="../media/image301.png"/><Relationship Id="rId379" Type="http://schemas.openxmlformats.org/officeDocument/2006/relationships/image" Target="../media/image420.png"/><Relationship Id="rId586" Type="http://schemas.openxmlformats.org/officeDocument/2006/relationships/customXml" Target="../ink/ink292.xml"/><Relationship Id="rId7" Type="http://schemas.openxmlformats.org/officeDocument/2006/relationships/image" Target="../media/image234.png"/><Relationship Id="rId239" Type="http://schemas.openxmlformats.org/officeDocument/2006/relationships/image" Target="../media/image350.png"/><Relationship Id="rId446" Type="http://schemas.openxmlformats.org/officeDocument/2006/relationships/customXml" Target="../ink/ink222.xml"/><Relationship Id="rId653" Type="http://schemas.openxmlformats.org/officeDocument/2006/relationships/image" Target="../media/image557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87" Type="http://schemas.openxmlformats.org/officeDocument/2006/relationships/image" Target="../media/image274.png"/><Relationship Id="rId513" Type="http://schemas.openxmlformats.org/officeDocument/2006/relationships/image" Target="../media/image487.png"/><Relationship Id="rId597" Type="http://schemas.openxmlformats.org/officeDocument/2006/relationships/image" Target="../media/image529.png"/><Relationship Id="rId720" Type="http://schemas.openxmlformats.org/officeDocument/2006/relationships/customXml" Target="../ink/ink359.xml"/><Relationship Id="rId152" Type="http://schemas.openxmlformats.org/officeDocument/2006/relationships/customXml" Target="../ink/ink75.xml"/><Relationship Id="rId457" Type="http://schemas.openxmlformats.org/officeDocument/2006/relationships/image" Target="../media/image459.png"/><Relationship Id="rId664" Type="http://schemas.openxmlformats.org/officeDocument/2006/relationships/customXml" Target="../ink/ink331.xml"/><Relationship Id="rId14" Type="http://schemas.openxmlformats.org/officeDocument/2006/relationships/customXml" Target="../ink/ink6.xml"/><Relationship Id="rId317" Type="http://schemas.openxmlformats.org/officeDocument/2006/relationships/image" Target="../media/image389.png"/><Relationship Id="rId524" Type="http://schemas.openxmlformats.org/officeDocument/2006/relationships/customXml" Target="../ink/ink261.xml"/><Relationship Id="rId731" Type="http://schemas.openxmlformats.org/officeDocument/2006/relationships/image" Target="../media/image596.png"/><Relationship Id="rId98" Type="http://schemas.openxmlformats.org/officeDocument/2006/relationships/customXml" Target="../ink/ink48.xml"/><Relationship Id="rId163" Type="http://schemas.openxmlformats.org/officeDocument/2006/relationships/image" Target="../media/image312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468" Type="http://schemas.openxmlformats.org/officeDocument/2006/relationships/customXml" Target="../ink/ink233.xml"/><Relationship Id="rId675" Type="http://schemas.openxmlformats.org/officeDocument/2006/relationships/image" Target="../media/image568.png"/><Relationship Id="rId25" Type="http://schemas.openxmlformats.org/officeDocument/2006/relationships/image" Target="../media/image243.png"/><Relationship Id="rId328" Type="http://schemas.openxmlformats.org/officeDocument/2006/relationships/customXml" Target="../ink/ink163.xml"/><Relationship Id="rId535" Type="http://schemas.openxmlformats.org/officeDocument/2006/relationships/image" Target="../media/image498.png"/><Relationship Id="rId742" Type="http://schemas.openxmlformats.org/officeDocument/2006/relationships/customXml" Target="../ink/ink370.xml"/><Relationship Id="rId174" Type="http://schemas.openxmlformats.org/officeDocument/2006/relationships/customXml" Target="../ink/ink86.xml"/><Relationship Id="rId381" Type="http://schemas.openxmlformats.org/officeDocument/2006/relationships/image" Target="../media/image421.png"/><Relationship Id="rId602" Type="http://schemas.openxmlformats.org/officeDocument/2006/relationships/customXml" Target="../ink/ink300.xml"/><Relationship Id="rId241" Type="http://schemas.openxmlformats.org/officeDocument/2006/relationships/image" Target="../media/image351.png"/><Relationship Id="rId479" Type="http://schemas.openxmlformats.org/officeDocument/2006/relationships/image" Target="../media/image470.png"/><Relationship Id="rId686" Type="http://schemas.openxmlformats.org/officeDocument/2006/relationships/customXml" Target="../ink/ink342.xml"/><Relationship Id="rId36" Type="http://schemas.openxmlformats.org/officeDocument/2006/relationships/customXml" Target="../ink/ink17.xml"/><Relationship Id="rId339" Type="http://schemas.openxmlformats.org/officeDocument/2006/relationships/image" Target="../media/image400.png"/><Relationship Id="rId546" Type="http://schemas.openxmlformats.org/officeDocument/2006/relationships/customXml" Target="../ink/ink272.xml"/><Relationship Id="rId753" Type="http://schemas.openxmlformats.org/officeDocument/2006/relationships/image" Target="../media/image607.png"/><Relationship Id="rId101" Type="http://schemas.openxmlformats.org/officeDocument/2006/relationships/image" Target="../media/image281.png"/><Relationship Id="rId185" Type="http://schemas.openxmlformats.org/officeDocument/2006/relationships/image" Target="../media/image323.png"/><Relationship Id="rId406" Type="http://schemas.openxmlformats.org/officeDocument/2006/relationships/customXml" Target="../ink/ink202.xml"/><Relationship Id="rId392" Type="http://schemas.openxmlformats.org/officeDocument/2006/relationships/customXml" Target="../ink/ink195.xml"/><Relationship Id="rId613" Type="http://schemas.openxmlformats.org/officeDocument/2006/relationships/image" Target="../media/image537.png"/><Relationship Id="rId697" Type="http://schemas.openxmlformats.org/officeDocument/2006/relationships/image" Target="../media/image579.png"/><Relationship Id="rId252" Type="http://schemas.openxmlformats.org/officeDocument/2006/relationships/customXml" Target="../ink/ink125.xml"/><Relationship Id="rId47" Type="http://schemas.openxmlformats.org/officeDocument/2006/relationships/image" Target="../media/image254.png"/><Relationship Id="rId112" Type="http://schemas.openxmlformats.org/officeDocument/2006/relationships/customXml" Target="../ink/ink55.xml"/><Relationship Id="rId557" Type="http://schemas.openxmlformats.org/officeDocument/2006/relationships/image" Target="../media/image509.png"/><Relationship Id="rId764" Type="http://schemas.openxmlformats.org/officeDocument/2006/relationships/customXml" Target="../ink/ink381.xml"/><Relationship Id="rId196" Type="http://schemas.openxmlformats.org/officeDocument/2006/relationships/customXml" Target="../ink/ink97.xml"/><Relationship Id="rId417" Type="http://schemas.openxmlformats.org/officeDocument/2006/relationships/image" Target="../media/image439.png"/><Relationship Id="rId624" Type="http://schemas.openxmlformats.org/officeDocument/2006/relationships/customXml" Target="../ink/ink311.xml"/><Relationship Id="rId263" Type="http://schemas.openxmlformats.org/officeDocument/2006/relationships/image" Target="../media/image362.png"/><Relationship Id="rId470" Type="http://schemas.openxmlformats.org/officeDocument/2006/relationships/customXml" Target="../ink/ink234.xml"/><Relationship Id="rId58" Type="http://schemas.openxmlformats.org/officeDocument/2006/relationships/customXml" Target="../ink/ink28.xml"/><Relationship Id="rId123" Type="http://schemas.openxmlformats.org/officeDocument/2006/relationships/image" Target="../media/image292.png"/><Relationship Id="rId330" Type="http://schemas.openxmlformats.org/officeDocument/2006/relationships/customXml" Target="../ink/ink164.xml"/><Relationship Id="rId568" Type="http://schemas.openxmlformats.org/officeDocument/2006/relationships/customXml" Target="../ink/ink283.xml"/><Relationship Id="rId428" Type="http://schemas.openxmlformats.org/officeDocument/2006/relationships/customXml" Target="../ink/ink213.xml"/><Relationship Id="rId635" Type="http://schemas.openxmlformats.org/officeDocument/2006/relationships/image" Target="../media/image548.png"/><Relationship Id="rId274" Type="http://schemas.openxmlformats.org/officeDocument/2006/relationships/customXml" Target="../ink/ink136.xml"/><Relationship Id="rId481" Type="http://schemas.openxmlformats.org/officeDocument/2006/relationships/image" Target="../media/image471.png"/><Relationship Id="rId702" Type="http://schemas.openxmlformats.org/officeDocument/2006/relationships/customXml" Target="../ink/ink350.xml"/><Relationship Id="rId69" Type="http://schemas.openxmlformats.org/officeDocument/2006/relationships/image" Target="../media/image265.png"/><Relationship Id="rId134" Type="http://schemas.openxmlformats.org/officeDocument/2006/relationships/customXml" Target="../ink/ink66.xml"/><Relationship Id="rId579" Type="http://schemas.openxmlformats.org/officeDocument/2006/relationships/image" Target="../media/image520.png"/><Relationship Id="rId341" Type="http://schemas.openxmlformats.org/officeDocument/2006/relationships/image" Target="../media/image401.png"/><Relationship Id="rId439" Type="http://schemas.openxmlformats.org/officeDocument/2006/relationships/image" Target="../media/image450.png"/><Relationship Id="rId646" Type="http://schemas.openxmlformats.org/officeDocument/2006/relationships/customXml" Target="../ink/ink322.xml"/><Relationship Id="rId201" Type="http://schemas.openxmlformats.org/officeDocument/2006/relationships/image" Target="../media/image331.png"/><Relationship Id="rId285" Type="http://schemas.openxmlformats.org/officeDocument/2006/relationships/image" Target="../media/image373.png"/><Relationship Id="rId506" Type="http://schemas.openxmlformats.org/officeDocument/2006/relationships/customXml" Target="../ink/ink252.xml"/><Relationship Id="rId492" Type="http://schemas.openxmlformats.org/officeDocument/2006/relationships/customXml" Target="../ink/ink245.xml"/><Relationship Id="rId713" Type="http://schemas.openxmlformats.org/officeDocument/2006/relationships/image" Target="../media/image587.png"/><Relationship Id="rId145" Type="http://schemas.openxmlformats.org/officeDocument/2006/relationships/image" Target="../media/image303.png"/><Relationship Id="rId352" Type="http://schemas.openxmlformats.org/officeDocument/2006/relationships/customXml" Target="../ink/ink175.xml"/><Relationship Id="rId212" Type="http://schemas.openxmlformats.org/officeDocument/2006/relationships/customXml" Target="../ink/ink105.xml"/><Relationship Id="rId657" Type="http://schemas.openxmlformats.org/officeDocument/2006/relationships/image" Target="../media/image559.png"/><Relationship Id="rId296" Type="http://schemas.openxmlformats.org/officeDocument/2006/relationships/customXml" Target="../ink/ink147.xml"/><Relationship Id="rId517" Type="http://schemas.openxmlformats.org/officeDocument/2006/relationships/image" Target="../media/image489.png"/><Relationship Id="rId724" Type="http://schemas.openxmlformats.org/officeDocument/2006/relationships/customXml" Target="../ink/ink361.xml"/><Relationship Id="rId60" Type="http://schemas.openxmlformats.org/officeDocument/2006/relationships/customXml" Target="../ink/ink29.xml"/><Relationship Id="rId156" Type="http://schemas.openxmlformats.org/officeDocument/2006/relationships/customXml" Target="../ink/ink77.xml"/><Relationship Id="rId363" Type="http://schemas.openxmlformats.org/officeDocument/2006/relationships/image" Target="../media/image412.png"/><Relationship Id="rId570" Type="http://schemas.openxmlformats.org/officeDocument/2006/relationships/customXml" Target="../ink/ink284.xml"/><Relationship Id="rId223" Type="http://schemas.openxmlformats.org/officeDocument/2006/relationships/image" Target="../media/image342.png"/><Relationship Id="rId430" Type="http://schemas.openxmlformats.org/officeDocument/2006/relationships/customXml" Target="../ink/ink214.xml"/><Relationship Id="rId668" Type="http://schemas.openxmlformats.org/officeDocument/2006/relationships/customXml" Target="../ink/ink333.xml"/><Relationship Id="rId18" Type="http://schemas.openxmlformats.org/officeDocument/2006/relationships/customXml" Target="../ink/ink8.xml"/><Relationship Id="rId528" Type="http://schemas.openxmlformats.org/officeDocument/2006/relationships/customXml" Target="../ink/ink263.xml"/><Relationship Id="rId735" Type="http://schemas.openxmlformats.org/officeDocument/2006/relationships/image" Target="../media/image598.png"/><Relationship Id="rId167" Type="http://schemas.openxmlformats.org/officeDocument/2006/relationships/image" Target="../media/image314.png"/><Relationship Id="rId374" Type="http://schemas.openxmlformats.org/officeDocument/2006/relationships/customXml" Target="../ink/ink186.xml"/><Relationship Id="rId581" Type="http://schemas.openxmlformats.org/officeDocument/2006/relationships/image" Target="../media/image521.png"/><Relationship Id="rId71" Type="http://schemas.openxmlformats.org/officeDocument/2006/relationships/image" Target="../media/image266.png"/><Relationship Id="rId234" Type="http://schemas.openxmlformats.org/officeDocument/2006/relationships/customXml" Target="../ink/ink116.xml"/><Relationship Id="rId679" Type="http://schemas.openxmlformats.org/officeDocument/2006/relationships/image" Target="../media/image570.png"/><Relationship Id="rId2" Type="http://schemas.openxmlformats.org/officeDocument/2006/relationships/customXml" Target="../ink/ink1.xml"/><Relationship Id="rId29" Type="http://schemas.openxmlformats.org/officeDocument/2006/relationships/image" Target="../media/image245.png"/><Relationship Id="rId441" Type="http://schemas.openxmlformats.org/officeDocument/2006/relationships/image" Target="../media/image451.png"/><Relationship Id="rId539" Type="http://schemas.openxmlformats.org/officeDocument/2006/relationships/image" Target="../media/image500.png"/><Relationship Id="rId746" Type="http://schemas.openxmlformats.org/officeDocument/2006/relationships/customXml" Target="../ink/ink372.xml"/><Relationship Id="rId178" Type="http://schemas.openxmlformats.org/officeDocument/2006/relationships/customXml" Target="../ink/ink88.xml"/><Relationship Id="rId301" Type="http://schemas.openxmlformats.org/officeDocument/2006/relationships/image" Target="../media/image381.png"/><Relationship Id="rId82" Type="http://schemas.openxmlformats.org/officeDocument/2006/relationships/customXml" Target="../ink/ink40.xml"/><Relationship Id="rId385" Type="http://schemas.openxmlformats.org/officeDocument/2006/relationships/image" Target="../media/image423.png"/><Relationship Id="rId592" Type="http://schemas.openxmlformats.org/officeDocument/2006/relationships/customXml" Target="../ink/ink295.xml"/><Relationship Id="rId606" Type="http://schemas.openxmlformats.org/officeDocument/2006/relationships/customXml" Target="../ink/ink302.xml"/><Relationship Id="rId245" Type="http://schemas.openxmlformats.org/officeDocument/2006/relationships/image" Target="../media/image353.png"/><Relationship Id="rId452" Type="http://schemas.openxmlformats.org/officeDocument/2006/relationships/customXml" Target="../ink/ink225.xml"/><Relationship Id="rId105" Type="http://schemas.openxmlformats.org/officeDocument/2006/relationships/image" Target="../media/image283.png"/><Relationship Id="rId312" Type="http://schemas.openxmlformats.org/officeDocument/2006/relationships/customXml" Target="../ink/ink155.xml"/><Relationship Id="rId757" Type="http://schemas.openxmlformats.org/officeDocument/2006/relationships/image" Target="../media/image609.png"/><Relationship Id="rId93" Type="http://schemas.openxmlformats.org/officeDocument/2006/relationships/image" Target="../media/image277.png"/><Relationship Id="rId189" Type="http://schemas.openxmlformats.org/officeDocument/2006/relationships/image" Target="../media/image325.png"/><Relationship Id="rId396" Type="http://schemas.openxmlformats.org/officeDocument/2006/relationships/customXml" Target="../ink/ink197.xml"/><Relationship Id="rId617" Type="http://schemas.openxmlformats.org/officeDocument/2006/relationships/image" Target="../media/image539.png"/><Relationship Id="rId256" Type="http://schemas.openxmlformats.org/officeDocument/2006/relationships/customXml" Target="../ink/ink127.xml"/><Relationship Id="rId463" Type="http://schemas.openxmlformats.org/officeDocument/2006/relationships/image" Target="../media/image462.png"/><Relationship Id="rId670" Type="http://schemas.openxmlformats.org/officeDocument/2006/relationships/customXml" Target="../ink/ink334.xml"/><Relationship Id="rId116" Type="http://schemas.openxmlformats.org/officeDocument/2006/relationships/customXml" Target="../ink/ink57.xml"/><Relationship Id="rId323" Type="http://schemas.openxmlformats.org/officeDocument/2006/relationships/image" Target="../media/image392.png"/><Relationship Id="rId530" Type="http://schemas.openxmlformats.org/officeDocument/2006/relationships/customXml" Target="../ink/ink264.xml"/><Relationship Id="rId768" Type="http://schemas.openxmlformats.org/officeDocument/2006/relationships/customXml" Target="../ink/ink383.xml"/><Relationship Id="rId20" Type="http://schemas.openxmlformats.org/officeDocument/2006/relationships/customXml" Target="../ink/ink9.xml"/><Relationship Id="rId628" Type="http://schemas.openxmlformats.org/officeDocument/2006/relationships/customXml" Target="../ink/ink313.xml"/><Relationship Id="rId267" Type="http://schemas.openxmlformats.org/officeDocument/2006/relationships/image" Target="../media/image364.png"/><Relationship Id="rId474" Type="http://schemas.openxmlformats.org/officeDocument/2006/relationships/customXml" Target="../ink/ink236.xml"/><Relationship Id="rId127" Type="http://schemas.openxmlformats.org/officeDocument/2006/relationships/image" Target="../media/image294.png"/><Relationship Id="rId681" Type="http://schemas.openxmlformats.org/officeDocument/2006/relationships/image" Target="../media/image571.png"/><Relationship Id="rId31" Type="http://schemas.openxmlformats.org/officeDocument/2006/relationships/image" Target="../media/image246.png"/><Relationship Id="rId334" Type="http://schemas.openxmlformats.org/officeDocument/2006/relationships/customXml" Target="../ink/ink166.xml"/><Relationship Id="rId541" Type="http://schemas.openxmlformats.org/officeDocument/2006/relationships/image" Target="../media/image501.png"/><Relationship Id="rId639" Type="http://schemas.openxmlformats.org/officeDocument/2006/relationships/image" Target="../media/image550.png"/><Relationship Id="rId180" Type="http://schemas.openxmlformats.org/officeDocument/2006/relationships/customXml" Target="../ink/ink89.xml"/><Relationship Id="rId278" Type="http://schemas.openxmlformats.org/officeDocument/2006/relationships/customXml" Target="../ink/ink138.xml"/><Relationship Id="rId401" Type="http://schemas.openxmlformats.org/officeDocument/2006/relationships/image" Target="../media/image431.png"/><Relationship Id="rId485" Type="http://schemas.openxmlformats.org/officeDocument/2006/relationships/image" Target="../media/image473.png"/><Relationship Id="rId692" Type="http://schemas.openxmlformats.org/officeDocument/2006/relationships/customXml" Target="../ink/ink345.xml"/><Relationship Id="rId706" Type="http://schemas.openxmlformats.org/officeDocument/2006/relationships/customXml" Target="../ink/ink352.xml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403.png"/><Relationship Id="rId387" Type="http://schemas.openxmlformats.org/officeDocument/2006/relationships/image" Target="../media/image424.png"/><Relationship Id="rId510" Type="http://schemas.openxmlformats.org/officeDocument/2006/relationships/customXml" Target="../ink/ink254.xml"/><Relationship Id="rId552" Type="http://schemas.openxmlformats.org/officeDocument/2006/relationships/customXml" Target="../ink/ink275.xml"/><Relationship Id="rId594" Type="http://schemas.openxmlformats.org/officeDocument/2006/relationships/customXml" Target="../ink/ink296.xml"/><Relationship Id="rId608" Type="http://schemas.openxmlformats.org/officeDocument/2006/relationships/customXml" Target="../ink/ink303.xml"/><Relationship Id="rId191" Type="http://schemas.openxmlformats.org/officeDocument/2006/relationships/image" Target="../media/image326.png"/><Relationship Id="rId205" Type="http://schemas.openxmlformats.org/officeDocument/2006/relationships/image" Target="../media/image333.png"/><Relationship Id="rId247" Type="http://schemas.openxmlformats.org/officeDocument/2006/relationships/image" Target="../media/image354.png"/><Relationship Id="rId412" Type="http://schemas.openxmlformats.org/officeDocument/2006/relationships/customXml" Target="../ink/ink205.xml"/><Relationship Id="rId107" Type="http://schemas.openxmlformats.org/officeDocument/2006/relationships/image" Target="../media/image284.png"/><Relationship Id="rId289" Type="http://schemas.openxmlformats.org/officeDocument/2006/relationships/image" Target="../media/image375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661" Type="http://schemas.openxmlformats.org/officeDocument/2006/relationships/image" Target="../media/image561.png"/><Relationship Id="rId717" Type="http://schemas.openxmlformats.org/officeDocument/2006/relationships/image" Target="../media/image589.png"/><Relationship Id="rId759" Type="http://schemas.openxmlformats.org/officeDocument/2006/relationships/image" Target="../media/image610.png"/><Relationship Id="rId11" Type="http://schemas.openxmlformats.org/officeDocument/2006/relationships/image" Target="../media/image236.png"/><Relationship Id="rId53" Type="http://schemas.openxmlformats.org/officeDocument/2006/relationships/image" Target="../media/image257.png"/><Relationship Id="rId149" Type="http://schemas.openxmlformats.org/officeDocument/2006/relationships/image" Target="../media/image305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491.png"/><Relationship Id="rId563" Type="http://schemas.openxmlformats.org/officeDocument/2006/relationships/image" Target="../media/image512.png"/><Relationship Id="rId619" Type="http://schemas.openxmlformats.org/officeDocument/2006/relationships/image" Target="../media/image540.png"/><Relationship Id="rId770" Type="http://schemas.openxmlformats.org/officeDocument/2006/relationships/customXml" Target="../ink/ink384.xml"/><Relationship Id="rId95" Type="http://schemas.openxmlformats.org/officeDocument/2006/relationships/image" Target="../media/image278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423" Type="http://schemas.openxmlformats.org/officeDocument/2006/relationships/image" Target="../media/image442.png"/><Relationship Id="rId258" Type="http://schemas.openxmlformats.org/officeDocument/2006/relationships/customXml" Target="../ink/ink128.xml"/><Relationship Id="rId465" Type="http://schemas.openxmlformats.org/officeDocument/2006/relationships/image" Target="../media/image463.png"/><Relationship Id="rId630" Type="http://schemas.openxmlformats.org/officeDocument/2006/relationships/customXml" Target="../ink/ink314.xml"/><Relationship Id="rId672" Type="http://schemas.openxmlformats.org/officeDocument/2006/relationships/customXml" Target="../ink/ink335.xml"/><Relationship Id="rId728" Type="http://schemas.openxmlformats.org/officeDocument/2006/relationships/customXml" Target="../ink/ink363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393.png"/><Relationship Id="rId367" Type="http://schemas.openxmlformats.org/officeDocument/2006/relationships/image" Target="../media/image414.png"/><Relationship Id="rId532" Type="http://schemas.openxmlformats.org/officeDocument/2006/relationships/customXml" Target="../ink/ink265.xml"/><Relationship Id="rId574" Type="http://schemas.openxmlformats.org/officeDocument/2006/relationships/customXml" Target="../ink/ink286.xml"/><Relationship Id="rId171" Type="http://schemas.openxmlformats.org/officeDocument/2006/relationships/image" Target="../media/image316.png"/><Relationship Id="rId227" Type="http://schemas.openxmlformats.org/officeDocument/2006/relationships/image" Target="../media/image344.png"/><Relationship Id="rId269" Type="http://schemas.openxmlformats.org/officeDocument/2006/relationships/image" Target="../media/image365.png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641" Type="http://schemas.openxmlformats.org/officeDocument/2006/relationships/image" Target="../media/image551.png"/><Relationship Id="rId683" Type="http://schemas.openxmlformats.org/officeDocument/2006/relationships/image" Target="../media/image572.png"/><Relationship Id="rId739" Type="http://schemas.openxmlformats.org/officeDocument/2006/relationships/image" Target="../media/image600.png"/><Relationship Id="rId33" Type="http://schemas.openxmlformats.org/officeDocument/2006/relationships/image" Target="../media/image247.png"/><Relationship Id="rId129" Type="http://schemas.openxmlformats.org/officeDocument/2006/relationships/image" Target="../media/image295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481.png"/><Relationship Id="rId543" Type="http://schemas.openxmlformats.org/officeDocument/2006/relationships/image" Target="../media/image502.png"/><Relationship Id="rId75" Type="http://schemas.openxmlformats.org/officeDocument/2006/relationships/image" Target="../media/image268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403" Type="http://schemas.openxmlformats.org/officeDocument/2006/relationships/image" Target="../media/image432.png"/><Relationship Id="rId585" Type="http://schemas.openxmlformats.org/officeDocument/2006/relationships/image" Target="../media/image523.png"/><Relationship Id="rId750" Type="http://schemas.openxmlformats.org/officeDocument/2006/relationships/customXml" Target="../ink/ink374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445" Type="http://schemas.openxmlformats.org/officeDocument/2006/relationships/image" Target="../media/image453.png"/><Relationship Id="rId487" Type="http://schemas.openxmlformats.org/officeDocument/2006/relationships/image" Target="../media/image474.png"/><Relationship Id="rId610" Type="http://schemas.openxmlformats.org/officeDocument/2006/relationships/customXml" Target="../ink/ink304.xml"/><Relationship Id="rId652" Type="http://schemas.openxmlformats.org/officeDocument/2006/relationships/customXml" Target="../ink/ink325.xml"/><Relationship Id="rId694" Type="http://schemas.openxmlformats.org/officeDocument/2006/relationships/customXml" Target="../ink/ink346.xml"/><Relationship Id="rId708" Type="http://schemas.openxmlformats.org/officeDocument/2006/relationships/customXml" Target="../ink/ink353.xml"/><Relationship Id="rId291" Type="http://schemas.openxmlformats.org/officeDocument/2006/relationships/image" Target="../media/image376.png"/><Relationship Id="rId305" Type="http://schemas.openxmlformats.org/officeDocument/2006/relationships/image" Target="../media/image383.png"/><Relationship Id="rId347" Type="http://schemas.openxmlformats.org/officeDocument/2006/relationships/image" Target="../media/image404.png"/><Relationship Id="rId512" Type="http://schemas.openxmlformats.org/officeDocument/2006/relationships/customXml" Target="../ink/ink255.xml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306.png"/><Relationship Id="rId389" Type="http://schemas.openxmlformats.org/officeDocument/2006/relationships/image" Target="../media/image425.png"/><Relationship Id="rId554" Type="http://schemas.openxmlformats.org/officeDocument/2006/relationships/customXml" Target="../ink/ink276.xml"/><Relationship Id="rId596" Type="http://schemas.openxmlformats.org/officeDocument/2006/relationships/customXml" Target="../ink/ink297.xml"/><Relationship Id="rId761" Type="http://schemas.openxmlformats.org/officeDocument/2006/relationships/image" Target="../media/image611.png"/><Relationship Id="rId193" Type="http://schemas.openxmlformats.org/officeDocument/2006/relationships/image" Target="../media/image327.png"/><Relationship Id="rId207" Type="http://schemas.openxmlformats.org/officeDocument/2006/relationships/image" Target="../media/image334.png"/><Relationship Id="rId249" Type="http://schemas.openxmlformats.org/officeDocument/2006/relationships/image" Target="../media/image355.png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621" Type="http://schemas.openxmlformats.org/officeDocument/2006/relationships/image" Target="../media/image541.png"/><Relationship Id="rId663" Type="http://schemas.openxmlformats.org/officeDocument/2006/relationships/image" Target="../media/image562.png"/><Relationship Id="rId13" Type="http://schemas.openxmlformats.org/officeDocument/2006/relationships/image" Target="../media/image237.png"/><Relationship Id="rId109" Type="http://schemas.openxmlformats.org/officeDocument/2006/relationships/image" Target="../media/image285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23" Type="http://schemas.openxmlformats.org/officeDocument/2006/relationships/image" Target="../media/image492.png"/><Relationship Id="rId719" Type="http://schemas.openxmlformats.org/officeDocument/2006/relationships/image" Target="../media/image590.png"/><Relationship Id="rId55" Type="http://schemas.openxmlformats.org/officeDocument/2006/relationships/image" Target="../media/image258.png"/><Relationship Id="rId97" Type="http://schemas.openxmlformats.org/officeDocument/2006/relationships/image" Target="../media/image279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565" Type="http://schemas.openxmlformats.org/officeDocument/2006/relationships/image" Target="../media/image513.png"/><Relationship Id="rId730" Type="http://schemas.openxmlformats.org/officeDocument/2006/relationships/customXml" Target="../ink/ink364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425" Type="http://schemas.openxmlformats.org/officeDocument/2006/relationships/image" Target="../media/image443.png"/><Relationship Id="rId467" Type="http://schemas.openxmlformats.org/officeDocument/2006/relationships/image" Target="../media/image464.png"/><Relationship Id="rId632" Type="http://schemas.openxmlformats.org/officeDocument/2006/relationships/customXml" Target="../ink/ink315.xml"/><Relationship Id="rId271" Type="http://schemas.openxmlformats.org/officeDocument/2006/relationships/image" Target="../media/image366.png"/><Relationship Id="rId674" Type="http://schemas.openxmlformats.org/officeDocument/2006/relationships/customXml" Target="../ink/ink336.xml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296.png"/><Relationship Id="rId327" Type="http://schemas.openxmlformats.org/officeDocument/2006/relationships/image" Target="../media/image394.png"/><Relationship Id="rId369" Type="http://schemas.openxmlformats.org/officeDocument/2006/relationships/image" Target="../media/image415.png"/><Relationship Id="rId534" Type="http://schemas.openxmlformats.org/officeDocument/2006/relationships/customXml" Target="../ink/ink266.xml"/><Relationship Id="rId576" Type="http://schemas.openxmlformats.org/officeDocument/2006/relationships/customXml" Target="../ink/ink287.xml"/><Relationship Id="rId741" Type="http://schemas.openxmlformats.org/officeDocument/2006/relationships/image" Target="../media/image601.png"/><Relationship Id="rId173" Type="http://schemas.openxmlformats.org/officeDocument/2006/relationships/image" Target="../media/image317.png"/><Relationship Id="rId229" Type="http://schemas.openxmlformats.org/officeDocument/2006/relationships/image" Target="../media/image345.png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601" Type="http://schemas.openxmlformats.org/officeDocument/2006/relationships/image" Target="../media/image531.png"/><Relationship Id="rId643" Type="http://schemas.openxmlformats.org/officeDocument/2006/relationships/image" Target="../media/image552.png"/><Relationship Id="rId240" Type="http://schemas.openxmlformats.org/officeDocument/2006/relationships/customXml" Target="../ink/ink119.xml"/><Relationship Id="rId478" Type="http://schemas.openxmlformats.org/officeDocument/2006/relationships/customXml" Target="../ink/ink238.xml"/><Relationship Id="rId685" Type="http://schemas.openxmlformats.org/officeDocument/2006/relationships/image" Target="../media/image573.png"/><Relationship Id="rId35" Type="http://schemas.openxmlformats.org/officeDocument/2006/relationships/image" Target="../media/image248.png"/><Relationship Id="rId77" Type="http://schemas.openxmlformats.org/officeDocument/2006/relationships/image" Target="../media/image269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482.png"/><Relationship Id="rId545" Type="http://schemas.openxmlformats.org/officeDocument/2006/relationships/image" Target="../media/image503.png"/><Relationship Id="rId587" Type="http://schemas.openxmlformats.org/officeDocument/2006/relationships/image" Target="../media/image524.png"/><Relationship Id="rId710" Type="http://schemas.openxmlformats.org/officeDocument/2006/relationships/customXml" Target="../ink/ink354.xml"/><Relationship Id="rId752" Type="http://schemas.openxmlformats.org/officeDocument/2006/relationships/customXml" Target="../ink/ink375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426.png"/><Relationship Id="rId405" Type="http://schemas.openxmlformats.org/officeDocument/2006/relationships/image" Target="../media/image433.png"/><Relationship Id="rId447" Type="http://schemas.openxmlformats.org/officeDocument/2006/relationships/image" Target="../media/image454.png"/><Relationship Id="rId612" Type="http://schemas.openxmlformats.org/officeDocument/2006/relationships/customXml" Target="../ink/ink305.xml"/><Relationship Id="rId251" Type="http://schemas.openxmlformats.org/officeDocument/2006/relationships/image" Target="../media/image356.png"/><Relationship Id="rId489" Type="http://schemas.openxmlformats.org/officeDocument/2006/relationships/image" Target="../media/image475.png"/><Relationship Id="rId654" Type="http://schemas.openxmlformats.org/officeDocument/2006/relationships/customXml" Target="../ink/ink326.xml"/><Relationship Id="rId696" Type="http://schemas.openxmlformats.org/officeDocument/2006/relationships/customXml" Target="../ink/ink347.xml"/><Relationship Id="rId46" Type="http://schemas.openxmlformats.org/officeDocument/2006/relationships/customXml" Target="../ink/ink22.xml"/><Relationship Id="rId293" Type="http://schemas.openxmlformats.org/officeDocument/2006/relationships/image" Target="../media/image377.png"/><Relationship Id="rId307" Type="http://schemas.openxmlformats.org/officeDocument/2006/relationships/image" Target="../media/image384.png"/><Relationship Id="rId349" Type="http://schemas.openxmlformats.org/officeDocument/2006/relationships/image" Target="../media/image405.png"/><Relationship Id="rId514" Type="http://schemas.openxmlformats.org/officeDocument/2006/relationships/customXml" Target="../ink/ink256.xml"/><Relationship Id="rId556" Type="http://schemas.openxmlformats.org/officeDocument/2006/relationships/customXml" Target="../ink/ink277.xml"/><Relationship Id="rId721" Type="http://schemas.openxmlformats.org/officeDocument/2006/relationships/image" Target="../media/image591.png"/><Relationship Id="rId763" Type="http://schemas.openxmlformats.org/officeDocument/2006/relationships/image" Target="../media/image3.png"/><Relationship Id="rId88" Type="http://schemas.openxmlformats.org/officeDocument/2006/relationships/customXml" Target="../ink/ink43.xml"/><Relationship Id="rId111" Type="http://schemas.openxmlformats.org/officeDocument/2006/relationships/image" Target="../media/image286.png"/><Relationship Id="rId153" Type="http://schemas.openxmlformats.org/officeDocument/2006/relationships/image" Target="../media/image307.png"/><Relationship Id="rId195" Type="http://schemas.openxmlformats.org/officeDocument/2006/relationships/image" Target="../media/image328.png"/><Relationship Id="rId209" Type="http://schemas.openxmlformats.org/officeDocument/2006/relationships/image" Target="../media/image335.png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598" Type="http://schemas.openxmlformats.org/officeDocument/2006/relationships/customXml" Target="../ink/ink298.xml"/><Relationship Id="rId220" Type="http://schemas.openxmlformats.org/officeDocument/2006/relationships/customXml" Target="../ink/ink109.xml"/><Relationship Id="rId458" Type="http://schemas.openxmlformats.org/officeDocument/2006/relationships/customXml" Target="../ink/ink228.xml"/><Relationship Id="rId623" Type="http://schemas.openxmlformats.org/officeDocument/2006/relationships/image" Target="../media/image542.png"/><Relationship Id="rId665" Type="http://schemas.openxmlformats.org/officeDocument/2006/relationships/image" Target="../media/image563.png"/><Relationship Id="rId15" Type="http://schemas.openxmlformats.org/officeDocument/2006/relationships/image" Target="../media/image238.png"/><Relationship Id="rId57" Type="http://schemas.openxmlformats.org/officeDocument/2006/relationships/image" Target="../media/image259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525" Type="http://schemas.openxmlformats.org/officeDocument/2006/relationships/image" Target="../media/image493.png"/><Relationship Id="rId567" Type="http://schemas.openxmlformats.org/officeDocument/2006/relationships/image" Target="../media/image514.png"/><Relationship Id="rId732" Type="http://schemas.openxmlformats.org/officeDocument/2006/relationships/customXml" Target="../ink/ink365.xml"/><Relationship Id="rId99" Type="http://schemas.openxmlformats.org/officeDocument/2006/relationships/image" Target="../media/image280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416.png"/><Relationship Id="rId427" Type="http://schemas.openxmlformats.org/officeDocument/2006/relationships/image" Target="../media/image444.png"/><Relationship Id="rId469" Type="http://schemas.openxmlformats.org/officeDocument/2006/relationships/image" Target="../media/image465.png"/><Relationship Id="rId634" Type="http://schemas.openxmlformats.org/officeDocument/2006/relationships/customXml" Target="../ink/ink316.xml"/><Relationship Id="rId676" Type="http://schemas.openxmlformats.org/officeDocument/2006/relationships/customXml" Target="../ink/ink337.xml"/><Relationship Id="rId26" Type="http://schemas.openxmlformats.org/officeDocument/2006/relationships/customXml" Target="../ink/ink12.xml"/><Relationship Id="rId231" Type="http://schemas.openxmlformats.org/officeDocument/2006/relationships/image" Target="../media/image346.png"/><Relationship Id="rId273" Type="http://schemas.openxmlformats.org/officeDocument/2006/relationships/image" Target="../media/image367.png"/><Relationship Id="rId329" Type="http://schemas.openxmlformats.org/officeDocument/2006/relationships/image" Target="../media/image395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701" Type="http://schemas.openxmlformats.org/officeDocument/2006/relationships/image" Target="../media/image581.png"/><Relationship Id="rId68" Type="http://schemas.openxmlformats.org/officeDocument/2006/relationships/customXml" Target="../ink/ink33.xml"/><Relationship Id="rId133" Type="http://schemas.openxmlformats.org/officeDocument/2006/relationships/image" Target="../media/image297.png"/><Relationship Id="rId175" Type="http://schemas.openxmlformats.org/officeDocument/2006/relationships/image" Target="../media/image318.png"/><Relationship Id="rId340" Type="http://schemas.openxmlformats.org/officeDocument/2006/relationships/customXml" Target="../ink/ink169.xml"/><Relationship Id="rId578" Type="http://schemas.openxmlformats.org/officeDocument/2006/relationships/customXml" Target="../ink/ink288.xml"/><Relationship Id="rId743" Type="http://schemas.openxmlformats.org/officeDocument/2006/relationships/image" Target="../media/image602.png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603" Type="http://schemas.openxmlformats.org/officeDocument/2006/relationships/image" Target="../media/image532.png"/><Relationship Id="rId645" Type="http://schemas.openxmlformats.org/officeDocument/2006/relationships/image" Target="../media/image553.png"/><Relationship Id="rId687" Type="http://schemas.openxmlformats.org/officeDocument/2006/relationships/image" Target="../media/image574.png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491" Type="http://schemas.openxmlformats.org/officeDocument/2006/relationships/image" Target="../media/image476.png"/><Relationship Id="rId505" Type="http://schemas.openxmlformats.org/officeDocument/2006/relationships/image" Target="../media/image483.png"/><Relationship Id="rId712" Type="http://schemas.openxmlformats.org/officeDocument/2006/relationships/customXml" Target="../ink/ink355.xml"/><Relationship Id="rId37" Type="http://schemas.openxmlformats.org/officeDocument/2006/relationships/image" Target="../media/image249.png"/><Relationship Id="rId79" Type="http://schemas.openxmlformats.org/officeDocument/2006/relationships/image" Target="../media/image270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Relationship Id="rId547" Type="http://schemas.openxmlformats.org/officeDocument/2006/relationships/image" Target="../media/image504.png"/><Relationship Id="rId589" Type="http://schemas.openxmlformats.org/officeDocument/2006/relationships/image" Target="../media/image525.png"/><Relationship Id="rId754" Type="http://schemas.openxmlformats.org/officeDocument/2006/relationships/customXml" Target="../ink/ink376.xml"/><Relationship Id="rId90" Type="http://schemas.openxmlformats.org/officeDocument/2006/relationships/customXml" Target="../ink/ink44.xml"/><Relationship Id="rId186" Type="http://schemas.openxmlformats.org/officeDocument/2006/relationships/customXml" Target="../ink/ink92.xml"/><Relationship Id="rId351" Type="http://schemas.openxmlformats.org/officeDocument/2006/relationships/image" Target="../media/image406.png"/><Relationship Id="rId393" Type="http://schemas.openxmlformats.org/officeDocument/2006/relationships/image" Target="../media/image427.png"/><Relationship Id="rId407" Type="http://schemas.openxmlformats.org/officeDocument/2006/relationships/image" Target="../media/image434.png"/><Relationship Id="rId449" Type="http://schemas.openxmlformats.org/officeDocument/2006/relationships/image" Target="../media/image455.png"/><Relationship Id="rId614" Type="http://schemas.openxmlformats.org/officeDocument/2006/relationships/customXml" Target="../ink/ink306.xml"/><Relationship Id="rId656" Type="http://schemas.openxmlformats.org/officeDocument/2006/relationships/customXml" Target="../ink/ink327.xml"/><Relationship Id="rId211" Type="http://schemas.openxmlformats.org/officeDocument/2006/relationships/image" Target="../media/image336.png"/><Relationship Id="rId253" Type="http://schemas.openxmlformats.org/officeDocument/2006/relationships/image" Target="../media/image357.png"/><Relationship Id="rId295" Type="http://schemas.openxmlformats.org/officeDocument/2006/relationships/image" Target="../media/image378.png"/><Relationship Id="rId309" Type="http://schemas.openxmlformats.org/officeDocument/2006/relationships/image" Target="../media/image385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698" Type="http://schemas.openxmlformats.org/officeDocument/2006/relationships/customXml" Target="../ink/ink348.xml"/><Relationship Id="rId48" Type="http://schemas.openxmlformats.org/officeDocument/2006/relationships/customXml" Target="../ink/ink23.xml"/><Relationship Id="rId113" Type="http://schemas.openxmlformats.org/officeDocument/2006/relationships/image" Target="../media/image287.png"/><Relationship Id="rId320" Type="http://schemas.openxmlformats.org/officeDocument/2006/relationships/customXml" Target="../ink/ink159.xml"/><Relationship Id="rId558" Type="http://schemas.openxmlformats.org/officeDocument/2006/relationships/customXml" Target="../ink/ink278.xml"/><Relationship Id="rId723" Type="http://schemas.openxmlformats.org/officeDocument/2006/relationships/image" Target="../media/image592.png"/><Relationship Id="rId765" Type="http://schemas.openxmlformats.org/officeDocument/2006/relationships/image" Target="../media/image4.png"/><Relationship Id="rId155" Type="http://schemas.openxmlformats.org/officeDocument/2006/relationships/image" Target="../media/image308.png"/><Relationship Id="rId197" Type="http://schemas.openxmlformats.org/officeDocument/2006/relationships/image" Target="../media/image329.png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625" Type="http://schemas.openxmlformats.org/officeDocument/2006/relationships/image" Target="../media/image543.png"/><Relationship Id="rId222" Type="http://schemas.openxmlformats.org/officeDocument/2006/relationships/customXml" Target="../ink/ink110.xml"/><Relationship Id="rId264" Type="http://schemas.openxmlformats.org/officeDocument/2006/relationships/customXml" Target="../ink/ink131.xml"/><Relationship Id="rId471" Type="http://schemas.openxmlformats.org/officeDocument/2006/relationships/image" Target="../media/image466.png"/><Relationship Id="rId667" Type="http://schemas.openxmlformats.org/officeDocument/2006/relationships/image" Target="../media/image564.png"/><Relationship Id="rId17" Type="http://schemas.openxmlformats.org/officeDocument/2006/relationships/image" Target="../media/image239.png"/><Relationship Id="rId59" Type="http://schemas.openxmlformats.org/officeDocument/2006/relationships/image" Target="../media/image260.png"/><Relationship Id="rId124" Type="http://schemas.openxmlformats.org/officeDocument/2006/relationships/customXml" Target="../ink/ink61.xml"/><Relationship Id="rId527" Type="http://schemas.openxmlformats.org/officeDocument/2006/relationships/image" Target="../media/image494.png"/><Relationship Id="rId569" Type="http://schemas.openxmlformats.org/officeDocument/2006/relationships/image" Target="../media/image515.png"/><Relationship Id="rId734" Type="http://schemas.openxmlformats.org/officeDocument/2006/relationships/customXml" Target="../ink/ink366.xml"/><Relationship Id="rId70" Type="http://schemas.openxmlformats.org/officeDocument/2006/relationships/customXml" Target="../ink/ink34.xml"/><Relationship Id="rId166" Type="http://schemas.openxmlformats.org/officeDocument/2006/relationships/customXml" Target="../ink/ink82.xml"/><Relationship Id="rId331" Type="http://schemas.openxmlformats.org/officeDocument/2006/relationships/image" Target="../media/image396.png"/><Relationship Id="rId373" Type="http://schemas.openxmlformats.org/officeDocument/2006/relationships/image" Target="../media/image417.png"/><Relationship Id="rId429" Type="http://schemas.openxmlformats.org/officeDocument/2006/relationships/image" Target="../media/image445.png"/><Relationship Id="rId580" Type="http://schemas.openxmlformats.org/officeDocument/2006/relationships/customXml" Target="../ink/ink289.xml"/><Relationship Id="rId636" Type="http://schemas.openxmlformats.org/officeDocument/2006/relationships/customXml" Target="../ink/ink317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47.png"/><Relationship Id="rId440" Type="http://schemas.openxmlformats.org/officeDocument/2006/relationships/customXml" Target="../ink/ink219.xml"/><Relationship Id="rId678" Type="http://schemas.openxmlformats.org/officeDocument/2006/relationships/customXml" Target="../ink/ink338.xml"/><Relationship Id="rId28" Type="http://schemas.openxmlformats.org/officeDocument/2006/relationships/customXml" Target="../ink/ink13.xml"/><Relationship Id="rId275" Type="http://schemas.openxmlformats.org/officeDocument/2006/relationships/image" Target="../media/image368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703" Type="http://schemas.openxmlformats.org/officeDocument/2006/relationships/image" Target="../media/image582.png"/><Relationship Id="rId745" Type="http://schemas.openxmlformats.org/officeDocument/2006/relationships/image" Target="../media/image603.png"/><Relationship Id="rId81" Type="http://schemas.openxmlformats.org/officeDocument/2006/relationships/image" Target="../media/image271.png"/><Relationship Id="rId135" Type="http://schemas.openxmlformats.org/officeDocument/2006/relationships/image" Target="../media/image298.png"/><Relationship Id="rId177" Type="http://schemas.openxmlformats.org/officeDocument/2006/relationships/image" Target="../media/image319.png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591" Type="http://schemas.openxmlformats.org/officeDocument/2006/relationships/image" Target="../media/image526.png"/><Relationship Id="rId605" Type="http://schemas.openxmlformats.org/officeDocument/2006/relationships/image" Target="../media/image533.png"/><Relationship Id="rId202" Type="http://schemas.openxmlformats.org/officeDocument/2006/relationships/customXml" Target="../ink/ink100.xml"/><Relationship Id="rId244" Type="http://schemas.openxmlformats.org/officeDocument/2006/relationships/customXml" Target="../ink/ink121.xml"/><Relationship Id="rId647" Type="http://schemas.openxmlformats.org/officeDocument/2006/relationships/image" Target="../media/image554.png"/><Relationship Id="rId689" Type="http://schemas.openxmlformats.org/officeDocument/2006/relationships/image" Target="../media/image575.png"/><Relationship Id="rId39" Type="http://schemas.openxmlformats.org/officeDocument/2006/relationships/image" Target="../media/image250.png"/><Relationship Id="rId286" Type="http://schemas.openxmlformats.org/officeDocument/2006/relationships/customXml" Target="../ink/ink142.xml"/><Relationship Id="rId451" Type="http://schemas.openxmlformats.org/officeDocument/2006/relationships/image" Target="../media/image456.png"/><Relationship Id="rId493" Type="http://schemas.openxmlformats.org/officeDocument/2006/relationships/image" Target="../media/image477.png"/><Relationship Id="rId507" Type="http://schemas.openxmlformats.org/officeDocument/2006/relationships/image" Target="../media/image484.png"/><Relationship Id="rId549" Type="http://schemas.openxmlformats.org/officeDocument/2006/relationships/image" Target="../media/image505.png"/><Relationship Id="rId714" Type="http://schemas.openxmlformats.org/officeDocument/2006/relationships/customXml" Target="../ink/ink356.xml"/><Relationship Id="rId756" Type="http://schemas.openxmlformats.org/officeDocument/2006/relationships/customXml" Target="../ink/ink377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46" Type="http://schemas.openxmlformats.org/officeDocument/2006/relationships/customXml" Target="../ink/ink72.xml"/><Relationship Id="rId188" Type="http://schemas.openxmlformats.org/officeDocument/2006/relationships/customXml" Target="../ink/ink93.xml"/><Relationship Id="rId311" Type="http://schemas.openxmlformats.org/officeDocument/2006/relationships/image" Target="../media/image386.png"/><Relationship Id="rId353" Type="http://schemas.openxmlformats.org/officeDocument/2006/relationships/image" Target="../media/image407.png"/><Relationship Id="rId395" Type="http://schemas.openxmlformats.org/officeDocument/2006/relationships/image" Target="../media/image428.png"/><Relationship Id="rId409" Type="http://schemas.openxmlformats.org/officeDocument/2006/relationships/image" Target="../media/image435.png"/><Relationship Id="rId560" Type="http://schemas.openxmlformats.org/officeDocument/2006/relationships/customXml" Target="../ink/ink279.xml"/><Relationship Id="rId92" Type="http://schemas.openxmlformats.org/officeDocument/2006/relationships/customXml" Target="../ink/ink45.xml"/><Relationship Id="rId213" Type="http://schemas.openxmlformats.org/officeDocument/2006/relationships/image" Target="../media/image337.png"/><Relationship Id="rId420" Type="http://schemas.openxmlformats.org/officeDocument/2006/relationships/customXml" Target="../ink/ink209.xml"/><Relationship Id="rId616" Type="http://schemas.openxmlformats.org/officeDocument/2006/relationships/customXml" Target="../ink/ink307.xml"/><Relationship Id="rId658" Type="http://schemas.openxmlformats.org/officeDocument/2006/relationships/customXml" Target="../ink/ink328.xml"/><Relationship Id="rId255" Type="http://schemas.openxmlformats.org/officeDocument/2006/relationships/image" Target="../media/image358.png"/><Relationship Id="rId297" Type="http://schemas.openxmlformats.org/officeDocument/2006/relationships/image" Target="../media/image379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725" Type="http://schemas.openxmlformats.org/officeDocument/2006/relationships/image" Target="../media/image593.png"/><Relationship Id="rId115" Type="http://schemas.openxmlformats.org/officeDocument/2006/relationships/image" Target="../media/image288.png"/><Relationship Id="rId157" Type="http://schemas.openxmlformats.org/officeDocument/2006/relationships/image" Target="../media/image309.png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767" Type="http://schemas.openxmlformats.org/officeDocument/2006/relationships/image" Target="../media/image5.png"/><Relationship Id="rId61" Type="http://schemas.openxmlformats.org/officeDocument/2006/relationships/image" Target="../media/image261.png"/><Relationship Id="rId199" Type="http://schemas.openxmlformats.org/officeDocument/2006/relationships/image" Target="../media/image330.png"/><Relationship Id="rId571" Type="http://schemas.openxmlformats.org/officeDocument/2006/relationships/image" Target="../media/image516.png"/><Relationship Id="rId627" Type="http://schemas.openxmlformats.org/officeDocument/2006/relationships/image" Target="../media/image544.png"/><Relationship Id="rId669" Type="http://schemas.openxmlformats.org/officeDocument/2006/relationships/image" Target="../media/image565.png"/><Relationship Id="rId19" Type="http://schemas.openxmlformats.org/officeDocument/2006/relationships/image" Target="../media/image240.png"/><Relationship Id="rId224" Type="http://schemas.openxmlformats.org/officeDocument/2006/relationships/customXml" Target="../ink/ink111.xml"/><Relationship Id="rId266" Type="http://schemas.openxmlformats.org/officeDocument/2006/relationships/customXml" Target="../ink/ink132.xml"/><Relationship Id="rId431" Type="http://schemas.openxmlformats.org/officeDocument/2006/relationships/image" Target="../media/image446.png"/><Relationship Id="rId473" Type="http://schemas.openxmlformats.org/officeDocument/2006/relationships/image" Target="../media/image467.png"/><Relationship Id="rId529" Type="http://schemas.openxmlformats.org/officeDocument/2006/relationships/image" Target="../media/image495.png"/><Relationship Id="rId680" Type="http://schemas.openxmlformats.org/officeDocument/2006/relationships/customXml" Target="../ink/ink339.xml"/><Relationship Id="rId736" Type="http://schemas.openxmlformats.org/officeDocument/2006/relationships/customXml" Target="../ink/ink367.xml"/><Relationship Id="rId30" Type="http://schemas.openxmlformats.org/officeDocument/2006/relationships/customXml" Target="../ink/ink14.xml"/><Relationship Id="rId126" Type="http://schemas.openxmlformats.org/officeDocument/2006/relationships/customXml" Target="../ink/ink62.xml"/><Relationship Id="rId168" Type="http://schemas.openxmlformats.org/officeDocument/2006/relationships/customXml" Target="../ink/ink83.xml"/><Relationship Id="rId333" Type="http://schemas.openxmlformats.org/officeDocument/2006/relationships/image" Target="../media/image397.png"/><Relationship Id="rId540" Type="http://schemas.openxmlformats.org/officeDocument/2006/relationships/customXml" Target="../ink/ink269.xml"/><Relationship Id="rId72" Type="http://schemas.openxmlformats.org/officeDocument/2006/relationships/customXml" Target="../ink/ink35.xml"/><Relationship Id="rId375" Type="http://schemas.openxmlformats.org/officeDocument/2006/relationships/image" Target="../media/image418.png"/><Relationship Id="rId582" Type="http://schemas.openxmlformats.org/officeDocument/2006/relationships/customXml" Target="../ink/ink290.xml"/><Relationship Id="rId638" Type="http://schemas.openxmlformats.org/officeDocument/2006/relationships/customXml" Target="../ink/ink318.xml"/><Relationship Id="rId235" Type="http://schemas.openxmlformats.org/officeDocument/2006/relationships/image" Target="../media/image348.png"/><Relationship Id="rId277" Type="http://schemas.openxmlformats.org/officeDocument/2006/relationships/image" Target="../media/image369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705" Type="http://schemas.openxmlformats.org/officeDocument/2006/relationships/image" Target="../media/image583.png"/><Relationship Id="rId137" Type="http://schemas.openxmlformats.org/officeDocument/2006/relationships/image" Target="../media/image299.png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691" Type="http://schemas.openxmlformats.org/officeDocument/2006/relationships/image" Target="../media/image576.png"/><Relationship Id="rId747" Type="http://schemas.openxmlformats.org/officeDocument/2006/relationships/image" Target="../media/image604.png"/><Relationship Id="rId41" Type="http://schemas.openxmlformats.org/officeDocument/2006/relationships/image" Target="../media/image251.png"/><Relationship Id="rId83" Type="http://schemas.openxmlformats.org/officeDocument/2006/relationships/image" Target="../media/image272.png"/><Relationship Id="rId179" Type="http://schemas.openxmlformats.org/officeDocument/2006/relationships/image" Target="../media/image320.png"/><Relationship Id="rId386" Type="http://schemas.openxmlformats.org/officeDocument/2006/relationships/customXml" Target="../ink/ink192.xml"/><Relationship Id="rId551" Type="http://schemas.openxmlformats.org/officeDocument/2006/relationships/image" Target="../media/image506.png"/><Relationship Id="rId593" Type="http://schemas.openxmlformats.org/officeDocument/2006/relationships/image" Target="../media/image527.png"/><Relationship Id="rId607" Type="http://schemas.openxmlformats.org/officeDocument/2006/relationships/image" Target="../media/image534.png"/><Relationship Id="rId649" Type="http://schemas.openxmlformats.org/officeDocument/2006/relationships/image" Target="../media/image555.png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46" Type="http://schemas.openxmlformats.org/officeDocument/2006/relationships/customXml" Target="../ink/ink122.xml"/><Relationship Id="rId288" Type="http://schemas.openxmlformats.org/officeDocument/2006/relationships/customXml" Target="../ink/ink143.xml"/><Relationship Id="rId411" Type="http://schemas.openxmlformats.org/officeDocument/2006/relationships/image" Target="../media/image436.png"/><Relationship Id="rId453" Type="http://schemas.openxmlformats.org/officeDocument/2006/relationships/image" Target="../media/image457.png"/><Relationship Id="rId509" Type="http://schemas.openxmlformats.org/officeDocument/2006/relationships/image" Target="../media/image485.png"/><Relationship Id="rId660" Type="http://schemas.openxmlformats.org/officeDocument/2006/relationships/customXml" Target="../ink/ink329.xml"/><Relationship Id="rId106" Type="http://schemas.openxmlformats.org/officeDocument/2006/relationships/customXml" Target="../ink/ink52.xml"/><Relationship Id="rId313" Type="http://schemas.openxmlformats.org/officeDocument/2006/relationships/image" Target="../media/image387.png"/><Relationship Id="rId495" Type="http://schemas.openxmlformats.org/officeDocument/2006/relationships/image" Target="../media/image478.png"/><Relationship Id="rId716" Type="http://schemas.openxmlformats.org/officeDocument/2006/relationships/customXml" Target="../ink/ink357.xml"/><Relationship Id="rId758" Type="http://schemas.openxmlformats.org/officeDocument/2006/relationships/customXml" Target="../ink/ink378.xml"/><Relationship Id="rId10" Type="http://schemas.openxmlformats.org/officeDocument/2006/relationships/customXml" Target="../ink/ink4.xml"/><Relationship Id="rId52" Type="http://schemas.openxmlformats.org/officeDocument/2006/relationships/customXml" Target="../ink/ink25.xml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355" Type="http://schemas.openxmlformats.org/officeDocument/2006/relationships/image" Target="../media/image408.png"/><Relationship Id="rId397" Type="http://schemas.openxmlformats.org/officeDocument/2006/relationships/image" Target="../media/image429.png"/><Relationship Id="rId520" Type="http://schemas.openxmlformats.org/officeDocument/2006/relationships/customXml" Target="../ink/ink259.xml"/><Relationship Id="rId562" Type="http://schemas.openxmlformats.org/officeDocument/2006/relationships/customXml" Target="../ink/ink280.xml"/><Relationship Id="rId618" Type="http://schemas.openxmlformats.org/officeDocument/2006/relationships/customXml" Target="../ink/ink308.xml"/><Relationship Id="rId215" Type="http://schemas.openxmlformats.org/officeDocument/2006/relationships/image" Target="../media/image338.png"/><Relationship Id="rId257" Type="http://schemas.openxmlformats.org/officeDocument/2006/relationships/image" Target="../media/image359.png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380.png"/><Relationship Id="rId727" Type="http://schemas.openxmlformats.org/officeDocument/2006/relationships/image" Target="../media/image594.png"/><Relationship Id="rId63" Type="http://schemas.openxmlformats.org/officeDocument/2006/relationships/image" Target="../media/image262.png"/><Relationship Id="rId159" Type="http://schemas.openxmlformats.org/officeDocument/2006/relationships/image" Target="../media/image310.png"/><Relationship Id="rId366" Type="http://schemas.openxmlformats.org/officeDocument/2006/relationships/customXml" Target="../ink/ink182.xml"/><Relationship Id="rId573" Type="http://schemas.openxmlformats.org/officeDocument/2006/relationships/image" Target="../media/image517.png"/><Relationship Id="rId226" Type="http://schemas.openxmlformats.org/officeDocument/2006/relationships/customXml" Target="../ink/ink112.xml"/><Relationship Id="rId433" Type="http://schemas.openxmlformats.org/officeDocument/2006/relationships/image" Target="../media/image447.png"/><Relationship Id="rId640" Type="http://schemas.openxmlformats.org/officeDocument/2006/relationships/customXml" Target="../ink/ink319.xml"/><Relationship Id="rId738" Type="http://schemas.openxmlformats.org/officeDocument/2006/relationships/customXml" Target="../ink/ink368.xml"/><Relationship Id="rId74" Type="http://schemas.openxmlformats.org/officeDocument/2006/relationships/customXml" Target="../ink/ink36.xml"/><Relationship Id="rId377" Type="http://schemas.openxmlformats.org/officeDocument/2006/relationships/image" Target="../media/image419.png"/><Relationship Id="rId500" Type="http://schemas.openxmlformats.org/officeDocument/2006/relationships/customXml" Target="../ink/ink249.xml"/><Relationship Id="rId584" Type="http://schemas.openxmlformats.org/officeDocument/2006/relationships/customXml" Target="../ink/ink291.xml"/><Relationship Id="rId5" Type="http://schemas.openxmlformats.org/officeDocument/2006/relationships/image" Target="../media/image233.png"/><Relationship Id="rId237" Type="http://schemas.openxmlformats.org/officeDocument/2006/relationships/image" Target="../media/image349.png"/><Relationship Id="rId444" Type="http://schemas.openxmlformats.org/officeDocument/2006/relationships/customXml" Target="../ink/ink221.xml"/><Relationship Id="rId651" Type="http://schemas.openxmlformats.org/officeDocument/2006/relationships/image" Target="../media/image556.png"/><Relationship Id="rId749" Type="http://schemas.openxmlformats.org/officeDocument/2006/relationships/image" Target="../media/image605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88" Type="http://schemas.openxmlformats.org/officeDocument/2006/relationships/customXml" Target="../ink/ink193.xml"/><Relationship Id="rId511" Type="http://schemas.openxmlformats.org/officeDocument/2006/relationships/image" Target="../media/image486.png"/><Relationship Id="rId609" Type="http://schemas.openxmlformats.org/officeDocument/2006/relationships/image" Target="../media/image535.png"/><Relationship Id="rId85" Type="http://schemas.openxmlformats.org/officeDocument/2006/relationships/image" Target="../media/image273.png"/><Relationship Id="rId150" Type="http://schemas.openxmlformats.org/officeDocument/2006/relationships/customXml" Target="../ink/ink74.xml"/><Relationship Id="rId595" Type="http://schemas.openxmlformats.org/officeDocument/2006/relationships/image" Target="../media/image528.png"/><Relationship Id="rId248" Type="http://schemas.openxmlformats.org/officeDocument/2006/relationships/customXml" Target="../ink/ink123.xml"/><Relationship Id="rId455" Type="http://schemas.openxmlformats.org/officeDocument/2006/relationships/image" Target="../media/image458.png"/><Relationship Id="rId662" Type="http://schemas.openxmlformats.org/officeDocument/2006/relationships/customXml" Target="../ink/ink330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388.png"/><Relationship Id="rId522" Type="http://schemas.openxmlformats.org/officeDocument/2006/relationships/customXml" Target="../ink/ink260.xml"/><Relationship Id="rId96" Type="http://schemas.openxmlformats.org/officeDocument/2006/relationships/customXml" Target="../ink/ink47.xml"/><Relationship Id="rId161" Type="http://schemas.openxmlformats.org/officeDocument/2006/relationships/image" Target="../media/image311.png"/><Relationship Id="rId399" Type="http://schemas.openxmlformats.org/officeDocument/2006/relationships/image" Target="../media/image430.png"/><Relationship Id="rId259" Type="http://schemas.openxmlformats.org/officeDocument/2006/relationships/image" Target="../media/image360.png"/><Relationship Id="rId466" Type="http://schemas.openxmlformats.org/officeDocument/2006/relationships/customXml" Target="../ink/ink232.xml"/><Relationship Id="rId673" Type="http://schemas.openxmlformats.org/officeDocument/2006/relationships/image" Target="../media/image567.png"/><Relationship Id="rId23" Type="http://schemas.openxmlformats.org/officeDocument/2006/relationships/image" Target="../media/image242.png"/><Relationship Id="rId119" Type="http://schemas.openxmlformats.org/officeDocument/2006/relationships/image" Target="../media/image290.png"/><Relationship Id="rId326" Type="http://schemas.openxmlformats.org/officeDocument/2006/relationships/customXml" Target="../ink/ink162.xml"/><Relationship Id="rId533" Type="http://schemas.openxmlformats.org/officeDocument/2006/relationships/image" Target="../media/image497.png"/><Relationship Id="rId740" Type="http://schemas.openxmlformats.org/officeDocument/2006/relationships/customXml" Target="../ink/ink369.xml"/><Relationship Id="rId172" Type="http://schemas.openxmlformats.org/officeDocument/2006/relationships/customXml" Target="../ink/ink85.xml"/><Relationship Id="rId477" Type="http://schemas.openxmlformats.org/officeDocument/2006/relationships/image" Target="../media/image469.png"/><Relationship Id="rId600" Type="http://schemas.openxmlformats.org/officeDocument/2006/relationships/customXml" Target="../ink/ink299.xml"/><Relationship Id="rId684" Type="http://schemas.openxmlformats.org/officeDocument/2006/relationships/customXml" Target="../ink/ink341.xml"/><Relationship Id="rId337" Type="http://schemas.openxmlformats.org/officeDocument/2006/relationships/image" Target="../media/image399.png"/><Relationship Id="rId34" Type="http://schemas.openxmlformats.org/officeDocument/2006/relationships/customXml" Target="../ink/ink16.xml"/><Relationship Id="rId544" Type="http://schemas.openxmlformats.org/officeDocument/2006/relationships/customXml" Target="../ink/ink271.xml"/><Relationship Id="rId751" Type="http://schemas.openxmlformats.org/officeDocument/2006/relationships/image" Target="../media/image606.png"/><Relationship Id="rId183" Type="http://schemas.openxmlformats.org/officeDocument/2006/relationships/image" Target="../media/image322.png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611" Type="http://schemas.openxmlformats.org/officeDocument/2006/relationships/image" Target="../media/image536.png"/><Relationship Id="rId250" Type="http://schemas.openxmlformats.org/officeDocument/2006/relationships/customXml" Target="../ink/ink124.xml"/><Relationship Id="rId488" Type="http://schemas.openxmlformats.org/officeDocument/2006/relationships/customXml" Target="../ink/ink243.xml"/><Relationship Id="rId695" Type="http://schemas.openxmlformats.org/officeDocument/2006/relationships/image" Target="../media/image578.png"/><Relationship Id="rId709" Type="http://schemas.openxmlformats.org/officeDocument/2006/relationships/image" Target="../media/image585.png"/><Relationship Id="rId45" Type="http://schemas.openxmlformats.org/officeDocument/2006/relationships/image" Target="../media/image25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555" Type="http://schemas.openxmlformats.org/officeDocument/2006/relationships/image" Target="../media/image508.png"/><Relationship Id="rId762" Type="http://schemas.openxmlformats.org/officeDocument/2006/relationships/customXml" Target="../ink/ink380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415" Type="http://schemas.openxmlformats.org/officeDocument/2006/relationships/image" Target="../media/image438.png"/><Relationship Id="rId622" Type="http://schemas.openxmlformats.org/officeDocument/2006/relationships/customXml" Target="../ink/ink310.xml"/><Relationship Id="rId261" Type="http://schemas.openxmlformats.org/officeDocument/2006/relationships/image" Target="../media/image361.png"/><Relationship Id="rId499" Type="http://schemas.openxmlformats.org/officeDocument/2006/relationships/image" Target="../media/image480.png"/><Relationship Id="rId56" Type="http://schemas.openxmlformats.org/officeDocument/2006/relationships/customXml" Target="../ink/ink27.xml"/><Relationship Id="rId359" Type="http://schemas.openxmlformats.org/officeDocument/2006/relationships/image" Target="../media/image410.png"/><Relationship Id="rId566" Type="http://schemas.openxmlformats.org/officeDocument/2006/relationships/customXml" Target="../ink/ink282.xml"/><Relationship Id="rId121" Type="http://schemas.openxmlformats.org/officeDocument/2006/relationships/image" Target="../media/image291.png"/><Relationship Id="rId219" Type="http://schemas.openxmlformats.org/officeDocument/2006/relationships/image" Target="../media/image340.png"/><Relationship Id="rId426" Type="http://schemas.openxmlformats.org/officeDocument/2006/relationships/customXml" Target="../ink/ink212.xml"/><Relationship Id="rId633" Type="http://schemas.openxmlformats.org/officeDocument/2006/relationships/image" Target="../media/image547.png"/><Relationship Id="rId67" Type="http://schemas.openxmlformats.org/officeDocument/2006/relationships/image" Target="../media/image264.png"/><Relationship Id="rId272" Type="http://schemas.openxmlformats.org/officeDocument/2006/relationships/customXml" Target="../ink/ink135.xml"/><Relationship Id="rId577" Type="http://schemas.openxmlformats.org/officeDocument/2006/relationships/image" Target="../media/image519.png"/><Relationship Id="rId700" Type="http://schemas.openxmlformats.org/officeDocument/2006/relationships/customXml" Target="../ink/ink349.xml"/><Relationship Id="rId132" Type="http://schemas.openxmlformats.org/officeDocument/2006/relationships/customXml" Target="../ink/ink65.xml"/><Relationship Id="rId437" Type="http://schemas.openxmlformats.org/officeDocument/2006/relationships/image" Target="../media/image449.png"/><Relationship Id="rId644" Type="http://schemas.openxmlformats.org/officeDocument/2006/relationships/customXml" Target="../ink/ink321.xml"/><Relationship Id="rId283" Type="http://schemas.openxmlformats.org/officeDocument/2006/relationships/image" Target="../media/image372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11" Type="http://schemas.openxmlformats.org/officeDocument/2006/relationships/image" Target="../media/image586.png"/><Relationship Id="rId78" Type="http://schemas.openxmlformats.org/officeDocument/2006/relationships/customXml" Target="../ink/ink38.xml"/><Relationship Id="rId143" Type="http://schemas.openxmlformats.org/officeDocument/2006/relationships/image" Target="../media/image302.png"/><Relationship Id="rId350" Type="http://schemas.openxmlformats.org/officeDocument/2006/relationships/customXml" Target="../ink/ink174.xml"/><Relationship Id="rId588" Type="http://schemas.openxmlformats.org/officeDocument/2006/relationships/customXml" Target="../ink/ink293.xml"/><Relationship Id="rId9" Type="http://schemas.openxmlformats.org/officeDocument/2006/relationships/image" Target="../media/image235.png"/><Relationship Id="rId210" Type="http://schemas.openxmlformats.org/officeDocument/2006/relationships/customXml" Target="../ink/ink104.xml"/><Relationship Id="rId448" Type="http://schemas.openxmlformats.org/officeDocument/2006/relationships/customXml" Target="../ink/ink223.xml"/><Relationship Id="rId655" Type="http://schemas.openxmlformats.org/officeDocument/2006/relationships/image" Target="../media/image558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488.png"/><Relationship Id="rId722" Type="http://schemas.openxmlformats.org/officeDocument/2006/relationships/customXml" Target="../ink/ink360.xml"/><Relationship Id="rId89" Type="http://schemas.openxmlformats.org/officeDocument/2006/relationships/image" Target="../media/image275.png"/><Relationship Id="rId154" Type="http://schemas.openxmlformats.org/officeDocument/2006/relationships/customXml" Target="../ink/ink76.xml"/><Relationship Id="rId361" Type="http://schemas.openxmlformats.org/officeDocument/2006/relationships/image" Target="../media/image411.png"/><Relationship Id="rId599" Type="http://schemas.openxmlformats.org/officeDocument/2006/relationships/image" Target="../media/image530.png"/><Relationship Id="rId459" Type="http://schemas.openxmlformats.org/officeDocument/2006/relationships/image" Target="../media/image460.png"/><Relationship Id="rId666" Type="http://schemas.openxmlformats.org/officeDocument/2006/relationships/customXml" Target="../ink/ink332.xml"/><Relationship Id="rId16" Type="http://schemas.openxmlformats.org/officeDocument/2006/relationships/customXml" Target="../ink/ink7.xml"/><Relationship Id="rId221" Type="http://schemas.openxmlformats.org/officeDocument/2006/relationships/image" Target="../media/image341.png"/><Relationship Id="rId319" Type="http://schemas.openxmlformats.org/officeDocument/2006/relationships/image" Target="../media/image390.png"/><Relationship Id="rId526" Type="http://schemas.openxmlformats.org/officeDocument/2006/relationships/customXml" Target="../ink/ink262.xml"/><Relationship Id="rId733" Type="http://schemas.openxmlformats.org/officeDocument/2006/relationships/image" Target="../media/image597.png"/><Relationship Id="rId165" Type="http://schemas.openxmlformats.org/officeDocument/2006/relationships/image" Target="../media/image313.png"/><Relationship Id="rId372" Type="http://schemas.openxmlformats.org/officeDocument/2006/relationships/customXml" Target="../ink/ink185.xml"/><Relationship Id="rId677" Type="http://schemas.openxmlformats.org/officeDocument/2006/relationships/image" Target="../media/image569.png"/><Relationship Id="rId232" Type="http://schemas.openxmlformats.org/officeDocument/2006/relationships/customXml" Target="../ink/ink115.xml"/><Relationship Id="rId27" Type="http://schemas.openxmlformats.org/officeDocument/2006/relationships/image" Target="../media/image244.png"/><Relationship Id="rId537" Type="http://schemas.openxmlformats.org/officeDocument/2006/relationships/image" Target="../media/image499.png"/><Relationship Id="rId744" Type="http://schemas.openxmlformats.org/officeDocument/2006/relationships/customXml" Target="../ink/ink371.xml"/><Relationship Id="rId80" Type="http://schemas.openxmlformats.org/officeDocument/2006/relationships/customXml" Target="../ink/ink39.xml"/><Relationship Id="rId176" Type="http://schemas.openxmlformats.org/officeDocument/2006/relationships/customXml" Target="../ink/ink87.xml"/><Relationship Id="rId383" Type="http://schemas.openxmlformats.org/officeDocument/2006/relationships/image" Target="../media/image422.png"/><Relationship Id="rId590" Type="http://schemas.openxmlformats.org/officeDocument/2006/relationships/customXml" Target="../ink/ink294.xml"/><Relationship Id="rId604" Type="http://schemas.openxmlformats.org/officeDocument/2006/relationships/customXml" Target="../ink/ink301.xml"/><Relationship Id="rId243" Type="http://schemas.openxmlformats.org/officeDocument/2006/relationships/image" Target="../media/image352.png"/><Relationship Id="rId450" Type="http://schemas.openxmlformats.org/officeDocument/2006/relationships/customXml" Target="../ink/ink224.xml"/><Relationship Id="rId688" Type="http://schemas.openxmlformats.org/officeDocument/2006/relationships/customXml" Target="../ink/ink343.xml"/><Relationship Id="rId38" Type="http://schemas.openxmlformats.org/officeDocument/2006/relationships/customXml" Target="../ink/ink18.xml"/><Relationship Id="rId103" Type="http://schemas.openxmlformats.org/officeDocument/2006/relationships/image" Target="../media/image282.png"/><Relationship Id="rId310" Type="http://schemas.openxmlformats.org/officeDocument/2006/relationships/customXml" Target="../ink/ink154.xml"/><Relationship Id="rId548" Type="http://schemas.openxmlformats.org/officeDocument/2006/relationships/customXml" Target="../ink/ink273.xml"/><Relationship Id="rId755" Type="http://schemas.openxmlformats.org/officeDocument/2006/relationships/image" Target="../media/image608.png"/><Relationship Id="rId91" Type="http://schemas.openxmlformats.org/officeDocument/2006/relationships/image" Target="../media/image276.png"/><Relationship Id="rId187" Type="http://schemas.openxmlformats.org/officeDocument/2006/relationships/image" Target="../media/image324.png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615" Type="http://schemas.openxmlformats.org/officeDocument/2006/relationships/image" Target="../media/image538.png"/><Relationship Id="rId254" Type="http://schemas.openxmlformats.org/officeDocument/2006/relationships/customXml" Target="../ink/ink126.xml"/><Relationship Id="rId699" Type="http://schemas.openxmlformats.org/officeDocument/2006/relationships/image" Target="../media/image580.png"/><Relationship Id="rId49" Type="http://schemas.openxmlformats.org/officeDocument/2006/relationships/image" Target="../media/image255.png"/><Relationship Id="rId114" Type="http://schemas.openxmlformats.org/officeDocument/2006/relationships/customXml" Target="../ink/ink56.xml"/><Relationship Id="rId461" Type="http://schemas.openxmlformats.org/officeDocument/2006/relationships/image" Target="../media/image461.png"/><Relationship Id="rId559" Type="http://schemas.openxmlformats.org/officeDocument/2006/relationships/image" Target="../media/image510.png"/><Relationship Id="rId766" Type="http://schemas.openxmlformats.org/officeDocument/2006/relationships/customXml" Target="../ink/ink382.xml"/><Relationship Id="rId198" Type="http://schemas.openxmlformats.org/officeDocument/2006/relationships/customXml" Target="../ink/ink98.xml"/><Relationship Id="rId321" Type="http://schemas.openxmlformats.org/officeDocument/2006/relationships/image" Target="../media/image391.png"/><Relationship Id="rId419" Type="http://schemas.openxmlformats.org/officeDocument/2006/relationships/image" Target="../media/image440.png"/><Relationship Id="rId626" Type="http://schemas.openxmlformats.org/officeDocument/2006/relationships/customXml" Target="../ink/ink312.xml"/><Relationship Id="rId265" Type="http://schemas.openxmlformats.org/officeDocument/2006/relationships/image" Target="../media/image363.png"/><Relationship Id="rId472" Type="http://schemas.openxmlformats.org/officeDocument/2006/relationships/customXml" Target="../ink/ink235.xml"/><Relationship Id="rId125" Type="http://schemas.openxmlformats.org/officeDocument/2006/relationships/image" Target="../media/image293.png"/><Relationship Id="rId332" Type="http://schemas.openxmlformats.org/officeDocument/2006/relationships/customXml" Target="../ink/ink165.xml"/><Relationship Id="rId637" Type="http://schemas.openxmlformats.org/officeDocument/2006/relationships/image" Target="../media/image549.png"/><Relationship Id="rId276" Type="http://schemas.openxmlformats.org/officeDocument/2006/relationships/customXml" Target="../ink/ink137.xml"/><Relationship Id="rId483" Type="http://schemas.openxmlformats.org/officeDocument/2006/relationships/image" Target="../media/image472.png"/><Relationship Id="rId690" Type="http://schemas.openxmlformats.org/officeDocument/2006/relationships/customXml" Target="../ink/ink344.xml"/><Relationship Id="rId704" Type="http://schemas.openxmlformats.org/officeDocument/2006/relationships/customXml" Target="../ink/ink351.xml"/><Relationship Id="rId40" Type="http://schemas.openxmlformats.org/officeDocument/2006/relationships/customXml" Target="../ink/ink19.xml"/><Relationship Id="rId136" Type="http://schemas.openxmlformats.org/officeDocument/2006/relationships/customXml" Target="../ink/ink67.xml"/><Relationship Id="rId343" Type="http://schemas.openxmlformats.org/officeDocument/2006/relationships/image" Target="../media/image402.png"/><Relationship Id="rId550" Type="http://schemas.openxmlformats.org/officeDocument/2006/relationships/customXml" Target="../ink/ink274.xml"/><Relationship Id="rId203" Type="http://schemas.openxmlformats.org/officeDocument/2006/relationships/image" Target="../media/image332.png"/><Relationship Id="rId648" Type="http://schemas.openxmlformats.org/officeDocument/2006/relationships/customXml" Target="../ink/ink323.xml"/><Relationship Id="rId287" Type="http://schemas.openxmlformats.org/officeDocument/2006/relationships/image" Target="../media/image374.png"/><Relationship Id="rId410" Type="http://schemas.openxmlformats.org/officeDocument/2006/relationships/customXml" Target="../ink/ink204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715" Type="http://schemas.openxmlformats.org/officeDocument/2006/relationships/image" Target="../media/image588.png"/><Relationship Id="rId147" Type="http://schemas.openxmlformats.org/officeDocument/2006/relationships/image" Target="../media/image304.png"/><Relationship Id="rId354" Type="http://schemas.openxmlformats.org/officeDocument/2006/relationships/customXml" Target="../ink/ink176.xml"/><Relationship Id="rId51" Type="http://schemas.openxmlformats.org/officeDocument/2006/relationships/image" Target="../media/image256.png"/><Relationship Id="rId561" Type="http://schemas.openxmlformats.org/officeDocument/2006/relationships/image" Target="../media/image511.png"/><Relationship Id="rId659" Type="http://schemas.openxmlformats.org/officeDocument/2006/relationships/image" Target="../media/image560.png"/><Relationship Id="rId214" Type="http://schemas.openxmlformats.org/officeDocument/2006/relationships/customXml" Target="../ink/ink106.xml"/><Relationship Id="rId298" Type="http://schemas.openxmlformats.org/officeDocument/2006/relationships/customXml" Target="../ink/ink148.xml"/><Relationship Id="rId421" Type="http://schemas.openxmlformats.org/officeDocument/2006/relationships/image" Target="../media/image441.png"/><Relationship Id="rId519" Type="http://schemas.openxmlformats.org/officeDocument/2006/relationships/image" Target="../media/image490.png"/><Relationship Id="rId158" Type="http://schemas.openxmlformats.org/officeDocument/2006/relationships/customXml" Target="../ink/ink78.xml"/><Relationship Id="rId726" Type="http://schemas.openxmlformats.org/officeDocument/2006/relationships/customXml" Target="../ink/ink362.xml"/><Relationship Id="rId62" Type="http://schemas.openxmlformats.org/officeDocument/2006/relationships/customXml" Target="../ink/ink30.xml"/><Relationship Id="rId365" Type="http://schemas.openxmlformats.org/officeDocument/2006/relationships/image" Target="../media/image413.png"/><Relationship Id="rId572" Type="http://schemas.openxmlformats.org/officeDocument/2006/relationships/customXml" Target="../ink/ink285.xml"/><Relationship Id="rId225" Type="http://schemas.openxmlformats.org/officeDocument/2006/relationships/image" Target="../media/image343.png"/><Relationship Id="rId432" Type="http://schemas.openxmlformats.org/officeDocument/2006/relationships/customXml" Target="../ink/ink215.xml"/><Relationship Id="rId737" Type="http://schemas.openxmlformats.org/officeDocument/2006/relationships/image" Target="../media/image599.png"/><Relationship Id="rId73" Type="http://schemas.openxmlformats.org/officeDocument/2006/relationships/image" Target="../media/image267.png"/><Relationship Id="rId169" Type="http://schemas.openxmlformats.org/officeDocument/2006/relationships/image" Target="../media/image315.png"/><Relationship Id="rId376" Type="http://schemas.openxmlformats.org/officeDocument/2006/relationships/customXml" Target="../ink/ink187.xml"/><Relationship Id="rId583" Type="http://schemas.openxmlformats.org/officeDocument/2006/relationships/image" Target="../media/image522.png"/><Relationship Id="rId236" Type="http://schemas.openxmlformats.org/officeDocument/2006/relationships/customXml" Target="../ink/ink117.xml"/><Relationship Id="rId443" Type="http://schemas.openxmlformats.org/officeDocument/2006/relationships/image" Target="../media/image452.png"/><Relationship Id="rId650" Type="http://schemas.openxmlformats.org/officeDocument/2006/relationships/customXml" Target="../ink/ink324.xml"/><Relationship Id="rId303" Type="http://schemas.openxmlformats.org/officeDocument/2006/relationships/image" Target="../media/image382.png"/><Relationship Id="rId748" Type="http://schemas.openxmlformats.org/officeDocument/2006/relationships/customXml" Target="../ink/ink37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4.png"/><Relationship Id="rId671" Type="http://schemas.openxmlformats.org/officeDocument/2006/relationships/image" Target="../media/image720.png"/><Relationship Id="rId21" Type="http://schemas.openxmlformats.org/officeDocument/2006/relationships/image" Target="../media/image16.png"/><Relationship Id="rId324" Type="http://schemas.openxmlformats.org/officeDocument/2006/relationships/customXml" Target="../ink/ink545.xml"/><Relationship Id="rId531" Type="http://schemas.openxmlformats.org/officeDocument/2006/relationships/image" Target="../media/image650.png"/><Relationship Id="rId629" Type="http://schemas.openxmlformats.org/officeDocument/2006/relationships/image" Target="../media/image699.png"/><Relationship Id="rId170" Type="http://schemas.openxmlformats.org/officeDocument/2006/relationships/customXml" Target="../ink/ink468.xml"/><Relationship Id="rId268" Type="http://schemas.openxmlformats.org/officeDocument/2006/relationships/customXml" Target="../ink/ink517.xml"/><Relationship Id="rId475" Type="http://schemas.openxmlformats.org/officeDocument/2006/relationships/image" Target="../media/image622.png"/><Relationship Id="rId682" Type="http://schemas.openxmlformats.org/officeDocument/2006/relationships/customXml" Target="../ink/ink724.xml"/><Relationship Id="rId32" Type="http://schemas.openxmlformats.org/officeDocument/2006/relationships/customXml" Target="../ink/ink399.xml"/><Relationship Id="rId128" Type="http://schemas.openxmlformats.org/officeDocument/2006/relationships/customXml" Target="../ink/ink447.xml"/><Relationship Id="rId335" Type="http://schemas.openxmlformats.org/officeDocument/2006/relationships/image" Target="../media/image173.png"/><Relationship Id="rId542" Type="http://schemas.openxmlformats.org/officeDocument/2006/relationships/customXml" Target="../ink/ink654.xml"/><Relationship Id="rId181" Type="http://schemas.openxmlformats.org/officeDocument/2006/relationships/image" Target="../media/image96.png"/><Relationship Id="rId402" Type="http://schemas.openxmlformats.org/officeDocument/2006/relationships/customXml" Target="../ink/ink584.xml"/><Relationship Id="rId279" Type="http://schemas.openxmlformats.org/officeDocument/2006/relationships/image" Target="../media/image145.png"/><Relationship Id="rId486" Type="http://schemas.openxmlformats.org/officeDocument/2006/relationships/customXml" Target="../ink/ink626.xml"/><Relationship Id="rId693" Type="http://schemas.openxmlformats.org/officeDocument/2006/relationships/image" Target="../media/image731.png"/><Relationship Id="rId707" Type="http://schemas.openxmlformats.org/officeDocument/2006/relationships/image" Target="../media/image738.png"/><Relationship Id="rId43" Type="http://schemas.openxmlformats.org/officeDocument/2006/relationships/image" Target="../media/image27.png"/><Relationship Id="rId139" Type="http://schemas.openxmlformats.org/officeDocument/2006/relationships/image" Target="../media/image75.png"/><Relationship Id="rId346" Type="http://schemas.openxmlformats.org/officeDocument/2006/relationships/customXml" Target="../ink/ink556.xml"/><Relationship Id="rId553" Type="http://schemas.openxmlformats.org/officeDocument/2006/relationships/image" Target="../media/image661.png"/><Relationship Id="rId192" Type="http://schemas.openxmlformats.org/officeDocument/2006/relationships/customXml" Target="../ink/ink479.xml"/><Relationship Id="rId206" Type="http://schemas.openxmlformats.org/officeDocument/2006/relationships/customXml" Target="../ink/ink486.xml"/><Relationship Id="rId413" Type="http://schemas.openxmlformats.org/officeDocument/2006/relationships/image" Target="../media/image212.png"/><Relationship Id="rId497" Type="http://schemas.openxmlformats.org/officeDocument/2006/relationships/image" Target="../media/image633.png"/><Relationship Id="rId620" Type="http://schemas.openxmlformats.org/officeDocument/2006/relationships/customXml" Target="../ink/ink693.xml"/><Relationship Id="rId718" Type="http://schemas.openxmlformats.org/officeDocument/2006/relationships/customXml" Target="../ink/ink742.xml"/><Relationship Id="rId357" Type="http://schemas.openxmlformats.org/officeDocument/2006/relationships/image" Target="../media/image184.png"/><Relationship Id="rId54" Type="http://schemas.openxmlformats.org/officeDocument/2006/relationships/customXml" Target="../ink/ink410.xml"/><Relationship Id="rId217" Type="http://schemas.openxmlformats.org/officeDocument/2006/relationships/image" Target="../media/image114.png"/><Relationship Id="rId564" Type="http://schemas.openxmlformats.org/officeDocument/2006/relationships/customXml" Target="../ink/ink665.xml"/><Relationship Id="rId424" Type="http://schemas.openxmlformats.org/officeDocument/2006/relationships/customXml" Target="../ink/ink595.xml"/><Relationship Id="rId631" Type="http://schemas.openxmlformats.org/officeDocument/2006/relationships/image" Target="../media/image700.png"/><Relationship Id="rId729" Type="http://schemas.openxmlformats.org/officeDocument/2006/relationships/image" Target="../media/image749.png"/><Relationship Id="rId270" Type="http://schemas.openxmlformats.org/officeDocument/2006/relationships/customXml" Target="../ink/ink518.xml"/><Relationship Id="rId65" Type="http://schemas.openxmlformats.org/officeDocument/2006/relationships/image" Target="../media/image38.png"/><Relationship Id="rId130" Type="http://schemas.openxmlformats.org/officeDocument/2006/relationships/customXml" Target="../ink/ink448.xml"/><Relationship Id="rId368" Type="http://schemas.openxmlformats.org/officeDocument/2006/relationships/customXml" Target="../ink/ink567.xml"/><Relationship Id="rId575" Type="http://schemas.openxmlformats.org/officeDocument/2006/relationships/image" Target="../media/image672.png"/><Relationship Id="rId228" Type="http://schemas.openxmlformats.org/officeDocument/2006/relationships/customXml" Target="../ink/ink497.xml"/><Relationship Id="rId435" Type="http://schemas.openxmlformats.org/officeDocument/2006/relationships/image" Target="../media/image223.png"/><Relationship Id="rId642" Type="http://schemas.openxmlformats.org/officeDocument/2006/relationships/customXml" Target="../ink/ink704.xml"/><Relationship Id="rId281" Type="http://schemas.openxmlformats.org/officeDocument/2006/relationships/image" Target="../media/image146.png"/><Relationship Id="rId502" Type="http://schemas.openxmlformats.org/officeDocument/2006/relationships/customXml" Target="../ink/ink634.xml"/><Relationship Id="rId76" Type="http://schemas.openxmlformats.org/officeDocument/2006/relationships/customXml" Target="../ink/ink421.xml"/><Relationship Id="rId141" Type="http://schemas.openxmlformats.org/officeDocument/2006/relationships/image" Target="../media/image76.png"/><Relationship Id="rId379" Type="http://schemas.openxmlformats.org/officeDocument/2006/relationships/image" Target="../media/image195.png"/><Relationship Id="rId586" Type="http://schemas.openxmlformats.org/officeDocument/2006/relationships/customXml" Target="../ink/ink676.xml"/><Relationship Id="rId7" Type="http://schemas.openxmlformats.org/officeDocument/2006/relationships/image" Target="../media/image9.png"/><Relationship Id="rId239" Type="http://schemas.openxmlformats.org/officeDocument/2006/relationships/image" Target="../media/image125.png"/><Relationship Id="rId446" Type="http://schemas.openxmlformats.org/officeDocument/2006/relationships/customXml" Target="../ink/ink606.xml"/><Relationship Id="rId653" Type="http://schemas.openxmlformats.org/officeDocument/2006/relationships/image" Target="../media/image711.png"/><Relationship Id="rId292" Type="http://schemas.openxmlformats.org/officeDocument/2006/relationships/customXml" Target="../ink/ink529.xml"/><Relationship Id="rId306" Type="http://schemas.openxmlformats.org/officeDocument/2006/relationships/customXml" Target="../ink/ink536.xml"/><Relationship Id="rId87" Type="http://schemas.openxmlformats.org/officeDocument/2006/relationships/image" Target="../media/image49.png"/><Relationship Id="rId513" Type="http://schemas.openxmlformats.org/officeDocument/2006/relationships/image" Target="../media/image641.png"/><Relationship Id="rId597" Type="http://schemas.openxmlformats.org/officeDocument/2006/relationships/image" Target="../media/image683.png"/><Relationship Id="rId720" Type="http://schemas.openxmlformats.org/officeDocument/2006/relationships/customXml" Target="../ink/ink743.xml"/><Relationship Id="rId152" Type="http://schemas.openxmlformats.org/officeDocument/2006/relationships/customXml" Target="../ink/ink459.xml"/><Relationship Id="rId457" Type="http://schemas.openxmlformats.org/officeDocument/2006/relationships/image" Target="../media/image613.png"/><Relationship Id="rId664" Type="http://schemas.openxmlformats.org/officeDocument/2006/relationships/customXml" Target="../ink/ink715.xml"/><Relationship Id="rId14" Type="http://schemas.openxmlformats.org/officeDocument/2006/relationships/customXml" Target="../ink/ink390.xml"/><Relationship Id="rId317" Type="http://schemas.openxmlformats.org/officeDocument/2006/relationships/image" Target="../media/image164.png"/><Relationship Id="rId524" Type="http://schemas.openxmlformats.org/officeDocument/2006/relationships/customXml" Target="../ink/ink645.xml"/><Relationship Id="rId98" Type="http://schemas.openxmlformats.org/officeDocument/2006/relationships/customXml" Target="../ink/ink432.xml"/><Relationship Id="rId163" Type="http://schemas.openxmlformats.org/officeDocument/2006/relationships/image" Target="../media/image87.png"/><Relationship Id="rId370" Type="http://schemas.openxmlformats.org/officeDocument/2006/relationships/customXml" Target="../ink/ink568.xml"/><Relationship Id="rId230" Type="http://schemas.openxmlformats.org/officeDocument/2006/relationships/customXml" Target="../ink/ink498.xml"/><Relationship Id="rId468" Type="http://schemas.openxmlformats.org/officeDocument/2006/relationships/customXml" Target="../ink/ink617.xml"/><Relationship Id="rId675" Type="http://schemas.openxmlformats.org/officeDocument/2006/relationships/image" Target="../media/image722.png"/><Relationship Id="rId25" Type="http://schemas.openxmlformats.org/officeDocument/2006/relationships/image" Target="../media/image18.png"/><Relationship Id="rId328" Type="http://schemas.openxmlformats.org/officeDocument/2006/relationships/customXml" Target="../ink/ink547.xml"/><Relationship Id="rId535" Type="http://schemas.openxmlformats.org/officeDocument/2006/relationships/image" Target="../media/image652.png"/><Relationship Id="rId174" Type="http://schemas.openxmlformats.org/officeDocument/2006/relationships/customXml" Target="../ink/ink470.xml"/><Relationship Id="rId381" Type="http://schemas.openxmlformats.org/officeDocument/2006/relationships/image" Target="../media/image196.png"/><Relationship Id="rId602" Type="http://schemas.openxmlformats.org/officeDocument/2006/relationships/customXml" Target="../ink/ink684.xml"/><Relationship Id="rId241" Type="http://schemas.openxmlformats.org/officeDocument/2006/relationships/image" Target="../media/image126.png"/><Relationship Id="rId479" Type="http://schemas.openxmlformats.org/officeDocument/2006/relationships/image" Target="../media/image624.png"/><Relationship Id="rId686" Type="http://schemas.openxmlformats.org/officeDocument/2006/relationships/customXml" Target="../ink/ink726.xml"/><Relationship Id="rId36" Type="http://schemas.openxmlformats.org/officeDocument/2006/relationships/customXml" Target="../ink/ink401.xml"/><Relationship Id="rId339" Type="http://schemas.openxmlformats.org/officeDocument/2006/relationships/image" Target="../media/image175.png"/><Relationship Id="rId546" Type="http://schemas.openxmlformats.org/officeDocument/2006/relationships/customXml" Target="../ink/ink656.xml"/><Relationship Id="rId101" Type="http://schemas.openxmlformats.org/officeDocument/2006/relationships/image" Target="../media/image56.png"/><Relationship Id="rId185" Type="http://schemas.openxmlformats.org/officeDocument/2006/relationships/image" Target="../media/image98.png"/><Relationship Id="rId406" Type="http://schemas.openxmlformats.org/officeDocument/2006/relationships/customXml" Target="../ink/ink586.xml"/><Relationship Id="rId392" Type="http://schemas.openxmlformats.org/officeDocument/2006/relationships/customXml" Target="../ink/ink579.xml"/><Relationship Id="rId613" Type="http://schemas.openxmlformats.org/officeDocument/2006/relationships/image" Target="../media/image691.png"/><Relationship Id="rId697" Type="http://schemas.openxmlformats.org/officeDocument/2006/relationships/image" Target="../media/image733.png"/><Relationship Id="rId252" Type="http://schemas.openxmlformats.org/officeDocument/2006/relationships/customXml" Target="../ink/ink509.xml"/><Relationship Id="rId47" Type="http://schemas.openxmlformats.org/officeDocument/2006/relationships/image" Target="../media/image29.png"/><Relationship Id="rId112" Type="http://schemas.openxmlformats.org/officeDocument/2006/relationships/customXml" Target="../ink/ink439.xml"/><Relationship Id="rId557" Type="http://schemas.openxmlformats.org/officeDocument/2006/relationships/image" Target="../media/image663.png"/><Relationship Id="rId196" Type="http://schemas.openxmlformats.org/officeDocument/2006/relationships/customXml" Target="../ink/ink481.xml"/><Relationship Id="rId417" Type="http://schemas.openxmlformats.org/officeDocument/2006/relationships/image" Target="../media/image214.png"/><Relationship Id="rId624" Type="http://schemas.openxmlformats.org/officeDocument/2006/relationships/customXml" Target="../ink/ink695.xml"/><Relationship Id="rId263" Type="http://schemas.openxmlformats.org/officeDocument/2006/relationships/image" Target="../media/image137.png"/><Relationship Id="rId470" Type="http://schemas.openxmlformats.org/officeDocument/2006/relationships/customXml" Target="../ink/ink618.xml"/><Relationship Id="rId58" Type="http://schemas.openxmlformats.org/officeDocument/2006/relationships/customXml" Target="../ink/ink412.xml"/><Relationship Id="rId123" Type="http://schemas.openxmlformats.org/officeDocument/2006/relationships/image" Target="../media/image67.png"/><Relationship Id="rId330" Type="http://schemas.openxmlformats.org/officeDocument/2006/relationships/customXml" Target="../ink/ink548.xml"/><Relationship Id="rId568" Type="http://schemas.openxmlformats.org/officeDocument/2006/relationships/customXml" Target="../ink/ink667.xml"/><Relationship Id="rId428" Type="http://schemas.openxmlformats.org/officeDocument/2006/relationships/customXml" Target="../ink/ink597.xml"/><Relationship Id="rId635" Type="http://schemas.openxmlformats.org/officeDocument/2006/relationships/image" Target="../media/image702.png"/><Relationship Id="rId274" Type="http://schemas.openxmlformats.org/officeDocument/2006/relationships/customXml" Target="../ink/ink520.xml"/><Relationship Id="rId481" Type="http://schemas.openxmlformats.org/officeDocument/2006/relationships/image" Target="../media/image625.png"/><Relationship Id="rId702" Type="http://schemas.openxmlformats.org/officeDocument/2006/relationships/customXml" Target="../ink/ink734.xml"/><Relationship Id="rId69" Type="http://schemas.openxmlformats.org/officeDocument/2006/relationships/image" Target="../media/image40.png"/><Relationship Id="rId134" Type="http://schemas.openxmlformats.org/officeDocument/2006/relationships/customXml" Target="../ink/ink450.xml"/><Relationship Id="rId579" Type="http://schemas.openxmlformats.org/officeDocument/2006/relationships/image" Target="../media/image674.png"/><Relationship Id="rId341" Type="http://schemas.openxmlformats.org/officeDocument/2006/relationships/image" Target="../media/image176.png"/><Relationship Id="rId439" Type="http://schemas.openxmlformats.org/officeDocument/2006/relationships/image" Target="../media/image225.png"/><Relationship Id="rId646" Type="http://schemas.openxmlformats.org/officeDocument/2006/relationships/customXml" Target="../ink/ink706.xml"/><Relationship Id="rId201" Type="http://schemas.openxmlformats.org/officeDocument/2006/relationships/image" Target="../media/image106.png"/><Relationship Id="rId285" Type="http://schemas.openxmlformats.org/officeDocument/2006/relationships/image" Target="../media/image148.png"/><Relationship Id="rId506" Type="http://schemas.openxmlformats.org/officeDocument/2006/relationships/customXml" Target="../ink/ink636.xml"/><Relationship Id="rId492" Type="http://schemas.openxmlformats.org/officeDocument/2006/relationships/customXml" Target="../ink/ink629.xml"/><Relationship Id="rId713" Type="http://schemas.openxmlformats.org/officeDocument/2006/relationships/image" Target="../media/image741.png"/><Relationship Id="rId145" Type="http://schemas.openxmlformats.org/officeDocument/2006/relationships/image" Target="../media/image78.png"/><Relationship Id="rId352" Type="http://schemas.openxmlformats.org/officeDocument/2006/relationships/customXml" Target="../ink/ink559.xml"/><Relationship Id="rId212" Type="http://schemas.openxmlformats.org/officeDocument/2006/relationships/customXml" Target="../ink/ink489.xml"/><Relationship Id="rId657" Type="http://schemas.openxmlformats.org/officeDocument/2006/relationships/image" Target="../media/image713.png"/><Relationship Id="rId296" Type="http://schemas.openxmlformats.org/officeDocument/2006/relationships/customXml" Target="../ink/ink531.xml"/><Relationship Id="rId517" Type="http://schemas.openxmlformats.org/officeDocument/2006/relationships/image" Target="../media/image643.png"/><Relationship Id="rId724" Type="http://schemas.openxmlformats.org/officeDocument/2006/relationships/customXml" Target="../ink/ink745.xml"/><Relationship Id="rId60" Type="http://schemas.openxmlformats.org/officeDocument/2006/relationships/customXml" Target="../ink/ink413.xml"/><Relationship Id="rId156" Type="http://schemas.openxmlformats.org/officeDocument/2006/relationships/customXml" Target="../ink/ink461.xml"/><Relationship Id="rId363" Type="http://schemas.openxmlformats.org/officeDocument/2006/relationships/image" Target="../media/image187.png"/><Relationship Id="rId570" Type="http://schemas.openxmlformats.org/officeDocument/2006/relationships/customXml" Target="../ink/ink668.xml"/><Relationship Id="rId223" Type="http://schemas.openxmlformats.org/officeDocument/2006/relationships/image" Target="../media/image117.png"/><Relationship Id="rId430" Type="http://schemas.openxmlformats.org/officeDocument/2006/relationships/customXml" Target="../ink/ink598.xml"/><Relationship Id="rId668" Type="http://schemas.openxmlformats.org/officeDocument/2006/relationships/customXml" Target="../ink/ink717.xml"/><Relationship Id="rId18" Type="http://schemas.openxmlformats.org/officeDocument/2006/relationships/customXml" Target="../ink/ink392.xml"/><Relationship Id="rId528" Type="http://schemas.openxmlformats.org/officeDocument/2006/relationships/customXml" Target="../ink/ink647.xml"/><Relationship Id="rId167" Type="http://schemas.openxmlformats.org/officeDocument/2006/relationships/image" Target="../media/image89.png"/><Relationship Id="rId374" Type="http://schemas.openxmlformats.org/officeDocument/2006/relationships/customXml" Target="../ink/ink570.xml"/><Relationship Id="rId581" Type="http://schemas.openxmlformats.org/officeDocument/2006/relationships/image" Target="../media/image675.png"/><Relationship Id="rId71" Type="http://schemas.openxmlformats.org/officeDocument/2006/relationships/image" Target="../media/image41.png"/><Relationship Id="rId234" Type="http://schemas.openxmlformats.org/officeDocument/2006/relationships/customXml" Target="../ink/ink500.xml"/><Relationship Id="rId679" Type="http://schemas.openxmlformats.org/officeDocument/2006/relationships/image" Target="../media/image724.png"/><Relationship Id="rId2" Type="http://schemas.openxmlformats.org/officeDocument/2006/relationships/customXml" Target="../ink/ink385.xml"/><Relationship Id="rId29" Type="http://schemas.openxmlformats.org/officeDocument/2006/relationships/image" Target="../media/image20.png"/><Relationship Id="rId441" Type="http://schemas.openxmlformats.org/officeDocument/2006/relationships/image" Target="../media/image226.png"/><Relationship Id="rId539" Type="http://schemas.openxmlformats.org/officeDocument/2006/relationships/image" Target="../media/image654.png"/><Relationship Id="rId178" Type="http://schemas.openxmlformats.org/officeDocument/2006/relationships/customXml" Target="../ink/ink472.xml"/><Relationship Id="rId301" Type="http://schemas.openxmlformats.org/officeDocument/2006/relationships/image" Target="../media/image156.png"/><Relationship Id="rId82" Type="http://schemas.openxmlformats.org/officeDocument/2006/relationships/customXml" Target="../ink/ink424.xml"/><Relationship Id="rId385" Type="http://schemas.openxmlformats.org/officeDocument/2006/relationships/image" Target="../media/image198.png"/><Relationship Id="rId592" Type="http://schemas.openxmlformats.org/officeDocument/2006/relationships/customXml" Target="../ink/ink679.xml"/><Relationship Id="rId606" Type="http://schemas.openxmlformats.org/officeDocument/2006/relationships/customXml" Target="../ink/ink686.xml"/><Relationship Id="rId245" Type="http://schemas.openxmlformats.org/officeDocument/2006/relationships/image" Target="../media/image128.png"/><Relationship Id="rId287" Type="http://schemas.openxmlformats.org/officeDocument/2006/relationships/image" Target="../media/image149.png"/><Relationship Id="rId410" Type="http://schemas.openxmlformats.org/officeDocument/2006/relationships/customXml" Target="../ink/ink588.xml"/><Relationship Id="rId452" Type="http://schemas.openxmlformats.org/officeDocument/2006/relationships/customXml" Target="../ink/ink609.xml"/><Relationship Id="rId494" Type="http://schemas.openxmlformats.org/officeDocument/2006/relationships/customXml" Target="../ink/ink630.xml"/><Relationship Id="rId508" Type="http://schemas.openxmlformats.org/officeDocument/2006/relationships/customXml" Target="../ink/ink637.xml"/><Relationship Id="rId715" Type="http://schemas.openxmlformats.org/officeDocument/2006/relationships/image" Target="../media/image742.png"/><Relationship Id="rId105" Type="http://schemas.openxmlformats.org/officeDocument/2006/relationships/image" Target="../media/image58.png"/><Relationship Id="rId147" Type="http://schemas.openxmlformats.org/officeDocument/2006/relationships/image" Target="../media/image79.png"/><Relationship Id="rId312" Type="http://schemas.openxmlformats.org/officeDocument/2006/relationships/customXml" Target="../ink/ink539.xml"/><Relationship Id="rId354" Type="http://schemas.openxmlformats.org/officeDocument/2006/relationships/customXml" Target="../ink/ink560.xml"/><Relationship Id="rId51" Type="http://schemas.openxmlformats.org/officeDocument/2006/relationships/image" Target="../media/image31.png"/><Relationship Id="rId93" Type="http://schemas.openxmlformats.org/officeDocument/2006/relationships/image" Target="../media/image52.png"/><Relationship Id="rId189" Type="http://schemas.openxmlformats.org/officeDocument/2006/relationships/image" Target="../media/image100.png"/><Relationship Id="rId396" Type="http://schemas.openxmlformats.org/officeDocument/2006/relationships/customXml" Target="../ink/ink581.xml"/><Relationship Id="rId561" Type="http://schemas.openxmlformats.org/officeDocument/2006/relationships/image" Target="../media/image665.png"/><Relationship Id="rId617" Type="http://schemas.openxmlformats.org/officeDocument/2006/relationships/image" Target="../media/image693.png"/><Relationship Id="rId659" Type="http://schemas.openxmlformats.org/officeDocument/2006/relationships/image" Target="../media/image714.png"/><Relationship Id="rId214" Type="http://schemas.openxmlformats.org/officeDocument/2006/relationships/customXml" Target="../ink/ink490.xml"/><Relationship Id="rId256" Type="http://schemas.openxmlformats.org/officeDocument/2006/relationships/customXml" Target="../ink/ink511.xml"/><Relationship Id="rId298" Type="http://schemas.openxmlformats.org/officeDocument/2006/relationships/customXml" Target="../ink/ink532.xml"/><Relationship Id="rId421" Type="http://schemas.openxmlformats.org/officeDocument/2006/relationships/image" Target="../media/image216.png"/><Relationship Id="rId463" Type="http://schemas.openxmlformats.org/officeDocument/2006/relationships/image" Target="../media/image616.png"/><Relationship Id="rId519" Type="http://schemas.openxmlformats.org/officeDocument/2006/relationships/image" Target="../media/image644.png"/><Relationship Id="rId670" Type="http://schemas.openxmlformats.org/officeDocument/2006/relationships/customXml" Target="../ink/ink718.xml"/><Relationship Id="rId116" Type="http://schemas.openxmlformats.org/officeDocument/2006/relationships/customXml" Target="../ink/ink441.xml"/><Relationship Id="rId158" Type="http://schemas.openxmlformats.org/officeDocument/2006/relationships/customXml" Target="../ink/ink462.xml"/><Relationship Id="rId323" Type="http://schemas.openxmlformats.org/officeDocument/2006/relationships/image" Target="../media/image167.png"/><Relationship Id="rId530" Type="http://schemas.openxmlformats.org/officeDocument/2006/relationships/customXml" Target="../ink/ink648.xml"/><Relationship Id="rId726" Type="http://schemas.openxmlformats.org/officeDocument/2006/relationships/customXml" Target="../ink/ink746.xml"/><Relationship Id="rId20" Type="http://schemas.openxmlformats.org/officeDocument/2006/relationships/customXml" Target="../ink/ink393.xml"/><Relationship Id="rId62" Type="http://schemas.openxmlformats.org/officeDocument/2006/relationships/customXml" Target="../ink/ink414.xml"/><Relationship Id="rId365" Type="http://schemas.openxmlformats.org/officeDocument/2006/relationships/image" Target="../media/image188.png"/><Relationship Id="rId572" Type="http://schemas.openxmlformats.org/officeDocument/2006/relationships/customXml" Target="../ink/ink669.xml"/><Relationship Id="rId628" Type="http://schemas.openxmlformats.org/officeDocument/2006/relationships/customXml" Target="../ink/ink697.xml"/><Relationship Id="rId225" Type="http://schemas.openxmlformats.org/officeDocument/2006/relationships/image" Target="../media/image118.png"/><Relationship Id="rId267" Type="http://schemas.openxmlformats.org/officeDocument/2006/relationships/image" Target="../media/image139.png"/><Relationship Id="rId432" Type="http://schemas.openxmlformats.org/officeDocument/2006/relationships/customXml" Target="../ink/ink599.xml"/><Relationship Id="rId474" Type="http://schemas.openxmlformats.org/officeDocument/2006/relationships/customXml" Target="../ink/ink620.xml"/><Relationship Id="rId127" Type="http://schemas.openxmlformats.org/officeDocument/2006/relationships/image" Target="../media/image69.png"/><Relationship Id="rId681" Type="http://schemas.openxmlformats.org/officeDocument/2006/relationships/image" Target="../media/image725.png"/><Relationship Id="rId31" Type="http://schemas.openxmlformats.org/officeDocument/2006/relationships/image" Target="../media/image21.png"/><Relationship Id="rId73" Type="http://schemas.openxmlformats.org/officeDocument/2006/relationships/image" Target="../media/image42.png"/><Relationship Id="rId169" Type="http://schemas.openxmlformats.org/officeDocument/2006/relationships/image" Target="../media/image90.png"/><Relationship Id="rId334" Type="http://schemas.openxmlformats.org/officeDocument/2006/relationships/customXml" Target="../ink/ink550.xml"/><Relationship Id="rId376" Type="http://schemas.openxmlformats.org/officeDocument/2006/relationships/customXml" Target="../ink/ink571.xml"/><Relationship Id="rId541" Type="http://schemas.openxmlformats.org/officeDocument/2006/relationships/image" Target="../media/image655.png"/><Relationship Id="rId583" Type="http://schemas.openxmlformats.org/officeDocument/2006/relationships/image" Target="../media/image676.png"/><Relationship Id="rId639" Type="http://schemas.openxmlformats.org/officeDocument/2006/relationships/image" Target="../media/image704.png"/><Relationship Id="rId180" Type="http://schemas.openxmlformats.org/officeDocument/2006/relationships/customXml" Target="../ink/ink473.xml"/><Relationship Id="rId236" Type="http://schemas.openxmlformats.org/officeDocument/2006/relationships/customXml" Target="../ink/ink501.xml"/><Relationship Id="rId278" Type="http://schemas.openxmlformats.org/officeDocument/2006/relationships/customXml" Target="../ink/ink522.xml"/><Relationship Id="rId401" Type="http://schemas.openxmlformats.org/officeDocument/2006/relationships/image" Target="../media/image206.png"/><Relationship Id="rId443" Type="http://schemas.openxmlformats.org/officeDocument/2006/relationships/image" Target="../media/image227.png"/><Relationship Id="rId650" Type="http://schemas.openxmlformats.org/officeDocument/2006/relationships/customXml" Target="../ink/ink708.xml"/><Relationship Id="rId303" Type="http://schemas.openxmlformats.org/officeDocument/2006/relationships/image" Target="../media/image157.png"/><Relationship Id="rId485" Type="http://schemas.openxmlformats.org/officeDocument/2006/relationships/image" Target="../media/image627.png"/><Relationship Id="rId692" Type="http://schemas.openxmlformats.org/officeDocument/2006/relationships/customXml" Target="../ink/ink729.xml"/><Relationship Id="rId706" Type="http://schemas.openxmlformats.org/officeDocument/2006/relationships/customXml" Target="../ink/ink736.xml"/><Relationship Id="rId42" Type="http://schemas.openxmlformats.org/officeDocument/2006/relationships/customXml" Target="../ink/ink404.xml"/><Relationship Id="rId84" Type="http://schemas.openxmlformats.org/officeDocument/2006/relationships/customXml" Target="../ink/ink425.xml"/><Relationship Id="rId138" Type="http://schemas.openxmlformats.org/officeDocument/2006/relationships/customXml" Target="../ink/ink452.xml"/><Relationship Id="rId345" Type="http://schemas.openxmlformats.org/officeDocument/2006/relationships/image" Target="../media/image178.png"/><Relationship Id="rId387" Type="http://schemas.openxmlformats.org/officeDocument/2006/relationships/image" Target="../media/image199.png"/><Relationship Id="rId510" Type="http://schemas.openxmlformats.org/officeDocument/2006/relationships/customXml" Target="../ink/ink638.xml"/><Relationship Id="rId552" Type="http://schemas.openxmlformats.org/officeDocument/2006/relationships/customXml" Target="../ink/ink659.xml"/><Relationship Id="rId594" Type="http://schemas.openxmlformats.org/officeDocument/2006/relationships/customXml" Target="../ink/ink680.xml"/><Relationship Id="rId608" Type="http://schemas.openxmlformats.org/officeDocument/2006/relationships/customXml" Target="../ink/ink687.xml"/><Relationship Id="rId191" Type="http://schemas.openxmlformats.org/officeDocument/2006/relationships/image" Target="../media/image101.png"/><Relationship Id="rId205" Type="http://schemas.openxmlformats.org/officeDocument/2006/relationships/image" Target="../media/image108.png"/><Relationship Id="rId247" Type="http://schemas.openxmlformats.org/officeDocument/2006/relationships/image" Target="../media/image129.png"/><Relationship Id="rId412" Type="http://schemas.openxmlformats.org/officeDocument/2006/relationships/customXml" Target="../ink/ink589.xml"/><Relationship Id="rId107" Type="http://schemas.openxmlformats.org/officeDocument/2006/relationships/image" Target="../media/image59.png"/><Relationship Id="rId289" Type="http://schemas.openxmlformats.org/officeDocument/2006/relationships/image" Target="../media/image150.png"/><Relationship Id="rId454" Type="http://schemas.openxmlformats.org/officeDocument/2006/relationships/customXml" Target="../ink/ink610.xml"/><Relationship Id="rId496" Type="http://schemas.openxmlformats.org/officeDocument/2006/relationships/customXml" Target="../ink/ink631.xml"/><Relationship Id="rId661" Type="http://schemas.openxmlformats.org/officeDocument/2006/relationships/image" Target="../media/image715.png"/><Relationship Id="rId717" Type="http://schemas.openxmlformats.org/officeDocument/2006/relationships/image" Target="../media/image743.png"/><Relationship Id="rId11" Type="http://schemas.openxmlformats.org/officeDocument/2006/relationships/image" Target="../media/image11.png"/><Relationship Id="rId53" Type="http://schemas.openxmlformats.org/officeDocument/2006/relationships/image" Target="../media/image32.png"/><Relationship Id="rId149" Type="http://schemas.openxmlformats.org/officeDocument/2006/relationships/image" Target="../media/image80.png"/><Relationship Id="rId314" Type="http://schemas.openxmlformats.org/officeDocument/2006/relationships/customXml" Target="../ink/ink540.xml"/><Relationship Id="rId356" Type="http://schemas.openxmlformats.org/officeDocument/2006/relationships/customXml" Target="../ink/ink561.xml"/><Relationship Id="rId398" Type="http://schemas.openxmlformats.org/officeDocument/2006/relationships/customXml" Target="../ink/ink582.xml"/><Relationship Id="rId521" Type="http://schemas.openxmlformats.org/officeDocument/2006/relationships/image" Target="../media/image645.png"/><Relationship Id="rId563" Type="http://schemas.openxmlformats.org/officeDocument/2006/relationships/image" Target="../media/image666.png"/><Relationship Id="rId619" Type="http://schemas.openxmlformats.org/officeDocument/2006/relationships/image" Target="../media/image694.png"/><Relationship Id="rId95" Type="http://schemas.openxmlformats.org/officeDocument/2006/relationships/image" Target="../media/image53.png"/><Relationship Id="rId160" Type="http://schemas.openxmlformats.org/officeDocument/2006/relationships/customXml" Target="../ink/ink463.xml"/><Relationship Id="rId216" Type="http://schemas.openxmlformats.org/officeDocument/2006/relationships/customXml" Target="../ink/ink491.xml"/><Relationship Id="rId423" Type="http://schemas.openxmlformats.org/officeDocument/2006/relationships/image" Target="../media/image217.png"/><Relationship Id="rId258" Type="http://schemas.openxmlformats.org/officeDocument/2006/relationships/customXml" Target="../ink/ink512.xml"/><Relationship Id="rId465" Type="http://schemas.openxmlformats.org/officeDocument/2006/relationships/image" Target="../media/image617.png"/><Relationship Id="rId630" Type="http://schemas.openxmlformats.org/officeDocument/2006/relationships/customXml" Target="../ink/ink698.xml"/><Relationship Id="rId672" Type="http://schemas.openxmlformats.org/officeDocument/2006/relationships/customXml" Target="../ink/ink719.xml"/><Relationship Id="rId728" Type="http://schemas.openxmlformats.org/officeDocument/2006/relationships/customXml" Target="../ink/ink747.xml"/><Relationship Id="rId22" Type="http://schemas.openxmlformats.org/officeDocument/2006/relationships/customXml" Target="../ink/ink394.xml"/><Relationship Id="rId64" Type="http://schemas.openxmlformats.org/officeDocument/2006/relationships/customXml" Target="../ink/ink415.xml"/><Relationship Id="rId118" Type="http://schemas.openxmlformats.org/officeDocument/2006/relationships/customXml" Target="../ink/ink442.xml"/><Relationship Id="rId325" Type="http://schemas.openxmlformats.org/officeDocument/2006/relationships/image" Target="../media/image168.png"/><Relationship Id="rId367" Type="http://schemas.openxmlformats.org/officeDocument/2006/relationships/image" Target="../media/image189.png"/><Relationship Id="rId532" Type="http://schemas.openxmlformats.org/officeDocument/2006/relationships/customXml" Target="../ink/ink649.xml"/><Relationship Id="rId574" Type="http://schemas.openxmlformats.org/officeDocument/2006/relationships/customXml" Target="../ink/ink670.xml"/><Relationship Id="rId171" Type="http://schemas.openxmlformats.org/officeDocument/2006/relationships/image" Target="../media/image91.png"/><Relationship Id="rId227" Type="http://schemas.openxmlformats.org/officeDocument/2006/relationships/image" Target="../media/image119.png"/><Relationship Id="rId269" Type="http://schemas.openxmlformats.org/officeDocument/2006/relationships/image" Target="../media/image140.png"/><Relationship Id="rId434" Type="http://schemas.openxmlformats.org/officeDocument/2006/relationships/customXml" Target="../ink/ink600.xml"/><Relationship Id="rId476" Type="http://schemas.openxmlformats.org/officeDocument/2006/relationships/customXml" Target="../ink/ink621.xml"/><Relationship Id="rId641" Type="http://schemas.openxmlformats.org/officeDocument/2006/relationships/image" Target="../media/image705.png"/><Relationship Id="rId683" Type="http://schemas.openxmlformats.org/officeDocument/2006/relationships/image" Target="../media/image726.png"/><Relationship Id="rId33" Type="http://schemas.openxmlformats.org/officeDocument/2006/relationships/image" Target="../media/image22.png"/><Relationship Id="rId129" Type="http://schemas.openxmlformats.org/officeDocument/2006/relationships/image" Target="../media/image70.png"/><Relationship Id="rId280" Type="http://schemas.openxmlformats.org/officeDocument/2006/relationships/customXml" Target="../ink/ink523.xml"/><Relationship Id="rId336" Type="http://schemas.openxmlformats.org/officeDocument/2006/relationships/customXml" Target="../ink/ink551.xml"/><Relationship Id="rId501" Type="http://schemas.openxmlformats.org/officeDocument/2006/relationships/image" Target="../media/image635.png"/><Relationship Id="rId543" Type="http://schemas.openxmlformats.org/officeDocument/2006/relationships/image" Target="../media/image656.png"/><Relationship Id="rId75" Type="http://schemas.openxmlformats.org/officeDocument/2006/relationships/image" Target="../media/image43.png"/><Relationship Id="rId140" Type="http://schemas.openxmlformats.org/officeDocument/2006/relationships/customXml" Target="../ink/ink453.xml"/><Relationship Id="rId182" Type="http://schemas.openxmlformats.org/officeDocument/2006/relationships/customXml" Target="../ink/ink474.xml"/><Relationship Id="rId378" Type="http://schemas.openxmlformats.org/officeDocument/2006/relationships/customXml" Target="../ink/ink572.xml"/><Relationship Id="rId403" Type="http://schemas.openxmlformats.org/officeDocument/2006/relationships/image" Target="../media/image207.png"/><Relationship Id="rId585" Type="http://schemas.openxmlformats.org/officeDocument/2006/relationships/image" Target="../media/image677.png"/><Relationship Id="rId6" Type="http://schemas.openxmlformats.org/officeDocument/2006/relationships/customXml" Target="../ink/ink386.xml"/><Relationship Id="rId238" Type="http://schemas.openxmlformats.org/officeDocument/2006/relationships/customXml" Target="../ink/ink502.xml"/><Relationship Id="rId445" Type="http://schemas.openxmlformats.org/officeDocument/2006/relationships/image" Target="../media/image228.png"/><Relationship Id="rId487" Type="http://schemas.openxmlformats.org/officeDocument/2006/relationships/image" Target="../media/image628.png"/><Relationship Id="rId610" Type="http://schemas.openxmlformats.org/officeDocument/2006/relationships/customXml" Target="../ink/ink688.xml"/><Relationship Id="rId652" Type="http://schemas.openxmlformats.org/officeDocument/2006/relationships/customXml" Target="../ink/ink709.xml"/><Relationship Id="rId694" Type="http://schemas.openxmlformats.org/officeDocument/2006/relationships/customXml" Target="../ink/ink730.xml"/><Relationship Id="rId708" Type="http://schemas.openxmlformats.org/officeDocument/2006/relationships/customXml" Target="../ink/ink737.xml"/><Relationship Id="rId291" Type="http://schemas.openxmlformats.org/officeDocument/2006/relationships/image" Target="../media/image151.png"/><Relationship Id="rId305" Type="http://schemas.openxmlformats.org/officeDocument/2006/relationships/image" Target="../media/image158.png"/><Relationship Id="rId347" Type="http://schemas.openxmlformats.org/officeDocument/2006/relationships/image" Target="../media/image179.png"/><Relationship Id="rId512" Type="http://schemas.openxmlformats.org/officeDocument/2006/relationships/customXml" Target="../ink/ink639.xml"/><Relationship Id="rId44" Type="http://schemas.openxmlformats.org/officeDocument/2006/relationships/customXml" Target="../ink/ink405.xml"/><Relationship Id="rId86" Type="http://schemas.openxmlformats.org/officeDocument/2006/relationships/customXml" Target="../ink/ink426.xml"/><Relationship Id="rId151" Type="http://schemas.openxmlformats.org/officeDocument/2006/relationships/image" Target="../media/image81.png"/><Relationship Id="rId389" Type="http://schemas.openxmlformats.org/officeDocument/2006/relationships/image" Target="../media/image200.png"/><Relationship Id="rId554" Type="http://schemas.openxmlformats.org/officeDocument/2006/relationships/customXml" Target="../ink/ink660.xml"/><Relationship Id="rId596" Type="http://schemas.openxmlformats.org/officeDocument/2006/relationships/customXml" Target="../ink/ink681.xml"/><Relationship Id="rId193" Type="http://schemas.openxmlformats.org/officeDocument/2006/relationships/image" Target="../media/image102.png"/><Relationship Id="rId207" Type="http://schemas.openxmlformats.org/officeDocument/2006/relationships/image" Target="../media/image109.png"/><Relationship Id="rId249" Type="http://schemas.openxmlformats.org/officeDocument/2006/relationships/image" Target="../media/image130.png"/><Relationship Id="rId414" Type="http://schemas.openxmlformats.org/officeDocument/2006/relationships/customXml" Target="../ink/ink590.xml"/><Relationship Id="rId456" Type="http://schemas.openxmlformats.org/officeDocument/2006/relationships/customXml" Target="../ink/ink611.xml"/><Relationship Id="rId498" Type="http://schemas.openxmlformats.org/officeDocument/2006/relationships/customXml" Target="../ink/ink632.xml"/><Relationship Id="rId621" Type="http://schemas.openxmlformats.org/officeDocument/2006/relationships/image" Target="../media/image695.png"/><Relationship Id="rId663" Type="http://schemas.openxmlformats.org/officeDocument/2006/relationships/image" Target="../media/image716.png"/><Relationship Id="rId13" Type="http://schemas.openxmlformats.org/officeDocument/2006/relationships/image" Target="../media/image12.png"/><Relationship Id="rId109" Type="http://schemas.openxmlformats.org/officeDocument/2006/relationships/image" Target="../media/image60.png"/><Relationship Id="rId260" Type="http://schemas.openxmlformats.org/officeDocument/2006/relationships/customXml" Target="../ink/ink513.xml"/><Relationship Id="rId316" Type="http://schemas.openxmlformats.org/officeDocument/2006/relationships/customXml" Target="../ink/ink541.xml"/><Relationship Id="rId523" Type="http://schemas.openxmlformats.org/officeDocument/2006/relationships/image" Target="../media/image646.png"/><Relationship Id="rId719" Type="http://schemas.openxmlformats.org/officeDocument/2006/relationships/image" Target="../media/image744.png"/><Relationship Id="rId55" Type="http://schemas.openxmlformats.org/officeDocument/2006/relationships/image" Target="../media/image33.png"/><Relationship Id="rId97" Type="http://schemas.openxmlformats.org/officeDocument/2006/relationships/image" Target="../media/image54.png"/><Relationship Id="rId120" Type="http://schemas.openxmlformats.org/officeDocument/2006/relationships/customXml" Target="../ink/ink443.xml"/><Relationship Id="rId358" Type="http://schemas.openxmlformats.org/officeDocument/2006/relationships/customXml" Target="../ink/ink562.xml"/><Relationship Id="rId565" Type="http://schemas.openxmlformats.org/officeDocument/2006/relationships/image" Target="../media/image667.png"/><Relationship Id="rId162" Type="http://schemas.openxmlformats.org/officeDocument/2006/relationships/customXml" Target="../ink/ink464.xml"/><Relationship Id="rId218" Type="http://schemas.openxmlformats.org/officeDocument/2006/relationships/customXml" Target="../ink/ink492.xml"/><Relationship Id="rId425" Type="http://schemas.openxmlformats.org/officeDocument/2006/relationships/image" Target="../media/image218.png"/><Relationship Id="rId467" Type="http://schemas.openxmlformats.org/officeDocument/2006/relationships/image" Target="../media/image618.png"/><Relationship Id="rId632" Type="http://schemas.openxmlformats.org/officeDocument/2006/relationships/customXml" Target="../ink/ink699.xml"/><Relationship Id="rId271" Type="http://schemas.openxmlformats.org/officeDocument/2006/relationships/image" Target="../media/image141.png"/><Relationship Id="rId674" Type="http://schemas.openxmlformats.org/officeDocument/2006/relationships/customXml" Target="../ink/ink720.xml"/><Relationship Id="rId24" Type="http://schemas.openxmlformats.org/officeDocument/2006/relationships/customXml" Target="../ink/ink395.xml"/><Relationship Id="rId66" Type="http://schemas.openxmlformats.org/officeDocument/2006/relationships/customXml" Target="../ink/ink416.xml"/><Relationship Id="rId131" Type="http://schemas.openxmlformats.org/officeDocument/2006/relationships/image" Target="../media/image71.png"/><Relationship Id="rId327" Type="http://schemas.openxmlformats.org/officeDocument/2006/relationships/image" Target="../media/image169.png"/><Relationship Id="rId369" Type="http://schemas.openxmlformats.org/officeDocument/2006/relationships/image" Target="../media/image190.png"/><Relationship Id="rId534" Type="http://schemas.openxmlformats.org/officeDocument/2006/relationships/customXml" Target="../ink/ink650.xml"/><Relationship Id="rId576" Type="http://schemas.openxmlformats.org/officeDocument/2006/relationships/customXml" Target="../ink/ink671.xml"/><Relationship Id="rId173" Type="http://schemas.openxmlformats.org/officeDocument/2006/relationships/image" Target="../media/image92.png"/><Relationship Id="rId229" Type="http://schemas.openxmlformats.org/officeDocument/2006/relationships/image" Target="../media/image120.png"/><Relationship Id="rId380" Type="http://schemas.openxmlformats.org/officeDocument/2006/relationships/customXml" Target="../ink/ink573.xml"/><Relationship Id="rId436" Type="http://schemas.openxmlformats.org/officeDocument/2006/relationships/customXml" Target="../ink/ink601.xml"/><Relationship Id="rId601" Type="http://schemas.openxmlformats.org/officeDocument/2006/relationships/image" Target="../media/image685.png"/><Relationship Id="rId643" Type="http://schemas.openxmlformats.org/officeDocument/2006/relationships/image" Target="../media/image706.png"/><Relationship Id="rId240" Type="http://schemas.openxmlformats.org/officeDocument/2006/relationships/customXml" Target="../ink/ink503.xml"/><Relationship Id="rId478" Type="http://schemas.openxmlformats.org/officeDocument/2006/relationships/customXml" Target="../ink/ink622.xml"/><Relationship Id="rId685" Type="http://schemas.openxmlformats.org/officeDocument/2006/relationships/image" Target="../media/image727.png"/><Relationship Id="rId35" Type="http://schemas.openxmlformats.org/officeDocument/2006/relationships/image" Target="../media/image23.png"/><Relationship Id="rId77" Type="http://schemas.openxmlformats.org/officeDocument/2006/relationships/image" Target="../media/image44.png"/><Relationship Id="rId100" Type="http://schemas.openxmlformats.org/officeDocument/2006/relationships/customXml" Target="../ink/ink433.xml"/><Relationship Id="rId282" Type="http://schemas.openxmlformats.org/officeDocument/2006/relationships/customXml" Target="../ink/ink524.xml"/><Relationship Id="rId338" Type="http://schemas.openxmlformats.org/officeDocument/2006/relationships/customXml" Target="../ink/ink552.xml"/><Relationship Id="rId503" Type="http://schemas.openxmlformats.org/officeDocument/2006/relationships/image" Target="../media/image636.png"/><Relationship Id="rId545" Type="http://schemas.openxmlformats.org/officeDocument/2006/relationships/image" Target="../media/image657.png"/><Relationship Id="rId587" Type="http://schemas.openxmlformats.org/officeDocument/2006/relationships/image" Target="../media/image678.png"/><Relationship Id="rId710" Type="http://schemas.openxmlformats.org/officeDocument/2006/relationships/customXml" Target="../ink/ink738.xml"/><Relationship Id="rId8" Type="http://schemas.openxmlformats.org/officeDocument/2006/relationships/customXml" Target="../ink/ink387.xml"/><Relationship Id="rId142" Type="http://schemas.openxmlformats.org/officeDocument/2006/relationships/customXml" Target="../ink/ink454.xml"/><Relationship Id="rId184" Type="http://schemas.openxmlformats.org/officeDocument/2006/relationships/customXml" Target="../ink/ink475.xml"/><Relationship Id="rId391" Type="http://schemas.openxmlformats.org/officeDocument/2006/relationships/image" Target="../media/image201.png"/><Relationship Id="rId405" Type="http://schemas.openxmlformats.org/officeDocument/2006/relationships/image" Target="../media/image208.png"/><Relationship Id="rId447" Type="http://schemas.openxmlformats.org/officeDocument/2006/relationships/image" Target="../media/image229.png"/><Relationship Id="rId612" Type="http://schemas.openxmlformats.org/officeDocument/2006/relationships/customXml" Target="../ink/ink689.xml"/><Relationship Id="rId251" Type="http://schemas.openxmlformats.org/officeDocument/2006/relationships/image" Target="../media/image131.png"/><Relationship Id="rId489" Type="http://schemas.openxmlformats.org/officeDocument/2006/relationships/image" Target="../media/image629.png"/><Relationship Id="rId654" Type="http://schemas.openxmlformats.org/officeDocument/2006/relationships/customXml" Target="../ink/ink710.xml"/><Relationship Id="rId696" Type="http://schemas.openxmlformats.org/officeDocument/2006/relationships/customXml" Target="../ink/ink731.xml"/><Relationship Id="rId46" Type="http://schemas.openxmlformats.org/officeDocument/2006/relationships/customXml" Target="../ink/ink406.xml"/><Relationship Id="rId293" Type="http://schemas.openxmlformats.org/officeDocument/2006/relationships/image" Target="../media/image152.png"/><Relationship Id="rId307" Type="http://schemas.openxmlformats.org/officeDocument/2006/relationships/image" Target="../media/image159.png"/><Relationship Id="rId349" Type="http://schemas.openxmlformats.org/officeDocument/2006/relationships/image" Target="../media/image180.png"/><Relationship Id="rId514" Type="http://schemas.openxmlformats.org/officeDocument/2006/relationships/customXml" Target="../ink/ink640.xml"/><Relationship Id="rId556" Type="http://schemas.openxmlformats.org/officeDocument/2006/relationships/customXml" Target="../ink/ink661.xml"/><Relationship Id="rId721" Type="http://schemas.openxmlformats.org/officeDocument/2006/relationships/image" Target="../media/image745.png"/><Relationship Id="rId88" Type="http://schemas.openxmlformats.org/officeDocument/2006/relationships/customXml" Target="../ink/ink427.xml"/><Relationship Id="rId111" Type="http://schemas.openxmlformats.org/officeDocument/2006/relationships/image" Target="../media/image61.png"/><Relationship Id="rId153" Type="http://schemas.openxmlformats.org/officeDocument/2006/relationships/image" Target="../media/image82.png"/><Relationship Id="rId195" Type="http://schemas.openxmlformats.org/officeDocument/2006/relationships/image" Target="../media/image103.png"/><Relationship Id="rId209" Type="http://schemas.openxmlformats.org/officeDocument/2006/relationships/image" Target="../media/image110.png"/><Relationship Id="rId360" Type="http://schemas.openxmlformats.org/officeDocument/2006/relationships/customXml" Target="../ink/ink563.xml"/><Relationship Id="rId416" Type="http://schemas.openxmlformats.org/officeDocument/2006/relationships/customXml" Target="../ink/ink591.xml"/><Relationship Id="rId598" Type="http://schemas.openxmlformats.org/officeDocument/2006/relationships/customXml" Target="../ink/ink682.xml"/><Relationship Id="rId220" Type="http://schemas.openxmlformats.org/officeDocument/2006/relationships/customXml" Target="../ink/ink493.xml"/><Relationship Id="rId458" Type="http://schemas.openxmlformats.org/officeDocument/2006/relationships/customXml" Target="../ink/ink612.xml"/><Relationship Id="rId623" Type="http://schemas.openxmlformats.org/officeDocument/2006/relationships/image" Target="../media/image696.png"/><Relationship Id="rId665" Type="http://schemas.openxmlformats.org/officeDocument/2006/relationships/image" Target="../media/image717.png"/><Relationship Id="rId15" Type="http://schemas.openxmlformats.org/officeDocument/2006/relationships/image" Target="../media/image13.png"/><Relationship Id="rId57" Type="http://schemas.openxmlformats.org/officeDocument/2006/relationships/image" Target="../media/image34.png"/><Relationship Id="rId262" Type="http://schemas.openxmlformats.org/officeDocument/2006/relationships/customXml" Target="../ink/ink514.xml"/><Relationship Id="rId318" Type="http://schemas.openxmlformats.org/officeDocument/2006/relationships/customXml" Target="../ink/ink542.xml"/><Relationship Id="rId525" Type="http://schemas.openxmlformats.org/officeDocument/2006/relationships/image" Target="../media/image647.png"/><Relationship Id="rId567" Type="http://schemas.openxmlformats.org/officeDocument/2006/relationships/image" Target="../media/image668.png"/><Relationship Id="rId99" Type="http://schemas.openxmlformats.org/officeDocument/2006/relationships/image" Target="../media/image55.png"/><Relationship Id="rId122" Type="http://schemas.openxmlformats.org/officeDocument/2006/relationships/customXml" Target="../ink/ink444.xml"/><Relationship Id="rId164" Type="http://schemas.openxmlformats.org/officeDocument/2006/relationships/customXml" Target="../ink/ink465.xml"/><Relationship Id="rId371" Type="http://schemas.openxmlformats.org/officeDocument/2006/relationships/image" Target="../media/image191.png"/><Relationship Id="rId427" Type="http://schemas.openxmlformats.org/officeDocument/2006/relationships/image" Target="../media/image219.png"/><Relationship Id="rId469" Type="http://schemas.openxmlformats.org/officeDocument/2006/relationships/image" Target="../media/image619.png"/><Relationship Id="rId634" Type="http://schemas.openxmlformats.org/officeDocument/2006/relationships/customXml" Target="../ink/ink700.xml"/><Relationship Id="rId676" Type="http://schemas.openxmlformats.org/officeDocument/2006/relationships/customXml" Target="../ink/ink721.xml"/><Relationship Id="rId26" Type="http://schemas.openxmlformats.org/officeDocument/2006/relationships/customXml" Target="../ink/ink396.xml"/><Relationship Id="rId231" Type="http://schemas.openxmlformats.org/officeDocument/2006/relationships/image" Target="../media/image121.png"/><Relationship Id="rId273" Type="http://schemas.openxmlformats.org/officeDocument/2006/relationships/image" Target="../media/image142.png"/><Relationship Id="rId329" Type="http://schemas.openxmlformats.org/officeDocument/2006/relationships/image" Target="../media/image170.png"/><Relationship Id="rId480" Type="http://schemas.openxmlformats.org/officeDocument/2006/relationships/customXml" Target="../ink/ink623.xml"/><Relationship Id="rId536" Type="http://schemas.openxmlformats.org/officeDocument/2006/relationships/customXml" Target="../ink/ink651.xml"/><Relationship Id="rId701" Type="http://schemas.openxmlformats.org/officeDocument/2006/relationships/image" Target="../media/image735.png"/><Relationship Id="rId68" Type="http://schemas.openxmlformats.org/officeDocument/2006/relationships/customXml" Target="../ink/ink417.xml"/><Relationship Id="rId133" Type="http://schemas.openxmlformats.org/officeDocument/2006/relationships/image" Target="../media/image72.png"/><Relationship Id="rId175" Type="http://schemas.openxmlformats.org/officeDocument/2006/relationships/image" Target="../media/image93.png"/><Relationship Id="rId340" Type="http://schemas.openxmlformats.org/officeDocument/2006/relationships/customXml" Target="../ink/ink553.xml"/><Relationship Id="rId578" Type="http://schemas.openxmlformats.org/officeDocument/2006/relationships/customXml" Target="../ink/ink672.xml"/><Relationship Id="rId200" Type="http://schemas.openxmlformats.org/officeDocument/2006/relationships/customXml" Target="../ink/ink483.xml"/><Relationship Id="rId382" Type="http://schemas.openxmlformats.org/officeDocument/2006/relationships/customXml" Target="../ink/ink574.xml"/><Relationship Id="rId438" Type="http://schemas.openxmlformats.org/officeDocument/2006/relationships/customXml" Target="../ink/ink602.xml"/><Relationship Id="rId603" Type="http://schemas.openxmlformats.org/officeDocument/2006/relationships/image" Target="../media/image686.png"/><Relationship Id="rId645" Type="http://schemas.openxmlformats.org/officeDocument/2006/relationships/image" Target="../media/image707.png"/><Relationship Id="rId687" Type="http://schemas.openxmlformats.org/officeDocument/2006/relationships/image" Target="../media/image728.png"/><Relationship Id="rId242" Type="http://schemas.openxmlformats.org/officeDocument/2006/relationships/customXml" Target="../ink/ink504.xml"/><Relationship Id="rId284" Type="http://schemas.openxmlformats.org/officeDocument/2006/relationships/customXml" Target="../ink/ink525.xml"/><Relationship Id="rId491" Type="http://schemas.openxmlformats.org/officeDocument/2006/relationships/image" Target="../media/image630.png"/><Relationship Id="rId505" Type="http://schemas.openxmlformats.org/officeDocument/2006/relationships/image" Target="../media/image637.png"/><Relationship Id="rId712" Type="http://schemas.openxmlformats.org/officeDocument/2006/relationships/customXml" Target="../ink/ink739.xml"/><Relationship Id="rId37" Type="http://schemas.openxmlformats.org/officeDocument/2006/relationships/image" Target="../media/image24.png"/><Relationship Id="rId79" Type="http://schemas.openxmlformats.org/officeDocument/2006/relationships/image" Target="../media/image45.png"/><Relationship Id="rId102" Type="http://schemas.openxmlformats.org/officeDocument/2006/relationships/customXml" Target="../ink/ink434.xml"/><Relationship Id="rId144" Type="http://schemas.openxmlformats.org/officeDocument/2006/relationships/customXml" Target="../ink/ink455.xml"/><Relationship Id="rId547" Type="http://schemas.openxmlformats.org/officeDocument/2006/relationships/image" Target="../media/image658.png"/><Relationship Id="rId589" Type="http://schemas.openxmlformats.org/officeDocument/2006/relationships/image" Target="../media/image679.png"/><Relationship Id="rId90" Type="http://schemas.openxmlformats.org/officeDocument/2006/relationships/customXml" Target="../ink/ink428.xml"/><Relationship Id="rId186" Type="http://schemas.openxmlformats.org/officeDocument/2006/relationships/customXml" Target="../ink/ink476.xml"/><Relationship Id="rId351" Type="http://schemas.openxmlformats.org/officeDocument/2006/relationships/image" Target="../media/image181.png"/><Relationship Id="rId393" Type="http://schemas.openxmlformats.org/officeDocument/2006/relationships/image" Target="../media/image202.png"/><Relationship Id="rId407" Type="http://schemas.openxmlformats.org/officeDocument/2006/relationships/image" Target="../media/image209.png"/><Relationship Id="rId449" Type="http://schemas.openxmlformats.org/officeDocument/2006/relationships/image" Target="../media/image230.png"/><Relationship Id="rId614" Type="http://schemas.openxmlformats.org/officeDocument/2006/relationships/customXml" Target="../ink/ink690.xml"/><Relationship Id="rId656" Type="http://schemas.openxmlformats.org/officeDocument/2006/relationships/customXml" Target="../ink/ink711.xml"/><Relationship Id="rId211" Type="http://schemas.openxmlformats.org/officeDocument/2006/relationships/image" Target="../media/image111.png"/><Relationship Id="rId253" Type="http://schemas.openxmlformats.org/officeDocument/2006/relationships/image" Target="../media/image132.png"/><Relationship Id="rId295" Type="http://schemas.openxmlformats.org/officeDocument/2006/relationships/image" Target="../media/image153.png"/><Relationship Id="rId309" Type="http://schemas.openxmlformats.org/officeDocument/2006/relationships/image" Target="../media/image160.png"/><Relationship Id="rId460" Type="http://schemas.openxmlformats.org/officeDocument/2006/relationships/customXml" Target="../ink/ink613.xml"/><Relationship Id="rId516" Type="http://schemas.openxmlformats.org/officeDocument/2006/relationships/customXml" Target="../ink/ink641.xml"/><Relationship Id="rId698" Type="http://schemas.openxmlformats.org/officeDocument/2006/relationships/customXml" Target="../ink/ink732.xml"/><Relationship Id="rId48" Type="http://schemas.openxmlformats.org/officeDocument/2006/relationships/customXml" Target="../ink/ink407.xml"/><Relationship Id="rId113" Type="http://schemas.openxmlformats.org/officeDocument/2006/relationships/image" Target="../media/image62.png"/><Relationship Id="rId320" Type="http://schemas.openxmlformats.org/officeDocument/2006/relationships/customXml" Target="../ink/ink543.xml"/><Relationship Id="rId558" Type="http://schemas.openxmlformats.org/officeDocument/2006/relationships/customXml" Target="../ink/ink662.xml"/><Relationship Id="rId723" Type="http://schemas.openxmlformats.org/officeDocument/2006/relationships/image" Target="../media/image746.png"/><Relationship Id="rId155" Type="http://schemas.openxmlformats.org/officeDocument/2006/relationships/image" Target="../media/image83.png"/><Relationship Id="rId197" Type="http://schemas.openxmlformats.org/officeDocument/2006/relationships/image" Target="../media/image104.png"/><Relationship Id="rId362" Type="http://schemas.openxmlformats.org/officeDocument/2006/relationships/customXml" Target="../ink/ink564.xml"/><Relationship Id="rId418" Type="http://schemas.openxmlformats.org/officeDocument/2006/relationships/customXml" Target="../ink/ink592.xml"/><Relationship Id="rId625" Type="http://schemas.openxmlformats.org/officeDocument/2006/relationships/image" Target="../media/image697.png"/><Relationship Id="rId222" Type="http://schemas.openxmlformats.org/officeDocument/2006/relationships/customXml" Target="../ink/ink494.xml"/><Relationship Id="rId264" Type="http://schemas.openxmlformats.org/officeDocument/2006/relationships/customXml" Target="../ink/ink515.xml"/><Relationship Id="rId471" Type="http://schemas.openxmlformats.org/officeDocument/2006/relationships/image" Target="../media/image620.png"/><Relationship Id="rId667" Type="http://schemas.openxmlformats.org/officeDocument/2006/relationships/image" Target="../media/image718.png"/><Relationship Id="rId17" Type="http://schemas.openxmlformats.org/officeDocument/2006/relationships/image" Target="../media/image14.png"/><Relationship Id="rId59" Type="http://schemas.openxmlformats.org/officeDocument/2006/relationships/image" Target="../media/image35.png"/><Relationship Id="rId124" Type="http://schemas.openxmlformats.org/officeDocument/2006/relationships/customXml" Target="../ink/ink445.xml"/><Relationship Id="rId527" Type="http://schemas.openxmlformats.org/officeDocument/2006/relationships/image" Target="../media/image648.png"/><Relationship Id="rId569" Type="http://schemas.openxmlformats.org/officeDocument/2006/relationships/image" Target="../media/image669.png"/><Relationship Id="rId70" Type="http://schemas.openxmlformats.org/officeDocument/2006/relationships/customXml" Target="../ink/ink418.xml"/><Relationship Id="rId166" Type="http://schemas.openxmlformats.org/officeDocument/2006/relationships/customXml" Target="../ink/ink466.xml"/><Relationship Id="rId331" Type="http://schemas.openxmlformats.org/officeDocument/2006/relationships/image" Target="../media/image171.png"/><Relationship Id="rId373" Type="http://schemas.openxmlformats.org/officeDocument/2006/relationships/image" Target="../media/image192.png"/><Relationship Id="rId429" Type="http://schemas.openxmlformats.org/officeDocument/2006/relationships/image" Target="../media/image220.png"/><Relationship Id="rId580" Type="http://schemas.openxmlformats.org/officeDocument/2006/relationships/customXml" Target="../ink/ink673.xml"/><Relationship Id="rId636" Type="http://schemas.openxmlformats.org/officeDocument/2006/relationships/customXml" Target="../ink/ink701.xml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22.png"/><Relationship Id="rId440" Type="http://schemas.openxmlformats.org/officeDocument/2006/relationships/customXml" Target="../ink/ink603.xml"/><Relationship Id="rId678" Type="http://schemas.openxmlformats.org/officeDocument/2006/relationships/customXml" Target="../ink/ink722.xml"/><Relationship Id="rId28" Type="http://schemas.openxmlformats.org/officeDocument/2006/relationships/customXml" Target="../ink/ink397.xml"/><Relationship Id="rId275" Type="http://schemas.openxmlformats.org/officeDocument/2006/relationships/image" Target="../media/image143.png"/><Relationship Id="rId300" Type="http://schemas.openxmlformats.org/officeDocument/2006/relationships/customXml" Target="../ink/ink533.xml"/><Relationship Id="rId482" Type="http://schemas.openxmlformats.org/officeDocument/2006/relationships/customXml" Target="../ink/ink624.xml"/><Relationship Id="rId538" Type="http://schemas.openxmlformats.org/officeDocument/2006/relationships/customXml" Target="../ink/ink652.xml"/><Relationship Id="rId703" Type="http://schemas.openxmlformats.org/officeDocument/2006/relationships/image" Target="../media/image736.png"/><Relationship Id="rId81" Type="http://schemas.openxmlformats.org/officeDocument/2006/relationships/image" Target="../media/image46.png"/><Relationship Id="rId135" Type="http://schemas.openxmlformats.org/officeDocument/2006/relationships/image" Target="../media/image73.png"/><Relationship Id="rId177" Type="http://schemas.openxmlformats.org/officeDocument/2006/relationships/image" Target="../media/image94.png"/><Relationship Id="rId342" Type="http://schemas.openxmlformats.org/officeDocument/2006/relationships/customXml" Target="../ink/ink554.xml"/><Relationship Id="rId384" Type="http://schemas.openxmlformats.org/officeDocument/2006/relationships/customXml" Target="../ink/ink575.xml"/><Relationship Id="rId591" Type="http://schemas.openxmlformats.org/officeDocument/2006/relationships/image" Target="../media/image680.png"/><Relationship Id="rId605" Type="http://schemas.openxmlformats.org/officeDocument/2006/relationships/image" Target="../media/image687.png"/><Relationship Id="rId202" Type="http://schemas.openxmlformats.org/officeDocument/2006/relationships/customXml" Target="../ink/ink484.xml"/><Relationship Id="rId244" Type="http://schemas.openxmlformats.org/officeDocument/2006/relationships/customXml" Target="../ink/ink505.xml"/><Relationship Id="rId647" Type="http://schemas.openxmlformats.org/officeDocument/2006/relationships/image" Target="../media/image708.png"/><Relationship Id="rId689" Type="http://schemas.openxmlformats.org/officeDocument/2006/relationships/image" Target="../media/image729.png"/><Relationship Id="rId39" Type="http://schemas.openxmlformats.org/officeDocument/2006/relationships/image" Target="../media/image25.png"/><Relationship Id="rId286" Type="http://schemas.openxmlformats.org/officeDocument/2006/relationships/customXml" Target="../ink/ink526.xml"/><Relationship Id="rId451" Type="http://schemas.openxmlformats.org/officeDocument/2006/relationships/image" Target="../media/image231.png"/><Relationship Id="rId493" Type="http://schemas.openxmlformats.org/officeDocument/2006/relationships/image" Target="../media/image631.png"/><Relationship Id="rId507" Type="http://schemas.openxmlformats.org/officeDocument/2006/relationships/image" Target="../media/image638.png"/><Relationship Id="rId549" Type="http://schemas.openxmlformats.org/officeDocument/2006/relationships/image" Target="../media/image659.png"/><Relationship Id="rId714" Type="http://schemas.openxmlformats.org/officeDocument/2006/relationships/customXml" Target="../ink/ink740.xml"/><Relationship Id="rId50" Type="http://schemas.openxmlformats.org/officeDocument/2006/relationships/customXml" Target="../ink/ink408.xml"/><Relationship Id="rId104" Type="http://schemas.openxmlformats.org/officeDocument/2006/relationships/customXml" Target="../ink/ink435.xml"/><Relationship Id="rId146" Type="http://schemas.openxmlformats.org/officeDocument/2006/relationships/customXml" Target="../ink/ink456.xml"/><Relationship Id="rId188" Type="http://schemas.openxmlformats.org/officeDocument/2006/relationships/customXml" Target="../ink/ink477.xml"/><Relationship Id="rId311" Type="http://schemas.openxmlformats.org/officeDocument/2006/relationships/image" Target="../media/image161.png"/><Relationship Id="rId353" Type="http://schemas.openxmlformats.org/officeDocument/2006/relationships/image" Target="../media/image182.png"/><Relationship Id="rId395" Type="http://schemas.openxmlformats.org/officeDocument/2006/relationships/image" Target="../media/image203.png"/><Relationship Id="rId409" Type="http://schemas.openxmlformats.org/officeDocument/2006/relationships/image" Target="../media/image210.png"/><Relationship Id="rId560" Type="http://schemas.openxmlformats.org/officeDocument/2006/relationships/customXml" Target="../ink/ink663.xml"/><Relationship Id="rId92" Type="http://schemas.openxmlformats.org/officeDocument/2006/relationships/customXml" Target="../ink/ink429.xml"/><Relationship Id="rId213" Type="http://schemas.openxmlformats.org/officeDocument/2006/relationships/image" Target="../media/image112.png"/><Relationship Id="rId420" Type="http://schemas.openxmlformats.org/officeDocument/2006/relationships/customXml" Target="../ink/ink593.xml"/><Relationship Id="rId616" Type="http://schemas.openxmlformats.org/officeDocument/2006/relationships/customXml" Target="../ink/ink691.xml"/><Relationship Id="rId658" Type="http://schemas.openxmlformats.org/officeDocument/2006/relationships/customXml" Target="../ink/ink712.xml"/><Relationship Id="rId255" Type="http://schemas.openxmlformats.org/officeDocument/2006/relationships/image" Target="../media/image133.png"/><Relationship Id="rId297" Type="http://schemas.openxmlformats.org/officeDocument/2006/relationships/image" Target="../media/image154.png"/><Relationship Id="rId462" Type="http://schemas.openxmlformats.org/officeDocument/2006/relationships/customXml" Target="../ink/ink614.xml"/><Relationship Id="rId518" Type="http://schemas.openxmlformats.org/officeDocument/2006/relationships/customXml" Target="../ink/ink642.xml"/><Relationship Id="rId725" Type="http://schemas.openxmlformats.org/officeDocument/2006/relationships/image" Target="../media/image747.png"/><Relationship Id="rId115" Type="http://schemas.openxmlformats.org/officeDocument/2006/relationships/image" Target="../media/image63.png"/><Relationship Id="rId157" Type="http://schemas.openxmlformats.org/officeDocument/2006/relationships/image" Target="../media/image84.png"/><Relationship Id="rId322" Type="http://schemas.openxmlformats.org/officeDocument/2006/relationships/customXml" Target="../ink/ink544.xml"/><Relationship Id="rId364" Type="http://schemas.openxmlformats.org/officeDocument/2006/relationships/customXml" Target="../ink/ink565.xml"/><Relationship Id="rId61" Type="http://schemas.openxmlformats.org/officeDocument/2006/relationships/image" Target="../media/image36.png"/><Relationship Id="rId199" Type="http://schemas.openxmlformats.org/officeDocument/2006/relationships/image" Target="../media/image105.png"/><Relationship Id="rId571" Type="http://schemas.openxmlformats.org/officeDocument/2006/relationships/image" Target="../media/image670.png"/><Relationship Id="rId627" Type="http://schemas.openxmlformats.org/officeDocument/2006/relationships/image" Target="../media/image698.png"/><Relationship Id="rId669" Type="http://schemas.openxmlformats.org/officeDocument/2006/relationships/image" Target="../media/image719.png"/><Relationship Id="rId19" Type="http://schemas.openxmlformats.org/officeDocument/2006/relationships/image" Target="../media/image15.png"/><Relationship Id="rId224" Type="http://schemas.openxmlformats.org/officeDocument/2006/relationships/customXml" Target="../ink/ink495.xml"/><Relationship Id="rId266" Type="http://schemas.openxmlformats.org/officeDocument/2006/relationships/customXml" Target="../ink/ink516.xml"/><Relationship Id="rId431" Type="http://schemas.openxmlformats.org/officeDocument/2006/relationships/image" Target="../media/image221.png"/><Relationship Id="rId473" Type="http://schemas.openxmlformats.org/officeDocument/2006/relationships/image" Target="../media/image621.png"/><Relationship Id="rId529" Type="http://schemas.openxmlformats.org/officeDocument/2006/relationships/image" Target="../media/image649.png"/><Relationship Id="rId680" Type="http://schemas.openxmlformats.org/officeDocument/2006/relationships/customXml" Target="../ink/ink723.xml"/><Relationship Id="rId30" Type="http://schemas.openxmlformats.org/officeDocument/2006/relationships/customXml" Target="../ink/ink398.xml"/><Relationship Id="rId126" Type="http://schemas.openxmlformats.org/officeDocument/2006/relationships/customXml" Target="../ink/ink446.xml"/><Relationship Id="rId168" Type="http://schemas.openxmlformats.org/officeDocument/2006/relationships/customXml" Target="../ink/ink467.xml"/><Relationship Id="rId333" Type="http://schemas.openxmlformats.org/officeDocument/2006/relationships/image" Target="../media/image172.png"/><Relationship Id="rId540" Type="http://schemas.openxmlformats.org/officeDocument/2006/relationships/customXml" Target="../ink/ink653.xml"/><Relationship Id="rId72" Type="http://schemas.openxmlformats.org/officeDocument/2006/relationships/customXml" Target="../ink/ink419.xml"/><Relationship Id="rId375" Type="http://schemas.openxmlformats.org/officeDocument/2006/relationships/image" Target="../media/image193.png"/><Relationship Id="rId582" Type="http://schemas.openxmlformats.org/officeDocument/2006/relationships/customXml" Target="../ink/ink674.xml"/><Relationship Id="rId638" Type="http://schemas.openxmlformats.org/officeDocument/2006/relationships/customXml" Target="../ink/ink702.xml"/><Relationship Id="rId235" Type="http://schemas.openxmlformats.org/officeDocument/2006/relationships/image" Target="../media/image123.png"/><Relationship Id="rId277" Type="http://schemas.openxmlformats.org/officeDocument/2006/relationships/image" Target="../media/image144.png"/><Relationship Id="rId400" Type="http://schemas.openxmlformats.org/officeDocument/2006/relationships/customXml" Target="../ink/ink583.xml"/><Relationship Id="rId442" Type="http://schemas.openxmlformats.org/officeDocument/2006/relationships/customXml" Target="../ink/ink604.xml"/><Relationship Id="rId484" Type="http://schemas.openxmlformats.org/officeDocument/2006/relationships/customXml" Target="../ink/ink625.xml"/><Relationship Id="rId705" Type="http://schemas.openxmlformats.org/officeDocument/2006/relationships/image" Target="../media/image737.png"/><Relationship Id="rId137" Type="http://schemas.openxmlformats.org/officeDocument/2006/relationships/image" Target="../media/image74.png"/><Relationship Id="rId302" Type="http://schemas.openxmlformats.org/officeDocument/2006/relationships/customXml" Target="../ink/ink534.xml"/><Relationship Id="rId344" Type="http://schemas.openxmlformats.org/officeDocument/2006/relationships/customXml" Target="../ink/ink555.xml"/><Relationship Id="rId691" Type="http://schemas.openxmlformats.org/officeDocument/2006/relationships/image" Target="../media/image730.png"/><Relationship Id="rId41" Type="http://schemas.openxmlformats.org/officeDocument/2006/relationships/image" Target="../media/image26.png"/><Relationship Id="rId83" Type="http://schemas.openxmlformats.org/officeDocument/2006/relationships/image" Target="../media/image47.png"/><Relationship Id="rId179" Type="http://schemas.openxmlformats.org/officeDocument/2006/relationships/image" Target="../media/image95.png"/><Relationship Id="rId386" Type="http://schemas.openxmlformats.org/officeDocument/2006/relationships/customXml" Target="../ink/ink576.xml"/><Relationship Id="rId551" Type="http://schemas.openxmlformats.org/officeDocument/2006/relationships/image" Target="../media/image660.png"/><Relationship Id="rId593" Type="http://schemas.openxmlformats.org/officeDocument/2006/relationships/image" Target="../media/image681.png"/><Relationship Id="rId607" Type="http://schemas.openxmlformats.org/officeDocument/2006/relationships/image" Target="../media/image688.png"/><Relationship Id="rId649" Type="http://schemas.openxmlformats.org/officeDocument/2006/relationships/image" Target="../media/image709.png"/><Relationship Id="rId190" Type="http://schemas.openxmlformats.org/officeDocument/2006/relationships/customXml" Target="../ink/ink478.xml"/><Relationship Id="rId204" Type="http://schemas.openxmlformats.org/officeDocument/2006/relationships/customXml" Target="../ink/ink485.xml"/><Relationship Id="rId246" Type="http://schemas.openxmlformats.org/officeDocument/2006/relationships/customXml" Target="../ink/ink506.xml"/><Relationship Id="rId288" Type="http://schemas.openxmlformats.org/officeDocument/2006/relationships/customXml" Target="../ink/ink527.xml"/><Relationship Id="rId411" Type="http://schemas.openxmlformats.org/officeDocument/2006/relationships/image" Target="../media/image211.png"/><Relationship Id="rId453" Type="http://schemas.openxmlformats.org/officeDocument/2006/relationships/image" Target="../media/image232.png"/><Relationship Id="rId509" Type="http://schemas.openxmlformats.org/officeDocument/2006/relationships/image" Target="../media/image639.png"/><Relationship Id="rId660" Type="http://schemas.openxmlformats.org/officeDocument/2006/relationships/customXml" Target="../ink/ink713.xml"/><Relationship Id="rId106" Type="http://schemas.openxmlformats.org/officeDocument/2006/relationships/customXml" Target="../ink/ink436.xml"/><Relationship Id="rId313" Type="http://schemas.openxmlformats.org/officeDocument/2006/relationships/image" Target="../media/image162.png"/><Relationship Id="rId495" Type="http://schemas.openxmlformats.org/officeDocument/2006/relationships/image" Target="../media/image632.png"/><Relationship Id="rId716" Type="http://schemas.openxmlformats.org/officeDocument/2006/relationships/customXml" Target="../ink/ink741.xml"/><Relationship Id="rId10" Type="http://schemas.openxmlformats.org/officeDocument/2006/relationships/customXml" Target="../ink/ink388.xml"/><Relationship Id="rId52" Type="http://schemas.openxmlformats.org/officeDocument/2006/relationships/customXml" Target="../ink/ink409.xml"/><Relationship Id="rId94" Type="http://schemas.openxmlformats.org/officeDocument/2006/relationships/customXml" Target="../ink/ink430.xml"/><Relationship Id="rId148" Type="http://schemas.openxmlformats.org/officeDocument/2006/relationships/customXml" Target="../ink/ink457.xml"/><Relationship Id="rId355" Type="http://schemas.openxmlformats.org/officeDocument/2006/relationships/image" Target="../media/image183.png"/><Relationship Id="rId397" Type="http://schemas.openxmlformats.org/officeDocument/2006/relationships/image" Target="../media/image204.png"/><Relationship Id="rId520" Type="http://schemas.openxmlformats.org/officeDocument/2006/relationships/customXml" Target="../ink/ink643.xml"/><Relationship Id="rId562" Type="http://schemas.openxmlformats.org/officeDocument/2006/relationships/customXml" Target="../ink/ink664.xml"/><Relationship Id="rId618" Type="http://schemas.openxmlformats.org/officeDocument/2006/relationships/customXml" Target="../ink/ink692.xml"/><Relationship Id="rId215" Type="http://schemas.openxmlformats.org/officeDocument/2006/relationships/image" Target="../media/image113.png"/><Relationship Id="rId257" Type="http://schemas.openxmlformats.org/officeDocument/2006/relationships/image" Target="../media/image134.png"/><Relationship Id="rId422" Type="http://schemas.openxmlformats.org/officeDocument/2006/relationships/customXml" Target="../ink/ink594.xml"/><Relationship Id="rId464" Type="http://schemas.openxmlformats.org/officeDocument/2006/relationships/customXml" Target="../ink/ink615.xml"/><Relationship Id="rId299" Type="http://schemas.openxmlformats.org/officeDocument/2006/relationships/image" Target="../media/image155.png"/><Relationship Id="rId727" Type="http://schemas.openxmlformats.org/officeDocument/2006/relationships/image" Target="../media/image748.png"/><Relationship Id="rId63" Type="http://schemas.openxmlformats.org/officeDocument/2006/relationships/image" Target="../media/image37.png"/><Relationship Id="rId159" Type="http://schemas.openxmlformats.org/officeDocument/2006/relationships/image" Target="../media/image85.png"/><Relationship Id="rId366" Type="http://schemas.openxmlformats.org/officeDocument/2006/relationships/customXml" Target="../ink/ink566.xml"/><Relationship Id="rId573" Type="http://schemas.openxmlformats.org/officeDocument/2006/relationships/image" Target="../media/image671.png"/><Relationship Id="rId226" Type="http://schemas.openxmlformats.org/officeDocument/2006/relationships/customXml" Target="../ink/ink496.xml"/><Relationship Id="rId433" Type="http://schemas.openxmlformats.org/officeDocument/2006/relationships/image" Target="../media/image222.png"/><Relationship Id="rId640" Type="http://schemas.openxmlformats.org/officeDocument/2006/relationships/customXml" Target="../ink/ink703.xml"/><Relationship Id="rId74" Type="http://schemas.openxmlformats.org/officeDocument/2006/relationships/customXml" Target="../ink/ink420.xml"/><Relationship Id="rId377" Type="http://schemas.openxmlformats.org/officeDocument/2006/relationships/image" Target="../media/image194.png"/><Relationship Id="rId500" Type="http://schemas.openxmlformats.org/officeDocument/2006/relationships/customXml" Target="../ink/ink633.xml"/><Relationship Id="rId584" Type="http://schemas.openxmlformats.org/officeDocument/2006/relationships/customXml" Target="../ink/ink675.xml"/><Relationship Id="rId5" Type="http://schemas.openxmlformats.org/officeDocument/2006/relationships/image" Target="../media/image8.png"/><Relationship Id="rId237" Type="http://schemas.openxmlformats.org/officeDocument/2006/relationships/image" Target="../media/image124.png"/><Relationship Id="rId444" Type="http://schemas.openxmlformats.org/officeDocument/2006/relationships/customXml" Target="../ink/ink605.xml"/><Relationship Id="rId651" Type="http://schemas.openxmlformats.org/officeDocument/2006/relationships/image" Target="../media/image710.png"/><Relationship Id="rId290" Type="http://schemas.openxmlformats.org/officeDocument/2006/relationships/customXml" Target="../ink/ink528.xml"/><Relationship Id="rId304" Type="http://schemas.openxmlformats.org/officeDocument/2006/relationships/customXml" Target="../ink/ink535.xml"/><Relationship Id="rId388" Type="http://schemas.openxmlformats.org/officeDocument/2006/relationships/customXml" Target="../ink/ink577.xml"/><Relationship Id="rId511" Type="http://schemas.openxmlformats.org/officeDocument/2006/relationships/image" Target="../media/image640.png"/><Relationship Id="rId609" Type="http://schemas.openxmlformats.org/officeDocument/2006/relationships/image" Target="../media/image689.png"/><Relationship Id="rId85" Type="http://schemas.openxmlformats.org/officeDocument/2006/relationships/image" Target="../media/image48.png"/><Relationship Id="rId150" Type="http://schemas.openxmlformats.org/officeDocument/2006/relationships/customXml" Target="../ink/ink458.xml"/><Relationship Id="rId595" Type="http://schemas.openxmlformats.org/officeDocument/2006/relationships/image" Target="../media/image682.png"/><Relationship Id="rId248" Type="http://schemas.openxmlformats.org/officeDocument/2006/relationships/customXml" Target="../ink/ink507.xml"/><Relationship Id="rId455" Type="http://schemas.openxmlformats.org/officeDocument/2006/relationships/image" Target="../media/image612.png"/><Relationship Id="rId662" Type="http://schemas.openxmlformats.org/officeDocument/2006/relationships/customXml" Target="../ink/ink714.xml"/><Relationship Id="rId12" Type="http://schemas.openxmlformats.org/officeDocument/2006/relationships/customXml" Target="../ink/ink389.xml"/><Relationship Id="rId108" Type="http://schemas.openxmlformats.org/officeDocument/2006/relationships/customXml" Target="../ink/ink437.xml"/><Relationship Id="rId315" Type="http://schemas.openxmlformats.org/officeDocument/2006/relationships/image" Target="../media/image163.png"/><Relationship Id="rId522" Type="http://schemas.openxmlformats.org/officeDocument/2006/relationships/customXml" Target="../ink/ink644.xml"/><Relationship Id="rId96" Type="http://schemas.openxmlformats.org/officeDocument/2006/relationships/customXml" Target="../ink/ink431.xml"/><Relationship Id="rId161" Type="http://schemas.openxmlformats.org/officeDocument/2006/relationships/image" Target="../media/image86.png"/><Relationship Id="rId399" Type="http://schemas.openxmlformats.org/officeDocument/2006/relationships/image" Target="../media/image205.png"/><Relationship Id="rId259" Type="http://schemas.openxmlformats.org/officeDocument/2006/relationships/image" Target="../media/image135.png"/><Relationship Id="rId466" Type="http://schemas.openxmlformats.org/officeDocument/2006/relationships/customXml" Target="../ink/ink616.xml"/><Relationship Id="rId673" Type="http://schemas.openxmlformats.org/officeDocument/2006/relationships/image" Target="../media/image721.png"/><Relationship Id="rId23" Type="http://schemas.openxmlformats.org/officeDocument/2006/relationships/image" Target="../media/image17.png"/><Relationship Id="rId119" Type="http://schemas.openxmlformats.org/officeDocument/2006/relationships/image" Target="../media/image65.png"/><Relationship Id="rId326" Type="http://schemas.openxmlformats.org/officeDocument/2006/relationships/customXml" Target="../ink/ink546.xml"/><Relationship Id="rId533" Type="http://schemas.openxmlformats.org/officeDocument/2006/relationships/image" Target="../media/image651.png"/><Relationship Id="rId172" Type="http://schemas.openxmlformats.org/officeDocument/2006/relationships/customXml" Target="../ink/ink469.xml"/><Relationship Id="rId477" Type="http://schemas.openxmlformats.org/officeDocument/2006/relationships/image" Target="../media/image623.png"/><Relationship Id="rId600" Type="http://schemas.openxmlformats.org/officeDocument/2006/relationships/customXml" Target="../ink/ink683.xml"/><Relationship Id="rId684" Type="http://schemas.openxmlformats.org/officeDocument/2006/relationships/customXml" Target="../ink/ink725.xml"/><Relationship Id="rId337" Type="http://schemas.openxmlformats.org/officeDocument/2006/relationships/image" Target="../media/image174.png"/><Relationship Id="rId34" Type="http://schemas.openxmlformats.org/officeDocument/2006/relationships/customXml" Target="../ink/ink400.xml"/><Relationship Id="rId544" Type="http://schemas.openxmlformats.org/officeDocument/2006/relationships/customXml" Target="../ink/ink655.xml"/><Relationship Id="rId183" Type="http://schemas.openxmlformats.org/officeDocument/2006/relationships/image" Target="../media/image97.png"/><Relationship Id="rId390" Type="http://schemas.openxmlformats.org/officeDocument/2006/relationships/customXml" Target="../ink/ink578.xml"/><Relationship Id="rId404" Type="http://schemas.openxmlformats.org/officeDocument/2006/relationships/customXml" Target="../ink/ink585.xml"/><Relationship Id="rId611" Type="http://schemas.openxmlformats.org/officeDocument/2006/relationships/image" Target="../media/image690.png"/><Relationship Id="rId250" Type="http://schemas.openxmlformats.org/officeDocument/2006/relationships/customXml" Target="../ink/ink508.xml"/><Relationship Id="rId488" Type="http://schemas.openxmlformats.org/officeDocument/2006/relationships/customXml" Target="../ink/ink627.xml"/><Relationship Id="rId695" Type="http://schemas.openxmlformats.org/officeDocument/2006/relationships/image" Target="../media/image732.png"/><Relationship Id="rId709" Type="http://schemas.openxmlformats.org/officeDocument/2006/relationships/image" Target="../media/image739.png"/><Relationship Id="rId45" Type="http://schemas.openxmlformats.org/officeDocument/2006/relationships/image" Target="../media/image28.png"/><Relationship Id="rId110" Type="http://schemas.openxmlformats.org/officeDocument/2006/relationships/customXml" Target="../ink/ink438.xml"/><Relationship Id="rId348" Type="http://schemas.openxmlformats.org/officeDocument/2006/relationships/customXml" Target="../ink/ink557.xml"/><Relationship Id="rId555" Type="http://schemas.openxmlformats.org/officeDocument/2006/relationships/image" Target="../media/image662.png"/><Relationship Id="rId194" Type="http://schemas.openxmlformats.org/officeDocument/2006/relationships/customXml" Target="../ink/ink480.xml"/><Relationship Id="rId208" Type="http://schemas.openxmlformats.org/officeDocument/2006/relationships/customXml" Target="../ink/ink487.xml"/><Relationship Id="rId415" Type="http://schemas.openxmlformats.org/officeDocument/2006/relationships/image" Target="../media/image213.png"/><Relationship Id="rId622" Type="http://schemas.openxmlformats.org/officeDocument/2006/relationships/customXml" Target="../ink/ink694.xml"/><Relationship Id="rId261" Type="http://schemas.openxmlformats.org/officeDocument/2006/relationships/image" Target="../media/image136.png"/><Relationship Id="rId499" Type="http://schemas.openxmlformats.org/officeDocument/2006/relationships/image" Target="../media/image634.png"/><Relationship Id="rId56" Type="http://schemas.openxmlformats.org/officeDocument/2006/relationships/customXml" Target="../ink/ink411.xml"/><Relationship Id="rId359" Type="http://schemas.openxmlformats.org/officeDocument/2006/relationships/image" Target="../media/image185.png"/><Relationship Id="rId566" Type="http://schemas.openxmlformats.org/officeDocument/2006/relationships/customXml" Target="../ink/ink666.xml"/><Relationship Id="rId121" Type="http://schemas.openxmlformats.org/officeDocument/2006/relationships/image" Target="../media/image66.png"/><Relationship Id="rId219" Type="http://schemas.openxmlformats.org/officeDocument/2006/relationships/image" Target="../media/image115.png"/><Relationship Id="rId426" Type="http://schemas.openxmlformats.org/officeDocument/2006/relationships/customXml" Target="../ink/ink596.xml"/><Relationship Id="rId633" Type="http://schemas.openxmlformats.org/officeDocument/2006/relationships/image" Target="../media/image701.png"/><Relationship Id="rId67" Type="http://schemas.openxmlformats.org/officeDocument/2006/relationships/image" Target="../media/image39.png"/><Relationship Id="rId272" Type="http://schemas.openxmlformats.org/officeDocument/2006/relationships/customXml" Target="../ink/ink519.xml"/><Relationship Id="rId577" Type="http://schemas.openxmlformats.org/officeDocument/2006/relationships/image" Target="../media/image673.png"/><Relationship Id="rId700" Type="http://schemas.openxmlformats.org/officeDocument/2006/relationships/customXml" Target="../ink/ink733.xml"/><Relationship Id="rId132" Type="http://schemas.openxmlformats.org/officeDocument/2006/relationships/customXml" Target="../ink/ink449.xml"/><Relationship Id="rId437" Type="http://schemas.openxmlformats.org/officeDocument/2006/relationships/image" Target="../media/image224.png"/><Relationship Id="rId644" Type="http://schemas.openxmlformats.org/officeDocument/2006/relationships/customXml" Target="../ink/ink705.xml"/><Relationship Id="rId283" Type="http://schemas.openxmlformats.org/officeDocument/2006/relationships/image" Target="../media/image147.png"/><Relationship Id="rId490" Type="http://schemas.openxmlformats.org/officeDocument/2006/relationships/customXml" Target="../ink/ink628.xml"/><Relationship Id="rId504" Type="http://schemas.openxmlformats.org/officeDocument/2006/relationships/customXml" Target="../ink/ink635.xml"/><Relationship Id="rId711" Type="http://schemas.openxmlformats.org/officeDocument/2006/relationships/image" Target="../media/image740.png"/><Relationship Id="rId78" Type="http://schemas.openxmlformats.org/officeDocument/2006/relationships/customXml" Target="../ink/ink422.xml"/><Relationship Id="rId143" Type="http://schemas.openxmlformats.org/officeDocument/2006/relationships/image" Target="../media/image77.png"/><Relationship Id="rId350" Type="http://schemas.openxmlformats.org/officeDocument/2006/relationships/customXml" Target="../ink/ink558.xml"/><Relationship Id="rId588" Type="http://schemas.openxmlformats.org/officeDocument/2006/relationships/customXml" Target="../ink/ink677.xml"/><Relationship Id="rId9" Type="http://schemas.openxmlformats.org/officeDocument/2006/relationships/image" Target="../media/image10.png"/><Relationship Id="rId210" Type="http://schemas.openxmlformats.org/officeDocument/2006/relationships/customXml" Target="../ink/ink488.xml"/><Relationship Id="rId448" Type="http://schemas.openxmlformats.org/officeDocument/2006/relationships/customXml" Target="../ink/ink607.xml"/><Relationship Id="rId655" Type="http://schemas.openxmlformats.org/officeDocument/2006/relationships/image" Target="../media/image712.png"/><Relationship Id="rId294" Type="http://schemas.openxmlformats.org/officeDocument/2006/relationships/customXml" Target="../ink/ink530.xml"/><Relationship Id="rId308" Type="http://schemas.openxmlformats.org/officeDocument/2006/relationships/customXml" Target="../ink/ink537.xml"/><Relationship Id="rId515" Type="http://schemas.openxmlformats.org/officeDocument/2006/relationships/image" Target="../media/image642.png"/><Relationship Id="rId722" Type="http://schemas.openxmlformats.org/officeDocument/2006/relationships/customXml" Target="../ink/ink744.xml"/><Relationship Id="rId89" Type="http://schemas.openxmlformats.org/officeDocument/2006/relationships/image" Target="../media/image50.png"/><Relationship Id="rId154" Type="http://schemas.openxmlformats.org/officeDocument/2006/relationships/customXml" Target="../ink/ink460.xml"/><Relationship Id="rId361" Type="http://schemas.openxmlformats.org/officeDocument/2006/relationships/image" Target="../media/image186.png"/><Relationship Id="rId599" Type="http://schemas.openxmlformats.org/officeDocument/2006/relationships/image" Target="../media/image684.png"/><Relationship Id="rId459" Type="http://schemas.openxmlformats.org/officeDocument/2006/relationships/image" Target="../media/image614.png"/><Relationship Id="rId666" Type="http://schemas.openxmlformats.org/officeDocument/2006/relationships/customXml" Target="../ink/ink716.xml"/><Relationship Id="rId16" Type="http://schemas.openxmlformats.org/officeDocument/2006/relationships/customXml" Target="../ink/ink391.xml"/><Relationship Id="rId221" Type="http://schemas.openxmlformats.org/officeDocument/2006/relationships/image" Target="../media/image116.png"/><Relationship Id="rId319" Type="http://schemas.openxmlformats.org/officeDocument/2006/relationships/image" Target="../media/image165.png"/><Relationship Id="rId526" Type="http://schemas.openxmlformats.org/officeDocument/2006/relationships/customXml" Target="../ink/ink646.xml"/><Relationship Id="rId165" Type="http://schemas.openxmlformats.org/officeDocument/2006/relationships/image" Target="../media/image88.png"/><Relationship Id="rId372" Type="http://schemas.openxmlformats.org/officeDocument/2006/relationships/customXml" Target="../ink/ink569.xml"/><Relationship Id="rId677" Type="http://schemas.openxmlformats.org/officeDocument/2006/relationships/image" Target="../media/image723.png"/><Relationship Id="rId232" Type="http://schemas.openxmlformats.org/officeDocument/2006/relationships/customXml" Target="../ink/ink499.xml"/><Relationship Id="rId27" Type="http://schemas.openxmlformats.org/officeDocument/2006/relationships/image" Target="../media/image19.png"/><Relationship Id="rId537" Type="http://schemas.openxmlformats.org/officeDocument/2006/relationships/image" Target="../media/image653.png"/><Relationship Id="rId80" Type="http://schemas.openxmlformats.org/officeDocument/2006/relationships/customXml" Target="../ink/ink423.xml"/><Relationship Id="rId176" Type="http://schemas.openxmlformats.org/officeDocument/2006/relationships/customXml" Target="../ink/ink471.xml"/><Relationship Id="rId383" Type="http://schemas.openxmlformats.org/officeDocument/2006/relationships/image" Target="../media/image197.png"/><Relationship Id="rId590" Type="http://schemas.openxmlformats.org/officeDocument/2006/relationships/customXml" Target="../ink/ink678.xml"/><Relationship Id="rId604" Type="http://schemas.openxmlformats.org/officeDocument/2006/relationships/customXml" Target="../ink/ink685.xml"/><Relationship Id="rId243" Type="http://schemas.openxmlformats.org/officeDocument/2006/relationships/image" Target="../media/image127.png"/><Relationship Id="rId450" Type="http://schemas.openxmlformats.org/officeDocument/2006/relationships/customXml" Target="../ink/ink608.xml"/><Relationship Id="rId688" Type="http://schemas.openxmlformats.org/officeDocument/2006/relationships/customXml" Target="../ink/ink727.xml"/><Relationship Id="rId38" Type="http://schemas.openxmlformats.org/officeDocument/2006/relationships/customXml" Target="../ink/ink402.xml"/><Relationship Id="rId103" Type="http://schemas.openxmlformats.org/officeDocument/2006/relationships/image" Target="../media/image57.png"/><Relationship Id="rId310" Type="http://schemas.openxmlformats.org/officeDocument/2006/relationships/customXml" Target="../ink/ink538.xml"/><Relationship Id="rId548" Type="http://schemas.openxmlformats.org/officeDocument/2006/relationships/customXml" Target="../ink/ink657.xml"/><Relationship Id="rId91" Type="http://schemas.openxmlformats.org/officeDocument/2006/relationships/image" Target="../media/image51.png"/><Relationship Id="rId187" Type="http://schemas.openxmlformats.org/officeDocument/2006/relationships/image" Target="../media/image99.png"/><Relationship Id="rId394" Type="http://schemas.openxmlformats.org/officeDocument/2006/relationships/customXml" Target="../ink/ink580.xml"/><Relationship Id="rId408" Type="http://schemas.openxmlformats.org/officeDocument/2006/relationships/customXml" Target="../ink/ink587.xml"/><Relationship Id="rId615" Type="http://schemas.openxmlformats.org/officeDocument/2006/relationships/image" Target="../media/image692.png"/><Relationship Id="rId254" Type="http://schemas.openxmlformats.org/officeDocument/2006/relationships/customXml" Target="../ink/ink510.xml"/><Relationship Id="rId699" Type="http://schemas.openxmlformats.org/officeDocument/2006/relationships/image" Target="../media/image734.png"/><Relationship Id="rId49" Type="http://schemas.openxmlformats.org/officeDocument/2006/relationships/image" Target="../media/image30.png"/><Relationship Id="rId114" Type="http://schemas.openxmlformats.org/officeDocument/2006/relationships/customXml" Target="../ink/ink440.xml"/><Relationship Id="rId461" Type="http://schemas.openxmlformats.org/officeDocument/2006/relationships/image" Target="../media/image615.png"/><Relationship Id="rId559" Type="http://schemas.openxmlformats.org/officeDocument/2006/relationships/image" Target="../media/image664.png"/><Relationship Id="rId198" Type="http://schemas.openxmlformats.org/officeDocument/2006/relationships/customXml" Target="../ink/ink482.xml"/><Relationship Id="rId321" Type="http://schemas.openxmlformats.org/officeDocument/2006/relationships/image" Target="../media/image166.png"/><Relationship Id="rId419" Type="http://schemas.openxmlformats.org/officeDocument/2006/relationships/image" Target="../media/image215.png"/><Relationship Id="rId626" Type="http://schemas.openxmlformats.org/officeDocument/2006/relationships/customXml" Target="../ink/ink696.xml"/><Relationship Id="rId265" Type="http://schemas.openxmlformats.org/officeDocument/2006/relationships/image" Target="../media/image138.png"/><Relationship Id="rId472" Type="http://schemas.openxmlformats.org/officeDocument/2006/relationships/customXml" Target="../ink/ink619.xml"/><Relationship Id="rId125" Type="http://schemas.openxmlformats.org/officeDocument/2006/relationships/image" Target="../media/image68.png"/><Relationship Id="rId332" Type="http://schemas.openxmlformats.org/officeDocument/2006/relationships/customXml" Target="../ink/ink549.xml"/><Relationship Id="rId637" Type="http://schemas.openxmlformats.org/officeDocument/2006/relationships/image" Target="../media/image703.png"/><Relationship Id="rId276" Type="http://schemas.openxmlformats.org/officeDocument/2006/relationships/customXml" Target="../ink/ink521.xml"/><Relationship Id="rId483" Type="http://schemas.openxmlformats.org/officeDocument/2006/relationships/image" Target="../media/image626.png"/><Relationship Id="rId690" Type="http://schemas.openxmlformats.org/officeDocument/2006/relationships/customXml" Target="../ink/ink728.xml"/><Relationship Id="rId704" Type="http://schemas.openxmlformats.org/officeDocument/2006/relationships/customXml" Target="../ink/ink735.xml"/><Relationship Id="rId40" Type="http://schemas.openxmlformats.org/officeDocument/2006/relationships/customXml" Target="../ink/ink403.xml"/><Relationship Id="rId136" Type="http://schemas.openxmlformats.org/officeDocument/2006/relationships/customXml" Target="../ink/ink451.xml"/><Relationship Id="rId343" Type="http://schemas.openxmlformats.org/officeDocument/2006/relationships/image" Target="../media/image177.png"/><Relationship Id="rId550" Type="http://schemas.openxmlformats.org/officeDocument/2006/relationships/customXml" Target="../ink/ink658.xml"/><Relationship Id="rId203" Type="http://schemas.openxmlformats.org/officeDocument/2006/relationships/image" Target="../media/image107.png"/><Relationship Id="rId648" Type="http://schemas.openxmlformats.org/officeDocument/2006/relationships/customXml" Target="../ink/ink707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07.png"/><Relationship Id="rId299" Type="http://schemas.openxmlformats.org/officeDocument/2006/relationships/image" Target="../media/image898.png"/><Relationship Id="rId21" Type="http://schemas.openxmlformats.org/officeDocument/2006/relationships/image" Target="../media/image759.png"/><Relationship Id="rId63" Type="http://schemas.openxmlformats.org/officeDocument/2006/relationships/image" Target="../media/image780.png"/><Relationship Id="rId159" Type="http://schemas.openxmlformats.org/officeDocument/2006/relationships/image" Target="../media/image828.png"/><Relationship Id="rId324" Type="http://schemas.openxmlformats.org/officeDocument/2006/relationships/customXml" Target="../ink/ink908.xml"/><Relationship Id="rId366" Type="http://schemas.openxmlformats.org/officeDocument/2006/relationships/customXml" Target="../ink/ink929.xml"/><Relationship Id="rId170" Type="http://schemas.openxmlformats.org/officeDocument/2006/relationships/customXml" Target="../ink/ink831.xml"/><Relationship Id="rId226" Type="http://schemas.openxmlformats.org/officeDocument/2006/relationships/customXml" Target="../ink/ink859.xml"/><Relationship Id="rId433" Type="http://schemas.openxmlformats.org/officeDocument/2006/relationships/image" Target="../media/image965.png"/><Relationship Id="rId268" Type="http://schemas.openxmlformats.org/officeDocument/2006/relationships/customXml" Target="../ink/ink880.xml"/><Relationship Id="rId475" Type="http://schemas.openxmlformats.org/officeDocument/2006/relationships/image" Target="../media/image986.png"/><Relationship Id="rId32" Type="http://schemas.openxmlformats.org/officeDocument/2006/relationships/customXml" Target="../ink/ink762.xml"/><Relationship Id="rId74" Type="http://schemas.openxmlformats.org/officeDocument/2006/relationships/customXml" Target="../ink/ink783.xml"/><Relationship Id="rId128" Type="http://schemas.openxmlformats.org/officeDocument/2006/relationships/customXml" Target="../ink/ink810.xml"/><Relationship Id="rId335" Type="http://schemas.openxmlformats.org/officeDocument/2006/relationships/image" Target="../media/image916.png"/><Relationship Id="rId377" Type="http://schemas.openxmlformats.org/officeDocument/2006/relationships/image" Target="../media/image937.png"/><Relationship Id="rId5" Type="http://schemas.openxmlformats.org/officeDocument/2006/relationships/image" Target="../media/image751.png"/><Relationship Id="rId181" Type="http://schemas.openxmlformats.org/officeDocument/2006/relationships/image" Target="../media/image839.png"/><Relationship Id="rId237" Type="http://schemas.openxmlformats.org/officeDocument/2006/relationships/image" Target="../media/image867.png"/><Relationship Id="rId402" Type="http://schemas.openxmlformats.org/officeDocument/2006/relationships/customXml" Target="../ink/ink947.xml"/><Relationship Id="rId279" Type="http://schemas.openxmlformats.org/officeDocument/2006/relationships/image" Target="../media/image888.png"/><Relationship Id="rId444" Type="http://schemas.openxmlformats.org/officeDocument/2006/relationships/customXml" Target="../ink/ink968.xml"/><Relationship Id="rId43" Type="http://schemas.openxmlformats.org/officeDocument/2006/relationships/image" Target="../media/image770.png"/><Relationship Id="rId139" Type="http://schemas.openxmlformats.org/officeDocument/2006/relationships/image" Target="../media/image818.png"/><Relationship Id="rId290" Type="http://schemas.openxmlformats.org/officeDocument/2006/relationships/customXml" Target="../ink/ink891.xml"/><Relationship Id="rId304" Type="http://schemas.openxmlformats.org/officeDocument/2006/relationships/customXml" Target="../ink/ink898.xml"/><Relationship Id="rId346" Type="http://schemas.openxmlformats.org/officeDocument/2006/relationships/customXml" Target="../ink/ink919.xml"/><Relationship Id="rId388" Type="http://schemas.openxmlformats.org/officeDocument/2006/relationships/customXml" Target="../ink/ink940.xml"/><Relationship Id="rId85" Type="http://schemas.openxmlformats.org/officeDocument/2006/relationships/image" Target="../media/image791.png"/><Relationship Id="rId150" Type="http://schemas.openxmlformats.org/officeDocument/2006/relationships/customXml" Target="../ink/ink821.xml"/><Relationship Id="rId192" Type="http://schemas.openxmlformats.org/officeDocument/2006/relationships/customXml" Target="../ink/ink842.xml"/><Relationship Id="rId206" Type="http://schemas.openxmlformats.org/officeDocument/2006/relationships/customXml" Target="../ink/ink849.xml"/><Relationship Id="rId413" Type="http://schemas.openxmlformats.org/officeDocument/2006/relationships/image" Target="../media/image955.png"/><Relationship Id="rId248" Type="http://schemas.openxmlformats.org/officeDocument/2006/relationships/customXml" Target="../ink/ink870.xml"/><Relationship Id="rId455" Type="http://schemas.openxmlformats.org/officeDocument/2006/relationships/image" Target="../media/image976.png"/><Relationship Id="rId12" Type="http://schemas.openxmlformats.org/officeDocument/2006/relationships/customXml" Target="../ink/ink752.xml"/><Relationship Id="rId108" Type="http://schemas.openxmlformats.org/officeDocument/2006/relationships/customXml" Target="../ink/ink800.xml"/><Relationship Id="rId315" Type="http://schemas.openxmlformats.org/officeDocument/2006/relationships/image" Target="../media/image906.png"/><Relationship Id="rId357" Type="http://schemas.openxmlformats.org/officeDocument/2006/relationships/image" Target="../media/image927.png"/><Relationship Id="rId54" Type="http://schemas.openxmlformats.org/officeDocument/2006/relationships/customXml" Target="../ink/ink773.xml"/><Relationship Id="rId96" Type="http://schemas.openxmlformats.org/officeDocument/2006/relationships/customXml" Target="../ink/ink794.xml"/><Relationship Id="rId161" Type="http://schemas.openxmlformats.org/officeDocument/2006/relationships/image" Target="../media/image829.png"/><Relationship Id="rId217" Type="http://schemas.openxmlformats.org/officeDocument/2006/relationships/image" Target="../media/image857.png"/><Relationship Id="rId399" Type="http://schemas.openxmlformats.org/officeDocument/2006/relationships/image" Target="../media/image948.png"/><Relationship Id="rId259" Type="http://schemas.openxmlformats.org/officeDocument/2006/relationships/image" Target="../media/image878.png"/><Relationship Id="rId424" Type="http://schemas.openxmlformats.org/officeDocument/2006/relationships/customXml" Target="../ink/ink958.xml"/><Relationship Id="rId466" Type="http://schemas.openxmlformats.org/officeDocument/2006/relationships/customXml" Target="../ink/ink979.xml"/><Relationship Id="rId23" Type="http://schemas.openxmlformats.org/officeDocument/2006/relationships/image" Target="../media/image760.png"/><Relationship Id="rId119" Type="http://schemas.openxmlformats.org/officeDocument/2006/relationships/image" Target="../media/image808.png"/><Relationship Id="rId270" Type="http://schemas.openxmlformats.org/officeDocument/2006/relationships/customXml" Target="../ink/ink881.xml"/><Relationship Id="rId326" Type="http://schemas.openxmlformats.org/officeDocument/2006/relationships/customXml" Target="../ink/ink909.xml"/><Relationship Id="rId65" Type="http://schemas.openxmlformats.org/officeDocument/2006/relationships/image" Target="../media/image781.png"/><Relationship Id="rId130" Type="http://schemas.openxmlformats.org/officeDocument/2006/relationships/customXml" Target="../ink/ink811.xml"/><Relationship Id="rId368" Type="http://schemas.openxmlformats.org/officeDocument/2006/relationships/customXml" Target="../ink/ink930.xml"/><Relationship Id="rId172" Type="http://schemas.openxmlformats.org/officeDocument/2006/relationships/customXml" Target="../ink/ink832.xml"/><Relationship Id="rId228" Type="http://schemas.openxmlformats.org/officeDocument/2006/relationships/customXml" Target="../ink/ink860.xml"/><Relationship Id="rId435" Type="http://schemas.openxmlformats.org/officeDocument/2006/relationships/image" Target="../media/image966.png"/><Relationship Id="rId477" Type="http://schemas.openxmlformats.org/officeDocument/2006/relationships/image" Target="../media/image987.png"/><Relationship Id="rId281" Type="http://schemas.openxmlformats.org/officeDocument/2006/relationships/image" Target="../media/image889.png"/><Relationship Id="rId337" Type="http://schemas.openxmlformats.org/officeDocument/2006/relationships/image" Target="../media/image917.png"/><Relationship Id="rId34" Type="http://schemas.openxmlformats.org/officeDocument/2006/relationships/customXml" Target="../ink/ink763.xml"/><Relationship Id="rId76" Type="http://schemas.openxmlformats.org/officeDocument/2006/relationships/customXml" Target="../ink/ink784.xml"/><Relationship Id="rId141" Type="http://schemas.openxmlformats.org/officeDocument/2006/relationships/image" Target="../media/image819.png"/><Relationship Id="rId379" Type="http://schemas.openxmlformats.org/officeDocument/2006/relationships/image" Target="../media/image938.png"/><Relationship Id="rId7" Type="http://schemas.openxmlformats.org/officeDocument/2006/relationships/image" Target="../media/image752.png"/><Relationship Id="rId183" Type="http://schemas.openxmlformats.org/officeDocument/2006/relationships/image" Target="../media/image840.png"/><Relationship Id="rId239" Type="http://schemas.openxmlformats.org/officeDocument/2006/relationships/image" Target="../media/image868.png"/><Relationship Id="rId390" Type="http://schemas.openxmlformats.org/officeDocument/2006/relationships/customXml" Target="../ink/ink941.xml"/><Relationship Id="rId404" Type="http://schemas.openxmlformats.org/officeDocument/2006/relationships/customXml" Target="../ink/ink948.xml"/><Relationship Id="rId446" Type="http://schemas.openxmlformats.org/officeDocument/2006/relationships/customXml" Target="../ink/ink969.xml"/><Relationship Id="rId250" Type="http://schemas.openxmlformats.org/officeDocument/2006/relationships/customXml" Target="../ink/ink871.xml"/><Relationship Id="rId292" Type="http://schemas.openxmlformats.org/officeDocument/2006/relationships/customXml" Target="../ink/ink892.xml"/><Relationship Id="rId306" Type="http://schemas.openxmlformats.org/officeDocument/2006/relationships/customXml" Target="../ink/ink899.xml"/><Relationship Id="rId45" Type="http://schemas.openxmlformats.org/officeDocument/2006/relationships/image" Target="../media/image771.png"/><Relationship Id="rId87" Type="http://schemas.openxmlformats.org/officeDocument/2006/relationships/image" Target="../media/image792.png"/><Relationship Id="rId110" Type="http://schemas.openxmlformats.org/officeDocument/2006/relationships/customXml" Target="../ink/ink801.xml"/><Relationship Id="rId348" Type="http://schemas.openxmlformats.org/officeDocument/2006/relationships/customXml" Target="../ink/ink920.xml"/><Relationship Id="rId152" Type="http://schemas.openxmlformats.org/officeDocument/2006/relationships/customXml" Target="../ink/ink822.xml"/><Relationship Id="rId194" Type="http://schemas.openxmlformats.org/officeDocument/2006/relationships/customXml" Target="../ink/ink843.xml"/><Relationship Id="rId208" Type="http://schemas.openxmlformats.org/officeDocument/2006/relationships/customXml" Target="../ink/ink850.xml"/><Relationship Id="rId415" Type="http://schemas.openxmlformats.org/officeDocument/2006/relationships/image" Target="../media/image956.png"/><Relationship Id="rId457" Type="http://schemas.openxmlformats.org/officeDocument/2006/relationships/image" Target="../media/image977.png"/><Relationship Id="rId261" Type="http://schemas.openxmlformats.org/officeDocument/2006/relationships/image" Target="../media/image879.png"/><Relationship Id="rId14" Type="http://schemas.openxmlformats.org/officeDocument/2006/relationships/customXml" Target="../ink/ink753.xml"/><Relationship Id="rId56" Type="http://schemas.openxmlformats.org/officeDocument/2006/relationships/customXml" Target="../ink/ink774.xml"/><Relationship Id="rId317" Type="http://schemas.openxmlformats.org/officeDocument/2006/relationships/image" Target="../media/image907.png"/><Relationship Id="rId359" Type="http://schemas.openxmlformats.org/officeDocument/2006/relationships/image" Target="../media/image928.png"/><Relationship Id="rId98" Type="http://schemas.openxmlformats.org/officeDocument/2006/relationships/customXml" Target="../ink/ink795.xml"/><Relationship Id="rId121" Type="http://schemas.openxmlformats.org/officeDocument/2006/relationships/image" Target="../media/image809.png"/><Relationship Id="rId163" Type="http://schemas.openxmlformats.org/officeDocument/2006/relationships/image" Target="../media/image830.png"/><Relationship Id="rId219" Type="http://schemas.openxmlformats.org/officeDocument/2006/relationships/image" Target="../media/image858.png"/><Relationship Id="rId370" Type="http://schemas.openxmlformats.org/officeDocument/2006/relationships/customXml" Target="../ink/ink931.xml"/><Relationship Id="rId426" Type="http://schemas.openxmlformats.org/officeDocument/2006/relationships/customXml" Target="../ink/ink959.xml"/><Relationship Id="rId230" Type="http://schemas.openxmlformats.org/officeDocument/2006/relationships/customXml" Target="../ink/ink861.xml"/><Relationship Id="rId468" Type="http://schemas.openxmlformats.org/officeDocument/2006/relationships/customXml" Target="../ink/ink980.xml"/><Relationship Id="rId25" Type="http://schemas.openxmlformats.org/officeDocument/2006/relationships/image" Target="../media/image761.png"/><Relationship Id="rId67" Type="http://schemas.openxmlformats.org/officeDocument/2006/relationships/image" Target="../media/image782.png"/><Relationship Id="rId272" Type="http://schemas.openxmlformats.org/officeDocument/2006/relationships/customXml" Target="../ink/ink882.xml"/><Relationship Id="rId328" Type="http://schemas.openxmlformats.org/officeDocument/2006/relationships/customXml" Target="../ink/ink910.xml"/><Relationship Id="rId132" Type="http://schemas.openxmlformats.org/officeDocument/2006/relationships/customXml" Target="../ink/ink812.xml"/><Relationship Id="rId174" Type="http://schemas.openxmlformats.org/officeDocument/2006/relationships/customXml" Target="../ink/ink833.xml"/><Relationship Id="rId381" Type="http://schemas.openxmlformats.org/officeDocument/2006/relationships/image" Target="../media/image939.png"/><Relationship Id="rId241" Type="http://schemas.openxmlformats.org/officeDocument/2006/relationships/image" Target="../media/image869.png"/><Relationship Id="rId437" Type="http://schemas.openxmlformats.org/officeDocument/2006/relationships/image" Target="../media/image967.png"/><Relationship Id="rId479" Type="http://schemas.openxmlformats.org/officeDocument/2006/relationships/image" Target="../media/image988.png"/><Relationship Id="rId36" Type="http://schemas.openxmlformats.org/officeDocument/2006/relationships/customXml" Target="../ink/ink764.xml"/><Relationship Id="rId283" Type="http://schemas.openxmlformats.org/officeDocument/2006/relationships/image" Target="../media/image890.png"/><Relationship Id="rId339" Type="http://schemas.openxmlformats.org/officeDocument/2006/relationships/image" Target="../media/image918.png"/><Relationship Id="rId78" Type="http://schemas.openxmlformats.org/officeDocument/2006/relationships/customXml" Target="../ink/ink785.xml"/><Relationship Id="rId101" Type="http://schemas.openxmlformats.org/officeDocument/2006/relationships/image" Target="../media/image799.png"/><Relationship Id="rId143" Type="http://schemas.openxmlformats.org/officeDocument/2006/relationships/image" Target="../media/image820.png"/><Relationship Id="rId185" Type="http://schemas.openxmlformats.org/officeDocument/2006/relationships/image" Target="../media/image841.png"/><Relationship Id="rId350" Type="http://schemas.openxmlformats.org/officeDocument/2006/relationships/customXml" Target="../ink/ink921.xml"/><Relationship Id="rId406" Type="http://schemas.openxmlformats.org/officeDocument/2006/relationships/customXml" Target="../ink/ink949.xml"/><Relationship Id="rId9" Type="http://schemas.openxmlformats.org/officeDocument/2006/relationships/image" Target="../media/image753.png"/><Relationship Id="rId210" Type="http://schemas.openxmlformats.org/officeDocument/2006/relationships/customXml" Target="../ink/ink851.xml"/><Relationship Id="rId392" Type="http://schemas.openxmlformats.org/officeDocument/2006/relationships/customXml" Target="../ink/ink942.xml"/><Relationship Id="rId448" Type="http://schemas.openxmlformats.org/officeDocument/2006/relationships/customXml" Target="../ink/ink970.xml"/><Relationship Id="rId252" Type="http://schemas.openxmlformats.org/officeDocument/2006/relationships/customXml" Target="../ink/ink872.xml"/><Relationship Id="rId294" Type="http://schemas.openxmlformats.org/officeDocument/2006/relationships/customXml" Target="../ink/ink893.xml"/><Relationship Id="rId308" Type="http://schemas.openxmlformats.org/officeDocument/2006/relationships/customXml" Target="../ink/ink900.xml"/><Relationship Id="rId47" Type="http://schemas.openxmlformats.org/officeDocument/2006/relationships/image" Target="../media/image772.png"/><Relationship Id="rId89" Type="http://schemas.openxmlformats.org/officeDocument/2006/relationships/image" Target="../media/image793.png"/><Relationship Id="rId112" Type="http://schemas.openxmlformats.org/officeDocument/2006/relationships/customXml" Target="../ink/ink802.xml"/><Relationship Id="rId154" Type="http://schemas.openxmlformats.org/officeDocument/2006/relationships/customXml" Target="../ink/ink823.xml"/><Relationship Id="rId361" Type="http://schemas.openxmlformats.org/officeDocument/2006/relationships/image" Target="../media/image929.png"/><Relationship Id="rId196" Type="http://schemas.openxmlformats.org/officeDocument/2006/relationships/customXml" Target="../ink/ink844.xml"/><Relationship Id="rId417" Type="http://schemas.openxmlformats.org/officeDocument/2006/relationships/image" Target="../media/image957.png"/><Relationship Id="rId459" Type="http://schemas.openxmlformats.org/officeDocument/2006/relationships/image" Target="../media/image978.png"/><Relationship Id="rId16" Type="http://schemas.openxmlformats.org/officeDocument/2006/relationships/customXml" Target="../ink/ink754.xml"/><Relationship Id="rId221" Type="http://schemas.openxmlformats.org/officeDocument/2006/relationships/image" Target="../media/image859.png"/><Relationship Id="rId263" Type="http://schemas.openxmlformats.org/officeDocument/2006/relationships/image" Target="../media/image880.png"/><Relationship Id="rId319" Type="http://schemas.openxmlformats.org/officeDocument/2006/relationships/image" Target="../media/image908.png"/><Relationship Id="rId470" Type="http://schemas.openxmlformats.org/officeDocument/2006/relationships/customXml" Target="../ink/ink981.xml"/><Relationship Id="rId58" Type="http://schemas.openxmlformats.org/officeDocument/2006/relationships/customXml" Target="../ink/ink775.xml"/><Relationship Id="rId123" Type="http://schemas.openxmlformats.org/officeDocument/2006/relationships/image" Target="../media/image810.png"/><Relationship Id="rId330" Type="http://schemas.openxmlformats.org/officeDocument/2006/relationships/customXml" Target="../ink/ink911.xml"/><Relationship Id="rId165" Type="http://schemas.openxmlformats.org/officeDocument/2006/relationships/image" Target="../media/image831.png"/><Relationship Id="rId372" Type="http://schemas.openxmlformats.org/officeDocument/2006/relationships/customXml" Target="../ink/ink932.xml"/><Relationship Id="rId428" Type="http://schemas.openxmlformats.org/officeDocument/2006/relationships/customXml" Target="../ink/ink960.xml"/><Relationship Id="rId232" Type="http://schemas.openxmlformats.org/officeDocument/2006/relationships/customXml" Target="../ink/ink862.xml"/><Relationship Id="rId274" Type="http://schemas.openxmlformats.org/officeDocument/2006/relationships/customXml" Target="../ink/ink883.xml"/><Relationship Id="rId481" Type="http://schemas.openxmlformats.org/officeDocument/2006/relationships/image" Target="../media/image989.png"/><Relationship Id="rId27" Type="http://schemas.openxmlformats.org/officeDocument/2006/relationships/image" Target="../media/image762.png"/><Relationship Id="rId69" Type="http://schemas.openxmlformats.org/officeDocument/2006/relationships/image" Target="../media/image783.png"/><Relationship Id="rId134" Type="http://schemas.openxmlformats.org/officeDocument/2006/relationships/customXml" Target="../ink/ink813.xml"/><Relationship Id="rId80" Type="http://schemas.openxmlformats.org/officeDocument/2006/relationships/customXml" Target="../ink/ink786.xml"/><Relationship Id="rId176" Type="http://schemas.openxmlformats.org/officeDocument/2006/relationships/customXml" Target="../ink/ink834.xml"/><Relationship Id="rId341" Type="http://schemas.openxmlformats.org/officeDocument/2006/relationships/image" Target="../media/image919.png"/><Relationship Id="rId383" Type="http://schemas.openxmlformats.org/officeDocument/2006/relationships/image" Target="../media/image940.png"/><Relationship Id="rId439" Type="http://schemas.openxmlformats.org/officeDocument/2006/relationships/image" Target="../media/image968.png"/><Relationship Id="rId201" Type="http://schemas.openxmlformats.org/officeDocument/2006/relationships/image" Target="../media/image849.png"/><Relationship Id="rId243" Type="http://schemas.openxmlformats.org/officeDocument/2006/relationships/image" Target="../media/image870.png"/><Relationship Id="rId285" Type="http://schemas.openxmlformats.org/officeDocument/2006/relationships/image" Target="../media/image891.png"/><Relationship Id="rId450" Type="http://schemas.openxmlformats.org/officeDocument/2006/relationships/customXml" Target="../ink/ink971.xml"/><Relationship Id="rId38" Type="http://schemas.openxmlformats.org/officeDocument/2006/relationships/customXml" Target="../ink/ink765.xml"/><Relationship Id="rId103" Type="http://schemas.openxmlformats.org/officeDocument/2006/relationships/image" Target="../media/image800.png"/><Relationship Id="rId310" Type="http://schemas.openxmlformats.org/officeDocument/2006/relationships/customXml" Target="../ink/ink901.xml"/><Relationship Id="rId91" Type="http://schemas.openxmlformats.org/officeDocument/2006/relationships/image" Target="../media/image794.png"/><Relationship Id="rId145" Type="http://schemas.openxmlformats.org/officeDocument/2006/relationships/image" Target="../media/image821.png"/><Relationship Id="rId187" Type="http://schemas.openxmlformats.org/officeDocument/2006/relationships/image" Target="../media/image842.png"/><Relationship Id="rId352" Type="http://schemas.openxmlformats.org/officeDocument/2006/relationships/customXml" Target="../ink/ink922.xml"/><Relationship Id="rId394" Type="http://schemas.openxmlformats.org/officeDocument/2006/relationships/customXml" Target="../ink/ink943.xml"/><Relationship Id="rId408" Type="http://schemas.openxmlformats.org/officeDocument/2006/relationships/customXml" Target="../ink/ink950.xml"/><Relationship Id="rId212" Type="http://schemas.openxmlformats.org/officeDocument/2006/relationships/customXml" Target="../ink/ink852.xml"/><Relationship Id="rId254" Type="http://schemas.openxmlformats.org/officeDocument/2006/relationships/customXml" Target="../ink/ink873.xml"/><Relationship Id="rId49" Type="http://schemas.openxmlformats.org/officeDocument/2006/relationships/image" Target="../media/image773.png"/><Relationship Id="rId114" Type="http://schemas.openxmlformats.org/officeDocument/2006/relationships/customXml" Target="../ink/ink803.xml"/><Relationship Id="rId296" Type="http://schemas.openxmlformats.org/officeDocument/2006/relationships/customXml" Target="../ink/ink894.xml"/><Relationship Id="rId461" Type="http://schemas.openxmlformats.org/officeDocument/2006/relationships/image" Target="../media/image979.png"/><Relationship Id="rId60" Type="http://schemas.openxmlformats.org/officeDocument/2006/relationships/customXml" Target="../ink/ink776.xml"/><Relationship Id="rId156" Type="http://schemas.openxmlformats.org/officeDocument/2006/relationships/customXml" Target="../ink/ink824.xml"/><Relationship Id="rId198" Type="http://schemas.openxmlformats.org/officeDocument/2006/relationships/customXml" Target="../ink/ink845.xml"/><Relationship Id="rId321" Type="http://schemas.openxmlformats.org/officeDocument/2006/relationships/image" Target="../media/image909.png"/><Relationship Id="rId363" Type="http://schemas.openxmlformats.org/officeDocument/2006/relationships/image" Target="../media/image930.png"/><Relationship Id="rId419" Type="http://schemas.openxmlformats.org/officeDocument/2006/relationships/image" Target="../media/image958.png"/><Relationship Id="rId223" Type="http://schemas.openxmlformats.org/officeDocument/2006/relationships/image" Target="../media/image860.png"/><Relationship Id="rId430" Type="http://schemas.openxmlformats.org/officeDocument/2006/relationships/customXml" Target="../ink/ink961.xml"/><Relationship Id="rId18" Type="http://schemas.openxmlformats.org/officeDocument/2006/relationships/customXml" Target="../ink/ink755.xml"/><Relationship Id="rId265" Type="http://schemas.openxmlformats.org/officeDocument/2006/relationships/image" Target="../media/image881.png"/><Relationship Id="rId472" Type="http://schemas.openxmlformats.org/officeDocument/2006/relationships/customXml" Target="../ink/ink982.xml"/><Relationship Id="rId125" Type="http://schemas.openxmlformats.org/officeDocument/2006/relationships/image" Target="../media/image811.png"/><Relationship Id="rId167" Type="http://schemas.openxmlformats.org/officeDocument/2006/relationships/image" Target="../media/image832.png"/><Relationship Id="rId332" Type="http://schemas.openxmlformats.org/officeDocument/2006/relationships/customXml" Target="../ink/ink912.xml"/><Relationship Id="rId374" Type="http://schemas.openxmlformats.org/officeDocument/2006/relationships/customXml" Target="../ink/ink933.xml"/><Relationship Id="rId71" Type="http://schemas.openxmlformats.org/officeDocument/2006/relationships/image" Target="../media/image784.png"/><Relationship Id="rId234" Type="http://schemas.openxmlformats.org/officeDocument/2006/relationships/customXml" Target="../ink/ink863.xml"/><Relationship Id="rId2" Type="http://schemas.openxmlformats.org/officeDocument/2006/relationships/customXml" Target="../ink/ink748.xml"/><Relationship Id="rId29" Type="http://schemas.openxmlformats.org/officeDocument/2006/relationships/image" Target="../media/image763.png"/><Relationship Id="rId276" Type="http://schemas.openxmlformats.org/officeDocument/2006/relationships/customXml" Target="../ink/ink884.xml"/><Relationship Id="rId441" Type="http://schemas.openxmlformats.org/officeDocument/2006/relationships/image" Target="../media/image969.png"/><Relationship Id="rId483" Type="http://schemas.openxmlformats.org/officeDocument/2006/relationships/image" Target="../media/image990.png"/><Relationship Id="rId40" Type="http://schemas.openxmlformats.org/officeDocument/2006/relationships/customXml" Target="../ink/ink766.xml"/><Relationship Id="rId136" Type="http://schemas.openxmlformats.org/officeDocument/2006/relationships/customXml" Target="../ink/ink814.xml"/><Relationship Id="rId178" Type="http://schemas.openxmlformats.org/officeDocument/2006/relationships/customXml" Target="../ink/ink835.xml"/><Relationship Id="rId301" Type="http://schemas.openxmlformats.org/officeDocument/2006/relationships/image" Target="../media/image899.png"/><Relationship Id="rId343" Type="http://schemas.openxmlformats.org/officeDocument/2006/relationships/image" Target="../media/image920.png"/><Relationship Id="rId82" Type="http://schemas.openxmlformats.org/officeDocument/2006/relationships/customXml" Target="../ink/ink787.xml"/><Relationship Id="rId203" Type="http://schemas.openxmlformats.org/officeDocument/2006/relationships/image" Target="../media/image850.png"/><Relationship Id="rId385" Type="http://schemas.openxmlformats.org/officeDocument/2006/relationships/image" Target="../media/image941.png"/><Relationship Id="rId245" Type="http://schemas.openxmlformats.org/officeDocument/2006/relationships/image" Target="../media/image871.png"/><Relationship Id="rId287" Type="http://schemas.openxmlformats.org/officeDocument/2006/relationships/image" Target="../media/image892.png"/><Relationship Id="rId410" Type="http://schemas.openxmlformats.org/officeDocument/2006/relationships/customXml" Target="../ink/ink951.xml"/><Relationship Id="rId452" Type="http://schemas.openxmlformats.org/officeDocument/2006/relationships/customXml" Target="../ink/ink972.xml"/><Relationship Id="rId105" Type="http://schemas.openxmlformats.org/officeDocument/2006/relationships/image" Target="../media/image801.png"/><Relationship Id="rId147" Type="http://schemas.openxmlformats.org/officeDocument/2006/relationships/image" Target="../media/image822.png"/><Relationship Id="rId312" Type="http://schemas.openxmlformats.org/officeDocument/2006/relationships/customXml" Target="../ink/ink902.xml"/><Relationship Id="rId354" Type="http://schemas.openxmlformats.org/officeDocument/2006/relationships/customXml" Target="../ink/ink923.xml"/><Relationship Id="rId51" Type="http://schemas.openxmlformats.org/officeDocument/2006/relationships/image" Target="../media/image774.png"/><Relationship Id="rId93" Type="http://schemas.openxmlformats.org/officeDocument/2006/relationships/image" Target="../media/image795.png"/><Relationship Id="rId189" Type="http://schemas.openxmlformats.org/officeDocument/2006/relationships/image" Target="../media/image843.png"/><Relationship Id="rId396" Type="http://schemas.openxmlformats.org/officeDocument/2006/relationships/customXml" Target="../ink/ink944.xml"/><Relationship Id="rId214" Type="http://schemas.openxmlformats.org/officeDocument/2006/relationships/customXml" Target="../ink/ink853.xml"/><Relationship Id="rId235" Type="http://schemas.openxmlformats.org/officeDocument/2006/relationships/image" Target="../media/image866.png"/><Relationship Id="rId256" Type="http://schemas.openxmlformats.org/officeDocument/2006/relationships/customXml" Target="../ink/ink874.xml"/><Relationship Id="rId277" Type="http://schemas.openxmlformats.org/officeDocument/2006/relationships/image" Target="../media/image887.png"/><Relationship Id="rId298" Type="http://schemas.openxmlformats.org/officeDocument/2006/relationships/customXml" Target="../ink/ink895.xml"/><Relationship Id="rId400" Type="http://schemas.openxmlformats.org/officeDocument/2006/relationships/customXml" Target="../ink/ink946.xml"/><Relationship Id="rId421" Type="http://schemas.openxmlformats.org/officeDocument/2006/relationships/image" Target="../media/image959.png"/><Relationship Id="rId442" Type="http://schemas.openxmlformats.org/officeDocument/2006/relationships/customXml" Target="../ink/ink967.xml"/><Relationship Id="rId463" Type="http://schemas.openxmlformats.org/officeDocument/2006/relationships/image" Target="../media/image980.png"/><Relationship Id="rId116" Type="http://schemas.openxmlformats.org/officeDocument/2006/relationships/customXml" Target="../ink/ink804.xml"/><Relationship Id="rId137" Type="http://schemas.openxmlformats.org/officeDocument/2006/relationships/image" Target="../media/image817.png"/><Relationship Id="rId158" Type="http://schemas.openxmlformats.org/officeDocument/2006/relationships/customXml" Target="../ink/ink825.xml"/><Relationship Id="rId302" Type="http://schemas.openxmlformats.org/officeDocument/2006/relationships/customXml" Target="../ink/ink897.xml"/><Relationship Id="rId323" Type="http://schemas.openxmlformats.org/officeDocument/2006/relationships/image" Target="../media/image910.png"/><Relationship Id="rId344" Type="http://schemas.openxmlformats.org/officeDocument/2006/relationships/customXml" Target="../ink/ink918.xml"/><Relationship Id="rId20" Type="http://schemas.openxmlformats.org/officeDocument/2006/relationships/customXml" Target="../ink/ink756.xml"/><Relationship Id="rId41" Type="http://schemas.openxmlformats.org/officeDocument/2006/relationships/image" Target="../media/image769.png"/><Relationship Id="rId62" Type="http://schemas.openxmlformats.org/officeDocument/2006/relationships/customXml" Target="../ink/ink777.xml"/><Relationship Id="rId83" Type="http://schemas.openxmlformats.org/officeDocument/2006/relationships/image" Target="../media/image790.png"/><Relationship Id="rId179" Type="http://schemas.openxmlformats.org/officeDocument/2006/relationships/image" Target="../media/image838.png"/><Relationship Id="rId365" Type="http://schemas.openxmlformats.org/officeDocument/2006/relationships/image" Target="../media/image931.png"/><Relationship Id="rId386" Type="http://schemas.openxmlformats.org/officeDocument/2006/relationships/customXml" Target="../ink/ink939.xml"/><Relationship Id="rId190" Type="http://schemas.openxmlformats.org/officeDocument/2006/relationships/customXml" Target="../ink/ink841.xml"/><Relationship Id="rId204" Type="http://schemas.openxmlformats.org/officeDocument/2006/relationships/customXml" Target="../ink/ink848.xml"/><Relationship Id="rId225" Type="http://schemas.openxmlformats.org/officeDocument/2006/relationships/image" Target="../media/image861.png"/><Relationship Id="rId246" Type="http://schemas.openxmlformats.org/officeDocument/2006/relationships/customXml" Target="../ink/ink869.xml"/><Relationship Id="rId267" Type="http://schemas.openxmlformats.org/officeDocument/2006/relationships/image" Target="../media/image882.png"/><Relationship Id="rId288" Type="http://schemas.openxmlformats.org/officeDocument/2006/relationships/customXml" Target="../ink/ink890.xml"/><Relationship Id="rId411" Type="http://schemas.openxmlformats.org/officeDocument/2006/relationships/image" Target="../media/image954.png"/><Relationship Id="rId432" Type="http://schemas.openxmlformats.org/officeDocument/2006/relationships/customXml" Target="../ink/ink962.xml"/><Relationship Id="rId453" Type="http://schemas.openxmlformats.org/officeDocument/2006/relationships/image" Target="../media/image975.png"/><Relationship Id="rId474" Type="http://schemas.openxmlformats.org/officeDocument/2006/relationships/customXml" Target="../ink/ink983.xml"/><Relationship Id="rId106" Type="http://schemas.openxmlformats.org/officeDocument/2006/relationships/customXml" Target="../ink/ink799.xml"/><Relationship Id="rId127" Type="http://schemas.openxmlformats.org/officeDocument/2006/relationships/image" Target="../media/image812.png"/><Relationship Id="rId313" Type="http://schemas.openxmlformats.org/officeDocument/2006/relationships/image" Target="../media/image905.png"/><Relationship Id="rId10" Type="http://schemas.openxmlformats.org/officeDocument/2006/relationships/customXml" Target="../ink/ink751.xml"/><Relationship Id="rId31" Type="http://schemas.openxmlformats.org/officeDocument/2006/relationships/image" Target="../media/image764.png"/><Relationship Id="rId52" Type="http://schemas.openxmlformats.org/officeDocument/2006/relationships/customXml" Target="../ink/ink772.xml"/><Relationship Id="rId73" Type="http://schemas.openxmlformats.org/officeDocument/2006/relationships/image" Target="../media/image785.png"/><Relationship Id="rId94" Type="http://schemas.openxmlformats.org/officeDocument/2006/relationships/customXml" Target="../ink/ink793.xml"/><Relationship Id="rId148" Type="http://schemas.openxmlformats.org/officeDocument/2006/relationships/customXml" Target="../ink/ink820.xml"/><Relationship Id="rId169" Type="http://schemas.openxmlformats.org/officeDocument/2006/relationships/image" Target="../media/image833.png"/><Relationship Id="rId334" Type="http://schemas.openxmlformats.org/officeDocument/2006/relationships/customXml" Target="../ink/ink913.xml"/><Relationship Id="rId355" Type="http://schemas.openxmlformats.org/officeDocument/2006/relationships/image" Target="../media/image926.png"/><Relationship Id="rId376" Type="http://schemas.openxmlformats.org/officeDocument/2006/relationships/customXml" Target="../ink/ink934.xml"/><Relationship Id="rId397" Type="http://schemas.openxmlformats.org/officeDocument/2006/relationships/image" Target="../media/image947.png"/><Relationship Id="rId180" Type="http://schemas.openxmlformats.org/officeDocument/2006/relationships/customXml" Target="../ink/ink836.xml"/><Relationship Id="rId215" Type="http://schemas.openxmlformats.org/officeDocument/2006/relationships/image" Target="../media/image856.png"/><Relationship Id="rId236" Type="http://schemas.openxmlformats.org/officeDocument/2006/relationships/customXml" Target="../ink/ink864.xml"/><Relationship Id="rId257" Type="http://schemas.openxmlformats.org/officeDocument/2006/relationships/image" Target="../media/image877.png"/><Relationship Id="rId278" Type="http://schemas.openxmlformats.org/officeDocument/2006/relationships/customXml" Target="../ink/ink885.xml"/><Relationship Id="rId401" Type="http://schemas.openxmlformats.org/officeDocument/2006/relationships/image" Target="../media/image949.png"/><Relationship Id="rId422" Type="http://schemas.openxmlformats.org/officeDocument/2006/relationships/customXml" Target="../ink/ink957.xml"/><Relationship Id="rId443" Type="http://schemas.openxmlformats.org/officeDocument/2006/relationships/image" Target="../media/image970.png"/><Relationship Id="rId464" Type="http://schemas.openxmlformats.org/officeDocument/2006/relationships/customXml" Target="../ink/ink978.xml"/><Relationship Id="rId303" Type="http://schemas.openxmlformats.org/officeDocument/2006/relationships/image" Target="../media/image900.png"/><Relationship Id="rId42" Type="http://schemas.openxmlformats.org/officeDocument/2006/relationships/customXml" Target="../ink/ink767.xml"/><Relationship Id="rId84" Type="http://schemas.openxmlformats.org/officeDocument/2006/relationships/customXml" Target="../ink/ink788.xml"/><Relationship Id="rId138" Type="http://schemas.openxmlformats.org/officeDocument/2006/relationships/customXml" Target="../ink/ink815.xml"/><Relationship Id="rId345" Type="http://schemas.openxmlformats.org/officeDocument/2006/relationships/image" Target="../media/image921.png"/><Relationship Id="rId387" Type="http://schemas.openxmlformats.org/officeDocument/2006/relationships/image" Target="../media/image942.png"/><Relationship Id="rId191" Type="http://schemas.openxmlformats.org/officeDocument/2006/relationships/image" Target="../media/image844.png"/><Relationship Id="rId205" Type="http://schemas.openxmlformats.org/officeDocument/2006/relationships/image" Target="../media/image851.png"/><Relationship Id="rId247" Type="http://schemas.openxmlformats.org/officeDocument/2006/relationships/image" Target="../media/image872.png"/><Relationship Id="rId412" Type="http://schemas.openxmlformats.org/officeDocument/2006/relationships/customXml" Target="../ink/ink952.xml"/><Relationship Id="rId107" Type="http://schemas.openxmlformats.org/officeDocument/2006/relationships/image" Target="../media/image802.png"/><Relationship Id="rId289" Type="http://schemas.openxmlformats.org/officeDocument/2006/relationships/image" Target="../media/image893.png"/><Relationship Id="rId454" Type="http://schemas.openxmlformats.org/officeDocument/2006/relationships/customXml" Target="../ink/ink973.xml"/><Relationship Id="rId11" Type="http://schemas.openxmlformats.org/officeDocument/2006/relationships/image" Target="../media/image754.png"/><Relationship Id="rId53" Type="http://schemas.openxmlformats.org/officeDocument/2006/relationships/image" Target="../media/image775.png"/><Relationship Id="rId149" Type="http://schemas.openxmlformats.org/officeDocument/2006/relationships/image" Target="../media/image823.png"/><Relationship Id="rId314" Type="http://schemas.openxmlformats.org/officeDocument/2006/relationships/customXml" Target="../ink/ink903.xml"/><Relationship Id="rId356" Type="http://schemas.openxmlformats.org/officeDocument/2006/relationships/customXml" Target="../ink/ink924.xml"/><Relationship Id="rId398" Type="http://schemas.openxmlformats.org/officeDocument/2006/relationships/customXml" Target="../ink/ink945.xml"/><Relationship Id="rId95" Type="http://schemas.openxmlformats.org/officeDocument/2006/relationships/image" Target="../media/image796.png"/><Relationship Id="rId160" Type="http://schemas.openxmlformats.org/officeDocument/2006/relationships/customXml" Target="../ink/ink826.xml"/><Relationship Id="rId216" Type="http://schemas.openxmlformats.org/officeDocument/2006/relationships/customXml" Target="../ink/ink854.xml"/><Relationship Id="rId423" Type="http://schemas.openxmlformats.org/officeDocument/2006/relationships/image" Target="../media/image960.png"/><Relationship Id="rId258" Type="http://schemas.openxmlformats.org/officeDocument/2006/relationships/customXml" Target="../ink/ink875.xml"/><Relationship Id="rId465" Type="http://schemas.openxmlformats.org/officeDocument/2006/relationships/image" Target="../media/image981.png"/><Relationship Id="rId22" Type="http://schemas.openxmlformats.org/officeDocument/2006/relationships/customXml" Target="../ink/ink757.xml"/><Relationship Id="rId64" Type="http://schemas.openxmlformats.org/officeDocument/2006/relationships/customXml" Target="../ink/ink778.xml"/><Relationship Id="rId118" Type="http://schemas.openxmlformats.org/officeDocument/2006/relationships/customXml" Target="../ink/ink805.xml"/><Relationship Id="rId325" Type="http://schemas.openxmlformats.org/officeDocument/2006/relationships/image" Target="../media/image911.png"/><Relationship Id="rId367" Type="http://schemas.openxmlformats.org/officeDocument/2006/relationships/image" Target="../media/image932.png"/><Relationship Id="rId171" Type="http://schemas.openxmlformats.org/officeDocument/2006/relationships/image" Target="../media/image834.png"/><Relationship Id="rId227" Type="http://schemas.openxmlformats.org/officeDocument/2006/relationships/image" Target="../media/image862.png"/><Relationship Id="rId269" Type="http://schemas.openxmlformats.org/officeDocument/2006/relationships/image" Target="../media/image883.png"/><Relationship Id="rId434" Type="http://schemas.openxmlformats.org/officeDocument/2006/relationships/customXml" Target="../ink/ink963.xml"/><Relationship Id="rId476" Type="http://schemas.openxmlformats.org/officeDocument/2006/relationships/customXml" Target="../ink/ink984.xml"/><Relationship Id="rId33" Type="http://schemas.openxmlformats.org/officeDocument/2006/relationships/image" Target="../media/image765.png"/><Relationship Id="rId129" Type="http://schemas.openxmlformats.org/officeDocument/2006/relationships/image" Target="../media/image813.png"/><Relationship Id="rId280" Type="http://schemas.openxmlformats.org/officeDocument/2006/relationships/customXml" Target="../ink/ink886.xml"/><Relationship Id="rId336" Type="http://schemas.openxmlformats.org/officeDocument/2006/relationships/customXml" Target="../ink/ink914.xml"/><Relationship Id="rId75" Type="http://schemas.openxmlformats.org/officeDocument/2006/relationships/image" Target="../media/image786.png"/><Relationship Id="rId140" Type="http://schemas.openxmlformats.org/officeDocument/2006/relationships/customXml" Target="../ink/ink816.xml"/><Relationship Id="rId182" Type="http://schemas.openxmlformats.org/officeDocument/2006/relationships/customXml" Target="../ink/ink837.xml"/><Relationship Id="rId378" Type="http://schemas.openxmlformats.org/officeDocument/2006/relationships/customXml" Target="../ink/ink935.xml"/><Relationship Id="rId403" Type="http://schemas.openxmlformats.org/officeDocument/2006/relationships/image" Target="../media/image950.png"/><Relationship Id="rId6" Type="http://schemas.openxmlformats.org/officeDocument/2006/relationships/customXml" Target="../ink/ink749.xml"/><Relationship Id="rId238" Type="http://schemas.openxmlformats.org/officeDocument/2006/relationships/customXml" Target="../ink/ink865.xml"/><Relationship Id="rId445" Type="http://schemas.openxmlformats.org/officeDocument/2006/relationships/image" Target="../media/image971.png"/><Relationship Id="rId291" Type="http://schemas.openxmlformats.org/officeDocument/2006/relationships/image" Target="../media/image894.png"/><Relationship Id="rId305" Type="http://schemas.openxmlformats.org/officeDocument/2006/relationships/image" Target="../media/image901.png"/><Relationship Id="rId347" Type="http://schemas.openxmlformats.org/officeDocument/2006/relationships/image" Target="../media/image922.png"/><Relationship Id="rId44" Type="http://schemas.openxmlformats.org/officeDocument/2006/relationships/customXml" Target="../ink/ink768.xml"/><Relationship Id="rId86" Type="http://schemas.openxmlformats.org/officeDocument/2006/relationships/customXml" Target="../ink/ink789.xml"/><Relationship Id="rId151" Type="http://schemas.openxmlformats.org/officeDocument/2006/relationships/image" Target="../media/image824.png"/><Relationship Id="rId389" Type="http://schemas.openxmlformats.org/officeDocument/2006/relationships/image" Target="../media/image943.png"/><Relationship Id="rId193" Type="http://schemas.openxmlformats.org/officeDocument/2006/relationships/image" Target="../media/image845.png"/><Relationship Id="rId207" Type="http://schemas.openxmlformats.org/officeDocument/2006/relationships/image" Target="../media/image852.png"/><Relationship Id="rId249" Type="http://schemas.openxmlformats.org/officeDocument/2006/relationships/image" Target="../media/image873.png"/><Relationship Id="rId414" Type="http://schemas.openxmlformats.org/officeDocument/2006/relationships/customXml" Target="../ink/ink953.xml"/><Relationship Id="rId456" Type="http://schemas.openxmlformats.org/officeDocument/2006/relationships/customXml" Target="../ink/ink974.xml"/><Relationship Id="rId13" Type="http://schemas.openxmlformats.org/officeDocument/2006/relationships/image" Target="../media/image755.png"/><Relationship Id="rId109" Type="http://schemas.openxmlformats.org/officeDocument/2006/relationships/image" Target="../media/image803.png"/><Relationship Id="rId260" Type="http://schemas.openxmlformats.org/officeDocument/2006/relationships/customXml" Target="../ink/ink876.xml"/><Relationship Id="rId316" Type="http://schemas.openxmlformats.org/officeDocument/2006/relationships/customXml" Target="../ink/ink904.xml"/><Relationship Id="rId55" Type="http://schemas.openxmlformats.org/officeDocument/2006/relationships/image" Target="../media/image776.png"/><Relationship Id="rId97" Type="http://schemas.openxmlformats.org/officeDocument/2006/relationships/image" Target="../media/image797.png"/><Relationship Id="rId120" Type="http://schemas.openxmlformats.org/officeDocument/2006/relationships/customXml" Target="../ink/ink806.xml"/><Relationship Id="rId358" Type="http://schemas.openxmlformats.org/officeDocument/2006/relationships/customXml" Target="../ink/ink925.xml"/><Relationship Id="rId162" Type="http://schemas.openxmlformats.org/officeDocument/2006/relationships/customXml" Target="../ink/ink827.xml"/><Relationship Id="rId218" Type="http://schemas.openxmlformats.org/officeDocument/2006/relationships/customXml" Target="../ink/ink855.xml"/><Relationship Id="rId425" Type="http://schemas.openxmlformats.org/officeDocument/2006/relationships/image" Target="../media/image961.png"/><Relationship Id="rId467" Type="http://schemas.openxmlformats.org/officeDocument/2006/relationships/image" Target="../media/image982.png"/><Relationship Id="rId271" Type="http://schemas.openxmlformats.org/officeDocument/2006/relationships/image" Target="../media/image884.png"/><Relationship Id="rId24" Type="http://schemas.openxmlformats.org/officeDocument/2006/relationships/customXml" Target="../ink/ink758.xml"/><Relationship Id="rId66" Type="http://schemas.openxmlformats.org/officeDocument/2006/relationships/customXml" Target="../ink/ink779.xml"/><Relationship Id="rId131" Type="http://schemas.openxmlformats.org/officeDocument/2006/relationships/image" Target="../media/image814.png"/><Relationship Id="rId327" Type="http://schemas.openxmlformats.org/officeDocument/2006/relationships/image" Target="../media/image912.png"/><Relationship Id="rId369" Type="http://schemas.openxmlformats.org/officeDocument/2006/relationships/image" Target="../media/image933.png"/><Relationship Id="rId173" Type="http://schemas.openxmlformats.org/officeDocument/2006/relationships/image" Target="../media/image835.png"/><Relationship Id="rId229" Type="http://schemas.openxmlformats.org/officeDocument/2006/relationships/image" Target="../media/image863.png"/><Relationship Id="rId380" Type="http://schemas.openxmlformats.org/officeDocument/2006/relationships/customXml" Target="../ink/ink936.xml"/><Relationship Id="rId436" Type="http://schemas.openxmlformats.org/officeDocument/2006/relationships/customXml" Target="../ink/ink964.xml"/><Relationship Id="rId240" Type="http://schemas.openxmlformats.org/officeDocument/2006/relationships/customXml" Target="../ink/ink866.xml"/><Relationship Id="rId478" Type="http://schemas.openxmlformats.org/officeDocument/2006/relationships/customXml" Target="../ink/ink985.xml"/><Relationship Id="rId35" Type="http://schemas.openxmlformats.org/officeDocument/2006/relationships/image" Target="../media/image766.png"/><Relationship Id="rId77" Type="http://schemas.openxmlformats.org/officeDocument/2006/relationships/image" Target="../media/image787.png"/><Relationship Id="rId100" Type="http://schemas.openxmlformats.org/officeDocument/2006/relationships/customXml" Target="../ink/ink796.xml"/><Relationship Id="rId282" Type="http://schemas.openxmlformats.org/officeDocument/2006/relationships/customXml" Target="../ink/ink887.xml"/><Relationship Id="rId338" Type="http://schemas.openxmlformats.org/officeDocument/2006/relationships/customXml" Target="../ink/ink915.xml"/><Relationship Id="rId8" Type="http://schemas.openxmlformats.org/officeDocument/2006/relationships/customXml" Target="../ink/ink750.xml"/><Relationship Id="rId142" Type="http://schemas.openxmlformats.org/officeDocument/2006/relationships/customXml" Target="../ink/ink817.xml"/><Relationship Id="rId184" Type="http://schemas.openxmlformats.org/officeDocument/2006/relationships/customXml" Target="../ink/ink838.xml"/><Relationship Id="rId391" Type="http://schemas.openxmlformats.org/officeDocument/2006/relationships/image" Target="../media/image944.png"/><Relationship Id="rId405" Type="http://schemas.openxmlformats.org/officeDocument/2006/relationships/image" Target="../media/image951.png"/><Relationship Id="rId447" Type="http://schemas.openxmlformats.org/officeDocument/2006/relationships/image" Target="../media/image972.png"/><Relationship Id="rId251" Type="http://schemas.openxmlformats.org/officeDocument/2006/relationships/image" Target="../media/image874.png"/><Relationship Id="rId46" Type="http://schemas.openxmlformats.org/officeDocument/2006/relationships/customXml" Target="../ink/ink769.xml"/><Relationship Id="rId293" Type="http://schemas.openxmlformats.org/officeDocument/2006/relationships/image" Target="../media/image895.png"/><Relationship Id="rId307" Type="http://schemas.openxmlformats.org/officeDocument/2006/relationships/image" Target="../media/image902.png"/><Relationship Id="rId349" Type="http://schemas.openxmlformats.org/officeDocument/2006/relationships/image" Target="../media/image923.png"/><Relationship Id="rId88" Type="http://schemas.openxmlformats.org/officeDocument/2006/relationships/customXml" Target="../ink/ink790.xml"/><Relationship Id="rId111" Type="http://schemas.openxmlformats.org/officeDocument/2006/relationships/image" Target="../media/image804.png"/><Relationship Id="rId153" Type="http://schemas.openxmlformats.org/officeDocument/2006/relationships/image" Target="../media/image825.png"/><Relationship Id="rId195" Type="http://schemas.openxmlformats.org/officeDocument/2006/relationships/image" Target="../media/image846.png"/><Relationship Id="rId209" Type="http://schemas.openxmlformats.org/officeDocument/2006/relationships/image" Target="../media/image853.png"/><Relationship Id="rId360" Type="http://schemas.openxmlformats.org/officeDocument/2006/relationships/customXml" Target="../ink/ink926.xml"/><Relationship Id="rId416" Type="http://schemas.openxmlformats.org/officeDocument/2006/relationships/customXml" Target="../ink/ink954.xml"/><Relationship Id="rId220" Type="http://schemas.openxmlformats.org/officeDocument/2006/relationships/customXml" Target="../ink/ink856.xml"/><Relationship Id="rId458" Type="http://schemas.openxmlformats.org/officeDocument/2006/relationships/customXml" Target="../ink/ink975.xml"/><Relationship Id="rId15" Type="http://schemas.openxmlformats.org/officeDocument/2006/relationships/image" Target="../media/image756.png"/><Relationship Id="rId57" Type="http://schemas.openxmlformats.org/officeDocument/2006/relationships/image" Target="../media/image777.png"/><Relationship Id="rId262" Type="http://schemas.openxmlformats.org/officeDocument/2006/relationships/customXml" Target="../ink/ink877.xml"/><Relationship Id="rId318" Type="http://schemas.openxmlformats.org/officeDocument/2006/relationships/customXml" Target="../ink/ink905.xml"/><Relationship Id="rId99" Type="http://schemas.openxmlformats.org/officeDocument/2006/relationships/image" Target="../media/image798.png"/><Relationship Id="rId122" Type="http://schemas.openxmlformats.org/officeDocument/2006/relationships/customXml" Target="../ink/ink807.xml"/><Relationship Id="rId164" Type="http://schemas.openxmlformats.org/officeDocument/2006/relationships/customXml" Target="../ink/ink828.xml"/><Relationship Id="rId371" Type="http://schemas.openxmlformats.org/officeDocument/2006/relationships/image" Target="../media/image934.png"/><Relationship Id="rId427" Type="http://schemas.openxmlformats.org/officeDocument/2006/relationships/image" Target="../media/image962.png"/><Relationship Id="rId469" Type="http://schemas.openxmlformats.org/officeDocument/2006/relationships/image" Target="../media/image983.png"/><Relationship Id="rId26" Type="http://schemas.openxmlformats.org/officeDocument/2006/relationships/customXml" Target="../ink/ink759.xml"/><Relationship Id="rId231" Type="http://schemas.openxmlformats.org/officeDocument/2006/relationships/image" Target="../media/image864.png"/><Relationship Id="rId273" Type="http://schemas.openxmlformats.org/officeDocument/2006/relationships/image" Target="../media/image885.png"/><Relationship Id="rId329" Type="http://schemas.openxmlformats.org/officeDocument/2006/relationships/image" Target="../media/image913.png"/><Relationship Id="rId480" Type="http://schemas.openxmlformats.org/officeDocument/2006/relationships/customXml" Target="../ink/ink986.xml"/><Relationship Id="rId68" Type="http://schemas.openxmlformats.org/officeDocument/2006/relationships/customXml" Target="../ink/ink780.xml"/><Relationship Id="rId133" Type="http://schemas.openxmlformats.org/officeDocument/2006/relationships/image" Target="../media/image815.png"/><Relationship Id="rId175" Type="http://schemas.openxmlformats.org/officeDocument/2006/relationships/image" Target="../media/image836.png"/><Relationship Id="rId340" Type="http://schemas.openxmlformats.org/officeDocument/2006/relationships/customXml" Target="../ink/ink916.xml"/><Relationship Id="rId200" Type="http://schemas.openxmlformats.org/officeDocument/2006/relationships/customXml" Target="../ink/ink846.xml"/><Relationship Id="rId382" Type="http://schemas.openxmlformats.org/officeDocument/2006/relationships/customXml" Target="../ink/ink937.xml"/><Relationship Id="rId438" Type="http://schemas.openxmlformats.org/officeDocument/2006/relationships/customXml" Target="../ink/ink965.xml"/><Relationship Id="rId242" Type="http://schemas.openxmlformats.org/officeDocument/2006/relationships/customXml" Target="../ink/ink867.xml"/><Relationship Id="rId284" Type="http://schemas.openxmlformats.org/officeDocument/2006/relationships/customXml" Target="../ink/ink888.xml"/><Relationship Id="rId37" Type="http://schemas.openxmlformats.org/officeDocument/2006/relationships/image" Target="../media/image767.png"/><Relationship Id="rId79" Type="http://schemas.openxmlformats.org/officeDocument/2006/relationships/image" Target="../media/image788.png"/><Relationship Id="rId102" Type="http://schemas.openxmlformats.org/officeDocument/2006/relationships/customXml" Target="../ink/ink797.xml"/><Relationship Id="rId144" Type="http://schemas.openxmlformats.org/officeDocument/2006/relationships/customXml" Target="../ink/ink818.xml"/><Relationship Id="rId90" Type="http://schemas.openxmlformats.org/officeDocument/2006/relationships/customXml" Target="../ink/ink791.xml"/><Relationship Id="rId186" Type="http://schemas.openxmlformats.org/officeDocument/2006/relationships/customXml" Target="../ink/ink839.xml"/><Relationship Id="rId351" Type="http://schemas.openxmlformats.org/officeDocument/2006/relationships/image" Target="../media/image924.png"/><Relationship Id="rId393" Type="http://schemas.openxmlformats.org/officeDocument/2006/relationships/image" Target="../media/image945.png"/><Relationship Id="rId407" Type="http://schemas.openxmlformats.org/officeDocument/2006/relationships/image" Target="../media/image952.png"/><Relationship Id="rId449" Type="http://schemas.openxmlformats.org/officeDocument/2006/relationships/image" Target="../media/image973.png"/><Relationship Id="rId211" Type="http://schemas.openxmlformats.org/officeDocument/2006/relationships/image" Target="../media/image854.png"/><Relationship Id="rId253" Type="http://schemas.openxmlformats.org/officeDocument/2006/relationships/image" Target="../media/image875.png"/><Relationship Id="rId295" Type="http://schemas.openxmlformats.org/officeDocument/2006/relationships/image" Target="../media/image896.png"/><Relationship Id="rId309" Type="http://schemas.openxmlformats.org/officeDocument/2006/relationships/image" Target="../media/image903.png"/><Relationship Id="rId460" Type="http://schemas.openxmlformats.org/officeDocument/2006/relationships/customXml" Target="../ink/ink976.xml"/><Relationship Id="rId48" Type="http://schemas.openxmlformats.org/officeDocument/2006/relationships/customXml" Target="../ink/ink770.xml"/><Relationship Id="rId113" Type="http://schemas.openxmlformats.org/officeDocument/2006/relationships/image" Target="../media/image805.png"/><Relationship Id="rId320" Type="http://schemas.openxmlformats.org/officeDocument/2006/relationships/customXml" Target="../ink/ink906.xml"/><Relationship Id="rId155" Type="http://schemas.openxmlformats.org/officeDocument/2006/relationships/image" Target="../media/image826.png"/><Relationship Id="rId197" Type="http://schemas.openxmlformats.org/officeDocument/2006/relationships/image" Target="../media/image847.png"/><Relationship Id="rId362" Type="http://schemas.openxmlformats.org/officeDocument/2006/relationships/customXml" Target="../ink/ink927.xml"/><Relationship Id="rId418" Type="http://schemas.openxmlformats.org/officeDocument/2006/relationships/customXml" Target="../ink/ink955.xml"/><Relationship Id="rId222" Type="http://schemas.openxmlformats.org/officeDocument/2006/relationships/customXml" Target="../ink/ink857.xml"/><Relationship Id="rId264" Type="http://schemas.openxmlformats.org/officeDocument/2006/relationships/customXml" Target="../ink/ink878.xml"/><Relationship Id="rId471" Type="http://schemas.openxmlformats.org/officeDocument/2006/relationships/image" Target="../media/image984.png"/><Relationship Id="rId17" Type="http://schemas.openxmlformats.org/officeDocument/2006/relationships/image" Target="../media/image757.png"/><Relationship Id="rId59" Type="http://schemas.openxmlformats.org/officeDocument/2006/relationships/image" Target="../media/image778.png"/><Relationship Id="rId124" Type="http://schemas.openxmlformats.org/officeDocument/2006/relationships/customXml" Target="../ink/ink808.xml"/><Relationship Id="rId70" Type="http://schemas.openxmlformats.org/officeDocument/2006/relationships/customXml" Target="../ink/ink781.xml"/><Relationship Id="rId166" Type="http://schemas.openxmlformats.org/officeDocument/2006/relationships/customXml" Target="../ink/ink829.xml"/><Relationship Id="rId331" Type="http://schemas.openxmlformats.org/officeDocument/2006/relationships/image" Target="../media/image914.png"/><Relationship Id="rId373" Type="http://schemas.openxmlformats.org/officeDocument/2006/relationships/image" Target="../media/image935.png"/><Relationship Id="rId429" Type="http://schemas.openxmlformats.org/officeDocument/2006/relationships/image" Target="../media/image963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865.png"/><Relationship Id="rId440" Type="http://schemas.openxmlformats.org/officeDocument/2006/relationships/customXml" Target="../ink/ink966.xml"/><Relationship Id="rId28" Type="http://schemas.openxmlformats.org/officeDocument/2006/relationships/customXml" Target="../ink/ink760.xml"/><Relationship Id="rId275" Type="http://schemas.openxmlformats.org/officeDocument/2006/relationships/image" Target="../media/image886.png"/><Relationship Id="rId300" Type="http://schemas.openxmlformats.org/officeDocument/2006/relationships/customXml" Target="../ink/ink896.xml"/><Relationship Id="rId482" Type="http://schemas.openxmlformats.org/officeDocument/2006/relationships/customXml" Target="../ink/ink987.xml"/><Relationship Id="rId81" Type="http://schemas.openxmlformats.org/officeDocument/2006/relationships/image" Target="../media/image789.png"/><Relationship Id="rId135" Type="http://schemas.openxmlformats.org/officeDocument/2006/relationships/image" Target="../media/image816.png"/><Relationship Id="rId177" Type="http://schemas.openxmlformats.org/officeDocument/2006/relationships/image" Target="../media/image837.png"/><Relationship Id="rId342" Type="http://schemas.openxmlformats.org/officeDocument/2006/relationships/customXml" Target="../ink/ink917.xml"/><Relationship Id="rId384" Type="http://schemas.openxmlformats.org/officeDocument/2006/relationships/customXml" Target="../ink/ink938.xml"/><Relationship Id="rId202" Type="http://schemas.openxmlformats.org/officeDocument/2006/relationships/customXml" Target="../ink/ink847.xml"/><Relationship Id="rId244" Type="http://schemas.openxmlformats.org/officeDocument/2006/relationships/customXml" Target="../ink/ink868.xml"/><Relationship Id="rId39" Type="http://schemas.openxmlformats.org/officeDocument/2006/relationships/image" Target="../media/image768.png"/><Relationship Id="rId286" Type="http://schemas.openxmlformats.org/officeDocument/2006/relationships/customXml" Target="../ink/ink889.xml"/><Relationship Id="rId451" Type="http://schemas.openxmlformats.org/officeDocument/2006/relationships/image" Target="../media/image974.png"/><Relationship Id="rId50" Type="http://schemas.openxmlformats.org/officeDocument/2006/relationships/customXml" Target="../ink/ink771.xml"/><Relationship Id="rId104" Type="http://schemas.openxmlformats.org/officeDocument/2006/relationships/customXml" Target="../ink/ink798.xml"/><Relationship Id="rId146" Type="http://schemas.openxmlformats.org/officeDocument/2006/relationships/customXml" Target="../ink/ink819.xml"/><Relationship Id="rId188" Type="http://schemas.openxmlformats.org/officeDocument/2006/relationships/customXml" Target="../ink/ink840.xml"/><Relationship Id="rId311" Type="http://schemas.openxmlformats.org/officeDocument/2006/relationships/image" Target="../media/image904.png"/><Relationship Id="rId353" Type="http://schemas.openxmlformats.org/officeDocument/2006/relationships/image" Target="../media/image925.png"/><Relationship Id="rId395" Type="http://schemas.openxmlformats.org/officeDocument/2006/relationships/image" Target="../media/image946.png"/><Relationship Id="rId409" Type="http://schemas.openxmlformats.org/officeDocument/2006/relationships/image" Target="../media/image953.png"/><Relationship Id="rId92" Type="http://schemas.openxmlformats.org/officeDocument/2006/relationships/customXml" Target="../ink/ink792.xml"/><Relationship Id="rId213" Type="http://schemas.openxmlformats.org/officeDocument/2006/relationships/image" Target="../media/image855.png"/><Relationship Id="rId420" Type="http://schemas.openxmlformats.org/officeDocument/2006/relationships/customXml" Target="../ink/ink956.xml"/><Relationship Id="rId255" Type="http://schemas.openxmlformats.org/officeDocument/2006/relationships/image" Target="../media/image876.png"/><Relationship Id="rId297" Type="http://schemas.openxmlformats.org/officeDocument/2006/relationships/image" Target="../media/image897.png"/><Relationship Id="rId462" Type="http://schemas.openxmlformats.org/officeDocument/2006/relationships/customXml" Target="../ink/ink977.xml"/><Relationship Id="rId115" Type="http://schemas.openxmlformats.org/officeDocument/2006/relationships/image" Target="../media/image806.png"/><Relationship Id="rId157" Type="http://schemas.openxmlformats.org/officeDocument/2006/relationships/image" Target="../media/image827.png"/><Relationship Id="rId322" Type="http://schemas.openxmlformats.org/officeDocument/2006/relationships/customXml" Target="../ink/ink907.xml"/><Relationship Id="rId364" Type="http://schemas.openxmlformats.org/officeDocument/2006/relationships/customXml" Target="../ink/ink928.xml"/><Relationship Id="rId61" Type="http://schemas.openxmlformats.org/officeDocument/2006/relationships/image" Target="../media/image779.png"/><Relationship Id="rId199" Type="http://schemas.openxmlformats.org/officeDocument/2006/relationships/image" Target="../media/image848.png"/><Relationship Id="rId19" Type="http://schemas.openxmlformats.org/officeDocument/2006/relationships/image" Target="../media/image758.png"/><Relationship Id="rId224" Type="http://schemas.openxmlformats.org/officeDocument/2006/relationships/customXml" Target="../ink/ink858.xml"/><Relationship Id="rId266" Type="http://schemas.openxmlformats.org/officeDocument/2006/relationships/customXml" Target="../ink/ink879.xml"/><Relationship Id="rId431" Type="http://schemas.openxmlformats.org/officeDocument/2006/relationships/image" Target="../media/image964.png"/><Relationship Id="rId473" Type="http://schemas.openxmlformats.org/officeDocument/2006/relationships/image" Target="../media/image985.png"/><Relationship Id="rId30" Type="http://schemas.openxmlformats.org/officeDocument/2006/relationships/customXml" Target="../ink/ink761.xml"/><Relationship Id="rId126" Type="http://schemas.openxmlformats.org/officeDocument/2006/relationships/customXml" Target="../ink/ink809.xml"/><Relationship Id="rId168" Type="http://schemas.openxmlformats.org/officeDocument/2006/relationships/customXml" Target="../ink/ink830.xml"/><Relationship Id="rId333" Type="http://schemas.openxmlformats.org/officeDocument/2006/relationships/image" Target="../media/image915.png"/><Relationship Id="rId72" Type="http://schemas.openxmlformats.org/officeDocument/2006/relationships/customXml" Target="../ink/ink782.xml"/><Relationship Id="rId375" Type="http://schemas.openxmlformats.org/officeDocument/2006/relationships/image" Target="../media/image93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044.xml"/><Relationship Id="rId671" Type="http://schemas.openxmlformats.org/officeDocument/2006/relationships/customXml" Target="../ink/ink1321.xml"/><Relationship Id="rId21" Type="http://schemas.openxmlformats.org/officeDocument/2006/relationships/customXml" Target="../ink/ink996.xml"/><Relationship Id="rId324" Type="http://schemas.openxmlformats.org/officeDocument/2006/relationships/image" Target="../media/image1151.png"/><Relationship Id="rId531" Type="http://schemas.openxmlformats.org/officeDocument/2006/relationships/customXml" Target="../ink/ink1251.xml"/><Relationship Id="rId629" Type="http://schemas.openxmlformats.org/officeDocument/2006/relationships/customXml" Target="../ink/ink1300.xml"/><Relationship Id="rId170" Type="http://schemas.openxmlformats.org/officeDocument/2006/relationships/image" Target="../media/image1074.png"/><Relationship Id="rId268" Type="http://schemas.openxmlformats.org/officeDocument/2006/relationships/image" Target="../media/image1123.png"/><Relationship Id="rId475" Type="http://schemas.openxmlformats.org/officeDocument/2006/relationships/customXml" Target="../ink/ink1223.xml"/><Relationship Id="rId682" Type="http://schemas.openxmlformats.org/officeDocument/2006/relationships/image" Target="../media/image1330.png"/><Relationship Id="rId32" Type="http://schemas.openxmlformats.org/officeDocument/2006/relationships/image" Target="../media/image1005.png"/><Relationship Id="rId128" Type="http://schemas.openxmlformats.org/officeDocument/2006/relationships/image" Target="../media/image1053.png"/><Relationship Id="rId335" Type="http://schemas.openxmlformats.org/officeDocument/2006/relationships/customXml" Target="../ink/ink1153.xml"/><Relationship Id="rId542" Type="http://schemas.openxmlformats.org/officeDocument/2006/relationships/image" Target="../media/image1260.png"/><Relationship Id="rId181" Type="http://schemas.openxmlformats.org/officeDocument/2006/relationships/customXml" Target="../ink/ink1076.xml"/><Relationship Id="rId402" Type="http://schemas.openxmlformats.org/officeDocument/2006/relationships/image" Target="../media/image1190.png"/><Relationship Id="rId279" Type="http://schemas.openxmlformats.org/officeDocument/2006/relationships/customXml" Target="../ink/ink1125.xml"/><Relationship Id="rId486" Type="http://schemas.openxmlformats.org/officeDocument/2006/relationships/image" Target="../media/image1232.png"/><Relationship Id="rId693" Type="http://schemas.openxmlformats.org/officeDocument/2006/relationships/customXml" Target="../ink/ink1332.xml"/><Relationship Id="rId707" Type="http://schemas.openxmlformats.org/officeDocument/2006/relationships/customXml" Target="../ink/ink1339.xml"/><Relationship Id="rId43" Type="http://schemas.openxmlformats.org/officeDocument/2006/relationships/customXml" Target="../ink/ink1007.xml"/><Relationship Id="rId139" Type="http://schemas.openxmlformats.org/officeDocument/2006/relationships/customXml" Target="../ink/ink1055.xml"/><Relationship Id="rId346" Type="http://schemas.openxmlformats.org/officeDocument/2006/relationships/image" Target="../media/image1162.png"/><Relationship Id="rId553" Type="http://schemas.openxmlformats.org/officeDocument/2006/relationships/customXml" Target="../ink/ink1262.xml"/><Relationship Id="rId192" Type="http://schemas.openxmlformats.org/officeDocument/2006/relationships/image" Target="../media/image1085.png"/><Relationship Id="rId206" Type="http://schemas.openxmlformats.org/officeDocument/2006/relationships/image" Target="../media/image1092.png"/><Relationship Id="rId413" Type="http://schemas.openxmlformats.org/officeDocument/2006/relationships/customXml" Target="../ink/ink1192.xml"/><Relationship Id="rId497" Type="http://schemas.openxmlformats.org/officeDocument/2006/relationships/customXml" Target="../ink/ink1234.xml"/><Relationship Id="rId620" Type="http://schemas.openxmlformats.org/officeDocument/2006/relationships/image" Target="../media/image1299.png"/><Relationship Id="rId357" Type="http://schemas.openxmlformats.org/officeDocument/2006/relationships/customXml" Target="../ink/ink1164.xml"/><Relationship Id="rId54" Type="http://schemas.openxmlformats.org/officeDocument/2006/relationships/image" Target="../media/image1016.png"/><Relationship Id="rId217" Type="http://schemas.openxmlformats.org/officeDocument/2006/relationships/customXml" Target="../ink/ink1094.xml"/><Relationship Id="rId564" Type="http://schemas.openxmlformats.org/officeDocument/2006/relationships/image" Target="../media/image1271.png"/><Relationship Id="rId424" Type="http://schemas.openxmlformats.org/officeDocument/2006/relationships/image" Target="../media/image1201.png"/><Relationship Id="rId631" Type="http://schemas.openxmlformats.org/officeDocument/2006/relationships/customXml" Target="../ink/ink1301.xml"/><Relationship Id="rId270" Type="http://schemas.openxmlformats.org/officeDocument/2006/relationships/image" Target="../media/image1124.png"/><Relationship Id="rId65" Type="http://schemas.openxmlformats.org/officeDocument/2006/relationships/customXml" Target="../ink/ink1018.xml"/><Relationship Id="rId130" Type="http://schemas.openxmlformats.org/officeDocument/2006/relationships/image" Target="../media/image1054.png"/><Relationship Id="rId368" Type="http://schemas.openxmlformats.org/officeDocument/2006/relationships/image" Target="../media/image1173.png"/><Relationship Id="rId575" Type="http://schemas.openxmlformats.org/officeDocument/2006/relationships/customXml" Target="../ink/ink1273.xml"/><Relationship Id="rId228" Type="http://schemas.openxmlformats.org/officeDocument/2006/relationships/image" Target="../media/image1103.png"/><Relationship Id="rId435" Type="http://schemas.openxmlformats.org/officeDocument/2006/relationships/customXml" Target="../ink/ink1203.xml"/><Relationship Id="rId642" Type="http://schemas.openxmlformats.org/officeDocument/2006/relationships/image" Target="../media/image1310.png"/><Relationship Id="rId281" Type="http://schemas.openxmlformats.org/officeDocument/2006/relationships/customXml" Target="../ink/ink1126.xml"/><Relationship Id="rId502" Type="http://schemas.openxmlformats.org/officeDocument/2006/relationships/image" Target="../media/image1240.png"/><Relationship Id="rId76" Type="http://schemas.openxmlformats.org/officeDocument/2006/relationships/image" Target="../media/image1027.png"/><Relationship Id="rId141" Type="http://schemas.openxmlformats.org/officeDocument/2006/relationships/customXml" Target="../ink/ink1056.xml"/><Relationship Id="rId379" Type="http://schemas.openxmlformats.org/officeDocument/2006/relationships/customXml" Target="../ink/ink1175.xml"/><Relationship Id="rId586" Type="http://schemas.openxmlformats.org/officeDocument/2006/relationships/image" Target="../media/image1282.png"/><Relationship Id="rId7" Type="http://schemas.openxmlformats.org/officeDocument/2006/relationships/customXml" Target="../ink/ink989.xml"/><Relationship Id="rId239" Type="http://schemas.openxmlformats.org/officeDocument/2006/relationships/customXml" Target="../ink/ink1105.xml"/><Relationship Id="rId446" Type="http://schemas.openxmlformats.org/officeDocument/2006/relationships/image" Target="../media/image1212.png"/><Relationship Id="rId653" Type="http://schemas.openxmlformats.org/officeDocument/2006/relationships/customXml" Target="../ink/ink1312.xml"/><Relationship Id="rId292" Type="http://schemas.openxmlformats.org/officeDocument/2006/relationships/image" Target="../media/image1135.png"/><Relationship Id="rId306" Type="http://schemas.openxmlformats.org/officeDocument/2006/relationships/image" Target="../media/image1142.png"/><Relationship Id="rId87" Type="http://schemas.openxmlformats.org/officeDocument/2006/relationships/customXml" Target="../ink/ink1029.xml"/><Relationship Id="rId513" Type="http://schemas.openxmlformats.org/officeDocument/2006/relationships/customXml" Target="../ink/ink1242.xml"/><Relationship Id="rId597" Type="http://schemas.openxmlformats.org/officeDocument/2006/relationships/customXml" Target="../ink/ink1284.xml"/><Relationship Id="rId152" Type="http://schemas.openxmlformats.org/officeDocument/2006/relationships/image" Target="../media/image1065.png"/><Relationship Id="rId457" Type="http://schemas.openxmlformats.org/officeDocument/2006/relationships/customXml" Target="../ink/ink1214.xml"/><Relationship Id="rId664" Type="http://schemas.openxmlformats.org/officeDocument/2006/relationships/image" Target="../media/image1321.png"/><Relationship Id="rId14" Type="http://schemas.openxmlformats.org/officeDocument/2006/relationships/image" Target="../media/image996.png"/><Relationship Id="rId317" Type="http://schemas.openxmlformats.org/officeDocument/2006/relationships/customXml" Target="../ink/ink1144.xml"/><Relationship Id="rId524" Type="http://schemas.openxmlformats.org/officeDocument/2006/relationships/image" Target="../media/image1251.png"/><Relationship Id="rId98" Type="http://schemas.openxmlformats.org/officeDocument/2006/relationships/image" Target="../media/image1038.png"/><Relationship Id="rId163" Type="http://schemas.openxmlformats.org/officeDocument/2006/relationships/customXml" Target="../ink/ink1067.xml"/><Relationship Id="rId370" Type="http://schemas.openxmlformats.org/officeDocument/2006/relationships/image" Target="../media/image1174.png"/><Relationship Id="rId230" Type="http://schemas.openxmlformats.org/officeDocument/2006/relationships/image" Target="../media/image1104.png"/><Relationship Id="rId468" Type="http://schemas.openxmlformats.org/officeDocument/2006/relationships/image" Target="../media/image1223.png"/><Relationship Id="rId675" Type="http://schemas.openxmlformats.org/officeDocument/2006/relationships/customXml" Target="../ink/ink1323.xml"/><Relationship Id="rId25" Type="http://schemas.openxmlformats.org/officeDocument/2006/relationships/customXml" Target="../ink/ink998.xml"/><Relationship Id="rId328" Type="http://schemas.openxmlformats.org/officeDocument/2006/relationships/image" Target="../media/image1153.png"/><Relationship Id="rId535" Type="http://schemas.openxmlformats.org/officeDocument/2006/relationships/customXml" Target="../ink/ink1253.xml"/><Relationship Id="rId174" Type="http://schemas.openxmlformats.org/officeDocument/2006/relationships/image" Target="../media/image1076.png"/><Relationship Id="rId381" Type="http://schemas.openxmlformats.org/officeDocument/2006/relationships/customXml" Target="../ink/ink1176.xml"/><Relationship Id="rId602" Type="http://schemas.openxmlformats.org/officeDocument/2006/relationships/image" Target="../media/image1290.png"/><Relationship Id="rId241" Type="http://schemas.openxmlformats.org/officeDocument/2006/relationships/customXml" Target="../ink/ink1106.xml"/><Relationship Id="rId479" Type="http://schemas.openxmlformats.org/officeDocument/2006/relationships/customXml" Target="../ink/ink1225.xml"/><Relationship Id="rId686" Type="http://schemas.openxmlformats.org/officeDocument/2006/relationships/image" Target="../media/image1332.png"/><Relationship Id="rId36" Type="http://schemas.openxmlformats.org/officeDocument/2006/relationships/image" Target="../media/image1007.png"/><Relationship Id="rId339" Type="http://schemas.openxmlformats.org/officeDocument/2006/relationships/customXml" Target="../ink/ink1155.xml"/><Relationship Id="rId546" Type="http://schemas.openxmlformats.org/officeDocument/2006/relationships/image" Target="../media/image1262.png"/><Relationship Id="rId101" Type="http://schemas.openxmlformats.org/officeDocument/2006/relationships/customXml" Target="../ink/ink1036.xml"/><Relationship Id="rId185" Type="http://schemas.openxmlformats.org/officeDocument/2006/relationships/customXml" Target="../ink/ink1078.xml"/><Relationship Id="rId406" Type="http://schemas.openxmlformats.org/officeDocument/2006/relationships/image" Target="../media/image1192.png"/><Relationship Id="rId392" Type="http://schemas.openxmlformats.org/officeDocument/2006/relationships/image" Target="../media/image1185.png"/><Relationship Id="rId613" Type="http://schemas.openxmlformats.org/officeDocument/2006/relationships/customXml" Target="../ink/ink1292.xml"/><Relationship Id="rId697" Type="http://schemas.openxmlformats.org/officeDocument/2006/relationships/customXml" Target="../ink/ink1334.xml"/><Relationship Id="rId252" Type="http://schemas.openxmlformats.org/officeDocument/2006/relationships/image" Target="../media/image1115.png"/><Relationship Id="rId47" Type="http://schemas.openxmlformats.org/officeDocument/2006/relationships/customXml" Target="../ink/ink1009.xml"/><Relationship Id="rId112" Type="http://schemas.openxmlformats.org/officeDocument/2006/relationships/image" Target="../media/image1045.png"/><Relationship Id="rId557" Type="http://schemas.openxmlformats.org/officeDocument/2006/relationships/customXml" Target="../ink/ink1264.xml"/><Relationship Id="rId196" Type="http://schemas.openxmlformats.org/officeDocument/2006/relationships/image" Target="../media/image1087.png"/><Relationship Id="rId417" Type="http://schemas.openxmlformats.org/officeDocument/2006/relationships/customXml" Target="../ink/ink1194.xml"/><Relationship Id="rId624" Type="http://schemas.openxmlformats.org/officeDocument/2006/relationships/image" Target="../media/image1301.png"/><Relationship Id="rId263" Type="http://schemas.openxmlformats.org/officeDocument/2006/relationships/customXml" Target="../ink/ink1117.xml"/><Relationship Id="rId470" Type="http://schemas.openxmlformats.org/officeDocument/2006/relationships/image" Target="../media/image1224.png"/><Relationship Id="rId58" Type="http://schemas.openxmlformats.org/officeDocument/2006/relationships/image" Target="../media/image1018.png"/><Relationship Id="rId123" Type="http://schemas.openxmlformats.org/officeDocument/2006/relationships/customXml" Target="../ink/ink1047.xml"/><Relationship Id="rId330" Type="http://schemas.openxmlformats.org/officeDocument/2006/relationships/image" Target="../media/image1154.png"/><Relationship Id="rId568" Type="http://schemas.openxmlformats.org/officeDocument/2006/relationships/image" Target="../media/image1273.png"/><Relationship Id="rId428" Type="http://schemas.openxmlformats.org/officeDocument/2006/relationships/image" Target="../media/image1203.png"/><Relationship Id="rId635" Type="http://schemas.openxmlformats.org/officeDocument/2006/relationships/customXml" Target="../ink/ink1303.xml"/><Relationship Id="rId274" Type="http://schemas.openxmlformats.org/officeDocument/2006/relationships/image" Target="../media/image1126.png"/><Relationship Id="rId481" Type="http://schemas.openxmlformats.org/officeDocument/2006/relationships/customXml" Target="../ink/ink1226.xml"/><Relationship Id="rId702" Type="http://schemas.openxmlformats.org/officeDocument/2006/relationships/image" Target="../media/image1340.png"/><Relationship Id="rId69" Type="http://schemas.openxmlformats.org/officeDocument/2006/relationships/customXml" Target="../ink/ink1020.xml"/><Relationship Id="rId134" Type="http://schemas.openxmlformats.org/officeDocument/2006/relationships/image" Target="../media/image1056.png"/><Relationship Id="rId579" Type="http://schemas.openxmlformats.org/officeDocument/2006/relationships/customXml" Target="../ink/ink1275.xml"/><Relationship Id="rId341" Type="http://schemas.openxmlformats.org/officeDocument/2006/relationships/customXml" Target="../ink/ink1156.xml"/><Relationship Id="rId439" Type="http://schemas.openxmlformats.org/officeDocument/2006/relationships/customXml" Target="../ink/ink1205.xml"/><Relationship Id="rId646" Type="http://schemas.openxmlformats.org/officeDocument/2006/relationships/image" Target="../media/image1312.png"/><Relationship Id="rId201" Type="http://schemas.openxmlformats.org/officeDocument/2006/relationships/customXml" Target="../ink/ink1086.xml"/><Relationship Id="rId285" Type="http://schemas.openxmlformats.org/officeDocument/2006/relationships/customXml" Target="../ink/ink1128.xml"/><Relationship Id="rId506" Type="http://schemas.openxmlformats.org/officeDocument/2006/relationships/image" Target="../media/image1242.png"/><Relationship Id="rId492" Type="http://schemas.openxmlformats.org/officeDocument/2006/relationships/image" Target="../media/image1235.png"/><Relationship Id="rId145" Type="http://schemas.openxmlformats.org/officeDocument/2006/relationships/customXml" Target="../ink/ink1058.xml"/><Relationship Id="rId352" Type="http://schemas.openxmlformats.org/officeDocument/2006/relationships/image" Target="../media/image1165.png"/><Relationship Id="rId212" Type="http://schemas.openxmlformats.org/officeDocument/2006/relationships/image" Target="../media/image1095.png"/><Relationship Id="rId657" Type="http://schemas.openxmlformats.org/officeDocument/2006/relationships/customXml" Target="../ink/ink1314.xml"/><Relationship Id="rId296" Type="http://schemas.openxmlformats.org/officeDocument/2006/relationships/image" Target="../media/image1137.png"/><Relationship Id="rId517" Type="http://schemas.openxmlformats.org/officeDocument/2006/relationships/customXml" Target="../ink/ink1244.xml"/><Relationship Id="rId60" Type="http://schemas.openxmlformats.org/officeDocument/2006/relationships/image" Target="../media/image1019.png"/><Relationship Id="rId156" Type="http://schemas.openxmlformats.org/officeDocument/2006/relationships/image" Target="../media/image1067.png"/><Relationship Id="rId363" Type="http://schemas.openxmlformats.org/officeDocument/2006/relationships/customXml" Target="../ink/ink1167.xml"/><Relationship Id="rId570" Type="http://schemas.openxmlformats.org/officeDocument/2006/relationships/image" Target="../media/image1274.png"/><Relationship Id="rId223" Type="http://schemas.openxmlformats.org/officeDocument/2006/relationships/customXml" Target="../ink/ink1097.xml"/><Relationship Id="rId430" Type="http://schemas.openxmlformats.org/officeDocument/2006/relationships/image" Target="../media/image1204.png"/><Relationship Id="rId668" Type="http://schemas.openxmlformats.org/officeDocument/2006/relationships/image" Target="../media/image1323.png"/><Relationship Id="rId18" Type="http://schemas.openxmlformats.org/officeDocument/2006/relationships/image" Target="../media/image998.png"/><Relationship Id="rId528" Type="http://schemas.openxmlformats.org/officeDocument/2006/relationships/image" Target="../media/image1253.png"/><Relationship Id="rId125" Type="http://schemas.openxmlformats.org/officeDocument/2006/relationships/customXml" Target="../ink/ink1048.xml"/><Relationship Id="rId167" Type="http://schemas.openxmlformats.org/officeDocument/2006/relationships/customXml" Target="../ink/ink1069.xml"/><Relationship Id="rId332" Type="http://schemas.openxmlformats.org/officeDocument/2006/relationships/image" Target="../media/image1155.png"/><Relationship Id="rId374" Type="http://schemas.openxmlformats.org/officeDocument/2006/relationships/image" Target="../media/image1176.png"/><Relationship Id="rId581" Type="http://schemas.openxmlformats.org/officeDocument/2006/relationships/customXml" Target="../ink/ink1276.xml"/><Relationship Id="rId71" Type="http://schemas.openxmlformats.org/officeDocument/2006/relationships/customXml" Target="../ink/ink1021.xml"/><Relationship Id="rId234" Type="http://schemas.openxmlformats.org/officeDocument/2006/relationships/image" Target="../media/image1106.png"/><Relationship Id="rId637" Type="http://schemas.openxmlformats.org/officeDocument/2006/relationships/customXml" Target="../ink/ink1304.xml"/><Relationship Id="rId679" Type="http://schemas.openxmlformats.org/officeDocument/2006/relationships/customXml" Target="../ink/ink1325.xml"/><Relationship Id="rId2" Type="http://schemas.openxmlformats.org/officeDocument/2006/relationships/slideLayout" Target="../slideLayouts/slideLayout7.xml"/><Relationship Id="rId29" Type="http://schemas.openxmlformats.org/officeDocument/2006/relationships/customXml" Target="../ink/ink1000.xml"/><Relationship Id="rId276" Type="http://schemas.openxmlformats.org/officeDocument/2006/relationships/image" Target="../media/image1127.png"/><Relationship Id="rId441" Type="http://schemas.openxmlformats.org/officeDocument/2006/relationships/customXml" Target="../ink/ink1206.xml"/><Relationship Id="rId483" Type="http://schemas.openxmlformats.org/officeDocument/2006/relationships/customXml" Target="../ink/ink1227.xml"/><Relationship Id="rId539" Type="http://schemas.openxmlformats.org/officeDocument/2006/relationships/customXml" Target="../ink/ink1255.xml"/><Relationship Id="rId690" Type="http://schemas.openxmlformats.org/officeDocument/2006/relationships/image" Target="../media/image1334.png"/><Relationship Id="rId704" Type="http://schemas.openxmlformats.org/officeDocument/2006/relationships/image" Target="../media/image1341.png"/><Relationship Id="rId40" Type="http://schemas.openxmlformats.org/officeDocument/2006/relationships/image" Target="../media/image1009.png"/><Relationship Id="rId136" Type="http://schemas.openxmlformats.org/officeDocument/2006/relationships/image" Target="../media/image1057.png"/><Relationship Id="rId178" Type="http://schemas.openxmlformats.org/officeDocument/2006/relationships/image" Target="../media/image1078.png"/><Relationship Id="rId301" Type="http://schemas.openxmlformats.org/officeDocument/2006/relationships/customXml" Target="../ink/ink1136.xml"/><Relationship Id="rId343" Type="http://schemas.openxmlformats.org/officeDocument/2006/relationships/customXml" Target="../ink/ink1157.xml"/><Relationship Id="rId550" Type="http://schemas.openxmlformats.org/officeDocument/2006/relationships/image" Target="../media/image1264.png"/><Relationship Id="rId82" Type="http://schemas.openxmlformats.org/officeDocument/2006/relationships/image" Target="../media/image1030.png"/><Relationship Id="rId203" Type="http://schemas.openxmlformats.org/officeDocument/2006/relationships/customXml" Target="../ink/ink1087.xml"/><Relationship Id="rId385" Type="http://schemas.openxmlformats.org/officeDocument/2006/relationships/customXml" Target="../ink/ink1178.xml"/><Relationship Id="rId592" Type="http://schemas.openxmlformats.org/officeDocument/2006/relationships/image" Target="../media/image1285.png"/><Relationship Id="rId606" Type="http://schemas.openxmlformats.org/officeDocument/2006/relationships/image" Target="../media/image1292.png"/><Relationship Id="rId648" Type="http://schemas.openxmlformats.org/officeDocument/2006/relationships/image" Target="../media/image1313.png"/><Relationship Id="rId245" Type="http://schemas.openxmlformats.org/officeDocument/2006/relationships/customXml" Target="../ink/ink1108.xml"/><Relationship Id="rId287" Type="http://schemas.openxmlformats.org/officeDocument/2006/relationships/customXml" Target="../ink/ink1129.xml"/><Relationship Id="rId410" Type="http://schemas.openxmlformats.org/officeDocument/2006/relationships/image" Target="../media/image1194.png"/><Relationship Id="rId452" Type="http://schemas.openxmlformats.org/officeDocument/2006/relationships/image" Target="../media/image1215.png"/><Relationship Id="rId494" Type="http://schemas.openxmlformats.org/officeDocument/2006/relationships/image" Target="../media/image1236.png"/><Relationship Id="rId508" Type="http://schemas.openxmlformats.org/officeDocument/2006/relationships/image" Target="../media/image1243.png"/><Relationship Id="rId105" Type="http://schemas.openxmlformats.org/officeDocument/2006/relationships/customXml" Target="../ink/ink1038.xml"/><Relationship Id="rId147" Type="http://schemas.openxmlformats.org/officeDocument/2006/relationships/customXml" Target="../ink/ink1059.xml"/><Relationship Id="rId312" Type="http://schemas.openxmlformats.org/officeDocument/2006/relationships/image" Target="../media/image1145.png"/><Relationship Id="rId354" Type="http://schemas.openxmlformats.org/officeDocument/2006/relationships/image" Target="../media/image1166.png"/><Relationship Id="rId51" Type="http://schemas.openxmlformats.org/officeDocument/2006/relationships/customXml" Target="../ink/ink1011.xml"/><Relationship Id="rId93" Type="http://schemas.openxmlformats.org/officeDocument/2006/relationships/customXml" Target="../ink/ink1032.xml"/><Relationship Id="rId189" Type="http://schemas.openxmlformats.org/officeDocument/2006/relationships/customXml" Target="../ink/ink1080.xml"/><Relationship Id="rId396" Type="http://schemas.openxmlformats.org/officeDocument/2006/relationships/image" Target="../media/image1187.png"/><Relationship Id="rId561" Type="http://schemas.openxmlformats.org/officeDocument/2006/relationships/customXml" Target="../ink/ink1266.xml"/><Relationship Id="rId617" Type="http://schemas.openxmlformats.org/officeDocument/2006/relationships/customXml" Target="../ink/ink1294.xml"/><Relationship Id="rId659" Type="http://schemas.openxmlformats.org/officeDocument/2006/relationships/customXml" Target="../ink/ink1315.xml"/><Relationship Id="rId214" Type="http://schemas.openxmlformats.org/officeDocument/2006/relationships/image" Target="../media/image1096.png"/><Relationship Id="rId256" Type="http://schemas.openxmlformats.org/officeDocument/2006/relationships/image" Target="../media/image1117.png"/><Relationship Id="rId298" Type="http://schemas.openxmlformats.org/officeDocument/2006/relationships/image" Target="../media/image1138.png"/><Relationship Id="rId421" Type="http://schemas.openxmlformats.org/officeDocument/2006/relationships/customXml" Target="../ink/ink1196.xml"/><Relationship Id="rId463" Type="http://schemas.openxmlformats.org/officeDocument/2006/relationships/customXml" Target="../ink/ink1217.xml"/><Relationship Id="rId519" Type="http://schemas.openxmlformats.org/officeDocument/2006/relationships/customXml" Target="../ink/ink1245.xml"/><Relationship Id="rId670" Type="http://schemas.openxmlformats.org/officeDocument/2006/relationships/image" Target="../media/image1324.png"/><Relationship Id="rId116" Type="http://schemas.openxmlformats.org/officeDocument/2006/relationships/image" Target="../media/image1047.png"/><Relationship Id="rId158" Type="http://schemas.openxmlformats.org/officeDocument/2006/relationships/image" Target="../media/image1068.png"/><Relationship Id="rId323" Type="http://schemas.openxmlformats.org/officeDocument/2006/relationships/customXml" Target="../ink/ink1147.xml"/><Relationship Id="rId530" Type="http://schemas.openxmlformats.org/officeDocument/2006/relationships/image" Target="../media/image1254.png"/><Relationship Id="rId20" Type="http://schemas.openxmlformats.org/officeDocument/2006/relationships/image" Target="../media/image999.png"/><Relationship Id="rId62" Type="http://schemas.openxmlformats.org/officeDocument/2006/relationships/image" Target="../media/image1020.png"/><Relationship Id="rId365" Type="http://schemas.openxmlformats.org/officeDocument/2006/relationships/customXml" Target="../ink/ink1168.xml"/><Relationship Id="rId572" Type="http://schemas.openxmlformats.org/officeDocument/2006/relationships/image" Target="../media/image1275.png"/><Relationship Id="rId628" Type="http://schemas.openxmlformats.org/officeDocument/2006/relationships/image" Target="../media/image1303.png"/><Relationship Id="rId225" Type="http://schemas.openxmlformats.org/officeDocument/2006/relationships/customXml" Target="../ink/ink1098.xml"/><Relationship Id="rId267" Type="http://schemas.openxmlformats.org/officeDocument/2006/relationships/customXml" Target="../ink/ink1119.xml"/><Relationship Id="rId432" Type="http://schemas.openxmlformats.org/officeDocument/2006/relationships/image" Target="../media/image1205.png"/><Relationship Id="rId474" Type="http://schemas.openxmlformats.org/officeDocument/2006/relationships/image" Target="../media/image1226.png"/><Relationship Id="rId127" Type="http://schemas.openxmlformats.org/officeDocument/2006/relationships/customXml" Target="../ink/ink1049.xml"/><Relationship Id="rId681" Type="http://schemas.openxmlformats.org/officeDocument/2006/relationships/customXml" Target="../ink/ink1326.xml"/><Relationship Id="rId31" Type="http://schemas.openxmlformats.org/officeDocument/2006/relationships/customXml" Target="../ink/ink1001.xml"/><Relationship Id="rId73" Type="http://schemas.openxmlformats.org/officeDocument/2006/relationships/customXml" Target="../ink/ink1022.xml"/><Relationship Id="rId169" Type="http://schemas.openxmlformats.org/officeDocument/2006/relationships/customXml" Target="../ink/ink1070.xml"/><Relationship Id="rId334" Type="http://schemas.openxmlformats.org/officeDocument/2006/relationships/image" Target="../media/image1156.png"/><Relationship Id="rId376" Type="http://schemas.openxmlformats.org/officeDocument/2006/relationships/image" Target="../media/image1177.png"/><Relationship Id="rId541" Type="http://schemas.openxmlformats.org/officeDocument/2006/relationships/customXml" Target="../ink/ink1256.xml"/><Relationship Id="rId583" Type="http://schemas.openxmlformats.org/officeDocument/2006/relationships/customXml" Target="../ink/ink1277.xml"/><Relationship Id="rId639" Type="http://schemas.openxmlformats.org/officeDocument/2006/relationships/customXml" Target="../ink/ink1305.xml"/><Relationship Id="rId180" Type="http://schemas.openxmlformats.org/officeDocument/2006/relationships/image" Target="../media/image1079.png"/><Relationship Id="rId236" Type="http://schemas.openxmlformats.org/officeDocument/2006/relationships/image" Target="../media/image1107.png"/><Relationship Id="rId278" Type="http://schemas.openxmlformats.org/officeDocument/2006/relationships/image" Target="../media/image1128.png"/><Relationship Id="rId401" Type="http://schemas.openxmlformats.org/officeDocument/2006/relationships/customXml" Target="../ink/ink1186.xml"/><Relationship Id="rId443" Type="http://schemas.openxmlformats.org/officeDocument/2006/relationships/customXml" Target="../ink/ink1207.xml"/><Relationship Id="rId650" Type="http://schemas.openxmlformats.org/officeDocument/2006/relationships/image" Target="../media/image1314.png"/><Relationship Id="rId303" Type="http://schemas.openxmlformats.org/officeDocument/2006/relationships/customXml" Target="../ink/ink1137.xml"/><Relationship Id="rId485" Type="http://schemas.openxmlformats.org/officeDocument/2006/relationships/customXml" Target="../ink/ink1228.xml"/><Relationship Id="rId692" Type="http://schemas.openxmlformats.org/officeDocument/2006/relationships/image" Target="../media/image1335.png"/><Relationship Id="rId706" Type="http://schemas.openxmlformats.org/officeDocument/2006/relationships/image" Target="../media/image1342.png"/><Relationship Id="rId42" Type="http://schemas.openxmlformats.org/officeDocument/2006/relationships/image" Target="../media/image1010.png"/><Relationship Id="rId84" Type="http://schemas.openxmlformats.org/officeDocument/2006/relationships/image" Target="../media/image1031.png"/><Relationship Id="rId138" Type="http://schemas.openxmlformats.org/officeDocument/2006/relationships/image" Target="../media/image1058.png"/><Relationship Id="rId345" Type="http://schemas.openxmlformats.org/officeDocument/2006/relationships/customXml" Target="../ink/ink1158.xml"/><Relationship Id="rId387" Type="http://schemas.openxmlformats.org/officeDocument/2006/relationships/customXml" Target="../ink/ink1179.xml"/><Relationship Id="rId510" Type="http://schemas.openxmlformats.org/officeDocument/2006/relationships/image" Target="../media/image1244.png"/><Relationship Id="rId552" Type="http://schemas.openxmlformats.org/officeDocument/2006/relationships/image" Target="../media/image1265.png"/><Relationship Id="rId594" Type="http://schemas.openxmlformats.org/officeDocument/2006/relationships/image" Target="../media/image1286.png"/><Relationship Id="rId608" Type="http://schemas.openxmlformats.org/officeDocument/2006/relationships/image" Target="../media/image1293.png"/><Relationship Id="rId191" Type="http://schemas.openxmlformats.org/officeDocument/2006/relationships/customXml" Target="../ink/ink1081.xml"/><Relationship Id="rId205" Type="http://schemas.openxmlformats.org/officeDocument/2006/relationships/customXml" Target="../ink/ink1088.xml"/><Relationship Id="rId247" Type="http://schemas.openxmlformats.org/officeDocument/2006/relationships/customXml" Target="../ink/ink1109.xml"/><Relationship Id="rId412" Type="http://schemas.openxmlformats.org/officeDocument/2006/relationships/image" Target="../media/image1195.png"/><Relationship Id="rId107" Type="http://schemas.openxmlformats.org/officeDocument/2006/relationships/customXml" Target="../ink/ink1039.xml"/><Relationship Id="rId289" Type="http://schemas.openxmlformats.org/officeDocument/2006/relationships/customXml" Target="../ink/ink1130.xml"/><Relationship Id="rId454" Type="http://schemas.openxmlformats.org/officeDocument/2006/relationships/image" Target="../media/image1216.png"/><Relationship Id="rId496" Type="http://schemas.openxmlformats.org/officeDocument/2006/relationships/image" Target="../media/image1237.png"/><Relationship Id="rId661" Type="http://schemas.openxmlformats.org/officeDocument/2006/relationships/customXml" Target="../ink/ink1316.xml"/><Relationship Id="rId11" Type="http://schemas.openxmlformats.org/officeDocument/2006/relationships/customXml" Target="../ink/ink991.xml"/><Relationship Id="rId53" Type="http://schemas.openxmlformats.org/officeDocument/2006/relationships/customXml" Target="../ink/ink1012.xml"/><Relationship Id="rId149" Type="http://schemas.openxmlformats.org/officeDocument/2006/relationships/customXml" Target="../ink/ink1060.xml"/><Relationship Id="rId314" Type="http://schemas.openxmlformats.org/officeDocument/2006/relationships/image" Target="../media/image1146.png"/><Relationship Id="rId356" Type="http://schemas.openxmlformats.org/officeDocument/2006/relationships/image" Target="../media/image1167.png"/><Relationship Id="rId398" Type="http://schemas.openxmlformats.org/officeDocument/2006/relationships/image" Target="../media/image1188.png"/><Relationship Id="rId521" Type="http://schemas.openxmlformats.org/officeDocument/2006/relationships/customXml" Target="../ink/ink1246.xml"/><Relationship Id="rId563" Type="http://schemas.openxmlformats.org/officeDocument/2006/relationships/customXml" Target="../ink/ink1267.xml"/><Relationship Id="rId619" Type="http://schemas.openxmlformats.org/officeDocument/2006/relationships/customXml" Target="../ink/ink1295.xml"/><Relationship Id="rId95" Type="http://schemas.openxmlformats.org/officeDocument/2006/relationships/customXml" Target="../ink/ink1033.xml"/><Relationship Id="rId160" Type="http://schemas.openxmlformats.org/officeDocument/2006/relationships/image" Target="../media/image1069.png"/><Relationship Id="rId216" Type="http://schemas.openxmlformats.org/officeDocument/2006/relationships/image" Target="../media/image1097.png"/><Relationship Id="rId423" Type="http://schemas.openxmlformats.org/officeDocument/2006/relationships/customXml" Target="../ink/ink1197.xml"/><Relationship Id="rId258" Type="http://schemas.openxmlformats.org/officeDocument/2006/relationships/image" Target="../media/image1118.png"/><Relationship Id="rId465" Type="http://schemas.openxmlformats.org/officeDocument/2006/relationships/customXml" Target="../ink/ink1218.xml"/><Relationship Id="rId630" Type="http://schemas.openxmlformats.org/officeDocument/2006/relationships/image" Target="../media/image1304.png"/><Relationship Id="rId672" Type="http://schemas.openxmlformats.org/officeDocument/2006/relationships/image" Target="../media/image1325.png"/><Relationship Id="rId22" Type="http://schemas.openxmlformats.org/officeDocument/2006/relationships/image" Target="../media/image1000.png"/><Relationship Id="rId64" Type="http://schemas.openxmlformats.org/officeDocument/2006/relationships/image" Target="../media/image1021.png"/><Relationship Id="rId118" Type="http://schemas.openxmlformats.org/officeDocument/2006/relationships/image" Target="../media/image1048.png"/><Relationship Id="rId325" Type="http://schemas.openxmlformats.org/officeDocument/2006/relationships/customXml" Target="../ink/ink1148.xml"/><Relationship Id="rId367" Type="http://schemas.openxmlformats.org/officeDocument/2006/relationships/customXml" Target="../ink/ink1169.xml"/><Relationship Id="rId532" Type="http://schemas.openxmlformats.org/officeDocument/2006/relationships/image" Target="../media/image1255.png"/><Relationship Id="rId574" Type="http://schemas.openxmlformats.org/officeDocument/2006/relationships/image" Target="../media/image1276.png"/><Relationship Id="rId171" Type="http://schemas.openxmlformats.org/officeDocument/2006/relationships/customXml" Target="../ink/ink1071.xml"/><Relationship Id="rId227" Type="http://schemas.openxmlformats.org/officeDocument/2006/relationships/customXml" Target="../ink/ink1099.xml"/><Relationship Id="rId269" Type="http://schemas.openxmlformats.org/officeDocument/2006/relationships/customXml" Target="../ink/ink1120.xml"/><Relationship Id="rId434" Type="http://schemas.openxmlformats.org/officeDocument/2006/relationships/image" Target="../media/image1206.png"/><Relationship Id="rId476" Type="http://schemas.openxmlformats.org/officeDocument/2006/relationships/image" Target="../media/image1227.png"/><Relationship Id="rId641" Type="http://schemas.openxmlformats.org/officeDocument/2006/relationships/customXml" Target="../ink/ink1306.xml"/><Relationship Id="rId683" Type="http://schemas.openxmlformats.org/officeDocument/2006/relationships/customXml" Target="../ink/ink1327.xml"/><Relationship Id="rId33" Type="http://schemas.openxmlformats.org/officeDocument/2006/relationships/customXml" Target="../ink/ink1002.xml"/><Relationship Id="rId129" Type="http://schemas.openxmlformats.org/officeDocument/2006/relationships/customXml" Target="../ink/ink1050.xml"/><Relationship Id="rId280" Type="http://schemas.openxmlformats.org/officeDocument/2006/relationships/image" Target="../media/image1129.png"/><Relationship Id="rId336" Type="http://schemas.openxmlformats.org/officeDocument/2006/relationships/image" Target="../media/image1157.png"/><Relationship Id="rId501" Type="http://schemas.openxmlformats.org/officeDocument/2006/relationships/customXml" Target="../ink/ink1236.xml"/><Relationship Id="rId543" Type="http://schemas.openxmlformats.org/officeDocument/2006/relationships/customXml" Target="../ink/ink1257.xml"/><Relationship Id="rId75" Type="http://schemas.openxmlformats.org/officeDocument/2006/relationships/customXml" Target="../ink/ink1023.xml"/><Relationship Id="rId140" Type="http://schemas.openxmlformats.org/officeDocument/2006/relationships/image" Target="../media/image1059.png"/><Relationship Id="rId182" Type="http://schemas.openxmlformats.org/officeDocument/2006/relationships/image" Target="../media/image1080.png"/><Relationship Id="rId378" Type="http://schemas.openxmlformats.org/officeDocument/2006/relationships/image" Target="../media/image1178.png"/><Relationship Id="rId403" Type="http://schemas.openxmlformats.org/officeDocument/2006/relationships/customXml" Target="../ink/ink1187.xml"/><Relationship Id="rId585" Type="http://schemas.openxmlformats.org/officeDocument/2006/relationships/customXml" Target="../ink/ink1278.xml"/><Relationship Id="rId6" Type="http://schemas.openxmlformats.org/officeDocument/2006/relationships/image" Target="../media/image992.png"/><Relationship Id="rId238" Type="http://schemas.openxmlformats.org/officeDocument/2006/relationships/image" Target="../media/image1108.png"/><Relationship Id="rId445" Type="http://schemas.openxmlformats.org/officeDocument/2006/relationships/customXml" Target="../ink/ink1208.xml"/><Relationship Id="rId487" Type="http://schemas.openxmlformats.org/officeDocument/2006/relationships/customXml" Target="../ink/ink1229.xml"/><Relationship Id="rId610" Type="http://schemas.openxmlformats.org/officeDocument/2006/relationships/image" Target="../media/image1294.png"/><Relationship Id="rId652" Type="http://schemas.openxmlformats.org/officeDocument/2006/relationships/image" Target="../media/image1315.png"/><Relationship Id="rId694" Type="http://schemas.openxmlformats.org/officeDocument/2006/relationships/image" Target="../media/image1336.png"/><Relationship Id="rId708" Type="http://schemas.openxmlformats.org/officeDocument/2006/relationships/image" Target="../media/image1343.png"/><Relationship Id="rId291" Type="http://schemas.openxmlformats.org/officeDocument/2006/relationships/customXml" Target="../ink/ink1131.xml"/><Relationship Id="rId305" Type="http://schemas.openxmlformats.org/officeDocument/2006/relationships/customXml" Target="../ink/ink1138.xml"/><Relationship Id="rId347" Type="http://schemas.openxmlformats.org/officeDocument/2006/relationships/customXml" Target="../ink/ink1159.xml"/><Relationship Id="rId512" Type="http://schemas.openxmlformats.org/officeDocument/2006/relationships/image" Target="../media/image1245.png"/><Relationship Id="rId44" Type="http://schemas.openxmlformats.org/officeDocument/2006/relationships/image" Target="../media/image1011.png"/><Relationship Id="rId86" Type="http://schemas.openxmlformats.org/officeDocument/2006/relationships/image" Target="../media/image1032.png"/><Relationship Id="rId151" Type="http://schemas.openxmlformats.org/officeDocument/2006/relationships/customXml" Target="../ink/ink1061.xml"/><Relationship Id="rId389" Type="http://schemas.openxmlformats.org/officeDocument/2006/relationships/customXml" Target="../ink/ink1180.xml"/><Relationship Id="rId554" Type="http://schemas.openxmlformats.org/officeDocument/2006/relationships/image" Target="../media/image1266.png"/><Relationship Id="rId596" Type="http://schemas.openxmlformats.org/officeDocument/2006/relationships/image" Target="../media/image1287.png"/><Relationship Id="rId193" Type="http://schemas.openxmlformats.org/officeDocument/2006/relationships/customXml" Target="../ink/ink1082.xml"/><Relationship Id="rId207" Type="http://schemas.openxmlformats.org/officeDocument/2006/relationships/customXml" Target="../ink/ink1089.xml"/><Relationship Id="rId249" Type="http://schemas.openxmlformats.org/officeDocument/2006/relationships/customXml" Target="../ink/ink1110.xml"/><Relationship Id="rId414" Type="http://schemas.openxmlformats.org/officeDocument/2006/relationships/image" Target="../media/image1196.png"/><Relationship Id="rId456" Type="http://schemas.openxmlformats.org/officeDocument/2006/relationships/image" Target="../media/image1217.png"/><Relationship Id="rId498" Type="http://schemas.openxmlformats.org/officeDocument/2006/relationships/image" Target="../media/image1238.png"/><Relationship Id="rId621" Type="http://schemas.openxmlformats.org/officeDocument/2006/relationships/customXml" Target="../ink/ink1296.xml"/><Relationship Id="rId663" Type="http://schemas.openxmlformats.org/officeDocument/2006/relationships/customXml" Target="../ink/ink1317.xml"/><Relationship Id="rId13" Type="http://schemas.openxmlformats.org/officeDocument/2006/relationships/customXml" Target="../ink/ink992.xml"/><Relationship Id="rId109" Type="http://schemas.openxmlformats.org/officeDocument/2006/relationships/customXml" Target="../ink/ink1040.xml"/><Relationship Id="rId260" Type="http://schemas.openxmlformats.org/officeDocument/2006/relationships/image" Target="../media/image1119.png"/><Relationship Id="rId316" Type="http://schemas.openxmlformats.org/officeDocument/2006/relationships/image" Target="../media/image1147.png"/><Relationship Id="rId523" Type="http://schemas.openxmlformats.org/officeDocument/2006/relationships/customXml" Target="../ink/ink1247.xml"/><Relationship Id="rId55" Type="http://schemas.openxmlformats.org/officeDocument/2006/relationships/customXml" Target="../ink/ink1013.xml"/><Relationship Id="rId97" Type="http://schemas.openxmlformats.org/officeDocument/2006/relationships/customXml" Target="../ink/ink1034.xml"/><Relationship Id="rId120" Type="http://schemas.openxmlformats.org/officeDocument/2006/relationships/image" Target="../media/image1049.png"/><Relationship Id="rId358" Type="http://schemas.openxmlformats.org/officeDocument/2006/relationships/image" Target="../media/image1168.png"/><Relationship Id="rId565" Type="http://schemas.openxmlformats.org/officeDocument/2006/relationships/customXml" Target="../ink/ink1268.xml"/><Relationship Id="rId162" Type="http://schemas.openxmlformats.org/officeDocument/2006/relationships/image" Target="../media/image1070.png"/><Relationship Id="rId218" Type="http://schemas.openxmlformats.org/officeDocument/2006/relationships/image" Target="../media/image1098.png"/><Relationship Id="rId425" Type="http://schemas.openxmlformats.org/officeDocument/2006/relationships/customXml" Target="../ink/ink1198.xml"/><Relationship Id="rId467" Type="http://schemas.openxmlformats.org/officeDocument/2006/relationships/customXml" Target="../ink/ink1219.xml"/><Relationship Id="rId632" Type="http://schemas.openxmlformats.org/officeDocument/2006/relationships/image" Target="../media/image1305.png"/><Relationship Id="rId271" Type="http://schemas.openxmlformats.org/officeDocument/2006/relationships/customXml" Target="../ink/ink1121.xml"/><Relationship Id="rId674" Type="http://schemas.openxmlformats.org/officeDocument/2006/relationships/image" Target="../media/image1326.png"/><Relationship Id="rId24" Type="http://schemas.openxmlformats.org/officeDocument/2006/relationships/image" Target="../media/image1001.png"/><Relationship Id="rId66" Type="http://schemas.openxmlformats.org/officeDocument/2006/relationships/image" Target="../media/image1022.png"/><Relationship Id="rId131" Type="http://schemas.openxmlformats.org/officeDocument/2006/relationships/customXml" Target="../ink/ink1051.xml"/><Relationship Id="rId327" Type="http://schemas.openxmlformats.org/officeDocument/2006/relationships/customXml" Target="../ink/ink1149.xml"/><Relationship Id="rId369" Type="http://schemas.openxmlformats.org/officeDocument/2006/relationships/customXml" Target="../ink/ink1170.xml"/><Relationship Id="rId534" Type="http://schemas.openxmlformats.org/officeDocument/2006/relationships/image" Target="../media/image1256.png"/><Relationship Id="rId576" Type="http://schemas.openxmlformats.org/officeDocument/2006/relationships/image" Target="../media/image1277.png"/><Relationship Id="rId173" Type="http://schemas.openxmlformats.org/officeDocument/2006/relationships/customXml" Target="../ink/ink1072.xml"/><Relationship Id="rId229" Type="http://schemas.openxmlformats.org/officeDocument/2006/relationships/customXml" Target="../ink/ink1100.xml"/><Relationship Id="rId380" Type="http://schemas.openxmlformats.org/officeDocument/2006/relationships/image" Target="../media/image1179.png"/><Relationship Id="rId436" Type="http://schemas.openxmlformats.org/officeDocument/2006/relationships/image" Target="../media/image1207.png"/><Relationship Id="rId601" Type="http://schemas.openxmlformats.org/officeDocument/2006/relationships/customXml" Target="../ink/ink1286.xml"/><Relationship Id="rId643" Type="http://schemas.openxmlformats.org/officeDocument/2006/relationships/customXml" Target="../ink/ink1307.xml"/><Relationship Id="rId240" Type="http://schemas.openxmlformats.org/officeDocument/2006/relationships/image" Target="../media/image1109.png"/><Relationship Id="rId478" Type="http://schemas.openxmlformats.org/officeDocument/2006/relationships/image" Target="../media/image1228.png"/><Relationship Id="rId685" Type="http://schemas.openxmlformats.org/officeDocument/2006/relationships/customXml" Target="../ink/ink1328.xml"/><Relationship Id="rId35" Type="http://schemas.openxmlformats.org/officeDocument/2006/relationships/customXml" Target="../ink/ink1003.xml"/><Relationship Id="rId77" Type="http://schemas.openxmlformats.org/officeDocument/2006/relationships/customXml" Target="../ink/ink1024.xml"/><Relationship Id="rId100" Type="http://schemas.openxmlformats.org/officeDocument/2006/relationships/image" Target="../media/image1039.png"/><Relationship Id="rId282" Type="http://schemas.openxmlformats.org/officeDocument/2006/relationships/image" Target="../media/image1130.png"/><Relationship Id="rId338" Type="http://schemas.openxmlformats.org/officeDocument/2006/relationships/image" Target="../media/image1158.png"/><Relationship Id="rId503" Type="http://schemas.openxmlformats.org/officeDocument/2006/relationships/customXml" Target="../ink/ink1237.xml"/><Relationship Id="rId545" Type="http://schemas.openxmlformats.org/officeDocument/2006/relationships/customXml" Target="../ink/ink1258.xml"/><Relationship Id="rId587" Type="http://schemas.openxmlformats.org/officeDocument/2006/relationships/customXml" Target="../ink/ink1279.xml"/><Relationship Id="rId710" Type="http://schemas.openxmlformats.org/officeDocument/2006/relationships/image" Target="../media/image1344.png"/><Relationship Id="rId8" Type="http://schemas.openxmlformats.org/officeDocument/2006/relationships/image" Target="../media/image993.png"/><Relationship Id="rId142" Type="http://schemas.openxmlformats.org/officeDocument/2006/relationships/image" Target="../media/image1060.png"/><Relationship Id="rId184" Type="http://schemas.openxmlformats.org/officeDocument/2006/relationships/image" Target="../media/image1081.png"/><Relationship Id="rId391" Type="http://schemas.openxmlformats.org/officeDocument/2006/relationships/customXml" Target="../ink/ink1181.xml"/><Relationship Id="rId405" Type="http://schemas.openxmlformats.org/officeDocument/2006/relationships/customXml" Target="../ink/ink1188.xml"/><Relationship Id="rId447" Type="http://schemas.openxmlformats.org/officeDocument/2006/relationships/customXml" Target="../ink/ink1209.xml"/><Relationship Id="rId612" Type="http://schemas.openxmlformats.org/officeDocument/2006/relationships/image" Target="../media/image1295.png"/><Relationship Id="rId251" Type="http://schemas.openxmlformats.org/officeDocument/2006/relationships/customXml" Target="../ink/ink1111.xml"/><Relationship Id="rId489" Type="http://schemas.openxmlformats.org/officeDocument/2006/relationships/customXml" Target="../ink/ink1230.xml"/><Relationship Id="rId654" Type="http://schemas.openxmlformats.org/officeDocument/2006/relationships/image" Target="../media/image1316.png"/><Relationship Id="rId696" Type="http://schemas.openxmlformats.org/officeDocument/2006/relationships/image" Target="../media/image1337.png"/><Relationship Id="rId46" Type="http://schemas.openxmlformats.org/officeDocument/2006/relationships/image" Target="../media/image1012.png"/><Relationship Id="rId293" Type="http://schemas.openxmlformats.org/officeDocument/2006/relationships/customXml" Target="../ink/ink1132.xml"/><Relationship Id="rId307" Type="http://schemas.openxmlformats.org/officeDocument/2006/relationships/customXml" Target="../ink/ink1139.xml"/><Relationship Id="rId349" Type="http://schemas.openxmlformats.org/officeDocument/2006/relationships/customXml" Target="../ink/ink1160.xml"/><Relationship Id="rId514" Type="http://schemas.openxmlformats.org/officeDocument/2006/relationships/image" Target="../media/image1246.png"/><Relationship Id="rId556" Type="http://schemas.openxmlformats.org/officeDocument/2006/relationships/image" Target="../media/image1267.png"/><Relationship Id="rId88" Type="http://schemas.openxmlformats.org/officeDocument/2006/relationships/image" Target="../media/image1033.png"/><Relationship Id="rId111" Type="http://schemas.openxmlformats.org/officeDocument/2006/relationships/customXml" Target="../ink/ink1041.xml"/><Relationship Id="rId153" Type="http://schemas.openxmlformats.org/officeDocument/2006/relationships/customXml" Target="../ink/ink1062.xml"/><Relationship Id="rId195" Type="http://schemas.openxmlformats.org/officeDocument/2006/relationships/customXml" Target="../ink/ink1083.xml"/><Relationship Id="rId209" Type="http://schemas.openxmlformats.org/officeDocument/2006/relationships/customXml" Target="../ink/ink1090.xml"/><Relationship Id="rId360" Type="http://schemas.openxmlformats.org/officeDocument/2006/relationships/image" Target="../media/image1169.png"/><Relationship Id="rId416" Type="http://schemas.openxmlformats.org/officeDocument/2006/relationships/image" Target="../media/image1197.png"/><Relationship Id="rId598" Type="http://schemas.openxmlformats.org/officeDocument/2006/relationships/image" Target="../media/image1288.png"/><Relationship Id="rId220" Type="http://schemas.openxmlformats.org/officeDocument/2006/relationships/image" Target="../media/image1099.png"/><Relationship Id="rId458" Type="http://schemas.openxmlformats.org/officeDocument/2006/relationships/image" Target="../media/image1218.png"/><Relationship Id="rId623" Type="http://schemas.openxmlformats.org/officeDocument/2006/relationships/customXml" Target="../ink/ink1297.xml"/><Relationship Id="rId665" Type="http://schemas.openxmlformats.org/officeDocument/2006/relationships/customXml" Target="../ink/ink1318.xml"/><Relationship Id="rId15" Type="http://schemas.openxmlformats.org/officeDocument/2006/relationships/customXml" Target="../ink/ink993.xml"/><Relationship Id="rId57" Type="http://schemas.openxmlformats.org/officeDocument/2006/relationships/customXml" Target="../ink/ink1014.xml"/><Relationship Id="rId262" Type="http://schemas.openxmlformats.org/officeDocument/2006/relationships/image" Target="../media/image1120.png"/><Relationship Id="rId318" Type="http://schemas.openxmlformats.org/officeDocument/2006/relationships/image" Target="../media/image1148.png"/><Relationship Id="rId525" Type="http://schemas.openxmlformats.org/officeDocument/2006/relationships/customXml" Target="../ink/ink1248.xml"/><Relationship Id="rId567" Type="http://schemas.openxmlformats.org/officeDocument/2006/relationships/customXml" Target="../ink/ink1269.xml"/><Relationship Id="rId99" Type="http://schemas.openxmlformats.org/officeDocument/2006/relationships/customXml" Target="../ink/ink1035.xml"/><Relationship Id="rId122" Type="http://schemas.openxmlformats.org/officeDocument/2006/relationships/image" Target="../media/image1050.png"/><Relationship Id="rId164" Type="http://schemas.openxmlformats.org/officeDocument/2006/relationships/image" Target="../media/image1071.png"/><Relationship Id="rId371" Type="http://schemas.openxmlformats.org/officeDocument/2006/relationships/customXml" Target="../ink/ink1171.xml"/><Relationship Id="rId427" Type="http://schemas.openxmlformats.org/officeDocument/2006/relationships/customXml" Target="../ink/ink1199.xml"/><Relationship Id="rId469" Type="http://schemas.openxmlformats.org/officeDocument/2006/relationships/customXml" Target="../ink/ink1220.xml"/><Relationship Id="rId634" Type="http://schemas.openxmlformats.org/officeDocument/2006/relationships/image" Target="../media/image1306.png"/><Relationship Id="rId676" Type="http://schemas.openxmlformats.org/officeDocument/2006/relationships/image" Target="../media/image1327.png"/><Relationship Id="rId26" Type="http://schemas.openxmlformats.org/officeDocument/2006/relationships/image" Target="../media/image1002.png"/><Relationship Id="rId231" Type="http://schemas.openxmlformats.org/officeDocument/2006/relationships/customXml" Target="../ink/ink1101.xml"/><Relationship Id="rId273" Type="http://schemas.openxmlformats.org/officeDocument/2006/relationships/customXml" Target="../ink/ink1122.xml"/><Relationship Id="rId329" Type="http://schemas.openxmlformats.org/officeDocument/2006/relationships/customXml" Target="../ink/ink1150.xml"/><Relationship Id="rId480" Type="http://schemas.openxmlformats.org/officeDocument/2006/relationships/image" Target="../media/image1229.png"/><Relationship Id="rId536" Type="http://schemas.openxmlformats.org/officeDocument/2006/relationships/image" Target="../media/image1257.png"/><Relationship Id="rId701" Type="http://schemas.openxmlformats.org/officeDocument/2006/relationships/customXml" Target="../ink/ink1336.xml"/><Relationship Id="rId68" Type="http://schemas.openxmlformats.org/officeDocument/2006/relationships/image" Target="../media/image1023.png"/><Relationship Id="rId133" Type="http://schemas.openxmlformats.org/officeDocument/2006/relationships/customXml" Target="../ink/ink1052.xml"/><Relationship Id="rId175" Type="http://schemas.openxmlformats.org/officeDocument/2006/relationships/customXml" Target="../ink/ink1073.xml"/><Relationship Id="rId340" Type="http://schemas.openxmlformats.org/officeDocument/2006/relationships/image" Target="../media/image1159.png"/><Relationship Id="rId578" Type="http://schemas.openxmlformats.org/officeDocument/2006/relationships/image" Target="../media/image1278.png"/><Relationship Id="rId200" Type="http://schemas.openxmlformats.org/officeDocument/2006/relationships/image" Target="../media/image1089.png"/><Relationship Id="rId382" Type="http://schemas.openxmlformats.org/officeDocument/2006/relationships/image" Target="../media/image1180.png"/><Relationship Id="rId438" Type="http://schemas.openxmlformats.org/officeDocument/2006/relationships/image" Target="../media/image1208.png"/><Relationship Id="rId603" Type="http://schemas.openxmlformats.org/officeDocument/2006/relationships/customXml" Target="../ink/ink1287.xml"/><Relationship Id="rId645" Type="http://schemas.openxmlformats.org/officeDocument/2006/relationships/customXml" Target="../ink/ink1308.xml"/><Relationship Id="rId687" Type="http://schemas.openxmlformats.org/officeDocument/2006/relationships/customXml" Target="../ink/ink1329.xml"/><Relationship Id="rId242" Type="http://schemas.openxmlformats.org/officeDocument/2006/relationships/image" Target="../media/image1110.png"/><Relationship Id="rId284" Type="http://schemas.openxmlformats.org/officeDocument/2006/relationships/image" Target="../media/image1131.png"/><Relationship Id="rId491" Type="http://schemas.openxmlformats.org/officeDocument/2006/relationships/customXml" Target="../ink/ink1231.xml"/><Relationship Id="rId505" Type="http://schemas.openxmlformats.org/officeDocument/2006/relationships/customXml" Target="../ink/ink1238.xml"/><Relationship Id="rId37" Type="http://schemas.openxmlformats.org/officeDocument/2006/relationships/customXml" Target="../ink/ink1004.xml"/><Relationship Id="rId79" Type="http://schemas.openxmlformats.org/officeDocument/2006/relationships/customXml" Target="../ink/ink1025.xml"/><Relationship Id="rId102" Type="http://schemas.openxmlformats.org/officeDocument/2006/relationships/image" Target="../media/image1040.png"/><Relationship Id="rId144" Type="http://schemas.openxmlformats.org/officeDocument/2006/relationships/image" Target="../media/image1061.png"/><Relationship Id="rId547" Type="http://schemas.openxmlformats.org/officeDocument/2006/relationships/customXml" Target="../ink/ink1259.xml"/><Relationship Id="rId589" Type="http://schemas.openxmlformats.org/officeDocument/2006/relationships/customXml" Target="../ink/ink1280.xml"/><Relationship Id="rId90" Type="http://schemas.openxmlformats.org/officeDocument/2006/relationships/image" Target="../media/image1034.png"/><Relationship Id="rId186" Type="http://schemas.openxmlformats.org/officeDocument/2006/relationships/image" Target="../media/image1082.png"/><Relationship Id="rId351" Type="http://schemas.openxmlformats.org/officeDocument/2006/relationships/customXml" Target="../ink/ink1161.xml"/><Relationship Id="rId393" Type="http://schemas.openxmlformats.org/officeDocument/2006/relationships/customXml" Target="../ink/ink1182.xml"/><Relationship Id="rId407" Type="http://schemas.openxmlformats.org/officeDocument/2006/relationships/customXml" Target="../ink/ink1189.xml"/><Relationship Id="rId449" Type="http://schemas.openxmlformats.org/officeDocument/2006/relationships/customXml" Target="../ink/ink1210.xml"/><Relationship Id="rId614" Type="http://schemas.openxmlformats.org/officeDocument/2006/relationships/image" Target="../media/image1296.png"/><Relationship Id="rId656" Type="http://schemas.openxmlformats.org/officeDocument/2006/relationships/image" Target="../media/image1317.png"/><Relationship Id="rId211" Type="http://schemas.openxmlformats.org/officeDocument/2006/relationships/customXml" Target="../ink/ink1091.xml"/><Relationship Id="rId253" Type="http://schemas.openxmlformats.org/officeDocument/2006/relationships/customXml" Target="../ink/ink1112.xml"/><Relationship Id="rId295" Type="http://schemas.openxmlformats.org/officeDocument/2006/relationships/customXml" Target="../ink/ink1133.xml"/><Relationship Id="rId309" Type="http://schemas.openxmlformats.org/officeDocument/2006/relationships/customXml" Target="../ink/ink1140.xml"/><Relationship Id="rId460" Type="http://schemas.openxmlformats.org/officeDocument/2006/relationships/image" Target="../media/image1219.png"/><Relationship Id="rId516" Type="http://schemas.openxmlformats.org/officeDocument/2006/relationships/image" Target="../media/image1247.png"/><Relationship Id="rId698" Type="http://schemas.openxmlformats.org/officeDocument/2006/relationships/image" Target="../media/image1338.png"/><Relationship Id="rId48" Type="http://schemas.openxmlformats.org/officeDocument/2006/relationships/image" Target="../media/image1013.png"/><Relationship Id="rId113" Type="http://schemas.openxmlformats.org/officeDocument/2006/relationships/customXml" Target="../ink/ink1042.xml"/><Relationship Id="rId320" Type="http://schemas.openxmlformats.org/officeDocument/2006/relationships/image" Target="../media/image1149.png"/><Relationship Id="rId558" Type="http://schemas.openxmlformats.org/officeDocument/2006/relationships/image" Target="../media/image1268.png"/><Relationship Id="rId155" Type="http://schemas.openxmlformats.org/officeDocument/2006/relationships/customXml" Target="../ink/ink1063.xml"/><Relationship Id="rId197" Type="http://schemas.openxmlformats.org/officeDocument/2006/relationships/customXml" Target="../ink/ink1084.xml"/><Relationship Id="rId362" Type="http://schemas.openxmlformats.org/officeDocument/2006/relationships/image" Target="../media/image1170.png"/><Relationship Id="rId418" Type="http://schemas.openxmlformats.org/officeDocument/2006/relationships/image" Target="../media/image1198.png"/><Relationship Id="rId625" Type="http://schemas.openxmlformats.org/officeDocument/2006/relationships/customXml" Target="../ink/ink1298.xml"/><Relationship Id="rId222" Type="http://schemas.openxmlformats.org/officeDocument/2006/relationships/image" Target="../media/image1100.png"/><Relationship Id="rId264" Type="http://schemas.openxmlformats.org/officeDocument/2006/relationships/image" Target="../media/image1121.png"/><Relationship Id="rId471" Type="http://schemas.openxmlformats.org/officeDocument/2006/relationships/customXml" Target="../ink/ink1221.xml"/><Relationship Id="rId667" Type="http://schemas.openxmlformats.org/officeDocument/2006/relationships/customXml" Target="../ink/ink1319.xml"/><Relationship Id="rId17" Type="http://schemas.openxmlformats.org/officeDocument/2006/relationships/customXml" Target="../ink/ink994.xml"/><Relationship Id="rId59" Type="http://schemas.openxmlformats.org/officeDocument/2006/relationships/customXml" Target="../ink/ink1015.xml"/><Relationship Id="rId124" Type="http://schemas.openxmlformats.org/officeDocument/2006/relationships/image" Target="../media/image1051.png"/><Relationship Id="rId527" Type="http://schemas.openxmlformats.org/officeDocument/2006/relationships/customXml" Target="../ink/ink1249.xml"/><Relationship Id="rId569" Type="http://schemas.openxmlformats.org/officeDocument/2006/relationships/customXml" Target="../ink/ink1270.xml"/><Relationship Id="rId70" Type="http://schemas.openxmlformats.org/officeDocument/2006/relationships/image" Target="../media/image1024.png"/><Relationship Id="rId166" Type="http://schemas.openxmlformats.org/officeDocument/2006/relationships/image" Target="../media/image1072.png"/><Relationship Id="rId331" Type="http://schemas.openxmlformats.org/officeDocument/2006/relationships/customXml" Target="../ink/ink1151.xml"/><Relationship Id="rId373" Type="http://schemas.openxmlformats.org/officeDocument/2006/relationships/customXml" Target="../ink/ink1172.xml"/><Relationship Id="rId429" Type="http://schemas.openxmlformats.org/officeDocument/2006/relationships/customXml" Target="../ink/ink1200.xml"/><Relationship Id="rId580" Type="http://schemas.openxmlformats.org/officeDocument/2006/relationships/image" Target="../media/image1279.png"/><Relationship Id="rId636" Type="http://schemas.openxmlformats.org/officeDocument/2006/relationships/image" Target="../media/image1307.png"/><Relationship Id="rId1" Type="http://schemas.openxmlformats.org/officeDocument/2006/relationships/tags" Target="../tags/tag1.xml"/><Relationship Id="rId233" Type="http://schemas.openxmlformats.org/officeDocument/2006/relationships/customXml" Target="../ink/ink1102.xml"/><Relationship Id="rId440" Type="http://schemas.openxmlformats.org/officeDocument/2006/relationships/image" Target="../media/image1209.png"/><Relationship Id="rId678" Type="http://schemas.openxmlformats.org/officeDocument/2006/relationships/image" Target="../media/image1328.png"/><Relationship Id="rId28" Type="http://schemas.openxmlformats.org/officeDocument/2006/relationships/image" Target="../media/image1003.png"/><Relationship Id="rId275" Type="http://schemas.openxmlformats.org/officeDocument/2006/relationships/customXml" Target="../ink/ink1123.xml"/><Relationship Id="rId300" Type="http://schemas.openxmlformats.org/officeDocument/2006/relationships/image" Target="../media/image1139.png"/><Relationship Id="rId482" Type="http://schemas.openxmlformats.org/officeDocument/2006/relationships/image" Target="../media/image1230.png"/><Relationship Id="rId538" Type="http://schemas.openxmlformats.org/officeDocument/2006/relationships/image" Target="../media/image1258.png"/><Relationship Id="rId703" Type="http://schemas.openxmlformats.org/officeDocument/2006/relationships/customXml" Target="../ink/ink1337.xml"/><Relationship Id="rId81" Type="http://schemas.openxmlformats.org/officeDocument/2006/relationships/customXml" Target="../ink/ink1026.xml"/><Relationship Id="rId135" Type="http://schemas.openxmlformats.org/officeDocument/2006/relationships/customXml" Target="../ink/ink1053.xml"/><Relationship Id="rId177" Type="http://schemas.openxmlformats.org/officeDocument/2006/relationships/customXml" Target="../ink/ink1074.xml"/><Relationship Id="rId342" Type="http://schemas.openxmlformats.org/officeDocument/2006/relationships/image" Target="../media/image1160.png"/><Relationship Id="rId384" Type="http://schemas.openxmlformats.org/officeDocument/2006/relationships/image" Target="../media/image1181.png"/><Relationship Id="rId591" Type="http://schemas.openxmlformats.org/officeDocument/2006/relationships/customXml" Target="../ink/ink1281.xml"/><Relationship Id="rId605" Type="http://schemas.openxmlformats.org/officeDocument/2006/relationships/customXml" Target="../ink/ink1288.xml"/><Relationship Id="rId202" Type="http://schemas.openxmlformats.org/officeDocument/2006/relationships/image" Target="../media/image1090.png"/><Relationship Id="rId244" Type="http://schemas.openxmlformats.org/officeDocument/2006/relationships/image" Target="../media/image1111.png"/><Relationship Id="rId647" Type="http://schemas.openxmlformats.org/officeDocument/2006/relationships/customXml" Target="../ink/ink1309.xml"/><Relationship Id="rId689" Type="http://schemas.openxmlformats.org/officeDocument/2006/relationships/customXml" Target="../ink/ink1330.xml"/><Relationship Id="rId39" Type="http://schemas.openxmlformats.org/officeDocument/2006/relationships/customXml" Target="../ink/ink1005.xml"/><Relationship Id="rId286" Type="http://schemas.openxmlformats.org/officeDocument/2006/relationships/image" Target="../media/image1132.png"/><Relationship Id="rId451" Type="http://schemas.openxmlformats.org/officeDocument/2006/relationships/customXml" Target="../ink/ink1211.xml"/><Relationship Id="rId493" Type="http://schemas.openxmlformats.org/officeDocument/2006/relationships/customXml" Target="../ink/ink1232.xml"/><Relationship Id="rId507" Type="http://schemas.openxmlformats.org/officeDocument/2006/relationships/customXml" Target="../ink/ink1239.xml"/><Relationship Id="rId549" Type="http://schemas.openxmlformats.org/officeDocument/2006/relationships/customXml" Target="../ink/ink1260.xml"/><Relationship Id="rId50" Type="http://schemas.openxmlformats.org/officeDocument/2006/relationships/image" Target="../media/image1014.png"/><Relationship Id="rId104" Type="http://schemas.openxmlformats.org/officeDocument/2006/relationships/image" Target="../media/image1041.png"/><Relationship Id="rId146" Type="http://schemas.openxmlformats.org/officeDocument/2006/relationships/image" Target="../media/image1062.png"/><Relationship Id="rId188" Type="http://schemas.openxmlformats.org/officeDocument/2006/relationships/image" Target="../media/image1083.png"/><Relationship Id="rId311" Type="http://schemas.openxmlformats.org/officeDocument/2006/relationships/customXml" Target="../ink/ink1141.xml"/><Relationship Id="rId353" Type="http://schemas.openxmlformats.org/officeDocument/2006/relationships/customXml" Target="../ink/ink1162.xml"/><Relationship Id="rId395" Type="http://schemas.openxmlformats.org/officeDocument/2006/relationships/customXml" Target="../ink/ink1183.xml"/><Relationship Id="rId409" Type="http://schemas.openxmlformats.org/officeDocument/2006/relationships/customXml" Target="../ink/ink1190.xml"/><Relationship Id="rId560" Type="http://schemas.openxmlformats.org/officeDocument/2006/relationships/image" Target="../media/image1269.png"/><Relationship Id="rId92" Type="http://schemas.openxmlformats.org/officeDocument/2006/relationships/image" Target="../media/image1035.png"/><Relationship Id="rId213" Type="http://schemas.openxmlformats.org/officeDocument/2006/relationships/customXml" Target="../ink/ink1092.xml"/><Relationship Id="rId420" Type="http://schemas.openxmlformats.org/officeDocument/2006/relationships/image" Target="../media/image1199.png"/><Relationship Id="rId616" Type="http://schemas.openxmlformats.org/officeDocument/2006/relationships/image" Target="../media/image1297.png"/><Relationship Id="rId658" Type="http://schemas.openxmlformats.org/officeDocument/2006/relationships/image" Target="../media/image1318.png"/><Relationship Id="rId255" Type="http://schemas.openxmlformats.org/officeDocument/2006/relationships/customXml" Target="../ink/ink1113.xml"/><Relationship Id="rId297" Type="http://schemas.openxmlformats.org/officeDocument/2006/relationships/customXml" Target="../ink/ink1134.xml"/><Relationship Id="rId462" Type="http://schemas.openxmlformats.org/officeDocument/2006/relationships/image" Target="../media/image1220.png"/><Relationship Id="rId518" Type="http://schemas.openxmlformats.org/officeDocument/2006/relationships/image" Target="../media/image1248.png"/><Relationship Id="rId115" Type="http://schemas.openxmlformats.org/officeDocument/2006/relationships/customXml" Target="../ink/ink1043.xml"/><Relationship Id="rId157" Type="http://schemas.openxmlformats.org/officeDocument/2006/relationships/customXml" Target="../ink/ink1064.xml"/><Relationship Id="rId322" Type="http://schemas.openxmlformats.org/officeDocument/2006/relationships/image" Target="../media/image1150.png"/><Relationship Id="rId364" Type="http://schemas.openxmlformats.org/officeDocument/2006/relationships/image" Target="../media/image1171.png"/><Relationship Id="rId61" Type="http://schemas.openxmlformats.org/officeDocument/2006/relationships/customXml" Target="../ink/ink1016.xml"/><Relationship Id="rId199" Type="http://schemas.openxmlformats.org/officeDocument/2006/relationships/customXml" Target="../ink/ink1085.xml"/><Relationship Id="rId571" Type="http://schemas.openxmlformats.org/officeDocument/2006/relationships/customXml" Target="../ink/ink1271.xml"/><Relationship Id="rId627" Type="http://schemas.openxmlformats.org/officeDocument/2006/relationships/customXml" Target="../ink/ink1299.xml"/><Relationship Id="rId669" Type="http://schemas.openxmlformats.org/officeDocument/2006/relationships/customXml" Target="../ink/ink1320.xml"/><Relationship Id="rId19" Type="http://schemas.openxmlformats.org/officeDocument/2006/relationships/customXml" Target="../ink/ink995.xml"/><Relationship Id="rId224" Type="http://schemas.openxmlformats.org/officeDocument/2006/relationships/image" Target="../media/image1101.png"/><Relationship Id="rId266" Type="http://schemas.openxmlformats.org/officeDocument/2006/relationships/image" Target="../media/image1122.png"/><Relationship Id="rId431" Type="http://schemas.openxmlformats.org/officeDocument/2006/relationships/customXml" Target="../ink/ink1201.xml"/><Relationship Id="rId473" Type="http://schemas.openxmlformats.org/officeDocument/2006/relationships/customXml" Target="../ink/ink1222.xml"/><Relationship Id="rId529" Type="http://schemas.openxmlformats.org/officeDocument/2006/relationships/customXml" Target="../ink/ink1250.xml"/><Relationship Id="rId680" Type="http://schemas.openxmlformats.org/officeDocument/2006/relationships/image" Target="../media/image1329.png"/><Relationship Id="rId30" Type="http://schemas.openxmlformats.org/officeDocument/2006/relationships/image" Target="../media/image1004.png"/><Relationship Id="rId126" Type="http://schemas.openxmlformats.org/officeDocument/2006/relationships/image" Target="../media/image1052.png"/><Relationship Id="rId168" Type="http://schemas.openxmlformats.org/officeDocument/2006/relationships/image" Target="../media/image1073.png"/><Relationship Id="rId333" Type="http://schemas.openxmlformats.org/officeDocument/2006/relationships/customXml" Target="../ink/ink1152.xml"/><Relationship Id="rId540" Type="http://schemas.openxmlformats.org/officeDocument/2006/relationships/image" Target="../media/image1259.png"/><Relationship Id="rId72" Type="http://schemas.openxmlformats.org/officeDocument/2006/relationships/image" Target="../media/image1025.png"/><Relationship Id="rId375" Type="http://schemas.openxmlformats.org/officeDocument/2006/relationships/customXml" Target="../ink/ink1173.xml"/><Relationship Id="rId582" Type="http://schemas.openxmlformats.org/officeDocument/2006/relationships/image" Target="../media/image1280.png"/><Relationship Id="rId638" Type="http://schemas.openxmlformats.org/officeDocument/2006/relationships/image" Target="../media/image1308.png"/><Relationship Id="rId3" Type="http://schemas.openxmlformats.org/officeDocument/2006/relationships/customXml" Target="../ink/ink988.xml"/><Relationship Id="rId235" Type="http://schemas.openxmlformats.org/officeDocument/2006/relationships/customXml" Target="../ink/ink1103.xml"/><Relationship Id="rId277" Type="http://schemas.openxmlformats.org/officeDocument/2006/relationships/customXml" Target="../ink/ink1124.xml"/><Relationship Id="rId400" Type="http://schemas.openxmlformats.org/officeDocument/2006/relationships/image" Target="../media/image1189.png"/><Relationship Id="rId442" Type="http://schemas.openxmlformats.org/officeDocument/2006/relationships/image" Target="../media/image1210.png"/><Relationship Id="rId484" Type="http://schemas.openxmlformats.org/officeDocument/2006/relationships/image" Target="../media/image1231.png"/><Relationship Id="rId705" Type="http://schemas.openxmlformats.org/officeDocument/2006/relationships/customXml" Target="../ink/ink1338.xml"/><Relationship Id="rId137" Type="http://schemas.openxmlformats.org/officeDocument/2006/relationships/customXml" Target="../ink/ink1054.xml"/><Relationship Id="rId302" Type="http://schemas.openxmlformats.org/officeDocument/2006/relationships/image" Target="../media/image1140.png"/><Relationship Id="rId344" Type="http://schemas.openxmlformats.org/officeDocument/2006/relationships/image" Target="../media/image1161.png"/><Relationship Id="rId691" Type="http://schemas.openxmlformats.org/officeDocument/2006/relationships/customXml" Target="../ink/ink1331.xml"/><Relationship Id="rId41" Type="http://schemas.openxmlformats.org/officeDocument/2006/relationships/customXml" Target="../ink/ink1006.xml"/><Relationship Id="rId83" Type="http://schemas.openxmlformats.org/officeDocument/2006/relationships/customXml" Target="../ink/ink1027.xml"/><Relationship Id="rId179" Type="http://schemas.openxmlformats.org/officeDocument/2006/relationships/customXml" Target="../ink/ink1075.xml"/><Relationship Id="rId386" Type="http://schemas.openxmlformats.org/officeDocument/2006/relationships/image" Target="../media/image1182.png"/><Relationship Id="rId551" Type="http://schemas.openxmlformats.org/officeDocument/2006/relationships/customXml" Target="../ink/ink1261.xml"/><Relationship Id="rId593" Type="http://schemas.openxmlformats.org/officeDocument/2006/relationships/customXml" Target="../ink/ink1282.xml"/><Relationship Id="rId607" Type="http://schemas.openxmlformats.org/officeDocument/2006/relationships/customXml" Target="../ink/ink1289.xml"/><Relationship Id="rId649" Type="http://schemas.openxmlformats.org/officeDocument/2006/relationships/customXml" Target="../ink/ink1310.xml"/><Relationship Id="rId190" Type="http://schemas.openxmlformats.org/officeDocument/2006/relationships/image" Target="../media/image1084.png"/><Relationship Id="rId204" Type="http://schemas.openxmlformats.org/officeDocument/2006/relationships/image" Target="../media/image1091.png"/><Relationship Id="rId246" Type="http://schemas.openxmlformats.org/officeDocument/2006/relationships/image" Target="../media/image1112.png"/><Relationship Id="rId288" Type="http://schemas.openxmlformats.org/officeDocument/2006/relationships/image" Target="../media/image1133.png"/><Relationship Id="rId411" Type="http://schemas.openxmlformats.org/officeDocument/2006/relationships/customXml" Target="../ink/ink1191.xml"/><Relationship Id="rId453" Type="http://schemas.openxmlformats.org/officeDocument/2006/relationships/customXml" Target="../ink/ink1212.xml"/><Relationship Id="rId509" Type="http://schemas.openxmlformats.org/officeDocument/2006/relationships/customXml" Target="../ink/ink1240.xml"/><Relationship Id="rId660" Type="http://schemas.openxmlformats.org/officeDocument/2006/relationships/image" Target="../media/image1319.png"/><Relationship Id="rId106" Type="http://schemas.openxmlformats.org/officeDocument/2006/relationships/image" Target="../media/image1042.png"/><Relationship Id="rId313" Type="http://schemas.openxmlformats.org/officeDocument/2006/relationships/customXml" Target="../ink/ink1142.xml"/><Relationship Id="rId495" Type="http://schemas.openxmlformats.org/officeDocument/2006/relationships/customXml" Target="../ink/ink1233.xml"/><Relationship Id="rId10" Type="http://schemas.openxmlformats.org/officeDocument/2006/relationships/image" Target="../media/image994.png"/><Relationship Id="rId52" Type="http://schemas.openxmlformats.org/officeDocument/2006/relationships/image" Target="../media/image1015.png"/><Relationship Id="rId94" Type="http://schemas.openxmlformats.org/officeDocument/2006/relationships/image" Target="../media/image1036.png"/><Relationship Id="rId148" Type="http://schemas.openxmlformats.org/officeDocument/2006/relationships/image" Target="../media/image1063.png"/><Relationship Id="rId355" Type="http://schemas.openxmlformats.org/officeDocument/2006/relationships/customXml" Target="../ink/ink1163.xml"/><Relationship Id="rId397" Type="http://schemas.openxmlformats.org/officeDocument/2006/relationships/customXml" Target="../ink/ink1184.xml"/><Relationship Id="rId520" Type="http://schemas.openxmlformats.org/officeDocument/2006/relationships/image" Target="../media/image1249.png"/><Relationship Id="rId562" Type="http://schemas.openxmlformats.org/officeDocument/2006/relationships/image" Target="../media/image1270.png"/><Relationship Id="rId618" Type="http://schemas.openxmlformats.org/officeDocument/2006/relationships/image" Target="../media/image1298.png"/><Relationship Id="rId215" Type="http://schemas.openxmlformats.org/officeDocument/2006/relationships/customXml" Target="../ink/ink1093.xml"/><Relationship Id="rId257" Type="http://schemas.openxmlformats.org/officeDocument/2006/relationships/customXml" Target="../ink/ink1114.xml"/><Relationship Id="rId422" Type="http://schemas.openxmlformats.org/officeDocument/2006/relationships/image" Target="../media/image1200.png"/><Relationship Id="rId464" Type="http://schemas.openxmlformats.org/officeDocument/2006/relationships/image" Target="../media/image1221.png"/><Relationship Id="rId299" Type="http://schemas.openxmlformats.org/officeDocument/2006/relationships/customXml" Target="../ink/ink1135.xml"/><Relationship Id="rId63" Type="http://schemas.openxmlformats.org/officeDocument/2006/relationships/customXml" Target="../ink/ink1017.xml"/><Relationship Id="rId159" Type="http://schemas.openxmlformats.org/officeDocument/2006/relationships/customXml" Target="../ink/ink1065.xml"/><Relationship Id="rId366" Type="http://schemas.openxmlformats.org/officeDocument/2006/relationships/image" Target="../media/image1172.png"/><Relationship Id="rId573" Type="http://schemas.openxmlformats.org/officeDocument/2006/relationships/customXml" Target="../ink/ink1272.xml"/><Relationship Id="rId226" Type="http://schemas.openxmlformats.org/officeDocument/2006/relationships/image" Target="../media/image1102.png"/><Relationship Id="rId433" Type="http://schemas.openxmlformats.org/officeDocument/2006/relationships/customXml" Target="../ink/ink1202.xml"/><Relationship Id="rId640" Type="http://schemas.openxmlformats.org/officeDocument/2006/relationships/image" Target="../media/image1309.png"/><Relationship Id="rId74" Type="http://schemas.openxmlformats.org/officeDocument/2006/relationships/image" Target="../media/image1026.png"/><Relationship Id="rId377" Type="http://schemas.openxmlformats.org/officeDocument/2006/relationships/customXml" Target="../ink/ink1174.xml"/><Relationship Id="rId500" Type="http://schemas.openxmlformats.org/officeDocument/2006/relationships/image" Target="../media/image1239.png"/><Relationship Id="rId584" Type="http://schemas.openxmlformats.org/officeDocument/2006/relationships/image" Target="../media/image1281.png"/><Relationship Id="rId237" Type="http://schemas.openxmlformats.org/officeDocument/2006/relationships/customXml" Target="../ink/ink1104.xml"/><Relationship Id="rId444" Type="http://schemas.openxmlformats.org/officeDocument/2006/relationships/image" Target="../media/image1211.png"/><Relationship Id="rId651" Type="http://schemas.openxmlformats.org/officeDocument/2006/relationships/customXml" Target="../ink/ink1311.xml"/><Relationship Id="rId290" Type="http://schemas.openxmlformats.org/officeDocument/2006/relationships/image" Target="../media/image1134.png"/><Relationship Id="rId304" Type="http://schemas.openxmlformats.org/officeDocument/2006/relationships/image" Target="../media/image1141.png"/><Relationship Id="rId388" Type="http://schemas.openxmlformats.org/officeDocument/2006/relationships/image" Target="../media/image1183.png"/><Relationship Id="rId511" Type="http://schemas.openxmlformats.org/officeDocument/2006/relationships/customXml" Target="../ink/ink1241.xml"/><Relationship Id="rId609" Type="http://schemas.openxmlformats.org/officeDocument/2006/relationships/customXml" Target="../ink/ink1290.xml"/><Relationship Id="rId85" Type="http://schemas.openxmlformats.org/officeDocument/2006/relationships/customXml" Target="../ink/ink1028.xml"/><Relationship Id="rId150" Type="http://schemas.openxmlformats.org/officeDocument/2006/relationships/image" Target="../media/image1064.png"/><Relationship Id="rId595" Type="http://schemas.openxmlformats.org/officeDocument/2006/relationships/customXml" Target="../ink/ink1283.xml"/><Relationship Id="rId248" Type="http://schemas.openxmlformats.org/officeDocument/2006/relationships/image" Target="../media/image1113.png"/><Relationship Id="rId455" Type="http://schemas.openxmlformats.org/officeDocument/2006/relationships/customXml" Target="../ink/ink1213.xml"/><Relationship Id="rId662" Type="http://schemas.openxmlformats.org/officeDocument/2006/relationships/image" Target="../media/image1320.png"/><Relationship Id="rId12" Type="http://schemas.openxmlformats.org/officeDocument/2006/relationships/image" Target="../media/image995.png"/><Relationship Id="rId108" Type="http://schemas.openxmlformats.org/officeDocument/2006/relationships/image" Target="../media/image1043.png"/><Relationship Id="rId315" Type="http://schemas.openxmlformats.org/officeDocument/2006/relationships/customXml" Target="../ink/ink1143.xml"/><Relationship Id="rId522" Type="http://schemas.openxmlformats.org/officeDocument/2006/relationships/image" Target="../media/image1250.png"/><Relationship Id="rId96" Type="http://schemas.openxmlformats.org/officeDocument/2006/relationships/image" Target="../media/image1037.png"/><Relationship Id="rId161" Type="http://schemas.openxmlformats.org/officeDocument/2006/relationships/customXml" Target="../ink/ink1066.xml"/><Relationship Id="rId399" Type="http://schemas.openxmlformats.org/officeDocument/2006/relationships/customXml" Target="../ink/ink1185.xml"/><Relationship Id="rId259" Type="http://schemas.openxmlformats.org/officeDocument/2006/relationships/customXml" Target="../ink/ink1115.xml"/><Relationship Id="rId466" Type="http://schemas.openxmlformats.org/officeDocument/2006/relationships/image" Target="../media/image1222.png"/><Relationship Id="rId673" Type="http://schemas.openxmlformats.org/officeDocument/2006/relationships/customXml" Target="../ink/ink1322.xml"/><Relationship Id="rId23" Type="http://schemas.openxmlformats.org/officeDocument/2006/relationships/customXml" Target="../ink/ink997.xml"/><Relationship Id="rId119" Type="http://schemas.openxmlformats.org/officeDocument/2006/relationships/customXml" Target="../ink/ink1045.xml"/><Relationship Id="rId326" Type="http://schemas.openxmlformats.org/officeDocument/2006/relationships/image" Target="../media/image1152.png"/><Relationship Id="rId533" Type="http://schemas.openxmlformats.org/officeDocument/2006/relationships/customXml" Target="../ink/ink1252.xml"/><Relationship Id="rId172" Type="http://schemas.openxmlformats.org/officeDocument/2006/relationships/image" Target="../media/image1075.png"/><Relationship Id="rId477" Type="http://schemas.openxmlformats.org/officeDocument/2006/relationships/customXml" Target="../ink/ink1224.xml"/><Relationship Id="rId600" Type="http://schemas.openxmlformats.org/officeDocument/2006/relationships/image" Target="../media/image1289.png"/><Relationship Id="rId684" Type="http://schemas.openxmlformats.org/officeDocument/2006/relationships/image" Target="../media/image1331.png"/><Relationship Id="rId337" Type="http://schemas.openxmlformats.org/officeDocument/2006/relationships/customXml" Target="../ink/ink1154.xml"/><Relationship Id="rId34" Type="http://schemas.openxmlformats.org/officeDocument/2006/relationships/image" Target="../media/image1006.png"/><Relationship Id="rId544" Type="http://schemas.openxmlformats.org/officeDocument/2006/relationships/image" Target="../media/image1261.png"/><Relationship Id="rId183" Type="http://schemas.openxmlformats.org/officeDocument/2006/relationships/customXml" Target="../ink/ink1077.xml"/><Relationship Id="rId390" Type="http://schemas.openxmlformats.org/officeDocument/2006/relationships/image" Target="../media/image1184.png"/><Relationship Id="rId404" Type="http://schemas.openxmlformats.org/officeDocument/2006/relationships/image" Target="../media/image1191.png"/><Relationship Id="rId611" Type="http://schemas.openxmlformats.org/officeDocument/2006/relationships/customXml" Target="../ink/ink1291.xml"/><Relationship Id="rId250" Type="http://schemas.openxmlformats.org/officeDocument/2006/relationships/image" Target="../media/image1114.png"/><Relationship Id="rId488" Type="http://schemas.openxmlformats.org/officeDocument/2006/relationships/image" Target="../media/image1233.png"/><Relationship Id="rId695" Type="http://schemas.openxmlformats.org/officeDocument/2006/relationships/customXml" Target="../ink/ink1333.xml"/><Relationship Id="rId709" Type="http://schemas.openxmlformats.org/officeDocument/2006/relationships/customXml" Target="../ink/ink1340.xml"/><Relationship Id="rId45" Type="http://schemas.openxmlformats.org/officeDocument/2006/relationships/customXml" Target="../ink/ink1008.xml"/><Relationship Id="rId110" Type="http://schemas.openxmlformats.org/officeDocument/2006/relationships/image" Target="../media/image1044.png"/><Relationship Id="rId348" Type="http://schemas.openxmlformats.org/officeDocument/2006/relationships/image" Target="../media/image1163.png"/><Relationship Id="rId555" Type="http://schemas.openxmlformats.org/officeDocument/2006/relationships/customXml" Target="../ink/ink1263.xml"/><Relationship Id="rId194" Type="http://schemas.openxmlformats.org/officeDocument/2006/relationships/image" Target="../media/image1086.png"/><Relationship Id="rId208" Type="http://schemas.openxmlformats.org/officeDocument/2006/relationships/image" Target="../media/image1093.png"/><Relationship Id="rId415" Type="http://schemas.openxmlformats.org/officeDocument/2006/relationships/customXml" Target="../ink/ink1193.xml"/><Relationship Id="rId622" Type="http://schemas.openxmlformats.org/officeDocument/2006/relationships/image" Target="../media/image1300.png"/><Relationship Id="rId261" Type="http://schemas.openxmlformats.org/officeDocument/2006/relationships/customXml" Target="../ink/ink1116.xml"/><Relationship Id="rId499" Type="http://schemas.openxmlformats.org/officeDocument/2006/relationships/customXml" Target="../ink/ink1235.xml"/><Relationship Id="rId56" Type="http://schemas.openxmlformats.org/officeDocument/2006/relationships/image" Target="../media/image1017.png"/><Relationship Id="rId359" Type="http://schemas.openxmlformats.org/officeDocument/2006/relationships/customXml" Target="../ink/ink1165.xml"/><Relationship Id="rId566" Type="http://schemas.openxmlformats.org/officeDocument/2006/relationships/image" Target="../media/image1272.png"/><Relationship Id="rId121" Type="http://schemas.openxmlformats.org/officeDocument/2006/relationships/customXml" Target="../ink/ink1046.xml"/><Relationship Id="rId219" Type="http://schemas.openxmlformats.org/officeDocument/2006/relationships/customXml" Target="../ink/ink1095.xml"/><Relationship Id="rId426" Type="http://schemas.openxmlformats.org/officeDocument/2006/relationships/image" Target="../media/image1202.png"/><Relationship Id="rId633" Type="http://schemas.openxmlformats.org/officeDocument/2006/relationships/customXml" Target="../ink/ink1302.xml"/><Relationship Id="rId67" Type="http://schemas.openxmlformats.org/officeDocument/2006/relationships/customXml" Target="../ink/ink1019.xml"/><Relationship Id="rId272" Type="http://schemas.openxmlformats.org/officeDocument/2006/relationships/image" Target="../media/image1125.png"/><Relationship Id="rId577" Type="http://schemas.openxmlformats.org/officeDocument/2006/relationships/customXml" Target="../ink/ink1274.xml"/><Relationship Id="rId700" Type="http://schemas.openxmlformats.org/officeDocument/2006/relationships/image" Target="../media/image1339.png"/><Relationship Id="rId132" Type="http://schemas.openxmlformats.org/officeDocument/2006/relationships/image" Target="../media/image1055.png"/><Relationship Id="rId437" Type="http://schemas.openxmlformats.org/officeDocument/2006/relationships/customXml" Target="../ink/ink1204.xml"/><Relationship Id="rId644" Type="http://schemas.openxmlformats.org/officeDocument/2006/relationships/image" Target="../media/image1311.png"/><Relationship Id="rId283" Type="http://schemas.openxmlformats.org/officeDocument/2006/relationships/customXml" Target="../ink/ink1127.xml"/><Relationship Id="rId490" Type="http://schemas.openxmlformats.org/officeDocument/2006/relationships/image" Target="../media/image1234.png"/><Relationship Id="rId504" Type="http://schemas.openxmlformats.org/officeDocument/2006/relationships/image" Target="../media/image1241.png"/><Relationship Id="rId78" Type="http://schemas.openxmlformats.org/officeDocument/2006/relationships/image" Target="../media/image1028.png"/><Relationship Id="rId143" Type="http://schemas.openxmlformats.org/officeDocument/2006/relationships/customXml" Target="../ink/ink1057.xml"/><Relationship Id="rId350" Type="http://schemas.openxmlformats.org/officeDocument/2006/relationships/image" Target="../media/image1164.png"/><Relationship Id="rId588" Type="http://schemas.openxmlformats.org/officeDocument/2006/relationships/image" Target="../media/image1283.png"/><Relationship Id="rId9" Type="http://schemas.openxmlformats.org/officeDocument/2006/relationships/customXml" Target="../ink/ink990.xml"/><Relationship Id="rId210" Type="http://schemas.openxmlformats.org/officeDocument/2006/relationships/image" Target="../media/image1094.png"/><Relationship Id="rId448" Type="http://schemas.openxmlformats.org/officeDocument/2006/relationships/image" Target="../media/image1213.png"/><Relationship Id="rId655" Type="http://schemas.openxmlformats.org/officeDocument/2006/relationships/customXml" Target="../ink/ink1313.xml"/><Relationship Id="rId294" Type="http://schemas.openxmlformats.org/officeDocument/2006/relationships/image" Target="../media/image1136.png"/><Relationship Id="rId308" Type="http://schemas.openxmlformats.org/officeDocument/2006/relationships/image" Target="../media/image1143.png"/><Relationship Id="rId515" Type="http://schemas.openxmlformats.org/officeDocument/2006/relationships/customXml" Target="../ink/ink1243.xml"/><Relationship Id="rId89" Type="http://schemas.openxmlformats.org/officeDocument/2006/relationships/customXml" Target="../ink/ink1030.xml"/><Relationship Id="rId154" Type="http://schemas.openxmlformats.org/officeDocument/2006/relationships/image" Target="../media/image1066.png"/><Relationship Id="rId361" Type="http://schemas.openxmlformats.org/officeDocument/2006/relationships/customXml" Target="../ink/ink1166.xml"/><Relationship Id="rId599" Type="http://schemas.openxmlformats.org/officeDocument/2006/relationships/customXml" Target="../ink/ink1285.xml"/><Relationship Id="rId459" Type="http://schemas.openxmlformats.org/officeDocument/2006/relationships/customXml" Target="../ink/ink1215.xml"/><Relationship Id="rId666" Type="http://schemas.openxmlformats.org/officeDocument/2006/relationships/image" Target="../media/image1322.png"/><Relationship Id="rId16" Type="http://schemas.openxmlformats.org/officeDocument/2006/relationships/image" Target="../media/image997.png"/><Relationship Id="rId221" Type="http://schemas.openxmlformats.org/officeDocument/2006/relationships/customXml" Target="../ink/ink1096.xml"/><Relationship Id="rId319" Type="http://schemas.openxmlformats.org/officeDocument/2006/relationships/customXml" Target="../ink/ink1145.xml"/><Relationship Id="rId526" Type="http://schemas.openxmlformats.org/officeDocument/2006/relationships/image" Target="../media/image1252.png"/><Relationship Id="rId165" Type="http://schemas.openxmlformats.org/officeDocument/2006/relationships/customXml" Target="../ink/ink1068.xml"/><Relationship Id="rId372" Type="http://schemas.openxmlformats.org/officeDocument/2006/relationships/image" Target="../media/image1175.png"/><Relationship Id="rId677" Type="http://schemas.openxmlformats.org/officeDocument/2006/relationships/customXml" Target="../ink/ink1324.xml"/><Relationship Id="rId232" Type="http://schemas.openxmlformats.org/officeDocument/2006/relationships/image" Target="../media/image1105.png"/><Relationship Id="rId27" Type="http://schemas.openxmlformats.org/officeDocument/2006/relationships/customXml" Target="../ink/ink999.xml"/><Relationship Id="rId537" Type="http://schemas.openxmlformats.org/officeDocument/2006/relationships/customXml" Target="../ink/ink1254.xml"/><Relationship Id="rId80" Type="http://schemas.openxmlformats.org/officeDocument/2006/relationships/image" Target="../media/image1029.png"/><Relationship Id="rId176" Type="http://schemas.openxmlformats.org/officeDocument/2006/relationships/image" Target="../media/image1077.png"/><Relationship Id="rId383" Type="http://schemas.openxmlformats.org/officeDocument/2006/relationships/customXml" Target="../ink/ink1177.xml"/><Relationship Id="rId590" Type="http://schemas.openxmlformats.org/officeDocument/2006/relationships/image" Target="../media/image1284.png"/><Relationship Id="rId604" Type="http://schemas.openxmlformats.org/officeDocument/2006/relationships/image" Target="../media/image1291.png"/><Relationship Id="rId243" Type="http://schemas.openxmlformats.org/officeDocument/2006/relationships/customXml" Target="../ink/ink1107.xml"/><Relationship Id="rId450" Type="http://schemas.openxmlformats.org/officeDocument/2006/relationships/image" Target="../media/image1214.png"/><Relationship Id="rId688" Type="http://schemas.openxmlformats.org/officeDocument/2006/relationships/image" Target="../media/image1333.png"/><Relationship Id="rId38" Type="http://schemas.openxmlformats.org/officeDocument/2006/relationships/image" Target="../media/image1008.png"/><Relationship Id="rId103" Type="http://schemas.openxmlformats.org/officeDocument/2006/relationships/customXml" Target="../ink/ink1037.xml"/><Relationship Id="rId310" Type="http://schemas.openxmlformats.org/officeDocument/2006/relationships/image" Target="../media/image1144.png"/><Relationship Id="rId548" Type="http://schemas.openxmlformats.org/officeDocument/2006/relationships/image" Target="../media/image1263.png"/><Relationship Id="rId91" Type="http://schemas.openxmlformats.org/officeDocument/2006/relationships/customXml" Target="../ink/ink1031.xml"/><Relationship Id="rId187" Type="http://schemas.openxmlformats.org/officeDocument/2006/relationships/customXml" Target="../ink/ink1079.xml"/><Relationship Id="rId394" Type="http://schemas.openxmlformats.org/officeDocument/2006/relationships/image" Target="../media/image1186.png"/><Relationship Id="rId408" Type="http://schemas.openxmlformats.org/officeDocument/2006/relationships/image" Target="../media/image1193.png"/><Relationship Id="rId615" Type="http://schemas.openxmlformats.org/officeDocument/2006/relationships/customXml" Target="../ink/ink1293.xml"/><Relationship Id="rId254" Type="http://schemas.openxmlformats.org/officeDocument/2006/relationships/image" Target="../media/image1116.png"/><Relationship Id="rId699" Type="http://schemas.openxmlformats.org/officeDocument/2006/relationships/customXml" Target="../ink/ink1335.xml"/><Relationship Id="rId49" Type="http://schemas.openxmlformats.org/officeDocument/2006/relationships/customXml" Target="../ink/ink1010.xml"/><Relationship Id="rId114" Type="http://schemas.openxmlformats.org/officeDocument/2006/relationships/image" Target="../media/image1046.png"/><Relationship Id="rId461" Type="http://schemas.openxmlformats.org/officeDocument/2006/relationships/customXml" Target="../ink/ink1216.xml"/><Relationship Id="rId559" Type="http://schemas.openxmlformats.org/officeDocument/2006/relationships/customXml" Target="../ink/ink1265.xml"/><Relationship Id="rId198" Type="http://schemas.openxmlformats.org/officeDocument/2006/relationships/image" Target="../media/image1088.png"/><Relationship Id="rId321" Type="http://schemas.openxmlformats.org/officeDocument/2006/relationships/customXml" Target="../ink/ink1146.xml"/><Relationship Id="rId419" Type="http://schemas.openxmlformats.org/officeDocument/2006/relationships/customXml" Target="../ink/ink1195.xml"/><Relationship Id="rId626" Type="http://schemas.openxmlformats.org/officeDocument/2006/relationships/image" Target="../media/image1302.png"/><Relationship Id="rId265" Type="http://schemas.openxmlformats.org/officeDocument/2006/relationships/customXml" Target="../ink/ink1118.xml"/><Relationship Id="rId472" Type="http://schemas.openxmlformats.org/officeDocument/2006/relationships/image" Target="../media/image1225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2.png"/><Relationship Id="rId299" Type="http://schemas.openxmlformats.org/officeDocument/2006/relationships/image" Target="../media/image1493.png"/><Relationship Id="rId21" Type="http://schemas.openxmlformats.org/officeDocument/2006/relationships/image" Target="../media/image1354.png"/><Relationship Id="rId63" Type="http://schemas.openxmlformats.org/officeDocument/2006/relationships/image" Target="../media/image1375.png"/><Relationship Id="rId159" Type="http://schemas.openxmlformats.org/officeDocument/2006/relationships/image" Target="../media/image1423.png"/><Relationship Id="rId324" Type="http://schemas.openxmlformats.org/officeDocument/2006/relationships/customXml" Target="../ink/ink1501.xml"/><Relationship Id="rId366" Type="http://schemas.openxmlformats.org/officeDocument/2006/relationships/customXml" Target="../ink/ink1522.xml"/><Relationship Id="rId170" Type="http://schemas.openxmlformats.org/officeDocument/2006/relationships/customXml" Target="../ink/ink1424.xml"/><Relationship Id="rId226" Type="http://schemas.openxmlformats.org/officeDocument/2006/relationships/customXml" Target="../ink/ink1452.xml"/><Relationship Id="rId268" Type="http://schemas.openxmlformats.org/officeDocument/2006/relationships/customXml" Target="../ink/ink1473.xml"/><Relationship Id="rId32" Type="http://schemas.openxmlformats.org/officeDocument/2006/relationships/customXml" Target="../ink/ink1355.xml"/><Relationship Id="rId74" Type="http://schemas.openxmlformats.org/officeDocument/2006/relationships/customXml" Target="../ink/ink1376.xml"/><Relationship Id="rId128" Type="http://schemas.openxmlformats.org/officeDocument/2006/relationships/customXml" Target="../ink/ink1403.xml"/><Relationship Id="rId335" Type="http://schemas.openxmlformats.org/officeDocument/2006/relationships/image" Target="../media/image1511.png"/><Relationship Id="rId377" Type="http://schemas.openxmlformats.org/officeDocument/2006/relationships/image" Target="../media/image1532.png"/><Relationship Id="rId5" Type="http://schemas.openxmlformats.org/officeDocument/2006/relationships/image" Target="../media/image1346.png"/><Relationship Id="rId181" Type="http://schemas.openxmlformats.org/officeDocument/2006/relationships/image" Target="../media/image1434.png"/><Relationship Id="rId237" Type="http://schemas.openxmlformats.org/officeDocument/2006/relationships/image" Target="../media/image1462.png"/><Relationship Id="rId279" Type="http://schemas.openxmlformats.org/officeDocument/2006/relationships/image" Target="../media/image1483.png"/><Relationship Id="rId43" Type="http://schemas.openxmlformats.org/officeDocument/2006/relationships/image" Target="../media/image1365.png"/><Relationship Id="rId139" Type="http://schemas.openxmlformats.org/officeDocument/2006/relationships/image" Target="../media/image1413.png"/><Relationship Id="rId290" Type="http://schemas.openxmlformats.org/officeDocument/2006/relationships/customXml" Target="../ink/ink1484.xml"/><Relationship Id="rId304" Type="http://schemas.openxmlformats.org/officeDocument/2006/relationships/customXml" Target="../ink/ink1491.xml"/><Relationship Id="rId346" Type="http://schemas.openxmlformats.org/officeDocument/2006/relationships/customXml" Target="../ink/ink1512.xml"/><Relationship Id="rId85" Type="http://schemas.openxmlformats.org/officeDocument/2006/relationships/image" Target="../media/image1386.png"/><Relationship Id="rId150" Type="http://schemas.openxmlformats.org/officeDocument/2006/relationships/customXml" Target="../ink/ink1414.xml"/><Relationship Id="rId192" Type="http://schemas.openxmlformats.org/officeDocument/2006/relationships/customXml" Target="../ink/ink1435.xml"/><Relationship Id="rId206" Type="http://schemas.openxmlformats.org/officeDocument/2006/relationships/customXml" Target="../ink/ink1442.xml"/><Relationship Id="rId248" Type="http://schemas.openxmlformats.org/officeDocument/2006/relationships/customXml" Target="../ink/ink1463.xml"/><Relationship Id="rId12" Type="http://schemas.openxmlformats.org/officeDocument/2006/relationships/customXml" Target="../ink/ink1345.xml"/><Relationship Id="rId108" Type="http://schemas.openxmlformats.org/officeDocument/2006/relationships/customXml" Target="../ink/ink1393.xml"/><Relationship Id="rId315" Type="http://schemas.openxmlformats.org/officeDocument/2006/relationships/image" Target="../media/image1501.png"/><Relationship Id="rId357" Type="http://schemas.openxmlformats.org/officeDocument/2006/relationships/image" Target="../media/image1522.png"/><Relationship Id="rId54" Type="http://schemas.openxmlformats.org/officeDocument/2006/relationships/customXml" Target="../ink/ink1366.xml"/><Relationship Id="rId96" Type="http://schemas.openxmlformats.org/officeDocument/2006/relationships/customXml" Target="../ink/ink1387.xml"/><Relationship Id="rId161" Type="http://schemas.openxmlformats.org/officeDocument/2006/relationships/image" Target="../media/image1424.png"/><Relationship Id="rId217" Type="http://schemas.openxmlformats.org/officeDocument/2006/relationships/image" Target="../media/image1452.png"/><Relationship Id="rId259" Type="http://schemas.openxmlformats.org/officeDocument/2006/relationships/image" Target="../media/image1473.png"/><Relationship Id="rId23" Type="http://schemas.openxmlformats.org/officeDocument/2006/relationships/image" Target="../media/image1355.png"/><Relationship Id="rId119" Type="http://schemas.openxmlformats.org/officeDocument/2006/relationships/image" Target="../media/image1403.png"/><Relationship Id="rId270" Type="http://schemas.openxmlformats.org/officeDocument/2006/relationships/customXml" Target="../ink/ink1474.xml"/><Relationship Id="rId326" Type="http://schemas.openxmlformats.org/officeDocument/2006/relationships/customXml" Target="../ink/ink1502.xml"/><Relationship Id="rId65" Type="http://schemas.openxmlformats.org/officeDocument/2006/relationships/image" Target="../media/image1376.png"/><Relationship Id="rId130" Type="http://schemas.openxmlformats.org/officeDocument/2006/relationships/customXml" Target="../ink/ink1404.xml"/><Relationship Id="rId368" Type="http://schemas.openxmlformats.org/officeDocument/2006/relationships/customXml" Target="../ink/ink1523.xml"/><Relationship Id="rId172" Type="http://schemas.openxmlformats.org/officeDocument/2006/relationships/customXml" Target="../ink/ink1425.xml"/><Relationship Id="rId228" Type="http://schemas.openxmlformats.org/officeDocument/2006/relationships/customXml" Target="../ink/ink1453.xml"/><Relationship Id="rId281" Type="http://schemas.openxmlformats.org/officeDocument/2006/relationships/image" Target="../media/image1484.png"/><Relationship Id="rId337" Type="http://schemas.openxmlformats.org/officeDocument/2006/relationships/image" Target="../media/image1512.png"/><Relationship Id="rId34" Type="http://schemas.openxmlformats.org/officeDocument/2006/relationships/customXml" Target="../ink/ink1356.xml"/><Relationship Id="rId76" Type="http://schemas.openxmlformats.org/officeDocument/2006/relationships/customXml" Target="../ink/ink1377.xml"/><Relationship Id="rId141" Type="http://schemas.openxmlformats.org/officeDocument/2006/relationships/image" Target="../media/image1414.png"/><Relationship Id="rId379" Type="http://schemas.openxmlformats.org/officeDocument/2006/relationships/image" Target="../media/image1533.png"/><Relationship Id="rId7" Type="http://schemas.openxmlformats.org/officeDocument/2006/relationships/image" Target="../media/image1347.png"/><Relationship Id="rId183" Type="http://schemas.openxmlformats.org/officeDocument/2006/relationships/image" Target="../media/image1435.png"/><Relationship Id="rId239" Type="http://schemas.openxmlformats.org/officeDocument/2006/relationships/image" Target="../media/image1463.png"/><Relationship Id="rId250" Type="http://schemas.openxmlformats.org/officeDocument/2006/relationships/customXml" Target="../ink/ink1464.xml"/><Relationship Id="rId292" Type="http://schemas.openxmlformats.org/officeDocument/2006/relationships/customXml" Target="../ink/ink1485.xml"/><Relationship Id="rId306" Type="http://schemas.openxmlformats.org/officeDocument/2006/relationships/customXml" Target="../ink/ink1492.xml"/><Relationship Id="rId45" Type="http://schemas.openxmlformats.org/officeDocument/2006/relationships/image" Target="../media/image1366.png"/><Relationship Id="rId87" Type="http://schemas.openxmlformats.org/officeDocument/2006/relationships/image" Target="../media/image1387.png"/><Relationship Id="rId110" Type="http://schemas.openxmlformats.org/officeDocument/2006/relationships/customXml" Target="../ink/ink1394.xml"/><Relationship Id="rId348" Type="http://schemas.openxmlformats.org/officeDocument/2006/relationships/customXml" Target="../ink/ink1513.xml"/><Relationship Id="rId152" Type="http://schemas.openxmlformats.org/officeDocument/2006/relationships/customXml" Target="../ink/ink1415.xml"/><Relationship Id="rId194" Type="http://schemas.openxmlformats.org/officeDocument/2006/relationships/customXml" Target="../ink/ink1436.xml"/><Relationship Id="rId208" Type="http://schemas.openxmlformats.org/officeDocument/2006/relationships/customXml" Target="../ink/ink1443.xml"/><Relationship Id="rId261" Type="http://schemas.openxmlformats.org/officeDocument/2006/relationships/image" Target="../media/image1474.png"/><Relationship Id="rId14" Type="http://schemas.openxmlformats.org/officeDocument/2006/relationships/customXml" Target="../ink/ink1346.xml"/><Relationship Id="rId56" Type="http://schemas.openxmlformats.org/officeDocument/2006/relationships/customXml" Target="../ink/ink1367.xml"/><Relationship Id="rId317" Type="http://schemas.openxmlformats.org/officeDocument/2006/relationships/image" Target="../media/image1502.png"/><Relationship Id="rId359" Type="http://schemas.openxmlformats.org/officeDocument/2006/relationships/image" Target="../media/image1523.png"/><Relationship Id="rId98" Type="http://schemas.openxmlformats.org/officeDocument/2006/relationships/customXml" Target="../ink/ink1388.xml"/><Relationship Id="rId121" Type="http://schemas.openxmlformats.org/officeDocument/2006/relationships/image" Target="../media/image1404.png"/><Relationship Id="rId163" Type="http://schemas.openxmlformats.org/officeDocument/2006/relationships/image" Target="../media/image1425.png"/><Relationship Id="rId219" Type="http://schemas.openxmlformats.org/officeDocument/2006/relationships/image" Target="../media/image1453.png"/><Relationship Id="rId370" Type="http://schemas.openxmlformats.org/officeDocument/2006/relationships/customXml" Target="../ink/ink1524.xml"/><Relationship Id="rId230" Type="http://schemas.openxmlformats.org/officeDocument/2006/relationships/customXml" Target="../ink/ink1454.xml"/><Relationship Id="rId25" Type="http://schemas.openxmlformats.org/officeDocument/2006/relationships/image" Target="../media/image1356.png"/><Relationship Id="rId67" Type="http://schemas.openxmlformats.org/officeDocument/2006/relationships/image" Target="../media/image1377.png"/><Relationship Id="rId272" Type="http://schemas.openxmlformats.org/officeDocument/2006/relationships/customXml" Target="../ink/ink1475.xml"/><Relationship Id="rId328" Type="http://schemas.openxmlformats.org/officeDocument/2006/relationships/customXml" Target="../ink/ink1503.xml"/><Relationship Id="rId132" Type="http://schemas.openxmlformats.org/officeDocument/2006/relationships/customXml" Target="../ink/ink1405.xml"/><Relationship Id="rId174" Type="http://schemas.openxmlformats.org/officeDocument/2006/relationships/customXml" Target="../ink/ink1426.xml"/><Relationship Id="rId381" Type="http://schemas.openxmlformats.org/officeDocument/2006/relationships/image" Target="../media/image1534.png"/><Relationship Id="rId241" Type="http://schemas.openxmlformats.org/officeDocument/2006/relationships/image" Target="../media/image1464.png"/><Relationship Id="rId36" Type="http://schemas.openxmlformats.org/officeDocument/2006/relationships/customXml" Target="../ink/ink1357.xml"/><Relationship Id="rId283" Type="http://schemas.openxmlformats.org/officeDocument/2006/relationships/image" Target="../media/image1485.png"/><Relationship Id="rId339" Type="http://schemas.openxmlformats.org/officeDocument/2006/relationships/image" Target="../media/image1513.png"/><Relationship Id="rId78" Type="http://schemas.openxmlformats.org/officeDocument/2006/relationships/customXml" Target="../ink/ink1378.xml"/><Relationship Id="rId101" Type="http://schemas.openxmlformats.org/officeDocument/2006/relationships/image" Target="../media/image1394.png"/><Relationship Id="rId143" Type="http://schemas.openxmlformats.org/officeDocument/2006/relationships/image" Target="../media/image1415.png"/><Relationship Id="rId185" Type="http://schemas.openxmlformats.org/officeDocument/2006/relationships/image" Target="../media/image1436.png"/><Relationship Id="rId350" Type="http://schemas.openxmlformats.org/officeDocument/2006/relationships/customXml" Target="../ink/ink1514.xml"/><Relationship Id="rId9" Type="http://schemas.openxmlformats.org/officeDocument/2006/relationships/image" Target="../media/image1348.png"/><Relationship Id="rId210" Type="http://schemas.openxmlformats.org/officeDocument/2006/relationships/customXml" Target="../ink/ink1444.xml"/><Relationship Id="rId252" Type="http://schemas.openxmlformats.org/officeDocument/2006/relationships/customXml" Target="../ink/ink1465.xml"/><Relationship Id="rId294" Type="http://schemas.openxmlformats.org/officeDocument/2006/relationships/customXml" Target="../ink/ink1486.xml"/><Relationship Id="rId308" Type="http://schemas.openxmlformats.org/officeDocument/2006/relationships/customXml" Target="../ink/ink1493.xml"/><Relationship Id="rId47" Type="http://schemas.openxmlformats.org/officeDocument/2006/relationships/image" Target="../media/image1367.png"/><Relationship Id="rId68" Type="http://schemas.openxmlformats.org/officeDocument/2006/relationships/customXml" Target="../ink/ink1373.xml"/><Relationship Id="rId89" Type="http://schemas.openxmlformats.org/officeDocument/2006/relationships/image" Target="../media/image1388.png"/><Relationship Id="rId112" Type="http://schemas.openxmlformats.org/officeDocument/2006/relationships/customXml" Target="../ink/ink1395.xml"/><Relationship Id="rId133" Type="http://schemas.openxmlformats.org/officeDocument/2006/relationships/image" Target="../media/image1410.png"/><Relationship Id="rId154" Type="http://schemas.openxmlformats.org/officeDocument/2006/relationships/customXml" Target="../ink/ink1416.xml"/><Relationship Id="rId175" Type="http://schemas.openxmlformats.org/officeDocument/2006/relationships/image" Target="../media/image1431.png"/><Relationship Id="rId340" Type="http://schemas.openxmlformats.org/officeDocument/2006/relationships/customXml" Target="../ink/ink1509.xml"/><Relationship Id="rId361" Type="http://schemas.openxmlformats.org/officeDocument/2006/relationships/image" Target="../media/image1524.png"/><Relationship Id="rId196" Type="http://schemas.openxmlformats.org/officeDocument/2006/relationships/customXml" Target="../ink/ink1437.xml"/><Relationship Id="rId200" Type="http://schemas.openxmlformats.org/officeDocument/2006/relationships/customXml" Target="../ink/ink1439.xml"/><Relationship Id="rId382" Type="http://schemas.openxmlformats.org/officeDocument/2006/relationships/customXml" Target="../ink/ink1530.xml"/><Relationship Id="rId16" Type="http://schemas.openxmlformats.org/officeDocument/2006/relationships/customXml" Target="../ink/ink1347.xml"/><Relationship Id="rId221" Type="http://schemas.openxmlformats.org/officeDocument/2006/relationships/image" Target="../media/image1454.png"/><Relationship Id="rId242" Type="http://schemas.openxmlformats.org/officeDocument/2006/relationships/customXml" Target="../ink/ink1460.xml"/><Relationship Id="rId263" Type="http://schemas.openxmlformats.org/officeDocument/2006/relationships/image" Target="../media/image1475.png"/><Relationship Id="rId284" Type="http://schemas.openxmlformats.org/officeDocument/2006/relationships/customXml" Target="../ink/ink1481.xml"/><Relationship Id="rId319" Type="http://schemas.openxmlformats.org/officeDocument/2006/relationships/image" Target="../media/image1503.png"/><Relationship Id="rId37" Type="http://schemas.openxmlformats.org/officeDocument/2006/relationships/image" Target="../media/image1362.png"/><Relationship Id="rId58" Type="http://schemas.openxmlformats.org/officeDocument/2006/relationships/customXml" Target="../ink/ink1368.xml"/><Relationship Id="rId79" Type="http://schemas.openxmlformats.org/officeDocument/2006/relationships/image" Target="../media/image1383.png"/><Relationship Id="rId102" Type="http://schemas.openxmlformats.org/officeDocument/2006/relationships/customXml" Target="../ink/ink1390.xml"/><Relationship Id="rId123" Type="http://schemas.openxmlformats.org/officeDocument/2006/relationships/image" Target="../media/image1405.png"/><Relationship Id="rId144" Type="http://schemas.openxmlformats.org/officeDocument/2006/relationships/customXml" Target="../ink/ink1411.xml"/><Relationship Id="rId330" Type="http://schemas.openxmlformats.org/officeDocument/2006/relationships/customXml" Target="../ink/ink1504.xml"/><Relationship Id="rId90" Type="http://schemas.openxmlformats.org/officeDocument/2006/relationships/customXml" Target="../ink/ink1384.xml"/><Relationship Id="rId165" Type="http://schemas.openxmlformats.org/officeDocument/2006/relationships/image" Target="../media/image1426.png"/><Relationship Id="rId186" Type="http://schemas.openxmlformats.org/officeDocument/2006/relationships/customXml" Target="../ink/ink1432.xml"/><Relationship Id="rId351" Type="http://schemas.openxmlformats.org/officeDocument/2006/relationships/image" Target="../media/image1519.png"/><Relationship Id="rId372" Type="http://schemas.openxmlformats.org/officeDocument/2006/relationships/customXml" Target="../ink/ink1525.xml"/><Relationship Id="rId211" Type="http://schemas.openxmlformats.org/officeDocument/2006/relationships/image" Target="../media/image1449.png"/><Relationship Id="rId232" Type="http://schemas.openxmlformats.org/officeDocument/2006/relationships/customXml" Target="../ink/ink1455.xml"/><Relationship Id="rId253" Type="http://schemas.openxmlformats.org/officeDocument/2006/relationships/image" Target="../media/image1470.png"/><Relationship Id="rId274" Type="http://schemas.openxmlformats.org/officeDocument/2006/relationships/customXml" Target="../ink/ink1476.xml"/><Relationship Id="rId295" Type="http://schemas.openxmlformats.org/officeDocument/2006/relationships/image" Target="../media/image1491.png"/><Relationship Id="rId309" Type="http://schemas.openxmlformats.org/officeDocument/2006/relationships/image" Target="../media/image1498.png"/><Relationship Id="rId27" Type="http://schemas.openxmlformats.org/officeDocument/2006/relationships/image" Target="../media/image1357.png"/><Relationship Id="rId48" Type="http://schemas.openxmlformats.org/officeDocument/2006/relationships/customXml" Target="../ink/ink1363.xml"/><Relationship Id="rId69" Type="http://schemas.openxmlformats.org/officeDocument/2006/relationships/image" Target="../media/image1378.png"/><Relationship Id="rId113" Type="http://schemas.openxmlformats.org/officeDocument/2006/relationships/image" Target="../media/image1400.png"/><Relationship Id="rId134" Type="http://schemas.openxmlformats.org/officeDocument/2006/relationships/customXml" Target="../ink/ink1406.xml"/><Relationship Id="rId320" Type="http://schemas.openxmlformats.org/officeDocument/2006/relationships/customXml" Target="../ink/ink1499.xml"/><Relationship Id="rId80" Type="http://schemas.openxmlformats.org/officeDocument/2006/relationships/customXml" Target="../ink/ink1379.xml"/><Relationship Id="rId155" Type="http://schemas.openxmlformats.org/officeDocument/2006/relationships/image" Target="../media/image1421.png"/><Relationship Id="rId176" Type="http://schemas.openxmlformats.org/officeDocument/2006/relationships/customXml" Target="../ink/ink1427.xml"/><Relationship Id="rId197" Type="http://schemas.openxmlformats.org/officeDocument/2006/relationships/image" Target="../media/image1442.png"/><Relationship Id="rId341" Type="http://schemas.openxmlformats.org/officeDocument/2006/relationships/image" Target="../media/image1514.png"/><Relationship Id="rId362" Type="http://schemas.openxmlformats.org/officeDocument/2006/relationships/customXml" Target="../ink/ink1520.xml"/><Relationship Id="rId383" Type="http://schemas.openxmlformats.org/officeDocument/2006/relationships/image" Target="../media/image1535.png"/><Relationship Id="rId201" Type="http://schemas.openxmlformats.org/officeDocument/2006/relationships/image" Target="../media/image1444.png"/><Relationship Id="rId222" Type="http://schemas.openxmlformats.org/officeDocument/2006/relationships/customXml" Target="../ink/ink1450.xml"/><Relationship Id="rId243" Type="http://schemas.openxmlformats.org/officeDocument/2006/relationships/image" Target="../media/image1465.png"/><Relationship Id="rId264" Type="http://schemas.openxmlformats.org/officeDocument/2006/relationships/customXml" Target="../ink/ink1471.xml"/><Relationship Id="rId285" Type="http://schemas.openxmlformats.org/officeDocument/2006/relationships/image" Target="../media/image1486.png"/><Relationship Id="rId17" Type="http://schemas.openxmlformats.org/officeDocument/2006/relationships/image" Target="../media/image1352.png"/><Relationship Id="rId38" Type="http://schemas.openxmlformats.org/officeDocument/2006/relationships/customXml" Target="../ink/ink1358.xml"/><Relationship Id="rId59" Type="http://schemas.openxmlformats.org/officeDocument/2006/relationships/image" Target="../media/image1373.png"/><Relationship Id="rId103" Type="http://schemas.openxmlformats.org/officeDocument/2006/relationships/image" Target="../media/image1395.png"/><Relationship Id="rId124" Type="http://schemas.openxmlformats.org/officeDocument/2006/relationships/customXml" Target="../ink/ink1401.xml"/><Relationship Id="rId310" Type="http://schemas.openxmlformats.org/officeDocument/2006/relationships/customXml" Target="../ink/ink1494.xml"/><Relationship Id="rId70" Type="http://schemas.openxmlformats.org/officeDocument/2006/relationships/customXml" Target="../ink/ink1374.xml"/><Relationship Id="rId91" Type="http://schemas.openxmlformats.org/officeDocument/2006/relationships/image" Target="../media/image1389.png"/><Relationship Id="rId145" Type="http://schemas.openxmlformats.org/officeDocument/2006/relationships/image" Target="../media/image1416.png"/><Relationship Id="rId166" Type="http://schemas.openxmlformats.org/officeDocument/2006/relationships/customXml" Target="../ink/ink1422.xml"/><Relationship Id="rId187" Type="http://schemas.openxmlformats.org/officeDocument/2006/relationships/image" Target="../media/image1437.png"/><Relationship Id="rId331" Type="http://schemas.openxmlformats.org/officeDocument/2006/relationships/image" Target="../media/image1509.png"/><Relationship Id="rId352" Type="http://schemas.openxmlformats.org/officeDocument/2006/relationships/customXml" Target="../ink/ink1515.xml"/><Relationship Id="rId373" Type="http://schemas.openxmlformats.org/officeDocument/2006/relationships/image" Target="../media/image1530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445.xml"/><Relationship Id="rId233" Type="http://schemas.openxmlformats.org/officeDocument/2006/relationships/image" Target="../media/image1460.png"/><Relationship Id="rId254" Type="http://schemas.openxmlformats.org/officeDocument/2006/relationships/customXml" Target="../ink/ink1466.xml"/><Relationship Id="rId28" Type="http://schemas.openxmlformats.org/officeDocument/2006/relationships/customXml" Target="../ink/ink1353.xml"/><Relationship Id="rId49" Type="http://schemas.openxmlformats.org/officeDocument/2006/relationships/image" Target="../media/image1368.png"/><Relationship Id="rId114" Type="http://schemas.openxmlformats.org/officeDocument/2006/relationships/customXml" Target="../ink/ink1396.xml"/><Relationship Id="rId275" Type="http://schemas.openxmlformats.org/officeDocument/2006/relationships/image" Target="../media/image1481.png"/><Relationship Id="rId296" Type="http://schemas.openxmlformats.org/officeDocument/2006/relationships/customXml" Target="../ink/ink1487.xml"/><Relationship Id="rId300" Type="http://schemas.openxmlformats.org/officeDocument/2006/relationships/customXml" Target="../ink/ink1489.xml"/><Relationship Id="rId60" Type="http://schemas.openxmlformats.org/officeDocument/2006/relationships/customXml" Target="../ink/ink1369.xml"/><Relationship Id="rId81" Type="http://schemas.openxmlformats.org/officeDocument/2006/relationships/image" Target="../media/image1384.png"/><Relationship Id="rId135" Type="http://schemas.openxmlformats.org/officeDocument/2006/relationships/image" Target="../media/image1411.png"/><Relationship Id="rId156" Type="http://schemas.openxmlformats.org/officeDocument/2006/relationships/customXml" Target="../ink/ink1417.xml"/><Relationship Id="rId177" Type="http://schemas.openxmlformats.org/officeDocument/2006/relationships/image" Target="../media/image1432.png"/><Relationship Id="rId198" Type="http://schemas.openxmlformats.org/officeDocument/2006/relationships/customXml" Target="../ink/ink1438.xml"/><Relationship Id="rId321" Type="http://schemas.openxmlformats.org/officeDocument/2006/relationships/image" Target="../media/image1504.png"/><Relationship Id="rId342" Type="http://schemas.openxmlformats.org/officeDocument/2006/relationships/customXml" Target="../ink/ink1510.xml"/><Relationship Id="rId363" Type="http://schemas.openxmlformats.org/officeDocument/2006/relationships/image" Target="../media/image1525.png"/><Relationship Id="rId384" Type="http://schemas.openxmlformats.org/officeDocument/2006/relationships/customXml" Target="../ink/ink1531.xml"/><Relationship Id="rId202" Type="http://schemas.openxmlformats.org/officeDocument/2006/relationships/customXml" Target="../ink/ink1440.xml"/><Relationship Id="rId223" Type="http://schemas.openxmlformats.org/officeDocument/2006/relationships/image" Target="../media/image1455.png"/><Relationship Id="rId244" Type="http://schemas.openxmlformats.org/officeDocument/2006/relationships/customXml" Target="../ink/ink1461.xml"/><Relationship Id="rId18" Type="http://schemas.openxmlformats.org/officeDocument/2006/relationships/customXml" Target="../ink/ink1348.xml"/><Relationship Id="rId39" Type="http://schemas.openxmlformats.org/officeDocument/2006/relationships/image" Target="../media/image1363.png"/><Relationship Id="rId265" Type="http://schemas.openxmlformats.org/officeDocument/2006/relationships/image" Target="../media/image1476.png"/><Relationship Id="rId286" Type="http://schemas.openxmlformats.org/officeDocument/2006/relationships/customXml" Target="../ink/ink1482.xml"/><Relationship Id="rId50" Type="http://schemas.openxmlformats.org/officeDocument/2006/relationships/customXml" Target="../ink/ink1364.xml"/><Relationship Id="rId104" Type="http://schemas.openxmlformats.org/officeDocument/2006/relationships/customXml" Target="../ink/ink1391.xml"/><Relationship Id="rId125" Type="http://schemas.openxmlformats.org/officeDocument/2006/relationships/image" Target="../media/image1406.png"/><Relationship Id="rId146" Type="http://schemas.openxmlformats.org/officeDocument/2006/relationships/customXml" Target="../ink/ink1412.xml"/><Relationship Id="rId167" Type="http://schemas.openxmlformats.org/officeDocument/2006/relationships/image" Target="../media/image1427.png"/><Relationship Id="rId188" Type="http://schemas.openxmlformats.org/officeDocument/2006/relationships/customXml" Target="../ink/ink1433.xml"/><Relationship Id="rId311" Type="http://schemas.openxmlformats.org/officeDocument/2006/relationships/image" Target="../media/image1499.png"/><Relationship Id="rId332" Type="http://schemas.openxmlformats.org/officeDocument/2006/relationships/customXml" Target="../ink/ink1505.xml"/><Relationship Id="rId353" Type="http://schemas.openxmlformats.org/officeDocument/2006/relationships/image" Target="../media/image1520.png"/><Relationship Id="rId374" Type="http://schemas.openxmlformats.org/officeDocument/2006/relationships/customXml" Target="../ink/ink1526.xml"/><Relationship Id="rId71" Type="http://schemas.openxmlformats.org/officeDocument/2006/relationships/image" Target="../media/image1379.png"/><Relationship Id="rId92" Type="http://schemas.openxmlformats.org/officeDocument/2006/relationships/customXml" Target="../ink/ink1385.xml"/><Relationship Id="rId213" Type="http://schemas.openxmlformats.org/officeDocument/2006/relationships/image" Target="../media/image1450.png"/><Relationship Id="rId234" Type="http://schemas.openxmlformats.org/officeDocument/2006/relationships/customXml" Target="../ink/ink1456.xml"/><Relationship Id="rId2" Type="http://schemas.openxmlformats.org/officeDocument/2006/relationships/customXml" Target="../ink/ink1341.xml"/><Relationship Id="rId29" Type="http://schemas.openxmlformats.org/officeDocument/2006/relationships/image" Target="../media/image1358.png"/><Relationship Id="rId255" Type="http://schemas.openxmlformats.org/officeDocument/2006/relationships/image" Target="../media/image1471.png"/><Relationship Id="rId276" Type="http://schemas.openxmlformats.org/officeDocument/2006/relationships/customXml" Target="../ink/ink1477.xml"/><Relationship Id="rId297" Type="http://schemas.openxmlformats.org/officeDocument/2006/relationships/image" Target="../media/image1492.png"/><Relationship Id="rId40" Type="http://schemas.openxmlformats.org/officeDocument/2006/relationships/customXml" Target="../ink/ink1359.xml"/><Relationship Id="rId115" Type="http://schemas.openxmlformats.org/officeDocument/2006/relationships/image" Target="../media/image1401.png"/><Relationship Id="rId136" Type="http://schemas.openxmlformats.org/officeDocument/2006/relationships/customXml" Target="../ink/ink1407.xml"/><Relationship Id="rId157" Type="http://schemas.openxmlformats.org/officeDocument/2006/relationships/image" Target="../media/image1422.png"/><Relationship Id="rId178" Type="http://schemas.openxmlformats.org/officeDocument/2006/relationships/customXml" Target="../ink/ink1428.xml"/><Relationship Id="rId301" Type="http://schemas.openxmlformats.org/officeDocument/2006/relationships/image" Target="../media/image1494.png"/><Relationship Id="rId322" Type="http://schemas.openxmlformats.org/officeDocument/2006/relationships/customXml" Target="../ink/ink1500.xml"/><Relationship Id="rId343" Type="http://schemas.openxmlformats.org/officeDocument/2006/relationships/image" Target="../media/image1515.png"/><Relationship Id="rId364" Type="http://schemas.openxmlformats.org/officeDocument/2006/relationships/customXml" Target="../ink/ink1521.xml"/><Relationship Id="rId61" Type="http://schemas.openxmlformats.org/officeDocument/2006/relationships/image" Target="../media/image1374.png"/><Relationship Id="rId82" Type="http://schemas.openxmlformats.org/officeDocument/2006/relationships/customXml" Target="../ink/ink1380.xml"/><Relationship Id="rId199" Type="http://schemas.openxmlformats.org/officeDocument/2006/relationships/image" Target="../media/image1443.png"/><Relationship Id="rId203" Type="http://schemas.openxmlformats.org/officeDocument/2006/relationships/image" Target="../media/image1445.png"/><Relationship Id="rId385" Type="http://schemas.openxmlformats.org/officeDocument/2006/relationships/image" Target="../media/image1536.png"/><Relationship Id="rId19" Type="http://schemas.openxmlformats.org/officeDocument/2006/relationships/image" Target="../media/image1353.png"/><Relationship Id="rId224" Type="http://schemas.openxmlformats.org/officeDocument/2006/relationships/customXml" Target="../ink/ink1451.xml"/><Relationship Id="rId245" Type="http://schemas.openxmlformats.org/officeDocument/2006/relationships/image" Target="../media/image1466.png"/><Relationship Id="rId266" Type="http://schemas.openxmlformats.org/officeDocument/2006/relationships/customXml" Target="../ink/ink1472.xml"/><Relationship Id="rId287" Type="http://schemas.openxmlformats.org/officeDocument/2006/relationships/image" Target="../media/image1487.png"/><Relationship Id="rId30" Type="http://schemas.openxmlformats.org/officeDocument/2006/relationships/customXml" Target="../ink/ink1354.xml"/><Relationship Id="rId105" Type="http://schemas.openxmlformats.org/officeDocument/2006/relationships/image" Target="../media/image1396.png"/><Relationship Id="rId126" Type="http://schemas.openxmlformats.org/officeDocument/2006/relationships/customXml" Target="../ink/ink1402.xml"/><Relationship Id="rId147" Type="http://schemas.openxmlformats.org/officeDocument/2006/relationships/image" Target="../media/image1417.png"/><Relationship Id="rId168" Type="http://schemas.openxmlformats.org/officeDocument/2006/relationships/customXml" Target="../ink/ink1423.xml"/><Relationship Id="rId312" Type="http://schemas.openxmlformats.org/officeDocument/2006/relationships/customXml" Target="../ink/ink1495.xml"/><Relationship Id="rId333" Type="http://schemas.openxmlformats.org/officeDocument/2006/relationships/image" Target="../media/image1510.png"/><Relationship Id="rId354" Type="http://schemas.openxmlformats.org/officeDocument/2006/relationships/customXml" Target="../ink/ink1516.xml"/><Relationship Id="rId51" Type="http://schemas.openxmlformats.org/officeDocument/2006/relationships/image" Target="../media/image1369.png"/><Relationship Id="rId72" Type="http://schemas.openxmlformats.org/officeDocument/2006/relationships/customXml" Target="../ink/ink1375.xml"/><Relationship Id="rId93" Type="http://schemas.openxmlformats.org/officeDocument/2006/relationships/image" Target="../media/image1390.png"/><Relationship Id="rId189" Type="http://schemas.openxmlformats.org/officeDocument/2006/relationships/image" Target="../media/image1438.png"/><Relationship Id="rId375" Type="http://schemas.openxmlformats.org/officeDocument/2006/relationships/image" Target="../media/image1531.png"/><Relationship Id="rId214" Type="http://schemas.openxmlformats.org/officeDocument/2006/relationships/customXml" Target="../ink/ink1446.xml"/><Relationship Id="rId235" Type="http://schemas.openxmlformats.org/officeDocument/2006/relationships/image" Target="../media/image1461.png"/><Relationship Id="rId256" Type="http://schemas.openxmlformats.org/officeDocument/2006/relationships/customXml" Target="../ink/ink1467.xml"/><Relationship Id="rId277" Type="http://schemas.openxmlformats.org/officeDocument/2006/relationships/image" Target="../media/image1482.png"/><Relationship Id="rId298" Type="http://schemas.openxmlformats.org/officeDocument/2006/relationships/customXml" Target="../ink/ink1488.xml"/><Relationship Id="rId116" Type="http://schemas.openxmlformats.org/officeDocument/2006/relationships/customXml" Target="../ink/ink1397.xml"/><Relationship Id="rId137" Type="http://schemas.openxmlformats.org/officeDocument/2006/relationships/image" Target="../media/image1412.png"/><Relationship Id="rId158" Type="http://schemas.openxmlformats.org/officeDocument/2006/relationships/customXml" Target="../ink/ink1418.xml"/><Relationship Id="rId302" Type="http://schemas.openxmlformats.org/officeDocument/2006/relationships/customXml" Target="../ink/ink1490.xml"/><Relationship Id="rId323" Type="http://schemas.openxmlformats.org/officeDocument/2006/relationships/image" Target="../media/image1505.png"/><Relationship Id="rId344" Type="http://schemas.openxmlformats.org/officeDocument/2006/relationships/customXml" Target="../ink/ink1511.xml"/><Relationship Id="rId20" Type="http://schemas.openxmlformats.org/officeDocument/2006/relationships/customXml" Target="../ink/ink1349.xml"/><Relationship Id="rId41" Type="http://schemas.openxmlformats.org/officeDocument/2006/relationships/image" Target="../media/image1364.png"/><Relationship Id="rId62" Type="http://schemas.openxmlformats.org/officeDocument/2006/relationships/customXml" Target="../ink/ink1370.xml"/><Relationship Id="rId83" Type="http://schemas.openxmlformats.org/officeDocument/2006/relationships/image" Target="../media/image1385.png"/><Relationship Id="rId179" Type="http://schemas.openxmlformats.org/officeDocument/2006/relationships/image" Target="../media/image1433.png"/><Relationship Id="rId365" Type="http://schemas.openxmlformats.org/officeDocument/2006/relationships/image" Target="../media/image1526.png"/><Relationship Id="rId386" Type="http://schemas.openxmlformats.org/officeDocument/2006/relationships/customXml" Target="../ink/ink1532.xml"/><Relationship Id="rId190" Type="http://schemas.openxmlformats.org/officeDocument/2006/relationships/customXml" Target="../ink/ink1434.xml"/><Relationship Id="rId204" Type="http://schemas.openxmlformats.org/officeDocument/2006/relationships/customXml" Target="../ink/ink1441.xml"/><Relationship Id="rId225" Type="http://schemas.openxmlformats.org/officeDocument/2006/relationships/image" Target="../media/image1456.png"/><Relationship Id="rId246" Type="http://schemas.openxmlformats.org/officeDocument/2006/relationships/customXml" Target="../ink/ink1462.xml"/><Relationship Id="rId267" Type="http://schemas.openxmlformats.org/officeDocument/2006/relationships/image" Target="../media/image1477.png"/><Relationship Id="rId288" Type="http://schemas.openxmlformats.org/officeDocument/2006/relationships/customXml" Target="../ink/ink1483.xml"/><Relationship Id="rId106" Type="http://schemas.openxmlformats.org/officeDocument/2006/relationships/customXml" Target="../ink/ink1392.xml"/><Relationship Id="rId127" Type="http://schemas.openxmlformats.org/officeDocument/2006/relationships/image" Target="../media/image1407.png"/><Relationship Id="rId313" Type="http://schemas.openxmlformats.org/officeDocument/2006/relationships/image" Target="../media/image1500.png"/><Relationship Id="rId10" Type="http://schemas.openxmlformats.org/officeDocument/2006/relationships/customXml" Target="../ink/ink1344.xml"/><Relationship Id="rId31" Type="http://schemas.openxmlformats.org/officeDocument/2006/relationships/image" Target="../media/image1359.png"/><Relationship Id="rId52" Type="http://schemas.openxmlformats.org/officeDocument/2006/relationships/customXml" Target="../ink/ink1365.xml"/><Relationship Id="rId73" Type="http://schemas.openxmlformats.org/officeDocument/2006/relationships/image" Target="../media/image1380.png"/><Relationship Id="rId94" Type="http://schemas.openxmlformats.org/officeDocument/2006/relationships/customXml" Target="../ink/ink1386.xml"/><Relationship Id="rId148" Type="http://schemas.openxmlformats.org/officeDocument/2006/relationships/customXml" Target="../ink/ink1413.xml"/><Relationship Id="rId169" Type="http://schemas.openxmlformats.org/officeDocument/2006/relationships/image" Target="../media/image1428.png"/><Relationship Id="rId334" Type="http://schemas.openxmlformats.org/officeDocument/2006/relationships/customXml" Target="../ink/ink1506.xml"/><Relationship Id="rId355" Type="http://schemas.openxmlformats.org/officeDocument/2006/relationships/image" Target="../media/image1521.png"/><Relationship Id="rId376" Type="http://schemas.openxmlformats.org/officeDocument/2006/relationships/customXml" Target="../ink/ink1527.xml"/><Relationship Id="rId180" Type="http://schemas.openxmlformats.org/officeDocument/2006/relationships/customXml" Target="../ink/ink1429.xml"/><Relationship Id="rId215" Type="http://schemas.openxmlformats.org/officeDocument/2006/relationships/image" Target="../media/image1451.png"/><Relationship Id="rId236" Type="http://schemas.openxmlformats.org/officeDocument/2006/relationships/customXml" Target="../ink/ink1457.xml"/><Relationship Id="rId257" Type="http://schemas.openxmlformats.org/officeDocument/2006/relationships/image" Target="../media/image1472.png"/><Relationship Id="rId278" Type="http://schemas.openxmlformats.org/officeDocument/2006/relationships/customXml" Target="../ink/ink1478.xml"/><Relationship Id="rId303" Type="http://schemas.openxmlformats.org/officeDocument/2006/relationships/image" Target="../media/image1495.png"/><Relationship Id="rId42" Type="http://schemas.openxmlformats.org/officeDocument/2006/relationships/customXml" Target="../ink/ink1360.xml"/><Relationship Id="rId84" Type="http://schemas.openxmlformats.org/officeDocument/2006/relationships/customXml" Target="../ink/ink1381.xml"/><Relationship Id="rId138" Type="http://schemas.openxmlformats.org/officeDocument/2006/relationships/customXml" Target="../ink/ink1408.xml"/><Relationship Id="rId345" Type="http://schemas.openxmlformats.org/officeDocument/2006/relationships/image" Target="../media/image1516.png"/><Relationship Id="rId387" Type="http://schemas.openxmlformats.org/officeDocument/2006/relationships/image" Target="../media/image1537.png"/><Relationship Id="rId191" Type="http://schemas.openxmlformats.org/officeDocument/2006/relationships/image" Target="../media/image1439.png"/><Relationship Id="rId205" Type="http://schemas.openxmlformats.org/officeDocument/2006/relationships/image" Target="../media/image1446.png"/><Relationship Id="rId247" Type="http://schemas.openxmlformats.org/officeDocument/2006/relationships/image" Target="../media/image1467.png"/><Relationship Id="rId107" Type="http://schemas.openxmlformats.org/officeDocument/2006/relationships/image" Target="../media/image1397.png"/><Relationship Id="rId289" Type="http://schemas.openxmlformats.org/officeDocument/2006/relationships/image" Target="../media/image1488.png"/><Relationship Id="rId11" Type="http://schemas.openxmlformats.org/officeDocument/2006/relationships/image" Target="../media/image1349.png"/><Relationship Id="rId53" Type="http://schemas.openxmlformats.org/officeDocument/2006/relationships/image" Target="../media/image1370.png"/><Relationship Id="rId149" Type="http://schemas.openxmlformats.org/officeDocument/2006/relationships/image" Target="../media/image1418.png"/><Relationship Id="rId314" Type="http://schemas.openxmlformats.org/officeDocument/2006/relationships/customXml" Target="../ink/ink1496.xml"/><Relationship Id="rId356" Type="http://schemas.openxmlformats.org/officeDocument/2006/relationships/customXml" Target="../ink/ink1517.xml"/><Relationship Id="rId95" Type="http://schemas.openxmlformats.org/officeDocument/2006/relationships/image" Target="../media/image1391.png"/><Relationship Id="rId160" Type="http://schemas.openxmlformats.org/officeDocument/2006/relationships/customXml" Target="../ink/ink1419.xml"/><Relationship Id="rId216" Type="http://schemas.openxmlformats.org/officeDocument/2006/relationships/customXml" Target="../ink/ink1447.xml"/><Relationship Id="rId258" Type="http://schemas.openxmlformats.org/officeDocument/2006/relationships/customXml" Target="../ink/ink1468.xml"/><Relationship Id="rId22" Type="http://schemas.openxmlformats.org/officeDocument/2006/relationships/customXml" Target="../ink/ink1350.xml"/><Relationship Id="rId64" Type="http://schemas.openxmlformats.org/officeDocument/2006/relationships/customXml" Target="../ink/ink1371.xml"/><Relationship Id="rId118" Type="http://schemas.openxmlformats.org/officeDocument/2006/relationships/customXml" Target="../ink/ink1398.xml"/><Relationship Id="rId325" Type="http://schemas.openxmlformats.org/officeDocument/2006/relationships/image" Target="../media/image1506.png"/><Relationship Id="rId367" Type="http://schemas.openxmlformats.org/officeDocument/2006/relationships/image" Target="../media/image1527.png"/><Relationship Id="rId171" Type="http://schemas.openxmlformats.org/officeDocument/2006/relationships/image" Target="../media/image1429.png"/><Relationship Id="rId227" Type="http://schemas.openxmlformats.org/officeDocument/2006/relationships/image" Target="../media/image1457.png"/><Relationship Id="rId269" Type="http://schemas.openxmlformats.org/officeDocument/2006/relationships/image" Target="../media/image1478.png"/><Relationship Id="rId33" Type="http://schemas.openxmlformats.org/officeDocument/2006/relationships/image" Target="../media/image1360.png"/><Relationship Id="rId129" Type="http://schemas.openxmlformats.org/officeDocument/2006/relationships/image" Target="../media/image1408.png"/><Relationship Id="rId280" Type="http://schemas.openxmlformats.org/officeDocument/2006/relationships/customXml" Target="../ink/ink1479.xml"/><Relationship Id="rId336" Type="http://schemas.openxmlformats.org/officeDocument/2006/relationships/customXml" Target="../ink/ink1507.xml"/><Relationship Id="rId75" Type="http://schemas.openxmlformats.org/officeDocument/2006/relationships/image" Target="../media/image1381.png"/><Relationship Id="rId140" Type="http://schemas.openxmlformats.org/officeDocument/2006/relationships/customXml" Target="../ink/ink1409.xml"/><Relationship Id="rId182" Type="http://schemas.openxmlformats.org/officeDocument/2006/relationships/customXml" Target="../ink/ink1430.xml"/><Relationship Id="rId378" Type="http://schemas.openxmlformats.org/officeDocument/2006/relationships/customXml" Target="../ink/ink1528.xml"/><Relationship Id="rId6" Type="http://schemas.openxmlformats.org/officeDocument/2006/relationships/customXml" Target="../ink/ink1342.xml"/><Relationship Id="rId238" Type="http://schemas.openxmlformats.org/officeDocument/2006/relationships/customXml" Target="../ink/ink1458.xml"/><Relationship Id="rId291" Type="http://schemas.openxmlformats.org/officeDocument/2006/relationships/image" Target="../media/image1489.png"/><Relationship Id="rId305" Type="http://schemas.openxmlformats.org/officeDocument/2006/relationships/image" Target="../media/image1496.png"/><Relationship Id="rId347" Type="http://schemas.openxmlformats.org/officeDocument/2006/relationships/image" Target="../media/image1517.png"/><Relationship Id="rId44" Type="http://schemas.openxmlformats.org/officeDocument/2006/relationships/customXml" Target="../ink/ink1361.xml"/><Relationship Id="rId86" Type="http://schemas.openxmlformats.org/officeDocument/2006/relationships/customXml" Target="../ink/ink1382.xml"/><Relationship Id="rId151" Type="http://schemas.openxmlformats.org/officeDocument/2006/relationships/image" Target="../media/image1419.png"/><Relationship Id="rId193" Type="http://schemas.openxmlformats.org/officeDocument/2006/relationships/image" Target="../media/image1440.png"/><Relationship Id="rId207" Type="http://schemas.openxmlformats.org/officeDocument/2006/relationships/image" Target="../media/image1447.png"/><Relationship Id="rId249" Type="http://schemas.openxmlformats.org/officeDocument/2006/relationships/image" Target="../media/image1468.png"/><Relationship Id="rId13" Type="http://schemas.openxmlformats.org/officeDocument/2006/relationships/image" Target="../media/image1350.png"/><Relationship Id="rId109" Type="http://schemas.openxmlformats.org/officeDocument/2006/relationships/image" Target="../media/image1398.png"/><Relationship Id="rId260" Type="http://schemas.openxmlformats.org/officeDocument/2006/relationships/customXml" Target="../ink/ink1469.xml"/><Relationship Id="rId316" Type="http://schemas.openxmlformats.org/officeDocument/2006/relationships/customXml" Target="../ink/ink1497.xml"/><Relationship Id="rId55" Type="http://schemas.openxmlformats.org/officeDocument/2006/relationships/image" Target="../media/image1371.png"/><Relationship Id="rId97" Type="http://schemas.openxmlformats.org/officeDocument/2006/relationships/image" Target="../media/image1392.png"/><Relationship Id="rId120" Type="http://schemas.openxmlformats.org/officeDocument/2006/relationships/customXml" Target="../ink/ink1399.xml"/><Relationship Id="rId358" Type="http://schemas.openxmlformats.org/officeDocument/2006/relationships/customXml" Target="../ink/ink1518.xml"/><Relationship Id="rId162" Type="http://schemas.openxmlformats.org/officeDocument/2006/relationships/customXml" Target="../ink/ink1420.xml"/><Relationship Id="rId218" Type="http://schemas.openxmlformats.org/officeDocument/2006/relationships/customXml" Target="../ink/ink1448.xml"/><Relationship Id="rId271" Type="http://schemas.openxmlformats.org/officeDocument/2006/relationships/image" Target="../media/image1479.png"/><Relationship Id="rId24" Type="http://schemas.openxmlformats.org/officeDocument/2006/relationships/customXml" Target="../ink/ink1351.xml"/><Relationship Id="rId66" Type="http://schemas.openxmlformats.org/officeDocument/2006/relationships/customXml" Target="../ink/ink1372.xml"/><Relationship Id="rId131" Type="http://schemas.openxmlformats.org/officeDocument/2006/relationships/image" Target="../media/image1409.png"/><Relationship Id="rId327" Type="http://schemas.openxmlformats.org/officeDocument/2006/relationships/image" Target="../media/image1507.png"/><Relationship Id="rId369" Type="http://schemas.openxmlformats.org/officeDocument/2006/relationships/image" Target="../media/image1528.png"/><Relationship Id="rId173" Type="http://schemas.openxmlformats.org/officeDocument/2006/relationships/image" Target="../media/image1430.png"/><Relationship Id="rId229" Type="http://schemas.openxmlformats.org/officeDocument/2006/relationships/image" Target="../media/image1458.png"/><Relationship Id="rId380" Type="http://schemas.openxmlformats.org/officeDocument/2006/relationships/customXml" Target="../ink/ink1529.xml"/><Relationship Id="rId240" Type="http://schemas.openxmlformats.org/officeDocument/2006/relationships/customXml" Target="../ink/ink1459.xml"/><Relationship Id="rId35" Type="http://schemas.openxmlformats.org/officeDocument/2006/relationships/image" Target="../media/image1361.png"/><Relationship Id="rId77" Type="http://schemas.openxmlformats.org/officeDocument/2006/relationships/image" Target="../media/image1382.png"/><Relationship Id="rId100" Type="http://schemas.openxmlformats.org/officeDocument/2006/relationships/customXml" Target="../ink/ink1389.xml"/><Relationship Id="rId282" Type="http://schemas.openxmlformats.org/officeDocument/2006/relationships/customXml" Target="../ink/ink1480.xml"/><Relationship Id="rId338" Type="http://schemas.openxmlformats.org/officeDocument/2006/relationships/customXml" Target="../ink/ink1508.xml"/><Relationship Id="rId8" Type="http://schemas.openxmlformats.org/officeDocument/2006/relationships/customXml" Target="../ink/ink1343.xml"/><Relationship Id="rId142" Type="http://schemas.openxmlformats.org/officeDocument/2006/relationships/customXml" Target="../ink/ink1410.xml"/><Relationship Id="rId184" Type="http://schemas.openxmlformats.org/officeDocument/2006/relationships/customXml" Target="../ink/ink1431.xml"/><Relationship Id="rId251" Type="http://schemas.openxmlformats.org/officeDocument/2006/relationships/image" Target="../media/image1469.png"/><Relationship Id="rId46" Type="http://schemas.openxmlformats.org/officeDocument/2006/relationships/customXml" Target="../ink/ink1362.xml"/><Relationship Id="rId293" Type="http://schemas.openxmlformats.org/officeDocument/2006/relationships/image" Target="../media/image1490.png"/><Relationship Id="rId307" Type="http://schemas.openxmlformats.org/officeDocument/2006/relationships/image" Target="../media/image1497.png"/><Relationship Id="rId349" Type="http://schemas.openxmlformats.org/officeDocument/2006/relationships/image" Target="../media/image1518.png"/><Relationship Id="rId88" Type="http://schemas.openxmlformats.org/officeDocument/2006/relationships/customXml" Target="../ink/ink1383.xml"/><Relationship Id="rId111" Type="http://schemas.openxmlformats.org/officeDocument/2006/relationships/image" Target="../media/image1399.png"/><Relationship Id="rId153" Type="http://schemas.openxmlformats.org/officeDocument/2006/relationships/image" Target="../media/image1420.png"/><Relationship Id="rId195" Type="http://schemas.openxmlformats.org/officeDocument/2006/relationships/image" Target="../media/image1441.png"/><Relationship Id="rId209" Type="http://schemas.openxmlformats.org/officeDocument/2006/relationships/image" Target="../media/image1448.png"/><Relationship Id="rId360" Type="http://schemas.openxmlformats.org/officeDocument/2006/relationships/customXml" Target="../ink/ink1519.xml"/><Relationship Id="rId220" Type="http://schemas.openxmlformats.org/officeDocument/2006/relationships/customXml" Target="../ink/ink1449.xml"/><Relationship Id="rId15" Type="http://schemas.openxmlformats.org/officeDocument/2006/relationships/image" Target="../media/image1351.png"/><Relationship Id="rId57" Type="http://schemas.openxmlformats.org/officeDocument/2006/relationships/image" Target="../media/image1372.png"/><Relationship Id="rId262" Type="http://schemas.openxmlformats.org/officeDocument/2006/relationships/customXml" Target="../ink/ink1470.xml"/><Relationship Id="rId318" Type="http://schemas.openxmlformats.org/officeDocument/2006/relationships/customXml" Target="../ink/ink1498.xml"/><Relationship Id="rId99" Type="http://schemas.openxmlformats.org/officeDocument/2006/relationships/image" Target="../media/image1393.png"/><Relationship Id="rId122" Type="http://schemas.openxmlformats.org/officeDocument/2006/relationships/customXml" Target="../ink/ink1400.xml"/><Relationship Id="rId164" Type="http://schemas.openxmlformats.org/officeDocument/2006/relationships/customXml" Target="../ink/ink1421.xml"/><Relationship Id="rId371" Type="http://schemas.openxmlformats.org/officeDocument/2006/relationships/image" Target="../media/image1529.png"/><Relationship Id="rId26" Type="http://schemas.openxmlformats.org/officeDocument/2006/relationships/customXml" Target="../ink/ink1352.xml"/><Relationship Id="rId231" Type="http://schemas.openxmlformats.org/officeDocument/2006/relationships/image" Target="../media/image1459.png"/><Relationship Id="rId273" Type="http://schemas.openxmlformats.org/officeDocument/2006/relationships/image" Target="../media/image1480.png"/><Relationship Id="rId329" Type="http://schemas.openxmlformats.org/officeDocument/2006/relationships/image" Target="../media/image1508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95.png"/><Relationship Id="rId299" Type="http://schemas.openxmlformats.org/officeDocument/2006/relationships/image" Target="../media/image1685.png"/><Relationship Id="rId21" Type="http://schemas.openxmlformats.org/officeDocument/2006/relationships/image" Target="../media/image1547.png"/><Relationship Id="rId63" Type="http://schemas.openxmlformats.org/officeDocument/2006/relationships/image" Target="../media/image1568.png"/><Relationship Id="rId159" Type="http://schemas.openxmlformats.org/officeDocument/2006/relationships/image" Target="../media/image1616.png"/><Relationship Id="rId170" Type="http://schemas.openxmlformats.org/officeDocument/2006/relationships/customXml" Target="../ink/ink1616.xml"/><Relationship Id="rId226" Type="http://schemas.openxmlformats.org/officeDocument/2006/relationships/image" Target="../media/image1649.png"/><Relationship Id="rId268" Type="http://schemas.openxmlformats.org/officeDocument/2006/relationships/image" Target="../media/image1670.png"/><Relationship Id="rId32" Type="http://schemas.openxmlformats.org/officeDocument/2006/relationships/customXml" Target="../ink/ink1547.xml"/><Relationship Id="rId74" Type="http://schemas.openxmlformats.org/officeDocument/2006/relationships/customXml" Target="../ink/ink1568.xml"/><Relationship Id="rId128" Type="http://schemas.openxmlformats.org/officeDocument/2006/relationships/customXml" Target="../ink/ink1595.xml"/><Relationship Id="rId5" Type="http://schemas.openxmlformats.org/officeDocument/2006/relationships/image" Target="../media/image1539.png"/><Relationship Id="rId181" Type="http://schemas.openxmlformats.org/officeDocument/2006/relationships/customXml" Target="../ink/ink1622.xml"/><Relationship Id="rId237" Type="http://schemas.openxmlformats.org/officeDocument/2006/relationships/customXml" Target="../ink/ink1650.xml"/><Relationship Id="rId279" Type="http://schemas.openxmlformats.org/officeDocument/2006/relationships/customXml" Target="../ink/ink1671.xml"/><Relationship Id="rId43" Type="http://schemas.openxmlformats.org/officeDocument/2006/relationships/image" Target="../media/image1558.png"/><Relationship Id="rId139" Type="http://schemas.openxmlformats.org/officeDocument/2006/relationships/image" Target="../media/image1606.png"/><Relationship Id="rId290" Type="http://schemas.openxmlformats.org/officeDocument/2006/relationships/image" Target="../media/image1681.png"/><Relationship Id="rId304" Type="http://schemas.openxmlformats.org/officeDocument/2006/relationships/customXml" Target="../ink/ink1684.xml"/><Relationship Id="rId85" Type="http://schemas.openxmlformats.org/officeDocument/2006/relationships/image" Target="../media/image1579.png"/><Relationship Id="rId150" Type="http://schemas.openxmlformats.org/officeDocument/2006/relationships/customXml" Target="../ink/ink1606.xml"/><Relationship Id="rId192" Type="http://schemas.openxmlformats.org/officeDocument/2006/relationships/image" Target="../media/image1632.png"/><Relationship Id="rId206" Type="http://schemas.openxmlformats.org/officeDocument/2006/relationships/image" Target="../media/image1639.png"/><Relationship Id="rId248" Type="http://schemas.openxmlformats.org/officeDocument/2006/relationships/image" Target="../media/image1660.png"/><Relationship Id="rId12" Type="http://schemas.openxmlformats.org/officeDocument/2006/relationships/customXml" Target="../ink/ink1537.xml"/><Relationship Id="rId108" Type="http://schemas.openxmlformats.org/officeDocument/2006/relationships/customXml" Target="../ink/ink1585.xml"/><Relationship Id="rId54" Type="http://schemas.openxmlformats.org/officeDocument/2006/relationships/customXml" Target="../ink/ink1558.xml"/><Relationship Id="rId96" Type="http://schemas.openxmlformats.org/officeDocument/2006/relationships/customXml" Target="../ink/ink1579.xml"/><Relationship Id="rId161" Type="http://schemas.openxmlformats.org/officeDocument/2006/relationships/image" Target="../media/image1617.png"/><Relationship Id="rId217" Type="http://schemas.openxmlformats.org/officeDocument/2006/relationships/customXml" Target="../ink/ink1640.xml"/><Relationship Id="rId259" Type="http://schemas.openxmlformats.org/officeDocument/2006/relationships/customXml" Target="../ink/ink1661.xml"/><Relationship Id="rId23" Type="http://schemas.openxmlformats.org/officeDocument/2006/relationships/image" Target="../media/image1548.png"/><Relationship Id="rId119" Type="http://schemas.openxmlformats.org/officeDocument/2006/relationships/image" Target="../media/image1596.png"/><Relationship Id="rId270" Type="http://schemas.openxmlformats.org/officeDocument/2006/relationships/image" Target="../media/image1671.png"/><Relationship Id="rId44" Type="http://schemas.openxmlformats.org/officeDocument/2006/relationships/customXml" Target="../ink/ink1553.xml"/><Relationship Id="rId65" Type="http://schemas.openxmlformats.org/officeDocument/2006/relationships/image" Target="../media/image1569.png"/><Relationship Id="rId86" Type="http://schemas.openxmlformats.org/officeDocument/2006/relationships/customXml" Target="../ink/ink1574.xml"/><Relationship Id="rId130" Type="http://schemas.openxmlformats.org/officeDocument/2006/relationships/customXml" Target="../ink/ink1596.xml"/><Relationship Id="rId151" Type="http://schemas.openxmlformats.org/officeDocument/2006/relationships/image" Target="../media/image1612.png"/><Relationship Id="rId172" Type="http://schemas.openxmlformats.org/officeDocument/2006/relationships/customXml" Target="../ink/ink1617.xml"/><Relationship Id="rId193" Type="http://schemas.openxmlformats.org/officeDocument/2006/relationships/customXml" Target="../ink/ink1628.xml"/><Relationship Id="rId207" Type="http://schemas.openxmlformats.org/officeDocument/2006/relationships/customXml" Target="../ink/ink1635.xml"/><Relationship Id="rId228" Type="http://schemas.openxmlformats.org/officeDocument/2006/relationships/image" Target="../media/image1650.png"/><Relationship Id="rId249" Type="http://schemas.openxmlformats.org/officeDocument/2006/relationships/customXml" Target="../ink/ink1656.xml"/><Relationship Id="rId13" Type="http://schemas.openxmlformats.org/officeDocument/2006/relationships/image" Target="../media/image1543.png"/><Relationship Id="rId109" Type="http://schemas.openxmlformats.org/officeDocument/2006/relationships/image" Target="../media/image1591.png"/><Relationship Id="rId260" Type="http://schemas.openxmlformats.org/officeDocument/2006/relationships/image" Target="../media/image1666.png"/><Relationship Id="rId281" Type="http://schemas.openxmlformats.org/officeDocument/2006/relationships/customXml" Target="../ink/ink1672.xml"/><Relationship Id="rId34" Type="http://schemas.openxmlformats.org/officeDocument/2006/relationships/customXml" Target="../ink/ink1548.xml"/><Relationship Id="rId55" Type="http://schemas.openxmlformats.org/officeDocument/2006/relationships/image" Target="../media/image1564.png"/><Relationship Id="rId76" Type="http://schemas.openxmlformats.org/officeDocument/2006/relationships/customXml" Target="../ink/ink1569.xml"/><Relationship Id="rId97" Type="http://schemas.openxmlformats.org/officeDocument/2006/relationships/image" Target="../media/image1585.png"/><Relationship Id="rId120" Type="http://schemas.openxmlformats.org/officeDocument/2006/relationships/customXml" Target="../ink/ink1591.xml"/><Relationship Id="rId141" Type="http://schemas.openxmlformats.org/officeDocument/2006/relationships/image" Target="../media/image1607.png"/><Relationship Id="rId7" Type="http://schemas.openxmlformats.org/officeDocument/2006/relationships/image" Target="../media/image1540.png"/><Relationship Id="rId162" Type="http://schemas.openxmlformats.org/officeDocument/2006/relationships/customXml" Target="../ink/ink1612.xml"/><Relationship Id="rId183" Type="http://schemas.openxmlformats.org/officeDocument/2006/relationships/customXml" Target="../ink/ink1623.xml"/><Relationship Id="rId218" Type="http://schemas.openxmlformats.org/officeDocument/2006/relationships/image" Target="../media/image1645.png"/><Relationship Id="rId239" Type="http://schemas.openxmlformats.org/officeDocument/2006/relationships/customXml" Target="../ink/ink1651.xml"/><Relationship Id="rId250" Type="http://schemas.openxmlformats.org/officeDocument/2006/relationships/image" Target="../media/image1661.png"/><Relationship Id="rId271" Type="http://schemas.openxmlformats.org/officeDocument/2006/relationships/customXml" Target="../ink/ink1667.xml"/><Relationship Id="rId292" Type="http://schemas.openxmlformats.org/officeDocument/2006/relationships/customXml" Target="../ink/ink1678.xml"/><Relationship Id="rId306" Type="http://schemas.openxmlformats.org/officeDocument/2006/relationships/customXml" Target="../ink/ink1685.xml"/><Relationship Id="rId24" Type="http://schemas.openxmlformats.org/officeDocument/2006/relationships/customXml" Target="../ink/ink1543.xml"/><Relationship Id="rId45" Type="http://schemas.openxmlformats.org/officeDocument/2006/relationships/image" Target="../media/image1559.png"/><Relationship Id="rId66" Type="http://schemas.openxmlformats.org/officeDocument/2006/relationships/customXml" Target="../ink/ink1564.xml"/><Relationship Id="rId87" Type="http://schemas.openxmlformats.org/officeDocument/2006/relationships/image" Target="../media/image1580.png"/><Relationship Id="rId110" Type="http://schemas.openxmlformats.org/officeDocument/2006/relationships/customXml" Target="../ink/ink1586.xml"/><Relationship Id="rId131" Type="http://schemas.openxmlformats.org/officeDocument/2006/relationships/image" Target="../media/image1602.png"/><Relationship Id="rId152" Type="http://schemas.openxmlformats.org/officeDocument/2006/relationships/customXml" Target="../ink/ink1607.xml"/><Relationship Id="rId173" Type="http://schemas.openxmlformats.org/officeDocument/2006/relationships/customXml" Target="../ink/ink1618.xml"/><Relationship Id="rId194" Type="http://schemas.openxmlformats.org/officeDocument/2006/relationships/image" Target="../media/image1633.png"/><Relationship Id="rId208" Type="http://schemas.openxmlformats.org/officeDocument/2006/relationships/image" Target="../media/image1640.png"/><Relationship Id="rId229" Type="http://schemas.openxmlformats.org/officeDocument/2006/relationships/customXml" Target="../ink/ink1646.xml"/><Relationship Id="rId240" Type="http://schemas.openxmlformats.org/officeDocument/2006/relationships/image" Target="../media/image1656.png"/><Relationship Id="rId261" Type="http://schemas.openxmlformats.org/officeDocument/2006/relationships/customXml" Target="../ink/ink1662.xml"/><Relationship Id="rId14" Type="http://schemas.openxmlformats.org/officeDocument/2006/relationships/customXml" Target="../ink/ink1538.xml"/><Relationship Id="rId35" Type="http://schemas.openxmlformats.org/officeDocument/2006/relationships/image" Target="../media/image1554.png"/><Relationship Id="rId56" Type="http://schemas.openxmlformats.org/officeDocument/2006/relationships/customXml" Target="../ink/ink1559.xml"/><Relationship Id="rId77" Type="http://schemas.openxmlformats.org/officeDocument/2006/relationships/image" Target="../media/image1575.png"/><Relationship Id="rId100" Type="http://schemas.openxmlformats.org/officeDocument/2006/relationships/customXml" Target="../ink/ink1581.xml"/><Relationship Id="rId282" Type="http://schemas.openxmlformats.org/officeDocument/2006/relationships/image" Target="../media/image1677.png"/><Relationship Id="rId8" Type="http://schemas.openxmlformats.org/officeDocument/2006/relationships/customXml" Target="../ink/ink1535.xml"/><Relationship Id="rId98" Type="http://schemas.openxmlformats.org/officeDocument/2006/relationships/customXml" Target="../ink/ink1580.xml"/><Relationship Id="rId121" Type="http://schemas.openxmlformats.org/officeDocument/2006/relationships/image" Target="../media/image1597.png"/><Relationship Id="rId142" Type="http://schemas.openxmlformats.org/officeDocument/2006/relationships/customXml" Target="../ink/ink1602.xml"/><Relationship Id="rId163" Type="http://schemas.openxmlformats.org/officeDocument/2006/relationships/image" Target="../media/image1618.png"/><Relationship Id="rId184" Type="http://schemas.openxmlformats.org/officeDocument/2006/relationships/image" Target="../media/image1628.png"/><Relationship Id="rId219" Type="http://schemas.openxmlformats.org/officeDocument/2006/relationships/customXml" Target="../ink/ink1641.xml"/><Relationship Id="rId230" Type="http://schemas.openxmlformats.org/officeDocument/2006/relationships/image" Target="../media/image1651.png"/><Relationship Id="rId251" Type="http://schemas.openxmlformats.org/officeDocument/2006/relationships/customXml" Target="../ink/ink1657.xml"/><Relationship Id="rId25" Type="http://schemas.openxmlformats.org/officeDocument/2006/relationships/image" Target="../media/image1549.png"/><Relationship Id="rId46" Type="http://schemas.openxmlformats.org/officeDocument/2006/relationships/customXml" Target="../ink/ink1554.xml"/><Relationship Id="rId67" Type="http://schemas.openxmlformats.org/officeDocument/2006/relationships/image" Target="../media/image1570.png"/><Relationship Id="rId272" Type="http://schemas.openxmlformats.org/officeDocument/2006/relationships/image" Target="../media/image1672.png"/><Relationship Id="rId293" Type="http://schemas.openxmlformats.org/officeDocument/2006/relationships/image" Target="../media/image1682.png"/><Relationship Id="rId307" Type="http://schemas.openxmlformats.org/officeDocument/2006/relationships/image" Target="../media/image1689.png"/><Relationship Id="rId88" Type="http://schemas.openxmlformats.org/officeDocument/2006/relationships/customXml" Target="../ink/ink1575.xml"/><Relationship Id="rId111" Type="http://schemas.openxmlformats.org/officeDocument/2006/relationships/image" Target="../media/image1592.png"/><Relationship Id="rId132" Type="http://schemas.openxmlformats.org/officeDocument/2006/relationships/customXml" Target="../ink/ink1597.xml"/><Relationship Id="rId153" Type="http://schemas.openxmlformats.org/officeDocument/2006/relationships/image" Target="../media/image1613.png"/><Relationship Id="rId174" Type="http://schemas.openxmlformats.org/officeDocument/2006/relationships/image" Target="../media/image1623.png"/><Relationship Id="rId195" Type="http://schemas.openxmlformats.org/officeDocument/2006/relationships/customXml" Target="../ink/ink1629.xml"/><Relationship Id="rId209" Type="http://schemas.openxmlformats.org/officeDocument/2006/relationships/customXml" Target="../ink/ink1636.xml"/><Relationship Id="rId220" Type="http://schemas.openxmlformats.org/officeDocument/2006/relationships/image" Target="../media/image1646.png"/><Relationship Id="rId241" Type="http://schemas.openxmlformats.org/officeDocument/2006/relationships/customXml" Target="../ink/ink1652.xml"/><Relationship Id="rId15" Type="http://schemas.openxmlformats.org/officeDocument/2006/relationships/image" Target="../media/image1544.png"/><Relationship Id="rId36" Type="http://schemas.openxmlformats.org/officeDocument/2006/relationships/customXml" Target="../ink/ink1549.xml"/><Relationship Id="rId57" Type="http://schemas.openxmlformats.org/officeDocument/2006/relationships/image" Target="../media/image1565.png"/><Relationship Id="rId262" Type="http://schemas.openxmlformats.org/officeDocument/2006/relationships/image" Target="../media/image1667.png"/><Relationship Id="rId283" Type="http://schemas.openxmlformats.org/officeDocument/2006/relationships/customXml" Target="../ink/ink1673.xml"/><Relationship Id="rId78" Type="http://schemas.openxmlformats.org/officeDocument/2006/relationships/customXml" Target="../ink/ink1570.xml"/><Relationship Id="rId99" Type="http://schemas.openxmlformats.org/officeDocument/2006/relationships/image" Target="../media/image1586.png"/><Relationship Id="rId101" Type="http://schemas.openxmlformats.org/officeDocument/2006/relationships/image" Target="../media/image1587.png"/><Relationship Id="rId122" Type="http://schemas.openxmlformats.org/officeDocument/2006/relationships/customXml" Target="../ink/ink1592.xml"/><Relationship Id="rId143" Type="http://schemas.openxmlformats.org/officeDocument/2006/relationships/image" Target="../media/image1608.png"/><Relationship Id="rId164" Type="http://schemas.openxmlformats.org/officeDocument/2006/relationships/customXml" Target="../ink/ink1613.xml"/><Relationship Id="rId185" Type="http://schemas.openxmlformats.org/officeDocument/2006/relationships/customXml" Target="../ink/ink1624.xml"/><Relationship Id="rId9" Type="http://schemas.openxmlformats.org/officeDocument/2006/relationships/image" Target="../media/image1541.png"/><Relationship Id="rId210" Type="http://schemas.openxmlformats.org/officeDocument/2006/relationships/image" Target="../media/image1641.png"/><Relationship Id="rId26" Type="http://schemas.openxmlformats.org/officeDocument/2006/relationships/customXml" Target="../ink/ink1544.xml"/><Relationship Id="rId231" Type="http://schemas.openxmlformats.org/officeDocument/2006/relationships/customXml" Target="../ink/ink1647.xml"/><Relationship Id="rId252" Type="http://schemas.openxmlformats.org/officeDocument/2006/relationships/image" Target="../media/image1662.png"/><Relationship Id="rId273" Type="http://schemas.openxmlformats.org/officeDocument/2006/relationships/customXml" Target="../ink/ink1668.xml"/><Relationship Id="rId294" Type="http://schemas.openxmlformats.org/officeDocument/2006/relationships/customXml" Target="../ink/ink1679.xml"/><Relationship Id="rId308" Type="http://schemas.openxmlformats.org/officeDocument/2006/relationships/customXml" Target="../ink/ink1686.xml"/><Relationship Id="rId47" Type="http://schemas.openxmlformats.org/officeDocument/2006/relationships/image" Target="../media/image1560.png"/><Relationship Id="rId68" Type="http://schemas.openxmlformats.org/officeDocument/2006/relationships/customXml" Target="../ink/ink1565.xml"/><Relationship Id="rId89" Type="http://schemas.openxmlformats.org/officeDocument/2006/relationships/image" Target="../media/image1581.png"/><Relationship Id="rId112" Type="http://schemas.openxmlformats.org/officeDocument/2006/relationships/customXml" Target="../ink/ink1587.xml"/><Relationship Id="rId133" Type="http://schemas.openxmlformats.org/officeDocument/2006/relationships/image" Target="../media/image1603.png"/><Relationship Id="rId154" Type="http://schemas.openxmlformats.org/officeDocument/2006/relationships/customXml" Target="../ink/ink1608.xml"/><Relationship Id="rId175" Type="http://schemas.openxmlformats.org/officeDocument/2006/relationships/customXml" Target="../ink/ink1619.xml"/><Relationship Id="rId196" Type="http://schemas.openxmlformats.org/officeDocument/2006/relationships/image" Target="../media/image1634.png"/><Relationship Id="rId200" Type="http://schemas.openxmlformats.org/officeDocument/2006/relationships/image" Target="../media/image1636.png"/><Relationship Id="rId16" Type="http://schemas.openxmlformats.org/officeDocument/2006/relationships/customXml" Target="../ink/ink1539.xml"/><Relationship Id="rId221" Type="http://schemas.openxmlformats.org/officeDocument/2006/relationships/customXml" Target="../ink/ink1642.xml"/><Relationship Id="rId242" Type="http://schemas.openxmlformats.org/officeDocument/2006/relationships/image" Target="../media/image1657.png"/><Relationship Id="rId263" Type="http://schemas.openxmlformats.org/officeDocument/2006/relationships/customXml" Target="../ink/ink1663.xml"/><Relationship Id="rId284" Type="http://schemas.openxmlformats.org/officeDocument/2006/relationships/image" Target="../media/image1678.png"/><Relationship Id="rId37" Type="http://schemas.openxmlformats.org/officeDocument/2006/relationships/image" Target="../media/image1555.png"/><Relationship Id="rId58" Type="http://schemas.openxmlformats.org/officeDocument/2006/relationships/customXml" Target="../ink/ink1560.xml"/><Relationship Id="rId79" Type="http://schemas.openxmlformats.org/officeDocument/2006/relationships/image" Target="../media/image1576.png"/><Relationship Id="rId102" Type="http://schemas.openxmlformats.org/officeDocument/2006/relationships/customXml" Target="../ink/ink1582.xml"/><Relationship Id="rId123" Type="http://schemas.openxmlformats.org/officeDocument/2006/relationships/image" Target="../media/image1598.png"/><Relationship Id="rId144" Type="http://schemas.openxmlformats.org/officeDocument/2006/relationships/customXml" Target="../ink/ink1603.xml"/><Relationship Id="rId90" Type="http://schemas.openxmlformats.org/officeDocument/2006/relationships/customXml" Target="../ink/ink1576.xml"/><Relationship Id="rId165" Type="http://schemas.openxmlformats.org/officeDocument/2006/relationships/image" Target="../media/image1619.png"/><Relationship Id="rId186" Type="http://schemas.openxmlformats.org/officeDocument/2006/relationships/image" Target="../media/image1629.png"/><Relationship Id="rId211" Type="http://schemas.openxmlformats.org/officeDocument/2006/relationships/customXml" Target="../ink/ink1637.xml"/><Relationship Id="rId232" Type="http://schemas.openxmlformats.org/officeDocument/2006/relationships/image" Target="../media/image1652.png"/><Relationship Id="rId253" Type="http://schemas.openxmlformats.org/officeDocument/2006/relationships/customXml" Target="../ink/ink1658.xml"/><Relationship Id="rId274" Type="http://schemas.openxmlformats.org/officeDocument/2006/relationships/image" Target="../media/image1673.png"/><Relationship Id="rId295" Type="http://schemas.openxmlformats.org/officeDocument/2006/relationships/image" Target="../media/image1683.png"/><Relationship Id="rId309" Type="http://schemas.openxmlformats.org/officeDocument/2006/relationships/image" Target="../media/image1690.png"/><Relationship Id="rId27" Type="http://schemas.openxmlformats.org/officeDocument/2006/relationships/image" Target="../media/image1550.png"/><Relationship Id="rId48" Type="http://schemas.openxmlformats.org/officeDocument/2006/relationships/customXml" Target="../ink/ink1555.xml"/><Relationship Id="rId69" Type="http://schemas.openxmlformats.org/officeDocument/2006/relationships/image" Target="../media/image1571.png"/><Relationship Id="rId113" Type="http://schemas.openxmlformats.org/officeDocument/2006/relationships/image" Target="../media/image1593.png"/><Relationship Id="rId134" Type="http://schemas.openxmlformats.org/officeDocument/2006/relationships/customXml" Target="../ink/ink1598.xml"/><Relationship Id="rId80" Type="http://schemas.openxmlformats.org/officeDocument/2006/relationships/customXml" Target="../ink/ink1571.xml"/><Relationship Id="rId155" Type="http://schemas.openxmlformats.org/officeDocument/2006/relationships/image" Target="../media/image1614.png"/><Relationship Id="rId176" Type="http://schemas.openxmlformats.org/officeDocument/2006/relationships/image" Target="../media/image1624.png"/><Relationship Id="rId197" Type="http://schemas.openxmlformats.org/officeDocument/2006/relationships/customXml" Target="../ink/ink1630.xml"/><Relationship Id="rId201" Type="http://schemas.openxmlformats.org/officeDocument/2006/relationships/customXml" Target="../ink/ink1632.xml"/><Relationship Id="rId222" Type="http://schemas.openxmlformats.org/officeDocument/2006/relationships/image" Target="../media/image1647.png"/><Relationship Id="rId243" Type="http://schemas.openxmlformats.org/officeDocument/2006/relationships/customXml" Target="../ink/ink1653.xml"/><Relationship Id="rId264" Type="http://schemas.openxmlformats.org/officeDocument/2006/relationships/image" Target="../media/image1668.png"/><Relationship Id="rId285" Type="http://schemas.openxmlformats.org/officeDocument/2006/relationships/customXml" Target="../ink/ink1674.xml"/><Relationship Id="rId17" Type="http://schemas.openxmlformats.org/officeDocument/2006/relationships/image" Target="../media/image1545.png"/><Relationship Id="rId38" Type="http://schemas.openxmlformats.org/officeDocument/2006/relationships/customXml" Target="../ink/ink1550.xml"/><Relationship Id="rId59" Type="http://schemas.openxmlformats.org/officeDocument/2006/relationships/image" Target="../media/image1566.png"/><Relationship Id="rId103" Type="http://schemas.openxmlformats.org/officeDocument/2006/relationships/image" Target="../media/image1588.png"/><Relationship Id="rId124" Type="http://schemas.openxmlformats.org/officeDocument/2006/relationships/customXml" Target="../ink/ink1593.xml"/><Relationship Id="rId310" Type="http://schemas.openxmlformats.org/officeDocument/2006/relationships/customXml" Target="../ink/ink1687.xml"/><Relationship Id="rId70" Type="http://schemas.openxmlformats.org/officeDocument/2006/relationships/customXml" Target="../ink/ink1566.xml"/><Relationship Id="rId91" Type="http://schemas.openxmlformats.org/officeDocument/2006/relationships/image" Target="../media/image1582.png"/><Relationship Id="rId145" Type="http://schemas.openxmlformats.org/officeDocument/2006/relationships/image" Target="../media/image1609.png"/><Relationship Id="rId166" Type="http://schemas.openxmlformats.org/officeDocument/2006/relationships/customXml" Target="../ink/ink1614.xml"/><Relationship Id="rId187" Type="http://schemas.openxmlformats.org/officeDocument/2006/relationships/customXml" Target="../ink/ink1625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642.png"/><Relationship Id="rId233" Type="http://schemas.openxmlformats.org/officeDocument/2006/relationships/customXml" Target="../ink/ink1648.xml"/><Relationship Id="rId254" Type="http://schemas.openxmlformats.org/officeDocument/2006/relationships/image" Target="../media/image1663.png"/><Relationship Id="rId28" Type="http://schemas.openxmlformats.org/officeDocument/2006/relationships/customXml" Target="../ink/ink1545.xml"/><Relationship Id="rId49" Type="http://schemas.openxmlformats.org/officeDocument/2006/relationships/image" Target="../media/image1561.png"/><Relationship Id="rId114" Type="http://schemas.openxmlformats.org/officeDocument/2006/relationships/customXml" Target="../ink/ink1588.xml"/><Relationship Id="rId275" Type="http://schemas.openxmlformats.org/officeDocument/2006/relationships/customXml" Target="../ink/ink1669.xml"/><Relationship Id="rId296" Type="http://schemas.openxmlformats.org/officeDocument/2006/relationships/customXml" Target="../ink/ink1680.xml"/><Relationship Id="rId300" Type="http://schemas.openxmlformats.org/officeDocument/2006/relationships/customXml" Target="../ink/ink1682.xml"/><Relationship Id="rId60" Type="http://schemas.openxmlformats.org/officeDocument/2006/relationships/customXml" Target="../ink/ink1561.xml"/><Relationship Id="rId81" Type="http://schemas.openxmlformats.org/officeDocument/2006/relationships/image" Target="../media/image1577.png"/><Relationship Id="rId135" Type="http://schemas.openxmlformats.org/officeDocument/2006/relationships/image" Target="../media/image1604.png"/><Relationship Id="rId156" Type="http://schemas.openxmlformats.org/officeDocument/2006/relationships/customXml" Target="../ink/ink1609.xml"/><Relationship Id="rId177" Type="http://schemas.openxmlformats.org/officeDocument/2006/relationships/customXml" Target="../ink/ink1620.xml"/><Relationship Id="rId198" Type="http://schemas.openxmlformats.org/officeDocument/2006/relationships/image" Target="../media/image1635.png"/><Relationship Id="rId202" Type="http://schemas.openxmlformats.org/officeDocument/2006/relationships/image" Target="../media/image1637.png"/><Relationship Id="rId223" Type="http://schemas.openxmlformats.org/officeDocument/2006/relationships/customXml" Target="../ink/ink1643.xml"/><Relationship Id="rId244" Type="http://schemas.openxmlformats.org/officeDocument/2006/relationships/image" Target="../media/image1658.png"/><Relationship Id="rId18" Type="http://schemas.openxmlformats.org/officeDocument/2006/relationships/customXml" Target="../ink/ink1540.xml"/><Relationship Id="rId39" Type="http://schemas.openxmlformats.org/officeDocument/2006/relationships/image" Target="../media/image1556.png"/><Relationship Id="rId265" Type="http://schemas.openxmlformats.org/officeDocument/2006/relationships/customXml" Target="../ink/ink1664.xml"/><Relationship Id="rId286" Type="http://schemas.openxmlformats.org/officeDocument/2006/relationships/image" Target="../media/image1679.png"/><Relationship Id="rId50" Type="http://schemas.openxmlformats.org/officeDocument/2006/relationships/customXml" Target="../ink/ink1556.xml"/><Relationship Id="rId104" Type="http://schemas.openxmlformats.org/officeDocument/2006/relationships/customXml" Target="../ink/ink1583.xml"/><Relationship Id="rId125" Type="http://schemas.openxmlformats.org/officeDocument/2006/relationships/image" Target="../media/image1599.png"/><Relationship Id="rId146" Type="http://schemas.openxmlformats.org/officeDocument/2006/relationships/customXml" Target="../ink/ink1604.xml"/><Relationship Id="rId167" Type="http://schemas.openxmlformats.org/officeDocument/2006/relationships/image" Target="../media/image1620.png"/><Relationship Id="rId188" Type="http://schemas.openxmlformats.org/officeDocument/2006/relationships/image" Target="../media/image1630.png"/><Relationship Id="rId311" Type="http://schemas.openxmlformats.org/officeDocument/2006/relationships/image" Target="../media/image1691.png"/><Relationship Id="rId71" Type="http://schemas.openxmlformats.org/officeDocument/2006/relationships/image" Target="../media/image1572.png"/><Relationship Id="rId92" Type="http://schemas.openxmlformats.org/officeDocument/2006/relationships/customXml" Target="../ink/ink1577.xml"/><Relationship Id="rId213" Type="http://schemas.openxmlformats.org/officeDocument/2006/relationships/customXml" Target="../ink/ink1638.xml"/><Relationship Id="rId234" Type="http://schemas.openxmlformats.org/officeDocument/2006/relationships/image" Target="../media/image1653.png"/><Relationship Id="rId2" Type="http://schemas.openxmlformats.org/officeDocument/2006/relationships/customXml" Target="../ink/ink1533.xml"/><Relationship Id="rId29" Type="http://schemas.openxmlformats.org/officeDocument/2006/relationships/image" Target="../media/image1551.png"/><Relationship Id="rId255" Type="http://schemas.openxmlformats.org/officeDocument/2006/relationships/customXml" Target="../ink/ink1659.xml"/><Relationship Id="rId276" Type="http://schemas.openxmlformats.org/officeDocument/2006/relationships/image" Target="../media/image1674.png"/><Relationship Id="rId297" Type="http://schemas.openxmlformats.org/officeDocument/2006/relationships/image" Target="../media/image1684.png"/><Relationship Id="rId40" Type="http://schemas.openxmlformats.org/officeDocument/2006/relationships/customXml" Target="../ink/ink1551.xml"/><Relationship Id="rId115" Type="http://schemas.openxmlformats.org/officeDocument/2006/relationships/image" Target="../media/image1594.png"/><Relationship Id="rId136" Type="http://schemas.openxmlformats.org/officeDocument/2006/relationships/customXml" Target="../ink/ink1599.xml"/><Relationship Id="rId157" Type="http://schemas.openxmlformats.org/officeDocument/2006/relationships/image" Target="../media/image1615.png"/><Relationship Id="rId178" Type="http://schemas.openxmlformats.org/officeDocument/2006/relationships/image" Target="../media/image1625.png"/><Relationship Id="rId301" Type="http://schemas.openxmlformats.org/officeDocument/2006/relationships/image" Target="../media/image1686.png"/><Relationship Id="rId61" Type="http://schemas.openxmlformats.org/officeDocument/2006/relationships/image" Target="../media/image1567.png"/><Relationship Id="rId82" Type="http://schemas.openxmlformats.org/officeDocument/2006/relationships/customXml" Target="../ink/ink1572.xml"/><Relationship Id="rId199" Type="http://schemas.openxmlformats.org/officeDocument/2006/relationships/customXml" Target="../ink/ink1631.xml"/><Relationship Id="rId203" Type="http://schemas.openxmlformats.org/officeDocument/2006/relationships/customXml" Target="../ink/ink1633.xml"/><Relationship Id="rId19" Type="http://schemas.openxmlformats.org/officeDocument/2006/relationships/image" Target="../media/image1546.png"/><Relationship Id="rId224" Type="http://schemas.openxmlformats.org/officeDocument/2006/relationships/image" Target="../media/image1648.png"/><Relationship Id="rId245" Type="http://schemas.openxmlformats.org/officeDocument/2006/relationships/customXml" Target="../ink/ink1654.xml"/><Relationship Id="rId266" Type="http://schemas.openxmlformats.org/officeDocument/2006/relationships/image" Target="../media/image1669.png"/><Relationship Id="rId287" Type="http://schemas.openxmlformats.org/officeDocument/2006/relationships/customXml" Target="../ink/ink1675.xml"/><Relationship Id="rId30" Type="http://schemas.openxmlformats.org/officeDocument/2006/relationships/customXml" Target="../ink/ink1546.xml"/><Relationship Id="rId105" Type="http://schemas.openxmlformats.org/officeDocument/2006/relationships/image" Target="../media/image1589.png"/><Relationship Id="rId126" Type="http://schemas.openxmlformats.org/officeDocument/2006/relationships/customXml" Target="../ink/ink1594.xml"/><Relationship Id="rId147" Type="http://schemas.openxmlformats.org/officeDocument/2006/relationships/image" Target="../media/image1610.png"/><Relationship Id="rId168" Type="http://schemas.openxmlformats.org/officeDocument/2006/relationships/customXml" Target="../ink/ink1615.xml"/><Relationship Id="rId51" Type="http://schemas.openxmlformats.org/officeDocument/2006/relationships/image" Target="../media/image1562.png"/><Relationship Id="rId72" Type="http://schemas.openxmlformats.org/officeDocument/2006/relationships/customXml" Target="../ink/ink1567.xml"/><Relationship Id="rId93" Type="http://schemas.openxmlformats.org/officeDocument/2006/relationships/image" Target="../media/image1583.png"/><Relationship Id="rId189" Type="http://schemas.openxmlformats.org/officeDocument/2006/relationships/customXml" Target="../ink/ink1626.xml"/><Relationship Id="rId214" Type="http://schemas.openxmlformats.org/officeDocument/2006/relationships/image" Target="../media/image1643.png"/><Relationship Id="rId235" Type="http://schemas.openxmlformats.org/officeDocument/2006/relationships/customXml" Target="../ink/ink1649.xml"/><Relationship Id="rId256" Type="http://schemas.openxmlformats.org/officeDocument/2006/relationships/image" Target="../media/image1664.png"/><Relationship Id="rId277" Type="http://schemas.openxmlformats.org/officeDocument/2006/relationships/customXml" Target="../ink/ink1670.xml"/><Relationship Id="rId298" Type="http://schemas.openxmlformats.org/officeDocument/2006/relationships/customXml" Target="../ink/ink1681.xml"/><Relationship Id="rId116" Type="http://schemas.openxmlformats.org/officeDocument/2006/relationships/customXml" Target="../ink/ink1589.xml"/><Relationship Id="rId137" Type="http://schemas.openxmlformats.org/officeDocument/2006/relationships/image" Target="../media/image1605.png"/><Relationship Id="rId158" Type="http://schemas.openxmlformats.org/officeDocument/2006/relationships/customXml" Target="../ink/ink1610.xml"/><Relationship Id="rId302" Type="http://schemas.openxmlformats.org/officeDocument/2006/relationships/customXml" Target="../ink/ink1683.xml"/><Relationship Id="rId20" Type="http://schemas.openxmlformats.org/officeDocument/2006/relationships/customXml" Target="../ink/ink1541.xml"/><Relationship Id="rId41" Type="http://schemas.openxmlformats.org/officeDocument/2006/relationships/image" Target="../media/image1557.png"/><Relationship Id="rId62" Type="http://schemas.openxmlformats.org/officeDocument/2006/relationships/customXml" Target="../ink/ink1562.xml"/><Relationship Id="rId83" Type="http://schemas.openxmlformats.org/officeDocument/2006/relationships/image" Target="../media/image1578.png"/><Relationship Id="rId179" Type="http://schemas.openxmlformats.org/officeDocument/2006/relationships/customXml" Target="../ink/ink1621.xml"/><Relationship Id="rId190" Type="http://schemas.openxmlformats.org/officeDocument/2006/relationships/image" Target="../media/image1631.png"/><Relationship Id="rId204" Type="http://schemas.openxmlformats.org/officeDocument/2006/relationships/image" Target="../media/image1638.png"/><Relationship Id="rId225" Type="http://schemas.openxmlformats.org/officeDocument/2006/relationships/customXml" Target="../ink/ink1644.xml"/><Relationship Id="rId246" Type="http://schemas.openxmlformats.org/officeDocument/2006/relationships/image" Target="../media/image1659.png"/><Relationship Id="rId267" Type="http://schemas.openxmlformats.org/officeDocument/2006/relationships/customXml" Target="../ink/ink1665.xml"/><Relationship Id="rId288" Type="http://schemas.openxmlformats.org/officeDocument/2006/relationships/image" Target="../media/image1680.png"/><Relationship Id="rId106" Type="http://schemas.openxmlformats.org/officeDocument/2006/relationships/customXml" Target="../ink/ink1584.xml"/><Relationship Id="rId127" Type="http://schemas.openxmlformats.org/officeDocument/2006/relationships/image" Target="../media/image1600.png"/><Relationship Id="rId10" Type="http://schemas.openxmlformats.org/officeDocument/2006/relationships/customXml" Target="../ink/ink1536.xml"/><Relationship Id="rId31" Type="http://schemas.openxmlformats.org/officeDocument/2006/relationships/image" Target="../media/image1552.png"/><Relationship Id="rId52" Type="http://schemas.openxmlformats.org/officeDocument/2006/relationships/customXml" Target="../ink/ink1557.xml"/><Relationship Id="rId73" Type="http://schemas.openxmlformats.org/officeDocument/2006/relationships/image" Target="../media/image1573.png"/><Relationship Id="rId94" Type="http://schemas.openxmlformats.org/officeDocument/2006/relationships/customXml" Target="../ink/ink1578.xml"/><Relationship Id="rId148" Type="http://schemas.openxmlformats.org/officeDocument/2006/relationships/customXml" Target="../ink/ink1605.xml"/><Relationship Id="rId169" Type="http://schemas.openxmlformats.org/officeDocument/2006/relationships/image" Target="../media/image1621.png"/><Relationship Id="rId180" Type="http://schemas.openxmlformats.org/officeDocument/2006/relationships/image" Target="../media/image1626.png"/><Relationship Id="rId215" Type="http://schemas.openxmlformats.org/officeDocument/2006/relationships/customXml" Target="../ink/ink1639.xml"/><Relationship Id="rId236" Type="http://schemas.openxmlformats.org/officeDocument/2006/relationships/image" Target="../media/image1654.png"/><Relationship Id="rId257" Type="http://schemas.openxmlformats.org/officeDocument/2006/relationships/customXml" Target="../ink/ink1660.xml"/><Relationship Id="rId278" Type="http://schemas.openxmlformats.org/officeDocument/2006/relationships/image" Target="../media/image1675.png"/><Relationship Id="rId303" Type="http://schemas.openxmlformats.org/officeDocument/2006/relationships/image" Target="../media/image1687.png"/><Relationship Id="rId42" Type="http://schemas.openxmlformats.org/officeDocument/2006/relationships/customXml" Target="../ink/ink1552.xml"/><Relationship Id="rId84" Type="http://schemas.openxmlformats.org/officeDocument/2006/relationships/customXml" Target="../ink/ink1573.xml"/><Relationship Id="rId138" Type="http://schemas.openxmlformats.org/officeDocument/2006/relationships/customXml" Target="../ink/ink1600.xml"/><Relationship Id="rId191" Type="http://schemas.openxmlformats.org/officeDocument/2006/relationships/customXml" Target="../ink/ink1627.xml"/><Relationship Id="rId205" Type="http://schemas.openxmlformats.org/officeDocument/2006/relationships/customXml" Target="../ink/ink1634.xml"/><Relationship Id="rId247" Type="http://schemas.openxmlformats.org/officeDocument/2006/relationships/customXml" Target="../ink/ink1655.xml"/><Relationship Id="rId107" Type="http://schemas.openxmlformats.org/officeDocument/2006/relationships/image" Target="../media/image1590.png"/><Relationship Id="rId289" Type="http://schemas.openxmlformats.org/officeDocument/2006/relationships/customXml" Target="../ink/ink1676.xml"/><Relationship Id="rId11" Type="http://schemas.openxmlformats.org/officeDocument/2006/relationships/image" Target="../media/image1542.png"/><Relationship Id="rId53" Type="http://schemas.openxmlformats.org/officeDocument/2006/relationships/image" Target="../media/image1563.png"/><Relationship Id="rId149" Type="http://schemas.openxmlformats.org/officeDocument/2006/relationships/image" Target="../media/image1611.png"/><Relationship Id="rId95" Type="http://schemas.openxmlformats.org/officeDocument/2006/relationships/image" Target="../media/image1584.png"/><Relationship Id="rId160" Type="http://schemas.openxmlformats.org/officeDocument/2006/relationships/customXml" Target="../ink/ink1611.xml"/><Relationship Id="rId216" Type="http://schemas.openxmlformats.org/officeDocument/2006/relationships/image" Target="../media/image1644.png"/><Relationship Id="rId258" Type="http://schemas.openxmlformats.org/officeDocument/2006/relationships/image" Target="../media/image1665.png"/><Relationship Id="rId22" Type="http://schemas.openxmlformats.org/officeDocument/2006/relationships/customXml" Target="../ink/ink1542.xml"/><Relationship Id="rId64" Type="http://schemas.openxmlformats.org/officeDocument/2006/relationships/customXml" Target="../ink/ink1563.xml"/><Relationship Id="rId118" Type="http://schemas.openxmlformats.org/officeDocument/2006/relationships/customXml" Target="../ink/ink1590.xml"/><Relationship Id="rId171" Type="http://schemas.openxmlformats.org/officeDocument/2006/relationships/image" Target="../media/image1622.png"/><Relationship Id="rId227" Type="http://schemas.openxmlformats.org/officeDocument/2006/relationships/customXml" Target="../ink/ink1645.xml"/><Relationship Id="rId269" Type="http://schemas.openxmlformats.org/officeDocument/2006/relationships/customXml" Target="../ink/ink1666.xml"/><Relationship Id="rId33" Type="http://schemas.openxmlformats.org/officeDocument/2006/relationships/image" Target="../media/image1553.png"/><Relationship Id="rId129" Type="http://schemas.openxmlformats.org/officeDocument/2006/relationships/image" Target="../media/image1601.png"/><Relationship Id="rId280" Type="http://schemas.openxmlformats.org/officeDocument/2006/relationships/image" Target="../media/image1676.png"/><Relationship Id="rId75" Type="http://schemas.openxmlformats.org/officeDocument/2006/relationships/image" Target="../media/image1574.png"/><Relationship Id="rId140" Type="http://schemas.openxmlformats.org/officeDocument/2006/relationships/customXml" Target="../ink/ink1601.xml"/><Relationship Id="rId182" Type="http://schemas.openxmlformats.org/officeDocument/2006/relationships/image" Target="../media/image1627.png"/><Relationship Id="rId6" Type="http://schemas.openxmlformats.org/officeDocument/2006/relationships/customXml" Target="../ink/ink1534.xml"/><Relationship Id="rId238" Type="http://schemas.openxmlformats.org/officeDocument/2006/relationships/image" Target="../media/image1655.png"/><Relationship Id="rId291" Type="http://schemas.openxmlformats.org/officeDocument/2006/relationships/customXml" Target="../ink/ink1677.xml"/><Relationship Id="rId305" Type="http://schemas.openxmlformats.org/officeDocument/2006/relationships/image" Target="../media/image168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385057" y="1800743"/>
            <a:ext cx="114778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Implications (Converse, Inverse, Contrapositive) and Biconditionals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9424EBF3-CE6C-4E09-8D8E-ADB007237F91}"/>
              </a:ext>
            </a:extLst>
          </p:cNvPr>
          <p:cNvGrpSpPr/>
          <p:nvPr/>
        </p:nvGrpSpPr>
        <p:grpSpPr>
          <a:xfrm>
            <a:off x="444533" y="212289"/>
            <a:ext cx="2971080" cy="379800"/>
            <a:chOff x="444533" y="212289"/>
            <a:chExt cx="2971080" cy="37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F9B1386-FBCB-452E-BED7-76EAF58CC3C9}"/>
                    </a:ext>
                  </a:extLst>
                </p14:cNvPr>
                <p14:cNvContentPartPr/>
                <p14:nvPr/>
              </p14:nvContentPartPr>
              <p14:xfrm>
                <a:off x="444533" y="246489"/>
                <a:ext cx="189000" cy="345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F9B1386-FBCB-452E-BED7-76EAF58CC3C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6893" y="228489"/>
                  <a:ext cx="22464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CA9DB4A-EBA6-4ADE-9FC4-4BAF5673569F}"/>
                    </a:ext>
                  </a:extLst>
                </p14:cNvPr>
                <p14:cNvContentPartPr/>
                <p14:nvPr/>
              </p14:nvContentPartPr>
              <p14:xfrm>
                <a:off x="669533" y="321009"/>
                <a:ext cx="116640" cy="2563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CA9DB4A-EBA6-4ADE-9FC4-4BAF56735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51893" y="303009"/>
                  <a:ext cx="152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E4DDE38-802A-4D87-9BCF-B6AA9F8259BE}"/>
                    </a:ext>
                  </a:extLst>
                </p14:cNvPr>
                <p14:cNvContentPartPr/>
                <p14:nvPr/>
              </p14:nvContentPartPr>
              <p14:xfrm>
                <a:off x="880493" y="265209"/>
                <a:ext cx="20160" cy="26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E4DDE38-802A-4D87-9BCF-B6AA9F8259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2493" y="247209"/>
                  <a:ext cx="558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1672D17-341D-44F4-9069-73217B364798}"/>
                    </a:ext>
                  </a:extLst>
                </p14:cNvPr>
                <p14:cNvContentPartPr/>
                <p14:nvPr/>
              </p14:nvContentPartPr>
              <p14:xfrm>
                <a:off x="880853" y="286809"/>
                <a:ext cx="145800" cy="235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1672D17-341D-44F4-9069-73217B36479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853" y="269169"/>
                  <a:ext cx="1814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ADC4662-82D5-4ACF-B345-A282FEEAE2A9}"/>
                    </a:ext>
                  </a:extLst>
                </p14:cNvPr>
                <p14:cNvContentPartPr/>
                <p14:nvPr/>
              </p14:nvContentPartPr>
              <p14:xfrm>
                <a:off x="1027733" y="284289"/>
                <a:ext cx="13320" cy="270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ADC4662-82D5-4ACF-B345-A282FEEAE2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10093" y="266649"/>
                  <a:ext cx="489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1C0976B-751D-4FC1-B137-423D2E259067}"/>
                    </a:ext>
                  </a:extLst>
                </p14:cNvPr>
                <p14:cNvContentPartPr/>
                <p14:nvPr/>
              </p14:nvContentPartPr>
              <p14:xfrm>
                <a:off x="1214933" y="276369"/>
                <a:ext cx="147960" cy="270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1C0976B-751D-4FC1-B137-423D2E2590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7293" y="258369"/>
                  <a:ext cx="18360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B31A595-7F0E-45B1-8BF6-7900462666D9}"/>
                    </a:ext>
                  </a:extLst>
                </p14:cNvPr>
                <p14:cNvContentPartPr/>
                <p14:nvPr/>
              </p14:nvContentPartPr>
              <p14:xfrm>
                <a:off x="1484573" y="293289"/>
                <a:ext cx="13320" cy="250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B31A595-7F0E-45B1-8BF6-7900462666D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66573" y="275289"/>
                  <a:ext cx="4896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CC84936-D4FB-405A-8856-779A9420D83F}"/>
                    </a:ext>
                  </a:extLst>
                </p14:cNvPr>
                <p14:cNvContentPartPr/>
                <p14:nvPr/>
              </p14:nvContentPartPr>
              <p14:xfrm>
                <a:off x="1424453" y="290769"/>
                <a:ext cx="181440" cy="38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CC84936-D4FB-405A-8856-779A9420D83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06453" y="273129"/>
                  <a:ext cx="2170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EBED1F8-37DA-4135-93C5-3B80CE3266D9}"/>
                    </a:ext>
                  </a:extLst>
                </p14:cNvPr>
                <p14:cNvContentPartPr/>
                <p14:nvPr/>
              </p14:nvContentPartPr>
              <p14:xfrm>
                <a:off x="1678253" y="300489"/>
                <a:ext cx="14400" cy="241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EBED1F8-37DA-4135-93C5-3B80CE3266D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60613" y="282849"/>
                  <a:ext cx="500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1DD7BD3-AC94-4CAD-8338-1E4709ED7EA5}"/>
                    </a:ext>
                  </a:extLst>
                </p14:cNvPr>
                <p14:cNvContentPartPr/>
                <p14:nvPr/>
              </p14:nvContentPartPr>
              <p14:xfrm>
                <a:off x="1721813" y="273849"/>
                <a:ext cx="162000" cy="255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1DD7BD3-AC94-4CAD-8338-1E4709ED7EA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03813" y="256209"/>
                  <a:ext cx="19764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43B4243-4C1D-4684-8158-E8D26BFE96BD}"/>
                    </a:ext>
                  </a:extLst>
                </p14:cNvPr>
                <p14:cNvContentPartPr/>
                <p14:nvPr/>
              </p14:nvContentPartPr>
              <p14:xfrm>
                <a:off x="1968773" y="264489"/>
                <a:ext cx="158040" cy="264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43B4243-4C1D-4684-8158-E8D26BFE96B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50773" y="246489"/>
                  <a:ext cx="193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D4C68DA-3C44-4BB5-B796-87EAFEF3C66F}"/>
                    </a:ext>
                  </a:extLst>
                </p14:cNvPr>
                <p14:cNvContentPartPr/>
                <p14:nvPr/>
              </p14:nvContentPartPr>
              <p14:xfrm>
                <a:off x="2256413" y="212289"/>
                <a:ext cx="163800" cy="33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D4C68DA-3C44-4BB5-B796-87EAFEF3C6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38413" y="194289"/>
                  <a:ext cx="19944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67696AC-9F5B-4BDB-AE61-D61671D151D1}"/>
                    </a:ext>
                  </a:extLst>
                </p14:cNvPr>
                <p14:cNvContentPartPr/>
                <p14:nvPr/>
              </p14:nvContentPartPr>
              <p14:xfrm>
                <a:off x="2508413" y="312729"/>
                <a:ext cx="51120" cy="214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67696AC-9F5B-4BDB-AE61-D61671D151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90413" y="294729"/>
                  <a:ext cx="86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62FEED1-4004-40E5-8A52-7D5D57CEA8C4}"/>
                    </a:ext>
                  </a:extLst>
                </p14:cNvPr>
                <p14:cNvContentPartPr/>
                <p14:nvPr/>
              </p14:nvContentPartPr>
              <p14:xfrm>
                <a:off x="2445413" y="267369"/>
                <a:ext cx="205560" cy="43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62FEED1-4004-40E5-8A52-7D5D57CEA8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27773" y="249729"/>
                  <a:ext cx="2412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96A4DC8-3FE5-41BA-ACC2-0127D15AFA8A}"/>
                    </a:ext>
                  </a:extLst>
                </p14:cNvPr>
                <p14:cNvContentPartPr/>
                <p14:nvPr/>
              </p14:nvContentPartPr>
              <p14:xfrm>
                <a:off x="2715773" y="306249"/>
                <a:ext cx="42480" cy="249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96A4DC8-3FE5-41BA-ACC2-0127D15AFA8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698133" y="288249"/>
                  <a:ext cx="78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F9E07A3-C05A-44FD-9ABE-B162C06BA674}"/>
                    </a:ext>
                  </a:extLst>
                </p14:cNvPr>
                <p14:cNvContentPartPr/>
                <p14:nvPr/>
              </p14:nvContentPartPr>
              <p14:xfrm>
                <a:off x="2891813" y="280329"/>
                <a:ext cx="199080" cy="235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F9E07A3-C05A-44FD-9ABE-B162C06BA67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74173" y="262689"/>
                  <a:ext cx="23472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4DDE2-380B-48A5-80A3-7EA1C4C00161}"/>
                    </a:ext>
                  </a:extLst>
                </p14:cNvPr>
                <p14:cNvContentPartPr/>
                <p14:nvPr/>
              </p14:nvContentPartPr>
              <p14:xfrm>
                <a:off x="3223013" y="241089"/>
                <a:ext cx="136440" cy="305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4DDE2-380B-48A5-80A3-7EA1C4C0016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05373" y="223449"/>
                  <a:ext cx="17208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9851270-F14D-4864-B2B1-92862B055638}"/>
                    </a:ext>
                  </a:extLst>
                </p14:cNvPr>
                <p14:cNvContentPartPr/>
                <p14:nvPr/>
              </p14:nvContentPartPr>
              <p14:xfrm>
                <a:off x="3288173" y="373929"/>
                <a:ext cx="127440" cy="1724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9851270-F14D-4864-B2B1-92862B05563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70533" y="356289"/>
                  <a:ext cx="16308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BA0D5C2-7B1F-45EB-9499-3B24BE1BB73B}"/>
              </a:ext>
            </a:extLst>
          </p:cNvPr>
          <p:cNvGrpSpPr/>
          <p:nvPr/>
        </p:nvGrpSpPr>
        <p:grpSpPr>
          <a:xfrm>
            <a:off x="3806933" y="218769"/>
            <a:ext cx="2216520" cy="343800"/>
            <a:chOff x="3806933" y="218769"/>
            <a:chExt cx="2216520" cy="34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E69038-8326-48E8-8A4A-DBD163F36AF5}"/>
                    </a:ext>
                  </a:extLst>
                </p14:cNvPr>
                <p14:cNvContentPartPr/>
                <p14:nvPr/>
              </p14:nvContentPartPr>
              <p14:xfrm>
                <a:off x="3806933" y="252609"/>
                <a:ext cx="181080" cy="30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E69038-8326-48E8-8A4A-DBD163F36A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9293" y="234969"/>
                  <a:ext cx="21672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C7F4D0-2F53-4D0E-A1DB-5729E44F31E2}"/>
                    </a:ext>
                  </a:extLst>
                </p14:cNvPr>
                <p14:cNvContentPartPr/>
                <p14:nvPr/>
              </p14:nvContentPartPr>
              <p14:xfrm>
                <a:off x="3989093" y="244689"/>
                <a:ext cx="178920" cy="317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C7F4D0-2F53-4D0E-A1DB-5729E44F31E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971453" y="227049"/>
                  <a:ext cx="21456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7BB366B-00C7-4991-8D2B-688D6DEBBC35}"/>
                    </a:ext>
                  </a:extLst>
                </p14:cNvPr>
                <p14:cNvContentPartPr/>
                <p14:nvPr/>
              </p14:nvContentPartPr>
              <p14:xfrm>
                <a:off x="4301573" y="244689"/>
                <a:ext cx="292320" cy="271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7BB366B-00C7-4991-8D2B-688D6DEBBC3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83573" y="226689"/>
                  <a:ext cx="3279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E09E880-7C18-4EE2-9FC9-CA48E7B5FEE3}"/>
                    </a:ext>
                  </a:extLst>
                </p14:cNvPr>
                <p14:cNvContentPartPr/>
                <p14:nvPr/>
              </p14:nvContentPartPr>
              <p14:xfrm>
                <a:off x="4643213" y="229209"/>
                <a:ext cx="194400" cy="30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E09E880-7C18-4EE2-9FC9-CA48E7B5FEE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625573" y="211209"/>
                  <a:ext cx="23004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390ADE-104A-45E6-A473-0AF8FC7DED1C}"/>
                    </a:ext>
                  </a:extLst>
                </p14:cNvPr>
                <p14:cNvContentPartPr/>
                <p14:nvPr/>
              </p14:nvContentPartPr>
              <p14:xfrm>
                <a:off x="4897373" y="218769"/>
                <a:ext cx="154080" cy="304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390ADE-104A-45E6-A473-0AF8FC7DED1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79373" y="200769"/>
                  <a:ext cx="1897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01D7B9D-AFA6-4606-B955-8059EA9AC5E4}"/>
                    </a:ext>
                  </a:extLst>
                </p14:cNvPr>
                <p14:cNvContentPartPr/>
                <p14:nvPr/>
              </p14:nvContentPartPr>
              <p14:xfrm>
                <a:off x="5156213" y="223449"/>
                <a:ext cx="154800" cy="2689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01D7B9D-AFA6-4606-B955-8059EA9AC5E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38573" y="205809"/>
                  <a:ext cx="1904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719011A-6BCD-417B-BD26-EA67A0957F1A}"/>
                    </a:ext>
                  </a:extLst>
                </p14:cNvPr>
                <p14:cNvContentPartPr/>
                <p14:nvPr/>
              </p14:nvContentPartPr>
              <p14:xfrm>
                <a:off x="5432333" y="250089"/>
                <a:ext cx="215280" cy="22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719011A-6BCD-417B-BD26-EA67A0957F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14333" y="232089"/>
                  <a:ext cx="25092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1E06594-6C50-46C7-9746-4297FF020302}"/>
                    </a:ext>
                  </a:extLst>
                </p14:cNvPr>
                <p14:cNvContentPartPr/>
                <p14:nvPr/>
              </p14:nvContentPartPr>
              <p14:xfrm>
                <a:off x="5766053" y="220569"/>
                <a:ext cx="257400" cy="338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1E06594-6C50-46C7-9746-4297FF02030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748053" y="202569"/>
                  <a:ext cx="29304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BB03019-FAB7-4673-BA0A-425F2B710453}"/>
              </a:ext>
            </a:extLst>
          </p:cNvPr>
          <p:cNvGrpSpPr/>
          <p:nvPr/>
        </p:nvGrpSpPr>
        <p:grpSpPr>
          <a:xfrm>
            <a:off x="6383453" y="171969"/>
            <a:ext cx="3278160" cy="342360"/>
            <a:chOff x="6383453" y="171969"/>
            <a:chExt cx="3278160" cy="34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5D9E08C-50B2-4481-AF8D-7CF55507EC65}"/>
                    </a:ext>
                  </a:extLst>
                </p14:cNvPr>
                <p14:cNvContentPartPr/>
                <p14:nvPr/>
              </p14:nvContentPartPr>
              <p14:xfrm>
                <a:off x="6383453" y="171969"/>
                <a:ext cx="177480" cy="3218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5D9E08C-50B2-4481-AF8D-7CF55507EC6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65813" y="154329"/>
                  <a:ext cx="21312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3477FD6-269F-47AA-BD86-2387977E7C3A}"/>
                    </a:ext>
                  </a:extLst>
                </p14:cNvPr>
                <p14:cNvContentPartPr/>
                <p14:nvPr/>
              </p14:nvContentPartPr>
              <p14:xfrm>
                <a:off x="6614213" y="294009"/>
                <a:ext cx="43920" cy="199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3477FD6-269F-47AA-BD86-2387977E7C3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596573" y="276369"/>
                  <a:ext cx="795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37175A8-58A4-44ED-8168-EFFB88D78C76}"/>
                    </a:ext>
                  </a:extLst>
                </p14:cNvPr>
                <p14:cNvContentPartPr/>
                <p14:nvPr/>
              </p14:nvContentPartPr>
              <p14:xfrm>
                <a:off x="6706733" y="178089"/>
                <a:ext cx="177120" cy="258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37175A8-58A4-44ED-8168-EFFB88D78C7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89093" y="160449"/>
                  <a:ext cx="21276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7C0613F-AD52-45B1-B1BA-20A839BBFA45}"/>
                    </a:ext>
                  </a:extLst>
                </p14:cNvPr>
                <p14:cNvContentPartPr/>
                <p14:nvPr/>
              </p14:nvContentPartPr>
              <p14:xfrm>
                <a:off x="6941453" y="197889"/>
                <a:ext cx="213840" cy="307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7C0613F-AD52-45B1-B1BA-20A839BBFA4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23813" y="179889"/>
                  <a:ext cx="2494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E401DBE-8F46-4ADF-9EDA-E7F88F454785}"/>
                    </a:ext>
                  </a:extLst>
                </p14:cNvPr>
                <p14:cNvContentPartPr/>
                <p14:nvPr/>
              </p14:nvContentPartPr>
              <p14:xfrm>
                <a:off x="7231973" y="180609"/>
                <a:ext cx="188280" cy="2876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E401DBE-8F46-4ADF-9EDA-E7F88F45478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13973" y="162969"/>
                  <a:ext cx="22392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61052F-BA7A-4C3A-B7D6-0E0FDDF4549E}"/>
                    </a:ext>
                  </a:extLst>
                </p14:cNvPr>
                <p14:cNvContentPartPr/>
                <p14:nvPr/>
              </p14:nvContentPartPr>
              <p14:xfrm>
                <a:off x="7498373" y="213729"/>
                <a:ext cx="167400" cy="28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61052F-BA7A-4C3A-B7D6-0E0FDDF4549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80733" y="196089"/>
                  <a:ext cx="2030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7FA2CE2-6839-4FBA-8164-1546ECA40AEF}"/>
                    </a:ext>
                  </a:extLst>
                </p14:cNvPr>
                <p14:cNvContentPartPr/>
                <p14:nvPr/>
              </p14:nvContentPartPr>
              <p14:xfrm>
                <a:off x="7738493" y="247209"/>
                <a:ext cx="165240" cy="215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7FA2CE2-6839-4FBA-8164-1546ECA40AE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20853" y="229209"/>
                  <a:ext cx="200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8C32A94-8920-4AB1-B418-99DF943E5A45}"/>
                    </a:ext>
                  </a:extLst>
                </p14:cNvPr>
                <p14:cNvContentPartPr/>
                <p14:nvPr/>
              </p14:nvContentPartPr>
              <p14:xfrm>
                <a:off x="8030453" y="236409"/>
                <a:ext cx="46080" cy="16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8C32A94-8920-4AB1-B418-99DF943E5A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012453" y="218409"/>
                  <a:ext cx="81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C01A92A-14D4-4AA2-A388-291EA705B202}"/>
                    </a:ext>
                  </a:extLst>
                </p14:cNvPr>
                <p14:cNvContentPartPr/>
                <p14:nvPr/>
              </p14:nvContentPartPr>
              <p14:xfrm>
                <a:off x="8317373" y="233889"/>
                <a:ext cx="19080" cy="208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C01A92A-14D4-4AA2-A388-291EA705B2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299373" y="216249"/>
                  <a:ext cx="54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C947145-1FF8-49F8-A988-BAAE8EA6951B}"/>
                    </a:ext>
                  </a:extLst>
                </p14:cNvPr>
                <p14:cNvContentPartPr/>
                <p14:nvPr/>
              </p14:nvContentPartPr>
              <p14:xfrm>
                <a:off x="8207933" y="215529"/>
                <a:ext cx="397440" cy="28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C947145-1FF8-49F8-A988-BAAE8EA6951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90293" y="197529"/>
                  <a:ext cx="43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0B66F9-5EEB-4B46-A2BD-8018D6F51CA4}"/>
                    </a:ext>
                  </a:extLst>
                </p14:cNvPr>
                <p14:cNvContentPartPr/>
                <p14:nvPr/>
              </p14:nvContentPartPr>
              <p14:xfrm>
                <a:off x="8733533" y="279609"/>
                <a:ext cx="175320" cy="234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0B66F9-5EEB-4B46-A2BD-8018D6F51CA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5893" y="261969"/>
                  <a:ext cx="21096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13E173A-079E-4387-9E12-CA42036F261F}"/>
                    </a:ext>
                  </a:extLst>
                </p14:cNvPr>
                <p14:cNvContentPartPr/>
                <p14:nvPr/>
              </p14:nvContentPartPr>
              <p14:xfrm>
                <a:off x="9079493" y="269169"/>
                <a:ext cx="288360" cy="211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13E173A-079E-4387-9E12-CA42036F261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061493" y="251529"/>
                  <a:ext cx="3240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B5D75DD-F79A-457C-816A-7BC34C5251D8}"/>
                    </a:ext>
                  </a:extLst>
                </p14:cNvPr>
                <p14:cNvContentPartPr/>
                <p14:nvPr/>
              </p14:nvContentPartPr>
              <p14:xfrm>
                <a:off x="9520493" y="184209"/>
                <a:ext cx="141120" cy="29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B5D75DD-F79A-457C-816A-7BC34C5251D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02493" y="166569"/>
                  <a:ext cx="176760" cy="33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812876A-E8A1-43F2-8617-048CE41094DA}"/>
              </a:ext>
            </a:extLst>
          </p:cNvPr>
          <p:cNvGrpSpPr/>
          <p:nvPr/>
        </p:nvGrpSpPr>
        <p:grpSpPr>
          <a:xfrm>
            <a:off x="442733" y="908916"/>
            <a:ext cx="167040" cy="225720"/>
            <a:chOff x="442733" y="908916"/>
            <a:chExt cx="16704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5035D6C-9C3A-44BD-AB46-4CB7ECCCD135}"/>
                    </a:ext>
                  </a:extLst>
                </p14:cNvPr>
                <p14:cNvContentPartPr/>
                <p14:nvPr/>
              </p14:nvContentPartPr>
              <p14:xfrm>
                <a:off x="442733" y="908916"/>
                <a:ext cx="153000" cy="2257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5035D6C-9C3A-44BD-AB46-4CB7ECCCD13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25093" y="891276"/>
                  <a:ext cx="1886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0E5A670-DCE9-4C95-B968-3BD96182BECB}"/>
                    </a:ext>
                  </a:extLst>
                </p14:cNvPr>
                <p14:cNvContentPartPr/>
                <p14:nvPr/>
              </p14:nvContentPartPr>
              <p14:xfrm>
                <a:off x="476933" y="1022316"/>
                <a:ext cx="132840" cy="46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0E5A670-DCE9-4C95-B968-3BD96182BEC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59293" y="1004316"/>
                  <a:ext cx="16848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5379082-7260-4CFE-A480-4FCF721BA35B}"/>
              </a:ext>
            </a:extLst>
          </p:cNvPr>
          <p:cNvGrpSpPr/>
          <p:nvPr/>
        </p:nvGrpSpPr>
        <p:grpSpPr>
          <a:xfrm>
            <a:off x="854933" y="897756"/>
            <a:ext cx="1595160" cy="215280"/>
            <a:chOff x="854933" y="897756"/>
            <a:chExt cx="159516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4C52140-4818-4130-AFA7-58ECABCAA6B1}"/>
                    </a:ext>
                  </a:extLst>
                </p14:cNvPr>
                <p14:cNvContentPartPr/>
                <p14:nvPr/>
              </p14:nvContentPartPr>
              <p14:xfrm>
                <a:off x="854933" y="908916"/>
                <a:ext cx="108000" cy="2005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4C52140-4818-4130-AFA7-58ECABCAA6B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7293" y="890916"/>
                  <a:ext cx="14364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4A38697-0DAA-4970-BF2F-90BFFB8B926A}"/>
                    </a:ext>
                  </a:extLst>
                </p14:cNvPr>
                <p14:cNvContentPartPr/>
                <p14:nvPr/>
              </p14:nvContentPartPr>
              <p14:xfrm>
                <a:off x="993173" y="926916"/>
                <a:ext cx="91080" cy="18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4A38697-0DAA-4970-BF2F-90BFFB8B926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5173" y="908916"/>
                  <a:ext cx="1267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06C8495-BCE8-4879-BDEE-A48BDB601FCD}"/>
                    </a:ext>
                  </a:extLst>
                </p14:cNvPr>
                <p14:cNvContentPartPr/>
                <p14:nvPr/>
              </p14:nvContentPartPr>
              <p14:xfrm>
                <a:off x="1185773" y="936996"/>
                <a:ext cx="190800" cy="1760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06C8495-BCE8-4879-BDEE-A48BDB601FC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68133" y="919356"/>
                  <a:ext cx="226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5F35DA0-E572-4285-8B9C-EE55B57ED0C0}"/>
                    </a:ext>
                  </a:extLst>
                </p14:cNvPr>
                <p14:cNvContentPartPr/>
                <p14:nvPr/>
              </p14:nvContentPartPr>
              <p14:xfrm>
                <a:off x="1438853" y="909276"/>
                <a:ext cx="88560" cy="19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5F35DA0-E572-4285-8B9C-EE55B57ED0C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21213" y="891276"/>
                  <a:ext cx="124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E99E7EE-63E8-4EDE-8A8E-ECA13BFAC93B}"/>
                    </a:ext>
                  </a:extLst>
                </p14:cNvPr>
                <p14:cNvContentPartPr/>
                <p14:nvPr/>
              </p14:nvContentPartPr>
              <p14:xfrm>
                <a:off x="1612373" y="929076"/>
                <a:ext cx="102960" cy="1735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E99E7EE-63E8-4EDE-8A8E-ECA13BFAC93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94733" y="911076"/>
                  <a:ext cx="138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4CE37BE-E6B7-4D35-9D60-4A2FD4E14DB4}"/>
                    </a:ext>
                  </a:extLst>
                </p14:cNvPr>
                <p14:cNvContentPartPr/>
                <p14:nvPr/>
              </p14:nvContentPartPr>
              <p14:xfrm>
                <a:off x="1789853" y="912516"/>
                <a:ext cx="105480" cy="1832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4CE37BE-E6B7-4D35-9D60-4A2FD4E14D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72213" y="894876"/>
                  <a:ext cx="1411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415BC68-ED5E-4336-AF84-9B6457C6B7EB}"/>
                    </a:ext>
                  </a:extLst>
                </p14:cNvPr>
                <p14:cNvContentPartPr/>
                <p14:nvPr/>
              </p14:nvContentPartPr>
              <p14:xfrm>
                <a:off x="2017373" y="934116"/>
                <a:ext cx="154800" cy="145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415BC68-ED5E-4336-AF84-9B6457C6B7E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999733" y="916116"/>
                  <a:ext cx="19044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3518073-54FF-475B-8A5C-1FA498DBE979}"/>
                    </a:ext>
                  </a:extLst>
                </p14:cNvPr>
                <p14:cNvContentPartPr/>
                <p14:nvPr/>
              </p14:nvContentPartPr>
              <p14:xfrm>
                <a:off x="2261093" y="897756"/>
                <a:ext cx="189000" cy="195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3518073-54FF-475B-8A5C-1FA498DBE97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243453" y="880116"/>
                  <a:ext cx="224640" cy="23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1C4C55DB-5F00-43D3-87A0-C5E058571E25}"/>
              </a:ext>
            </a:extLst>
          </p:cNvPr>
          <p:cNvGrpSpPr/>
          <p:nvPr/>
        </p:nvGrpSpPr>
        <p:grpSpPr>
          <a:xfrm>
            <a:off x="2641973" y="821076"/>
            <a:ext cx="1917360" cy="261360"/>
            <a:chOff x="2641973" y="821076"/>
            <a:chExt cx="19173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D9B272E-AFF9-48B8-9500-2BD4B49F96A0}"/>
                    </a:ext>
                  </a:extLst>
                </p14:cNvPr>
                <p14:cNvContentPartPr/>
                <p14:nvPr/>
              </p14:nvContentPartPr>
              <p14:xfrm>
                <a:off x="2641973" y="861756"/>
                <a:ext cx="119520" cy="2142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D9B272E-AFF9-48B8-9500-2BD4B49F96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24333" y="844116"/>
                  <a:ext cx="1551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0D8CE09-A4B1-4792-AE33-C00CFC25F3DB}"/>
                    </a:ext>
                  </a:extLst>
                </p14:cNvPr>
                <p14:cNvContentPartPr/>
                <p14:nvPr/>
              </p14:nvContentPartPr>
              <p14:xfrm>
                <a:off x="2812613" y="868956"/>
                <a:ext cx="185400" cy="213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0D8CE09-A4B1-4792-AE33-C00CFC25F3D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94613" y="850956"/>
                  <a:ext cx="2210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7433C90-E743-4E55-BF22-FAEBF955949D}"/>
                    </a:ext>
                  </a:extLst>
                </p14:cNvPr>
                <p14:cNvContentPartPr/>
                <p14:nvPr/>
              </p14:nvContentPartPr>
              <p14:xfrm>
                <a:off x="3045173" y="880116"/>
                <a:ext cx="111960" cy="1483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7433C90-E743-4E55-BF22-FAEBF955949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027533" y="862476"/>
                  <a:ext cx="14760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F660C80-CFCA-4875-89ED-C829E1F8CD84}"/>
                    </a:ext>
                  </a:extLst>
                </p14:cNvPr>
                <p14:cNvContentPartPr/>
                <p14:nvPr/>
              </p14:nvContentPartPr>
              <p14:xfrm>
                <a:off x="3237773" y="832236"/>
                <a:ext cx="121680" cy="204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F660C80-CFCA-4875-89ED-C829E1F8CD8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220133" y="814236"/>
                  <a:ext cx="157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1FF58F3-533F-49FC-BE04-33E39A58529B}"/>
                    </a:ext>
                  </a:extLst>
                </p14:cNvPr>
                <p14:cNvContentPartPr/>
                <p14:nvPr/>
              </p14:nvContentPartPr>
              <p14:xfrm>
                <a:off x="3413813" y="821076"/>
                <a:ext cx="146160" cy="222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1FF58F3-533F-49FC-BE04-33E39A58529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95813" y="803076"/>
                  <a:ext cx="1818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C17CFB7-CB20-4F4A-AB04-6A82F3E30C93}"/>
                    </a:ext>
                  </a:extLst>
                </p14:cNvPr>
                <p14:cNvContentPartPr/>
                <p14:nvPr/>
              </p14:nvContentPartPr>
              <p14:xfrm>
                <a:off x="3610733" y="872196"/>
                <a:ext cx="98280" cy="17424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C17CFB7-CB20-4F4A-AB04-6A82F3E30C9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592733" y="854196"/>
                  <a:ext cx="1339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BDDB843-08A9-449B-97B2-6115E3CE033A}"/>
                    </a:ext>
                  </a:extLst>
                </p14:cNvPr>
                <p14:cNvContentPartPr/>
                <p14:nvPr/>
              </p14:nvContentPartPr>
              <p14:xfrm>
                <a:off x="3790733" y="889116"/>
                <a:ext cx="3960" cy="1292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BDDB843-08A9-449B-97B2-6115E3CE033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773093" y="871476"/>
                  <a:ext cx="396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BE362A4-12F5-4AC3-8AD6-61A967C7FF84}"/>
                    </a:ext>
                  </a:extLst>
                </p14:cNvPr>
                <p14:cNvContentPartPr/>
                <p14:nvPr/>
              </p14:nvContentPartPr>
              <p14:xfrm>
                <a:off x="3904853" y="892716"/>
                <a:ext cx="11880" cy="156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BE362A4-12F5-4AC3-8AD6-61A967C7FF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87213" y="875076"/>
                  <a:ext cx="47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292617EF-8CF4-4202-9BC9-9887AD1B9E0E}"/>
                    </a:ext>
                  </a:extLst>
                </p14:cNvPr>
                <p14:cNvContentPartPr/>
                <p14:nvPr/>
              </p14:nvContentPartPr>
              <p14:xfrm>
                <a:off x="3857333" y="864996"/>
                <a:ext cx="198000" cy="1796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292617EF-8CF4-4202-9BC9-9887AD1B9E0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39693" y="846996"/>
                  <a:ext cx="2336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2A92C6A-15C7-4AD2-89CA-F6C93A0459F8}"/>
                    </a:ext>
                  </a:extLst>
                </p14:cNvPr>
                <p14:cNvContentPartPr/>
                <p14:nvPr/>
              </p14:nvContentPartPr>
              <p14:xfrm>
                <a:off x="4134173" y="858516"/>
                <a:ext cx="118080" cy="2048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2A92C6A-15C7-4AD2-89CA-F6C93A0459F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116533" y="840516"/>
                  <a:ext cx="1537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5D37409-C9F8-4BA8-98CC-A1847E47084C}"/>
                    </a:ext>
                  </a:extLst>
                </p14:cNvPr>
                <p14:cNvContentPartPr/>
                <p14:nvPr/>
              </p14:nvContentPartPr>
              <p14:xfrm>
                <a:off x="4335053" y="874716"/>
                <a:ext cx="224280" cy="1800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5D37409-C9F8-4BA8-98CC-A1847E47084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317053" y="857076"/>
                  <a:ext cx="25992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CAF8231C-07CB-43E8-80F3-96CD5A5D1052}"/>
              </a:ext>
            </a:extLst>
          </p:cNvPr>
          <p:cNvGrpSpPr/>
          <p:nvPr/>
        </p:nvGrpSpPr>
        <p:grpSpPr>
          <a:xfrm>
            <a:off x="4768133" y="859956"/>
            <a:ext cx="167040" cy="163080"/>
            <a:chOff x="4768133" y="859956"/>
            <a:chExt cx="167040" cy="16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5A9A83D-5AC6-44BA-8243-FBC163A2A0EB}"/>
                    </a:ext>
                  </a:extLst>
                </p14:cNvPr>
                <p14:cNvContentPartPr/>
                <p14:nvPr/>
              </p14:nvContentPartPr>
              <p14:xfrm>
                <a:off x="4768133" y="860676"/>
                <a:ext cx="17280" cy="144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5A9A83D-5AC6-44BA-8243-FBC163A2A0E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50133" y="843036"/>
                  <a:ext cx="52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372D2E2-D27B-407F-BD54-1DB7E90B6F87}"/>
                    </a:ext>
                  </a:extLst>
                </p14:cNvPr>
                <p14:cNvContentPartPr/>
                <p14:nvPr/>
              </p14:nvContentPartPr>
              <p14:xfrm>
                <a:off x="4869293" y="859956"/>
                <a:ext cx="65880" cy="1630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3372D2E2-D27B-407F-BD54-1DB7E90B6F8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851293" y="841956"/>
                  <a:ext cx="101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8CA1BA9-265D-4B51-9352-8AEAEF021148}"/>
              </a:ext>
            </a:extLst>
          </p:cNvPr>
          <p:cNvGrpSpPr/>
          <p:nvPr/>
        </p:nvGrpSpPr>
        <p:grpSpPr>
          <a:xfrm>
            <a:off x="5140013" y="821796"/>
            <a:ext cx="2149560" cy="212040"/>
            <a:chOff x="5140013" y="821796"/>
            <a:chExt cx="2149560" cy="21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5F00A35-4AB6-485E-9639-D25B9BF1813A}"/>
                    </a:ext>
                  </a:extLst>
                </p14:cNvPr>
                <p14:cNvContentPartPr/>
                <p14:nvPr/>
              </p14:nvContentPartPr>
              <p14:xfrm>
                <a:off x="5140013" y="853116"/>
                <a:ext cx="97560" cy="170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5F00A35-4AB6-485E-9639-D25B9BF181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122013" y="835116"/>
                  <a:ext cx="1332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C768E16-C88F-462D-8D79-C90F8754927D}"/>
                    </a:ext>
                  </a:extLst>
                </p14:cNvPr>
                <p14:cNvContentPartPr/>
                <p14:nvPr/>
              </p14:nvContentPartPr>
              <p14:xfrm>
                <a:off x="5275733" y="830076"/>
                <a:ext cx="114840" cy="1857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C768E16-C88F-462D-8D79-C90F8754927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57733" y="812076"/>
                  <a:ext cx="150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28306A3-69B6-4C80-918A-5CC724FF1A2E}"/>
                    </a:ext>
                  </a:extLst>
                </p14:cNvPr>
                <p14:cNvContentPartPr/>
                <p14:nvPr/>
              </p14:nvContentPartPr>
              <p14:xfrm>
                <a:off x="5475533" y="916836"/>
                <a:ext cx="42120" cy="1072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28306A3-69B6-4C80-918A-5CC724FF1A2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57533" y="898836"/>
                  <a:ext cx="77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421E078C-632C-48FD-AB57-77F8AAF88B58}"/>
                    </a:ext>
                  </a:extLst>
                </p14:cNvPr>
                <p14:cNvContentPartPr/>
                <p14:nvPr/>
              </p14:nvContentPartPr>
              <p14:xfrm>
                <a:off x="5493533" y="861036"/>
                <a:ext cx="255600" cy="1393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421E078C-632C-48FD-AB57-77F8AAF88B5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75533" y="843396"/>
                  <a:ext cx="2912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25CB355-7CD7-4B81-921E-8E845D0C971F}"/>
                    </a:ext>
                  </a:extLst>
                </p14:cNvPr>
                <p14:cNvContentPartPr/>
                <p14:nvPr/>
              </p14:nvContentPartPr>
              <p14:xfrm>
                <a:off x="5827613" y="840516"/>
                <a:ext cx="114840" cy="1933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25CB355-7CD7-4B81-921E-8E845D0C971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09613" y="822876"/>
                  <a:ext cx="1504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8CD4347-9460-40B8-99DF-C0B9A10638CA}"/>
                    </a:ext>
                  </a:extLst>
                </p14:cNvPr>
                <p14:cNvContentPartPr/>
                <p14:nvPr/>
              </p14:nvContentPartPr>
              <p14:xfrm>
                <a:off x="6007973" y="831516"/>
                <a:ext cx="143640" cy="1764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8CD4347-9460-40B8-99DF-C0B9A10638C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89973" y="813876"/>
                  <a:ext cx="1792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46DDAD8-EA09-418C-811D-7203153E1614}"/>
                    </a:ext>
                  </a:extLst>
                </p14:cNvPr>
                <p14:cNvContentPartPr/>
                <p14:nvPr/>
              </p14:nvContentPartPr>
              <p14:xfrm>
                <a:off x="6234773" y="853476"/>
                <a:ext cx="32400" cy="153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46DDAD8-EA09-418C-811D-7203153E161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16773" y="835836"/>
                  <a:ext cx="68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E214651-A397-4D7A-8145-F9D9A2359BE1}"/>
                    </a:ext>
                  </a:extLst>
                </p14:cNvPr>
                <p14:cNvContentPartPr/>
                <p14:nvPr/>
              </p14:nvContentPartPr>
              <p14:xfrm>
                <a:off x="6342053" y="850956"/>
                <a:ext cx="76680" cy="15012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E214651-A397-4D7A-8145-F9D9A2359BE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24053" y="832956"/>
                  <a:ext cx="112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EC61296-0B7C-452A-B0B1-41032DC5B107}"/>
                    </a:ext>
                  </a:extLst>
                </p14:cNvPr>
                <p14:cNvContentPartPr/>
                <p14:nvPr/>
              </p14:nvContentPartPr>
              <p14:xfrm>
                <a:off x="6464813" y="821796"/>
                <a:ext cx="75600" cy="1918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EC61296-0B7C-452A-B0B1-41032DC5B10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447173" y="803796"/>
                  <a:ext cx="1112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1BB32D1-D4E3-4707-9E76-9584676E74AD}"/>
                    </a:ext>
                  </a:extLst>
                </p14:cNvPr>
                <p14:cNvContentPartPr/>
                <p14:nvPr/>
              </p14:nvContentPartPr>
              <p14:xfrm>
                <a:off x="6496493" y="858156"/>
                <a:ext cx="296640" cy="144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1BB32D1-D4E3-4707-9E76-9584676E74A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478493" y="840156"/>
                  <a:ext cx="332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463B422-C997-4B89-A301-325CB5076703}"/>
                    </a:ext>
                  </a:extLst>
                </p14:cNvPr>
                <p14:cNvContentPartPr/>
                <p14:nvPr/>
              </p14:nvContentPartPr>
              <p14:xfrm>
                <a:off x="6955133" y="846276"/>
                <a:ext cx="127800" cy="173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463B422-C997-4B89-A301-325CB507670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37493" y="828636"/>
                  <a:ext cx="1634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3980F5D-226A-4ECD-808B-70B985BBB7EA}"/>
                    </a:ext>
                  </a:extLst>
                </p14:cNvPr>
                <p14:cNvContentPartPr/>
                <p14:nvPr/>
              </p14:nvContentPartPr>
              <p14:xfrm>
                <a:off x="7175093" y="850956"/>
                <a:ext cx="11160" cy="155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3980F5D-226A-4ECD-808B-70B985BBB7E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157453" y="832956"/>
                  <a:ext cx="468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3AD6B90-C69E-41A6-82BF-6AF4BA6D2AF9}"/>
                    </a:ext>
                  </a:extLst>
                </p14:cNvPr>
                <p14:cNvContentPartPr/>
                <p14:nvPr/>
              </p14:nvContentPartPr>
              <p14:xfrm>
                <a:off x="7176173" y="835116"/>
                <a:ext cx="113400" cy="187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3AD6B90-C69E-41A6-82BF-6AF4BA6D2AF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158173" y="817116"/>
                  <a:ext cx="1490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A31B6CE-1D01-4F37-924F-024F04EFCB57}"/>
                    </a:ext>
                  </a:extLst>
                </p14:cNvPr>
                <p14:cNvContentPartPr/>
                <p14:nvPr/>
              </p14:nvContentPartPr>
              <p14:xfrm>
                <a:off x="7228013" y="930516"/>
                <a:ext cx="5904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A31B6CE-1D01-4F37-924F-024F04EFCB5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210013" y="912516"/>
                  <a:ext cx="946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AE687BD-A908-454C-834F-89FC60CC1B03}"/>
              </a:ext>
            </a:extLst>
          </p:cNvPr>
          <p:cNvGrpSpPr/>
          <p:nvPr/>
        </p:nvGrpSpPr>
        <p:grpSpPr>
          <a:xfrm>
            <a:off x="7533341" y="839537"/>
            <a:ext cx="900360" cy="216000"/>
            <a:chOff x="7533341" y="839537"/>
            <a:chExt cx="900360" cy="21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CF40947E-D939-45E5-8588-EA9B301F5C47}"/>
                    </a:ext>
                  </a:extLst>
                </p14:cNvPr>
                <p14:cNvContentPartPr/>
                <p14:nvPr/>
              </p14:nvContentPartPr>
              <p14:xfrm>
                <a:off x="7533341" y="844577"/>
                <a:ext cx="8640" cy="1897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CF40947E-D939-45E5-8588-EA9B301F5C4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515341" y="826937"/>
                  <a:ext cx="44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21F4FE1-EF4B-4E40-A7A3-7BEECA1BCFCF}"/>
                    </a:ext>
                  </a:extLst>
                </p14:cNvPr>
                <p14:cNvContentPartPr/>
                <p14:nvPr/>
              </p14:nvContentPartPr>
              <p14:xfrm>
                <a:off x="7542701" y="839537"/>
                <a:ext cx="88200" cy="1321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21F4FE1-EF4B-4E40-A7A3-7BEECA1BCFC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525061" y="821897"/>
                  <a:ext cx="123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8506166-2504-490E-A846-141C95FBD47C}"/>
                    </a:ext>
                  </a:extLst>
                </p14:cNvPr>
                <p14:cNvContentPartPr/>
                <p14:nvPr/>
              </p14:nvContentPartPr>
              <p14:xfrm>
                <a:off x="7662941" y="875537"/>
                <a:ext cx="21240" cy="1555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8506166-2504-490E-A846-141C95FBD47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644941" y="857897"/>
                  <a:ext cx="568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4F61869-85B7-45DD-91B9-771A4A8B142C}"/>
                    </a:ext>
                  </a:extLst>
                </p14:cNvPr>
                <p14:cNvContentPartPr/>
                <p14:nvPr/>
              </p14:nvContentPartPr>
              <p14:xfrm>
                <a:off x="7666901" y="848897"/>
                <a:ext cx="125640" cy="17424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4F61869-85B7-45DD-91B9-771A4A8B142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649261" y="831257"/>
                  <a:ext cx="1612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1154647-4E72-46A2-A526-8E9AB448CD26}"/>
                    </a:ext>
                  </a:extLst>
                </p14:cNvPr>
                <p14:cNvContentPartPr/>
                <p14:nvPr/>
              </p14:nvContentPartPr>
              <p14:xfrm>
                <a:off x="7839341" y="884537"/>
                <a:ext cx="121680" cy="1443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1154647-4E72-46A2-A526-8E9AB448CD2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821341" y="866897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D0F9CA4C-4284-4AA1-A457-78E4BE8C0099}"/>
                    </a:ext>
                  </a:extLst>
                </p14:cNvPr>
                <p14:cNvContentPartPr/>
                <p14:nvPr/>
              </p14:nvContentPartPr>
              <p14:xfrm>
                <a:off x="8017181" y="864737"/>
                <a:ext cx="126000" cy="190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D0F9CA4C-4284-4AA1-A457-78E4BE8C009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999541" y="847097"/>
                  <a:ext cx="161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1EB354B-D0DE-4BBE-8BDA-697B598C2304}"/>
                    </a:ext>
                  </a:extLst>
                </p14:cNvPr>
                <p14:cNvContentPartPr/>
                <p14:nvPr/>
              </p14:nvContentPartPr>
              <p14:xfrm>
                <a:off x="8166941" y="884897"/>
                <a:ext cx="119520" cy="154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1EB354B-D0DE-4BBE-8BDA-697B598C230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149301" y="866897"/>
                  <a:ext cx="1551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9F532859-1DA1-41F6-B5D4-D1F98C963947}"/>
                    </a:ext>
                  </a:extLst>
                </p14:cNvPr>
                <p14:cNvContentPartPr/>
                <p14:nvPr/>
              </p14:nvContentPartPr>
              <p14:xfrm>
                <a:off x="8331101" y="870137"/>
                <a:ext cx="102600" cy="147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9F532859-1DA1-41F6-B5D4-D1F98C96394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313101" y="852137"/>
                  <a:ext cx="13824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44875181-37EE-41D0-9F77-172A628B770C}"/>
                  </a:ext>
                </a:extLst>
              </p14:cNvPr>
              <p14:cNvContentPartPr/>
              <p14:nvPr/>
            </p14:nvContentPartPr>
            <p14:xfrm>
              <a:off x="8495621" y="913337"/>
              <a:ext cx="6840" cy="14328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44875181-37EE-41D0-9F77-172A628B770C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477981" y="895697"/>
                <a:ext cx="4248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2CC47FAD-3B72-422E-BA2C-A951F7E74413}"/>
              </a:ext>
            </a:extLst>
          </p:cNvPr>
          <p:cNvGrpSpPr/>
          <p:nvPr/>
        </p:nvGrpSpPr>
        <p:grpSpPr>
          <a:xfrm>
            <a:off x="8583821" y="889577"/>
            <a:ext cx="872640" cy="180000"/>
            <a:chOff x="8583821" y="889577"/>
            <a:chExt cx="872640" cy="18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1DDC8AD-B72C-4EDD-96B1-AF8EF4EFE019}"/>
                    </a:ext>
                  </a:extLst>
                </p14:cNvPr>
                <p14:cNvContentPartPr/>
                <p14:nvPr/>
              </p14:nvContentPartPr>
              <p14:xfrm>
                <a:off x="8636381" y="914417"/>
                <a:ext cx="19080" cy="1278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1DDC8AD-B72C-4EDD-96B1-AF8EF4EFE01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618381" y="896417"/>
                  <a:ext cx="5472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347FE5F-88C9-471D-B3B9-54829C138BDF}"/>
                    </a:ext>
                  </a:extLst>
                </p14:cNvPr>
                <p14:cNvContentPartPr/>
                <p14:nvPr/>
              </p14:nvContentPartPr>
              <p14:xfrm>
                <a:off x="8583821" y="889577"/>
                <a:ext cx="186480" cy="28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347FE5F-88C9-471D-B3B9-54829C138BD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565821" y="871577"/>
                  <a:ext cx="2221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8F863DB-08AC-44DA-AF63-F541909038F9}"/>
                    </a:ext>
                  </a:extLst>
                </p14:cNvPr>
                <p14:cNvContentPartPr/>
                <p14:nvPr/>
              </p14:nvContentPartPr>
              <p14:xfrm>
                <a:off x="8805941" y="904337"/>
                <a:ext cx="8640" cy="1324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8F863DB-08AC-44DA-AF63-F541909038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787941" y="886337"/>
                  <a:ext cx="442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E230DF5-C9B6-42A3-A640-1C971B0C49DC}"/>
                    </a:ext>
                  </a:extLst>
                </p14:cNvPr>
                <p14:cNvContentPartPr/>
                <p14:nvPr/>
              </p14:nvContentPartPr>
              <p14:xfrm>
                <a:off x="8906741" y="905417"/>
                <a:ext cx="119880" cy="1411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E230DF5-C9B6-42A3-A640-1C971B0C49D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889101" y="887417"/>
                  <a:ext cx="1555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694A61A-1C60-428E-85BB-F03A6A59492E}"/>
                    </a:ext>
                  </a:extLst>
                </p14:cNvPr>
                <p14:cNvContentPartPr/>
                <p14:nvPr/>
              </p14:nvContentPartPr>
              <p14:xfrm>
                <a:off x="9102221" y="923417"/>
                <a:ext cx="168480" cy="1461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694A61A-1C60-428E-85BB-F03A6A59492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084221" y="905777"/>
                  <a:ext cx="2041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CD75397-8D59-4C37-A49A-62307D18563A}"/>
                    </a:ext>
                  </a:extLst>
                </p14:cNvPr>
                <p14:cNvContentPartPr/>
                <p14:nvPr/>
              </p14:nvContentPartPr>
              <p14:xfrm>
                <a:off x="9374741" y="905777"/>
                <a:ext cx="81720" cy="159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CD75397-8D59-4C37-A49A-62307D18563A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356741" y="887777"/>
                  <a:ext cx="1173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AB59FAC-BAE6-4B24-B913-48711D1A7A2D}"/>
              </a:ext>
            </a:extLst>
          </p:cNvPr>
          <p:cNvGrpSpPr/>
          <p:nvPr/>
        </p:nvGrpSpPr>
        <p:grpSpPr>
          <a:xfrm>
            <a:off x="9654821" y="903257"/>
            <a:ext cx="595080" cy="151200"/>
            <a:chOff x="9654821" y="903257"/>
            <a:chExt cx="595080" cy="15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005FAD2C-DC5D-488F-9816-797EBA4DE835}"/>
                    </a:ext>
                  </a:extLst>
                </p14:cNvPr>
                <p14:cNvContentPartPr/>
                <p14:nvPr/>
              </p14:nvContentPartPr>
              <p14:xfrm>
                <a:off x="9654821" y="903257"/>
                <a:ext cx="136440" cy="1508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005FAD2C-DC5D-488F-9816-797EBA4DE83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636821" y="885617"/>
                  <a:ext cx="1720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B43A7A4-8B33-40C7-A6A6-6D96F0A29DE5}"/>
                    </a:ext>
                  </a:extLst>
                </p14:cNvPr>
                <p14:cNvContentPartPr/>
                <p14:nvPr/>
              </p14:nvContentPartPr>
              <p14:xfrm>
                <a:off x="9674981" y="971657"/>
                <a:ext cx="128880" cy="417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8B43A7A4-8B33-40C7-A6A6-6D96F0A29DE5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656981" y="954017"/>
                  <a:ext cx="1645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99E304C-8042-4B7B-962D-489CFEEFF197}"/>
                    </a:ext>
                  </a:extLst>
                </p14:cNvPr>
                <p14:cNvContentPartPr/>
                <p14:nvPr/>
              </p14:nvContentPartPr>
              <p14:xfrm>
                <a:off x="9890261" y="935657"/>
                <a:ext cx="137160" cy="1065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99E304C-8042-4B7B-962D-489CFEEFF19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872261" y="918017"/>
                  <a:ext cx="17280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0CE77C4A-D3F5-499A-A6BE-A2EB52761CE7}"/>
                    </a:ext>
                  </a:extLst>
                </p14:cNvPr>
                <p14:cNvContentPartPr/>
                <p14:nvPr/>
              </p14:nvContentPartPr>
              <p14:xfrm>
                <a:off x="10100861" y="911177"/>
                <a:ext cx="149040" cy="1432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0CE77C4A-D3F5-499A-A6BE-A2EB52761CE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083221" y="893177"/>
                  <a:ext cx="1846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CCF10DD-6B00-437B-850C-D579B2A7EF89}"/>
              </a:ext>
            </a:extLst>
          </p:cNvPr>
          <p:cNvGrpSpPr/>
          <p:nvPr/>
        </p:nvGrpSpPr>
        <p:grpSpPr>
          <a:xfrm>
            <a:off x="10434221" y="905417"/>
            <a:ext cx="611280" cy="158400"/>
            <a:chOff x="10434221" y="905417"/>
            <a:chExt cx="611280" cy="1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52090AE-0819-4B95-81B6-B81822F03780}"/>
                    </a:ext>
                  </a:extLst>
                </p14:cNvPr>
                <p14:cNvContentPartPr/>
                <p14:nvPr/>
              </p14:nvContentPartPr>
              <p14:xfrm>
                <a:off x="10434221" y="934217"/>
                <a:ext cx="160920" cy="1296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52090AE-0819-4B95-81B6-B81822F0378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16581" y="916577"/>
                  <a:ext cx="1965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2D32547F-74B0-4957-AA58-43BCE036CCFE}"/>
                    </a:ext>
                  </a:extLst>
                </p14:cNvPr>
                <p14:cNvContentPartPr/>
                <p14:nvPr/>
              </p14:nvContentPartPr>
              <p14:xfrm>
                <a:off x="10663181" y="938537"/>
                <a:ext cx="154080" cy="1065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2D32547F-74B0-4957-AA58-43BCE036CCF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645541" y="920537"/>
                  <a:ext cx="189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74CC575-ADDE-4D78-9643-5C9C14C996B8}"/>
                    </a:ext>
                  </a:extLst>
                </p14:cNvPr>
                <p14:cNvContentPartPr/>
                <p14:nvPr/>
              </p14:nvContentPartPr>
              <p14:xfrm>
                <a:off x="10893581" y="905417"/>
                <a:ext cx="103680" cy="1555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74CC575-ADDE-4D78-9643-5C9C14C996B8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875941" y="887417"/>
                  <a:ext cx="13932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559AB1-911B-4391-B2D8-F4653472F88D}"/>
                    </a:ext>
                  </a:extLst>
                </p14:cNvPr>
                <p14:cNvContentPartPr/>
                <p14:nvPr/>
              </p14:nvContentPartPr>
              <p14:xfrm>
                <a:off x="10898261" y="969497"/>
                <a:ext cx="147240" cy="21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559AB1-911B-4391-B2D8-F4653472F88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80621" y="951497"/>
                  <a:ext cx="18288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B70C0ACE-6941-4131-B3D2-1A09822472F3}"/>
              </a:ext>
            </a:extLst>
          </p:cNvPr>
          <p:cNvGrpSpPr/>
          <p:nvPr/>
        </p:nvGrpSpPr>
        <p:grpSpPr>
          <a:xfrm>
            <a:off x="11233499" y="876257"/>
            <a:ext cx="345600" cy="158760"/>
            <a:chOff x="11233499" y="876257"/>
            <a:chExt cx="345600" cy="15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D4F4D76-F041-4F5C-A60C-7FA90A57FD34}"/>
                    </a:ext>
                  </a:extLst>
                </p14:cNvPr>
                <p14:cNvContentPartPr/>
                <p14:nvPr/>
              </p14:nvContentPartPr>
              <p14:xfrm>
                <a:off x="11233499" y="906497"/>
                <a:ext cx="89280" cy="128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D4F4D76-F041-4F5C-A60C-7FA90A57FD3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215859" y="888497"/>
                  <a:ext cx="124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630D1C2-131C-41AF-A434-EC7CAA9277EB}"/>
                    </a:ext>
                  </a:extLst>
                </p14:cNvPr>
                <p14:cNvContentPartPr/>
                <p14:nvPr/>
              </p14:nvContentPartPr>
              <p14:xfrm>
                <a:off x="11411699" y="876257"/>
                <a:ext cx="167400" cy="1497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630D1C2-131C-41AF-A434-EC7CAA9277E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94059" y="858617"/>
                  <a:ext cx="203040" cy="18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4290803F-F81D-4DD7-B177-852DBEA87FBB}"/>
              </a:ext>
            </a:extLst>
          </p:cNvPr>
          <p:cNvGrpSpPr/>
          <p:nvPr/>
        </p:nvGrpSpPr>
        <p:grpSpPr>
          <a:xfrm>
            <a:off x="466937" y="1357063"/>
            <a:ext cx="729720" cy="205560"/>
            <a:chOff x="466937" y="1357063"/>
            <a:chExt cx="72972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90FAC5C-4823-4CAB-9766-B9F5B160D51C}"/>
                    </a:ext>
                  </a:extLst>
                </p14:cNvPr>
                <p14:cNvContentPartPr/>
                <p14:nvPr/>
              </p14:nvContentPartPr>
              <p14:xfrm>
                <a:off x="466937" y="1369303"/>
                <a:ext cx="181080" cy="1724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0FAC5C-4823-4CAB-9766-B9F5B160D51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49297" y="1351663"/>
                  <a:ext cx="2167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F56317F-E5CD-4087-9FC9-0C548008F815}"/>
                    </a:ext>
                  </a:extLst>
                </p14:cNvPr>
                <p14:cNvContentPartPr/>
                <p14:nvPr/>
              </p14:nvContentPartPr>
              <p14:xfrm>
                <a:off x="713537" y="1401343"/>
                <a:ext cx="91440" cy="161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F56317F-E5CD-4087-9FC9-0C548008F81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95897" y="1383703"/>
                  <a:ext cx="1270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FFABCA7-2015-494D-A08B-89F4C6892AEC}"/>
                    </a:ext>
                  </a:extLst>
                </p14:cNvPr>
                <p14:cNvContentPartPr/>
                <p14:nvPr/>
              </p14:nvContentPartPr>
              <p14:xfrm>
                <a:off x="878777" y="1357063"/>
                <a:ext cx="165960" cy="189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FFABCA7-2015-494D-A08B-89F4C6892AE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61137" y="1339063"/>
                  <a:ext cx="2016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32851BE-7C5E-45EF-8903-9515CBEC6335}"/>
                    </a:ext>
                  </a:extLst>
                </p14:cNvPr>
                <p14:cNvContentPartPr/>
                <p14:nvPr/>
              </p14:nvContentPartPr>
              <p14:xfrm>
                <a:off x="1087217" y="1370023"/>
                <a:ext cx="105840" cy="1612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32851BE-7C5E-45EF-8903-9515CBEC633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9577" y="1352023"/>
                  <a:ext cx="141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ED45B6F-EB1E-4380-93D4-EC1E83943347}"/>
                    </a:ext>
                  </a:extLst>
                </p14:cNvPr>
                <p14:cNvContentPartPr/>
                <p14:nvPr/>
              </p14:nvContentPartPr>
              <p14:xfrm>
                <a:off x="1102337" y="1434823"/>
                <a:ext cx="94320" cy="446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ED45B6F-EB1E-4380-93D4-EC1E83943347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4697" y="1417183"/>
                  <a:ext cx="12996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D5D40967-A539-4FEF-9CC6-2113549C6811}"/>
              </a:ext>
            </a:extLst>
          </p:cNvPr>
          <p:cNvGrpSpPr/>
          <p:nvPr/>
        </p:nvGrpSpPr>
        <p:grpSpPr>
          <a:xfrm>
            <a:off x="1369817" y="1349863"/>
            <a:ext cx="291240" cy="179640"/>
            <a:chOff x="1369817" y="1349863"/>
            <a:chExt cx="291240" cy="17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F5A51B0-B2CF-48C3-AC5C-9ADF8B80934F}"/>
                    </a:ext>
                  </a:extLst>
                </p14:cNvPr>
                <p14:cNvContentPartPr/>
                <p14:nvPr/>
              </p14:nvContentPartPr>
              <p14:xfrm>
                <a:off x="1369817" y="1363903"/>
                <a:ext cx="87840" cy="1555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F5A51B0-B2CF-48C3-AC5C-9ADF8B80934F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352177" y="1345903"/>
                  <a:ext cx="1234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F1D718F-1BF0-42F7-BD41-0F135FE392A6}"/>
                    </a:ext>
                  </a:extLst>
                </p14:cNvPr>
                <p14:cNvContentPartPr/>
                <p14:nvPr/>
              </p14:nvContentPartPr>
              <p14:xfrm>
                <a:off x="1553417" y="1349863"/>
                <a:ext cx="20160" cy="179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F1D718F-1BF0-42F7-BD41-0F135FE392A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535417" y="1331863"/>
                  <a:ext cx="558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3E1900A-9212-4721-A7C3-58496BD1A37B}"/>
                    </a:ext>
                  </a:extLst>
                </p14:cNvPr>
                <p14:cNvContentPartPr/>
                <p14:nvPr/>
              </p14:nvContentPartPr>
              <p14:xfrm>
                <a:off x="1580417" y="1368583"/>
                <a:ext cx="80640" cy="1069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3E1900A-9212-4721-A7C3-58496BD1A37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562777" y="1350943"/>
                  <a:ext cx="11628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D950689-416E-4EBC-BDBF-475CDA683066}"/>
              </a:ext>
            </a:extLst>
          </p:cNvPr>
          <p:cNvGrpSpPr/>
          <p:nvPr/>
        </p:nvGrpSpPr>
        <p:grpSpPr>
          <a:xfrm>
            <a:off x="1863377" y="1360303"/>
            <a:ext cx="435240" cy="187200"/>
            <a:chOff x="1863377" y="1360303"/>
            <a:chExt cx="43524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38D29E9-6C4C-4BFA-9BDB-38ABA1C40309}"/>
                    </a:ext>
                  </a:extLst>
                </p14:cNvPr>
                <p14:cNvContentPartPr/>
                <p14:nvPr/>
              </p14:nvContentPartPr>
              <p14:xfrm>
                <a:off x="1905857" y="1363903"/>
                <a:ext cx="19800" cy="1656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38D29E9-6C4C-4BFA-9BDB-38ABA1C40309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88217" y="1345903"/>
                  <a:ext cx="554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80B683D-B94D-4FE7-ABAB-F5080AD484C3}"/>
                    </a:ext>
                  </a:extLst>
                </p14:cNvPr>
                <p14:cNvContentPartPr/>
                <p14:nvPr/>
              </p14:nvContentPartPr>
              <p14:xfrm>
                <a:off x="1863377" y="1360303"/>
                <a:ext cx="179640" cy="1641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80B683D-B94D-4FE7-ABAB-F5080AD484C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845377" y="1342663"/>
                  <a:ext cx="215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E7DAD8F0-325D-4E5C-A243-7A5CF9351FBD}"/>
                    </a:ext>
                  </a:extLst>
                </p14:cNvPr>
                <p14:cNvContentPartPr/>
                <p14:nvPr/>
              </p14:nvContentPartPr>
              <p14:xfrm>
                <a:off x="2121857" y="1369663"/>
                <a:ext cx="24120" cy="13932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E7DAD8F0-325D-4E5C-A243-7A5CF9351FBD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104217" y="1352023"/>
                  <a:ext cx="5976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B10E57FA-2CB7-487E-ACE8-201E170E524A}"/>
                    </a:ext>
                  </a:extLst>
                </p14:cNvPr>
                <p14:cNvContentPartPr/>
                <p14:nvPr/>
              </p14:nvContentPartPr>
              <p14:xfrm>
                <a:off x="2050217" y="1399903"/>
                <a:ext cx="85320" cy="36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B10E57FA-2CB7-487E-ACE8-201E170E524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032577" y="1381903"/>
                  <a:ext cx="1209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3F595F43-3243-4120-AC56-D546839A7D16}"/>
                    </a:ext>
                  </a:extLst>
                </p14:cNvPr>
                <p14:cNvContentPartPr/>
                <p14:nvPr/>
              </p14:nvContentPartPr>
              <p14:xfrm>
                <a:off x="2194937" y="1376503"/>
                <a:ext cx="90360" cy="1710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3F595F43-3243-4120-AC56-D546839A7D1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177297" y="1358863"/>
                  <a:ext cx="1260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025DE5F6-82E2-4623-BBFF-16E933EEF377}"/>
                    </a:ext>
                  </a:extLst>
                </p14:cNvPr>
                <p14:cNvContentPartPr/>
                <p14:nvPr/>
              </p14:nvContentPartPr>
              <p14:xfrm>
                <a:off x="2238137" y="1447063"/>
                <a:ext cx="60480" cy="230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025DE5F6-82E2-4623-BBFF-16E933EEF377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220497" y="1429423"/>
                  <a:ext cx="96120" cy="5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225733CA-9139-48D5-A5B5-C59AAC59499E}"/>
              </a:ext>
            </a:extLst>
          </p:cNvPr>
          <p:cNvGrpSpPr/>
          <p:nvPr/>
        </p:nvGrpSpPr>
        <p:grpSpPr>
          <a:xfrm>
            <a:off x="2469257" y="1372543"/>
            <a:ext cx="1647360" cy="186480"/>
            <a:chOff x="2469257" y="1372543"/>
            <a:chExt cx="1647360" cy="18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3DE90F5-482E-4E21-B630-DC01CD5EA6C7}"/>
                    </a:ext>
                  </a:extLst>
                </p14:cNvPr>
                <p14:cNvContentPartPr/>
                <p14:nvPr/>
              </p14:nvContentPartPr>
              <p14:xfrm>
                <a:off x="2469257" y="1384063"/>
                <a:ext cx="69480" cy="1749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3DE90F5-482E-4E21-B630-DC01CD5EA6C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451257" y="1366063"/>
                  <a:ext cx="1051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9FA1C089-56A6-4BAB-ACE7-3500C0914B1B}"/>
                    </a:ext>
                  </a:extLst>
                </p14:cNvPr>
                <p14:cNvContentPartPr/>
                <p14:nvPr/>
              </p14:nvContentPartPr>
              <p14:xfrm>
                <a:off x="2472857" y="1443823"/>
                <a:ext cx="68760" cy="302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9FA1C089-56A6-4BAB-ACE7-3500C0914B1B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454857" y="1426183"/>
                  <a:ext cx="1044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9B18F5DC-9D54-4153-ADA5-14F545B9F0AB}"/>
                    </a:ext>
                  </a:extLst>
                </p14:cNvPr>
                <p14:cNvContentPartPr/>
                <p14:nvPr/>
              </p14:nvContentPartPr>
              <p14:xfrm>
                <a:off x="2612537" y="1405663"/>
                <a:ext cx="90720" cy="135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9B18F5DC-9D54-4153-ADA5-14F545B9F0A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594897" y="1388023"/>
                  <a:ext cx="1263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9C5B15B-5B09-4417-9DA1-E4B30C3BF7B9}"/>
                    </a:ext>
                  </a:extLst>
                </p14:cNvPr>
                <p14:cNvContentPartPr/>
                <p14:nvPr/>
              </p14:nvContentPartPr>
              <p14:xfrm>
                <a:off x="2808737" y="1388023"/>
                <a:ext cx="100800" cy="15048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9C5B15B-5B09-4417-9DA1-E4B30C3BF7B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2791097" y="1370023"/>
                  <a:ext cx="13644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1F21D4B-FE45-484F-B11B-7D4E289E76D1}"/>
                    </a:ext>
                  </a:extLst>
                </p14:cNvPr>
                <p14:cNvContentPartPr/>
                <p14:nvPr/>
              </p14:nvContentPartPr>
              <p14:xfrm>
                <a:off x="2977937" y="1386583"/>
                <a:ext cx="92880" cy="136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1F21D4B-FE45-484F-B11B-7D4E289E76D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60297" y="1368943"/>
                  <a:ext cx="128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0E2D0AF1-BAB7-4509-84CF-7DA9CACF3F2D}"/>
                    </a:ext>
                  </a:extLst>
                </p14:cNvPr>
                <p14:cNvContentPartPr/>
                <p14:nvPr/>
              </p14:nvContentPartPr>
              <p14:xfrm>
                <a:off x="3151457" y="1390903"/>
                <a:ext cx="110160" cy="1422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0E2D0AF1-BAB7-4509-84CF-7DA9CACF3F2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133817" y="1372903"/>
                  <a:ext cx="1458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8681087-2B0A-4F92-A37F-9584CB62987C}"/>
                    </a:ext>
                  </a:extLst>
                </p14:cNvPr>
                <p14:cNvContentPartPr/>
                <p14:nvPr/>
              </p14:nvContentPartPr>
              <p14:xfrm>
                <a:off x="3304097" y="1402423"/>
                <a:ext cx="216360" cy="1011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8681087-2B0A-4F92-A37F-9584CB62987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286457" y="1384783"/>
                  <a:ext cx="2520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A01B7739-D198-408F-B856-77E50A52B1AB}"/>
                    </a:ext>
                  </a:extLst>
                </p14:cNvPr>
                <p14:cNvContentPartPr/>
                <p14:nvPr/>
              </p14:nvContentPartPr>
              <p14:xfrm>
                <a:off x="3597497" y="1406743"/>
                <a:ext cx="36000" cy="1112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A01B7739-D198-408F-B856-77E50A52B1A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579857" y="1388743"/>
                  <a:ext cx="716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45CC3E9-8E3C-498E-A49D-614DB7412E85}"/>
                    </a:ext>
                  </a:extLst>
                </p14:cNvPr>
                <p14:cNvContentPartPr/>
                <p14:nvPr/>
              </p14:nvContentPartPr>
              <p14:xfrm>
                <a:off x="3692897" y="1377583"/>
                <a:ext cx="169560" cy="146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C45CC3E9-8E3C-498E-A49D-614DB7412E8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675257" y="1359583"/>
                  <a:ext cx="205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74C8817-201B-4FD6-9729-DAF9642AB0CA}"/>
                    </a:ext>
                  </a:extLst>
                </p14:cNvPr>
                <p14:cNvContentPartPr/>
                <p14:nvPr/>
              </p14:nvContentPartPr>
              <p14:xfrm>
                <a:off x="3944537" y="1372543"/>
                <a:ext cx="126720" cy="181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74C8817-201B-4FD6-9729-DAF9642AB0C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26897" y="1354543"/>
                  <a:ext cx="1623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0FE38122-AAC1-40ED-BCAA-08BA9B1B8F51}"/>
                    </a:ext>
                  </a:extLst>
                </p14:cNvPr>
                <p14:cNvContentPartPr/>
                <p14:nvPr/>
              </p14:nvContentPartPr>
              <p14:xfrm>
                <a:off x="4016177" y="1442383"/>
                <a:ext cx="100440" cy="108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0FE38122-AAC1-40ED-BCAA-08BA9B1B8F5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8537" y="1424383"/>
                  <a:ext cx="13608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44A2A8B6-7331-4575-AF5D-E487D5F57790}"/>
              </a:ext>
            </a:extLst>
          </p:cNvPr>
          <p:cNvGrpSpPr/>
          <p:nvPr/>
        </p:nvGrpSpPr>
        <p:grpSpPr>
          <a:xfrm>
            <a:off x="4329737" y="1360303"/>
            <a:ext cx="1936080" cy="191880"/>
            <a:chOff x="4329737" y="1360303"/>
            <a:chExt cx="193608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CE6CD0-87D2-46E3-A865-395AED3CB85B}"/>
                    </a:ext>
                  </a:extLst>
                </p14:cNvPr>
                <p14:cNvContentPartPr/>
                <p14:nvPr/>
              </p14:nvContentPartPr>
              <p14:xfrm>
                <a:off x="4329737" y="1373623"/>
                <a:ext cx="103320" cy="1630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CE6CD0-87D2-46E3-A865-395AED3CB85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312097" y="1355983"/>
                  <a:ext cx="138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FE22FAD-9F43-4D72-AEEB-6FFFD1F7796F}"/>
                    </a:ext>
                  </a:extLst>
                </p14:cNvPr>
                <p14:cNvContentPartPr/>
                <p14:nvPr/>
              </p14:nvContentPartPr>
              <p14:xfrm>
                <a:off x="4474457" y="1381543"/>
                <a:ext cx="83520" cy="1472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FE22FAD-9F43-4D72-AEEB-6FFFD1F7796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456817" y="1363903"/>
                  <a:ext cx="119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5231EA3-0FD2-4DD3-BDBC-32EBF33D6224}"/>
                    </a:ext>
                  </a:extLst>
                </p14:cNvPr>
                <p14:cNvContentPartPr/>
                <p14:nvPr/>
              </p14:nvContentPartPr>
              <p14:xfrm>
                <a:off x="4632137" y="1387303"/>
                <a:ext cx="128520" cy="12528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5231EA3-0FD2-4DD3-BDBC-32EBF33D622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614497" y="1369663"/>
                  <a:ext cx="1641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9C1BC336-BA23-4180-AECC-CF78CDC0883B}"/>
                    </a:ext>
                  </a:extLst>
                </p14:cNvPr>
                <p14:cNvContentPartPr/>
                <p14:nvPr/>
              </p14:nvContentPartPr>
              <p14:xfrm>
                <a:off x="4838057" y="1360303"/>
                <a:ext cx="138240" cy="1573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9C1BC336-BA23-4180-AECC-CF78CDC0883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820417" y="1342303"/>
                  <a:ext cx="17388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C659B46-73E8-4916-B73C-64B04E0E0D4B}"/>
                    </a:ext>
                  </a:extLst>
                </p14:cNvPr>
                <p14:cNvContentPartPr/>
                <p14:nvPr/>
              </p14:nvContentPartPr>
              <p14:xfrm>
                <a:off x="5074217" y="1366783"/>
                <a:ext cx="98280" cy="1515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3C659B46-73E8-4916-B73C-64B04E0E0D4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5056577" y="1348783"/>
                  <a:ext cx="13392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D0778AB-8DF8-4EE6-9A28-CBED765F3AD1}"/>
                    </a:ext>
                  </a:extLst>
                </p14:cNvPr>
                <p14:cNvContentPartPr/>
                <p14:nvPr/>
              </p14:nvContentPartPr>
              <p14:xfrm>
                <a:off x="5104097" y="1416823"/>
                <a:ext cx="92160" cy="97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D0778AB-8DF8-4EE6-9A28-CBED765F3AD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086457" y="1398823"/>
                  <a:ext cx="12780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C95998CB-88CF-49EC-AC3B-CB4C2570AEE5}"/>
                    </a:ext>
                  </a:extLst>
                </p14:cNvPr>
                <p14:cNvContentPartPr/>
                <p14:nvPr/>
              </p14:nvContentPartPr>
              <p14:xfrm>
                <a:off x="5277617" y="1382263"/>
                <a:ext cx="91080" cy="15588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C95998CB-88CF-49EC-AC3B-CB4C2570AEE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259617" y="1364623"/>
                  <a:ext cx="126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6B7BC2F-C01C-4B96-8CEA-CC6A8C28CC3A}"/>
                    </a:ext>
                  </a:extLst>
                </p14:cNvPr>
                <p14:cNvContentPartPr/>
                <p14:nvPr/>
              </p14:nvContentPartPr>
              <p14:xfrm>
                <a:off x="5486777" y="1402423"/>
                <a:ext cx="11880" cy="1198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6B7BC2F-C01C-4B96-8CEA-CC6A8C28CC3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469137" y="1384783"/>
                  <a:ext cx="475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422FBA-26C4-4F4A-981B-DA6A67BB33DD}"/>
                    </a:ext>
                  </a:extLst>
                </p14:cNvPr>
                <p14:cNvContentPartPr/>
                <p14:nvPr/>
              </p14:nvContentPartPr>
              <p14:xfrm>
                <a:off x="5419457" y="1376863"/>
                <a:ext cx="198000" cy="1494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422FBA-26C4-4F4A-981B-DA6A67BB33D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401457" y="1359223"/>
                  <a:ext cx="233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9CCFCE9-2AC3-46E9-932A-EE0A48EF99BE}"/>
                    </a:ext>
                  </a:extLst>
                </p14:cNvPr>
                <p14:cNvContentPartPr/>
                <p14:nvPr/>
              </p14:nvContentPartPr>
              <p14:xfrm>
                <a:off x="5694137" y="1403863"/>
                <a:ext cx="139320" cy="1234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9CCFCE9-2AC3-46E9-932A-EE0A48EF99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676137" y="1386223"/>
                  <a:ext cx="1749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30B3CBD-6B63-4987-A55E-CEE22A4A888A}"/>
                    </a:ext>
                  </a:extLst>
                </p14:cNvPr>
                <p14:cNvContentPartPr/>
                <p14:nvPr/>
              </p14:nvContentPartPr>
              <p14:xfrm>
                <a:off x="5915537" y="1373983"/>
                <a:ext cx="119520" cy="1782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30B3CBD-6B63-4987-A55E-CEE22A4A888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7897" y="1355983"/>
                  <a:ext cx="1551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E06A140-92E6-415E-9B14-E762FD00DFC4}"/>
                    </a:ext>
                  </a:extLst>
                </p14:cNvPr>
                <p14:cNvContentPartPr/>
                <p14:nvPr/>
              </p14:nvContentPartPr>
              <p14:xfrm>
                <a:off x="5950817" y="1437703"/>
                <a:ext cx="125280" cy="190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E06A140-92E6-415E-9B14-E762FD00DFC4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33177" y="1419703"/>
                  <a:ext cx="1609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2FC7053-F739-4599-8612-3FD553EE576F}"/>
                    </a:ext>
                  </a:extLst>
                </p14:cNvPr>
                <p14:cNvContentPartPr/>
                <p14:nvPr/>
              </p14:nvContentPartPr>
              <p14:xfrm>
                <a:off x="6189137" y="1386223"/>
                <a:ext cx="76680" cy="1450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2FC7053-F739-4599-8612-3FD553EE576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171137" y="1368223"/>
                  <a:ext cx="1123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BF1C9FC3-B45B-4EAC-8863-5F0A4C6E2AFA}"/>
              </a:ext>
            </a:extLst>
          </p:cNvPr>
          <p:cNvGrpSpPr/>
          <p:nvPr/>
        </p:nvGrpSpPr>
        <p:grpSpPr>
          <a:xfrm>
            <a:off x="6473177" y="1385143"/>
            <a:ext cx="7920" cy="114120"/>
            <a:chOff x="6473177" y="1385143"/>
            <a:chExt cx="7920" cy="1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E3B69FD-51AC-4486-9989-82B88695424C}"/>
                    </a:ext>
                  </a:extLst>
                </p14:cNvPr>
                <p14:cNvContentPartPr/>
                <p14:nvPr/>
              </p14:nvContentPartPr>
              <p14:xfrm>
                <a:off x="6473177" y="1385143"/>
                <a:ext cx="1800" cy="212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E3B69FD-51AC-4486-9989-82B88695424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55177" y="1367503"/>
                  <a:ext cx="374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6811CA9C-47FF-4868-93EE-30762ED86800}"/>
                    </a:ext>
                  </a:extLst>
                </p14:cNvPr>
                <p14:cNvContentPartPr/>
                <p14:nvPr/>
              </p14:nvContentPartPr>
              <p14:xfrm>
                <a:off x="6477137" y="1498543"/>
                <a:ext cx="3960" cy="7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6811CA9C-47FF-4868-93EE-30762ED86800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459497" y="1480903"/>
                  <a:ext cx="39600" cy="3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A46AF25D-45CE-4EB3-A059-0232C66D25CA}"/>
                  </a:ext>
                </a:extLst>
              </p14:cNvPr>
              <p14:cNvContentPartPr/>
              <p14:nvPr/>
            </p14:nvContentPartPr>
            <p14:xfrm>
              <a:off x="1129337" y="1966903"/>
              <a:ext cx="11160" cy="15480"/>
            </p14:xfrm>
          </p:contentPart>
        </mc:Choice>
        <mc:Fallback xmlns=""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A46AF25D-45CE-4EB3-A059-0232C66D25C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1337" y="1948903"/>
                <a:ext cx="468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5" name="Group 224">
            <a:extLst>
              <a:ext uri="{FF2B5EF4-FFF2-40B4-BE49-F238E27FC236}">
                <a16:creationId xmlns:a16="http://schemas.microsoft.com/office/drawing/2014/main" id="{368DBA7D-7516-4F8D-8FBA-283A0C9DD0D5}"/>
              </a:ext>
            </a:extLst>
          </p:cNvPr>
          <p:cNvGrpSpPr/>
          <p:nvPr/>
        </p:nvGrpSpPr>
        <p:grpSpPr>
          <a:xfrm>
            <a:off x="1328777" y="1886623"/>
            <a:ext cx="1623960" cy="234000"/>
            <a:chOff x="1328777" y="1886623"/>
            <a:chExt cx="162396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2F86679-2BC2-46B2-AB2D-0CE78944E703}"/>
                    </a:ext>
                  </a:extLst>
                </p14:cNvPr>
                <p14:cNvContentPartPr/>
                <p14:nvPr/>
              </p14:nvContentPartPr>
              <p14:xfrm>
                <a:off x="1328777" y="1932343"/>
                <a:ext cx="18720" cy="158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2F86679-2BC2-46B2-AB2D-0CE78944E70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310777" y="1914343"/>
                  <a:ext cx="543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4B2C853-3E71-48F0-8034-DC87CE7E6806}"/>
                    </a:ext>
                  </a:extLst>
                </p14:cNvPr>
                <p14:cNvContentPartPr/>
                <p14:nvPr/>
              </p14:nvContentPartPr>
              <p14:xfrm>
                <a:off x="1341737" y="1931263"/>
                <a:ext cx="157320" cy="16020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4B2C853-3E71-48F0-8034-DC87CE7E6806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324097" y="1913623"/>
                  <a:ext cx="1929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37307C2F-4DCF-44E9-AEF3-14B5B4980CE1}"/>
                    </a:ext>
                  </a:extLst>
                </p14:cNvPr>
                <p14:cNvContentPartPr/>
                <p14:nvPr/>
              </p14:nvContentPartPr>
              <p14:xfrm>
                <a:off x="1637657" y="1897063"/>
                <a:ext cx="92880" cy="20520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37307C2F-4DCF-44E9-AEF3-14B5B4980CE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619657" y="1879063"/>
                  <a:ext cx="1285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FAE71E8F-F1C8-403E-A669-30E59388CBF8}"/>
                    </a:ext>
                  </a:extLst>
                </p14:cNvPr>
                <p14:cNvContentPartPr/>
                <p14:nvPr/>
              </p14:nvContentPartPr>
              <p14:xfrm>
                <a:off x="1635497" y="2029183"/>
                <a:ext cx="87480" cy="381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FAE71E8F-F1C8-403E-A669-30E59388CBF8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617857" y="2011183"/>
                  <a:ext cx="1231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D492DAA9-02B1-4647-9C6F-8AB2772F9255}"/>
                    </a:ext>
                  </a:extLst>
                </p14:cNvPr>
                <p14:cNvContentPartPr/>
                <p14:nvPr/>
              </p14:nvContentPartPr>
              <p14:xfrm>
                <a:off x="1800377" y="1945303"/>
                <a:ext cx="107280" cy="171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D492DAA9-02B1-4647-9C6F-8AB2772F925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782377" y="1927663"/>
                  <a:ext cx="142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71EC00C-AC4B-4E61-9AF2-1A3B75BA844E}"/>
                    </a:ext>
                  </a:extLst>
                </p14:cNvPr>
                <p14:cNvContentPartPr/>
                <p14:nvPr/>
              </p14:nvContentPartPr>
              <p14:xfrm>
                <a:off x="1831337" y="2026303"/>
                <a:ext cx="87840" cy="943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71EC00C-AC4B-4E61-9AF2-1A3B75BA844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813697" y="2008663"/>
                  <a:ext cx="1234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7E60FF7-BB9C-43DA-B5F0-D893628751B3}"/>
                    </a:ext>
                  </a:extLst>
                </p14:cNvPr>
                <p14:cNvContentPartPr/>
                <p14:nvPr/>
              </p14:nvContentPartPr>
              <p14:xfrm>
                <a:off x="2008097" y="1913983"/>
                <a:ext cx="140040" cy="2030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7E60FF7-BB9C-43DA-B5F0-D893628751B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990457" y="1896343"/>
                  <a:ext cx="1756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6CFDD65F-39A7-4A56-9B26-6A5ACC1DDF8C}"/>
                    </a:ext>
                  </a:extLst>
                </p14:cNvPr>
                <p14:cNvContentPartPr/>
                <p14:nvPr/>
              </p14:nvContentPartPr>
              <p14:xfrm>
                <a:off x="2029337" y="1974103"/>
                <a:ext cx="123480" cy="630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6CFDD65F-39A7-4A56-9B26-6A5ACC1DDF8C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011337" y="1956103"/>
                  <a:ext cx="159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66D3BF5F-98E9-411E-8EC8-AF8E254B77BF}"/>
                    </a:ext>
                  </a:extLst>
                </p14:cNvPr>
                <p14:cNvContentPartPr/>
                <p14:nvPr/>
              </p14:nvContentPartPr>
              <p14:xfrm>
                <a:off x="2244257" y="1942423"/>
                <a:ext cx="39600" cy="1335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66D3BF5F-98E9-411E-8EC8-AF8E254B77B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226257" y="1924423"/>
                  <a:ext cx="752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7E3D463-B2FE-4BE9-8A15-0D6F557136B4}"/>
                    </a:ext>
                  </a:extLst>
                </p14:cNvPr>
                <p14:cNvContentPartPr/>
                <p14:nvPr/>
              </p14:nvContentPartPr>
              <p14:xfrm>
                <a:off x="2198537" y="1923703"/>
                <a:ext cx="162000" cy="4212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7E3D463-B2FE-4BE9-8A15-0D6F557136B4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80897" y="1905703"/>
                  <a:ext cx="1976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A512D26-8861-4AF1-95DB-395163E5F371}"/>
                    </a:ext>
                  </a:extLst>
                </p14:cNvPr>
                <p14:cNvContentPartPr/>
                <p14:nvPr/>
              </p14:nvContentPartPr>
              <p14:xfrm>
                <a:off x="2429297" y="1940983"/>
                <a:ext cx="32760" cy="17964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A512D26-8861-4AF1-95DB-395163E5F37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411657" y="1922983"/>
                  <a:ext cx="68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175A3719-B7C6-4C0E-903F-869FD2F7A484}"/>
                    </a:ext>
                  </a:extLst>
                </p14:cNvPr>
                <p14:cNvContentPartPr/>
                <p14:nvPr/>
              </p14:nvContentPartPr>
              <p14:xfrm>
                <a:off x="2541977" y="1965823"/>
                <a:ext cx="106200" cy="1418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175A3719-B7C6-4C0E-903F-869FD2F7A48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524337" y="1948183"/>
                  <a:ext cx="141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A606B875-2E42-4A43-A98A-62CAE43A1707}"/>
                    </a:ext>
                  </a:extLst>
                </p14:cNvPr>
                <p14:cNvContentPartPr/>
                <p14:nvPr/>
              </p14:nvContentPartPr>
              <p14:xfrm>
                <a:off x="2743217" y="1886623"/>
                <a:ext cx="209520" cy="2106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A606B875-2E42-4A43-A98A-62CAE43A170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725217" y="1868983"/>
                  <a:ext cx="245160" cy="24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8B0114CD-B23A-4BAD-828F-CA4385C2541D}"/>
                  </a:ext>
                </a:extLst>
              </p14:cNvPr>
              <p14:cNvContentPartPr/>
              <p14:nvPr/>
            </p14:nvContentPartPr>
            <p14:xfrm>
              <a:off x="1108457" y="2517789"/>
              <a:ext cx="11880" cy="4068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8B0114CD-B23A-4BAD-828F-CA4385C2541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90457" y="2499789"/>
                <a:ext cx="47520" cy="7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F17FE9D0-0CBA-412F-AE7C-03B402B80C93}"/>
              </a:ext>
            </a:extLst>
          </p:cNvPr>
          <p:cNvGrpSpPr/>
          <p:nvPr/>
        </p:nvGrpSpPr>
        <p:grpSpPr>
          <a:xfrm>
            <a:off x="1335617" y="2500869"/>
            <a:ext cx="1994760" cy="217440"/>
            <a:chOff x="1335617" y="2500869"/>
            <a:chExt cx="19947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75D8489-D0B4-4942-B6A6-A992F9EF1358}"/>
                    </a:ext>
                  </a:extLst>
                </p14:cNvPr>
                <p14:cNvContentPartPr/>
                <p14:nvPr/>
              </p14:nvContentPartPr>
              <p14:xfrm>
                <a:off x="1335617" y="2504829"/>
                <a:ext cx="115920" cy="160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75D8489-D0B4-4942-B6A6-A992F9EF135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317617" y="2486829"/>
                  <a:ext cx="1515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B247020-BAD8-4FE7-BF59-DC03FD9729F0}"/>
                    </a:ext>
                  </a:extLst>
                </p14:cNvPr>
                <p14:cNvContentPartPr/>
                <p14:nvPr/>
              </p14:nvContentPartPr>
              <p14:xfrm>
                <a:off x="1474937" y="2521389"/>
                <a:ext cx="111960" cy="150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B247020-BAD8-4FE7-BF59-DC03FD9729F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456937" y="2503749"/>
                  <a:ext cx="147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5E45015-ACC1-4598-8AF6-8FFECEFFBEE0}"/>
                    </a:ext>
                  </a:extLst>
                </p14:cNvPr>
                <p14:cNvContentPartPr/>
                <p14:nvPr/>
              </p14:nvContentPartPr>
              <p14:xfrm>
                <a:off x="1645937" y="2520309"/>
                <a:ext cx="159840" cy="1321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5E45015-ACC1-4598-8AF6-8FFECEFFBEE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628297" y="2502669"/>
                  <a:ext cx="1954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A558139B-41CB-4A58-BF1D-8574DF00A27B}"/>
                    </a:ext>
                  </a:extLst>
                </p14:cNvPr>
                <p14:cNvContentPartPr/>
                <p14:nvPr/>
              </p14:nvContentPartPr>
              <p14:xfrm>
                <a:off x="1873457" y="2528589"/>
                <a:ext cx="105840" cy="1897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A558139B-41CB-4A58-BF1D-8574DF00A27B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855457" y="2510589"/>
                  <a:ext cx="1414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98C75590-0B19-4398-85C6-3758B3F7BACF}"/>
                    </a:ext>
                  </a:extLst>
                </p14:cNvPr>
                <p14:cNvContentPartPr/>
                <p14:nvPr/>
              </p14:nvContentPartPr>
              <p14:xfrm>
                <a:off x="2053817" y="2537949"/>
                <a:ext cx="98280" cy="1472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98C75590-0B19-4398-85C6-3758B3F7BACF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036177" y="2520309"/>
                  <a:ext cx="1339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74B68FB-4F10-4EB6-B42F-A59427D6E584}"/>
                    </a:ext>
                  </a:extLst>
                </p14:cNvPr>
                <p14:cNvContentPartPr/>
                <p14:nvPr/>
              </p14:nvContentPartPr>
              <p14:xfrm>
                <a:off x="2255057" y="2531109"/>
                <a:ext cx="128880" cy="14832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74B68FB-4F10-4EB6-B42F-A59427D6E584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237417" y="2513469"/>
                  <a:ext cx="16452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406852E-6B51-4BCE-B427-437E95CD9EA7}"/>
                    </a:ext>
                  </a:extLst>
                </p14:cNvPr>
                <p14:cNvContentPartPr/>
                <p14:nvPr/>
              </p14:nvContentPartPr>
              <p14:xfrm>
                <a:off x="2514977" y="2533269"/>
                <a:ext cx="104040" cy="1602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406852E-6B51-4BCE-B427-437E95CD9EA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497337" y="2515629"/>
                  <a:ext cx="139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12238C79-F623-413A-966A-453C1CF31823}"/>
                    </a:ext>
                  </a:extLst>
                </p14:cNvPr>
                <p14:cNvContentPartPr/>
                <p14:nvPr/>
              </p14:nvContentPartPr>
              <p14:xfrm>
                <a:off x="2687417" y="2529309"/>
                <a:ext cx="33120" cy="1422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12238C79-F623-413A-966A-453C1CF31823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69777" y="2511669"/>
                  <a:ext cx="687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35848254-1B84-4BE4-862C-5C9A6C8E31BE}"/>
                    </a:ext>
                  </a:extLst>
                </p14:cNvPr>
                <p14:cNvContentPartPr/>
                <p14:nvPr/>
              </p14:nvContentPartPr>
              <p14:xfrm>
                <a:off x="2660777" y="2503389"/>
                <a:ext cx="217800" cy="1605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35848254-1B84-4BE4-862C-5C9A6C8E31B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42777" y="2485749"/>
                  <a:ext cx="25344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63087B-35C8-4017-9EB0-95A3E45FFC6E}"/>
                    </a:ext>
                  </a:extLst>
                </p14:cNvPr>
                <p14:cNvContentPartPr/>
                <p14:nvPr/>
              </p14:nvContentPartPr>
              <p14:xfrm>
                <a:off x="2959937" y="2524989"/>
                <a:ext cx="93600" cy="134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63087B-35C8-4017-9EB0-95A3E45FFC6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942297" y="2506989"/>
                  <a:ext cx="1292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018D65B-98BD-4A66-83DE-F264BEDD502E}"/>
                    </a:ext>
                  </a:extLst>
                </p14:cNvPr>
                <p14:cNvContentPartPr/>
                <p14:nvPr/>
              </p14:nvContentPartPr>
              <p14:xfrm>
                <a:off x="3144977" y="2500869"/>
                <a:ext cx="185400" cy="15372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018D65B-98BD-4A66-83DE-F264BEDD502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127337" y="2482869"/>
                  <a:ext cx="221040" cy="189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8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40572322-F707-490C-BEF2-48CE240051FF}"/>
                  </a:ext>
                </a:extLst>
              </p14:cNvPr>
              <p14:cNvContentPartPr/>
              <p14:nvPr/>
            </p14:nvContentPartPr>
            <p14:xfrm>
              <a:off x="3968297" y="2434269"/>
              <a:ext cx="241200" cy="20988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40572322-F707-490C-BEF2-48CE240051FF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3950657" y="2416269"/>
                <a:ext cx="276840" cy="24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4" name="Group 263">
            <a:extLst>
              <a:ext uri="{FF2B5EF4-FFF2-40B4-BE49-F238E27FC236}">
                <a16:creationId xmlns:a16="http://schemas.microsoft.com/office/drawing/2014/main" id="{72699A31-C495-4191-B4AF-037374F62D40}"/>
              </a:ext>
            </a:extLst>
          </p:cNvPr>
          <p:cNvGrpSpPr/>
          <p:nvPr/>
        </p:nvGrpSpPr>
        <p:grpSpPr>
          <a:xfrm>
            <a:off x="5197697" y="1829829"/>
            <a:ext cx="883080" cy="231480"/>
            <a:chOff x="5197697" y="1829829"/>
            <a:chExt cx="88308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FBE24FCA-A6C6-4F8D-B697-3492861B0061}"/>
                    </a:ext>
                  </a:extLst>
                </p14:cNvPr>
                <p14:cNvContentPartPr/>
                <p14:nvPr/>
              </p14:nvContentPartPr>
              <p14:xfrm>
                <a:off x="5197697" y="1900029"/>
                <a:ext cx="10080" cy="741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FBE24FCA-A6C6-4F8D-B697-3492861B006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5180057" y="1882029"/>
                  <a:ext cx="457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9D2DB09-84BB-4D98-86DA-67C667B6A2C8}"/>
                    </a:ext>
                  </a:extLst>
                </p14:cNvPr>
                <p14:cNvContentPartPr/>
                <p14:nvPr/>
              </p14:nvContentPartPr>
              <p14:xfrm>
                <a:off x="5237657" y="1929189"/>
                <a:ext cx="2520" cy="4500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9D2DB09-84BB-4D98-86DA-67C667B6A2C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220017" y="1911189"/>
                  <a:ext cx="3816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4EBCA1A9-07F6-4524-9556-21E3F270D2DF}"/>
                    </a:ext>
                  </a:extLst>
                </p14:cNvPr>
                <p14:cNvContentPartPr/>
                <p14:nvPr/>
              </p14:nvContentPartPr>
              <p14:xfrm>
                <a:off x="5381297" y="1934949"/>
                <a:ext cx="148320" cy="126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4EBCA1A9-07F6-4524-9556-21E3F270D2DF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363297" y="1917309"/>
                  <a:ext cx="183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A5A0EB90-8E77-4295-B1E1-0348CCFC2419}"/>
                    </a:ext>
                  </a:extLst>
                </p14:cNvPr>
                <p14:cNvContentPartPr/>
                <p14:nvPr/>
              </p14:nvContentPartPr>
              <p14:xfrm>
                <a:off x="5604497" y="1932429"/>
                <a:ext cx="137160" cy="10152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A5A0EB90-8E77-4295-B1E1-0348CCFC241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586857" y="1914429"/>
                  <a:ext cx="1728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F8D32295-EB77-423F-B1F7-B09ADFCB80AD}"/>
                    </a:ext>
                  </a:extLst>
                </p14:cNvPr>
                <p14:cNvContentPartPr/>
                <p14:nvPr/>
              </p14:nvContentPartPr>
              <p14:xfrm>
                <a:off x="5828417" y="1884189"/>
                <a:ext cx="12240" cy="12384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F8D32295-EB77-423F-B1F7-B09ADFCB80A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810777" y="1866189"/>
                  <a:ext cx="47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4779B5B-A447-49CF-9D37-E99D54800B5A}"/>
                    </a:ext>
                  </a:extLst>
                </p14:cNvPr>
                <p14:cNvContentPartPr/>
                <p14:nvPr/>
              </p14:nvContentPartPr>
              <p14:xfrm>
                <a:off x="5778017" y="1871229"/>
                <a:ext cx="134640" cy="2808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4779B5B-A447-49CF-9D37-E99D54800B5A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5760017" y="1853589"/>
                  <a:ext cx="170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4FFF1E8C-1E5E-4D5B-8881-6F71F1E27015}"/>
                    </a:ext>
                  </a:extLst>
                </p14:cNvPr>
                <p14:cNvContentPartPr/>
                <p14:nvPr/>
              </p14:nvContentPartPr>
              <p14:xfrm>
                <a:off x="6031097" y="1829829"/>
                <a:ext cx="10800" cy="3888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4FFF1E8C-1E5E-4D5B-8881-6F71F1E27015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6013457" y="1811829"/>
                  <a:ext cx="464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B6D0BE8-36A2-41FE-9562-FE80E2B4C91A}"/>
                    </a:ext>
                  </a:extLst>
                </p14:cNvPr>
                <p14:cNvContentPartPr/>
                <p14:nvPr/>
              </p14:nvContentPartPr>
              <p14:xfrm>
                <a:off x="6065657" y="1841709"/>
                <a:ext cx="15120" cy="3528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B6D0BE8-36A2-41FE-9562-FE80E2B4C91A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048017" y="1824069"/>
                  <a:ext cx="507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F485C1B3-2EA6-4BA1-B56E-D3A3EF77C453}"/>
              </a:ext>
            </a:extLst>
          </p:cNvPr>
          <p:cNvGrpSpPr/>
          <p:nvPr/>
        </p:nvGrpSpPr>
        <p:grpSpPr>
          <a:xfrm>
            <a:off x="5206697" y="2407269"/>
            <a:ext cx="65880" cy="64080"/>
            <a:chOff x="5206697" y="2407269"/>
            <a:chExt cx="65880" cy="6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8D4AB97-833E-49C4-89BA-06BABBCE080F}"/>
                    </a:ext>
                  </a:extLst>
                </p14:cNvPr>
                <p14:cNvContentPartPr/>
                <p14:nvPr/>
              </p14:nvContentPartPr>
              <p14:xfrm>
                <a:off x="5206697" y="2407269"/>
                <a:ext cx="10080" cy="640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8D4AB97-833E-49C4-89BA-06BABBCE080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5189057" y="2389629"/>
                  <a:ext cx="4572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B823B3D8-4C68-47DB-9B08-1EEE9ED88A7A}"/>
                    </a:ext>
                  </a:extLst>
                </p14:cNvPr>
                <p14:cNvContentPartPr/>
                <p14:nvPr/>
              </p14:nvContentPartPr>
              <p14:xfrm>
                <a:off x="5262497" y="2417349"/>
                <a:ext cx="10080" cy="540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B823B3D8-4C68-47DB-9B08-1EEE9ED88A7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244857" y="2399709"/>
                  <a:ext cx="4572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7A7D61D5-1105-425B-B6F6-C5811298E1A6}"/>
              </a:ext>
            </a:extLst>
          </p:cNvPr>
          <p:cNvGrpSpPr/>
          <p:nvPr/>
        </p:nvGrpSpPr>
        <p:grpSpPr>
          <a:xfrm>
            <a:off x="5475977" y="2318709"/>
            <a:ext cx="873720" cy="253800"/>
            <a:chOff x="5475977" y="2318709"/>
            <a:chExt cx="87372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7179788C-E45D-4042-8786-C99DB5A5DEE1}"/>
                    </a:ext>
                  </a:extLst>
                </p14:cNvPr>
                <p14:cNvContentPartPr/>
                <p14:nvPr/>
              </p14:nvContentPartPr>
              <p14:xfrm>
                <a:off x="5475977" y="2427789"/>
                <a:ext cx="122760" cy="14472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7179788C-E45D-4042-8786-C99DB5A5DEE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458337" y="2409789"/>
                  <a:ext cx="1584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18F426D4-6ACC-4CC6-8B60-2F6D79F0F9F2}"/>
                    </a:ext>
                  </a:extLst>
                </p14:cNvPr>
                <p14:cNvContentPartPr/>
                <p14:nvPr/>
              </p14:nvContentPartPr>
              <p14:xfrm>
                <a:off x="5479577" y="2472429"/>
                <a:ext cx="140040" cy="4212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18F426D4-6ACC-4CC6-8B60-2F6D79F0F9F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461937" y="2454789"/>
                  <a:ext cx="175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CA8E2D7-C5BB-49A8-A2D6-6CBD5DCE21EE}"/>
                    </a:ext>
                  </a:extLst>
                </p14:cNvPr>
                <p14:cNvContentPartPr/>
                <p14:nvPr/>
              </p14:nvContentPartPr>
              <p14:xfrm>
                <a:off x="5728337" y="2413749"/>
                <a:ext cx="201600" cy="1389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CA8E2D7-C5BB-49A8-A2D6-6CBD5DCE21EE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710337" y="2395749"/>
                  <a:ext cx="2372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85B7B6F-A14E-4DE3-95EB-BEFD629E3A96}"/>
                    </a:ext>
                  </a:extLst>
                </p14:cNvPr>
                <p14:cNvContentPartPr/>
                <p14:nvPr/>
              </p14:nvContentPartPr>
              <p14:xfrm>
                <a:off x="5991497" y="2369469"/>
                <a:ext cx="170280" cy="1364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85B7B6F-A14E-4DE3-95EB-BEFD629E3A9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973497" y="2351469"/>
                  <a:ext cx="2059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627E7B7-5365-480D-AC43-0794411834F7}"/>
                    </a:ext>
                  </a:extLst>
                </p14:cNvPr>
                <p14:cNvContentPartPr/>
                <p14:nvPr/>
              </p14:nvContentPartPr>
              <p14:xfrm>
                <a:off x="6274097" y="2338149"/>
                <a:ext cx="6840" cy="17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627E7B7-5365-480D-AC43-0794411834F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256457" y="2320509"/>
                  <a:ext cx="424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06A2CF5-7060-4A37-BF53-E2B01E989DE6}"/>
                    </a:ext>
                  </a:extLst>
                </p14:cNvPr>
                <p14:cNvContentPartPr/>
                <p14:nvPr/>
              </p14:nvContentPartPr>
              <p14:xfrm>
                <a:off x="6316577" y="2318709"/>
                <a:ext cx="33120" cy="277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06A2CF5-7060-4A37-BF53-E2B01E989DE6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298937" y="2300709"/>
                  <a:ext cx="6876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2">
            <p14:nvContentPartPr>
              <p14:cNvPr id="265" name="Ink 264">
                <a:extLst>
                  <a:ext uri="{FF2B5EF4-FFF2-40B4-BE49-F238E27FC236}">
                    <a16:creationId xmlns:a16="http://schemas.microsoft.com/office/drawing/2014/main" id="{417C7DE3-8E06-4CF0-9437-25AA1A7F85E8}"/>
                  </a:ext>
                </a:extLst>
              </p14:cNvPr>
              <p14:cNvContentPartPr/>
              <p14:nvPr/>
            </p14:nvContentPartPr>
            <p14:xfrm>
              <a:off x="1171817" y="3217989"/>
              <a:ext cx="6480" cy="19080"/>
            </p14:xfrm>
          </p:contentPart>
        </mc:Choice>
        <mc:Fallback xmlns="">
          <p:pic>
            <p:nvPicPr>
              <p:cNvPr id="265" name="Ink 264">
                <a:extLst>
                  <a:ext uri="{FF2B5EF4-FFF2-40B4-BE49-F238E27FC236}">
                    <a16:creationId xmlns:a16="http://schemas.microsoft.com/office/drawing/2014/main" id="{417C7DE3-8E06-4CF0-9437-25AA1A7F85E8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1153817" y="3199989"/>
                <a:ext cx="42120" cy="5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Group 283">
            <a:extLst>
              <a:ext uri="{FF2B5EF4-FFF2-40B4-BE49-F238E27FC236}">
                <a16:creationId xmlns:a16="http://schemas.microsoft.com/office/drawing/2014/main" id="{05AF6A1B-09C9-4D80-B50D-10625E39B2D8}"/>
              </a:ext>
            </a:extLst>
          </p:cNvPr>
          <p:cNvGrpSpPr/>
          <p:nvPr/>
        </p:nvGrpSpPr>
        <p:grpSpPr>
          <a:xfrm>
            <a:off x="1457297" y="3088749"/>
            <a:ext cx="1748880" cy="250560"/>
            <a:chOff x="1457297" y="3088749"/>
            <a:chExt cx="174888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7204C7CA-8971-4762-BF0E-76DDC3514CDF}"/>
                    </a:ext>
                  </a:extLst>
                </p14:cNvPr>
                <p14:cNvContentPartPr/>
                <p14:nvPr/>
              </p14:nvContentPartPr>
              <p14:xfrm>
                <a:off x="1460537" y="3088749"/>
                <a:ext cx="34200" cy="2199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7204C7CA-8971-4762-BF0E-76DDC3514CDF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1442537" y="3070749"/>
                  <a:ext cx="698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097D0B4-5C13-473F-A6E0-B8F3858EC887}"/>
                    </a:ext>
                  </a:extLst>
                </p14:cNvPr>
                <p14:cNvContentPartPr/>
                <p14:nvPr/>
              </p14:nvContentPartPr>
              <p14:xfrm>
                <a:off x="1457297" y="3128709"/>
                <a:ext cx="110520" cy="20664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097D0B4-5C13-473F-A6E0-B8F3858EC887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1439657" y="3111069"/>
                  <a:ext cx="146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A407B0C-306D-461E-84B9-27FE2EE09A28}"/>
                    </a:ext>
                  </a:extLst>
                </p14:cNvPr>
                <p14:cNvContentPartPr/>
                <p14:nvPr/>
              </p14:nvContentPartPr>
              <p14:xfrm>
                <a:off x="1646297" y="3144909"/>
                <a:ext cx="31320" cy="1576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A407B0C-306D-461E-84B9-27FE2EE09A2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1628297" y="3127269"/>
                  <a:ext cx="669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4691A3C-64E4-46BA-8A08-1656EBD6653A}"/>
                    </a:ext>
                  </a:extLst>
                </p14:cNvPr>
                <p14:cNvContentPartPr/>
                <p14:nvPr/>
              </p14:nvContentPartPr>
              <p14:xfrm>
                <a:off x="1755377" y="3136269"/>
                <a:ext cx="119880" cy="1486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4691A3C-64E4-46BA-8A08-1656EBD6653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737377" y="3118629"/>
                  <a:ext cx="1555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1BB4B35-3C07-44B4-BB8A-70D72D971BE6}"/>
                    </a:ext>
                  </a:extLst>
                </p14:cNvPr>
                <p14:cNvContentPartPr/>
                <p14:nvPr/>
              </p14:nvContentPartPr>
              <p14:xfrm>
                <a:off x="1936097" y="3137709"/>
                <a:ext cx="72360" cy="15552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1BB4B35-3C07-44B4-BB8A-70D72D971BE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918457" y="3119709"/>
                  <a:ext cx="10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AAD5F24E-3A34-4DD4-B3D6-C39FEF8DBAE7}"/>
                    </a:ext>
                  </a:extLst>
                </p14:cNvPr>
                <p14:cNvContentPartPr/>
                <p14:nvPr/>
              </p14:nvContentPartPr>
              <p14:xfrm>
                <a:off x="2089817" y="3167949"/>
                <a:ext cx="91800" cy="1468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AAD5F24E-3A34-4DD4-B3D6-C39FEF8DBAE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072177" y="3150309"/>
                  <a:ext cx="12744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F92FC82-C2E0-4FE6-B2C1-7FA4CD4F3E38}"/>
                    </a:ext>
                  </a:extLst>
                </p14:cNvPr>
                <p14:cNvContentPartPr/>
                <p14:nvPr/>
              </p14:nvContentPartPr>
              <p14:xfrm>
                <a:off x="2284937" y="3182709"/>
                <a:ext cx="146160" cy="1371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F92FC82-C2E0-4FE6-B2C1-7FA4CD4F3E38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267297" y="3165069"/>
                  <a:ext cx="181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952DC86-9F97-4DD9-ABA3-71F9221A6877}"/>
                    </a:ext>
                  </a:extLst>
                </p14:cNvPr>
                <p14:cNvContentPartPr/>
                <p14:nvPr/>
              </p14:nvContentPartPr>
              <p14:xfrm>
                <a:off x="2496977" y="3179469"/>
                <a:ext cx="77760" cy="1472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952DC86-9F97-4DD9-ABA3-71F9221A68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478977" y="3161829"/>
                  <a:ext cx="11340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C45E126-A8A0-4D4E-BE25-C4BAEF080D38}"/>
                    </a:ext>
                  </a:extLst>
                </p14:cNvPr>
                <p14:cNvContentPartPr/>
                <p14:nvPr/>
              </p14:nvContentPartPr>
              <p14:xfrm>
                <a:off x="2654657" y="3204669"/>
                <a:ext cx="10440" cy="11448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C45E126-A8A0-4D4E-BE25-C4BAEF080D38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2637017" y="3187029"/>
                  <a:ext cx="460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E4FE690D-2D00-4310-86E8-C524E5B8BB12}"/>
                    </a:ext>
                  </a:extLst>
                </p14:cNvPr>
                <p14:cNvContentPartPr/>
                <p14:nvPr/>
              </p14:nvContentPartPr>
              <p14:xfrm>
                <a:off x="2593097" y="3183069"/>
                <a:ext cx="185040" cy="13608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E4FE690D-2D00-4310-86E8-C524E5B8BB1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575457" y="3165429"/>
                  <a:ext cx="22068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0FE4D38-72E0-46CA-B01F-81799D1BC7BD}"/>
                    </a:ext>
                  </a:extLst>
                </p14:cNvPr>
                <p14:cNvContentPartPr/>
                <p14:nvPr/>
              </p14:nvContentPartPr>
              <p14:xfrm>
                <a:off x="2881457" y="3190989"/>
                <a:ext cx="84240" cy="1346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0FE4D38-72E0-46CA-B01F-81799D1BC7BD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863817" y="3173349"/>
                  <a:ext cx="1198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254F1BD-4835-462E-8969-16F3808F1ED5}"/>
                    </a:ext>
                  </a:extLst>
                </p14:cNvPr>
                <p14:cNvContentPartPr/>
                <p14:nvPr/>
              </p14:nvContentPartPr>
              <p14:xfrm>
                <a:off x="3040217" y="3177309"/>
                <a:ext cx="165960" cy="162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254F1BD-4835-462E-8969-16F3808F1ED5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022577" y="3159669"/>
                  <a:ext cx="201600" cy="197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8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22E5C25C-2AC9-4854-9CE9-497F5DC44DDB}"/>
                  </a:ext>
                </a:extLst>
              </p14:cNvPr>
              <p14:cNvContentPartPr/>
              <p14:nvPr/>
            </p14:nvContentPartPr>
            <p14:xfrm>
              <a:off x="3943457" y="3124029"/>
              <a:ext cx="196200" cy="183960"/>
            </p14:xfrm>
          </p:contentPart>
        </mc:Choice>
        <mc:Fallback xmlns=""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22E5C25C-2AC9-4854-9CE9-497F5DC44DDB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3925457" y="3106389"/>
                <a:ext cx="2318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3" name="Group 282">
            <a:extLst>
              <a:ext uri="{FF2B5EF4-FFF2-40B4-BE49-F238E27FC236}">
                <a16:creationId xmlns:a16="http://schemas.microsoft.com/office/drawing/2014/main" id="{E457910A-2BD2-467A-BE49-37C22E1A74F4}"/>
              </a:ext>
            </a:extLst>
          </p:cNvPr>
          <p:cNvGrpSpPr/>
          <p:nvPr/>
        </p:nvGrpSpPr>
        <p:grpSpPr>
          <a:xfrm>
            <a:off x="5243057" y="3035109"/>
            <a:ext cx="45720" cy="48240"/>
            <a:chOff x="5243057" y="3035109"/>
            <a:chExt cx="45720" cy="4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4B93A35-E963-448D-BA4B-4E7F8BA74DCE}"/>
                    </a:ext>
                  </a:extLst>
                </p14:cNvPr>
                <p14:cNvContentPartPr/>
                <p14:nvPr/>
              </p14:nvContentPartPr>
              <p14:xfrm>
                <a:off x="5243057" y="3037629"/>
                <a:ext cx="12960" cy="4572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4B93A35-E963-448D-BA4B-4E7F8BA74DCE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225057" y="3019989"/>
                  <a:ext cx="486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A0536C27-36AE-41C1-AA02-49D1A9FC5252}"/>
                    </a:ext>
                  </a:extLst>
                </p14:cNvPr>
                <p14:cNvContentPartPr/>
                <p14:nvPr/>
              </p14:nvContentPartPr>
              <p14:xfrm>
                <a:off x="5283377" y="3035109"/>
                <a:ext cx="5400" cy="302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A0536C27-36AE-41C1-AA02-49D1A9FC5252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265737" y="3017109"/>
                  <a:ext cx="41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3732CC46-C1CB-4ECE-9D8C-F9ABE8E30C02}"/>
              </a:ext>
            </a:extLst>
          </p:cNvPr>
          <p:cNvGrpSpPr/>
          <p:nvPr/>
        </p:nvGrpSpPr>
        <p:grpSpPr>
          <a:xfrm>
            <a:off x="5474177" y="3025029"/>
            <a:ext cx="536400" cy="198000"/>
            <a:chOff x="5474177" y="3025029"/>
            <a:chExt cx="536400" cy="1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896A6F2-1FBB-482D-B6DA-BF3E03A58F0A}"/>
                    </a:ext>
                  </a:extLst>
                </p14:cNvPr>
                <p14:cNvContentPartPr/>
                <p14:nvPr/>
              </p14:nvContentPartPr>
              <p14:xfrm>
                <a:off x="5474177" y="3080109"/>
                <a:ext cx="133920" cy="14292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896A6F2-1FBB-482D-B6DA-BF3E03A58F0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456537" y="3062109"/>
                  <a:ext cx="1695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21C1C4E-EBFB-4B82-B340-375B51CA72A1}"/>
                    </a:ext>
                  </a:extLst>
                </p14:cNvPr>
                <p14:cNvContentPartPr/>
                <p14:nvPr/>
              </p14:nvContentPartPr>
              <p14:xfrm>
                <a:off x="5668937" y="3064269"/>
                <a:ext cx="165960" cy="1566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21C1C4E-EBFB-4B82-B340-375B51CA72A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651297" y="3046269"/>
                  <a:ext cx="2016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C596A7C9-FA39-41AD-AEE5-50147EB5E08F}"/>
                    </a:ext>
                  </a:extLst>
                </p14:cNvPr>
                <p14:cNvContentPartPr/>
                <p14:nvPr/>
              </p14:nvContentPartPr>
              <p14:xfrm>
                <a:off x="5958017" y="3025029"/>
                <a:ext cx="52560" cy="504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C596A7C9-FA39-41AD-AEE5-50147EB5E08F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940377" y="3007029"/>
                  <a:ext cx="88200" cy="8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0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D6AA081B-F42E-4949-A8D0-70500F86FABD}"/>
                  </a:ext>
                </a:extLst>
              </p14:cNvPr>
              <p14:cNvContentPartPr/>
              <p14:nvPr/>
            </p14:nvContentPartPr>
            <p14:xfrm>
              <a:off x="1173617" y="3919989"/>
              <a:ext cx="21960" cy="15480"/>
            </p14:xfrm>
          </p:contentPart>
        </mc:Choice>
        <mc:Fallback xmlns=""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D6AA081B-F42E-4949-A8D0-70500F86FABD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1155617" y="3902349"/>
                <a:ext cx="57600" cy="5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1" name="Group 300">
            <a:extLst>
              <a:ext uri="{FF2B5EF4-FFF2-40B4-BE49-F238E27FC236}">
                <a16:creationId xmlns:a16="http://schemas.microsoft.com/office/drawing/2014/main" id="{FD5D08DC-36B9-4AED-99CF-8825074983DB}"/>
              </a:ext>
            </a:extLst>
          </p:cNvPr>
          <p:cNvGrpSpPr/>
          <p:nvPr/>
        </p:nvGrpSpPr>
        <p:grpSpPr>
          <a:xfrm>
            <a:off x="1474217" y="3789309"/>
            <a:ext cx="1878480" cy="181800"/>
            <a:chOff x="1474217" y="3789309"/>
            <a:chExt cx="187848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CC7D2811-5EA2-4DAA-894B-F0A130280169}"/>
                    </a:ext>
                  </a:extLst>
                </p14:cNvPr>
                <p14:cNvContentPartPr/>
                <p14:nvPr/>
              </p14:nvContentPartPr>
              <p14:xfrm>
                <a:off x="1474217" y="3822789"/>
                <a:ext cx="15120" cy="1378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CC7D2811-5EA2-4DAA-894B-F0A13028016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1456217" y="3804789"/>
                  <a:ext cx="507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58B1D091-BCAD-4B94-B247-6C0B7949415D}"/>
                    </a:ext>
                  </a:extLst>
                </p14:cNvPr>
                <p14:cNvContentPartPr/>
                <p14:nvPr/>
              </p14:nvContentPartPr>
              <p14:xfrm>
                <a:off x="1583297" y="3823149"/>
                <a:ext cx="194400" cy="143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58B1D091-BCAD-4B94-B247-6C0B7949415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1565297" y="3805509"/>
                  <a:ext cx="2300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DB41A674-A0A7-4A64-B4DD-6EE0FD3D41F1}"/>
                    </a:ext>
                  </a:extLst>
                </p14:cNvPr>
                <p14:cNvContentPartPr/>
                <p14:nvPr/>
              </p14:nvContentPartPr>
              <p14:xfrm>
                <a:off x="1847177" y="3804069"/>
                <a:ext cx="116640" cy="1310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DB41A674-A0A7-4A64-B4DD-6EE0FD3D41F1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1829537" y="3786429"/>
                  <a:ext cx="1522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D183FF6-2789-4075-8005-E140B63FF8CC}"/>
                    </a:ext>
                  </a:extLst>
                </p14:cNvPr>
                <p14:cNvContentPartPr/>
                <p14:nvPr/>
              </p14:nvContentPartPr>
              <p14:xfrm>
                <a:off x="2029337" y="3818109"/>
                <a:ext cx="85680" cy="136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D183FF6-2789-4075-8005-E140B63FF8CC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2011337" y="3800469"/>
                  <a:ext cx="1213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8C11E8E-26DA-4937-8F60-317BD7E507C5}"/>
                    </a:ext>
                  </a:extLst>
                </p14:cNvPr>
                <p14:cNvContentPartPr/>
                <p14:nvPr/>
              </p14:nvContentPartPr>
              <p14:xfrm>
                <a:off x="2186297" y="3802269"/>
                <a:ext cx="23760" cy="1249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8C11E8E-26DA-4937-8F60-317BD7E507C5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2168297" y="3784269"/>
                  <a:ext cx="59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6312B30-74E5-423F-8094-684892B02CC6}"/>
                    </a:ext>
                  </a:extLst>
                </p14:cNvPr>
                <p14:cNvContentPartPr/>
                <p14:nvPr/>
              </p14:nvContentPartPr>
              <p14:xfrm>
                <a:off x="2319857" y="3801549"/>
                <a:ext cx="71640" cy="13752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6312B30-74E5-423F-8094-684892B02CC6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2301857" y="3783549"/>
                  <a:ext cx="107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FFF90FAE-9A5D-460D-9DA3-83A4AA2D5A2E}"/>
                    </a:ext>
                  </a:extLst>
                </p14:cNvPr>
                <p14:cNvContentPartPr/>
                <p14:nvPr/>
              </p14:nvContentPartPr>
              <p14:xfrm>
                <a:off x="2467817" y="3828189"/>
                <a:ext cx="102240" cy="13968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FFF90FAE-9A5D-460D-9DA3-83A4AA2D5A2E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2449817" y="3810549"/>
                  <a:ext cx="1378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BC282708-9332-4B13-BB82-BBE95E51E6A8}"/>
                    </a:ext>
                  </a:extLst>
                </p14:cNvPr>
                <p14:cNvContentPartPr/>
                <p14:nvPr/>
              </p14:nvContentPartPr>
              <p14:xfrm>
                <a:off x="2476817" y="3902709"/>
                <a:ext cx="75600" cy="291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BC282708-9332-4B13-BB82-BBE95E51E6A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2458817" y="3885069"/>
                  <a:ext cx="1112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A76E5EF0-53E5-4F46-A224-8543D8697E93}"/>
                    </a:ext>
                  </a:extLst>
                </p14:cNvPr>
                <p14:cNvContentPartPr/>
                <p14:nvPr/>
              </p14:nvContentPartPr>
              <p14:xfrm>
                <a:off x="2716217" y="3834669"/>
                <a:ext cx="12600" cy="13644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A76E5EF0-53E5-4F46-A224-8543D8697E9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2698577" y="3816669"/>
                  <a:ext cx="48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84DA1B9-C5FC-4799-B59F-D21D296793DB}"/>
                    </a:ext>
                  </a:extLst>
                </p14:cNvPr>
                <p14:cNvContentPartPr/>
                <p14:nvPr/>
              </p14:nvContentPartPr>
              <p14:xfrm>
                <a:off x="2624417" y="3831429"/>
                <a:ext cx="251280" cy="1378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84DA1B9-C5FC-4799-B59F-D21D296793DB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2606777" y="3813429"/>
                  <a:ext cx="286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68217C53-FEEB-4659-9D45-752501473CE2}"/>
                    </a:ext>
                  </a:extLst>
                </p14:cNvPr>
                <p14:cNvContentPartPr/>
                <p14:nvPr/>
              </p14:nvContentPartPr>
              <p14:xfrm>
                <a:off x="2967137" y="3807669"/>
                <a:ext cx="106920" cy="15912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68217C53-FEEB-4659-9D45-752501473CE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2949137" y="3789669"/>
                  <a:ext cx="1425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2A60E7F8-D997-4839-B783-983F4F1C7BED}"/>
                    </a:ext>
                  </a:extLst>
                </p14:cNvPr>
                <p14:cNvContentPartPr/>
                <p14:nvPr/>
              </p14:nvContentPartPr>
              <p14:xfrm>
                <a:off x="3155777" y="3789309"/>
                <a:ext cx="196920" cy="15840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2A60E7F8-D997-4839-B783-983F4F1C7BE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3138137" y="3771669"/>
                  <a:ext cx="23256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1" name="Group 310">
            <a:extLst>
              <a:ext uri="{FF2B5EF4-FFF2-40B4-BE49-F238E27FC236}">
                <a16:creationId xmlns:a16="http://schemas.microsoft.com/office/drawing/2014/main" id="{222E50EA-A023-49B4-9C82-882802F37B56}"/>
              </a:ext>
            </a:extLst>
          </p:cNvPr>
          <p:cNvGrpSpPr/>
          <p:nvPr/>
        </p:nvGrpSpPr>
        <p:grpSpPr>
          <a:xfrm>
            <a:off x="3922937" y="3771669"/>
            <a:ext cx="424440" cy="177480"/>
            <a:chOff x="3922937" y="3771669"/>
            <a:chExt cx="424440" cy="17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7491175-6A49-4A38-BFC5-28D9459DD80B}"/>
                    </a:ext>
                  </a:extLst>
                </p14:cNvPr>
                <p14:cNvContentPartPr/>
                <p14:nvPr/>
              </p14:nvContentPartPr>
              <p14:xfrm>
                <a:off x="3922937" y="3820269"/>
                <a:ext cx="389520" cy="406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7491175-6A49-4A38-BFC5-28D9459DD80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3904937" y="3802629"/>
                  <a:ext cx="4251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E160AEF8-10B0-4659-9CDF-28E8434892CF}"/>
                    </a:ext>
                  </a:extLst>
                </p14:cNvPr>
                <p14:cNvContentPartPr/>
                <p14:nvPr/>
              </p14:nvContentPartPr>
              <p14:xfrm>
                <a:off x="4264937" y="3771669"/>
                <a:ext cx="82440" cy="17748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E160AEF8-10B0-4659-9CDF-28E8434892CF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4246937" y="3754029"/>
                  <a:ext cx="118080" cy="21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1EBF5CA-3AE8-4542-A1D6-8B68A29071E3}"/>
              </a:ext>
            </a:extLst>
          </p:cNvPr>
          <p:cNvGrpSpPr/>
          <p:nvPr/>
        </p:nvGrpSpPr>
        <p:grpSpPr>
          <a:xfrm>
            <a:off x="5388497" y="3649269"/>
            <a:ext cx="1380960" cy="287640"/>
            <a:chOff x="5388497" y="3649269"/>
            <a:chExt cx="1380960" cy="28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3120189E-C352-4B5C-84B2-49C01C17CE93}"/>
                    </a:ext>
                  </a:extLst>
                </p14:cNvPr>
                <p14:cNvContentPartPr/>
                <p14:nvPr/>
              </p14:nvContentPartPr>
              <p14:xfrm>
                <a:off x="5388497" y="3649269"/>
                <a:ext cx="19080" cy="5400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3120189E-C352-4B5C-84B2-49C01C17CE93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5370497" y="3631629"/>
                  <a:ext cx="54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28108B3-891F-4B36-AF2D-6B3FF5A87411}"/>
                    </a:ext>
                  </a:extLst>
                </p14:cNvPr>
                <p14:cNvContentPartPr/>
                <p14:nvPr/>
              </p14:nvContentPartPr>
              <p14:xfrm>
                <a:off x="5450417" y="3652149"/>
                <a:ext cx="360" cy="4536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28108B3-891F-4B36-AF2D-6B3FF5A87411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5432777" y="3634149"/>
                  <a:ext cx="360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CC00BBF4-0049-4326-98E2-F6FAF923A6EC}"/>
                    </a:ext>
                  </a:extLst>
                </p14:cNvPr>
                <p14:cNvContentPartPr/>
                <p14:nvPr/>
              </p14:nvContentPartPr>
              <p14:xfrm>
                <a:off x="5585057" y="3681669"/>
                <a:ext cx="19440" cy="15768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CC00BBF4-0049-4326-98E2-F6FAF923A6EC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5567057" y="3663669"/>
                  <a:ext cx="550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FC2E6A44-51F0-4921-91D4-D7CBAA2744C1}"/>
                    </a:ext>
                  </a:extLst>
                </p14:cNvPr>
                <p14:cNvContentPartPr/>
                <p14:nvPr/>
              </p14:nvContentPartPr>
              <p14:xfrm>
                <a:off x="5689097" y="3654669"/>
                <a:ext cx="17640" cy="1461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FC2E6A44-51F0-4921-91D4-D7CBAA2744C1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5671097" y="3637029"/>
                  <a:ext cx="53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7A80A54-1E10-414E-8346-E1DD0C87A382}"/>
                    </a:ext>
                  </a:extLst>
                </p14:cNvPr>
                <p14:cNvContentPartPr/>
                <p14:nvPr/>
              </p14:nvContentPartPr>
              <p14:xfrm>
                <a:off x="5708537" y="3659349"/>
                <a:ext cx="82080" cy="684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7A80A54-1E10-414E-8346-E1DD0C87A38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5690897" y="3641349"/>
                  <a:ext cx="11772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660F48CD-94AB-49AA-AB6E-964C4AF5FCEE}"/>
                    </a:ext>
                  </a:extLst>
                </p14:cNvPr>
                <p14:cNvContentPartPr/>
                <p14:nvPr/>
              </p14:nvContentPartPr>
              <p14:xfrm>
                <a:off x="5714657" y="3729909"/>
                <a:ext cx="93240" cy="1332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660F48CD-94AB-49AA-AB6E-964C4AF5FCE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5696657" y="3712269"/>
                  <a:ext cx="1288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BE1DDFB-F6F4-483C-B6D7-9AA14E4FD21B}"/>
                    </a:ext>
                  </a:extLst>
                </p14:cNvPr>
                <p14:cNvContentPartPr/>
                <p14:nvPr/>
              </p14:nvContentPartPr>
              <p14:xfrm>
                <a:off x="5877017" y="3868149"/>
                <a:ext cx="21240" cy="6876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BE1DDFB-F6F4-483C-B6D7-9AA14E4FD2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5859017" y="3850509"/>
                  <a:ext cx="5688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9746909C-194D-46B5-B618-FCE75844264E}"/>
                    </a:ext>
                  </a:extLst>
                </p14:cNvPr>
                <p14:cNvContentPartPr/>
                <p14:nvPr/>
              </p14:nvContentPartPr>
              <p14:xfrm>
                <a:off x="6068177" y="3740349"/>
                <a:ext cx="13320" cy="1112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9746909C-194D-46B5-B618-FCE75844264E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6050177" y="3722349"/>
                  <a:ext cx="4896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0C05A7AE-993E-4652-94A1-1CC93F3262D2}"/>
                    </a:ext>
                  </a:extLst>
                </p14:cNvPr>
                <p14:cNvContentPartPr/>
                <p14:nvPr/>
              </p14:nvContentPartPr>
              <p14:xfrm>
                <a:off x="6035777" y="3716949"/>
                <a:ext cx="145440" cy="2916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0C05A7AE-993E-4652-94A1-1CC93F3262D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6017777" y="3699309"/>
                  <a:ext cx="18108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B610A6A6-F56E-40C5-931F-B85F0BFA5A38}"/>
                    </a:ext>
                  </a:extLst>
                </p14:cNvPr>
                <p14:cNvContentPartPr/>
                <p14:nvPr/>
              </p14:nvContentPartPr>
              <p14:xfrm>
                <a:off x="6216857" y="3731709"/>
                <a:ext cx="3600" cy="10656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B610A6A6-F56E-40C5-931F-B85F0BFA5A3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6198857" y="3713709"/>
                  <a:ext cx="39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70E81DB5-0E54-48A5-815C-CA31ADC9A814}"/>
                    </a:ext>
                  </a:extLst>
                </p14:cNvPr>
                <p14:cNvContentPartPr/>
                <p14:nvPr/>
              </p14:nvContentPartPr>
              <p14:xfrm>
                <a:off x="6331697" y="3714429"/>
                <a:ext cx="21240" cy="1486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70E81DB5-0E54-48A5-815C-CA31ADC9A814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6314057" y="3696429"/>
                  <a:ext cx="56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5F8E8631-C05B-4EA5-A8D7-4F147F6017FE}"/>
                    </a:ext>
                  </a:extLst>
                </p14:cNvPr>
                <p14:cNvContentPartPr/>
                <p14:nvPr/>
              </p14:nvContentPartPr>
              <p14:xfrm>
                <a:off x="6219017" y="3746829"/>
                <a:ext cx="138600" cy="190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5F8E8631-C05B-4EA5-A8D7-4F147F6017FE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6201377" y="3728829"/>
                  <a:ext cx="17424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CB96EE5-6270-4881-BC9E-7DD3AA9930D7}"/>
                    </a:ext>
                  </a:extLst>
                </p14:cNvPr>
                <p14:cNvContentPartPr/>
                <p14:nvPr/>
              </p14:nvContentPartPr>
              <p14:xfrm>
                <a:off x="6417017" y="3699309"/>
                <a:ext cx="122040" cy="14364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CB96EE5-6270-4881-BC9E-7DD3AA9930D7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6399377" y="3681669"/>
                  <a:ext cx="157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2A361F0-D8FB-4408-925D-A8247E2254FC}"/>
                    </a:ext>
                  </a:extLst>
                </p14:cNvPr>
                <p14:cNvContentPartPr/>
                <p14:nvPr/>
              </p14:nvContentPartPr>
              <p14:xfrm>
                <a:off x="6411617" y="3751509"/>
                <a:ext cx="145440" cy="18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2A361F0-D8FB-4408-925D-A8247E2254FC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6393617" y="3733869"/>
                  <a:ext cx="1810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9D15F49-9E13-4515-B617-274C8DB3D5DB}"/>
                    </a:ext>
                  </a:extLst>
                </p14:cNvPr>
                <p14:cNvContentPartPr/>
                <p14:nvPr/>
              </p14:nvContentPartPr>
              <p14:xfrm>
                <a:off x="6632297" y="3689229"/>
                <a:ext cx="137160" cy="12384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9D15F49-9E13-4515-B617-274C8DB3D5DB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6614657" y="3671589"/>
                  <a:ext cx="17280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7F7B726-C8BA-4AC9-A3ED-1F2A3A8D626C}"/>
              </a:ext>
            </a:extLst>
          </p:cNvPr>
          <p:cNvGrpSpPr/>
          <p:nvPr/>
        </p:nvGrpSpPr>
        <p:grpSpPr>
          <a:xfrm>
            <a:off x="6929297" y="3633069"/>
            <a:ext cx="41400" cy="44280"/>
            <a:chOff x="6929297" y="3633069"/>
            <a:chExt cx="41400" cy="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A5461EC6-B066-4A3F-AE63-CA89C5E1E66E}"/>
                    </a:ext>
                  </a:extLst>
                </p14:cNvPr>
                <p14:cNvContentPartPr/>
                <p14:nvPr/>
              </p14:nvContentPartPr>
              <p14:xfrm>
                <a:off x="6929297" y="3633069"/>
                <a:ext cx="6840" cy="442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A5461EC6-B066-4A3F-AE63-CA89C5E1E66E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6911657" y="3615069"/>
                  <a:ext cx="424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28A3229-5435-407C-B942-FD504E9EC4A1}"/>
                    </a:ext>
                  </a:extLst>
                </p14:cNvPr>
                <p14:cNvContentPartPr/>
                <p14:nvPr/>
              </p14:nvContentPartPr>
              <p14:xfrm>
                <a:off x="6960617" y="3633429"/>
                <a:ext cx="10080" cy="31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28A3229-5435-407C-B942-FD504E9EC4A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6942977" y="3615429"/>
                  <a:ext cx="4572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D77EB7C2-0C43-4D9B-B83B-32FF0DD2D875}"/>
                  </a:ext>
                </a:extLst>
              </p14:cNvPr>
              <p14:cNvContentPartPr/>
              <p14:nvPr/>
            </p14:nvContentPartPr>
            <p14:xfrm>
              <a:off x="1182617" y="4566549"/>
              <a:ext cx="360" cy="360"/>
            </p14:xfrm>
          </p:contentPart>
        </mc:Choice>
        <mc:Fallback xmlns=""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D77EB7C2-0C43-4D9B-B83B-32FF0DD2D875}"/>
                  </a:ext>
                </a:extLst>
              </p:cNvPr>
              <p:cNvPicPr/>
              <p:nvPr/>
            </p:nvPicPr>
            <p:blipFill>
              <a:blip r:embed="rId475"/>
              <a:stretch>
                <a:fillRect/>
              </a:stretch>
            </p:blipFill>
            <p:spPr>
              <a:xfrm>
                <a:off x="1164977" y="454890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6" name="Group 345">
            <a:extLst>
              <a:ext uri="{FF2B5EF4-FFF2-40B4-BE49-F238E27FC236}">
                <a16:creationId xmlns:a16="http://schemas.microsoft.com/office/drawing/2014/main" id="{CCE6D95D-7847-40CC-96CC-75ADEB019862}"/>
              </a:ext>
            </a:extLst>
          </p:cNvPr>
          <p:cNvGrpSpPr/>
          <p:nvPr/>
        </p:nvGrpSpPr>
        <p:grpSpPr>
          <a:xfrm>
            <a:off x="1453337" y="4444869"/>
            <a:ext cx="1978200" cy="217440"/>
            <a:chOff x="1453337" y="4444869"/>
            <a:chExt cx="197820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3EEE67AB-E291-46DC-B7E6-540D84FECA8A}"/>
                    </a:ext>
                  </a:extLst>
                </p14:cNvPr>
                <p14:cNvContentPartPr/>
                <p14:nvPr/>
              </p14:nvContentPartPr>
              <p14:xfrm>
                <a:off x="1464137" y="4452429"/>
                <a:ext cx="21600" cy="19728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3EEE67AB-E291-46DC-B7E6-540D84FECA8A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446497" y="4434789"/>
                  <a:ext cx="5724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2981629C-7885-4119-BE60-C370C324131B}"/>
                    </a:ext>
                  </a:extLst>
                </p14:cNvPr>
                <p14:cNvContentPartPr/>
                <p14:nvPr/>
              </p14:nvContentPartPr>
              <p14:xfrm>
                <a:off x="1453337" y="4444869"/>
                <a:ext cx="156240" cy="18828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2981629C-7885-4119-BE60-C370C324131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435337" y="4427229"/>
                  <a:ext cx="1918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A0FD4E95-321A-4013-AAEF-9E34E62723EC}"/>
                    </a:ext>
                  </a:extLst>
                </p14:cNvPr>
                <p14:cNvContentPartPr/>
                <p14:nvPr/>
              </p14:nvContentPartPr>
              <p14:xfrm>
                <a:off x="1671857" y="4458549"/>
                <a:ext cx="18000" cy="1663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A0FD4E95-321A-4013-AAEF-9E34E62723EC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654217" y="4440549"/>
                  <a:ext cx="536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25C7AD-8B21-4944-A85B-A7FA7054D574}"/>
                    </a:ext>
                  </a:extLst>
                </p14:cNvPr>
                <p14:cNvContentPartPr/>
                <p14:nvPr/>
              </p14:nvContentPartPr>
              <p14:xfrm>
                <a:off x="1779137" y="4493469"/>
                <a:ext cx="120600" cy="1494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25C7AD-8B21-4944-A85B-A7FA7054D57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761137" y="4475469"/>
                  <a:ext cx="1562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DEDA702-732E-47EF-89F1-53F7908B313D}"/>
                    </a:ext>
                  </a:extLst>
                </p14:cNvPr>
                <p14:cNvContentPartPr/>
                <p14:nvPr/>
              </p14:nvContentPartPr>
              <p14:xfrm>
                <a:off x="1905497" y="4511109"/>
                <a:ext cx="84240" cy="1242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DEDA702-732E-47EF-89F1-53F7908B313D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887497" y="4493469"/>
                  <a:ext cx="119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14F54A88-21EE-4E9F-A977-C98DE1B3BAC8}"/>
                    </a:ext>
                  </a:extLst>
                </p14:cNvPr>
                <p14:cNvContentPartPr/>
                <p14:nvPr/>
              </p14:nvContentPartPr>
              <p14:xfrm>
                <a:off x="2033297" y="4509309"/>
                <a:ext cx="114840" cy="1148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14F54A88-21EE-4E9F-A977-C98DE1B3BAC8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2015297" y="4491669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66BF84A2-33F3-431A-B8EF-D004FEEF5442}"/>
                    </a:ext>
                  </a:extLst>
                </p14:cNvPr>
                <p14:cNvContentPartPr/>
                <p14:nvPr/>
              </p14:nvContentPartPr>
              <p14:xfrm>
                <a:off x="2208617" y="4474389"/>
                <a:ext cx="119160" cy="1360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66BF84A2-33F3-431A-B8EF-D004FEEF544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2190617" y="4456389"/>
                  <a:ext cx="1548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67BF227C-633D-4AF5-96B9-3EC4A170D535}"/>
                    </a:ext>
                  </a:extLst>
                </p14:cNvPr>
                <p14:cNvContentPartPr/>
                <p14:nvPr/>
              </p14:nvContentPartPr>
              <p14:xfrm>
                <a:off x="2378897" y="4467189"/>
                <a:ext cx="28800" cy="13428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67BF227C-633D-4AF5-96B9-3EC4A170D535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2360897" y="4449189"/>
                  <a:ext cx="644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430DAAD2-7B12-42FF-B46D-0D15D2CFFB01}"/>
                    </a:ext>
                  </a:extLst>
                </p14:cNvPr>
                <p14:cNvContentPartPr/>
                <p14:nvPr/>
              </p14:nvContentPartPr>
              <p14:xfrm>
                <a:off x="2519657" y="4495989"/>
                <a:ext cx="9000" cy="160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430DAAD2-7B12-42FF-B46D-0D15D2CFFB01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2502017" y="4478349"/>
                  <a:ext cx="44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8AF2947C-AC2D-4086-910C-3C5A206E14FE}"/>
                    </a:ext>
                  </a:extLst>
                </p14:cNvPr>
                <p14:cNvContentPartPr/>
                <p14:nvPr/>
              </p14:nvContentPartPr>
              <p14:xfrm>
                <a:off x="2448017" y="4495989"/>
                <a:ext cx="206640" cy="12096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8AF2947C-AC2D-4086-910C-3C5A206E14F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2430377" y="4478349"/>
                  <a:ext cx="242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0BE29836-AE4A-4407-BD18-DF48F86D3088}"/>
                    </a:ext>
                  </a:extLst>
                </p14:cNvPr>
                <p14:cNvContentPartPr/>
                <p14:nvPr/>
              </p14:nvContentPartPr>
              <p14:xfrm>
                <a:off x="2721617" y="4493469"/>
                <a:ext cx="100800" cy="1562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0BE29836-AE4A-4407-BD18-DF48F86D3088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2703617" y="4475469"/>
                  <a:ext cx="1364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3BFD06F-4FEF-42F0-8AF2-1B6E4BD71472}"/>
                    </a:ext>
                  </a:extLst>
                </p14:cNvPr>
                <p14:cNvContentPartPr/>
                <p14:nvPr/>
              </p14:nvContentPartPr>
              <p14:xfrm>
                <a:off x="2895497" y="4524069"/>
                <a:ext cx="31320" cy="13824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3BFD06F-4FEF-42F0-8AF2-1B6E4BD71472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2877857" y="4506429"/>
                  <a:ext cx="669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E6DECFDC-E864-4FD6-89A5-F715E10AB7AB}"/>
                    </a:ext>
                  </a:extLst>
                </p14:cNvPr>
                <p14:cNvContentPartPr/>
                <p14:nvPr/>
              </p14:nvContentPartPr>
              <p14:xfrm>
                <a:off x="2934017" y="4507149"/>
                <a:ext cx="108360" cy="1051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E6DECFDC-E864-4FD6-89A5-F715E10AB7AB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2916017" y="4489149"/>
                  <a:ext cx="144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5E528133-5F60-4100-A48E-84F51E0ECE07}"/>
                    </a:ext>
                  </a:extLst>
                </p14:cNvPr>
                <p14:cNvContentPartPr/>
                <p14:nvPr/>
              </p14:nvContentPartPr>
              <p14:xfrm>
                <a:off x="3107897" y="4471149"/>
                <a:ext cx="113400" cy="15372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5E528133-5F60-4100-A48E-84F51E0ECE07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3090257" y="4453149"/>
                  <a:ext cx="1490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6FC15853-F008-4E5E-980F-FE69435DA4DD}"/>
                    </a:ext>
                  </a:extLst>
                </p14:cNvPr>
                <p14:cNvContentPartPr/>
                <p14:nvPr/>
              </p14:nvContentPartPr>
              <p14:xfrm>
                <a:off x="3087017" y="4524429"/>
                <a:ext cx="88560" cy="3456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6FC15853-F008-4E5E-980F-FE69435DA4D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3069377" y="4506429"/>
                  <a:ext cx="1242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30FFB70-51FB-425D-AB73-7F0B7574EBF2}"/>
                    </a:ext>
                  </a:extLst>
                </p14:cNvPr>
                <p14:cNvContentPartPr/>
                <p14:nvPr/>
              </p14:nvContentPartPr>
              <p14:xfrm>
                <a:off x="3319937" y="4454589"/>
                <a:ext cx="111600" cy="1854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30FFB70-51FB-425D-AB73-7F0B7574EBF2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3301937" y="4436949"/>
                  <a:ext cx="14724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C74AAFB4-F2A9-4D08-80DA-D9165EF20C55}"/>
              </a:ext>
            </a:extLst>
          </p:cNvPr>
          <p:cNvGrpSpPr/>
          <p:nvPr/>
        </p:nvGrpSpPr>
        <p:grpSpPr>
          <a:xfrm>
            <a:off x="3949577" y="4445589"/>
            <a:ext cx="446040" cy="115560"/>
            <a:chOff x="3949577" y="4445589"/>
            <a:chExt cx="446040" cy="11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24B1EC4B-7AA0-466A-ABFF-5E0EE868762F}"/>
                    </a:ext>
                  </a:extLst>
                </p14:cNvPr>
                <p14:cNvContentPartPr/>
                <p14:nvPr/>
              </p14:nvContentPartPr>
              <p14:xfrm>
                <a:off x="3995657" y="4517229"/>
                <a:ext cx="348480" cy="1260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24B1EC4B-7AA0-466A-ABFF-5E0EE868762F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977657" y="4499229"/>
                  <a:ext cx="3841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F6ACBA2F-0461-4651-9BA4-80B111DFE734}"/>
                    </a:ext>
                  </a:extLst>
                </p14:cNvPr>
                <p14:cNvContentPartPr/>
                <p14:nvPr/>
              </p14:nvContentPartPr>
              <p14:xfrm>
                <a:off x="4351697" y="4445589"/>
                <a:ext cx="43920" cy="1155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F6ACBA2F-0461-4651-9BA4-80B111DFE734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4333697" y="4427949"/>
                  <a:ext cx="7956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DAB55BA1-56DA-42D9-B923-505B8DFA9533}"/>
                    </a:ext>
                  </a:extLst>
                </p14:cNvPr>
                <p14:cNvContentPartPr/>
                <p14:nvPr/>
              </p14:nvContentPartPr>
              <p14:xfrm>
                <a:off x="3949577" y="4445949"/>
                <a:ext cx="80640" cy="1076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DAB55BA1-56DA-42D9-B923-505B8DFA953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931937" y="4428309"/>
                  <a:ext cx="116280" cy="14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4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5F3A621-9C1B-4FAC-8D43-B08BEFCBF0FB}"/>
                  </a:ext>
                </a:extLst>
              </p14:cNvPr>
              <p14:cNvContentPartPr/>
              <p14:nvPr/>
            </p14:nvContentPartPr>
            <p14:xfrm>
              <a:off x="4000337" y="1924149"/>
              <a:ext cx="267840" cy="12492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5F3A621-9C1B-4FAC-8D43-B08BEFCBF0FB}"/>
                  </a:ext>
                </a:extLst>
              </p:cNvPr>
              <p:cNvPicPr/>
              <p:nvPr/>
            </p:nvPicPr>
            <p:blipFill>
              <a:blip r:embed="rId515"/>
              <a:stretch>
                <a:fillRect/>
              </a:stretch>
            </p:blipFill>
            <p:spPr>
              <a:xfrm>
                <a:off x="3982697" y="1906149"/>
                <a:ext cx="303480" cy="16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0" name="Group 379">
            <a:extLst>
              <a:ext uri="{FF2B5EF4-FFF2-40B4-BE49-F238E27FC236}">
                <a16:creationId xmlns:a16="http://schemas.microsoft.com/office/drawing/2014/main" id="{B36468BD-0FD1-4277-AD29-0EBE6D242635}"/>
              </a:ext>
            </a:extLst>
          </p:cNvPr>
          <p:cNvGrpSpPr/>
          <p:nvPr/>
        </p:nvGrpSpPr>
        <p:grpSpPr>
          <a:xfrm>
            <a:off x="5284817" y="4324989"/>
            <a:ext cx="1738800" cy="233640"/>
            <a:chOff x="5284817" y="4324989"/>
            <a:chExt cx="17388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BDBE29D2-B0BC-4F51-9FF0-441D65B1D9AD}"/>
                    </a:ext>
                  </a:extLst>
                </p14:cNvPr>
                <p14:cNvContentPartPr/>
                <p14:nvPr/>
              </p14:nvContentPartPr>
              <p14:xfrm>
                <a:off x="5284817" y="4360989"/>
                <a:ext cx="8640" cy="781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BDBE29D2-B0BC-4F51-9FF0-441D65B1D9AD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5267177" y="4343349"/>
                  <a:ext cx="4428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08C04E6B-3C16-4021-825F-89FA0090150F}"/>
                    </a:ext>
                  </a:extLst>
                </p14:cNvPr>
                <p14:cNvContentPartPr/>
                <p14:nvPr/>
              </p14:nvContentPartPr>
              <p14:xfrm>
                <a:off x="5331257" y="4364589"/>
                <a:ext cx="11160" cy="540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08C04E6B-3C16-4021-825F-89FA0090150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5313617" y="4346949"/>
                  <a:ext cx="468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96D0F1D0-8DA5-46E5-B723-13694BB92BBB}"/>
                    </a:ext>
                  </a:extLst>
                </p14:cNvPr>
                <p14:cNvContentPartPr/>
                <p14:nvPr/>
              </p14:nvContentPartPr>
              <p14:xfrm>
                <a:off x="5467697" y="4387269"/>
                <a:ext cx="16200" cy="171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96D0F1D0-8DA5-46E5-B723-13694BB92BBB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5450057" y="4369629"/>
                  <a:ext cx="5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A58DA011-1D06-4AAB-AE16-29534F0A545D}"/>
                    </a:ext>
                  </a:extLst>
                </p14:cNvPr>
                <p14:cNvContentPartPr/>
                <p14:nvPr/>
              </p14:nvContentPartPr>
              <p14:xfrm>
                <a:off x="5531777" y="4421829"/>
                <a:ext cx="19080" cy="12996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A58DA011-1D06-4AAB-AE16-29534F0A545D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5513777" y="4404189"/>
                  <a:ext cx="547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E0D64D46-1DF4-4DB5-A446-09FC0D7B3BAF}"/>
                    </a:ext>
                  </a:extLst>
                </p14:cNvPr>
                <p14:cNvContentPartPr/>
                <p14:nvPr/>
              </p14:nvContentPartPr>
              <p14:xfrm>
                <a:off x="5529257" y="4397709"/>
                <a:ext cx="97920" cy="1584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E0D64D46-1DF4-4DB5-A446-09FC0D7B3BAF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5511617" y="4380069"/>
                  <a:ext cx="133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F1E3BAB-C3CE-4C85-90A8-5929F9782BB5}"/>
                    </a:ext>
                  </a:extLst>
                </p14:cNvPr>
                <p14:cNvContentPartPr/>
                <p14:nvPr/>
              </p14:nvContentPartPr>
              <p14:xfrm>
                <a:off x="5557697" y="4452069"/>
                <a:ext cx="92160" cy="115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F1E3BAB-C3CE-4C85-90A8-5929F9782BB5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5539697" y="4434069"/>
                  <a:ext cx="1278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CEEC4EE5-69AE-4D97-8CC5-EAD58E5CD201}"/>
                    </a:ext>
                  </a:extLst>
                </p14:cNvPr>
                <p14:cNvContentPartPr/>
                <p14:nvPr/>
              </p14:nvContentPartPr>
              <p14:xfrm>
                <a:off x="5790257" y="4367469"/>
                <a:ext cx="70560" cy="17964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CEEC4EE5-69AE-4D97-8CC5-EAD58E5CD20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5772617" y="4349469"/>
                  <a:ext cx="106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22315CCD-31A9-463C-93EC-23DB92976C6D}"/>
                    </a:ext>
                  </a:extLst>
                </p14:cNvPr>
                <p14:cNvContentPartPr/>
                <p14:nvPr/>
              </p14:nvContentPartPr>
              <p14:xfrm>
                <a:off x="5855417" y="4369989"/>
                <a:ext cx="60840" cy="16020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22315CCD-31A9-463C-93EC-23DB92976C6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5837777" y="4352349"/>
                  <a:ext cx="96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4BBD1B16-CA07-4A7B-9530-6909AF2EE689}"/>
                    </a:ext>
                  </a:extLst>
                </p14:cNvPr>
                <p14:cNvContentPartPr/>
                <p14:nvPr/>
              </p14:nvContentPartPr>
              <p14:xfrm>
                <a:off x="5823017" y="4457469"/>
                <a:ext cx="129600" cy="24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4BBD1B16-CA07-4A7B-9530-6909AF2EE689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05377" y="4439829"/>
                  <a:ext cx="1652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5D8EA3C-0C81-43AF-BBF6-502E48B42E5B}"/>
                    </a:ext>
                  </a:extLst>
                </p14:cNvPr>
                <p14:cNvContentPartPr/>
                <p14:nvPr/>
              </p14:nvContentPartPr>
              <p14:xfrm>
                <a:off x="5986817" y="4402749"/>
                <a:ext cx="14400" cy="1148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5D8EA3C-0C81-43AF-BBF6-502E48B42E5B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69177" y="4385109"/>
                  <a:ext cx="500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C505694F-EE21-49F7-87B7-D705AC425CF6}"/>
                    </a:ext>
                  </a:extLst>
                </p14:cNvPr>
                <p14:cNvContentPartPr/>
                <p14:nvPr/>
              </p14:nvContentPartPr>
              <p14:xfrm>
                <a:off x="6010937" y="4431189"/>
                <a:ext cx="90720" cy="8028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C505694F-EE21-49F7-87B7-D705AC425CF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993297" y="4413189"/>
                  <a:ext cx="1263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34AA2547-CD0C-4171-97AA-7B3512D05CFE}"/>
                    </a:ext>
                  </a:extLst>
                </p14:cNvPr>
                <p14:cNvContentPartPr/>
                <p14:nvPr/>
              </p14:nvContentPartPr>
              <p14:xfrm>
                <a:off x="6089777" y="4395189"/>
                <a:ext cx="10440" cy="1382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34AA2547-CD0C-4171-97AA-7B3512D05CFE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072137" y="4377189"/>
                  <a:ext cx="460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F4BB20D1-B194-4C9E-8303-C04B3E8EC4D6}"/>
                    </a:ext>
                  </a:extLst>
                </p14:cNvPr>
                <p14:cNvContentPartPr/>
                <p14:nvPr/>
              </p14:nvContentPartPr>
              <p14:xfrm>
                <a:off x="6159977" y="4384749"/>
                <a:ext cx="21240" cy="14688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F4BB20D1-B194-4C9E-8303-C04B3E8EC4D6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141977" y="4366749"/>
                  <a:ext cx="568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F3B3F306-14F9-4045-9878-A60BD03D067B}"/>
                    </a:ext>
                  </a:extLst>
                </p14:cNvPr>
                <p14:cNvContentPartPr/>
                <p14:nvPr/>
              </p14:nvContentPartPr>
              <p14:xfrm>
                <a:off x="6165737" y="4373229"/>
                <a:ext cx="104400" cy="1695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F3B3F306-14F9-4045-9878-A60BD03D067B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6147737" y="4355589"/>
                  <a:ext cx="1400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E5F85A6E-0E19-4D9E-9E29-B4FD594EFC22}"/>
                    </a:ext>
                  </a:extLst>
                </p14:cNvPr>
                <p14:cNvContentPartPr/>
                <p14:nvPr/>
              </p14:nvContentPartPr>
              <p14:xfrm>
                <a:off x="6397937" y="4366029"/>
                <a:ext cx="94320" cy="1688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E5F85A6E-0E19-4D9E-9E29-B4FD594EFC2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380297" y="4348029"/>
                  <a:ext cx="1299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1D2D7F9F-8700-4D9B-9E45-D4694D262FB3}"/>
                    </a:ext>
                  </a:extLst>
                </p14:cNvPr>
                <p14:cNvContentPartPr/>
                <p14:nvPr/>
              </p14:nvContentPartPr>
              <p14:xfrm>
                <a:off x="6546617" y="4360989"/>
                <a:ext cx="22320" cy="15228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1D2D7F9F-8700-4D9B-9E45-D4694D262FB3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528617" y="4343349"/>
                  <a:ext cx="579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6729BCF1-359D-479E-A331-40F345C5EC40}"/>
                    </a:ext>
                  </a:extLst>
                </p14:cNvPr>
                <p14:cNvContentPartPr/>
                <p14:nvPr/>
              </p14:nvContentPartPr>
              <p14:xfrm>
                <a:off x="6577577" y="4369989"/>
                <a:ext cx="135720" cy="16092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6729BCF1-359D-479E-A331-40F345C5EC40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559937" y="4352349"/>
                  <a:ext cx="17136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896A1C48-E447-48F2-84A4-4EAACEDAB176}"/>
                    </a:ext>
                  </a:extLst>
                </p14:cNvPr>
                <p14:cNvContentPartPr/>
                <p14:nvPr/>
              </p14:nvContentPartPr>
              <p14:xfrm>
                <a:off x="6690617" y="4362069"/>
                <a:ext cx="15840" cy="15768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896A1C48-E447-48F2-84A4-4EAACEDAB176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672977" y="4344069"/>
                  <a:ext cx="51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9BA367EE-E511-4D84-9F87-45DE52AEA108}"/>
                    </a:ext>
                  </a:extLst>
                </p14:cNvPr>
                <p14:cNvContentPartPr/>
                <p14:nvPr/>
              </p14:nvContentPartPr>
              <p14:xfrm>
                <a:off x="6809417" y="4352349"/>
                <a:ext cx="41760" cy="16164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9BA367EE-E511-4D84-9F87-45DE52AEA10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6791417" y="4334709"/>
                  <a:ext cx="77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0224417-D332-4312-8535-C3751D4F7026}"/>
                    </a:ext>
                  </a:extLst>
                </p14:cNvPr>
                <p14:cNvContentPartPr/>
                <p14:nvPr/>
              </p14:nvContentPartPr>
              <p14:xfrm>
                <a:off x="6937217" y="4324989"/>
                <a:ext cx="86400" cy="806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0224417-D332-4312-8535-C3751D4F702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6919217" y="4307349"/>
                  <a:ext cx="1220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B0FA0ECC-5779-496B-9141-25062C1B281F}"/>
                    </a:ext>
                  </a:extLst>
                </p14:cNvPr>
                <p14:cNvContentPartPr/>
                <p14:nvPr/>
              </p14:nvContentPartPr>
              <p14:xfrm>
                <a:off x="6971777" y="4421109"/>
                <a:ext cx="10080" cy="8532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B0FA0ECC-5779-496B-9141-25062C1B281F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6953777" y="4403109"/>
                  <a:ext cx="457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EB0F6399-05C1-4123-AF50-EF5E7EF870A5}"/>
              </a:ext>
            </a:extLst>
          </p:cNvPr>
          <p:cNvGrpSpPr/>
          <p:nvPr/>
        </p:nvGrpSpPr>
        <p:grpSpPr>
          <a:xfrm>
            <a:off x="7220177" y="4271349"/>
            <a:ext cx="339840" cy="185040"/>
            <a:chOff x="7220177" y="4271349"/>
            <a:chExt cx="339840" cy="18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6583E6CA-A9BD-4CEE-9519-84329F822DD8}"/>
                    </a:ext>
                  </a:extLst>
                </p14:cNvPr>
                <p14:cNvContentPartPr/>
                <p14:nvPr/>
              </p14:nvContentPartPr>
              <p14:xfrm>
                <a:off x="7220177" y="4340469"/>
                <a:ext cx="21600" cy="11592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6583E6CA-A9BD-4CEE-9519-84329F822DD8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7202537" y="4322469"/>
                  <a:ext cx="572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769DFA3E-5AC7-43E4-8EB7-049BF6CCD6DF}"/>
                    </a:ext>
                  </a:extLst>
                </p14:cNvPr>
                <p14:cNvContentPartPr/>
                <p14:nvPr/>
              </p14:nvContentPartPr>
              <p14:xfrm>
                <a:off x="7302977" y="4311309"/>
                <a:ext cx="14040" cy="14148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769DFA3E-5AC7-43E4-8EB7-049BF6CCD6DF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7284977" y="4293669"/>
                  <a:ext cx="496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0E509324-9F32-458B-A664-DB091DE8F3EB}"/>
                    </a:ext>
                  </a:extLst>
                </p14:cNvPr>
                <p14:cNvContentPartPr/>
                <p14:nvPr/>
              </p14:nvContentPartPr>
              <p14:xfrm>
                <a:off x="7316297" y="4297629"/>
                <a:ext cx="73080" cy="67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0E509324-9F32-458B-A664-DB091DE8F3EB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7298657" y="4279629"/>
                  <a:ext cx="1087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10C3C1E9-15DB-4F21-BFC1-DCCDA79C2E82}"/>
                    </a:ext>
                  </a:extLst>
                </p14:cNvPr>
                <p14:cNvContentPartPr/>
                <p14:nvPr/>
              </p14:nvContentPartPr>
              <p14:xfrm>
                <a:off x="7506737" y="4291509"/>
                <a:ext cx="10440" cy="284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10C3C1E9-15DB-4F21-BFC1-DCCDA79C2E82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7489097" y="4273509"/>
                  <a:ext cx="460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F08E465F-6B2A-4258-8660-6EF82AFABB14}"/>
                    </a:ext>
                  </a:extLst>
                </p14:cNvPr>
                <p14:cNvContentPartPr/>
                <p14:nvPr/>
              </p14:nvContentPartPr>
              <p14:xfrm>
                <a:off x="7556417" y="4271349"/>
                <a:ext cx="3600" cy="38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F08E465F-6B2A-4258-8660-6EF82AFABB14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7538777" y="4253709"/>
                  <a:ext cx="392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7193A952-9C5C-43DD-97C5-4823CA1433A2}"/>
              </a:ext>
            </a:extLst>
          </p:cNvPr>
          <p:cNvGrpSpPr/>
          <p:nvPr/>
        </p:nvGrpSpPr>
        <p:grpSpPr>
          <a:xfrm>
            <a:off x="4474638" y="5208107"/>
            <a:ext cx="251280" cy="197280"/>
            <a:chOff x="4474638" y="5208107"/>
            <a:chExt cx="251280" cy="19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C519D546-E676-4E50-A256-33693D0F6A81}"/>
                    </a:ext>
                  </a:extLst>
                </p14:cNvPr>
                <p14:cNvContentPartPr/>
                <p14:nvPr/>
              </p14:nvContentPartPr>
              <p14:xfrm>
                <a:off x="4474638" y="5254547"/>
                <a:ext cx="13320" cy="15084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C519D546-E676-4E50-A256-33693D0F6A81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4456998" y="5236907"/>
                  <a:ext cx="48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9F60EC20-2204-4EAF-88A5-72BDDE884F91}"/>
                    </a:ext>
                  </a:extLst>
                </p14:cNvPr>
                <p14:cNvContentPartPr/>
                <p14:nvPr/>
              </p14:nvContentPartPr>
              <p14:xfrm>
                <a:off x="4552038" y="5208107"/>
                <a:ext cx="173880" cy="1908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9F60EC20-2204-4EAF-88A5-72BDDE884F91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4534398" y="5190467"/>
                  <a:ext cx="2095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1FE90D45-87B3-4F02-BBFD-9E915CF94AEC}"/>
              </a:ext>
            </a:extLst>
          </p:cNvPr>
          <p:cNvGrpSpPr/>
          <p:nvPr/>
        </p:nvGrpSpPr>
        <p:grpSpPr>
          <a:xfrm>
            <a:off x="4941918" y="5155907"/>
            <a:ext cx="2236680" cy="265320"/>
            <a:chOff x="4941918" y="5155907"/>
            <a:chExt cx="223668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88490627-A9DE-4DD0-9B12-59A80D1CB696}"/>
                    </a:ext>
                  </a:extLst>
                </p14:cNvPr>
                <p14:cNvContentPartPr/>
                <p14:nvPr/>
              </p14:nvContentPartPr>
              <p14:xfrm>
                <a:off x="4941918" y="5189747"/>
                <a:ext cx="23400" cy="20340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88490627-A9DE-4DD0-9B12-59A80D1CB696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4924278" y="5171747"/>
                  <a:ext cx="59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8B94C178-9276-4379-84A9-2FE1C0892678}"/>
                    </a:ext>
                  </a:extLst>
                </p14:cNvPr>
                <p14:cNvContentPartPr/>
                <p14:nvPr/>
              </p14:nvContentPartPr>
              <p14:xfrm>
                <a:off x="4970718" y="5167067"/>
                <a:ext cx="133560" cy="213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8B94C178-9276-4379-84A9-2FE1C0892678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4952718" y="5149067"/>
                  <a:ext cx="1692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114AC6A0-89C5-4BE0-9E0E-02AC62CC9E2F}"/>
                    </a:ext>
                  </a:extLst>
                </p14:cNvPr>
                <p14:cNvContentPartPr/>
                <p14:nvPr/>
              </p14:nvContentPartPr>
              <p14:xfrm>
                <a:off x="5149278" y="5176787"/>
                <a:ext cx="182520" cy="23148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114AC6A0-89C5-4BE0-9E0E-02AC62CC9E2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5131278" y="5158787"/>
                  <a:ext cx="21816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02895AA3-946B-4B70-8DEA-33F8DFCA3860}"/>
                    </a:ext>
                  </a:extLst>
                </p14:cNvPr>
                <p14:cNvContentPartPr/>
                <p14:nvPr/>
              </p14:nvContentPartPr>
              <p14:xfrm>
                <a:off x="5147478" y="5288027"/>
                <a:ext cx="197280" cy="223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02895AA3-946B-4B70-8DEA-33F8DFCA3860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5129478" y="5270387"/>
                  <a:ext cx="23292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4253F09D-ECC6-43F2-8E5D-2641CD41C2F6}"/>
                    </a:ext>
                  </a:extLst>
                </p14:cNvPr>
                <p14:cNvContentPartPr/>
                <p14:nvPr/>
              </p14:nvContentPartPr>
              <p14:xfrm>
                <a:off x="5372478" y="5200187"/>
                <a:ext cx="140040" cy="204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4253F09D-ECC6-43F2-8E5D-2641CD41C2F6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354478" y="5182187"/>
                  <a:ext cx="17568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C0153776-BAD5-4F9D-8220-2DBA1983EF9F}"/>
                    </a:ext>
                  </a:extLst>
                </p14:cNvPr>
                <p14:cNvContentPartPr/>
                <p14:nvPr/>
              </p14:nvContentPartPr>
              <p14:xfrm>
                <a:off x="5571198" y="5191907"/>
                <a:ext cx="167760" cy="18900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C0153776-BAD5-4F9D-8220-2DBA1983EF9F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553198" y="5173907"/>
                  <a:ext cx="2034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603AA1FD-6295-4659-A7E5-989625B25387}"/>
                    </a:ext>
                  </a:extLst>
                </p14:cNvPr>
                <p14:cNvContentPartPr/>
                <p14:nvPr/>
              </p14:nvContentPartPr>
              <p14:xfrm>
                <a:off x="5806998" y="5164547"/>
                <a:ext cx="135360" cy="2390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603AA1FD-6295-4659-A7E5-989625B25387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788998" y="5146907"/>
                  <a:ext cx="1710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6039E4F-C2D3-466A-AB4F-D2D526CAA75B}"/>
                    </a:ext>
                  </a:extLst>
                </p14:cNvPr>
                <p14:cNvContentPartPr/>
                <p14:nvPr/>
              </p14:nvContentPartPr>
              <p14:xfrm>
                <a:off x="5800878" y="5274707"/>
                <a:ext cx="127800" cy="684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6039E4F-C2D3-466A-AB4F-D2D526CAA75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782878" y="5256707"/>
                  <a:ext cx="1634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8AE960AE-80B7-4EC7-9C59-904BE5940A85}"/>
                    </a:ext>
                  </a:extLst>
                </p14:cNvPr>
                <p14:cNvContentPartPr/>
                <p14:nvPr/>
              </p14:nvContentPartPr>
              <p14:xfrm>
                <a:off x="5986278" y="5155907"/>
                <a:ext cx="120600" cy="2314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8AE960AE-80B7-4EC7-9C59-904BE5940A85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968278" y="5138267"/>
                  <a:ext cx="156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A096A059-FD63-49B0-8E46-4314DC928034}"/>
                    </a:ext>
                  </a:extLst>
                </p14:cNvPr>
                <p14:cNvContentPartPr/>
                <p14:nvPr/>
              </p14:nvContentPartPr>
              <p14:xfrm>
                <a:off x="6165558" y="5173907"/>
                <a:ext cx="145440" cy="24732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A096A059-FD63-49B0-8E46-4314DC928034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6147918" y="5156267"/>
                  <a:ext cx="18108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E78C2942-6EB8-441C-8EAE-41006A567CC2}"/>
                    </a:ext>
                  </a:extLst>
                </p14:cNvPr>
                <p14:cNvContentPartPr/>
                <p14:nvPr/>
              </p14:nvContentPartPr>
              <p14:xfrm>
                <a:off x="6137838" y="5262467"/>
                <a:ext cx="396720" cy="10800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E78C2942-6EB8-441C-8EAE-41006A567CC2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6120198" y="5244467"/>
                  <a:ext cx="43236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1A63734-FF28-4666-9D7B-C020D289B534}"/>
                    </a:ext>
                  </a:extLst>
                </p14:cNvPr>
                <p14:cNvContentPartPr/>
                <p14:nvPr/>
              </p14:nvContentPartPr>
              <p14:xfrm>
                <a:off x="6649398" y="5250947"/>
                <a:ext cx="29160" cy="11808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1A63734-FF28-4666-9D7B-C020D289B534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6631398" y="5233307"/>
                  <a:ext cx="648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A7A36F69-FB5C-4BBB-8238-79A8046B232F}"/>
                    </a:ext>
                  </a:extLst>
                </p14:cNvPr>
                <p14:cNvContentPartPr/>
                <p14:nvPr/>
              </p14:nvContentPartPr>
              <p14:xfrm>
                <a:off x="6541398" y="5197307"/>
                <a:ext cx="202320" cy="2772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A7A36F69-FB5C-4BBB-8238-79A8046B232F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6523758" y="5179667"/>
                  <a:ext cx="237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E5C39086-5726-443F-926C-8862A9D3824A}"/>
                    </a:ext>
                  </a:extLst>
                </p14:cNvPr>
                <p14:cNvContentPartPr/>
                <p14:nvPr/>
              </p14:nvContentPartPr>
              <p14:xfrm>
                <a:off x="6772878" y="5202347"/>
                <a:ext cx="131040" cy="2041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E5C39086-5726-443F-926C-8862A9D3824A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6754878" y="5184707"/>
                  <a:ext cx="166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A855A68D-2BD3-45CC-9CC5-36BA3816B495}"/>
                    </a:ext>
                  </a:extLst>
                </p14:cNvPr>
                <p14:cNvContentPartPr/>
                <p14:nvPr/>
              </p14:nvContentPartPr>
              <p14:xfrm>
                <a:off x="6752718" y="5221787"/>
                <a:ext cx="425880" cy="1900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A855A68D-2BD3-45CC-9CC5-36BA3816B495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6734718" y="5204147"/>
                  <a:ext cx="46152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3B114AF-122B-4138-A8D9-6981C1136ECE}"/>
              </a:ext>
            </a:extLst>
          </p:cNvPr>
          <p:cNvGrpSpPr/>
          <p:nvPr/>
        </p:nvGrpSpPr>
        <p:grpSpPr>
          <a:xfrm>
            <a:off x="7430598" y="5139707"/>
            <a:ext cx="423720" cy="238680"/>
            <a:chOff x="7430598" y="5139707"/>
            <a:chExt cx="4237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DCA4E28B-5CEE-498F-9C4F-18D418EC4D51}"/>
                    </a:ext>
                  </a:extLst>
                </p14:cNvPr>
                <p14:cNvContentPartPr/>
                <p14:nvPr/>
              </p14:nvContentPartPr>
              <p14:xfrm>
                <a:off x="7430598" y="5139707"/>
                <a:ext cx="221400" cy="23868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DCA4E28B-5CEE-498F-9C4F-18D418EC4D51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7412958" y="5121707"/>
                  <a:ext cx="25704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4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DC662AA1-6885-4AA2-A228-43525D54EE5A}"/>
                    </a:ext>
                  </a:extLst>
                </p14:cNvPr>
                <p14:cNvContentPartPr/>
                <p14:nvPr/>
              </p14:nvContentPartPr>
              <p14:xfrm>
                <a:off x="7737318" y="5176787"/>
                <a:ext cx="117000" cy="9144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DC662AA1-6885-4AA2-A228-43525D54EE5A}"/>
                    </a:ext>
                  </a:extLst>
                </p:cNvPr>
                <p:cNvPicPr/>
                <p:nvPr/>
              </p:nvPicPr>
              <p:blipFill>
                <a:blip r:embed="rId605"/>
                <a:stretch>
                  <a:fillRect/>
                </a:stretch>
              </p:blipFill>
              <p:spPr>
                <a:xfrm>
                  <a:off x="7719318" y="5158787"/>
                  <a:ext cx="152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9F606060-EBE2-4A8D-9711-929F59C1E8A7}"/>
                    </a:ext>
                  </a:extLst>
                </p14:cNvPr>
                <p14:cNvContentPartPr/>
                <p14:nvPr/>
              </p14:nvContentPartPr>
              <p14:xfrm>
                <a:off x="7775838" y="5276147"/>
                <a:ext cx="14760" cy="7668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9F606060-EBE2-4A8D-9711-929F59C1E8A7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7758198" y="5258147"/>
                  <a:ext cx="5040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5A16179C-9B03-4C4E-AD43-6EEBA5ACAE78}"/>
              </a:ext>
            </a:extLst>
          </p:cNvPr>
          <p:cNvGrpSpPr/>
          <p:nvPr/>
        </p:nvGrpSpPr>
        <p:grpSpPr>
          <a:xfrm>
            <a:off x="8104518" y="5147267"/>
            <a:ext cx="204480" cy="248040"/>
            <a:chOff x="8104518" y="5147267"/>
            <a:chExt cx="204480" cy="24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C7FD0457-0FF5-4F0F-A33A-C2F1DCC91D7B}"/>
                    </a:ext>
                  </a:extLst>
                </p14:cNvPr>
                <p14:cNvContentPartPr/>
                <p14:nvPr/>
              </p14:nvContentPartPr>
              <p14:xfrm>
                <a:off x="8104518" y="5165627"/>
                <a:ext cx="96120" cy="1936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C7FD0457-0FF5-4F0F-A33A-C2F1DCC91D7B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8086518" y="5147627"/>
                  <a:ext cx="13176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27ADCE6-E9A3-4F69-A540-CA94ED88F93C}"/>
                    </a:ext>
                  </a:extLst>
                </p14:cNvPr>
                <p14:cNvContentPartPr/>
                <p14:nvPr/>
              </p14:nvContentPartPr>
              <p14:xfrm>
                <a:off x="8177958" y="5147267"/>
                <a:ext cx="131040" cy="2480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27ADCE6-E9A3-4F69-A540-CA94ED88F93C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8160318" y="5129627"/>
                  <a:ext cx="1666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3BF84E6F-5793-44C3-A475-5D272597752E}"/>
                    </a:ext>
                  </a:extLst>
                </p14:cNvPr>
                <p14:cNvContentPartPr/>
                <p14:nvPr/>
              </p14:nvContentPartPr>
              <p14:xfrm>
                <a:off x="8140158" y="5250947"/>
                <a:ext cx="111960" cy="1044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3BF84E6F-5793-44C3-A475-5D272597752E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8122158" y="5233307"/>
                  <a:ext cx="14760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68A7DB30-7923-4A1C-9906-D407521B65EC}"/>
              </a:ext>
            </a:extLst>
          </p:cNvPr>
          <p:cNvGrpSpPr/>
          <p:nvPr/>
        </p:nvGrpSpPr>
        <p:grpSpPr>
          <a:xfrm>
            <a:off x="8559558" y="5144027"/>
            <a:ext cx="2558880" cy="267840"/>
            <a:chOff x="8559558" y="5144027"/>
            <a:chExt cx="2558880" cy="26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5F7CC6E-0618-4460-B3C6-EEA7E60789F4}"/>
                    </a:ext>
                  </a:extLst>
                </p14:cNvPr>
                <p14:cNvContentPartPr/>
                <p14:nvPr/>
              </p14:nvContentPartPr>
              <p14:xfrm>
                <a:off x="8559558" y="5148347"/>
                <a:ext cx="169560" cy="25704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5F7CC6E-0618-4460-B3C6-EEA7E60789F4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8541918" y="5130707"/>
                  <a:ext cx="205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76462E89-B657-4966-B3EB-0C4BFE905EA8}"/>
                    </a:ext>
                  </a:extLst>
                </p14:cNvPr>
                <p14:cNvContentPartPr/>
                <p14:nvPr/>
              </p14:nvContentPartPr>
              <p14:xfrm>
                <a:off x="8770518" y="5162387"/>
                <a:ext cx="24120" cy="2354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76462E89-B657-4966-B3EB-0C4BFE905EA8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8752878" y="5144747"/>
                  <a:ext cx="597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6257530B-320E-46A8-B9F1-6D3FB3F4F1C7}"/>
                    </a:ext>
                  </a:extLst>
                </p14:cNvPr>
                <p14:cNvContentPartPr/>
                <p14:nvPr/>
              </p14:nvContentPartPr>
              <p14:xfrm>
                <a:off x="8823438" y="5146907"/>
                <a:ext cx="168480" cy="23040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6257530B-320E-46A8-B9F1-6D3FB3F4F1C7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8805798" y="5128907"/>
                  <a:ext cx="2041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D6E9D2F3-5CA0-4C7F-8FB0-7B55DCB5A998}"/>
                    </a:ext>
                  </a:extLst>
                </p14:cNvPr>
                <p14:cNvContentPartPr/>
                <p14:nvPr/>
              </p14:nvContentPartPr>
              <p14:xfrm>
                <a:off x="9037278" y="5182187"/>
                <a:ext cx="136800" cy="20196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D6E9D2F3-5CA0-4C7F-8FB0-7B55DCB5A99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9019638" y="5164547"/>
                  <a:ext cx="1724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86419FA-6595-42F9-92EC-48E4DFEF473D}"/>
                    </a:ext>
                  </a:extLst>
                </p14:cNvPr>
                <p14:cNvContentPartPr/>
                <p14:nvPr/>
              </p14:nvContentPartPr>
              <p14:xfrm>
                <a:off x="9278838" y="5189027"/>
                <a:ext cx="167400" cy="2228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86419FA-6595-42F9-92EC-48E4DFEF473D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9261198" y="5171027"/>
                  <a:ext cx="20304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21FA9F08-76DE-4515-8E69-E58BF150170E}"/>
                    </a:ext>
                  </a:extLst>
                </p14:cNvPr>
                <p14:cNvContentPartPr/>
                <p14:nvPr/>
              </p14:nvContentPartPr>
              <p14:xfrm>
                <a:off x="9497718" y="5201627"/>
                <a:ext cx="141120" cy="20016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21FA9F08-76DE-4515-8E69-E58BF150170E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9479718" y="5183987"/>
                  <a:ext cx="1767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FD0EEED7-8449-416C-8435-8F9E8A21C10B}"/>
                    </a:ext>
                  </a:extLst>
                </p14:cNvPr>
                <p14:cNvContentPartPr/>
                <p14:nvPr/>
              </p14:nvContentPartPr>
              <p14:xfrm>
                <a:off x="9746118" y="5190107"/>
                <a:ext cx="127080" cy="1882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FD0EEED7-8449-416C-8435-8F9E8A21C10B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9728118" y="5172467"/>
                  <a:ext cx="162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AEFCE819-2152-4CAE-92F7-F97B2CB55366}"/>
                    </a:ext>
                  </a:extLst>
                </p14:cNvPr>
                <p14:cNvContentPartPr/>
                <p14:nvPr/>
              </p14:nvContentPartPr>
              <p14:xfrm>
                <a:off x="9993798" y="5198027"/>
                <a:ext cx="6120" cy="172440"/>
              </p14:xfrm>
            </p:contentPart>
          </mc:Choice>
          <mc:Fallback xmlns=""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AEFCE819-2152-4CAE-92F7-F97B2CB55366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9976158" y="5180387"/>
                  <a:ext cx="417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DABFE56E-4237-4D3D-8277-77916C79D063}"/>
                    </a:ext>
                  </a:extLst>
                </p14:cNvPr>
                <p14:cNvContentPartPr/>
                <p14:nvPr/>
              </p14:nvContentPartPr>
              <p14:xfrm>
                <a:off x="10146078" y="5166707"/>
                <a:ext cx="34560" cy="192240"/>
              </p14:xfrm>
            </p:contentPart>
          </mc:Choice>
          <mc:Fallback xmlns=""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DABFE56E-4237-4D3D-8277-77916C79D063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10128078" y="5149067"/>
                  <a:ext cx="70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3905E313-DC3F-4C10-B941-31B2F0BDF51B}"/>
                    </a:ext>
                  </a:extLst>
                </p14:cNvPr>
                <p14:cNvContentPartPr/>
                <p14:nvPr/>
              </p14:nvContentPartPr>
              <p14:xfrm>
                <a:off x="10088838" y="5144027"/>
                <a:ext cx="264960" cy="23004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3905E313-DC3F-4C10-B941-31B2F0BDF51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10070838" y="5126387"/>
                  <a:ext cx="3006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69E8B48E-0A34-483B-908A-7D1229676A3C}"/>
                    </a:ext>
                  </a:extLst>
                </p14:cNvPr>
                <p14:cNvContentPartPr/>
                <p14:nvPr/>
              </p14:nvContentPartPr>
              <p14:xfrm>
                <a:off x="10450278" y="5197307"/>
                <a:ext cx="127440" cy="20772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69E8B48E-0A34-483B-908A-7D1229676A3C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10432638" y="5179667"/>
                  <a:ext cx="163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CBD94F60-76CB-40EC-8F8A-826E56675656}"/>
                    </a:ext>
                  </a:extLst>
                </p14:cNvPr>
                <p14:cNvContentPartPr/>
                <p14:nvPr/>
              </p14:nvContentPartPr>
              <p14:xfrm>
                <a:off x="10647558" y="5250947"/>
                <a:ext cx="238320" cy="14904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CBD94F60-76CB-40EC-8F8A-826E56675656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10629558" y="5232947"/>
                  <a:ext cx="2739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F658CF10-1461-4B55-BC5B-920AA8F68BCC}"/>
                    </a:ext>
                  </a:extLst>
                </p14:cNvPr>
                <p14:cNvContentPartPr/>
                <p14:nvPr/>
              </p14:nvContentPartPr>
              <p14:xfrm>
                <a:off x="10950318" y="5217107"/>
                <a:ext cx="168120" cy="17856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F658CF10-1461-4B55-BC5B-920AA8F68BCC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10932678" y="5199467"/>
                  <a:ext cx="2037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971C9A73-3AFF-4C31-A947-135D09BB301C}"/>
                    </a:ext>
                  </a:extLst>
                </p14:cNvPr>
                <p14:cNvContentPartPr/>
                <p14:nvPr/>
              </p14:nvContentPartPr>
              <p14:xfrm>
                <a:off x="10967598" y="5276147"/>
                <a:ext cx="124920" cy="1836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971C9A73-3AFF-4C31-A947-135D09BB301C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949598" y="5258147"/>
                  <a:ext cx="160560" cy="5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2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2B217AF6-DACD-487B-9B1B-19EB45228BFD}"/>
                  </a:ext>
                </a:extLst>
              </p14:cNvPr>
              <p14:cNvContentPartPr/>
              <p14:nvPr/>
            </p14:nvContentPartPr>
            <p14:xfrm>
              <a:off x="11289438" y="5178947"/>
              <a:ext cx="168480" cy="21672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2B217AF6-DACD-487B-9B1B-19EB45228BFD}"/>
                  </a:ext>
                </a:extLst>
              </p:cNvPr>
              <p:cNvPicPr/>
              <p:nvPr/>
            </p:nvPicPr>
            <p:blipFill>
              <a:blip r:embed="rId643"/>
              <a:stretch>
                <a:fillRect/>
              </a:stretch>
            </p:blipFill>
            <p:spPr>
              <a:xfrm>
                <a:off x="11271798" y="5161307"/>
                <a:ext cx="2041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256B010-0D8F-4313-AD83-90843D6A6DCA}"/>
                  </a:ext>
                </a:extLst>
              </p14:cNvPr>
              <p14:cNvContentPartPr/>
              <p14:nvPr/>
            </p14:nvContentPartPr>
            <p14:xfrm>
              <a:off x="797598" y="5131787"/>
              <a:ext cx="134640" cy="301680"/>
            </p14:xfrm>
          </p:contentPart>
        </mc:Choice>
        <mc:Fallback xmlns=""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256B010-0D8F-4313-AD83-90843D6A6DCA}"/>
                  </a:ext>
                </a:extLst>
              </p:cNvPr>
              <p:cNvPicPr/>
              <p:nvPr/>
            </p:nvPicPr>
            <p:blipFill>
              <a:blip r:embed="rId645"/>
              <a:stretch>
                <a:fillRect/>
              </a:stretch>
            </p:blipFill>
            <p:spPr>
              <a:xfrm>
                <a:off x="779598" y="5114147"/>
                <a:ext cx="17028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36A9673C-EE3A-4A41-BC35-AA149EAB67D1}"/>
                  </a:ext>
                </a:extLst>
              </p14:cNvPr>
              <p14:cNvContentPartPr/>
              <p14:nvPr/>
            </p14:nvContentPartPr>
            <p14:xfrm>
              <a:off x="763398" y="5303507"/>
              <a:ext cx="142200" cy="8640"/>
            </p14:xfrm>
          </p:contentPart>
        </mc:Choice>
        <mc:Fallback xmlns=""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36A9673C-EE3A-4A41-BC35-AA149EAB67D1}"/>
                  </a:ext>
                </a:extLst>
              </p:cNvPr>
              <p:cNvPicPr/>
              <p:nvPr/>
            </p:nvPicPr>
            <p:blipFill>
              <a:blip r:embed="rId647"/>
              <a:stretch>
                <a:fillRect/>
              </a:stretch>
            </p:blipFill>
            <p:spPr>
              <a:xfrm>
                <a:off x="745758" y="5285867"/>
                <a:ext cx="1778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B3386A9F-9DA0-4218-898D-7A37D2CB9F6D}"/>
                  </a:ext>
                </a:extLst>
              </p14:cNvPr>
              <p14:cNvContentPartPr/>
              <p14:nvPr/>
            </p14:nvContentPartPr>
            <p14:xfrm>
              <a:off x="966438" y="5213147"/>
              <a:ext cx="169200" cy="218160"/>
            </p14:xfrm>
          </p:contentPart>
        </mc:Choice>
        <mc:Fallback xmlns=""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B3386A9F-9DA0-4218-898D-7A37D2CB9F6D}"/>
                  </a:ext>
                </a:extLst>
              </p:cNvPr>
              <p:cNvPicPr/>
              <p:nvPr/>
            </p:nvPicPr>
            <p:blipFill>
              <a:blip r:embed="rId649"/>
              <a:stretch>
                <a:fillRect/>
              </a:stretch>
            </p:blipFill>
            <p:spPr>
              <a:xfrm>
                <a:off x="948798" y="5195507"/>
                <a:ext cx="2048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D53D0DE-A14F-4246-B9B6-473125F235E3}"/>
                  </a:ext>
                </a:extLst>
              </p14:cNvPr>
              <p14:cNvContentPartPr/>
              <p14:nvPr/>
            </p14:nvContentPartPr>
            <p14:xfrm>
              <a:off x="999558" y="5300267"/>
              <a:ext cx="136440" cy="1332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D53D0DE-A14F-4246-B9B6-473125F235E3}"/>
                  </a:ext>
                </a:extLst>
              </p:cNvPr>
              <p:cNvPicPr/>
              <p:nvPr/>
            </p:nvPicPr>
            <p:blipFill>
              <a:blip r:embed="rId651"/>
              <a:stretch>
                <a:fillRect/>
              </a:stretch>
            </p:blipFill>
            <p:spPr>
              <a:xfrm>
                <a:off x="981918" y="5282627"/>
                <a:ext cx="1720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373773FE-514E-45A2-81CC-7B4BB2BDB277}"/>
                  </a:ext>
                </a:extLst>
              </p14:cNvPr>
              <p14:cNvContentPartPr/>
              <p14:nvPr/>
            </p14:nvContentPartPr>
            <p14:xfrm>
              <a:off x="1254798" y="5185787"/>
              <a:ext cx="143280" cy="228240"/>
            </p14:xfrm>
          </p:contentPart>
        </mc:Choice>
        <mc:Fallback xmlns=""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373773FE-514E-45A2-81CC-7B4BB2BDB277}"/>
                  </a:ext>
                </a:extLst>
              </p:cNvPr>
              <p:cNvPicPr/>
              <p:nvPr/>
            </p:nvPicPr>
            <p:blipFill>
              <a:blip r:embed="rId653"/>
              <a:stretch>
                <a:fillRect/>
              </a:stretch>
            </p:blipFill>
            <p:spPr>
              <a:xfrm>
                <a:off x="1237158" y="5168147"/>
                <a:ext cx="17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4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19C3755E-3EC0-41C1-8F83-D02307B34471}"/>
                  </a:ext>
                </a:extLst>
              </p14:cNvPr>
              <p14:cNvContentPartPr/>
              <p14:nvPr/>
            </p14:nvContentPartPr>
            <p14:xfrm>
              <a:off x="1486278" y="5154827"/>
              <a:ext cx="38880" cy="231480"/>
            </p14:xfrm>
          </p:contentPart>
        </mc:Choice>
        <mc:Fallback xmlns=""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19C3755E-3EC0-41C1-8F83-D02307B34471}"/>
                  </a:ext>
                </a:extLst>
              </p:cNvPr>
              <p:cNvPicPr/>
              <p:nvPr/>
            </p:nvPicPr>
            <p:blipFill>
              <a:blip r:embed="rId655"/>
              <a:stretch>
                <a:fillRect/>
              </a:stretch>
            </p:blipFill>
            <p:spPr>
              <a:xfrm>
                <a:off x="1468638" y="5137187"/>
                <a:ext cx="745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6">
            <p14:nvContentPartPr>
              <p14:cNvPr id="387" name="Ink 386">
                <a:extLst>
                  <a:ext uri="{FF2B5EF4-FFF2-40B4-BE49-F238E27FC236}">
                    <a16:creationId xmlns:a16="http://schemas.microsoft.com/office/drawing/2014/main" id="{EAD5136F-50B3-47D8-BAD6-A3C1304743CA}"/>
                  </a:ext>
                </a:extLst>
              </p14:cNvPr>
              <p14:cNvContentPartPr/>
              <p14:nvPr/>
            </p14:nvContentPartPr>
            <p14:xfrm>
              <a:off x="1606518" y="5163107"/>
              <a:ext cx="33480" cy="229680"/>
            </p14:xfrm>
          </p:contentPart>
        </mc:Choice>
        <mc:Fallback xmlns="">
          <p:pic>
            <p:nvPicPr>
              <p:cNvPr id="387" name="Ink 386">
                <a:extLst>
                  <a:ext uri="{FF2B5EF4-FFF2-40B4-BE49-F238E27FC236}">
                    <a16:creationId xmlns:a16="http://schemas.microsoft.com/office/drawing/2014/main" id="{EAD5136F-50B3-47D8-BAD6-A3C1304743CA}"/>
                  </a:ext>
                </a:extLst>
              </p:cNvPr>
              <p:cNvPicPr/>
              <p:nvPr/>
            </p:nvPicPr>
            <p:blipFill>
              <a:blip r:embed="rId657"/>
              <a:stretch>
                <a:fillRect/>
              </a:stretch>
            </p:blipFill>
            <p:spPr>
              <a:xfrm>
                <a:off x="1588878" y="5145467"/>
                <a:ext cx="6912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8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4937A1D6-C3A0-42E6-93B0-FF73F375BD59}"/>
                  </a:ext>
                </a:extLst>
              </p14:cNvPr>
              <p14:cNvContentPartPr/>
              <p14:nvPr/>
            </p14:nvContentPartPr>
            <p14:xfrm>
              <a:off x="1525878" y="5316107"/>
              <a:ext cx="106200" cy="29880"/>
            </p14:xfrm>
          </p:contentPart>
        </mc:Choice>
        <mc:Fallback xmlns=""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4937A1D6-C3A0-42E6-93B0-FF73F375BD59}"/>
                  </a:ext>
                </a:extLst>
              </p:cNvPr>
              <p:cNvPicPr/>
              <p:nvPr/>
            </p:nvPicPr>
            <p:blipFill>
              <a:blip r:embed="rId659"/>
              <a:stretch>
                <a:fillRect/>
              </a:stretch>
            </p:blipFill>
            <p:spPr>
              <a:xfrm>
                <a:off x="1507878" y="5298107"/>
                <a:ext cx="14184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0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3CE0384-2270-4505-905F-7508287C1BA2}"/>
                  </a:ext>
                </a:extLst>
              </p14:cNvPr>
              <p14:cNvContentPartPr/>
              <p14:nvPr/>
            </p14:nvContentPartPr>
            <p14:xfrm>
              <a:off x="1914318" y="5191907"/>
              <a:ext cx="24120" cy="232200"/>
            </p14:xfrm>
          </p:contentPart>
        </mc:Choice>
        <mc:Fallback xmlns=""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3CE0384-2270-4505-905F-7508287C1BA2}"/>
                  </a:ext>
                </a:extLst>
              </p:cNvPr>
              <p:cNvPicPr/>
              <p:nvPr/>
            </p:nvPicPr>
            <p:blipFill>
              <a:blip r:embed="rId661"/>
              <a:stretch>
                <a:fillRect/>
              </a:stretch>
            </p:blipFill>
            <p:spPr>
              <a:xfrm>
                <a:off x="1896318" y="5173907"/>
                <a:ext cx="5976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2">
            <p14:nvContentPartPr>
              <p14:cNvPr id="390" name="Ink 389">
                <a:extLst>
                  <a:ext uri="{FF2B5EF4-FFF2-40B4-BE49-F238E27FC236}">
                    <a16:creationId xmlns:a16="http://schemas.microsoft.com/office/drawing/2014/main" id="{BB53341D-D810-402F-93AE-C342E20D3126}"/>
                  </a:ext>
                </a:extLst>
              </p14:cNvPr>
              <p14:cNvContentPartPr/>
              <p14:nvPr/>
            </p14:nvContentPartPr>
            <p14:xfrm>
              <a:off x="1946358" y="5182547"/>
              <a:ext cx="134640" cy="137160"/>
            </p14:xfrm>
          </p:contentPart>
        </mc:Choice>
        <mc:Fallback xmlns="">
          <p:pic>
            <p:nvPicPr>
              <p:cNvPr id="390" name="Ink 389">
                <a:extLst>
                  <a:ext uri="{FF2B5EF4-FFF2-40B4-BE49-F238E27FC236}">
                    <a16:creationId xmlns:a16="http://schemas.microsoft.com/office/drawing/2014/main" id="{BB53341D-D810-402F-93AE-C342E20D3126}"/>
                  </a:ext>
                </a:extLst>
              </p:cNvPr>
              <p:cNvPicPr/>
              <p:nvPr/>
            </p:nvPicPr>
            <p:blipFill>
              <a:blip r:embed="rId663"/>
              <a:stretch>
                <a:fillRect/>
              </a:stretch>
            </p:blipFill>
            <p:spPr>
              <a:xfrm>
                <a:off x="1928718" y="5164547"/>
                <a:ext cx="17028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4">
            <p14:nvContentPartPr>
              <p14:cNvPr id="391" name="Ink 390">
                <a:extLst>
                  <a:ext uri="{FF2B5EF4-FFF2-40B4-BE49-F238E27FC236}">
                    <a16:creationId xmlns:a16="http://schemas.microsoft.com/office/drawing/2014/main" id="{72672366-F84D-4D9B-A288-CEEDE826F205}"/>
                  </a:ext>
                </a:extLst>
              </p14:cNvPr>
              <p14:cNvContentPartPr/>
              <p14:nvPr/>
            </p14:nvContentPartPr>
            <p14:xfrm>
              <a:off x="2122398" y="5217467"/>
              <a:ext cx="34560" cy="204120"/>
            </p14:xfrm>
          </p:contentPart>
        </mc:Choice>
        <mc:Fallback xmlns="">
          <p:pic>
            <p:nvPicPr>
              <p:cNvPr id="391" name="Ink 390">
                <a:extLst>
                  <a:ext uri="{FF2B5EF4-FFF2-40B4-BE49-F238E27FC236}">
                    <a16:creationId xmlns:a16="http://schemas.microsoft.com/office/drawing/2014/main" id="{72672366-F84D-4D9B-A288-CEEDE826F205}"/>
                  </a:ext>
                </a:extLst>
              </p:cNvPr>
              <p:cNvPicPr/>
              <p:nvPr/>
            </p:nvPicPr>
            <p:blipFill>
              <a:blip r:embed="rId665"/>
              <a:stretch>
                <a:fillRect/>
              </a:stretch>
            </p:blipFill>
            <p:spPr>
              <a:xfrm>
                <a:off x="2104758" y="5199827"/>
                <a:ext cx="7020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6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6EF8FEFB-E56B-4F15-BB83-AC98D673F6D6}"/>
                  </a:ext>
                </a:extLst>
              </p14:cNvPr>
              <p14:cNvContentPartPr/>
              <p14:nvPr/>
            </p14:nvContentPartPr>
            <p14:xfrm>
              <a:off x="2157678" y="5201627"/>
              <a:ext cx="155520" cy="218160"/>
            </p14:xfrm>
          </p:contentPart>
        </mc:Choice>
        <mc:Fallback xmlns=""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6EF8FEFB-E56B-4F15-BB83-AC98D673F6D6}"/>
                  </a:ext>
                </a:extLst>
              </p:cNvPr>
              <p:cNvPicPr/>
              <p:nvPr/>
            </p:nvPicPr>
            <p:blipFill>
              <a:blip r:embed="rId667"/>
              <a:stretch>
                <a:fillRect/>
              </a:stretch>
            </p:blipFill>
            <p:spPr>
              <a:xfrm>
                <a:off x="2139678" y="5183987"/>
                <a:ext cx="191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8">
            <p14:nvContentPartPr>
              <p14:cNvPr id="393" name="Ink 392">
                <a:extLst>
                  <a:ext uri="{FF2B5EF4-FFF2-40B4-BE49-F238E27FC236}">
                    <a16:creationId xmlns:a16="http://schemas.microsoft.com/office/drawing/2014/main" id="{6564822F-06D5-4C07-B642-2F5747F9CA62}"/>
                  </a:ext>
                </a:extLst>
              </p14:cNvPr>
              <p14:cNvContentPartPr/>
              <p14:nvPr/>
            </p14:nvContentPartPr>
            <p14:xfrm>
              <a:off x="2411838" y="5257427"/>
              <a:ext cx="109440" cy="155160"/>
            </p14:xfrm>
          </p:contentPart>
        </mc:Choice>
        <mc:Fallback xmlns="">
          <p:pic>
            <p:nvPicPr>
              <p:cNvPr id="393" name="Ink 392">
                <a:extLst>
                  <a:ext uri="{FF2B5EF4-FFF2-40B4-BE49-F238E27FC236}">
                    <a16:creationId xmlns:a16="http://schemas.microsoft.com/office/drawing/2014/main" id="{6564822F-06D5-4C07-B642-2F5747F9CA62}"/>
                  </a:ext>
                </a:extLst>
              </p:cNvPr>
              <p:cNvPicPr/>
              <p:nvPr/>
            </p:nvPicPr>
            <p:blipFill>
              <a:blip r:embed="rId669"/>
              <a:stretch>
                <a:fillRect/>
              </a:stretch>
            </p:blipFill>
            <p:spPr>
              <a:xfrm>
                <a:off x="2393838" y="5239427"/>
                <a:ext cx="1450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394" name="Ink 393">
                <a:extLst>
                  <a:ext uri="{FF2B5EF4-FFF2-40B4-BE49-F238E27FC236}">
                    <a16:creationId xmlns:a16="http://schemas.microsoft.com/office/drawing/2014/main" id="{EE6BB1F1-002A-41BA-8F1B-5AF7C9E1F707}"/>
                  </a:ext>
                </a:extLst>
              </p14:cNvPr>
              <p14:cNvContentPartPr/>
              <p14:nvPr/>
            </p14:nvContentPartPr>
            <p14:xfrm>
              <a:off x="2572758" y="5225387"/>
              <a:ext cx="174960" cy="178920"/>
            </p14:xfrm>
          </p:contentPart>
        </mc:Choice>
        <mc:Fallback xmlns="">
          <p:pic>
            <p:nvPicPr>
              <p:cNvPr id="394" name="Ink 393">
                <a:extLst>
                  <a:ext uri="{FF2B5EF4-FFF2-40B4-BE49-F238E27FC236}">
                    <a16:creationId xmlns:a16="http://schemas.microsoft.com/office/drawing/2014/main" id="{EE6BB1F1-002A-41BA-8F1B-5AF7C9E1F707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2554758" y="5207387"/>
                <a:ext cx="210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2">
            <p14:nvContentPartPr>
              <p14:cNvPr id="395" name="Ink 394">
                <a:extLst>
                  <a:ext uri="{FF2B5EF4-FFF2-40B4-BE49-F238E27FC236}">
                    <a16:creationId xmlns:a16="http://schemas.microsoft.com/office/drawing/2014/main" id="{1247CE5F-3309-41DC-AC05-23EF921F4A8C}"/>
                  </a:ext>
                </a:extLst>
              </p14:cNvPr>
              <p14:cNvContentPartPr/>
              <p14:nvPr/>
            </p14:nvContentPartPr>
            <p14:xfrm>
              <a:off x="2818638" y="5226107"/>
              <a:ext cx="110520" cy="199440"/>
            </p14:xfrm>
          </p:contentPart>
        </mc:Choice>
        <mc:Fallback xmlns="">
          <p:pic>
            <p:nvPicPr>
              <p:cNvPr id="395" name="Ink 394">
                <a:extLst>
                  <a:ext uri="{FF2B5EF4-FFF2-40B4-BE49-F238E27FC236}">
                    <a16:creationId xmlns:a16="http://schemas.microsoft.com/office/drawing/2014/main" id="{1247CE5F-3309-41DC-AC05-23EF921F4A8C}"/>
                  </a:ext>
                </a:extLst>
              </p:cNvPr>
              <p:cNvPicPr/>
              <p:nvPr/>
            </p:nvPicPr>
            <p:blipFill>
              <a:blip r:embed="rId673"/>
              <a:stretch>
                <a:fillRect/>
              </a:stretch>
            </p:blipFill>
            <p:spPr>
              <a:xfrm>
                <a:off x="2800638" y="5208107"/>
                <a:ext cx="14616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4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1336C943-5429-4644-B8CB-0F252128F3E5}"/>
                  </a:ext>
                </a:extLst>
              </p14:cNvPr>
              <p14:cNvContentPartPr/>
              <p14:nvPr/>
            </p14:nvContentPartPr>
            <p14:xfrm>
              <a:off x="3027438" y="5261027"/>
              <a:ext cx="113760" cy="174600"/>
            </p14:xfrm>
          </p:contentPart>
        </mc:Choice>
        <mc:Fallback xmlns=""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1336C943-5429-4644-B8CB-0F252128F3E5}"/>
                  </a:ext>
                </a:extLst>
              </p:cNvPr>
              <p:cNvPicPr/>
              <p:nvPr/>
            </p:nvPicPr>
            <p:blipFill>
              <a:blip r:embed="rId675"/>
              <a:stretch>
                <a:fillRect/>
              </a:stretch>
            </p:blipFill>
            <p:spPr>
              <a:xfrm>
                <a:off x="3009438" y="5243027"/>
                <a:ext cx="1494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6">
            <p14:nvContentPartPr>
              <p14:cNvPr id="397" name="Ink 396">
                <a:extLst>
                  <a:ext uri="{FF2B5EF4-FFF2-40B4-BE49-F238E27FC236}">
                    <a16:creationId xmlns:a16="http://schemas.microsoft.com/office/drawing/2014/main" id="{C5819A30-CC27-4288-878A-BFB47DF87744}"/>
                  </a:ext>
                </a:extLst>
              </p14:cNvPr>
              <p14:cNvContentPartPr/>
              <p14:nvPr/>
            </p14:nvContentPartPr>
            <p14:xfrm>
              <a:off x="3256758" y="5266067"/>
              <a:ext cx="12240" cy="161640"/>
            </p14:xfrm>
          </p:contentPart>
        </mc:Choice>
        <mc:Fallback xmlns="">
          <p:pic>
            <p:nvPicPr>
              <p:cNvPr id="397" name="Ink 396">
                <a:extLst>
                  <a:ext uri="{FF2B5EF4-FFF2-40B4-BE49-F238E27FC236}">
                    <a16:creationId xmlns:a16="http://schemas.microsoft.com/office/drawing/2014/main" id="{C5819A30-CC27-4288-878A-BFB47DF87744}"/>
                  </a:ext>
                </a:extLst>
              </p:cNvPr>
              <p:cNvPicPr/>
              <p:nvPr/>
            </p:nvPicPr>
            <p:blipFill>
              <a:blip r:embed="rId677"/>
              <a:stretch>
                <a:fillRect/>
              </a:stretch>
            </p:blipFill>
            <p:spPr>
              <a:xfrm>
                <a:off x="3239118" y="5248067"/>
                <a:ext cx="478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8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4E5C9F92-F306-4E4F-8BA4-076E42D329D8}"/>
                  </a:ext>
                </a:extLst>
              </p14:cNvPr>
              <p14:cNvContentPartPr/>
              <p14:nvPr/>
            </p14:nvContentPartPr>
            <p14:xfrm>
              <a:off x="3384918" y="5242307"/>
              <a:ext cx="40320" cy="186840"/>
            </p14:xfrm>
          </p:contentPart>
        </mc:Choice>
        <mc:Fallback xmlns=""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4E5C9F92-F306-4E4F-8BA4-076E42D329D8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3366918" y="5224667"/>
                <a:ext cx="7596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94EE2D57-82E3-4AD8-9C34-61D3C633637B}"/>
                  </a:ext>
                </a:extLst>
              </p14:cNvPr>
              <p14:cNvContentPartPr/>
              <p14:nvPr/>
            </p14:nvContentPartPr>
            <p14:xfrm>
              <a:off x="3336318" y="5246267"/>
              <a:ext cx="263520" cy="1756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94EE2D57-82E3-4AD8-9C34-61D3C633637B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3318318" y="5228627"/>
                <a:ext cx="29916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D5E32110-CF1D-4F0E-898C-C61BD8BB4AB9}"/>
                  </a:ext>
                </a:extLst>
              </p14:cNvPr>
              <p14:cNvContentPartPr/>
              <p14:nvPr/>
            </p14:nvContentPartPr>
            <p14:xfrm>
              <a:off x="3688398" y="5265707"/>
              <a:ext cx="136080" cy="18900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D5E32110-CF1D-4F0E-898C-C61BD8BB4AB9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3670398" y="5248067"/>
                <a:ext cx="1717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4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5B055F59-0000-44BC-82CA-7B8CC9CA753C}"/>
                  </a:ext>
                </a:extLst>
              </p14:cNvPr>
              <p14:cNvContentPartPr/>
              <p14:nvPr/>
            </p14:nvContentPartPr>
            <p14:xfrm>
              <a:off x="3918078" y="5221787"/>
              <a:ext cx="21960" cy="17892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5B055F59-0000-44BC-82CA-7B8CC9CA753C}"/>
                  </a:ext>
                </a:extLst>
              </p:cNvPr>
              <p:cNvPicPr/>
              <p:nvPr/>
            </p:nvPicPr>
            <p:blipFill>
              <a:blip r:embed="rId685"/>
              <a:stretch>
                <a:fillRect/>
              </a:stretch>
            </p:blipFill>
            <p:spPr>
              <a:xfrm>
                <a:off x="3900078" y="5203787"/>
                <a:ext cx="5760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6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40FFD777-F368-49D5-970E-8966C22C823A}"/>
                  </a:ext>
                </a:extLst>
              </p14:cNvPr>
              <p14:cNvContentPartPr/>
              <p14:nvPr/>
            </p14:nvContentPartPr>
            <p14:xfrm>
              <a:off x="3939318" y="5226107"/>
              <a:ext cx="207000" cy="1972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40FFD777-F368-49D5-970E-8966C22C823A}"/>
                  </a:ext>
                </a:extLst>
              </p:cNvPr>
              <p:cNvPicPr/>
              <p:nvPr/>
            </p:nvPicPr>
            <p:blipFill>
              <a:blip r:embed="rId687"/>
              <a:stretch>
                <a:fillRect/>
              </a:stretch>
            </p:blipFill>
            <p:spPr>
              <a:xfrm>
                <a:off x="3921678" y="5208107"/>
                <a:ext cx="24264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8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4126093A-855F-4515-BA88-F5CAF6179609}"/>
                  </a:ext>
                </a:extLst>
              </p14:cNvPr>
              <p14:cNvContentPartPr/>
              <p14:nvPr/>
            </p14:nvContentPartPr>
            <p14:xfrm>
              <a:off x="4113198" y="5250947"/>
              <a:ext cx="28800" cy="191520"/>
            </p14:xfrm>
          </p:contentPart>
        </mc:Choice>
        <mc:Fallback xmlns=""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4126093A-855F-4515-BA88-F5CAF6179609}"/>
                  </a:ext>
                </a:extLst>
              </p:cNvPr>
              <p:cNvPicPr/>
              <p:nvPr/>
            </p:nvPicPr>
            <p:blipFill>
              <a:blip r:embed="rId689"/>
              <a:stretch>
                <a:fillRect/>
              </a:stretch>
            </p:blipFill>
            <p:spPr>
              <a:xfrm>
                <a:off x="4095558" y="5233307"/>
                <a:ext cx="6444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49ED8843-98AE-4301-83A3-450BBE687EA6}"/>
                  </a:ext>
                </a:extLst>
              </p14:cNvPr>
              <p14:cNvContentPartPr/>
              <p14:nvPr/>
            </p14:nvContentPartPr>
            <p14:xfrm>
              <a:off x="709038" y="5631107"/>
              <a:ext cx="108360" cy="2095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49ED8843-98AE-4301-83A3-450BBE687EA6}"/>
                  </a:ext>
                </a:extLst>
              </p:cNvPr>
              <p:cNvPicPr/>
              <p:nvPr/>
            </p:nvPicPr>
            <p:blipFill>
              <a:blip r:embed="rId691"/>
              <a:stretch>
                <a:fillRect/>
              </a:stretch>
            </p:blipFill>
            <p:spPr>
              <a:xfrm>
                <a:off x="691398" y="5613107"/>
                <a:ext cx="14400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2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8F29C9D2-F8B7-4BCF-B359-D04D61B9CD59}"/>
                  </a:ext>
                </a:extLst>
              </p14:cNvPr>
              <p14:cNvContentPartPr/>
              <p14:nvPr/>
            </p14:nvContentPartPr>
            <p14:xfrm>
              <a:off x="924678" y="5597987"/>
              <a:ext cx="96840" cy="22896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8F29C9D2-F8B7-4BCF-B359-D04D61B9CD59}"/>
                  </a:ext>
                </a:extLst>
              </p:cNvPr>
              <p:cNvPicPr/>
              <p:nvPr/>
            </p:nvPicPr>
            <p:blipFill>
              <a:blip r:embed="rId693"/>
              <a:stretch>
                <a:fillRect/>
              </a:stretch>
            </p:blipFill>
            <p:spPr>
              <a:xfrm>
                <a:off x="906678" y="5579987"/>
                <a:ext cx="13248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F16EBA7B-82DA-46F8-9591-4D161EC3D53D}"/>
                  </a:ext>
                </a:extLst>
              </p14:cNvPr>
              <p14:cNvContentPartPr/>
              <p14:nvPr/>
            </p14:nvContentPartPr>
            <p14:xfrm>
              <a:off x="892998" y="5717147"/>
              <a:ext cx="108360" cy="57600"/>
            </p14:xfrm>
          </p:contentPart>
        </mc:Choice>
        <mc:Fallback xmlns=""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F16EBA7B-82DA-46F8-9591-4D161EC3D53D}"/>
                  </a:ext>
                </a:extLst>
              </p:cNvPr>
              <p:cNvPicPr/>
              <p:nvPr/>
            </p:nvPicPr>
            <p:blipFill>
              <a:blip r:embed="rId695"/>
              <a:stretch>
                <a:fillRect/>
              </a:stretch>
            </p:blipFill>
            <p:spPr>
              <a:xfrm>
                <a:off x="875358" y="5699507"/>
                <a:ext cx="1440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6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A4ED2724-8174-4329-B9A9-A844D8B89055}"/>
                  </a:ext>
                </a:extLst>
              </p14:cNvPr>
              <p14:cNvContentPartPr/>
              <p14:nvPr/>
            </p14:nvContentPartPr>
            <p14:xfrm>
              <a:off x="1115118" y="5565227"/>
              <a:ext cx="235440" cy="28116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A4ED2724-8174-4329-B9A9-A844D8B89055}"/>
                  </a:ext>
                </a:extLst>
              </p:cNvPr>
              <p:cNvPicPr/>
              <p:nvPr/>
            </p:nvPicPr>
            <p:blipFill>
              <a:blip r:embed="rId697"/>
              <a:stretch>
                <a:fillRect/>
              </a:stretch>
            </p:blipFill>
            <p:spPr>
              <a:xfrm>
                <a:off x="1097478" y="5547587"/>
                <a:ext cx="27108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24AD4674-5D7A-46CD-85BA-5F1A9A2CFB7A}"/>
                  </a:ext>
                </a:extLst>
              </p14:cNvPr>
              <p14:cNvContentPartPr/>
              <p14:nvPr/>
            </p14:nvContentPartPr>
            <p14:xfrm>
              <a:off x="1418958" y="5646587"/>
              <a:ext cx="73440" cy="170280"/>
            </p14:xfrm>
          </p:contentPart>
        </mc:Choice>
        <mc:Fallback xmlns=""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24AD4674-5D7A-46CD-85BA-5F1A9A2CFB7A}"/>
                  </a:ext>
                </a:extLst>
              </p:cNvPr>
              <p:cNvPicPr/>
              <p:nvPr/>
            </p:nvPicPr>
            <p:blipFill>
              <a:blip r:embed="rId699"/>
              <a:stretch>
                <a:fillRect/>
              </a:stretch>
            </p:blipFill>
            <p:spPr>
              <a:xfrm>
                <a:off x="1401318" y="5628587"/>
                <a:ext cx="10908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B1AFC52-DE2A-4A81-BD27-76102E898BD2}"/>
                  </a:ext>
                </a:extLst>
              </p14:cNvPr>
              <p14:cNvContentPartPr/>
              <p14:nvPr/>
            </p14:nvContentPartPr>
            <p14:xfrm>
              <a:off x="1592838" y="5593307"/>
              <a:ext cx="155520" cy="19476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B1AFC52-DE2A-4A81-BD27-76102E898BD2}"/>
                  </a:ext>
                </a:extLst>
              </p:cNvPr>
              <p:cNvPicPr/>
              <p:nvPr/>
            </p:nvPicPr>
            <p:blipFill>
              <a:blip r:embed="rId701"/>
              <a:stretch>
                <a:fillRect/>
              </a:stretch>
            </p:blipFill>
            <p:spPr>
              <a:xfrm>
                <a:off x="1575198" y="5575667"/>
                <a:ext cx="19116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D6F35120-E493-4F02-9F66-038B563BA8D1}"/>
                  </a:ext>
                </a:extLst>
              </p14:cNvPr>
              <p14:cNvContentPartPr/>
              <p14:nvPr/>
            </p14:nvContentPartPr>
            <p14:xfrm>
              <a:off x="1625958" y="5717147"/>
              <a:ext cx="88920" cy="3168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D6F35120-E493-4F02-9F66-038B563BA8D1}"/>
                  </a:ext>
                </a:extLst>
              </p:cNvPr>
              <p:cNvPicPr/>
              <p:nvPr/>
            </p:nvPicPr>
            <p:blipFill>
              <a:blip r:embed="rId703"/>
              <a:stretch>
                <a:fillRect/>
              </a:stretch>
            </p:blipFill>
            <p:spPr>
              <a:xfrm>
                <a:off x="1607958" y="5699507"/>
                <a:ext cx="1245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22833B67-6E78-41D0-86A0-9BEC7DBDA3A0}"/>
                  </a:ext>
                </a:extLst>
              </p14:cNvPr>
              <p14:cNvContentPartPr/>
              <p14:nvPr/>
            </p14:nvContentPartPr>
            <p14:xfrm>
              <a:off x="1823238" y="5592587"/>
              <a:ext cx="174960" cy="22644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22833B67-6E78-41D0-86A0-9BEC7DBDA3A0}"/>
                  </a:ext>
                </a:extLst>
              </p:cNvPr>
              <p:cNvPicPr/>
              <p:nvPr/>
            </p:nvPicPr>
            <p:blipFill>
              <a:blip r:embed="rId705"/>
              <a:stretch>
                <a:fillRect/>
              </a:stretch>
            </p:blipFill>
            <p:spPr>
              <a:xfrm>
                <a:off x="1805598" y="5574587"/>
                <a:ext cx="2106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6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8BE40E92-19E6-41B5-A8B0-966278B80515}"/>
                  </a:ext>
                </a:extLst>
              </p14:cNvPr>
              <p14:cNvContentPartPr/>
              <p14:nvPr/>
            </p14:nvContentPartPr>
            <p14:xfrm>
              <a:off x="2036718" y="5573507"/>
              <a:ext cx="146520" cy="225720"/>
            </p14:xfrm>
          </p:contentPart>
        </mc:Choice>
        <mc:Fallback xmlns=""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8BE40E92-19E6-41B5-A8B0-966278B80515}"/>
                  </a:ext>
                </a:extLst>
              </p:cNvPr>
              <p:cNvPicPr/>
              <p:nvPr/>
            </p:nvPicPr>
            <p:blipFill>
              <a:blip r:embed="rId707"/>
              <a:stretch>
                <a:fillRect/>
              </a:stretch>
            </p:blipFill>
            <p:spPr>
              <a:xfrm>
                <a:off x="2018718" y="5555507"/>
                <a:ext cx="1821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9A78A5B-045A-4A88-BB28-DBF1E0BE17AA}"/>
                  </a:ext>
                </a:extLst>
              </p14:cNvPr>
              <p14:cNvContentPartPr/>
              <p14:nvPr/>
            </p14:nvContentPartPr>
            <p14:xfrm>
              <a:off x="2304198" y="5548667"/>
              <a:ext cx="92160" cy="246960"/>
            </p14:xfrm>
          </p:contentPart>
        </mc:Choice>
        <mc:Fallback xmlns=""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9A78A5B-045A-4A88-BB28-DBF1E0BE17AA}"/>
                  </a:ext>
                </a:extLst>
              </p:cNvPr>
              <p:cNvPicPr/>
              <p:nvPr/>
            </p:nvPicPr>
            <p:blipFill>
              <a:blip r:embed="rId709"/>
              <a:stretch>
                <a:fillRect/>
              </a:stretch>
            </p:blipFill>
            <p:spPr>
              <a:xfrm>
                <a:off x="2286198" y="5530667"/>
                <a:ext cx="127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7A28ACBB-FC24-4E87-B2F3-48A0724E61A1}"/>
                  </a:ext>
                </a:extLst>
              </p14:cNvPr>
              <p14:cNvContentPartPr/>
              <p14:nvPr/>
            </p14:nvContentPartPr>
            <p14:xfrm>
              <a:off x="2352798" y="5626067"/>
              <a:ext cx="111240" cy="262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7A28ACBB-FC24-4E87-B2F3-48A0724E61A1}"/>
                  </a:ext>
                </a:extLst>
              </p:cNvPr>
              <p:cNvPicPr/>
              <p:nvPr/>
            </p:nvPicPr>
            <p:blipFill>
              <a:blip r:embed="rId711"/>
              <a:stretch>
                <a:fillRect/>
              </a:stretch>
            </p:blipFill>
            <p:spPr>
              <a:xfrm>
                <a:off x="2335158" y="5608427"/>
                <a:ext cx="14688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0C7FC30C-91FF-4473-826A-21876F3AE30B}"/>
                  </a:ext>
                </a:extLst>
              </p14:cNvPr>
              <p14:cNvContentPartPr/>
              <p14:nvPr/>
            </p14:nvContentPartPr>
            <p14:xfrm>
              <a:off x="2765358" y="5509427"/>
              <a:ext cx="146160" cy="331200"/>
            </p14:xfrm>
          </p:contentPart>
        </mc:Choice>
        <mc:Fallback xmlns=""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0C7FC30C-91FF-4473-826A-21876F3AE30B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2747358" y="5491787"/>
                <a:ext cx="18180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FDCEC7DE-CBF6-4705-BD24-AE99E230E329}"/>
                  </a:ext>
                </a:extLst>
              </p14:cNvPr>
              <p14:cNvContentPartPr/>
              <p14:nvPr/>
            </p14:nvContentPartPr>
            <p14:xfrm>
              <a:off x="3086118" y="5610587"/>
              <a:ext cx="130680" cy="2415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FDCEC7DE-CBF6-4705-BD24-AE99E230E32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068118" y="5592947"/>
                <a:ext cx="166320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016DAD90-31B0-4064-953D-41657075B79E}"/>
                  </a:ext>
                </a:extLst>
              </p14:cNvPr>
              <p14:cNvContentPartPr/>
              <p14:nvPr/>
            </p14:nvContentPartPr>
            <p14:xfrm>
              <a:off x="3326958" y="5795627"/>
              <a:ext cx="7560" cy="73800"/>
            </p14:xfrm>
          </p:contentPart>
        </mc:Choice>
        <mc:Fallback xmlns=""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016DAD90-31B0-4064-953D-41657075B79E}"/>
                  </a:ext>
                </a:extLst>
              </p:cNvPr>
              <p:cNvPicPr/>
              <p:nvPr/>
            </p:nvPicPr>
            <p:blipFill>
              <a:blip r:embed="rId717"/>
              <a:stretch>
                <a:fillRect/>
              </a:stretch>
            </p:blipFill>
            <p:spPr>
              <a:xfrm>
                <a:off x="3308958" y="5777987"/>
                <a:ext cx="43200" cy="10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1" name="Group 470">
            <a:extLst>
              <a:ext uri="{FF2B5EF4-FFF2-40B4-BE49-F238E27FC236}">
                <a16:creationId xmlns:a16="http://schemas.microsoft.com/office/drawing/2014/main" id="{3190CDEE-072F-49FF-9004-5EA84D85EFB8}"/>
              </a:ext>
            </a:extLst>
          </p:cNvPr>
          <p:cNvGrpSpPr/>
          <p:nvPr/>
        </p:nvGrpSpPr>
        <p:grpSpPr>
          <a:xfrm>
            <a:off x="3517758" y="5624267"/>
            <a:ext cx="560880" cy="289800"/>
            <a:chOff x="3517758" y="5624267"/>
            <a:chExt cx="56088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05F0B3AC-907F-452A-83CE-6BC57EA0758B}"/>
                    </a:ext>
                  </a:extLst>
                </p14:cNvPr>
                <p14:cNvContentPartPr/>
                <p14:nvPr/>
              </p14:nvContentPartPr>
              <p14:xfrm>
                <a:off x="3517758" y="5624267"/>
                <a:ext cx="154440" cy="28980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05F0B3AC-907F-452A-83CE-6BC57EA0758B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3499758" y="5606267"/>
                  <a:ext cx="19008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62128C19-0AA5-483D-9B1B-5C31FBB9F9B9}"/>
                    </a:ext>
                  </a:extLst>
                </p14:cNvPr>
                <p14:cNvContentPartPr/>
                <p14:nvPr/>
              </p14:nvContentPartPr>
              <p14:xfrm>
                <a:off x="3799998" y="5802827"/>
                <a:ext cx="6120" cy="716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62128C19-0AA5-483D-9B1B-5C31FBB9F9B9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3781998" y="5785187"/>
                  <a:ext cx="417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97FBA08-AE2B-44D5-BEB9-FB4A171D70F1}"/>
                    </a:ext>
                  </a:extLst>
                </p14:cNvPr>
                <p14:cNvContentPartPr/>
                <p14:nvPr/>
              </p14:nvContentPartPr>
              <p14:xfrm>
                <a:off x="3928158" y="5682587"/>
                <a:ext cx="150480" cy="17100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97FBA08-AE2B-44D5-BEB9-FB4A171D70F1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3910158" y="5664587"/>
                  <a:ext cx="18612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24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9E7F7BC4-15CE-429B-8068-6BF1FED37068}"/>
                  </a:ext>
                </a:extLst>
              </p14:cNvPr>
              <p14:cNvContentPartPr/>
              <p14:nvPr/>
            </p14:nvContentPartPr>
            <p14:xfrm>
              <a:off x="4273038" y="5777987"/>
              <a:ext cx="8280" cy="7668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9E7F7BC4-15CE-429B-8068-6BF1FED37068}"/>
                  </a:ext>
                </a:extLst>
              </p:cNvPr>
              <p:cNvPicPr/>
              <p:nvPr/>
            </p:nvPicPr>
            <p:blipFill>
              <a:blip r:embed="rId725"/>
              <a:stretch>
                <a:fillRect/>
              </a:stretch>
            </p:blipFill>
            <p:spPr>
              <a:xfrm>
                <a:off x="4255038" y="5759987"/>
                <a:ext cx="439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6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675CCA2-6D5D-429A-850B-885DDABC871E}"/>
                  </a:ext>
                </a:extLst>
              </p14:cNvPr>
              <p14:cNvContentPartPr/>
              <p14:nvPr/>
            </p14:nvContentPartPr>
            <p14:xfrm>
              <a:off x="4532238" y="5669987"/>
              <a:ext cx="121320" cy="16308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675CCA2-6D5D-429A-850B-885DDABC871E}"/>
                  </a:ext>
                </a:extLst>
              </p:cNvPr>
              <p:cNvPicPr/>
              <p:nvPr/>
            </p:nvPicPr>
            <p:blipFill>
              <a:blip r:embed="rId727"/>
              <a:stretch>
                <a:fillRect/>
              </a:stretch>
            </p:blipFill>
            <p:spPr>
              <a:xfrm>
                <a:off x="4514238" y="5651987"/>
                <a:ext cx="15696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7" name="Group 476">
            <a:extLst>
              <a:ext uri="{FF2B5EF4-FFF2-40B4-BE49-F238E27FC236}">
                <a16:creationId xmlns:a16="http://schemas.microsoft.com/office/drawing/2014/main" id="{D46A8617-5AF4-45F8-8807-77675DCAD7A4}"/>
              </a:ext>
            </a:extLst>
          </p:cNvPr>
          <p:cNvGrpSpPr/>
          <p:nvPr/>
        </p:nvGrpSpPr>
        <p:grpSpPr>
          <a:xfrm>
            <a:off x="4838958" y="5491787"/>
            <a:ext cx="374760" cy="341640"/>
            <a:chOff x="4838958" y="5491787"/>
            <a:chExt cx="374760" cy="34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5C41CDA7-DFC0-4813-A605-3742B7A3DA35}"/>
                    </a:ext>
                  </a:extLst>
                </p14:cNvPr>
                <p14:cNvContentPartPr/>
                <p14:nvPr/>
              </p14:nvContentPartPr>
              <p14:xfrm>
                <a:off x="4838958" y="5788067"/>
                <a:ext cx="6120" cy="576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5C41CDA7-DFC0-4813-A605-3742B7A3DA35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4821318" y="5770067"/>
                  <a:ext cx="4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A8B0EDF3-427A-4E52-ADD3-2782032479E1}"/>
                    </a:ext>
                  </a:extLst>
                </p14:cNvPr>
                <p14:cNvContentPartPr/>
                <p14:nvPr/>
              </p14:nvContentPartPr>
              <p14:xfrm>
                <a:off x="4910598" y="5749907"/>
                <a:ext cx="77760" cy="2736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A8B0EDF3-427A-4E52-ADD3-2782032479E1}"/>
                    </a:ext>
                  </a:extLst>
                </p:cNvPr>
                <p:cNvPicPr/>
                <p:nvPr/>
              </p:nvPicPr>
              <p:blipFill>
                <a:blip r:embed="rId731"/>
                <a:stretch>
                  <a:fillRect/>
                </a:stretch>
              </p:blipFill>
              <p:spPr>
                <a:xfrm>
                  <a:off x="4892598" y="5732267"/>
                  <a:ext cx="113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888EF4C4-CC20-46C2-B89A-5DD4ADD7DC8D}"/>
                    </a:ext>
                  </a:extLst>
                </p14:cNvPr>
                <p14:cNvContentPartPr/>
                <p14:nvPr/>
              </p14:nvContentPartPr>
              <p14:xfrm>
                <a:off x="5090958" y="5491787"/>
                <a:ext cx="122760" cy="34164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888EF4C4-CC20-46C2-B89A-5DD4ADD7DC8D}"/>
                    </a:ext>
                  </a:extLst>
                </p:cNvPr>
                <p:cNvPicPr/>
                <p:nvPr/>
              </p:nvPicPr>
              <p:blipFill>
                <a:blip r:embed="rId733"/>
                <a:stretch>
                  <a:fillRect/>
                </a:stretch>
              </p:blipFill>
              <p:spPr>
                <a:xfrm>
                  <a:off x="5072958" y="5473787"/>
                  <a:ext cx="158400" cy="37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4">
            <p14:nvContentPartPr>
              <p14:cNvPr id="476" name="Ink 475">
                <a:extLst>
                  <a:ext uri="{FF2B5EF4-FFF2-40B4-BE49-F238E27FC236}">
                    <a16:creationId xmlns:a16="http://schemas.microsoft.com/office/drawing/2014/main" id="{E9DD68E9-F1EF-4D85-BBE4-0485C2D9B7D5}"/>
                  </a:ext>
                </a:extLst>
              </p14:cNvPr>
              <p14:cNvContentPartPr/>
              <p14:nvPr/>
            </p14:nvContentPartPr>
            <p14:xfrm>
              <a:off x="5376078" y="5777627"/>
              <a:ext cx="10080" cy="23400"/>
            </p14:xfrm>
          </p:contentPart>
        </mc:Choice>
        <mc:Fallback xmlns="">
          <p:pic>
            <p:nvPicPr>
              <p:cNvPr id="476" name="Ink 475">
                <a:extLst>
                  <a:ext uri="{FF2B5EF4-FFF2-40B4-BE49-F238E27FC236}">
                    <a16:creationId xmlns:a16="http://schemas.microsoft.com/office/drawing/2014/main" id="{E9DD68E9-F1EF-4D85-BBE4-0485C2D9B7D5}"/>
                  </a:ext>
                </a:extLst>
              </p:cNvPr>
              <p:cNvPicPr/>
              <p:nvPr/>
            </p:nvPicPr>
            <p:blipFill>
              <a:blip r:embed="rId735"/>
              <a:stretch>
                <a:fillRect/>
              </a:stretch>
            </p:blipFill>
            <p:spPr>
              <a:xfrm>
                <a:off x="5358078" y="5759987"/>
                <a:ext cx="4572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91" name="Group 490">
            <a:extLst>
              <a:ext uri="{FF2B5EF4-FFF2-40B4-BE49-F238E27FC236}">
                <a16:creationId xmlns:a16="http://schemas.microsoft.com/office/drawing/2014/main" id="{4F81ECEB-4496-42C4-B9BC-F3F4754FD282}"/>
              </a:ext>
            </a:extLst>
          </p:cNvPr>
          <p:cNvGrpSpPr/>
          <p:nvPr/>
        </p:nvGrpSpPr>
        <p:grpSpPr>
          <a:xfrm>
            <a:off x="1563678" y="6154187"/>
            <a:ext cx="1578960" cy="295200"/>
            <a:chOff x="1563678" y="6154187"/>
            <a:chExt cx="1578960" cy="29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9B691280-A485-47D1-8F55-9861CB838374}"/>
                    </a:ext>
                  </a:extLst>
                </p14:cNvPr>
                <p14:cNvContentPartPr/>
                <p14:nvPr/>
              </p14:nvContentPartPr>
              <p14:xfrm>
                <a:off x="1563678" y="6207107"/>
                <a:ext cx="24120" cy="209520"/>
              </p14:xfrm>
            </p:contentPart>
          </mc:Choice>
          <mc:Fallback xmlns=""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9B691280-A485-47D1-8F55-9861CB838374}"/>
                    </a:ext>
                  </a:extLst>
                </p:cNvPr>
                <p:cNvPicPr/>
                <p:nvPr/>
              </p:nvPicPr>
              <p:blipFill>
                <a:blip r:embed="rId737"/>
                <a:stretch>
                  <a:fillRect/>
                </a:stretch>
              </p:blipFill>
              <p:spPr>
                <a:xfrm>
                  <a:off x="1545678" y="6189107"/>
                  <a:ext cx="59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44B8192E-BB3B-4576-9881-310A3ED03F50}"/>
                    </a:ext>
                  </a:extLst>
                </p14:cNvPr>
                <p14:cNvContentPartPr/>
                <p14:nvPr/>
              </p14:nvContentPartPr>
              <p14:xfrm>
                <a:off x="1585998" y="6167147"/>
                <a:ext cx="99000" cy="16920"/>
              </p14:xfrm>
            </p:contentPart>
          </mc:Choice>
          <mc:Fallback xmlns=""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44B8192E-BB3B-4576-9881-310A3ED03F50}"/>
                    </a:ext>
                  </a:extLst>
                </p:cNvPr>
                <p:cNvPicPr/>
                <p:nvPr/>
              </p:nvPicPr>
              <p:blipFill>
                <a:blip r:embed="rId739"/>
                <a:stretch>
                  <a:fillRect/>
                </a:stretch>
              </p:blipFill>
              <p:spPr>
                <a:xfrm>
                  <a:off x="1567998" y="6149147"/>
                  <a:ext cx="134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D03650BB-74E9-4E63-850E-2326F9D033D4}"/>
                    </a:ext>
                  </a:extLst>
                </p14:cNvPr>
                <p14:cNvContentPartPr/>
                <p14:nvPr/>
              </p14:nvContentPartPr>
              <p14:xfrm>
                <a:off x="1588518" y="6271907"/>
                <a:ext cx="106920" cy="23400"/>
              </p14:xfrm>
            </p:contentPart>
          </mc:Choice>
          <mc:Fallback xmlns=""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D03650BB-74E9-4E63-850E-2326F9D033D4}"/>
                    </a:ext>
                  </a:extLst>
                </p:cNvPr>
                <p:cNvPicPr/>
                <p:nvPr/>
              </p:nvPicPr>
              <p:blipFill>
                <a:blip r:embed="rId741"/>
                <a:stretch>
                  <a:fillRect/>
                </a:stretch>
              </p:blipFill>
              <p:spPr>
                <a:xfrm>
                  <a:off x="1570878" y="6253907"/>
                  <a:ext cx="1425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1421E3DE-1481-4209-861C-609AB098CCB3}"/>
                    </a:ext>
                  </a:extLst>
                </p14:cNvPr>
                <p14:cNvContentPartPr/>
                <p14:nvPr/>
              </p14:nvContentPartPr>
              <p14:xfrm>
                <a:off x="1592838" y="6361907"/>
                <a:ext cx="84240" cy="23400"/>
              </p14:xfrm>
            </p:contentPart>
          </mc:Choice>
          <mc:Fallback xmlns=""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1421E3DE-1481-4209-861C-609AB098CCB3}"/>
                    </a:ext>
                  </a:extLst>
                </p:cNvPr>
                <p:cNvPicPr/>
                <p:nvPr/>
              </p:nvPicPr>
              <p:blipFill>
                <a:blip r:embed="rId743"/>
                <a:stretch>
                  <a:fillRect/>
                </a:stretch>
              </p:blipFill>
              <p:spPr>
                <a:xfrm>
                  <a:off x="1575198" y="6343907"/>
                  <a:ext cx="1198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829AC176-7510-476F-A68C-248A2A63445F}"/>
                    </a:ext>
                  </a:extLst>
                </p14:cNvPr>
                <p14:cNvContentPartPr/>
                <p14:nvPr/>
              </p14:nvContentPartPr>
              <p14:xfrm>
                <a:off x="1791198" y="6195947"/>
                <a:ext cx="147960" cy="24768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829AC176-7510-476F-A68C-248A2A63445F}"/>
                    </a:ext>
                  </a:extLst>
                </p:cNvPr>
                <p:cNvPicPr/>
                <p:nvPr/>
              </p:nvPicPr>
              <p:blipFill>
                <a:blip r:embed="rId745"/>
                <a:stretch>
                  <a:fillRect/>
                </a:stretch>
              </p:blipFill>
              <p:spPr>
                <a:xfrm>
                  <a:off x="1773558" y="6178307"/>
                  <a:ext cx="18360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5FCCE663-615F-47A6-BF65-523733EC771E}"/>
                    </a:ext>
                  </a:extLst>
                </p14:cNvPr>
                <p14:cNvContentPartPr/>
                <p14:nvPr/>
              </p14:nvContentPartPr>
              <p14:xfrm>
                <a:off x="1814238" y="6165707"/>
                <a:ext cx="104400" cy="226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5FCCE663-615F-47A6-BF65-523733EC771E}"/>
                    </a:ext>
                  </a:extLst>
                </p:cNvPr>
                <p:cNvPicPr/>
                <p:nvPr/>
              </p:nvPicPr>
              <p:blipFill>
                <a:blip r:embed="rId747"/>
                <a:stretch>
                  <a:fillRect/>
                </a:stretch>
              </p:blipFill>
              <p:spPr>
                <a:xfrm>
                  <a:off x="1796598" y="6147707"/>
                  <a:ext cx="1400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9042E794-BD0B-45C7-BCFC-D674FC7EC5FC}"/>
                    </a:ext>
                  </a:extLst>
                </p14:cNvPr>
                <p14:cNvContentPartPr/>
                <p14:nvPr/>
              </p14:nvContentPartPr>
              <p14:xfrm>
                <a:off x="1990998" y="6200987"/>
                <a:ext cx="165240" cy="24840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9042E794-BD0B-45C7-BCFC-D674FC7EC5FC}"/>
                    </a:ext>
                  </a:extLst>
                </p:cNvPr>
                <p:cNvPicPr/>
                <p:nvPr/>
              </p:nvPicPr>
              <p:blipFill>
                <a:blip r:embed="rId749"/>
                <a:stretch>
                  <a:fillRect/>
                </a:stretch>
              </p:blipFill>
              <p:spPr>
                <a:xfrm>
                  <a:off x="1972998" y="6183347"/>
                  <a:ext cx="2008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0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A2645DD1-FDC7-467F-B538-8D9759BB526C}"/>
                    </a:ext>
                  </a:extLst>
                </p14:cNvPr>
                <p14:cNvContentPartPr/>
                <p14:nvPr/>
              </p14:nvContentPartPr>
              <p14:xfrm>
                <a:off x="2207718" y="6211787"/>
                <a:ext cx="265680" cy="21240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A2645DD1-FDC7-467F-B538-8D9759BB526C}"/>
                    </a:ext>
                  </a:extLst>
                </p:cNvPr>
                <p:cNvPicPr/>
                <p:nvPr/>
              </p:nvPicPr>
              <p:blipFill>
                <a:blip r:embed="rId751"/>
                <a:stretch>
                  <a:fillRect/>
                </a:stretch>
              </p:blipFill>
              <p:spPr>
                <a:xfrm>
                  <a:off x="2189718" y="6193787"/>
                  <a:ext cx="30132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2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14DC8493-8046-4E64-A8E3-4B2A3AB51C0A}"/>
                    </a:ext>
                  </a:extLst>
                </p14:cNvPr>
                <p14:cNvContentPartPr/>
                <p14:nvPr/>
              </p14:nvContentPartPr>
              <p14:xfrm>
                <a:off x="2545398" y="6157787"/>
                <a:ext cx="143280" cy="2898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14DC8493-8046-4E64-A8E3-4B2A3AB51C0A}"/>
                    </a:ext>
                  </a:extLst>
                </p:cNvPr>
                <p:cNvPicPr/>
                <p:nvPr/>
              </p:nvPicPr>
              <p:blipFill>
                <a:blip r:embed="rId753"/>
                <a:stretch>
                  <a:fillRect/>
                </a:stretch>
              </p:blipFill>
              <p:spPr>
                <a:xfrm>
                  <a:off x="2527758" y="6139787"/>
                  <a:ext cx="17892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4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0FCA3DA5-184D-4128-A347-BD96FF9B673D}"/>
                    </a:ext>
                  </a:extLst>
                </p14:cNvPr>
                <p14:cNvContentPartPr/>
                <p14:nvPr/>
              </p14:nvContentPartPr>
              <p14:xfrm>
                <a:off x="2777958" y="6183347"/>
                <a:ext cx="120600" cy="24156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0FCA3DA5-184D-4128-A347-BD96FF9B673D}"/>
                    </a:ext>
                  </a:extLst>
                </p:cNvPr>
                <p:cNvPicPr/>
                <p:nvPr/>
              </p:nvPicPr>
              <p:blipFill>
                <a:blip r:embed="rId755"/>
                <a:stretch>
                  <a:fillRect/>
                </a:stretch>
              </p:blipFill>
              <p:spPr>
                <a:xfrm>
                  <a:off x="2760318" y="6165707"/>
                  <a:ext cx="156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6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ACE5B2CD-869B-4940-B74F-6D222AF48C82}"/>
                    </a:ext>
                  </a:extLst>
                </p14:cNvPr>
                <p14:cNvContentPartPr/>
                <p14:nvPr/>
              </p14:nvContentPartPr>
              <p14:xfrm>
                <a:off x="3028518" y="6154187"/>
                <a:ext cx="86400" cy="2718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ACE5B2CD-869B-4940-B74F-6D222AF48C82}"/>
                    </a:ext>
                  </a:extLst>
                </p:cNvPr>
                <p:cNvPicPr/>
                <p:nvPr/>
              </p:nvPicPr>
              <p:blipFill>
                <a:blip r:embed="rId757"/>
                <a:stretch>
                  <a:fillRect/>
                </a:stretch>
              </p:blipFill>
              <p:spPr>
                <a:xfrm>
                  <a:off x="3010878" y="6136547"/>
                  <a:ext cx="122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8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5C71B018-E4F6-425F-8590-C870C0558DBA}"/>
                    </a:ext>
                  </a:extLst>
                </p14:cNvPr>
                <p14:cNvContentPartPr/>
                <p14:nvPr/>
              </p14:nvContentPartPr>
              <p14:xfrm>
                <a:off x="3008358" y="6269027"/>
                <a:ext cx="134280" cy="4176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5C71B018-E4F6-425F-8590-C870C0558DBA}"/>
                    </a:ext>
                  </a:extLst>
                </p:cNvPr>
                <p:cNvPicPr/>
                <p:nvPr/>
              </p:nvPicPr>
              <p:blipFill>
                <a:blip r:embed="rId759"/>
                <a:stretch>
                  <a:fillRect/>
                </a:stretch>
              </p:blipFill>
              <p:spPr>
                <a:xfrm>
                  <a:off x="2990718" y="6251387"/>
                  <a:ext cx="169920" cy="7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0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9B81CC36-2673-4B01-8F5B-460577A77375}"/>
                  </a:ext>
                </a:extLst>
              </p14:cNvPr>
              <p14:cNvContentPartPr/>
              <p14:nvPr/>
            </p14:nvContentPartPr>
            <p14:xfrm>
              <a:off x="3293118" y="6222587"/>
              <a:ext cx="41400" cy="1432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9B81CC36-2673-4B01-8F5B-460577A77375}"/>
                  </a:ext>
                </a:extLst>
              </p:cNvPr>
              <p:cNvPicPr/>
              <p:nvPr/>
            </p:nvPicPr>
            <p:blipFill>
              <a:blip r:embed="rId761"/>
              <a:stretch>
                <a:fillRect/>
              </a:stretch>
            </p:blipFill>
            <p:spPr>
              <a:xfrm>
                <a:off x="3275478" y="6204947"/>
                <a:ext cx="77040" cy="17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709272-6125-40FA-A7C9-E6522B209E65}"/>
              </a:ext>
            </a:extLst>
          </p:cNvPr>
          <p:cNvGrpSpPr/>
          <p:nvPr/>
        </p:nvGrpSpPr>
        <p:grpSpPr>
          <a:xfrm>
            <a:off x="3942918" y="6089499"/>
            <a:ext cx="1165320" cy="299880"/>
            <a:chOff x="3942918" y="6089499"/>
            <a:chExt cx="116532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A6DE56-63A2-4E13-B037-32ECC14BCD6D}"/>
                    </a:ext>
                  </a:extLst>
                </p14:cNvPr>
                <p14:cNvContentPartPr/>
                <p14:nvPr/>
              </p14:nvContentPartPr>
              <p14:xfrm>
                <a:off x="3942918" y="6133059"/>
                <a:ext cx="20520" cy="254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9A6DE56-63A2-4E13-B037-32ECC14BCD6D}"/>
                    </a:ext>
                  </a:extLst>
                </p:cNvPr>
                <p:cNvPicPr/>
                <p:nvPr/>
              </p:nvPicPr>
              <p:blipFill>
                <a:blip r:embed="rId763"/>
                <a:stretch>
                  <a:fillRect/>
                </a:stretch>
              </p:blipFill>
              <p:spPr>
                <a:xfrm>
                  <a:off x="3924918" y="6115419"/>
                  <a:ext cx="561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71738B1-F1BA-49B6-B077-1B207D193B78}"/>
                    </a:ext>
                  </a:extLst>
                </p14:cNvPr>
                <p14:cNvContentPartPr/>
                <p14:nvPr/>
              </p14:nvContentPartPr>
              <p14:xfrm>
                <a:off x="3946158" y="6123339"/>
                <a:ext cx="207720" cy="139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71738B1-F1BA-49B6-B077-1B207D193B78}"/>
                    </a:ext>
                  </a:extLst>
                </p:cNvPr>
                <p:cNvPicPr/>
                <p:nvPr/>
              </p:nvPicPr>
              <p:blipFill>
                <a:blip r:embed="rId765"/>
                <a:stretch>
                  <a:fillRect/>
                </a:stretch>
              </p:blipFill>
              <p:spPr>
                <a:xfrm>
                  <a:off x="3928158" y="6105339"/>
                  <a:ext cx="2433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393DE83-D82D-4CB9-9F4C-9ACB9BECC7A9}"/>
                    </a:ext>
                  </a:extLst>
                </p14:cNvPr>
                <p14:cNvContentPartPr/>
                <p14:nvPr/>
              </p14:nvContentPartPr>
              <p14:xfrm>
                <a:off x="4306878" y="6180579"/>
                <a:ext cx="268560" cy="26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393DE83-D82D-4CB9-9F4C-9ACB9BECC7A9}"/>
                    </a:ext>
                  </a:extLst>
                </p:cNvPr>
                <p:cNvPicPr/>
                <p:nvPr/>
              </p:nvPicPr>
              <p:blipFill>
                <a:blip r:embed="rId767"/>
                <a:stretch>
                  <a:fillRect/>
                </a:stretch>
              </p:blipFill>
              <p:spPr>
                <a:xfrm>
                  <a:off x="4288878" y="6162939"/>
                  <a:ext cx="304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CA5CD65-14FD-4B00-948E-9266BAE17F58}"/>
                    </a:ext>
                  </a:extLst>
                </p14:cNvPr>
                <p14:cNvContentPartPr/>
                <p14:nvPr/>
              </p14:nvContentPartPr>
              <p14:xfrm>
                <a:off x="4520718" y="6089499"/>
                <a:ext cx="78120" cy="1360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CA5CD65-14FD-4B00-948E-9266BAE17F58}"/>
                    </a:ext>
                  </a:extLst>
                </p:cNvPr>
                <p:cNvPicPr/>
                <p:nvPr/>
              </p:nvPicPr>
              <p:blipFill>
                <a:blip r:embed="rId769"/>
                <a:stretch>
                  <a:fillRect/>
                </a:stretch>
              </p:blipFill>
              <p:spPr>
                <a:xfrm>
                  <a:off x="4502718" y="6071859"/>
                  <a:ext cx="1137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AE9F20-0D5E-4E2B-AEF8-EC395A2839D9}"/>
                    </a:ext>
                  </a:extLst>
                </p14:cNvPr>
                <p14:cNvContentPartPr/>
                <p14:nvPr/>
              </p14:nvContentPartPr>
              <p14:xfrm>
                <a:off x="4821318" y="6120819"/>
                <a:ext cx="286920" cy="268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AE9F20-0D5E-4E2B-AEF8-EC395A2839D9}"/>
                    </a:ext>
                  </a:extLst>
                </p:cNvPr>
                <p:cNvPicPr/>
                <p:nvPr/>
              </p:nvPicPr>
              <p:blipFill>
                <a:blip r:embed="rId771"/>
                <a:stretch>
                  <a:fillRect/>
                </a:stretch>
              </p:blipFill>
              <p:spPr>
                <a:xfrm>
                  <a:off x="4803678" y="6102819"/>
                  <a:ext cx="322560" cy="30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2417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AD720B-D478-4E13-8155-DA88461359BE}"/>
              </a:ext>
            </a:extLst>
          </p:cNvPr>
          <p:cNvGrpSpPr/>
          <p:nvPr/>
        </p:nvGrpSpPr>
        <p:grpSpPr>
          <a:xfrm>
            <a:off x="481080" y="232245"/>
            <a:ext cx="1272967" cy="297000"/>
            <a:chOff x="481080" y="232245"/>
            <a:chExt cx="1272967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1A1600D-E4E6-43AE-9A02-D26B7F3F554D}"/>
                    </a:ext>
                  </a:extLst>
                </p14:cNvPr>
                <p14:cNvContentPartPr/>
                <p14:nvPr/>
              </p14:nvContentPartPr>
              <p14:xfrm>
                <a:off x="481080" y="258165"/>
                <a:ext cx="23040" cy="2710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1A1600D-E4E6-43AE-9A02-D26B7F3F554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3440" y="240525"/>
                  <a:ext cx="586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3FC298-B50C-45D1-BEE1-A8B48C93C8A5}"/>
                    </a:ext>
                  </a:extLst>
                </p14:cNvPr>
                <p14:cNvContentPartPr/>
                <p14:nvPr/>
              </p14:nvContentPartPr>
              <p14:xfrm>
                <a:off x="644520" y="232245"/>
                <a:ext cx="308160" cy="281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3FC298-B50C-45D1-BEE1-A8B48C93C8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6520" y="214605"/>
                  <a:ext cx="34380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7E7901D-5B50-48EA-8191-6F153E30F2CF}"/>
                    </a:ext>
                  </a:extLst>
                </p14:cNvPr>
                <p14:cNvContentPartPr/>
                <p14:nvPr/>
              </p14:nvContentPartPr>
              <p14:xfrm>
                <a:off x="1113247" y="265807"/>
                <a:ext cx="43920" cy="241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7E7901D-5B50-48EA-8191-6F153E30F2C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95607" y="247807"/>
                  <a:ext cx="7956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390243D-F283-4C17-96A1-EB8CC97347BA}"/>
                    </a:ext>
                  </a:extLst>
                </p14:cNvPr>
                <p14:cNvContentPartPr/>
                <p14:nvPr/>
              </p14:nvContentPartPr>
              <p14:xfrm>
                <a:off x="1136647" y="268327"/>
                <a:ext cx="154440" cy="127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390243D-F283-4C17-96A1-EB8CC97347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007" y="250687"/>
                  <a:ext cx="1900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0149F4-58A4-421E-81AA-C2471103BD85}"/>
                    </a:ext>
                  </a:extLst>
                </p14:cNvPr>
                <p14:cNvContentPartPr/>
                <p14:nvPr/>
              </p14:nvContentPartPr>
              <p14:xfrm>
                <a:off x="1403047" y="320887"/>
                <a:ext cx="182880" cy="19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0149F4-58A4-421E-81AA-C2471103BD8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385407" y="303247"/>
                  <a:ext cx="2185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9C93A9C-CE31-43EF-8A43-45E678B6C9B1}"/>
                    </a:ext>
                  </a:extLst>
                </p14:cNvPr>
                <p14:cNvContentPartPr/>
                <p14:nvPr/>
              </p14:nvContentPartPr>
              <p14:xfrm>
                <a:off x="1722727" y="307927"/>
                <a:ext cx="31320" cy="208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9C93A9C-CE31-43EF-8A43-45E678B6C9B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705087" y="290287"/>
                  <a:ext cx="6696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4A465A9-1BC5-4CEB-8B1A-D35DF50B6FBF}"/>
              </a:ext>
            </a:extLst>
          </p:cNvPr>
          <p:cNvGrpSpPr/>
          <p:nvPr/>
        </p:nvGrpSpPr>
        <p:grpSpPr>
          <a:xfrm>
            <a:off x="1973647" y="317287"/>
            <a:ext cx="1019880" cy="245880"/>
            <a:chOff x="1973647" y="317287"/>
            <a:chExt cx="101988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A01FADD-F5A3-421B-96F5-DC7FA11BB2D8}"/>
                    </a:ext>
                  </a:extLst>
                </p14:cNvPr>
                <p14:cNvContentPartPr/>
                <p14:nvPr/>
              </p14:nvContentPartPr>
              <p14:xfrm>
                <a:off x="1973647" y="318007"/>
                <a:ext cx="142200" cy="245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A01FADD-F5A3-421B-96F5-DC7FA11BB2D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56007" y="300007"/>
                  <a:ext cx="1778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AEA2FD3-023B-4419-B66E-395A96477A21}"/>
                    </a:ext>
                  </a:extLst>
                </p14:cNvPr>
                <p14:cNvContentPartPr/>
                <p14:nvPr/>
              </p14:nvContentPartPr>
              <p14:xfrm>
                <a:off x="2218447" y="332047"/>
                <a:ext cx="258120" cy="22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AEA2FD3-023B-4419-B66E-395A96477A2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00447" y="314047"/>
                  <a:ext cx="2937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4F178AA-E093-4E18-9715-1ABF2213B6F6}"/>
                    </a:ext>
                  </a:extLst>
                </p14:cNvPr>
                <p14:cNvContentPartPr/>
                <p14:nvPr/>
              </p14:nvContentPartPr>
              <p14:xfrm>
                <a:off x="2312047" y="449407"/>
                <a:ext cx="129600" cy="3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4F178AA-E093-4E18-9715-1ABF2213B6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294407" y="431407"/>
                  <a:ext cx="165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093A33-4AEB-421E-A41D-2AAE6259B599}"/>
                    </a:ext>
                  </a:extLst>
                </p14:cNvPr>
                <p14:cNvContentPartPr/>
                <p14:nvPr/>
              </p14:nvContentPartPr>
              <p14:xfrm>
                <a:off x="2682487" y="365527"/>
                <a:ext cx="25560" cy="190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093A33-4AEB-421E-A41D-2AAE6259B59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64487" y="347527"/>
                  <a:ext cx="612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AEBD653-38BB-4C41-995D-94FC8BBF6241}"/>
                    </a:ext>
                  </a:extLst>
                </p14:cNvPr>
                <p14:cNvContentPartPr/>
                <p14:nvPr/>
              </p14:nvContentPartPr>
              <p14:xfrm>
                <a:off x="2578447" y="317287"/>
                <a:ext cx="261720" cy="51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AEBD653-38BB-4C41-995D-94FC8BBF624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60807" y="299287"/>
                  <a:ext cx="2973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635355-BCDF-4CFF-960F-6E70CC361E10}"/>
                    </a:ext>
                  </a:extLst>
                </p14:cNvPr>
                <p14:cNvContentPartPr/>
                <p14:nvPr/>
              </p14:nvContentPartPr>
              <p14:xfrm>
                <a:off x="2956447" y="341407"/>
                <a:ext cx="37080" cy="207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635355-BCDF-4CFF-960F-6E70CC361E1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8807" y="323407"/>
                  <a:ext cx="72720" cy="24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580408-9599-4C79-89C7-D15637DD8C88}"/>
              </a:ext>
            </a:extLst>
          </p:cNvPr>
          <p:cNvGrpSpPr/>
          <p:nvPr/>
        </p:nvGrpSpPr>
        <p:grpSpPr>
          <a:xfrm>
            <a:off x="3198367" y="310087"/>
            <a:ext cx="588240" cy="267480"/>
            <a:chOff x="3198367" y="310087"/>
            <a:chExt cx="58824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B1E3E1-A26E-46B3-BF39-0EB3A7CB69DB}"/>
                    </a:ext>
                  </a:extLst>
                </p14:cNvPr>
                <p14:cNvContentPartPr/>
                <p14:nvPr/>
              </p14:nvContentPartPr>
              <p14:xfrm>
                <a:off x="3198367" y="310087"/>
                <a:ext cx="162360" cy="263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B1E3E1-A26E-46B3-BF39-0EB3A7CB69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80727" y="292087"/>
                  <a:ext cx="1980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C0AD008-D7A8-4552-8DB7-2DE5FC1068AD}"/>
                    </a:ext>
                  </a:extLst>
                </p14:cNvPr>
                <p14:cNvContentPartPr/>
                <p14:nvPr/>
              </p14:nvContentPartPr>
              <p14:xfrm>
                <a:off x="3472327" y="319807"/>
                <a:ext cx="314280" cy="257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C0AD008-D7A8-4552-8DB7-2DE5FC1068A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454327" y="302167"/>
                  <a:ext cx="34992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F7509C2-51D5-4260-8CBA-1E67E51EF50B}"/>
              </a:ext>
            </a:extLst>
          </p:cNvPr>
          <p:cNvGrpSpPr/>
          <p:nvPr/>
        </p:nvGrpSpPr>
        <p:grpSpPr>
          <a:xfrm>
            <a:off x="562807" y="834607"/>
            <a:ext cx="514080" cy="219960"/>
            <a:chOff x="562807" y="834607"/>
            <a:chExt cx="514080" cy="219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554634-3CF1-4704-A386-A19136B504D2}"/>
                    </a:ext>
                  </a:extLst>
                </p14:cNvPr>
                <p14:cNvContentPartPr/>
                <p14:nvPr/>
              </p14:nvContentPartPr>
              <p14:xfrm>
                <a:off x="638047" y="894367"/>
                <a:ext cx="24120" cy="146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554634-3CF1-4704-A386-A19136B504D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20047" y="876367"/>
                  <a:ext cx="597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9B1BE0-5521-4305-8488-CEDAAEF37C4A}"/>
                    </a:ext>
                  </a:extLst>
                </p14:cNvPr>
                <p14:cNvContentPartPr/>
                <p14:nvPr/>
              </p14:nvContentPartPr>
              <p14:xfrm>
                <a:off x="562807" y="848287"/>
                <a:ext cx="196560" cy="32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9B1BE0-5521-4305-8488-CEDAAEF37C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44807" y="830287"/>
                  <a:ext cx="2322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7BBB221-107A-4C64-8129-D9338C6D756E}"/>
                    </a:ext>
                  </a:extLst>
                </p14:cNvPr>
                <p14:cNvContentPartPr/>
                <p14:nvPr/>
              </p14:nvContentPartPr>
              <p14:xfrm>
                <a:off x="779167" y="898687"/>
                <a:ext cx="3600" cy="1292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7BBB221-107A-4C64-8129-D9338C6D75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61167" y="880687"/>
                  <a:ext cx="392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053F37B-246C-4B4F-AFAB-DCFC08CD25C7}"/>
                    </a:ext>
                  </a:extLst>
                </p14:cNvPr>
                <p14:cNvContentPartPr/>
                <p14:nvPr/>
              </p14:nvContentPartPr>
              <p14:xfrm>
                <a:off x="857647" y="834607"/>
                <a:ext cx="12240" cy="2023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053F37B-246C-4B4F-AFAB-DCFC08CD25C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40007" y="816607"/>
                  <a:ext cx="478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22AF1EB-03EA-41ED-AC18-75F00AEB65A8}"/>
                    </a:ext>
                  </a:extLst>
                </p14:cNvPr>
                <p14:cNvContentPartPr/>
                <p14:nvPr/>
              </p14:nvContentPartPr>
              <p14:xfrm>
                <a:off x="783487" y="924247"/>
                <a:ext cx="115200" cy="38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22AF1EB-03EA-41ED-AC18-75F00AEB65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65487" y="906607"/>
                  <a:ext cx="15084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062B25-42A1-45DE-8D1F-56B866F78997}"/>
                    </a:ext>
                  </a:extLst>
                </p14:cNvPr>
                <p14:cNvContentPartPr/>
                <p14:nvPr/>
              </p14:nvContentPartPr>
              <p14:xfrm>
                <a:off x="980047" y="897607"/>
                <a:ext cx="86760" cy="156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062B25-42A1-45DE-8D1F-56B866F789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2407" y="879607"/>
                  <a:ext cx="1224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3603F2-A5D8-417B-BF61-62C56026E059}"/>
                    </a:ext>
                  </a:extLst>
                </p14:cNvPr>
                <p14:cNvContentPartPr/>
                <p14:nvPr/>
              </p14:nvContentPartPr>
              <p14:xfrm>
                <a:off x="984007" y="960607"/>
                <a:ext cx="9288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3603F2-A5D8-417B-BF61-62C56026E05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6367" y="942607"/>
                  <a:ext cx="128520" cy="63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FF1A4A6-0204-4F7F-9874-C5763033E0CF}"/>
              </a:ext>
            </a:extLst>
          </p:cNvPr>
          <p:cNvGrpSpPr/>
          <p:nvPr/>
        </p:nvGrpSpPr>
        <p:grpSpPr>
          <a:xfrm>
            <a:off x="1319527" y="863407"/>
            <a:ext cx="2104560" cy="227520"/>
            <a:chOff x="1319527" y="863407"/>
            <a:chExt cx="210456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C0256D0-C724-4B22-992A-032D8020F52D}"/>
                    </a:ext>
                  </a:extLst>
                </p14:cNvPr>
                <p14:cNvContentPartPr/>
                <p14:nvPr/>
              </p14:nvContentPartPr>
              <p14:xfrm>
                <a:off x="1319527" y="867367"/>
                <a:ext cx="4680" cy="171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C0256D0-C724-4B22-992A-032D8020F52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01887" y="849727"/>
                  <a:ext cx="40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57B3AAB-1E78-4AC4-B89B-19EC662D24B0}"/>
                    </a:ext>
                  </a:extLst>
                </p14:cNvPr>
                <p14:cNvContentPartPr/>
                <p14:nvPr/>
              </p14:nvContentPartPr>
              <p14:xfrm>
                <a:off x="1432927" y="877087"/>
                <a:ext cx="19548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57B3AAB-1E78-4AC4-B89B-19EC662D24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414927" y="859087"/>
                  <a:ext cx="2311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FB678BD-B6DF-405A-BD0A-24F618746339}"/>
                    </a:ext>
                  </a:extLst>
                </p14:cNvPr>
                <p14:cNvContentPartPr/>
                <p14:nvPr/>
              </p14:nvContentPartPr>
              <p14:xfrm>
                <a:off x="1689967" y="863407"/>
                <a:ext cx="124920" cy="1656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FB678BD-B6DF-405A-BD0A-24F61874633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71967" y="845407"/>
                  <a:ext cx="160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28941D-871D-44BC-B18C-57C9F7DFA0C8}"/>
                    </a:ext>
                  </a:extLst>
                </p14:cNvPr>
                <p14:cNvContentPartPr/>
                <p14:nvPr/>
              </p14:nvContentPartPr>
              <p14:xfrm>
                <a:off x="1913527" y="865567"/>
                <a:ext cx="127800" cy="16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28941D-871D-44BC-B18C-57C9F7DFA0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895527" y="847927"/>
                  <a:ext cx="1634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2418C3F-E9F1-47C6-9D67-CDB2E7148C40}"/>
                    </a:ext>
                  </a:extLst>
                </p14:cNvPr>
                <p14:cNvContentPartPr/>
                <p14:nvPr/>
              </p14:nvContentPartPr>
              <p14:xfrm>
                <a:off x="2097847" y="891487"/>
                <a:ext cx="28800" cy="142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2418C3F-E9F1-47C6-9D67-CDB2E7148C4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80207" y="873847"/>
                  <a:ext cx="64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C747E51-EB40-4697-91AA-908744132700}"/>
                    </a:ext>
                  </a:extLst>
                </p14:cNvPr>
                <p14:cNvContentPartPr/>
                <p14:nvPr/>
              </p14:nvContentPartPr>
              <p14:xfrm>
                <a:off x="2234287" y="924967"/>
                <a:ext cx="110880" cy="165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C747E51-EB40-4697-91AA-90874413270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16287" y="906967"/>
                  <a:ext cx="14652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5908E8E-7C9E-45CC-A5D0-B9ED86DDCEE7}"/>
                    </a:ext>
                  </a:extLst>
                </p14:cNvPr>
                <p14:cNvContentPartPr/>
                <p14:nvPr/>
              </p14:nvContentPartPr>
              <p14:xfrm>
                <a:off x="2406007" y="923167"/>
                <a:ext cx="157320" cy="16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5908E8E-7C9E-45CC-A5D0-B9ED86DDCEE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388367" y="905527"/>
                  <a:ext cx="192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F3CBE47-3149-405D-B6A8-B8AA4FA36101}"/>
                    </a:ext>
                  </a:extLst>
                </p14:cNvPr>
                <p14:cNvContentPartPr/>
                <p14:nvPr/>
              </p14:nvContentPartPr>
              <p14:xfrm>
                <a:off x="2462167" y="983647"/>
                <a:ext cx="124560" cy="34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F3CBE47-3149-405D-B6A8-B8AA4FA361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444167" y="965647"/>
                  <a:ext cx="160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8F0E79D-E85E-40E0-9A96-652E4B77DFA9}"/>
                    </a:ext>
                  </a:extLst>
                </p14:cNvPr>
                <p14:cNvContentPartPr/>
                <p14:nvPr/>
              </p14:nvContentPartPr>
              <p14:xfrm>
                <a:off x="2718127" y="935407"/>
                <a:ext cx="14400" cy="144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8F0E79D-E85E-40E0-9A96-652E4B77DFA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700127" y="917407"/>
                  <a:ext cx="5004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FD27DB0-5E3A-4EC7-AEE5-EF7E6F864052}"/>
                    </a:ext>
                  </a:extLst>
                </p14:cNvPr>
                <p14:cNvContentPartPr/>
                <p14:nvPr/>
              </p14:nvContentPartPr>
              <p14:xfrm>
                <a:off x="2614447" y="932167"/>
                <a:ext cx="178920" cy="2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FD27DB0-5E3A-4EC7-AEE5-EF7E6F86405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596447" y="914167"/>
                  <a:ext cx="2145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1AF5149-0367-4055-A691-83C02152628E}"/>
                    </a:ext>
                  </a:extLst>
                </p14:cNvPr>
                <p14:cNvContentPartPr/>
                <p14:nvPr/>
              </p14:nvContentPartPr>
              <p14:xfrm>
                <a:off x="2836207" y="931807"/>
                <a:ext cx="38880" cy="135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1AF5149-0367-4055-A691-83C0215262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18567" y="913807"/>
                  <a:ext cx="74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0C294B-60C1-41DE-B269-98685279958F}"/>
                    </a:ext>
                  </a:extLst>
                </p14:cNvPr>
                <p14:cNvContentPartPr/>
                <p14:nvPr/>
              </p14:nvContentPartPr>
              <p14:xfrm>
                <a:off x="2985607" y="913807"/>
                <a:ext cx="143640" cy="17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B0C294B-60C1-41DE-B269-98685279958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67967" y="896167"/>
                  <a:ext cx="1792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01D5002-9648-4D2A-8E3C-5704189C15A9}"/>
                    </a:ext>
                  </a:extLst>
                </p14:cNvPr>
                <p14:cNvContentPartPr/>
                <p14:nvPr/>
              </p14:nvContentPartPr>
              <p14:xfrm>
                <a:off x="3248047" y="909487"/>
                <a:ext cx="176040" cy="1670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01D5002-9648-4D2A-8E3C-5704189C15A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30407" y="891847"/>
                  <a:ext cx="21168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A3CB226-0527-4599-A1C4-C84526912ACD}"/>
              </a:ext>
            </a:extLst>
          </p:cNvPr>
          <p:cNvGrpSpPr/>
          <p:nvPr/>
        </p:nvGrpSpPr>
        <p:grpSpPr>
          <a:xfrm>
            <a:off x="3715038" y="857507"/>
            <a:ext cx="402120" cy="202680"/>
            <a:chOff x="3715038" y="857507"/>
            <a:chExt cx="40212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906C77E-2D12-43A6-BB1F-364827F14542}"/>
                    </a:ext>
                  </a:extLst>
                </p14:cNvPr>
                <p14:cNvContentPartPr/>
                <p14:nvPr/>
              </p14:nvContentPartPr>
              <p14:xfrm>
                <a:off x="3715038" y="901067"/>
                <a:ext cx="181440" cy="153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906C77E-2D12-43A6-BB1F-364827F1454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697038" y="883427"/>
                  <a:ext cx="2170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B30B0E7-8EF0-40F4-9769-C8B38581668E}"/>
                    </a:ext>
                  </a:extLst>
                </p14:cNvPr>
                <p14:cNvContentPartPr/>
                <p14:nvPr/>
              </p14:nvContentPartPr>
              <p14:xfrm>
                <a:off x="3969558" y="918347"/>
                <a:ext cx="28440" cy="141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B30B0E7-8EF0-40F4-9769-C8B38581668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951558" y="900347"/>
                  <a:ext cx="640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A984C13-7B05-4F37-8672-244D59A05995}"/>
                    </a:ext>
                  </a:extLst>
                </p14:cNvPr>
                <p14:cNvContentPartPr/>
                <p14:nvPr/>
              </p14:nvContentPartPr>
              <p14:xfrm>
                <a:off x="3969558" y="857507"/>
                <a:ext cx="147600" cy="56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A984C13-7B05-4F37-8672-244D59A059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951558" y="839867"/>
                  <a:ext cx="1832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AEE7CE-4773-4784-AAB1-FD638F319979}"/>
                    </a:ext>
                  </a:extLst>
                </p14:cNvPr>
                <p14:cNvContentPartPr/>
                <p14:nvPr/>
              </p14:nvContentPartPr>
              <p14:xfrm>
                <a:off x="3996558" y="957587"/>
                <a:ext cx="117720" cy="36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AEE7CE-4773-4784-AAB1-FD638F31997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78918" y="939947"/>
                  <a:ext cx="153360" cy="7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C9C6768-9066-416D-98AE-1E13FC9DEC88}"/>
              </a:ext>
            </a:extLst>
          </p:cNvPr>
          <p:cNvGrpSpPr/>
          <p:nvPr/>
        </p:nvGrpSpPr>
        <p:grpSpPr>
          <a:xfrm>
            <a:off x="4505598" y="834467"/>
            <a:ext cx="2301120" cy="257400"/>
            <a:chOff x="4505598" y="834467"/>
            <a:chExt cx="2301120" cy="2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A8F33E3-0BEC-4A6E-8ABB-1542622F95F5}"/>
                    </a:ext>
                  </a:extLst>
                </p14:cNvPr>
                <p14:cNvContentPartPr/>
                <p14:nvPr/>
              </p14:nvContentPartPr>
              <p14:xfrm>
                <a:off x="4511358" y="929147"/>
                <a:ext cx="11880" cy="128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A8F33E3-0BEC-4A6E-8ABB-1542622F95F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493358" y="911147"/>
                  <a:ext cx="475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7EA673-701A-403E-ABA3-D86F297C981E}"/>
                    </a:ext>
                  </a:extLst>
                </p14:cNvPr>
                <p14:cNvContentPartPr/>
                <p14:nvPr/>
              </p14:nvContentPartPr>
              <p14:xfrm>
                <a:off x="4505598" y="881267"/>
                <a:ext cx="132120" cy="146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7EA673-701A-403E-ABA3-D86F297C981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87598" y="863267"/>
                  <a:ext cx="16776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5AD71FD-CF29-47AB-93B2-F87B45B66A52}"/>
                    </a:ext>
                  </a:extLst>
                </p14:cNvPr>
                <p14:cNvContentPartPr/>
                <p14:nvPr/>
              </p14:nvContentPartPr>
              <p14:xfrm>
                <a:off x="4715118" y="902507"/>
                <a:ext cx="141480" cy="189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5AD71FD-CF29-47AB-93B2-F87B45B66A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97478" y="884867"/>
                  <a:ext cx="1771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7023B6E-3EA7-432B-8D09-5A2A49C8570B}"/>
                    </a:ext>
                  </a:extLst>
                </p14:cNvPr>
                <p14:cNvContentPartPr/>
                <p14:nvPr/>
              </p14:nvContentPartPr>
              <p14:xfrm>
                <a:off x="4931118" y="893507"/>
                <a:ext cx="132120" cy="158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7023B6E-3EA7-432B-8D09-5A2A49C8570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13478" y="875507"/>
                  <a:ext cx="167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5072D6-979B-4C05-8DA2-1163EDAD9833}"/>
                    </a:ext>
                  </a:extLst>
                </p14:cNvPr>
                <p14:cNvContentPartPr/>
                <p14:nvPr/>
              </p14:nvContentPartPr>
              <p14:xfrm>
                <a:off x="5137398" y="834467"/>
                <a:ext cx="166320" cy="225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5072D6-979B-4C05-8DA2-1163EDAD983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119758" y="816827"/>
                  <a:ext cx="2019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69D199-5323-468F-9DDC-83F106A4236C}"/>
                    </a:ext>
                  </a:extLst>
                </p14:cNvPr>
                <p14:cNvContentPartPr/>
                <p14:nvPr/>
              </p14:nvContentPartPr>
              <p14:xfrm>
                <a:off x="5340438" y="869747"/>
                <a:ext cx="135720" cy="163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69D199-5323-468F-9DDC-83F106A4236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22438" y="852107"/>
                  <a:ext cx="171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E8F46E-1B9E-4694-A984-1C266F861924}"/>
                    </a:ext>
                  </a:extLst>
                </p14:cNvPr>
                <p14:cNvContentPartPr/>
                <p14:nvPr/>
              </p14:nvContentPartPr>
              <p14:xfrm>
                <a:off x="5572278" y="897467"/>
                <a:ext cx="13500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E8F46E-1B9E-4694-A984-1C266F86192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54278" y="879827"/>
                  <a:ext cx="170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0AE025D-4F23-4EB7-A35C-A70BC71C1C8E}"/>
                    </a:ext>
                  </a:extLst>
                </p14:cNvPr>
                <p14:cNvContentPartPr/>
                <p14:nvPr/>
              </p14:nvContentPartPr>
              <p14:xfrm>
                <a:off x="5803038" y="930587"/>
                <a:ext cx="19440" cy="90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0AE025D-4F23-4EB7-A35C-A70BC71C1C8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785398" y="912587"/>
                  <a:ext cx="550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91F8CDA-64CE-497E-91C5-4F00DBD92D3B}"/>
                    </a:ext>
                  </a:extLst>
                </p14:cNvPr>
                <p14:cNvContentPartPr/>
                <p14:nvPr/>
              </p14:nvContentPartPr>
              <p14:xfrm>
                <a:off x="5914638" y="903227"/>
                <a:ext cx="30960" cy="149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91F8CDA-64CE-497E-91C5-4F00DBD92D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896638" y="885587"/>
                  <a:ext cx="666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A656ABF-3047-45EB-AF2E-8EDC6B355DDD}"/>
                    </a:ext>
                  </a:extLst>
                </p14:cNvPr>
                <p14:cNvContentPartPr/>
                <p14:nvPr/>
              </p14:nvContentPartPr>
              <p14:xfrm>
                <a:off x="5848758" y="870107"/>
                <a:ext cx="259560" cy="15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A656ABF-3047-45EB-AF2E-8EDC6B355DD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830758" y="852107"/>
                  <a:ext cx="295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5379A8C-5BE7-438D-884F-01D0858F3377}"/>
                    </a:ext>
                  </a:extLst>
                </p14:cNvPr>
                <p14:cNvContentPartPr/>
                <p14:nvPr/>
              </p14:nvContentPartPr>
              <p14:xfrm>
                <a:off x="6182118" y="884867"/>
                <a:ext cx="124920" cy="172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5379A8C-5BE7-438D-884F-01D0858F337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64478" y="866867"/>
                  <a:ext cx="1605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73500CB-DEF7-4EEB-A8F1-696659523D64}"/>
                    </a:ext>
                  </a:extLst>
                </p14:cNvPr>
                <p14:cNvContentPartPr/>
                <p14:nvPr/>
              </p14:nvContentPartPr>
              <p14:xfrm>
                <a:off x="6402078" y="858227"/>
                <a:ext cx="213840" cy="198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73500CB-DEF7-4EEB-A8F1-696659523D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84078" y="840587"/>
                  <a:ext cx="249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A508FE-7C57-4C1F-8B05-33419759AD4A}"/>
                    </a:ext>
                  </a:extLst>
                </p14:cNvPr>
                <p14:cNvContentPartPr/>
                <p14:nvPr/>
              </p14:nvContentPartPr>
              <p14:xfrm>
                <a:off x="6641478" y="842027"/>
                <a:ext cx="165240" cy="180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A508FE-7C57-4C1F-8B05-33419759AD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23838" y="824027"/>
                  <a:ext cx="200880" cy="21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6D4A1013-F59E-46C1-BAD2-0EDF1408ECC0}"/>
                  </a:ext>
                </a:extLst>
              </p14:cNvPr>
              <p14:cNvContentPartPr/>
              <p14:nvPr/>
            </p14:nvContentPartPr>
            <p14:xfrm>
              <a:off x="7169598" y="812867"/>
              <a:ext cx="186840" cy="2714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6D4A1013-F59E-46C1-BAD2-0EDF1408ECC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151958" y="794867"/>
                <a:ext cx="22248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BF987277-009B-49AD-8FED-FFE023C2F224}"/>
              </a:ext>
            </a:extLst>
          </p:cNvPr>
          <p:cNvGrpSpPr/>
          <p:nvPr/>
        </p:nvGrpSpPr>
        <p:grpSpPr>
          <a:xfrm>
            <a:off x="7702758" y="865787"/>
            <a:ext cx="666720" cy="168480"/>
            <a:chOff x="7702758" y="865787"/>
            <a:chExt cx="666720" cy="16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EAE6B38-8604-4781-B9F8-F6CBE776F7DA}"/>
                    </a:ext>
                  </a:extLst>
                </p14:cNvPr>
                <p14:cNvContentPartPr/>
                <p14:nvPr/>
              </p14:nvContentPartPr>
              <p14:xfrm>
                <a:off x="7702758" y="871187"/>
                <a:ext cx="153360" cy="157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EAE6B38-8604-4781-B9F8-F6CBE776F7D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685118" y="853547"/>
                  <a:ext cx="1890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3D4875C-689A-4FB7-AD9A-764736C58E7D}"/>
                    </a:ext>
                  </a:extLst>
                </p14:cNvPr>
                <p14:cNvContentPartPr/>
                <p14:nvPr/>
              </p14:nvContentPartPr>
              <p14:xfrm>
                <a:off x="7727598" y="944267"/>
                <a:ext cx="130320" cy="15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3D4875C-689A-4FB7-AD9A-764736C58E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709598" y="926627"/>
                  <a:ext cx="165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ED5A775-8D73-44D9-8168-09FA3850924B}"/>
                    </a:ext>
                  </a:extLst>
                </p14:cNvPr>
                <p14:cNvContentPartPr/>
                <p14:nvPr/>
              </p14:nvContentPartPr>
              <p14:xfrm>
                <a:off x="7946838" y="901427"/>
                <a:ext cx="163440" cy="132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ED5A775-8D73-44D9-8168-09FA385092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29198" y="883787"/>
                  <a:ext cx="1990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7F8D0DA-D535-4883-A4C4-BFC1D8891646}"/>
                    </a:ext>
                  </a:extLst>
                </p14:cNvPr>
                <p14:cNvContentPartPr/>
                <p14:nvPr/>
              </p14:nvContentPartPr>
              <p14:xfrm>
                <a:off x="8183718" y="865787"/>
                <a:ext cx="185760" cy="168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7F8D0DA-D535-4883-A4C4-BFC1D889164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66078" y="847787"/>
                  <a:ext cx="221400" cy="2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163887E1-D70D-4F7F-9DF4-658B54E57278}"/>
                  </a:ext>
                </a:extLst>
              </p14:cNvPr>
              <p14:cNvContentPartPr/>
              <p14:nvPr/>
            </p14:nvContentPartPr>
            <p14:xfrm>
              <a:off x="8724078" y="892787"/>
              <a:ext cx="252000" cy="3474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163887E1-D70D-4F7F-9DF4-658B54E5727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706438" y="874787"/>
                <a:ext cx="287640" cy="38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CDAF56B3-85B4-433A-BD24-7DEDCCA4E92A}"/>
              </a:ext>
            </a:extLst>
          </p:cNvPr>
          <p:cNvGrpSpPr/>
          <p:nvPr/>
        </p:nvGrpSpPr>
        <p:grpSpPr>
          <a:xfrm>
            <a:off x="9363438" y="893507"/>
            <a:ext cx="201240" cy="141480"/>
            <a:chOff x="9363438" y="893507"/>
            <a:chExt cx="20124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53BFE8C-48D4-4328-9088-B30E4B287780}"/>
                    </a:ext>
                  </a:extLst>
                </p14:cNvPr>
                <p14:cNvContentPartPr/>
                <p14:nvPr/>
              </p14:nvContentPartPr>
              <p14:xfrm>
                <a:off x="9363438" y="895307"/>
                <a:ext cx="2880" cy="139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53BFE8C-48D4-4328-9088-B30E4B287780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345438" y="877667"/>
                  <a:ext cx="385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71DE28A-8D03-44A9-950A-7EA1AE9E4872}"/>
                    </a:ext>
                  </a:extLst>
                </p14:cNvPr>
                <p14:cNvContentPartPr/>
                <p14:nvPr/>
              </p14:nvContentPartPr>
              <p14:xfrm>
                <a:off x="9433998" y="893507"/>
                <a:ext cx="130680" cy="139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71DE28A-8D03-44A9-950A-7EA1AE9E487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415998" y="875507"/>
                  <a:ext cx="166320" cy="17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2BD3A8B-A633-4FCD-856C-C1D790AD0E23}"/>
              </a:ext>
            </a:extLst>
          </p:cNvPr>
          <p:cNvGrpSpPr/>
          <p:nvPr/>
        </p:nvGrpSpPr>
        <p:grpSpPr>
          <a:xfrm>
            <a:off x="9888318" y="858227"/>
            <a:ext cx="1517040" cy="208080"/>
            <a:chOff x="9888318" y="858227"/>
            <a:chExt cx="151704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99F0CFC-32BB-4A26-AAD8-D8817E223FE5}"/>
                    </a:ext>
                  </a:extLst>
                </p14:cNvPr>
                <p14:cNvContentPartPr/>
                <p14:nvPr/>
              </p14:nvContentPartPr>
              <p14:xfrm>
                <a:off x="9888318" y="858227"/>
                <a:ext cx="116640" cy="174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99F0CFC-32BB-4A26-AAD8-D8817E223F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870318" y="840587"/>
                  <a:ext cx="1522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DD55AAA-EBA3-433C-B5B3-230ED430AC4B}"/>
                    </a:ext>
                  </a:extLst>
                </p14:cNvPr>
                <p14:cNvContentPartPr/>
                <p14:nvPr/>
              </p14:nvContentPartPr>
              <p14:xfrm>
                <a:off x="10073718" y="887387"/>
                <a:ext cx="138600" cy="150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DD55AAA-EBA3-433C-B5B3-230ED430AC4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055718" y="869387"/>
                  <a:ext cx="174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D8FC4A3-F5A4-4DF0-AE73-14B371B40DA0}"/>
                    </a:ext>
                  </a:extLst>
                </p14:cNvPr>
                <p14:cNvContentPartPr/>
                <p14:nvPr/>
              </p14:nvContentPartPr>
              <p14:xfrm>
                <a:off x="10083078" y="938147"/>
                <a:ext cx="159120" cy="259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D8FC4A3-F5A4-4DF0-AE73-14B371B40DA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65078" y="920507"/>
                  <a:ext cx="1947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2F0839F-E2F8-493C-A59A-D7970BFCABBD}"/>
                    </a:ext>
                  </a:extLst>
                </p14:cNvPr>
                <p14:cNvContentPartPr/>
                <p14:nvPr/>
              </p14:nvContentPartPr>
              <p14:xfrm>
                <a:off x="10300158" y="904667"/>
                <a:ext cx="205200" cy="1148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2F0839F-E2F8-493C-A59A-D7970BFCABB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282158" y="887027"/>
                  <a:ext cx="240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B0B836-FF52-421C-9904-8C11B26C3E9D}"/>
                    </a:ext>
                  </a:extLst>
                </p14:cNvPr>
                <p14:cNvContentPartPr/>
                <p14:nvPr/>
              </p14:nvContentPartPr>
              <p14:xfrm>
                <a:off x="10579878" y="900347"/>
                <a:ext cx="118440" cy="121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B0B836-FF52-421C-9904-8C11B26C3E9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1878" y="882707"/>
                  <a:ext cx="1540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AF00384-0C13-41D0-9B5A-0F95FAFC396D}"/>
                    </a:ext>
                  </a:extLst>
                </p14:cNvPr>
                <p14:cNvContentPartPr/>
                <p14:nvPr/>
              </p14:nvContentPartPr>
              <p14:xfrm>
                <a:off x="10818558" y="905027"/>
                <a:ext cx="19800" cy="1278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AF00384-0C13-41D0-9B5A-0F95FAFC39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800918" y="887387"/>
                  <a:ext cx="55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696FB3F-E4E4-4E63-81BC-DC9465CEE0D3}"/>
                    </a:ext>
                  </a:extLst>
                </p14:cNvPr>
                <p14:cNvContentPartPr/>
                <p14:nvPr/>
              </p14:nvContentPartPr>
              <p14:xfrm>
                <a:off x="10724958" y="889187"/>
                <a:ext cx="153360" cy="169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696FB3F-E4E4-4E63-81BC-DC9465CEE0D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06958" y="871187"/>
                  <a:ext cx="189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ECBAF788-40DD-4F82-B895-7A69B28132CA}"/>
                    </a:ext>
                  </a:extLst>
                </p14:cNvPr>
                <p14:cNvContentPartPr/>
                <p14:nvPr/>
              </p14:nvContentPartPr>
              <p14:xfrm>
                <a:off x="10926198" y="899267"/>
                <a:ext cx="151920" cy="1569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ECBAF788-40DD-4F82-B895-7A69B28132C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08198" y="881627"/>
                  <a:ext cx="1875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B3DB4CC9-E8F8-4A4E-BEF5-10152B7A81AB}"/>
                    </a:ext>
                  </a:extLst>
                </p14:cNvPr>
                <p14:cNvContentPartPr/>
                <p14:nvPr/>
              </p14:nvContentPartPr>
              <p14:xfrm>
                <a:off x="10950318" y="878747"/>
                <a:ext cx="455040" cy="1875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B3DB4CC9-E8F8-4A4E-BEF5-10152B7A81A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932678" y="861107"/>
                  <a:ext cx="49068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4495481-6F7C-4709-8E73-71A12EA95941}"/>
              </a:ext>
            </a:extLst>
          </p:cNvPr>
          <p:cNvGrpSpPr/>
          <p:nvPr/>
        </p:nvGrpSpPr>
        <p:grpSpPr>
          <a:xfrm>
            <a:off x="906678" y="1360787"/>
            <a:ext cx="614520" cy="326520"/>
            <a:chOff x="906678" y="1360787"/>
            <a:chExt cx="61452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5D28CDA-94B8-4945-B3E3-E90C3577D3F3}"/>
                    </a:ext>
                  </a:extLst>
                </p14:cNvPr>
                <p14:cNvContentPartPr/>
                <p14:nvPr/>
              </p14:nvContentPartPr>
              <p14:xfrm>
                <a:off x="906678" y="1441787"/>
                <a:ext cx="45360" cy="2455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5D28CDA-94B8-4945-B3E3-E90C3577D3F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89038" y="1423787"/>
                  <a:ext cx="8100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58CC6A9E-3AA7-45DF-849A-269080AF22A8}"/>
                    </a:ext>
                  </a:extLst>
                </p14:cNvPr>
                <p14:cNvContentPartPr/>
                <p14:nvPr/>
              </p14:nvContentPartPr>
              <p14:xfrm>
                <a:off x="956718" y="1403987"/>
                <a:ext cx="152640" cy="173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58CC6A9E-3AA7-45DF-849A-269080AF22A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38718" y="1385987"/>
                  <a:ext cx="1882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0829736-33B6-418C-8543-D69D27733A63}"/>
                    </a:ext>
                  </a:extLst>
                </p14:cNvPr>
                <p14:cNvContentPartPr/>
                <p14:nvPr/>
              </p14:nvContentPartPr>
              <p14:xfrm>
                <a:off x="1247958" y="1447187"/>
                <a:ext cx="215640" cy="25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0829736-33B6-418C-8543-D69D27733A6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230318" y="1429547"/>
                  <a:ext cx="2512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93085F6-6B2D-46F1-8941-B3CB2213042D}"/>
                    </a:ext>
                  </a:extLst>
                </p14:cNvPr>
                <p14:cNvContentPartPr/>
                <p14:nvPr/>
              </p14:nvContentPartPr>
              <p14:xfrm>
                <a:off x="1441278" y="1360787"/>
                <a:ext cx="79920" cy="160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93085F6-6B2D-46F1-8941-B3CB2213042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23278" y="1343147"/>
                  <a:ext cx="115560" cy="195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F722F86E-E0D0-4F71-B6CC-544331A3157A}"/>
                  </a:ext>
                </a:extLst>
              </p14:cNvPr>
              <p14:cNvContentPartPr/>
              <p14:nvPr/>
            </p14:nvContentPartPr>
            <p14:xfrm>
              <a:off x="1736478" y="1403267"/>
              <a:ext cx="304560" cy="28908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F722F86E-E0D0-4F71-B6CC-544331A3157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718838" y="1385267"/>
                <a:ext cx="340200" cy="32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ACE1887B-B0BF-499A-A257-D82824087C7D}"/>
              </a:ext>
            </a:extLst>
          </p:cNvPr>
          <p:cNvGrpSpPr/>
          <p:nvPr/>
        </p:nvGrpSpPr>
        <p:grpSpPr>
          <a:xfrm>
            <a:off x="2412918" y="1357547"/>
            <a:ext cx="670680" cy="243720"/>
            <a:chOff x="2412918" y="1357547"/>
            <a:chExt cx="6706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A230DE5-41D7-4D42-BFFA-81FE4584CC27}"/>
                    </a:ext>
                  </a:extLst>
                </p14:cNvPr>
                <p14:cNvContentPartPr/>
                <p14:nvPr/>
              </p14:nvContentPartPr>
              <p14:xfrm>
                <a:off x="2412918" y="1406507"/>
                <a:ext cx="138600" cy="194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A230DE5-41D7-4D42-BFFA-81FE4584CC2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394918" y="1388867"/>
                  <a:ext cx="1742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EF3EABC-E529-4FAC-A417-E0A68A56A37D}"/>
                    </a:ext>
                  </a:extLst>
                </p14:cNvPr>
                <p14:cNvContentPartPr/>
                <p14:nvPr/>
              </p14:nvContentPartPr>
              <p14:xfrm>
                <a:off x="2449638" y="1469507"/>
                <a:ext cx="99000" cy="62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EF3EABC-E529-4FAC-A417-E0A68A56A37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31638" y="1451507"/>
                  <a:ext cx="134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5C782C5A-C1DD-45D2-809D-A0815FEB25CE}"/>
                    </a:ext>
                  </a:extLst>
                </p14:cNvPr>
                <p14:cNvContentPartPr/>
                <p14:nvPr/>
              </p14:nvContentPartPr>
              <p14:xfrm>
                <a:off x="2647638" y="1374467"/>
                <a:ext cx="157680" cy="1796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5C782C5A-C1DD-45D2-809D-A0815FEB25C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29998" y="1356827"/>
                  <a:ext cx="1933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49536F4-53DA-4EB9-8F1C-C0AE453021BD}"/>
                    </a:ext>
                  </a:extLst>
                </p14:cNvPr>
                <p14:cNvContentPartPr/>
                <p14:nvPr/>
              </p14:nvContentPartPr>
              <p14:xfrm>
                <a:off x="2919078" y="1357547"/>
                <a:ext cx="164520" cy="19368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49536F4-53DA-4EB9-8F1C-C0AE453021B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901078" y="1339547"/>
                  <a:ext cx="20016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D2D054D-7BA4-4C57-9D9D-912EF7469BFD}"/>
              </a:ext>
            </a:extLst>
          </p:cNvPr>
          <p:cNvGrpSpPr/>
          <p:nvPr/>
        </p:nvGrpSpPr>
        <p:grpSpPr>
          <a:xfrm>
            <a:off x="3450078" y="1342787"/>
            <a:ext cx="800280" cy="199440"/>
            <a:chOff x="3450078" y="1342787"/>
            <a:chExt cx="8002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2F7760C-B904-423C-B8C1-9702309A9694}"/>
                    </a:ext>
                  </a:extLst>
                </p14:cNvPr>
                <p14:cNvContentPartPr/>
                <p14:nvPr/>
              </p14:nvContentPartPr>
              <p14:xfrm>
                <a:off x="3450078" y="1388867"/>
                <a:ext cx="16200" cy="147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2F7760C-B904-423C-B8C1-9702309A969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32078" y="1370867"/>
                  <a:ext cx="51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2FA069E-3A18-4A13-A370-5EAF378B6726}"/>
                    </a:ext>
                  </a:extLst>
                </p14:cNvPr>
                <p14:cNvContentPartPr/>
                <p14:nvPr/>
              </p14:nvContentPartPr>
              <p14:xfrm>
                <a:off x="3469878" y="1361507"/>
                <a:ext cx="163440" cy="1605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2FA069E-3A18-4A13-A370-5EAF378B672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452238" y="1343507"/>
                  <a:ext cx="19908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43E514C-16CD-487C-A989-5C697F7ED166}"/>
                    </a:ext>
                  </a:extLst>
                </p14:cNvPr>
                <p14:cNvContentPartPr/>
                <p14:nvPr/>
              </p14:nvContentPartPr>
              <p14:xfrm>
                <a:off x="3703518" y="1413707"/>
                <a:ext cx="98280" cy="12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43E514C-16CD-487C-A989-5C697F7ED16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85518" y="1396067"/>
                  <a:ext cx="1339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764AF45-E177-4ADF-929B-26B4FDC225AF}"/>
                    </a:ext>
                  </a:extLst>
                </p14:cNvPr>
                <p14:cNvContentPartPr/>
                <p14:nvPr/>
              </p14:nvContentPartPr>
              <p14:xfrm>
                <a:off x="3698478" y="1443227"/>
                <a:ext cx="76320" cy="417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764AF45-E177-4ADF-929B-26B4FDC225A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680478" y="1425227"/>
                  <a:ext cx="111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06A231B-F635-4DA9-AD56-C766D90326A8}"/>
                    </a:ext>
                  </a:extLst>
                </p14:cNvPr>
                <p14:cNvContentPartPr/>
                <p14:nvPr/>
              </p14:nvContentPartPr>
              <p14:xfrm>
                <a:off x="3878478" y="1369427"/>
                <a:ext cx="128520" cy="1414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06A231B-F635-4DA9-AD56-C766D90326A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60838" y="1351427"/>
                  <a:ext cx="1641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7F26CB7-C005-497D-BB46-6A11B205A256}"/>
                    </a:ext>
                  </a:extLst>
                </p14:cNvPr>
                <p14:cNvContentPartPr/>
                <p14:nvPr/>
              </p14:nvContentPartPr>
              <p14:xfrm>
                <a:off x="4098438" y="1342787"/>
                <a:ext cx="151920" cy="1670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7F26CB7-C005-497D-BB46-6A11B205A25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080438" y="1325147"/>
                  <a:ext cx="187560" cy="20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5C89A1E-551C-49FF-BB2F-4DD8D7BB8EDC}"/>
              </a:ext>
            </a:extLst>
          </p:cNvPr>
          <p:cNvGrpSpPr/>
          <p:nvPr/>
        </p:nvGrpSpPr>
        <p:grpSpPr>
          <a:xfrm>
            <a:off x="4705038" y="1353947"/>
            <a:ext cx="60840" cy="39240"/>
            <a:chOff x="4705038" y="1353947"/>
            <a:chExt cx="60840" cy="3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7A6FFE0-A8F1-452F-B2D8-4E1CD3366BC8}"/>
                    </a:ext>
                  </a:extLst>
                </p14:cNvPr>
                <p14:cNvContentPartPr/>
                <p14:nvPr/>
              </p14:nvContentPartPr>
              <p14:xfrm>
                <a:off x="4705038" y="1366547"/>
                <a:ext cx="7560" cy="266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7A6FFE0-A8F1-452F-B2D8-4E1CD3366BC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87398" y="1348907"/>
                  <a:ext cx="43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C313F04-7A43-4D45-9545-04948704F6C1}"/>
                    </a:ext>
                  </a:extLst>
                </p14:cNvPr>
                <p14:cNvContentPartPr/>
                <p14:nvPr/>
              </p14:nvContentPartPr>
              <p14:xfrm>
                <a:off x="4757598" y="1353947"/>
                <a:ext cx="8280" cy="23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C313F04-7A43-4D45-9545-04948704F6C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39598" y="1335947"/>
                  <a:ext cx="439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9A17E16-778C-481A-A716-DECE13D11526}"/>
              </a:ext>
            </a:extLst>
          </p:cNvPr>
          <p:cNvGrpSpPr/>
          <p:nvPr/>
        </p:nvGrpSpPr>
        <p:grpSpPr>
          <a:xfrm>
            <a:off x="5052078" y="1339547"/>
            <a:ext cx="244440" cy="210240"/>
            <a:chOff x="5052078" y="1339547"/>
            <a:chExt cx="24444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C4B7B42-49A8-44B3-ADBF-E189CEB494A4}"/>
                    </a:ext>
                  </a:extLst>
                </p14:cNvPr>
                <p14:cNvContentPartPr/>
                <p14:nvPr/>
              </p14:nvContentPartPr>
              <p14:xfrm>
                <a:off x="5052078" y="1339547"/>
                <a:ext cx="35280" cy="1886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C4B7B42-49A8-44B3-ADBF-E189CEB494A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034438" y="1321547"/>
                  <a:ext cx="709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DE00C72-ED8E-4286-B091-B5AE2CB96638}"/>
                    </a:ext>
                  </a:extLst>
                </p14:cNvPr>
                <p14:cNvContentPartPr/>
                <p14:nvPr/>
              </p14:nvContentPartPr>
              <p14:xfrm>
                <a:off x="5164398" y="1351787"/>
                <a:ext cx="102960" cy="1980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DE00C72-ED8E-4286-B091-B5AE2CB96638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146758" y="1333787"/>
                  <a:ext cx="1386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BA795BE-605A-40DA-8127-E9A011454243}"/>
                    </a:ext>
                  </a:extLst>
                </p14:cNvPr>
                <p14:cNvContentPartPr/>
                <p14:nvPr/>
              </p14:nvContentPartPr>
              <p14:xfrm>
                <a:off x="5175918" y="1430267"/>
                <a:ext cx="120600" cy="1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BA795BE-605A-40DA-8127-E9A01145424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158278" y="1412267"/>
                  <a:ext cx="1562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03589554-C311-44BD-A7B4-24A0A62DE9DF}"/>
                  </a:ext>
                </a:extLst>
              </p14:cNvPr>
              <p14:cNvContentPartPr/>
              <p14:nvPr/>
            </p14:nvContentPartPr>
            <p14:xfrm>
              <a:off x="5573358" y="1389587"/>
              <a:ext cx="155880" cy="263520"/>
            </p14:xfrm>
          </p:contentPart>
        </mc:Choice>
        <mc:Fallback xmlns=""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03589554-C311-44BD-A7B4-24A0A62DE9D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55358" y="1371587"/>
                <a:ext cx="191520" cy="29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DD79E2D-67D4-4280-A751-20262349E2A1}"/>
              </a:ext>
            </a:extLst>
          </p:cNvPr>
          <p:cNvGrpSpPr/>
          <p:nvPr/>
        </p:nvGrpSpPr>
        <p:grpSpPr>
          <a:xfrm>
            <a:off x="5986278" y="1323707"/>
            <a:ext cx="882360" cy="215640"/>
            <a:chOff x="5986278" y="1323707"/>
            <a:chExt cx="88236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92B898C-5F63-4750-A858-588E7FBF197F}"/>
                    </a:ext>
                  </a:extLst>
                </p14:cNvPr>
                <p14:cNvContentPartPr/>
                <p14:nvPr/>
              </p14:nvContentPartPr>
              <p14:xfrm>
                <a:off x="6060438" y="1360787"/>
                <a:ext cx="12240" cy="1785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92B898C-5F63-4750-A858-588E7FBF197F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042798" y="1343147"/>
                  <a:ext cx="478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C765018-A1E7-41C1-91AC-D818EB9975B9}"/>
                    </a:ext>
                  </a:extLst>
                </p14:cNvPr>
                <p14:cNvContentPartPr/>
                <p14:nvPr/>
              </p14:nvContentPartPr>
              <p14:xfrm>
                <a:off x="5986278" y="1348547"/>
                <a:ext cx="232560" cy="1854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C765018-A1E7-41C1-91AC-D818EB9975B9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968278" y="1330907"/>
                  <a:ext cx="2682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E635FEB-19EF-4E60-B25B-F38DD69D5CFA}"/>
                    </a:ext>
                  </a:extLst>
                </p14:cNvPr>
                <p14:cNvContentPartPr/>
                <p14:nvPr/>
              </p14:nvContentPartPr>
              <p14:xfrm>
                <a:off x="6303078" y="1346027"/>
                <a:ext cx="19800" cy="189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E635FEB-19EF-4E60-B25B-F38DD69D5CF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85438" y="1328027"/>
                  <a:ext cx="554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6CBA3E3-6935-49FA-97A5-607BDCF7DE64}"/>
                    </a:ext>
                  </a:extLst>
                </p14:cNvPr>
                <p14:cNvContentPartPr/>
                <p14:nvPr/>
              </p14:nvContentPartPr>
              <p14:xfrm>
                <a:off x="6203718" y="1377347"/>
                <a:ext cx="169200" cy="5688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6CBA3E3-6935-49FA-97A5-607BDCF7DE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185718" y="1359707"/>
                  <a:ext cx="2048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2DD61B6-07FD-46AB-97E8-AC9BDB4981BC}"/>
                    </a:ext>
                  </a:extLst>
                </p14:cNvPr>
                <p14:cNvContentPartPr/>
                <p14:nvPr/>
              </p14:nvContentPartPr>
              <p14:xfrm>
                <a:off x="6446718" y="1346027"/>
                <a:ext cx="97560" cy="1839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2DD61B6-07FD-46AB-97E8-AC9BDB4981BC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428718" y="1328027"/>
                  <a:ext cx="1332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8E5B3E9-20EE-4D76-9083-F1D9FA0F8BB7}"/>
                    </a:ext>
                  </a:extLst>
                </p14:cNvPr>
                <p14:cNvContentPartPr/>
                <p14:nvPr/>
              </p14:nvContentPartPr>
              <p14:xfrm>
                <a:off x="6424758" y="1443227"/>
                <a:ext cx="99000" cy="345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8E5B3E9-20EE-4D76-9083-F1D9FA0F8BB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407118" y="1425227"/>
                  <a:ext cx="1346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3749746-1349-41B9-8D61-9D14AF9035A4}"/>
                    </a:ext>
                  </a:extLst>
                </p14:cNvPr>
                <p14:cNvContentPartPr/>
                <p14:nvPr/>
              </p14:nvContentPartPr>
              <p14:xfrm>
                <a:off x="6665238" y="1323707"/>
                <a:ext cx="203400" cy="2066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3749746-1349-41B9-8D61-9D14AF9035A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647598" y="1306067"/>
                  <a:ext cx="23904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9AFB060B-626C-4BCE-800F-3C867C7C7B3E}"/>
                  </a:ext>
                </a:extLst>
              </p14:cNvPr>
              <p14:cNvContentPartPr/>
              <p14:nvPr/>
            </p14:nvContentPartPr>
            <p14:xfrm>
              <a:off x="7141158" y="1379507"/>
              <a:ext cx="193320" cy="34164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9AFB060B-626C-4BCE-800F-3C867C7C7B3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7123518" y="1361867"/>
                <a:ext cx="228960" cy="377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28" name="Group 127">
            <a:extLst>
              <a:ext uri="{FF2B5EF4-FFF2-40B4-BE49-F238E27FC236}">
                <a16:creationId xmlns:a16="http://schemas.microsoft.com/office/drawing/2014/main" id="{63306FC8-6AD6-4FFF-A2F7-D4634FF2C387}"/>
              </a:ext>
            </a:extLst>
          </p:cNvPr>
          <p:cNvGrpSpPr/>
          <p:nvPr/>
        </p:nvGrpSpPr>
        <p:grpSpPr>
          <a:xfrm>
            <a:off x="7580358" y="1359347"/>
            <a:ext cx="51480" cy="64440"/>
            <a:chOff x="7580358" y="1359347"/>
            <a:chExt cx="51480" cy="6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4F7F597-CEEB-4D3D-9968-9CBC3D046FAD}"/>
                    </a:ext>
                  </a:extLst>
                </p14:cNvPr>
                <p14:cNvContentPartPr/>
                <p14:nvPr/>
              </p14:nvContentPartPr>
              <p14:xfrm>
                <a:off x="7580358" y="1363307"/>
                <a:ext cx="10800" cy="50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4F7F597-CEEB-4D3D-9968-9CBC3D046F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562718" y="1345667"/>
                  <a:ext cx="46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7FF4A2C-0AA9-4DB1-9BE6-19988FE0E91A}"/>
                    </a:ext>
                  </a:extLst>
                </p14:cNvPr>
                <p14:cNvContentPartPr/>
                <p14:nvPr/>
              </p14:nvContentPartPr>
              <p14:xfrm>
                <a:off x="7617078" y="1359347"/>
                <a:ext cx="14760" cy="644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7FF4A2C-0AA9-4DB1-9BE6-19988FE0E9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599078" y="1341707"/>
                  <a:ext cx="50400" cy="100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CD6CB30-D3F7-4C20-9ECE-A641C63A1985}"/>
                  </a:ext>
                </a:extLst>
              </p14:cNvPr>
              <p14:cNvContentPartPr/>
              <p14:nvPr/>
            </p14:nvContentPartPr>
            <p14:xfrm>
              <a:off x="4174398" y="176027"/>
              <a:ext cx="112680" cy="40032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CD6CB30-D3F7-4C20-9ECE-A641C63A1985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156398" y="158027"/>
                <a:ext cx="148320" cy="4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01086F4-91B4-43D2-89D6-70F667EBE1BB}"/>
              </a:ext>
            </a:extLst>
          </p:cNvPr>
          <p:cNvGrpSpPr/>
          <p:nvPr/>
        </p:nvGrpSpPr>
        <p:grpSpPr>
          <a:xfrm>
            <a:off x="4514598" y="282227"/>
            <a:ext cx="2234160" cy="231480"/>
            <a:chOff x="4514598" y="282227"/>
            <a:chExt cx="2234160" cy="23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FF2B81A-E78E-4BAC-9D24-8DA9909E1090}"/>
                    </a:ext>
                  </a:extLst>
                </p14:cNvPr>
                <p14:cNvContentPartPr/>
                <p14:nvPr/>
              </p14:nvContentPartPr>
              <p14:xfrm>
                <a:off x="4514598" y="289427"/>
                <a:ext cx="177120" cy="2077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FF2B81A-E78E-4BAC-9D24-8DA9909E1090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496958" y="271427"/>
                  <a:ext cx="21276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44728F5A-9A55-4A81-999C-DEA52BFA3BEA}"/>
                    </a:ext>
                  </a:extLst>
                </p14:cNvPr>
                <p14:cNvContentPartPr/>
                <p14:nvPr/>
              </p14:nvContentPartPr>
              <p14:xfrm>
                <a:off x="4769478" y="325787"/>
                <a:ext cx="121680" cy="187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44728F5A-9A55-4A81-999C-DEA52BFA3BE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751478" y="308147"/>
                  <a:ext cx="15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91757C4-7D70-41F8-916A-373CF604A75C}"/>
                    </a:ext>
                  </a:extLst>
                </p14:cNvPr>
                <p14:cNvContentPartPr/>
                <p14:nvPr/>
              </p14:nvContentPartPr>
              <p14:xfrm>
                <a:off x="4997718" y="322907"/>
                <a:ext cx="196560" cy="186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91757C4-7D70-41F8-916A-373CF604A75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980078" y="305267"/>
                  <a:ext cx="2322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5263BF9-8B8D-4AD8-8AF2-AE12061523B4}"/>
                    </a:ext>
                  </a:extLst>
                </p14:cNvPr>
                <p14:cNvContentPartPr/>
                <p14:nvPr/>
              </p14:nvContentPartPr>
              <p14:xfrm>
                <a:off x="5329278" y="285467"/>
                <a:ext cx="191160" cy="18684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5263BF9-8B8D-4AD8-8AF2-AE12061523B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311278" y="267827"/>
                  <a:ext cx="226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EF9640-D67B-4279-ABF5-7A4F68397F76}"/>
                    </a:ext>
                  </a:extLst>
                </p14:cNvPr>
                <p14:cNvContentPartPr/>
                <p14:nvPr/>
              </p14:nvContentPartPr>
              <p14:xfrm>
                <a:off x="5666598" y="289427"/>
                <a:ext cx="24840" cy="161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EF9640-D67B-4279-ABF5-7A4F68397F7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648958" y="271427"/>
                  <a:ext cx="60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1D4DCB2-AD98-493E-A823-D2D5FC89A20E}"/>
                    </a:ext>
                  </a:extLst>
                </p14:cNvPr>
                <p14:cNvContentPartPr/>
                <p14:nvPr/>
              </p14:nvContentPartPr>
              <p14:xfrm>
                <a:off x="5866038" y="293747"/>
                <a:ext cx="24120" cy="1666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1D4DCB2-AD98-493E-A823-D2D5FC89A20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848038" y="275747"/>
                  <a:ext cx="59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0F909B8-28F4-4278-B5FA-F795F97C90A7}"/>
                    </a:ext>
                  </a:extLst>
                </p14:cNvPr>
                <p14:cNvContentPartPr/>
                <p14:nvPr/>
              </p14:nvContentPartPr>
              <p14:xfrm>
                <a:off x="5748678" y="282227"/>
                <a:ext cx="271440" cy="388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0F909B8-28F4-4278-B5FA-F795F97C90A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730678" y="264227"/>
                  <a:ext cx="3070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8DFBB03-2A51-4716-B64D-0EAD633BBFA2}"/>
                    </a:ext>
                  </a:extLst>
                </p14:cNvPr>
                <p14:cNvContentPartPr/>
                <p14:nvPr/>
              </p14:nvContentPartPr>
              <p14:xfrm>
                <a:off x="6087078" y="293747"/>
                <a:ext cx="64800" cy="18468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8DFBB03-2A51-4716-B64D-0EAD633BBFA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069078" y="275747"/>
                  <a:ext cx="100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5A1235BA-D8BC-46C1-8F0C-C3157346B9F2}"/>
                    </a:ext>
                  </a:extLst>
                </p14:cNvPr>
                <p14:cNvContentPartPr/>
                <p14:nvPr/>
              </p14:nvContentPartPr>
              <p14:xfrm>
                <a:off x="6253038" y="313547"/>
                <a:ext cx="140400" cy="1515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1235BA-D8BC-46C1-8F0C-C3157346B9F2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35398" y="295547"/>
                  <a:ext cx="176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AF7B5AF-5FFC-4BBE-99F4-416644E1E5E3}"/>
                    </a:ext>
                  </a:extLst>
                </p14:cNvPr>
                <p14:cNvContentPartPr/>
                <p14:nvPr/>
              </p14:nvContentPartPr>
              <p14:xfrm>
                <a:off x="6499638" y="294467"/>
                <a:ext cx="249120" cy="2001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AF7B5AF-5FFC-4BBE-99F4-416644E1E5E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481638" y="276467"/>
                  <a:ext cx="28476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9AA84D9-0968-477C-B10C-B7B4A8C00943}"/>
              </a:ext>
            </a:extLst>
          </p:cNvPr>
          <p:cNvGrpSpPr/>
          <p:nvPr/>
        </p:nvGrpSpPr>
        <p:grpSpPr>
          <a:xfrm>
            <a:off x="6923718" y="272867"/>
            <a:ext cx="524520" cy="234000"/>
            <a:chOff x="6923718" y="272867"/>
            <a:chExt cx="5245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53F8556-A718-4B37-82CB-173D5C1E3881}"/>
                    </a:ext>
                  </a:extLst>
                </p14:cNvPr>
                <p14:cNvContentPartPr/>
                <p14:nvPr/>
              </p14:nvContentPartPr>
              <p14:xfrm>
                <a:off x="6923718" y="335147"/>
                <a:ext cx="207000" cy="162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53F8556-A718-4B37-82CB-173D5C1E3881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905718" y="317147"/>
                  <a:ext cx="2426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8E41E6A-0DB7-498B-8A88-E72E19E417D0}"/>
                    </a:ext>
                  </a:extLst>
                </p14:cNvPr>
                <p14:cNvContentPartPr/>
                <p14:nvPr/>
              </p14:nvContentPartPr>
              <p14:xfrm>
                <a:off x="6986718" y="358547"/>
                <a:ext cx="130680" cy="51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8E41E6A-0DB7-498B-8A88-E72E19E417D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968718" y="340907"/>
                  <a:ext cx="166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6536873-F433-458D-A041-0C4C361525CC}"/>
                    </a:ext>
                  </a:extLst>
                </p14:cNvPr>
                <p14:cNvContentPartPr/>
                <p14:nvPr/>
              </p14:nvContentPartPr>
              <p14:xfrm>
                <a:off x="7292718" y="272867"/>
                <a:ext cx="155520" cy="23400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6536873-F433-458D-A041-0C4C361525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275078" y="255227"/>
                  <a:ext cx="191160" cy="26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FCC8C5-5DF9-4103-B50E-7D701B2C1CE3}"/>
              </a:ext>
            </a:extLst>
          </p:cNvPr>
          <p:cNvGrpSpPr/>
          <p:nvPr/>
        </p:nvGrpSpPr>
        <p:grpSpPr>
          <a:xfrm>
            <a:off x="7841718" y="224987"/>
            <a:ext cx="2756520" cy="322200"/>
            <a:chOff x="7841718" y="224987"/>
            <a:chExt cx="2756520" cy="32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405BAE8-9791-47C1-AADB-3F247E6B31CE}"/>
                    </a:ext>
                  </a:extLst>
                </p14:cNvPr>
                <p14:cNvContentPartPr/>
                <p14:nvPr/>
              </p14:nvContentPartPr>
              <p14:xfrm>
                <a:off x="7841718" y="312467"/>
                <a:ext cx="121680" cy="17424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405BAE8-9791-47C1-AADB-3F247E6B31C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823718" y="294827"/>
                  <a:ext cx="1573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52022D8F-3907-4C11-B626-C6F4F54B1D6F}"/>
                    </a:ext>
                  </a:extLst>
                </p14:cNvPr>
                <p14:cNvContentPartPr/>
                <p14:nvPr/>
              </p14:nvContentPartPr>
              <p14:xfrm>
                <a:off x="8109918" y="310307"/>
                <a:ext cx="30600" cy="1522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52022D8F-3907-4C11-B626-C6F4F54B1D6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091918" y="292307"/>
                  <a:ext cx="662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6D79C08F-456F-48E8-862E-8B308FCB2156}"/>
                    </a:ext>
                  </a:extLst>
                </p14:cNvPr>
                <p14:cNvContentPartPr/>
                <p14:nvPr/>
              </p14:nvContentPartPr>
              <p14:xfrm>
                <a:off x="8019918" y="287627"/>
                <a:ext cx="210600" cy="489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6D79C08F-456F-48E8-862E-8B308FCB215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001918" y="269987"/>
                  <a:ext cx="24624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AE6B46CC-660E-493D-A9DF-684573D3A9A5}"/>
                    </a:ext>
                  </a:extLst>
                </p14:cNvPr>
                <p14:cNvContentPartPr/>
                <p14:nvPr/>
              </p14:nvContentPartPr>
              <p14:xfrm>
                <a:off x="8308278" y="301667"/>
                <a:ext cx="164160" cy="19188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AE6B46CC-660E-493D-A9DF-684573D3A9A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290638" y="283667"/>
                  <a:ext cx="1998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73A6779-34A9-4497-9301-A77895E0751B}"/>
                    </a:ext>
                  </a:extLst>
                </p14:cNvPr>
                <p14:cNvContentPartPr/>
                <p14:nvPr/>
              </p14:nvContentPartPr>
              <p14:xfrm>
                <a:off x="8276958" y="354227"/>
                <a:ext cx="200160" cy="360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73A6779-34A9-4497-9301-A77895E0751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258958" y="336587"/>
                  <a:ext cx="2358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86EF4685-4242-4C7A-A128-2944F7E09A2D}"/>
                    </a:ext>
                  </a:extLst>
                </p14:cNvPr>
                <p14:cNvContentPartPr/>
                <p14:nvPr/>
              </p14:nvContentPartPr>
              <p14:xfrm>
                <a:off x="8511678" y="327227"/>
                <a:ext cx="201600" cy="17100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86EF4685-4242-4C7A-A128-2944F7E09A2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493678" y="309227"/>
                  <a:ext cx="2372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38EEB8F1-1B10-4EE3-BB84-1EDF6239C52D}"/>
                    </a:ext>
                  </a:extLst>
                </p14:cNvPr>
                <p14:cNvContentPartPr/>
                <p14:nvPr/>
              </p14:nvContentPartPr>
              <p14:xfrm>
                <a:off x="8780958" y="322907"/>
                <a:ext cx="114840" cy="1616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38EEB8F1-1B10-4EE3-BB84-1EDF6239C5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762958" y="305267"/>
                  <a:ext cx="1504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2A0F123-D8D1-45F4-B459-C0C65E8ACB00}"/>
                    </a:ext>
                  </a:extLst>
                </p14:cNvPr>
                <p14:cNvContentPartPr/>
                <p14:nvPr/>
              </p14:nvContentPartPr>
              <p14:xfrm>
                <a:off x="8764758" y="404987"/>
                <a:ext cx="126360" cy="169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2A0F123-D8D1-45F4-B459-C0C65E8ACB00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747118" y="387347"/>
                  <a:ext cx="1620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E16423F-D77C-4246-9A80-A12D53C91226}"/>
                    </a:ext>
                  </a:extLst>
                </p14:cNvPr>
                <p14:cNvContentPartPr/>
                <p14:nvPr/>
              </p14:nvContentPartPr>
              <p14:xfrm>
                <a:off x="9026838" y="307427"/>
                <a:ext cx="277200" cy="176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E16423F-D77C-4246-9A80-A12D53C91226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008838" y="289427"/>
                  <a:ext cx="312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D7543B49-0A2E-41C5-BC85-4918DC12EBFD}"/>
                    </a:ext>
                  </a:extLst>
                </p14:cNvPr>
                <p14:cNvContentPartPr/>
                <p14:nvPr/>
              </p14:nvContentPartPr>
              <p14:xfrm>
                <a:off x="9474678" y="306347"/>
                <a:ext cx="141480" cy="1634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7543B49-0A2E-41C5-BC85-4918DC12EBFD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456678" y="288347"/>
                  <a:ext cx="1771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9848264-BA99-4A8F-9BFA-5B4772EC1590}"/>
                    </a:ext>
                  </a:extLst>
                </p14:cNvPr>
                <p14:cNvContentPartPr/>
                <p14:nvPr/>
              </p14:nvContentPartPr>
              <p14:xfrm>
                <a:off x="9451278" y="365387"/>
                <a:ext cx="217080" cy="2088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9848264-BA99-4A8F-9BFA-5B4772EC159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433278" y="347387"/>
                  <a:ext cx="2527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5E0AC01-7B43-4D22-8592-D1554993BCC9}"/>
                    </a:ext>
                  </a:extLst>
                </p14:cNvPr>
                <p14:cNvContentPartPr/>
                <p14:nvPr/>
              </p14:nvContentPartPr>
              <p14:xfrm>
                <a:off x="9730998" y="311027"/>
                <a:ext cx="248400" cy="1335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5E0AC01-7B43-4D22-8592-D1554993BCC9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9712998" y="293387"/>
                  <a:ext cx="284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1092B10-9B8D-4AD7-8A5B-83927CB26820}"/>
                    </a:ext>
                  </a:extLst>
                </p14:cNvPr>
                <p14:cNvContentPartPr/>
                <p14:nvPr/>
              </p14:nvContentPartPr>
              <p14:xfrm>
                <a:off x="10101078" y="309227"/>
                <a:ext cx="65160" cy="166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1092B10-9B8D-4AD7-8A5B-83927CB26820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083078" y="291587"/>
                  <a:ext cx="1008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CF4E268-72F8-433F-8557-BEF8852DAC74}"/>
                    </a:ext>
                  </a:extLst>
                </p14:cNvPr>
                <p14:cNvContentPartPr/>
                <p14:nvPr/>
              </p14:nvContentPartPr>
              <p14:xfrm>
                <a:off x="10070118" y="291587"/>
                <a:ext cx="212760" cy="5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CF4E268-72F8-433F-8557-BEF8852DAC7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052478" y="273587"/>
                  <a:ext cx="248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BAE0CB33-004E-43C9-BD0A-BD0094AD723D}"/>
                    </a:ext>
                  </a:extLst>
                </p14:cNvPr>
                <p14:cNvContentPartPr/>
                <p14:nvPr/>
              </p14:nvContentPartPr>
              <p14:xfrm>
                <a:off x="10440198" y="224987"/>
                <a:ext cx="158040" cy="3222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BAE0CB33-004E-43C9-BD0A-BD0094AD723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422198" y="207347"/>
                  <a:ext cx="193680" cy="35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6BCAB3AE-BE92-4D73-A25E-53149E24A8E6}"/>
              </a:ext>
            </a:extLst>
          </p:cNvPr>
          <p:cNvGrpSpPr/>
          <p:nvPr/>
        </p:nvGrpSpPr>
        <p:grpSpPr>
          <a:xfrm>
            <a:off x="610398" y="2087267"/>
            <a:ext cx="1033200" cy="290160"/>
            <a:chOff x="610398" y="2087267"/>
            <a:chExt cx="103320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05DF1FD-7952-46B8-8BB4-FF5FFE662A96}"/>
                    </a:ext>
                  </a:extLst>
                </p14:cNvPr>
                <p14:cNvContentPartPr/>
                <p14:nvPr/>
              </p14:nvContentPartPr>
              <p14:xfrm>
                <a:off x="610398" y="2087267"/>
                <a:ext cx="267840" cy="2282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05DF1FD-7952-46B8-8BB4-FF5FFE662A9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92758" y="2069267"/>
                  <a:ext cx="3034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96BFD1B-A17B-4D0F-ACC8-F4400BA410AB}"/>
                    </a:ext>
                  </a:extLst>
                </p14:cNvPr>
                <p14:cNvContentPartPr/>
                <p14:nvPr/>
              </p14:nvContentPartPr>
              <p14:xfrm>
                <a:off x="983358" y="2149187"/>
                <a:ext cx="20160" cy="207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96BFD1B-A17B-4D0F-ACC8-F4400BA410AB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65718" y="2131187"/>
                  <a:ext cx="558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89E5837-4DED-466B-B380-59D1BC45222E}"/>
                    </a:ext>
                  </a:extLst>
                </p14:cNvPr>
                <p14:cNvContentPartPr/>
                <p14:nvPr/>
              </p14:nvContentPartPr>
              <p14:xfrm>
                <a:off x="1110798" y="2111747"/>
                <a:ext cx="25560" cy="256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89E5837-4DED-466B-B380-59D1BC45222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92798" y="2093747"/>
                  <a:ext cx="6120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C8455CE-4421-491E-AA4A-06C218A6403C}"/>
                    </a:ext>
                  </a:extLst>
                </p14:cNvPr>
                <p14:cNvContentPartPr/>
                <p14:nvPr/>
              </p14:nvContentPartPr>
              <p14:xfrm>
                <a:off x="999558" y="2213267"/>
                <a:ext cx="108360" cy="64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C8455CE-4421-491E-AA4A-06C218A6403C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81918" y="2195627"/>
                  <a:ext cx="1440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E2005F2-9559-467F-9F27-4434E3C55177}"/>
                    </a:ext>
                  </a:extLst>
                </p14:cNvPr>
                <p14:cNvContentPartPr/>
                <p14:nvPr/>
              </p14:nvContentPartPr>
              <p14:xfrm>
                <a:off x="1237878" y="2103107"/>
                <a:ext cx="117000" cy="274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E2005F2-9559-467F-9F27-4434E3C5517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220238" y="2085107"/>
                  <a:ext cx="1526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72CF9D3-4478-4402-A653-58D9EDBD6125}"/>
                    </a:ext>
                  </a:extLst>
                </p14:cNvPr>
                <p14:cNvContentPartPr/>
                <p14:nvPr/>
              </p14:nvContentPartPr>
              <p14:xfrm>
                <a:off x="1237158" y="2274107"/>
                <a:ext cx="125640" cy="846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72CF9D3-4478-4402-A653-58D9EDBD612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219518" y="2256107"/>
                  <a:ext cx="161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9398933-BC2E-4C3C-BA05-5E588E20CF62}"/>
                    </a:ext>
                  </a:extLst>
                </p14:cNvPr>
                <p14:cNvContentPartPr/>
                <p14:nvPr/>
              </p14:nvContentPartPr>
              <p14:xfrm>
                <a:off x="1470438" y="2152067"/>
                <a:ext cx="173160" cy="20304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9398933-BC2E-4C3C-BA05-5E588E20CF62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452438" y="2134067"/>
                  <a:ext cx="20880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F4F96855-1E5F-41C0-BE40-00BFCCE59F21}"/>
              </a:ext>
            </a:extLst>
          </p:cNvPr>
          <p:cNvGrpSpPr/>
          <p:nvPr/>
        </p:nvGrpSpPr>
        <p:grpSpPr>
          <a:xfrm>
            <a:off x="1863918" y="2080427"/>
            <a:ext cx="704880" cy="263880"/>
            <a:chOff x="1863918" y="2080427"/>
            <a:chExt cx="704880" cy="26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A2FFD70-EAA8-4FF9-9022-4A3A5EAF3DD3}"/>
                    </a:ext>
                  </a:extLst>
                </p14:cNvPr>
                <p14:cNvContentPartPr/>
                <p14:nvPr/>
              </p14:nvContentPartPr>
              <p14:xfrm>
                <a:off x="1930878" y="2158547"/>
                <a:ext cx="25200" cy="14760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A2FFD70-EAA8-4FF9-9022-4A3A5EAF3DD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912878" y="2140547"/>
                  <a:ext cx="60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6DD4628-8BFF-418F-A749-996DB556C365}"/>
                    </a:ext>
                  </a:extLst>
                </p14:cNvPr>
                <p14:cNvContentPartPr/>
                <p14:nvPr/>
              </p14:nvContentPartPr>
              <p14:xfrm>
                <a:off x="1863918" y="2119667"/>
                <a:ext cx="297720" cy="187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6DD4628-8BFF-418F-A749-996DB556C36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846278" y="2101667"/>
                  <a:ext cx="3333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A10DEB6-8386-4405-B7D7-60065770A1B3}"/>
                    </a:ext>
                  </a:extLst>
                </p14:cNvPr>
                <p14:cNvContentPartPr/>
                <p14:nvPr/>
              </p14:nvContentPartPr>
              <p14:xfrm>
                <a:off x="2248398" y="2080427"/>
                <a:ext cx="19800" cy="24660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A10DEB6-8386-4405-B7D7-60065770A1B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230758" y="2062787"/>
                  <a:ext cx="554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53077AEE-ED87-450A-B837-81AFCEF596F2}"/>
                    </a:ext>
                  </a:extLst>
                </p14:cNvPr>
                <p14:cNvContentPartPr/>
                <p14:nvPr/>
              </p14:nvContentPartPr>
              <p14:xfrm>
                <a:off x="2130318" y="2177627"/>
                <a:ext cx="166320" cy="43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53077AEE-ED87-450A-B837-81AFCEF596F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112678" y="2159987"/>
                  <a:ext cx="2019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50956C8-6BED-46D0-8DBC-C1DE6B485FE7}"/>
                    </a:ext>
                  </a:extLst>
                </p14:cNvPr>
                <p14:cNvContentPartPr/>
                <p14:nvPr/>
              </p14:nvContentPartPr>
              <p14:xfrm>
                <a:off x="2419758" y="2091947"/>
                <a:ext cx="149040" cy="252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50956C8-6BED-46D0-8DBC-C1DE6B485FE7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401758" y="2074307"/>
                  <a:ext cx="18468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40CAA84-62F7-4E14-BD32-E98D99C3987D}"/>
                    </a:ext>
                  </a:extLst>
                </p14:cNvPr>
                <p14:cNvContentPartPr/>
                <p14:nvPr/>
              </p14:nvContentPartPr>
              <p14:xfrm>
                <a:off x="2389158" y="2254667"/>
                <a:ext cx="94320" cy="18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40CAA84-62F7-4E14-BD32-E98D99C3987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371158" y="2237027"/>
                  <a:ext cx="12996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D5E3EEEF-FA18-4993-936D-B9BFA075DFC9}"/>
              </a:ext>
            </a:extLst>
          </p:cNvPr>
          <p:cNvGrpSpPr/>
          <p:nvPr/>
        </p:nvGrpSpPr>
        <p:grpSpPr>
          <a:xfrm>
            <a:off x="2831598" y="1985747"/>
            <a:ext cx="2325600" cy="320040"/>
            <a:chOff x="2831598" y="1985747"/>
            <a:chExt cx="2325600" cy="32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574F91-1BE8-4C4A-BBC5-8DC89174CB9F}"/>
                    </a:ext>
                  </a:extLst>
                </p14:cNvPr>
                <p14:cNvContentPartPr/>
                <p14:nvPr/>
              </p14:nvContentPartPr>
              <p14:xfrm>
                <a:off x="2831598" y="2118947"/>
                <a:ext cx="25200" cy="16452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574F91-1BE8-4C4A-BBC5-8DC89174CB9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813958" y="2101307"/>
                  <a:ext cx="6084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7CE2DA89-9684-467A-AA3B-6C993296C458}"/>
                    </a:ext>
                  </a:extLst>
                </p14:cNvPr>
                <p14:cNvContentPartPr/>
                <p14:nvPr/>
              </p14:nvContentPartPr>
              <p14:xfrm>
                <a:off x="2983518" y="2055587"/>
                <a:ext cx="19800" cy="2131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7CE2DA89-9684-467A-AA3B-6C993296C458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965518" y="2037947"/>
                  <a:ext cx="5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65C1740-6303-4F56-8509-6B953644EFE0}"/>
                    </a:ext>
                  </a:extLst>
                </p14:cNvPr>
                <p14:cNvContentPartPr/>
                <p14:nvPr/>
              </p14:nvContentPartPr>
              <p14:xfrm>
                <a:off x="2857158" y="2168267"/>
                <a:ext cx="165240" cy="2988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65C1740-6303-4F56-8509-6B953644EFE0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39518" y="2150627"/>
                  <a:ext cx="2008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B46BEF1-CD98-4CE4-8A77-1898882BF1C1}"/>
                    </a:ext>
                  </a:extLst>
                </p14:cNvPr>
                <p14:cNvContentPartPr/>
                <p14:nvPr/>
              </p14:nvContentPartPr>
              <p14:xfrm>
                <a:off x="3127158" y="2062787"/>
                <a:ext cx="135720" cy="1256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B46BEF1-CD98-4CE4-8A77-1898882BF1C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09518" y="2044787"/>
                  <a:ext cx="171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00ADE9FA-191E-454E-957A-D8D09BF36E01}"/>
                    </a:ext>
                  </a:extLst>
                </p14:cNvPr>
                <p14:cNvContentPartPr/>
                <p14:nvPr/>
              </p14:nvContentPartPr>
              <p14:xfrm>
                <a:off x="3203838" y="2188427"/>
                <a:ext cx="7920" cy="117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00ADE9FA-191E-454E-957A-D8D09BF36E0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185838" y="2170427"/>
                  <a:ext cx="435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D2B0486B-FCA7-4046-A835-34DD513C3CD2}"/>
                    </a:ext>
                  </a:extLst>
                </p14:cNvPr>
                <p14:cNvContentPartPr/>
                <p14:nvPr/>
              </p14:nvContentPartPr>
              <p14:xfrm>
                <a:off x="3408678" y="2054507"/>
                <a:ext cx="158760" cy="21528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D2B0486B-FCA7-4046-A835-34DD513C3CD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91038" y="2036867"/>
                  <a:ext cx="19440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C602E98-B54B-47AE-8F69-0D1D4B791B39}"/>
                    </a:ext>
                  </a:extLst>
                </p14:cNvPr>
                <p14:cNvContentPartPr/>
                <p14:nvPr/>
              </p14:nvContentPartPr>
              <p14:xfrm>
                <a:off x="3634758" y="2052707"/>
                <a:ext cx="156960" cy="20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C602E98-B54B-47AE-8F69-0D1D4B791B39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616758" y="2035067"/>
                  <a:ext cx="1926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8CF3D31B-E72E-4D47-A0C8-47458D686197}"/>
                    </a:ext>
                  </a:extLst>
                </p14:cNvPr>
                <p14:cNvContentPartPr/>
                <p14:nvPr/>
              </p14:nvContentPartPr>
              <p14:xfrm>
                <a:off x="3925278" y="2099147"/>
                <a:ext cx="34200" cy="1303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8CF3D31B-E72E-4D47-A0C8-47458D686197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907278" y="2081147"/>
                  <a:ext cx="69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D6847C9-085E-438F-90B1-84F48ECC2378}"/>
                    </a:ext>
                  </a:extLst>
                </p14:cNvPr>
                <p14:cNvContentPartPr/>
                <p14:nvPr/>
              </p14:nvContentPartPr>
              <p14:xfrm>
                <a:off x="3873078" y="2029667"/>
                <a:ext cx="260280" cy="1720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D6847C9-085E-438F-90B1-84F48ECC237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855078" y="2011667"/>
                  <a:ext cx="29592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83C30B3D-23C8-41CD-AABC-C03962CE2F65}"/>
                    </a:ext>
                  </a:extLst>
                </p14:cNvPr>
                <p14:cNvContentPartPr/>
                <p14:nvPr/>
              </p14:nvContentPartPr>
              <p14:xfrm>
                <a:off x="4266558" y="1985747"/>
                <a:ext cx="41760" cy="237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83C30B3D-23C8-41CD-AABC-C03962CE2F6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4248558" y="1967747"/>
                  <a:ext cx="7740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D2FA5E47-E773-4671-86D5-6419BACFFDA8}"/>
                    </a:ext>
                  </a:extLst>
                </p14:cNvPr>
                <p14:cNvContentPartPr/>
                <p14:nvPr/>
              </p14:nvContentPartPr>
              <p14:xfrm>
                <a:off x="4117518" y="2078267"/>
                <a:ext cx="180000" cy="201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D2FA5E47-E773-4671-86D5-6419BACFFDA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4099878" y="2060627"/>
                  <a:ext cx="215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0A8EB5B-4B06-42E8-8F38-D06DB6BE6E9E}"/>
                    </a:ext>
                  </a:extLst>
                </p14:cNvPr>
                <p14:cNvContentPartPr/>
                <p14:nvPr/>
              </p14:nvContentPartPr>
              <p14:xfrm>
                <a:off x="4379958" y="2021027"/>
                <a:ext cx="168840" cy="200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0A8EB5B-4B06-42E8-8F38-D06DB6BE6E9E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4362318" y="2003387"/>
                  <a:ext cx="2044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66214ED6-3584-4A3B-ACCB-34C25DBFA51F}"/>
                    </a:ext>
                  </a:extLst>
                </p14:cNvPr>
                <p14:cNvContentPartPr/>
                <p14:nvPr/>
              </p14:nvContentPartPr>
              <p14:xfrm>
                <a:off x="4646358" y="2033627"/>
                <a:ext cx="113040" cy="1749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66214ED6-3584-4A3B-ACCB-34C25DBFA51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4628718" y="2015627"/>
                  <a:ext cx="1486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8B46AEC-AEA4-44E5-9586-9CF0A39F90E3}"/>
                    </a:ext>
                  </a:extLst>
                </p14:cNvPr>
                <p14:cNvContentPartPr/>
                <p14:nvPr/>
              </p14:nvContentPartPr>
              <p14:xfrm>
                <a:off x="4904118" y="2001227"/>
                <a:ext cx="24120" cy="186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8B46AEC-AEA4-44E5-9586-9CF0A39F90E3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886478" y="1983587"/>
                  <a:ext cx="597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44022F4-3FE7-40AD-A999-ED7E0EDC86CE}"/>
                    </a:ext>
                  </a:extLst>
                </p14:cNvPr>
                <p14:cNvContentPartPr/>
                <p14:nvPr/>
              </p14:nvContentPartPr>
              <p14:xfrm>
                <a:off x="5035158" y="2003027"/>
                <a:ext cx="122040" cy="1800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44022F4-3FE7-40AD-A999-ED7E0EDC86C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5017158" y="1985027"/>
                  <a:ext cx="1576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D49F6687-8B93-4C7B-85E7-8148D05060A5}"/>
              </a:ext>
            </a:extLst>
          </p:cNvPr>
          <p:cNvGrpSpPr/>
          <p:nvPr/>
        </p:nvGrpSpPr>
        <p:grpSpPr>
          <a:xfrm>
            <a:off x="5466438" y="2016707"/>
            <a:ext cx="219600" cy="167400"/>
            <a:chOff x="5466438" y="2016707"/>
            <a:chExt cx="219600" cy="16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3F34A38-496E-419A-9EA2-5AFE985ED3DB}"/>
                    </a:ext>
                  </a:extLst>
                </p14:cNvPr>
                <p14:cNvContentPartPr/>
                <p14:nvPr/>
              </p14:nvContentPartPr>
              <p14:xfrm>
                <a:off x="5466438" y="2041187"/>
                <a:ext cx="28440" cy="1429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3F34A38-496E-419A-9EA2-5AFE985ED3DB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448798" y="2023187"/>
                  <a:ext cx="64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D2F8EC9D-68B7-439D-AE7D-14C71506AA65}"/>
                    </a:ext>
                  </a:extLst>
                </p14:cNvPr>
                <p14:cNvContentPartPr/>
                <p14:nvPr/>
              </p14:nvContentPartPr>
              <p14:xfrm>
                <a:off x="5596758" y="2016707"/>
                <a:ext cx="89280" cy="14472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2F8EC9D-68B7-439D-AE7D-14C71506AA65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5579118" y="1998707"/>
                  <a:ext cx="124920" cy="18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F3277157-4ABC-4EF8-8353-771378337172}"/>
              </a:ext>
            </a:extLst>
          </p:cNvPr>
          <p:cNvGrpSpPr/>
          <p:nvPr/>
        </p:nvGrpSpPr>
        <p:grpSpPr>
          <a:xfrm>
            <a:off x="5885118" y="1974947"/>
            <a:ext cx="1035000" cy="355680"/>
            <a:chOff x="5885118" y="1974947"/>
            <a:chExt cx="103500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B13114D-F59A-408E-B8B0-CAB824A2B606}"/>
                    </a:ext>
                  </a:extLst>
                </p14:cNvPr>
                <p14:cNvContentPartPr/>
                <p14:nvPr/>
              </p14:nvContentPartPr>
              <p14:xfrm>
                <a:off x="5994918" y="2019227"/>
                <a:ext cx="18720" cy="186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B13114D-F59A-408E-B8B0-CAB824A2B60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5976918" y="2001227"/>
                  <a:ext cx="543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730920-B305-4B4B-BDAC-EE1FCA5D663A}"/>
                    </a:ext>
                  </a:extLst>
                </p14:cNvPr>
                <p14:cNvContentPartPr/>
                <p14:nvPr/>
              </p14:nvContentPartPr>
              <p14:xfrm>
                <a:off x="5885118" y="2032907"/>
                <a:ext cx="225720" cy="457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730920-B305-4B4B-BDAC-EE1FCA5D663A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867478" y="2015267"/>
                  <a:ext cx="2613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AE561B38-28ED-4E8E-BB4C-7506C9FC04F3}"/>
                    </a:ext>
                  </a:extLst>
                </p14:cNvPr>
                <p14:cNvContentPartPr/>
                <p14:nvPr/>
              </p14:nvContentPartPr>
              <p14:xfrm>
                <a:off x="6139278" y="2001587"/>
                <a:ext cx="204480" cy="2156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AE561B38-28ED-4E8E-BB4C-7506C9FC04F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121278" y="1983947"/>
                  <a:ext cx="240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AA1B91E-1462-48E4-81DA-E1554803C576}"/>
                    </a:ext>
                  </a:extLst>
                </p14:cNvPr>
                <p14:cNvContentPartPr/>
                <p14:nvPr/>
              </p14:nvContentPartPr>
              <p14:xfrm>
                <a:off x="6426198" y="1988627"/>
                <a:ext cx="183600" cy="1717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AA1B91E-1462-48E4-81DA-E1554803C57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408558" y="1970627"/>
                  <a:ext cx="219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CF4578A-EFA9-47A0-9C45-0768158F55FF}"/>
                    </a:ext>
                  </a:extLst>
                </p14:cNvPr>
                <p14:cNvContentPartPr/>
                <p14:nvPr/>
              </p14:nvContentPartPr>
              <p14:xfrm>
                <a:off x="6663078" y="1974947"/>
                <a:ext cx="161280" cy="2095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CF4578A-EFA9-47A0-9C45-0768158F55FF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45078" y="1956947"/>
                  <a:ext cx="1969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04B48EB7-358B-4DE6-826C-0167DA516262}"/>
                    </a:ext>
                  </a:extLst>
                </p14:cNvPr>
                <p14:cNvContentPartPr/>
                <p14:nvPr/>
              </p14:nvContentPartPr>
              <p14:xfrm>
                <a:off x="6913638" y="2246747"/>
                <a:ext cx="6480" cy="8388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4B48EB7-358B-4DE6-826C-0167DA51626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895638" y="2229107"/>
                  <a:ext cx="42120" cy="11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A4656D3D-8174-47FF-B089-5D8041E12E57}"/>
              </a:ext>
            </a:extLst>
          </p:cNvPr>
          <p:cNvGrpSpPr/>
          <p:nvPr/>
        </p:nvGrpSpPr>
        <p:grpSpPr>
          <a:xfrm>
            <a:off x="7186878" y="2027147"/>
            <a:ext cx="595800" cy="212400"/>
            <a:chOff x="7186878" y="2027147"/>
            <a:chExt cx="59580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AD036D38-4CB1-4B5F-83A9-062B5CA5773A}"/>
                    </a:ext>
                  </a:extLst>
                </p14:cNvPr>
                <p14:cNvContentPartPr/>
                <p14:nvPr/>
              </p14:nvContentPartPr>
              <p14:xfrm>
                <a:off x="7237638" y="2041187"/>
                <a:ext cx="10080" cy="15660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AD036D38-4CB1-4B5F-83A9-062B5CA5773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219638" y="2023547"/>
                  <a:ext cx="457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6ED4B702-9A2D-4AB2-AB17-C5F798BC2183}"/>
                    </a:ext>
                  </a:extLst>
                </p14:cNvPr>
                <p14:cNvContentPartPr/>
                <p14:nvPr/>
              </p14:nvContentPartPr>
              <p14:xfrm>
                <a:off x="7186878" y="2035427"/>
                <a:ext cx="209160" cy="20412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6ED4B702-9A2D-4AB2-AB17-C5F798BC2183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7169238" y="2017787"/>
                  <a:ext cx="2448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DFBE13B-5782-453C-92CA-9F01726BC5B3}"/>
                    </a:ext>
                  </a:extLst>
                </p14:cNvPr>
                <p14:cNvContentPartPr/>
                <p14:nvPr/>
              </p14:nvContentPartPr>
              <p14:xfrm>
                <a:off x="7531758" y="2030747"/>
                <a:ext cx="43200" cy="1612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DFBE13B-5782-453C-92CA-9F01726BC5B3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514118" y="2012747"/>
                  <a:ext cx="78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2BA26B03-188C-4D81-91BC-B6E6387CA0DD}"/>
                    </a:ext>
                  </a:extLst>
                </p14:cNvPr>
                <p14:cNvContentPartPr/>
                <p14:nvPr/>
              </p14:nvContentPartPr>
              <p14:xfrm>
                <a:off x="7393878" y="2076107"/>
                <a:ext cx="117720" cy="309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2BA26B03-188C-4D81-91BC-B6E6387CA0DD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7375878" y="2058467"/>
                  <a:ext cx="15336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290066E7-0CC1-4263-B5AF-B575375BA053}"/>
                    </a:ext>
                  </a:extLst>
                </p14:cNvPr>
                <p14:cNvContentPartPr/>
                <p14:nvPr/>
              </p14:nvContentPartPr>
              <p14:xfrm>
                <a:off x="7628238" y="2027147"/>
                <a:ext cx="113760" cy="1987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290066E7-0CC1-4263-B5AF-B575375BA05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610238" y="2009147"/>
                  <a:ext cx="1494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83A4AEBA-AA2A-490F-BF6F-7BE8B5C46391}"/>
                    </a:ext>
                  </a:extLst>
                </p14:cNvPr>
                <p14:cNvContentPartPr/>
                <p14:nvPr/>
              </p14:nvContentPartPr>
              <p14:xfrm>
                <a:off x="7605558" y="2118947"/>
                <a:ext cx="177120" cy="48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83A4AEBA-AA2A-490F-BF6F-7BE8B5C46391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587918" y="2101307"/>
                  <a:ext cx="212760" cy="84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962ADF2A-0483-4A97-8C3C-32F557DDCF09}"/>
              </a:ext>
            </a:extLst>
          </p:cNvPr>
          <p:cNvGrpSpPr/>
          <p:nvPr/>
        </p:nvGrpSpPr>
        <p:grpSpPr>
          <a:xfrm>
            <a:off x="7997238" y="2016707"/>
            <a:ext cx="855360" cy="203040"/>
            <a:chOff x="7997238" y="2016707"/>
            <a:chExt cx="8553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76D74EF-A9D4-47BF-921F-CDBB7774C516}"/>
                    </a:ext>
                  </a:extLst>
                </p14:cNvPr>
                <p14:cNvContentPartPr/>
                <p14:nvPr/>
              </p14:nvContentPartPr>
              <p14:xfrm>
                <a:off x="7997238" y="2037227"/>
                <a:ext cx="145440" cy="1666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76D74EF-A9D4-47BF-921F-CDBB7774C516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979238" y="2019227"/>
                  <a:ext cx="1810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C7EE8CC-E877-47DE-A0E3-81551A88C368}"/>
                    </a:ext>
                  </a:extLst>
                </p14:cNvPr>
                <p14:cNvContentPartPr/>
                <p14:nvPr/>
              </p14:nvContentPartPr>
              <p14:xfrm>
                <a:off x="8217918" y="2046227"/>
                <a:ext cx="124920" cy="17352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C7EE8CC-E877-47DE-A0E3-81551A88C36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8200278" y="2028587"/>
                  <a:ext cx="1605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864523B-8BDF-4E58-A002-AFBADA97575C}"/>
                    </a:ext>
                  </a:extLst>
                </p14:cNvPr>
                <p14:cNvContentPartPr/>
                <p14:nvPr/>
              </p14:nvContentPartPr>
              <p14:xfrm>
                <a:off x="8456598" y="2034707"/>
                <a:ext cx="186480" cy="163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864523B-8BDF-4E58-A002-AFBADA97575C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8438598" y="2017067"/>
                  <a:ext cx="2221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5E653C48-73DC-48CE-94BC-A88E23B2B1E3}"/>
                    </a:ext>
                  </a:extLst>
                </p14:cNvPr>
                <p14:cNvContentPartPr/>
                <p14:nvPr/>
              </p14:nvContentPartPr>
              <p14:xfrm>
                <a:off x="8748558" y="2016707"/>
                <a:ext cx="104040" cy="1717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5E653C48-73DC-48CE-94BC-A88E23B2B1E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8730918" y="1999067"/>
                  <a:ext cx="13968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3C235EB4-0FD7-4F9F-844E-610B6C56D93E}"/>
              </a:ext>
            </a:extLst>
          </p:cNvPr>
          <p:cNvGrpSpPr/>
          <p:nvPr/>
        </p:nvGrpSpPr>
        <p:grpSpPr>
          <a:xfrm>
            <a:off x="9034758" y="1984307"/>
            <a:ext cx="1279080" cy="268560"/>
            <a:chOff x="9034758" y="1984307"/>
            <a:chExt cx="1279080" cy="2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CD7F2C3B-4890-4108-AD82-9BD0F3D02DF7}"/>
                    </a:ext>
                  </a:extLst>
                </p14:cNvPr>
                <p14:cNvContentPartPr/>
                <p14:nvPr/>
              </p14:nvContentPartPr>
              <p14:xfrm>
                <a:off x="9034758" y="1984307"/>
                <a:ext cx="122040" cy="20484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CD7F2C3B-4890-4108-AD82-9BD0F3D02DF7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9016758" y="1966307"/>
                  <a:ext cx="1576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02600D2D-86EE-4130-9922-CA1E8A289B5B}"/>
                    </a:ext>
                  </a:extLst>
                </p14:cNvPr>
                <p14:cNvContentPartPr/>
                <p14:nvPr/>
              </p14:nvContentPartPr>
              <p14:xfrm>
                <a:off x="9262998" y="2036867"/>
                <a:ext cx="148680" cy="1839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02600D2D-86EE-4130-9922-CA1E8A289B5B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9244998" y="2019227"/>
                  <a:ext cx="184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B8DC5B5-C404-4F01-9904-047F10AC423A}"/>
                    </a:ext>
                  </a:extLst>
                </p14:cNvPr>
                <p14:cNvContentPartPr/>
                <p14:nvPr/>
              </p14:nvContentPartPr>
              <p14:xfrm>
                <a:off x="9506718" y="2048387"/>
                <a:ext cx="144000" cy="1587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B8DC5B5-C404-4F01-9904-047F10AC42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9488718" y="2030387"/>
                  <a:ext cx="1796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AB488950-BAC4-4705-B6A3-4F98074FF2FF}"/>
                    </a:ext>
                  </a:extLst>
                </p14:cNvPr>
                <p14:cNvContentPartPr/>
                <p14:nvPr/>
              </p14:nvContentPartPr>
              <p14:xfrm>
                <a:off x="9716598" y="2105627"/>
                <a:ext cx="46800" cy="1281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AB488950-BAC4-4705-B6A3-4F98074FF2F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698958" y="2087627"/>
                  <a:ext cx="82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775BCF5-D720-42AF-A42B-C721E950F9DE}"/>
                    </a:ext>
                  </a:extLst>
                </p14:cNvPr>
                <p14:cNvContentPartPr/>
                <p14:nvPr/>
              </p14:nvContentPartPr>
              <p14:xfrm>
                <a:off x="9907398" y="2107067"/>
                <a:ext cx="110160" cy="1458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B775BCF5-D720-42AF-A42B-C721E950F9D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9889758" y="2089067"/>
                  <a:ext cx="1458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4AA98D6-7962-499E-A440-37B3214B364B}"/>
                    </a:ext>
                  </a:extLst>
                </p14:cNvPr>
                <p14:cNvContentPartPr/>
                <p14:nvPr/>
              </p14:nvContentPartPr>
              <p14:xfrm>
                <a:off x="10118718" y="2078267"/>
                <a:ext cx="195120" cy="1612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4AA98D6-7962-499E-A440-37B3214B364B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0101078" y="2060627"/>
                  <a:ext cx="23076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458F536A-2A1F-4DDA-B129-046797CDBEA9}"/>
              </a:ext>
            </a:extLst>
          </p:cNvPr>
          <p:cNvGrpSpPr/>
          <p:nvPr/>
        </p:nvGrpSpPr>
        <p:grpSpPr>
          <a:xfrm>
            <a:off x="10589598" y="2060627"/>
            <a:ext cx="944280" cy="202680"/>
            <a:chOff x="10589598" y="2060627"/>
            <a:chExt cx="944280" cy="20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81B46400-14E5-4747-ADD5-C23FEB643711}"/>
                    </a:ext>
                  </a:extLst>
                </p14:cNvPr>
                <p14:cNvContentPartPr/>
                <p14:nvPr/>
              </p14:nvContentPartPr>
              <p14:xfrm>
                <a:off x="10589598" y="2104907"/>
                <a:ext cx="267840" cy="1584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81B46400-14E5-4747-ADD5-C23FEB64371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0571958" y="2086907"/>
                  <a:ext cx="303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4B7EEB47-EDAA-4489-971E-168411C3FD80}"/>
                    </a:ext>
                  </a:extLst>
                </p14:cNvPr>
                <p14:cNvContentPartPr/>
                <p14:nvPr/>
              </p14:nvContentPartPr>
              <p14:xfrm>
                <a:off x="10928718" y="2107787"/>
                <a:ext cx="151200" cy="129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4B7EEB47-EDAA-4489-971E-168411C3FD8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0911078" y="2089787"/>
                  <a:ext cx="1868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0DEF9970-489E-4FC7-8A40-77B28F72CF38}"/>
                    </a:ext>
                  </a:extLst>
                </p14:cNvPr>
                <p14:cNvContentPartPr/>
                <p14:nvPr/>
              </p14:nvContentPartPr>
              <p14:xfrm>
                <a:off x="11180358" y="2060627"/>
                <a:ext cx="70920" cy="1836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0DEF9970-489E-4FC7-8A40-77B28F72CF3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162358" y="2042627"/>
                  <a:ext cx="1065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245C39BD-41DD-471B-9EE2-E46848E6DD0D}"/>
                    </a:ext>
                  </a:extLst>
                </p14:cNvPr>
                <p14:cNvContentPartPr/>
                <p14:nvPr/>
              </p14:nvContentPartPr>
              <p14:xfrm>
                <a:off x="11447118" y="2080427"/>
                <a:ext cx="16920" cy="153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245C39BD-41DD-471B-9EE2-E46848E6DD0D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11429118" y="2062787"/>
                  <a:ext cx="525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858DC23-8EA8-41B4-8256-437AF6F2B729}"/>
                    </a:ext>
                  </a:extLst>
                </p14:cNvPr>
                <p14:cNvContentPartPr/>
                <p14:nvPr/>
              </p14:nvContentPartPr>
              <p14:xfrm>
                <a:off x="11300958" y="2074307"/>
                <a:ext cx="232920" cy="352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858DC23-8EA8-41B4-8256-437AF6F2B72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11283318" y="2056307"/>
                  <a:ext cx="268560" cy="7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3A5670BE-9669-4BAC-A9F6-CA259DE506B3}"/>
              </a:ext>
            </a:extLst>
          </p:cNvPr>
          <p:cNvGrpSpPr/>
          <p:nvPr/>
        </p:nvGrpSpPr>
        <p:grpSpPr>
          <a:xfrm>
            <a:off x="588798" y="2644547"/>
            <a:ext cx="357120" cy="248400"/>
            <a:chOff x="588798" y="2644547"/>
            <a:chExt cx="35712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5DFD25C9-2C9E-4CE9-BF85-CE91C952352D}"/>
                    </a:ext>
                  </a:extLst>
                </p14:cNvPr>
                <p14:cNvContentPartPr/>
                <p14:nvPr/>
              </p14:nvContentPartPr>
              <p14:xfrm>
                <a:off x="588798" y="2677667"/>
                <a:ext cx="182880" cy="215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5DFD25C9-2C9E-4CE9-BF85-CE91C952352D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70798" y="2659667"/>
                  <a:ext cx="2185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05EF4620-C1F2-4425-B226-059C346C8155}"/>
                    </a:ext>
                  </a:extLst>
                </p14:cNvPr>
                <p14:cNvContentPartPr/>
                <p14:nvPr/>
              </p14:nvContentPartPr>
              <p14:xfrm>
                <a:off x="815598" y="2644547"/>
                <a:ext cx="102960" cy="20160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05EF4620-C1F2-4425-B226-059C346C815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7598" y="2626907"/>
                  <a:ext cx="1386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4A34B6D3-9CA4-4F04-8650-1EBD9426858C}"/>
                    </a:ext>
                  </a:extLst>
                </p14:cNvPr>
                <p14:cNvContentPartPr/>
                <p14:nvPr/>
              </p14:nvContentPartPr>
              <p14:xfrm>
                <a:off x="798678" y="2775947"/>
                <a:ext cx="147240" cy="374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4A34B6D3-9CA4-4F04-8650-1EBD9426858C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80678" y="2757947"/>
                  <a:ext cx="182880" cy="7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A82B0BC7-3BDA-4FA5-980C-48F373CF809A}"/>
              </a:ext>
            </a:extLst>
          </p:cNvPr>
          <p:cNvGrpSpPr/>
          <p:nvPr/>
        </p:nvGrpSpPr>
        <p:grpSpPr>
          <a:xfrm>
            <a:off x="1133478" y="2644547"/>
            <a:ext cx="879120" cy="227880"/>
            <a:chOff x="1133478" y="2644547"/>
            <a:chExt cx="87912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DB8F6027-0E78-4A3A-8037-BDD3DEDC0140}"/>
                    </a:ext>
                  </a:extLst>
                </p14:cNvPr>
                <p14:cNvContentPartPr/>
                <p14:nvPr/>
              </p14:nvContentPartPr>
              <p14:xfrm>
                <a:off x="1247238" y="2661827"/>
                <a:ext cx="16200" cy="19224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DB8F6027-0E78-4A3A-8037-BDD3DEDC0140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1229238" y="2643827"/>
                  <a:ext cx="51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9046B117-040F-4B8B-89BE-0B24C5B6B49B}"/>
                    </a:ext>
                  </a:extLst>
                </p14:cNvPr>
                <p14:cNvContentPartPr/>
                <p14:nvPr/>
              </p14:nvContentPartPr>
              <p14:xfrm>
                <a:off x="1133478" y="2652467"/>
                <a:ext cx="207000" cy="6804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9046B117-040F-4B8B-89BE-0B24C5B6B49B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1115838" y="2634467"/>
                  <a:ext cx="24264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3AC3DAF-3CAA-4AF5-A7D0-ADC17E18C94B}"/>
                    </a:ext>
                  </a:extLst>
                </p14:cNvPr>
                <p14:cNvContentPartPr/>
                <p14:nvPr/>
              </p14:nvContentPartPr>
              <p14:xfrm>
                <a:off x="1409598" y="2666147"/>
                <a:ext cx="171720" cy="20628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3AC3DAF-3CAA-4AF5-A7D0-ADC17E18C94B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1391598" y="2648507"/>
                  <a:ext cx="2073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7D72196-9BF0-424A-B739-06EB12188E06}"/>
                    </a:ext>
                  </a:extLst>
                </p14:cNvPr>
                <p14:cNvContentPartPr/>
                <p14:nvPr/>
              </p14:nvContentPartPr>
              <p14:xfrm>
                <a:off x="1622358" y="2691707"/>
                <a:ext cx="174960" cy="1468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7D72196-9BF0-424A-B739-06EB12188E06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1604358" y="2673707"/>
                  <a:ext cx="21060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6E67D97A-DECD-4FB8-AB2C-C8B996C6C2A8}"/>
                    </a:ext>
                  </a:extLst>
                </p14:cNvPr>
                <p14:cNvContentPartPr/>
                <p14:nvPr/>
              </p14:nvContentPartPr>
              <p14:xfrm>
                <a:off x="1873278" y="2644547"/>
                <a:ext cx="139320" cy="2037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6E67D97A-DECD-4FB8-AB2C-C8B996C6C2A8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1855638" y="2626907"/>
                  <a:ext cx="1749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CCC36730-327B-44C9-A73D-C166082C879D}"/>
                    </a:ext>
                  </a:extLst>
                </p14:cNvPr>
                <p14:cNvContentPartPr/>
                <p14:nvPr/>
              </p14:nvContentPartPr>
              <p14:xfrm>
                <a:off x="1887678" y="2731667"/>
                <a:ext cx="109080" cy="2448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CCC36730-327B-44C9-A73D-C166082C879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1870038" y="2713667"/>
                  <a:ext cx="14472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76F85470-64C8-4378-9013-6DBE22F606A6}"/>
              </a:ext>
            </a:extLst>
          </p:cNvPr>
          <p:cNvGrpSpPr/>
          <p:nvPr/>
        </p:nvGrpSpPr>
        <p:grpSpPr>
          <a:xfrm>
            <a:off x="2349198" y="2601347"/>
            <a:ext cx="666720" cy="256320"/>
            <a:chOff x="2349198" y="2601347"/>
            <a:chExt cx="666720" cy="25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CFA79207-7FF7-4E09-A295-CC0745BF37DA}"/>
                    </a:ext>
                  </a:extLst>
                </p14:cNvPr>
                <p14:cNvContentPartPr/>
                <p14:nvPr/>
              </p14:nvContentPartPr>
              <p14:xfrm>
                <a:off x="2349198" y="2645987"/>
                <a:ext cx="31320" cy="18468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CFA79207-7FF7-4E09-A295-CC0745BF37D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2331198" y="2627987"/>
                  <a:ext cx="669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645258E-610C-45F7-8431-BB58CC813350}"/>
                    </a:ext>
                  </a:extLst>
                </p14:cNvPr>
                <p14:cNvContentPartPr/>
                <p14:nvPr/>
              </p14:nvContentPartPr>
              <p14:xfrm>
                <a:off x="2376558" y="2601347"/>
                <a:ext cx="127800" cy="172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645258E-610C-45F7-8431-BB58CC813350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2358918" y="2583347"/>
                  <a:ext cx="1634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FE16E073-36AF-4620-9ACB-3E8A489FD10A}"/>
                    </a:ext>
                  </a:extLst>
                </p14:cNvPr>
                <p14:cNvContentPartPr/>
                <p14:nvPr/>
              </p14:nvContentPartPr>
              <p14:xfrm>
                <a:off x="2374398" y="2693147"/>
                <a:ext cx="144360" cy="23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FE16E073-36AF-4620-9ACB-3E8A489FD10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2356758" y="2675147"/>
                  <a:ext cx="180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0BD578B-C574-4E92-A44A-E6019CDAAC74}"/>
                    </a:ext>
                  </a:extLst>
                </p14:cNvPr>
                <p14:cNvContentPartPr/>
                <p14:nvPr/>
              </p14:nvContentPartPr>
              <p14:xfrm>
                <a:off x="2618118" y="2638787"/>
                <a:ext cx="142920" cy="1976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0BD578B-C574-4E92-A44A-E6019CDAAC7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2600478" y="2620787"/>
                  <a:ext cx="178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380B4FE-CE30-4B85-B862-2C90FC0245EC}"/>
                    </a:ext>
                  </a:extLst>
                </p14:cNvPr>
                <p14:cNvContentPartPr/>
                <p14:nvPr/>
              </p14:nvContentPartPr>
              <p14:xfrm>
                <a:off x="2793078" y="2629427"/>
                <a:ext cx="222840" cy="22824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380B4FE-CE30-4B85-B862-2C90FC0245EC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2775078" y="2611787"/>
                  <a:ext cx="25848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04699205-417C-42FB-A0E7-0E59D72A89FE}"/>
              </a:ext>
            </a:extLst>
          </p:cNvPr>
          <p:cNvGrpSpPr/>
          <p:nvPr/>
        </p:nvGrpSpPr>
        <p:grpSpPr>
          <a:xfrm>
            <a:off x="3284118" y="2608187"/>
            <a:ext cx="614880" cy="261720"/>
            <a:chOff x="3284118" y="2608187"/>
            <a:chExt cx="6148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E4B976EB-E460-40A2-AA4C-576B8BCC9C08}"/>
                    </a:ext>
                  </a:extLst>
                </p14:cNvPr>
                <p14:cNvContentPartPr/>
                <p14:nvPr/>
              </p14:nvContentPartPr>
              <p14:xfrm>
                <a:off x="3352878" y="2656067"/>
                <a:ext cx="25920" cy="16020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E4B976EB-E460-40A2-AA4C-576B8BCC9C0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335238" y="2638067"/>
                  <a:ext cx="615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7FE43507-C400-48E5-934C-479EC45C3D4E}"/>
                    </a:ext>
                  </a:extLst>
                </p14:cNvPr>
                <p14:cNvContentPartPr/>
                <p14:nvPr/>
              </p14:nvContentPartPr>
              <p14:xfrm>
                <a:off x="3284118" y="2608187"/>
                <a:ext cx="273600" cy="21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7FE43507-C400-48E5-934C-479EC45C3D4E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266118" y="2590547"/>
                  <a:ext cx="3092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B6A12563-1284-462F-9738-76ADFFD5A7CC}"/>
                    </a:ext>
                  </a:extLst>
                </p14:cNvPr>
                <p14:cNvContentPartPr/>
                <p14:nvPr/>
              </p14:nvContentPartPr>
              <p14:xfrm>
                <a:off x="3657438" y="2633747"/>
                <a:ext cx="64800" cy="18108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B6A12563-1284-462F-9738-76ADFFD5A7CC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639798" y="2616107"/>
                  <a:ext cx="1004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F2603C87-0F4E-466B-8767-9BDDDD27320E}"/>
                    </a:ext>
                  </a:extLst>
                </p14:cNvPr>
                <p14:cNvContentPartPr/>
                <p14:nvPr/>
              </p14:nvContentPartPr>
              <p14:xfrm>
                <a:off x="3559518" y="2663987"/>
                <a:ext cx="158400" cy="5472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F2603C87-0F4E-466B-8767-9BDDDD27320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41518" y="2645987"/>
                  <a:ext cx="1940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9A25BF1-D899-47A3-B302-736923672F5E}"/>
                    </a:ext>
                  </a:extLst>
                </p14:cNvPr>
                <p14:cNvContentPartPr/>
                <p14:nvPr/>
              </p14:nvContentPartPr>
              <p14:xfrm>
                <a:off x="3768318" y="2677307"/>
                <a:ext cx="130680" cy="1926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9A25BF1-D899-47A3-B302-736923672F5E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750678" y="2659667"/>
                  <a:ext cx="166320" cy="22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0" name="Group 279">
            <a:extLst>
              <a:ext uri="{FF2B5EF4-FFF2-40B4-BE49-F238E27FC236}">
                <a16:creationId xmlns:a16="http://schemas.microsoft.com/office/drawing/2014/main" id="{4D74C9A5-8F45-4633-8C9A-5C05E54419F5}"/>
              </a:ext>
            </a:extLst>
          </p:cNvPr>
          <p:cNvGrpSpPr/>
          <p:nvPr/>
        </p:nvGrpSpPr>
        <p:grpSpPr>
          <a:xfrm>
            <a:off x="4260438" y="2586587"/>
            <a:ext cx="2133000" cy="234720"/>
            <a:chOff x="4260438" y="2586587"/>
            <a:chExt cx="2133000" cy="23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FAE130C5-E2FE-4316-B207-46725E2BD03A}"/>
                    </a:ext>
                  </a:extLst>
                </p14:cNvPr>
                <p14:cNvContentPartPr/>
                <p14:nvPr/>
              </p14:nvContentPartPr>
              <p14:xfrm>
                <a:off x="4260438" y="2600987"/>
                <a:ext cx="25920" cy="2203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FAE130C5-E2FE-4316-B207-46725E2BD03A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4242438" y="2583347"/>
                  <a:ext cx="6156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294D83BF-074B-4B7A-A768-158D7DC95B9F}"/>
                    </a:ext>
                  </a:extLst>
                </p14:cNvPr>
                <p14:cNvContentPartPr/>
                <p14:nvPr/>
              </p14:nvContentPartPr>
              <p14:xfrm>
                <a:off x="4404078" y="2648147"/>
                <a:ext cx="123480" cy="13752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294D83BF-074B-4B7A-A768-158D7DC95B9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4386078" y="2630147"/>
                  <a:ext cx="1591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21D6F3A-503E-4897-AAB0-2B438DA1FAE8}"/>
                    </a:ext>
                  </a:extLst>
                </p14:cNvPr>
                <p14:cNvContentPartPr/>
                <p14:nvPr/>
              </p14:nvContentPartPr>
              <p14:xfrm>
                <a:off x="4526838" y="2671547"/>
                <a:ext cx="74160" cy="1101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21D6F3A-503E-4897-AAB0-2B438DA1FAE8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4509198" y="2653907"/>
                  <a:ext cx="10980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32BC49A-CB1A-439C-8D0D-EDF4A20920F1}"/>
                    </a:ext>
                  </a:extLst>
                </p14:cNvPr>
                <p14:cNvContentPartPr/>
                <p14:nvPr/>
              </p14:nvContentPartPr>
              <p14:xfrm>
                <a:off x="4673718" y="2586587"/>
                <a:ext cx="148320" cy="1749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32BC49A-CB1A-439C-8D0D-EDF4A20920F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4655718" y="2568587"/>
                  <a:ext cx="18396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65B648DE-76C9-4C33-809D-AB22566E6D6D}"/>
                    </a:ext>
                  </a:extLst>
                </p14:cNvPr>
                <p14:cNvContentPartPr/>
                <p14:nvPr/>
              </p14:nvContentPartPr>
              <p14:xfrm>
                <a:off x="4919238" y="2599907"/>
                <a:ext cx="71280" cy="1926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65B648DE-76C9-4C33-809D-AB22566E6D6D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4901238" y="2581907"/>
                  <a:ext cx="10692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85E333FB-E777-4136-85AB-68096C6E74FF}"/>
                    </a:ext>
                  </a:extLst>
                </p14:cNvPr>
                <p14:cNvContentPartPr/>
                <p14:nvPr/>
              </p14:nvContentPartPr>
              <p14:xfrm>
                <a:off x="5072958" y="2644547"/>
                <a:ext cx="60480" cy="1346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85E333FB-E777-4136-85AB-68096C6E74F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5055318" y="2626907"/>
                  <a:ext cx="961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B8080287-6658-4864-AAF5-C68AEECA4ED0}"/>
                    </a:ext>
                  </a:extLst>
                </p14:cNvPr>
                <p14:cNvContentPartPr/>
                <p14:nvPr/>
              </p14:nvContentPartPr>
              <p14:xfrm>
                <a:off x="5230278" y="2649587"/>
                <a:ext cx="93600" cy="13824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B8080287-6658-4864-AAF5-C68AEECA4ED0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5212638" y="2631587"/>
                  <a:ext cx="1292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DFE792C7-0B4C-4BAF-8F09-FCDB961ED2A6}"/>
                    </a:ext>
                  </a:extLst>
                </p14:cNvPr>
                <p14:cNvContentPartPr/>
                <p14:nvPr/>
              </p14:nvContentPartPr>
              <p14:xfrm>
                <a:off x="5392998" y="2629787"/>
                <a:ext cx="186840" cy="161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DFE792C7-0B4C-4BAF-8F09-FCDB961ED2A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5374998" y="2612147"/>
                  <a:ext cx="2224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D5D02703-AACA-4967-9C5B-1C989F4981D0}"/>
                    </a:ext>
                  </a:extLst>
                </p14:cNvPr>
                <p14:cNvContentPartPr/>
                <p14:nvPr/>
              </p14:nvContentPartPr>
              <p14:xfrm>
                <a:off x="5428638" y="2710067"/>
                <a:ext cx="150480" cy="26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D5D02703-AACA-4967-9C5B-1C989F4981D0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5410998" y="2692427"/>
                  <a:ext cx="18612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92BB9970-6B35-4E0D-A292-2D36072D7183}"/>
                    </a:ext>
                  </a:extLst>
                </p14:cNvPr>
                <p14:cNvContentPartPr/>
                <p14:nvPr/>
              </p14:nvContentPartPr>
              <p14:xfrm>
                <a:off x="5722758" y="2651747"/>
                <a:ext cx="19800" cy="1418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92BB9970-6B35-4E0D-A292-2D36072D7183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5705118" y="2633747"/>
                  <a:ext cx="554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862B329F-2BEF-4B21-AB4B-B17E539B597D}"/>
                    </a:ext>
                  </a:extLst>
                </p14:cNvPr>
                <p14:cNvContentPartPr/>
                <p14:nvPr/>
              </p14:nvContentPartPr>
              <p14:xfrm>
                <a:off x="5614038" y="2623307"/>
                <a:ext cx="285840" cy="18504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862B329F-2BEF-4B21-AB4B-B17E539B597D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5596038" y="2605667"/>
                  <a:ext cx="3214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36C5950-F575-4BC2-86BE-064B909DB22E}"/>
                    </a:ext>
                  </a:extLst>
                </p14:cNvPr>
                <p14:cNvContentPartPr/>
                <p14:nvPr/>
              </p14:nvContentPartPr>
              <p14:xfrm>
                <a:off x="5996718" y="2650307"/>
                <a:ext cx="154080" cy="16308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36C5950-F575-4BC2-86BE-064B909DB22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5978718" y="2632667"/>
                  <a:ext cx="1897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3B8B757E-085F-4A3D-88F2-EBD3AAF038C5}"/>
                    </a:ext>
                  </a:extLst>
                </p14:cNvPr>
                <p14:cNvContentPartPr/>
                <p14:nvPr/>
              </p14:nvContentPartPr>
              <p14:xfrm>
                <a:off x="6228558" y="2635907"/>
                <a:ext cx="164880" cy="16308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3B8B757E-085F-4A3D-88F2-EBD3AAF038C5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6210918" y="2618267"/>
                  <a:ext cx="2005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4366CA5F-BCCD-46D1-96E0-80FD47CDA068}"/>
              </a:ext>
            </a:extLst>
          </p:cNvPr>
          <p:cNvGrpSpPr/>
          <p:nvPr/>
        </p:nvGrpSpPr>
        <p:grpSpPr>
          <a:xfrm>
            <a:off x="6607278" y="2625827"/>
            <a:ext cx="367920" cy="176400"/>
            <a:chOff x="6607278" y="2625827"/>
            <a:chExt cx="367920" cy="17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A0411D9F-99F4-4D5F-B593-2211F770B3A5}"/>
                    </a:ext>
                  </a:extLst>
                </p14:cNvPr>
                <p14:cNvContentPartPr/>
                <p14:nvPr/>
              </p14:nvContentPartPr>
              <p14:xfrm>
                <a:off x="6707358" y="2627267"/>
                <a:ext cx="15120" cy="159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A0411D9F-99F4-4D5F-B593-2211F770B3A5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6689718" y="2609267"/>
                  <a:ext cx="50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42A5C390-D42B-46A6-B6BB-6AF8CA9B8C6C}"/>
                    </a:ext>
                  </a:extLst>
                </p14:cNvPr>
                <p14:cNvContentPartPr/>
                <p14:nvPr/>
              </p14:nvContentPartPr>
              <p14:xfrm>
                <a:off x="6607278" y="2625827"/>
                <a:ext cx="367920" cy="17640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42A5C390-D42B-46A6-B6BB-6AF8CA9B8C6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6589638" y="2607827"/>
                  <a:ext cx="4035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AEE74D4A-7658-46C5-B657-D92EDDC0C4E8}"/>
              </a:ext>
            </a:extLst>
          </p:cNvPr>
          <p:cNvGrpSpPr/>
          <p:nvPr/>
        </p:nvGrpSpPr>
        <p:grpSpPr>
          <a:xfrm>
            <a:off x="7204158" y="2580467"/>
            <a:ext cx="456120" cy="222840"/>
            <a:chOff x="7204158" y="2580467"/>
            <a:chExt cx="456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07122EB-E03A-41EB-A3F1-61B5694D83C7}"/>
                    </a:ext>
                  </a:extLst>
                </p14:cNvPr>
                <p14:cNvContentPartPr/>
                <p14:nvPr/>
              </p14:nvContentPartPr>
              <p14:xfrm>
                <a:off x="7204158" y="2580467"/>
                <a:ext cx="264240" cy="2127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07122EB-E03A-41EB-A3F1-61B5694D83C7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7186158" y="2562827"/>
                  <a:ext cx="2998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AF0C14A1-C6D6-4E24-A9C1-60F0061DC1E1}"/>
                    </a:ext>
                  </a:extLst>
                </p14:cNvPr>
                <p14:cNvContentPartPr/>
                <p14:nvPr/>
              </p14:nvContentPartPr>
              <p14:xfrm>
                <a:off x="7518798" y="2611067"/>
                <a:ext cx="118440" cy="1922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AF0C14A1-C6D6-4E24-A9C1-60F0061DC1E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7501158" y="2593067"/>
                  <a:ext cx="154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EEADDFF1-A2FD-49F6-847D-AE8DC10FDB17}"/>
                    </a:ext>
                  </a:extLst>
                </p14:cNvPr>
                <p14:cNvContentPartPr/>
                <p14:nvPr/>
              </p14:nvContentPartPr>
              <p14:xfrm>
                <a:off x="7496838" y="2706827"/>
                <a:ext cx="163440" cy="1980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EEADDFF1-A2FD-49F6-847D-AE8DC10FDB17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7478838" y="2688827"/>
                  <a:ext cx="199080" cy="5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95B3970-8ECD-462A-AB73-9290FC0757C4}"/>
              </a:ext>
            </a:extLst>
          </p:cNvPr>
          <p:cNvGrpSpPr/>
          <p:nvPr/>
        </p:nvGrpSpPr>
        <p:grpSpPr>
          <a:xfrm>
            <a:off x="7894638" y="2575427"/>
            <a:ext cx="971640" cy="226800"/>
            <a:chOff x="7894638" y="2575427"/>
            <a:chExt cx="971640" cy="22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F7F2068A-C343-45AF-AF50-9B23A26A28F6}"/>
                    </a:ext>
                  </a:extLst>
                </p14:cNvPr>
                <p14:cNvContentPartPr/>
                <p14:nvPr/>
              </p14:nvContentPartPr>
              <p14:xfrm>
                <a:off x="7975638" y="2632307"/>
                <a:ext cx="24120" cy="1576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F7F2068A-C343-45AF-AF50-9B23A26A28F6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7957638" y="2614307"/>
                  <a:ext cx="597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EABD5DAF-1C50-4966-B0D0-7C428FEC6ECB}"/>
                    </a:ext>
                  </a:extLst>
                </p14:cNvPr>
                <p14:cNvContentPartPr/>
                <p14:nvPr/>
              </p14:nvContentPartPr>
              <p14:xfrm>
                <a:off x="7894638" y="2588747"/>
                <a:ext cx="463320" cy="19260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EABD5DAF-1C50-4966-B0D0-7C428FEC6EC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7876998" y="2570747"/>
                  <a:ext cx="498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6E997A2C-F6AB-48B3-BB95-A989C8111C09}"/>
                    </a:ext>
                  </a:extLst>
                </p14:cNvPr>
                <p14:cNvContentPartPr/>
                <p14:nvPr/>
              </p14:nvContentPartPr>
              <p14:xfrm>
                <a:off x="8418438" y="2630867"/>
                <a:ext cx="124200" cy="171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6E997A2C-F6AB-48B3-BB95-A989C8111C09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8400798" y="2613227"/>
                  <a:ext cx="159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8484E1-E6B8-48B7-9B89-4D72929AE73A}"/>
                    </a:ext>
                  </a:extLst>
                </p14:cNvPr>
                <p14:cNvContentPartPr/>
                <p14:nvPr/>
              </p14:nvContentPartPr>
              <p14:xfrm>
                <a:off x="8640918" y="2575427"/>
                <a:ext cx="140040" cy="2102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8484E1-E6B8-48B7-9B89-4D72929AE73A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8623278" y="2557427"/>
                  <a:ext cx="1756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C10CEFBE-8C4A-4818-9631-BD0835613459}"/>
                    </a:ext>
                  </a:extLst>
                </p14:cNvPr>
                <p14:cNvContentPartPr/>
                <p14:nvPr/>
              </p14:nvContentPartPr>
              <p14:xfrm>
                <a:off x="8621838" y="2682707"/>
                <a:ext cx="145800" cy="122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C10CEFBE-8C4A-4818-9631-BD083561345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603838" y="2665067"/>
                  <a:ext cx="181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BD539F33-77B1-4665-B145-95FE39141352}"/>
                    </a:ext>
                  </a:extLst>
                </p14:cNvPr>
                <p14:cNvContentPartPr/>
                <p14:nvPr/>
              </p14:nvContentPartPr>
              <p14:xfrm>
                <a:off x="8861598" y="2757227"/>
                <a:ext cx="4680" cy="6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BD539F33-77B1-4665-B145-95FE39141352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8843598" y="2739587"/>
                  <a:ext cx="40320" cy="4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28D24145-210C-42D5-8F35-484D38EDA12C}"/>
              </a:ext>
            </a:extLst>
          </p:cNvPr>
          <p:cNvGrpSpPr/>
          <p:nvPr/>
        </p:nvGrpSpPr>
        <p:grpSpPr>
          <a:xfrm>
            <a:off x="9144918" y="2581187"/>
            <a:ext cx="1044360" cy="210960"/>
            <a:chOff x="9144918" y="2581187"/>
            <a:chExt cx="10443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F35392E1-6AA1-44F0-8B24-72E70530BF29}"/>
                    </a:ext>
                  </a:extLst>
                </p14:cNvPr>
                <p14:cNvContentPartPr/>
                <p14:nvPr/>
              </p14:nvContentPartPr>
              <p14:xfrm>
                <a:off x="9144918" y="2581187"/>
                <a:ext cx="285120" cy="20484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F35392E1-6AA1-44F0-8B24-72E70530BF2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9126918" y="2563187"/>
                  <a:ext cx="320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956A493A-8DED-4667-A975-08BC6944F7F2}"/>
                    </a:ext>
                  </a:extLst>
                </p14:cNvPr>
                <p14:cNvContentPartPr/>
                <p14:nvPr/>
              </p14:nvContentPartPr>
              <p14:xfrm>
                <a:off x="9513558" y="2623307"/>
                <a:ext cx="47520" cy="14544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956A493A-8DED-4667-A975-08BC6944F7F2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9495558" y="2605307"/>
                  <a:ext cx="8316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DC1F93F3-54FE-4D40-A9A2-17E612EBE036}"/>
                    </a:ext>
                  </a:extLst>
                </p14:cNvPr>
                <p14:cNvContentPartPr/>
                <p14:nvPr/>
              </p14:nvContentPartPr>
              <p14:xfrm>
                <a:off x="9643518" y="2623307"/>
                <a:ext cx="27000" cy="1688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DC1F93F3-54FE-4D40-A9A2-17E612EBE03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625878" y="2605307"/>
                  <a:ext cx="626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04746154-487D-44CB-9274-CF2ED157E878}"/>
                    </a:ext>
                  </a:extLst>
                </p14:cNvPr>
                <p14:cNvContentPartPr/>
                <p14:nvPr/>
              </p14:nvContentPartPr>
              <p14:xfrm>
                <a:off x="9552078" y="2618267"/>
                <a:ext cx="316800" cy="17100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04746154-487D-44CB-9274-CF2ED157E87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9534078" y="2600267"/>
                  <a:ext cx="3524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EFB1370-7B4F-48FC-B75B-E29B2B714993}"/>
                    </a:ext>
                  </a:extLst>
                </p14:cNvPr>
                <p14:cNvContentPartPr/>
                <p14:nvPr/>
              </p14:nvContentPartPr>
              <p14:xfrm>
                <a:off x="9777438" y="2698547"/>
                <a:ext cx="164880" cy="86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EFB1370-7B4F-48FC-B75B-E29B2B714993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9759798" y="2680547"/>
                  <a:ext cx="2005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ADF40DC8-9EC9-492C-8FB7-F1C704FFDAC6}"/>
                    </a:ext>
                  </a:extLst>
                </p14:cNvPr>
                <p14:cNvContentPartPr/>
                <p14:nvPr/>
              </p14:nvContentPartPr>
              <p14:xfrm>
                <a:off x="10012158" y="2644547"/>
                <a:ext cx="177120" cy="12852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ADF40DC8-9EC9-492C-8FB7-F1C704FFDAC6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9994518" y="2626907"/>
                  <a:ext cx="212760" cy="16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2028430A-EEEE-434E-9BA3-AA075157DB3C}"/>
              </a:ext>
            </a:extLst>
          </p:cNvPr>
          <p:cNvGrpSpPr/>
          <p:nvPr/>
        </p:nvGrpSpPr>
        <p:grpSpPr>
          <a:xfrm>
            <a:off x="10500318" y="2631587"/>
            <a:ext cx="651960" cy="203040"/>
            <a:chOff x="10500318" y="2631587"/>
            <a:chExt cx="65196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1F5A2BB2-5588-46A0-BC9C-1D4B39FDCFE6}"/>
                    </a:ext>
                  </a:extLst>
                </p14:cNvPr>
                <p14:cNvContentPartPr/>
                <p14:nvPr/>
              </p14:nvContentPartPr>
              <p14:xfrm>
                <a:off x="10594998" y="2643827"/>
                <a:ext cx="27360" cy="1666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1F5A2BB2-5588-46A0-BC9C-1D4B39FDCFE6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576998" y="2626187"/>
                  <a:ext cx="630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B36ABF94-0F4E-45DD-8484-27426E82BDC6}"/>
                    </a:ext>
                  </a:extLst>
                </p14:cNvPr>
                <p14:cNvContentPartPr/>
                <p14:nvPr/>
              </p14:nvContentPartPr>
              <p14:xfrm>
                <a:off x="10500318" y="2631587"/>
                <a:ext cx="285120" cy="1738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B36ABF94-0F4E-45DD-8484-27426E82BDC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482318" y="2613947"/>
                  <a:ext cx="320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FBC46091-12BD-499B-8914-DDBE04629059}"/>
                    </a:ext>
                  </a:extLst>
                </p14:cNvPr>
                <p14:cNvContentPartPr/>
                <p14:nvPr/>
              </p14:nvContentPartPr>
              <p14:xfrm>
                <a:off x="10779318" y="2634467"/>
                <a:ext cx="198000" cy="1782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FBC46091-12BD-499B-8914-DDBE04629059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761678" y="2616827"/>
                  <a:ext cx="2336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FF44817-8B6F-4F31-8879-DA7F4030587D}"/>
                    </a:ext>
                  </a:extLst>
                </p14:cNvPr>
                <p14:cNvContentPartPr/>
                <p14:nvPr/>
              </p14:nvContentPartPr>
              <p14:xfrm>
                <a:off x="10992438" y="2657507"/>
                <a:ext cx="159840" cy="17712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FF44817-8B6F-4F31-8879-DA7F4030587D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974798" y="2639507"/>
                  <a:ext cx="1954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6CC979C-FDDD-40DD-9B06-647C9492B3E1}"/>
              </a:ext>
            </a:extLst>
          </p:cNvPr>
          <p:cNvGrpSpPr/>
          <p:nvPr/>
        </p:nvGrpSpPr>
        <p:grpSpPr>
          <a:xfrm>
            <a:off x="625518" y="3192827"/>
            <a:ext cx="376200" cy="225360"/>
            <a:chOff x="625518" y="3192827"/>
            <a:chExt cx="376200" cy="22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C87447A-08ED-4A82-B834-E00F249E1D4F}"/>
                    </a:ext>
                  </a:extLst>
                </p14:cNvPr>
                <p14:cNvContentPartPr/>
                <p14:nvPr/>
              </p14:nvContentPartPr>
              <p14:xfrm>
                <a:off x="625518" y="3247907"/>
                <a:ext cx="21240" cy="17028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C87447A-08ED-4A82-B834-E00F249E1D4F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607518" y="3229907"/>
                  <a:ext cx="56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5E30CB3-EE46-4329-823A-3772F3096FBE}"/>
                    </a:ext>
                  </a:extLst>
                </p14:cNvPr>
                <p14:cNvContentPartPr/>
                <p14:nvPr/>
              </p14:nvContentPartPr>
              <p14:xfrm>
                <a:off x="726318" y="3192827"/>
                <a:ext cx="64800" cy="1926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5E30CB3-EE46-4329-823A-3772F3096FBE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08678" y="3174827"/>
                  <a:ext cx="1004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BDCFE4E-89C2-4ABE-A29E-EC2919958326}"/>
                    </a:ext>
                  </a:extLst>
                </p14:cNvPr>
                <p14:cNvContentPartPr/>
                <p14:nvPr/>
              </p14:nvContentPartPr>
              <p14:xfrm>
                <a:off x="666198" y="3302627"/>
                <a:ext cx="176400" cy="702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BDCFE4E-89C2-4ABE-A29E-EC291995832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648558" y="3284987"/>
                  <a:ext cx="2120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040AA2C-BEF8-4328-BC01-B9ECABA38B14}"/>
                    </a:ext>
                  </a:extLst>
                </p14:cNvPr>
                <p14:cNvContentPartPr/>
                <p14:nvPr/>
              </p14:nvContentPartPr>
              <p14:xfrm>
                <a:off x="873198" y="3266987"/>
                <a:ext cx="128520" cy="13176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040AA2C-BEF8-4328-BC01-B9ECABA38B1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55198" y="3249347"/>
                  <a:ext cx="1641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DBD49D7D-A1B7-4FCC-ADD6-134B13C0D9F8}"/>
              </a:ext>
            </a:extLst>
          </p:cNvPr>
          <p:cNvGrpSpPr/>
          <p:nvPr/>
        </p:nvGrpSpPr>
        <p:grpSpPr>
          <a:xfrm>
            <a:off x="1159758" y="3187427"/>
            <a:ext cx="1541880" cy="215280"/>
            <a:chOff x="1159758" y="3187427"/>
            <a:chExt cx="1541880" cy="21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F0E9FDAD-A54B-46C9-8F9E-6D6EF57FE902}"/>
                    </a:ext>
                  </a:extLst>
                </p14:cNvPr>
                <p14:cNvContentPartPr/>
                <p14:nvPr/>
              </p14:nvContentPartPr>
              <p14:xfrm>
                <a:off x="1159758" y="3223787"/>
                <a:ext cx="100080" cy="17892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F0E9FDAD-A54B-46C9-8F9E-6D6EF57FE902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41758" y="3205787"/>
                  <a:ext cx="135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9EC830F-D9E7-4561-A0B7-18F97AB828AA}"/>
                    </a:ext>
                  </a:extLst>
                </p14:cNvPr>
                <p14:cNvContentPartPr/>
                <p14:nvPr/>
              </p14:nvContentPartPr>
              <p14:xfrm>
                <a:off x="1363878" y="3224147"/>
                <a:ext cx="144360" cy="14040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9EC830F-D9E7-4561-A0B7-18F97AB828AA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345878" y="3206507"/>
                  <a:ext cx="1800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1A773F0-FD27-4781-8A41-200E4CDB3C6D}"/>
                    </a:ext>
                  </a:extLst>
                </p14:cNvPr>
                <p14:cNvContentPartPr/>
                <p14:nvPr/>
              </p14:nvContentPartPr>
              <p14:xfrm>
                <a:off x="1628118" y="3210827"/>
                <a:ext cx="20520" cy="152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1A773F0-FD27-4781-8A41-200E4CDB3C6D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610118" y="3192827"/>
                  <a:ext cx="561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C25C7D9-074B-46AA-8C9E-F84C408EE079}"/>
                    </a:ext>
                  </a:extLst>
                </p14:cNvPr>
                <p14:cNvContentPartPr/>
                <p14:nvPr/>
              </p14:nvContentPartPr>
              <p14:xfrm>
                <a:off x="1539198" y="3218387"/>
                <a:ext cx="259560" cy="1796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C25C7D9-074B-46AA-8C9E-F84C408EE079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521558" y="3200747"/>
                  <a:ext cx="295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B4AA03B-39CF-4A5D-B4EE-C735F820D767}"/>
                    </a:ext>
                  </a:extLst>
                </p14:cNvPr>
                <p14:cNvContentPartPr/>
                <p14:nvPr/>
              </p14:nvContentPartPr>
              <p14:xfrm>
                <a:off x="1868598" y="3220907"/>
                <a:ext cx="56160" cy="15372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B4AA03B-39CF-4A5D-B4EE-C735F820D76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850598" y="3202907"/>
                  <a:ext cx="918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5F2E8E79-0744-467E-86D3-4C7A21CB4C2A}"/>
                    </a:ext>
                  </a:extLst>
                </p14:cNvPr>
                <p14:cNvContentPartPr/>
                <p14:nvPr/>
              </p14:nvContentPartPr>
              <p14:xfrm>
                <a:off x="1806318" y="3250787"/>
                <a:ext cx="168480" cy="57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5F2E8E79-0744-467E-86D3-4C7A21CB4C2A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788318" y="3232787"/>
                  <a:ext cx="204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FD2900DD-8094-4FDD-9CFB-E8DB258CEEE2}"/>
                    </a:ext>
                  </a:extLst>
                </p14:cNvPr>
                <p14:cNvContentPartPr/>
                <p14:nvPr/>
              </p14:nvContentPartPr>
              <p14:xfrm>
                <a:off x="1986678" y="3231707"/>
                <a:ext cx="99000" cy="16524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FD2900DD-8094-4FDD-9CFB-E8DB258CEEE2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968678" y="3214067"/>
                  <a:ext cx="13464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B69923A0-6F37-4A15-AF3B-493B17DD7A41}"/>
                    </a:ext>
                  </a:extLst>
                </p14:cNvPr>
                <p14:cNvContentPartPr/>
                <p14:nvPr/>
              </p14:nvContentPartPr>
              <p14:xfrm>
                <a:off x="2187558" y="3187427"/>
                <a:ext cx="120960" cy="20016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B69923A0-6F37-4A15-AF3B-493B17DD7A41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169558" y="3169787"/>
                  <a:ext cx="1566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C1BF8453-800B-4489-9F7C-9D8E122F876D}"/>
                    </a:ext>
                  </a:extLst>
                </p14:cNvPr>
                <p14:cNvContentPartPr/>
                <p14:nvPr/>
              </p14:nvContentPartPr>
              <p14:xfrm>
                <a:off x="2416518" y="3234227"/>
                <a:ext cx="47520" cy="1411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C1BF8453-800B-4489-9F7C-9D8E122F876D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398878" y="3216587"/>
                  <a:ext cx="83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9314390-B511-4AC7-9E2D-E24ADD514493}"/>
                    </a:ext>
                  </a:extLst>
                </p14:cNvPr>
                <p14:cNvContentPartPr/>
                <p14:nvPr/>
              </p14:nvContentPartPr>
              <p14:xfrm>
                <a:off x="2587878" y="3195707"/>
                <a:ext cx="113760" cy="1717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9314390-B511-4AC7-9E2D-E24ADD514493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570238" y="3177707"/>
                  <a:ext cx="14940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01798C18-CFEB-4FFE-B937-2D8A73C17693}"/>
              </a:ext>
            </a:extLst>
          </p:cNvPr>
          <p:cNvGrpSpPr/>
          <p:nvPr/>
        </p:nvGrpSpPr>
        <p:grpSpPr>
          <a:xfrm>
            <a:off x="3039678" y="3198587"/>
            <a:ext cx="270360" cy="189720"/>
            <a:chOff x="3039678" y="3198587"/>
            <a:chExt cx="270360" cy="18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3A1ED6E-550E-4BFA-961C-4C687C3B56A6}"/>
                    </a:ext>
                  </a:extLst>
                </p14:cNvPr>
                <p14:cNvContentPartPr/>
                <p14:nvPr/>
              </p14:nvContentPartPr>
              <p14:xfrm>
                <a:off x="3039678" y="3207947"/>
                <a:ext cx="13680" cy="18036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3A1ED6E-550E-4BFA-961C-4C687C3B56A6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3021678" y="3189947"/>
                  <a:ext cx="493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07409336-C1E2-41CA-B01C-91981BA7274D}"/>
                    </a:ext>
                  </a:extLst>
                </p14:cNvPr>
                <p14:cNvContentPartPr/>
                <p14:nvPr/>
              </p14:nvContentPartPr>
              <p14:xfrm>
                <a:off x="3161718" y="3198587"/>
                <a:ext cx="148320" cy="173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07409336-C1E2-41CA-B01C-91981BA7274D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143718" y="3180587"/>
                  <a:ext cx="183960" cy="208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4554D55C-9722-4951-813D-BE38A9908C02}"/>
              </a:ext>
            </a:extLst>
          </p:cNvPr>
          <p:cNvGrpSpPr/>
          <p:nvPr/>
        </p:nvGrpSpPr>
        <p:grpSpPr>
          <a:xfrm>
            <a:off x="3605238" y="3161507"/>
            <a:ext cx="1091880" cy="315000"/>
            <a:chOff x="3605238" y="3161507"/>
            <a:chExt cx="1091880" cy="31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22E63D0-9C88-435A-970E-93272A6F45B3}"/>
                    </a:ext>
                  </a:extLst>
                </p14:cNvPr>
                <p14:cNvContentPartPr/>
                <p14:nvPr/>
              </p14:nvContentPartPr>
              <p14:xfrm>
                <a:off x="3605238" y="3189947"/>
                <a:ext cx="22320" cy="17964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22E63D0-9C88-435A-970E-93272A6F45B3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587598" y="3172307"/>
                  <a:ext cx="579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CDCE30F7-6A73-4557-93F0-653349DFCE4F}"/>
                    </a:ext>
                  </a:extLst>
                </p14:cNvPr>
                <p14:cNvContentPartPr/>
                <p14:nvPr/>
              </p14:nvContentPartPr>
              <p14:xfrm>
                <a:off x="3605238" y="3161507"/>
                <a:ext cx="161280" cy="4680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CDCE30F7-6A73-4557-93F0-653349DFCE4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587598" y="3143507"/>
                  <a:ext cx="1969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B9DABCD-0662-4B06-889C-731FE736C8BC}"/>
                    </a:ext>
                  </a:extLst>
                </p14:cNvPr>
                <p14:cNvContentPartPr/>
                <p14:nvPr/>
              </p14:nvContentPartPr>
              <p14:xfrm>
                <a:off x="3640518" y="3295427"/>
                <a:ext cx="97560" cy="36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B9DABCD-0662-4B06-889C-731FE736C8BC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622518" y="3277427"/>
                  <a:ext cx="1332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E90A1194-FD44-4E1D-9638-453AE8C31685}"/>
                    </a:ext>
                  </a:extLst>
                </p14:cNvPr>
                <p14:cNvContentPartPr/>
                <p14:nvPr/>
              </p14:nvContentPartPr>
              <p14:xfrm>
                <a:off x="3819078" y="3231347"/>
                <a:ext cx="132840" cy="1753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E90A1194-FD44-4E1D-9638-453AE8C3168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3801438" y="3213347"/>
                  <a:ext cx="16848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F4A8BB0E-8617-4B0C-9BFA-CDDB23C16C3D}"/>
                    </a:ext>
                  </a:extLst>
                </p14:cNvPr>
                <p14:cNvContentPartPr/>
                <p14:nvPr/>
              </p14:nvContentPartPr>
              <p14:xfrm>
                <a:off x="4086198" y="3206507"/>
                <a:ext cx="99720" cy="2070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F4A8BB0E-8617-4B0C-9BFA-CDDB23C16C3D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068198" y="3188507"/>
                  <a:ext cx="135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54D058EC-E00B-41FF-B087-54CBE50DF358}"/>
                    </a:ext>
                  </a:extLst>
                </p14:cNvPr>
                <p14:cNvContentPartPr/>
                <p14:nvPr/>
              </p14:nvContentPartPr>
              <p14:xfrm>
                <a:off x="4282398" y="3197867"/>
                <a:ext cx="146160" cy="2116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54D058EC-E00B-41FF-B087-54CBE50DF358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264758" y="3180227"/>
                  <a:ext cx="18180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4595DB7B-3027-43DA-9A27-E1FD75C83191}"/>
                    </a:ext>
                  </a:extLst>
                </p14:cNvPr>
                <p14:cNvContentPartPr/>
                <p14:nvPr/>
              </p14:nvContentPartPr>
              <p14:xfrm>
                <a:off x="4499478" y="3215147"/>
                <a:ext cx="79560" cy="1818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4595DB7B-3027-43DA-9A27-E1FD75C83191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481478" y="3197147"/>
                  <a:ext cx="11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9CC2D8F-A403-4024-AE3A-D20E3830189F}"/>
                    </a:ext>
                  </a:extLst>
                </p14:cNvPr>
                <p14:cNvContentPartPr/>
                <p14:nvPr/>
              </p14:nvContentPartPr>
              <p14:xfrm>
                <a:off x="4505598" y="3319547"/>
                <a:ext cx="95400" cy="792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9CC2D8F-A403-4024-AE3A-D20E3830189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487598" y="3301907"/>
                  <a:ext cx="131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5F2A4E2-690C-4A40-A561-E786D7260A01}"/>
                    </a:ext>
                  </a:extLst>
                </p14:cNvPr>
                <p14:cNvContentPartPr/>
                <p14:nvPr/>
              </p14:nvContentPartPr>
              <p14:xfrm>
                <a:off x="4681638" y="3389747"/>
                <a:ext cx="15480" cy="8676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5F2A4E2-690C-4A40-A561-E786D7260A01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663638" y="3372107"/>
                  <a:ext cx="51120" cy="12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E8AADDA5-D348-48A7-9B00-34BDFB77B07A}"/>
              </a:ext>
            </a:extLst>
          </p:cNvPr>
          <p:cNvGrpSpPr/>
          <p:nvPr/>
        </p:nvGrpSpPr>
        <p:grpSpPr>
          <a:xfrm>
            <a:off x="4891158" y="3168347"/>
            <a:ext cx="576720" cy="243720"/>
            <a:chOff x="4891158" y="3168347"/>
            <a:chExt cx="57672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6406B12F-E435-44F4-AE61-C76A5C2865D0}"/>
                    </a:ext>
                  </a:extLst>
                </p14:cNvPr>
                <p14:cNvContentPartPr/>
                <p14:nvPr/>
              </p14:nvContentPartPr>
              <p14:xfrm>
                <a:off x="4980078" y="3205787"/>
                <a:ext cx="14040" cy="19440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6406B12F-E435-44F4-AE61-C76A5C2865D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962078" y="3187787"/>
                  <a:ext cx="496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92D82DBD-4058-4678-B004-514E9D64EC45}"/>
                    </a:ext>
                  </a:extLst>
                </p14:cNvPr>
                <p14:cNvContentPartPr/>
                <p14:nvPr/>
              </p14:nvContentPartPr>
              <p14:xfrm>
                <a:off x="4891158" y="3168347"/>
                <a:ext cx="273600" cy="24048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92D82DBD-4058-4678-B004-514E9D64EC45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4873518" y="3150347"/>
                  <a:ext cx="30924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E015DDCF-A368-497F-94C3-9A105B63B3C0}"/>
                    </a:ext>
                  </a:extLst>
                </p14:cNvPr>
                <p14:cNvContentPartPr/>
                <p14:nvPr/>
              </p14:nvContentPartPr>
              <p14:xfrm>
                <a:off x="5251158" y="3204347"/>
                <a:ext cx="38160" cy="17892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E015DDCF-A368-497F-94C3-9A105B63B3C0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233518" y="3186347"/>
                  <a:ext cx="7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C5DCDAEB-5ED4-4341-9971-D823E5B77210}"/>
                    </a:ext>
                  </a:extLst>
                </p14:cNvPr>
                <p14:cNvContentPartPr/>
                <p14:nvPr/>
              </p14:nvContentPartPr>
              <p14:xfrm>
                <a:off x="5144598" y="3259067"/>
                <a:ext cx="123480" cy="205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C5DCDAEB-5ED4-4341-9971-D823E5B77210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26598" y="3241427"/>
                  <a:ext cx="159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8AAB1B5D-D1CC-46D0-990D-447A06ADDAD3}"/>
                    </a:ext>
                  </a:extLst>
                </p14:cNvPr>
                <p14:cNvContentPartPr/>
                <p14:nvPr/>
              </p14:nvContentPartPr>
              <p14:xfrm>
                <a:off x="5337198" y="3236027"/>
                <a:ext cx="130680" cy="17604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8AAB1B5D-D1CC-46D0-990D-447A06ADDAD3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5319198" y="3218387"/>
                  <a:ext cx="166320" cy="21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701E55F3-00A9-4493-89B3-F7197B611826}"/>
              </a:ext>
            </a:extLst>
          </p:cNvPr>
          <p:cNvGrpSpPr/>
          <p:nvPr/>
        </p:nvGrpSpPr>
        <p:grpSpPr>
          <a:xfrm>
            <a:off x="5774238" y="3190667"/>
            <a:ext cx="1912320" cy="220680"/>
            <a:chOff x="5774238" y="3190667"/>
            <a:chExt cx="1912320" cy="22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16CE5438-0CCB-4F8D-99B2-FF590B40E8EF}"/>
                    </a:ext>
                  </a:extLst>
                </p14:cNvPr>
                <p14:cNvContentPartPr/>
                <p14:nvPr/>
              </p14:nvContentPartPr>
              <p14:xfrm>
                <a:off x="5774238" y="3192827"/>
                <a:ext cx="131400" cy="1904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16CE5438-0CCB-4F8D-99B2-FF590B40E8EF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5756238" y="3174827"/>
                  <a:ext cx="16704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8364EFB7-2551-489E-BE3F-74345B7CFD4C}"/>
                    </a:ext>
                  </a:extLst>
                </p14:cNvPr>
                <p14:cNvContentPartPr/>
                <p14:nvPr/>
              </p14:nvContentPartPr>
              <p14:xfrm>
                <a:off x="5970078" y="3200747"/>
                <a:ext cx="381600" cy="20160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8364EFB7-2551-489E-BE3F-74345B7CFD4C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5952078" y="3182747"/>
                  <a:ext cx="417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4FBBBEB3-94DE-407A-AAC4-405E958C7662}"/>
                    </a:ext>
                  </a:extLst>
                </p14:cNvPr>
                <p14:cNvContentPartPr/>
                <p14:nvPr/>
              </p14:nvContentPartPr>
              <p14:xfrm>
                <a:off x="6408918" y="3192107"/>
                <a:ext cx="108000" cy="2145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4FBBBEB3-94DE-407A-AAC4-405E958C7662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6390918" y="3174467"/>
                  <a:ext cx="14364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EF44CBA7-25EB-406F-8ADD-7131C698E17A}"/>
                    </a:ext>
                  </a:extLst>
                </p14:cNvPr>
                <p14:cNvContentPartPr/>
                <p14:nvPr/>
              </p14:nvContentPartPr>
              <p14:xfrm>
                <a:off x="6618798" y="3214427"/>
                <a:ext cx="105480" cy="19692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EF44CBA7-25EB-406F-8ADD-7131C698E17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6600798" y="3196427"/>
                  <a:ext cx="1411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413948DF-138F-49B7-9667-1F12E76B2A15}"/>
                    </a:ext>
                  </a:extLst>
                </p14:cNvPr>
                <p14:cNvContentPartPr/>
                <p14:nvPr/>
              </p14:nvContentPartPr>
              <p14:xfrm>
                <a:off x="6794838" y="3249347"/>
                <a:ext cx="124200" cy="13608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413948DF-138F-49B7-9667-1F12E76B2A15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6776838" y="3231347"/>
                  <a:ext cx="159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B790821-EB68-4DE1-B3FD-448E7F12D0A3}"/>
                    </a:ext>
                  </a:extLst>
                </p14:cNvPr>
                <p14:cNvContentPartPr/>
                <p14:nvPr/>
              </p14:nvContentPartPr>
              <p14:xfrm>
                <a:off x="7000758" y="3192467"/>
                <a:ext cx="90000" cy="1706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B790821-EB68-4DE1-B3FD-448E7F12D0A3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6983118" y="3174467"/>
                  <a:ext cx="1256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870AE957-761B-4A28-9D51-4D9140DB9E08}"/>
                    </a:ext>
                  </a:extLst>
                </p14:cNvPr>
                <p14:cNvContentPartPr/>
                <p14:nvPr/>
              </p14:nvContentPartPr>
              <p14:xfrm>
                <a:off x="7188318" y="3214427"/>
                <a:ext cx="29880" cy="14544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870AE957-761B-4A28-9D51-4D9140DB9E08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7170678" y="3196427"/>
                  <a:ext cx="655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FA5B239A-4BA4-4EA2-B289-393E005B98BA}"/>
                    </a:ext>
                  </a:extLst>
                </p14:cNvPr>
                <p14:cNvContentPartPr/>
                <p14:nvPr/>
              </p14:nvContentPartPr>
              <p14:xfrm>
                <a:off x="7313598" y="3258347"/>
                <a:ext cx="110520" cy="1472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FA5B239A-4BA4-4EA2-B289-393E005B98BA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7295598" y="3240707"/>
                  <a:ext cx="1461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316D87D-7345-4597-BD36-141D0870E8F1}"/>
                    </a:ext>
                  </a:extLst>
                </p14:cNvPr>
                <p14:cNvContentPartPr/>
                <p14:nvPr/>
              </p14:nvContentPartPr>
              <p14:xfrm>
                <a:off x="7496118" y="3190667"/>
                <a:ext cx="190440" cy="21600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316D87D-7345-4597-BD36-141D0870E8F1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7478478" y="3173027"/>
                  <a:ext cx="22608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FE4963-0D05-4275-9364-1CC742BDFCDC}"/>
              </a:ext>
            </a:extLst>
          </p:cNvPr>
          <p:cNvGrpSpPr/>
          <p:nvPr/>
        </p:nvGrpSpPr>
        <p:grpSpPr>
          <a:xfrm>
            <a:off x="8040078" y="3176267"/>
            <a:ext cx="272160" cy="191520"/>
            <a:chOff x="8040078" y="3176267"/>
            <a:chExt cx="27216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72F9BDB-1244-48EF-B548-25D3EDF60137}"/>
                    </a:ext>
                  </a:extLst>
                </p14:cNvPr>
                <p14:cNvContentPartPr/>
                <p14:nvPr/>
              </p14:nvContentPartPr>
              <p14:xfrm>
                <a:off x="8040078" y="3200027"/>
                <a:ext cx="48240" cy="16740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72F9BDB-1244-48EF-B548-25D3EDF60137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8022078" y="3182027"/>
                  <a:ext cx="8388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1BCD38C4-18D7-4F90-A3CD-5E57BFDB3759}"/>
                    </a:ext>
                  </a:extLst>
                </p14:cNvPr>
                <p14:cNvContentPartPr/>
                <p14:nvPr/>
              </p14:nvContentPartPr>
              <p14:xfrm>
                <a:off x="8196678" y="3176267"/>
                <a:ext cx="115560" cy="19152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1BCD38C4-18D7-4F90-A3CD-5E57BFDB3759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8178678" y="3158267"/>
                  <a:ext cx="15120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607E8C55-8BEE-49F9-AB75-3373CC237D0B}"/>
              </a:ext>
            </a:extLst>
          </p:cNvPr>
          <p:cNvGrpSpPr/>
          <p:nvPr/>
        </p:nvGrpSpPr>
        <p:grpSpPr>
          <a:xfrm>
            <a:off x="8660358" y="3192827"/>
            <a:ext cx="1031400" cy="213840"/>
            <a:chOff x="8660358" y="3192827"/>
            <a:chExt cx="1031400" cy="21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2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46F76F7-FF86-4AA8-85B0-EB275D0852BF}"/>
                    </a:ext>
                  </a:extLst>
                </p14:cNvPr>
                <p14:cNvContentPartPr/>
                <p14:nvPr/>
              </p14:nvContentPartPr>
              <p14:xfrm>
                <a:off x="8763318" y="3245027"/>
                <a:ext cx="11880" cy="1537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46F76F7-FF86-4AA8-85B0-EB275D0852B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745678" y="3227027"/>
                  <a:ext cx="475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4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7D4E9EB2-DA6C-40F6-A383-B5488562CAE8}"/>
                    </a:ext>
                  </a:extLst>
                </p14:cNvPr>
                <p14:cNvContentPartPr/>
                <p14:nvPr/>
              </p14:nvContentPartPr>
              <p14:xfrm>
                <a:off x="8660358" y="3215867"/>
                <a:ext cx="231480" cy="244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7D4E9EB2-DA6C-40F6-A383-B5488562CAE8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642718" y="3198227"/>
                  <a:ext cx="2671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6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20678445-3D30-4F4B-9F3B-F46F33E57CB5}"/>
                    </a:ext>
                  </a:extLst>
                </p14:cNvPr>
                <p14:cNvContentPartPr/>
                <p14:nvPr/>
              </p14:nvContentPartPr>
              <p14:xfrm>
                <a:off x="9001638" y="3247187"/>
                <a:ext cx="29880" cy="1594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20678445-3D30-4F4B-9F3B-F46F33E57CB5}"/>
                    </a:ext>
                  </a:extLst>
                </p:cNvPr>
                <p:cNvPicPr/>
                <p:nvPr/>
              </p:nvPicPr>
              <p:blipFill>
                <a:blip r:embed="rId567"/>
                <a:stretch>
                  <a:fillRect/>
                </a:stretch>
              </p:blipFill>
              <p:spPr>
                <a:xfrm>
                  <a:off x="8983998" y="3229187"/>
                  <a:ext cx="65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8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1D230A7-80E4-45D7-8613-2CD725EF7B4A}"/>
                    </a:ext>
                  </a:extLst>
                </p14:cNvPr>
                <p14:cNvContentPartPr/>
                <p14:nvPr/>
              </p14:nvContentPartPr>
              <p14:xfrm>
                <a:off x="9009558" y="3232067"/>
                <a:ext cx="200160" cy="16812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1D230A7-80E4-45D7-8613-2CD725EF7B4A}"/>
                    </a:ext>
                  </a:extLst>
                </p:cNvPr>
                <p:cNvPicPr/>
                <p:nvPr/>
              </p:nvPicPr>
              <p:blipFill>
                <a:blip r:embed="rId569"/>
                <a:stretch>
                  <a:fillRect/>
                </a:stretch>
              </p:blipFill>
              <p:spPr>
                <a:xfrm>
                  <a:off x="8991918" y="3214067"/>
                  <a:ext cx="2358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0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20E574E0-11A3-44B4-A66F-A3F4F0825BEB}"/>
                    </a:ext>
                  </a:extLst>
                </p14:cNvPr>
                <p14:cNvContentPartPr/>
                <p14:nvPr/>
              </p14:nvContentPartPr>
              <p14:xfrm>
                <a:off x="9312318" y="3249347"/>
                <a:ext cx="151200" cy="14256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20E574E0-11A3-44B4-A66F-A3F4F0825BE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9294318" y="3231347"/>
                  <a:ext cx="186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8E8BF53A-1BC3-4AD8-B239-36BC5F80342B}"/>
                    </a:ext>
                  </a:extLst>
                </p14:cNvPr>
                <p14:cNvContentPartPr/>
                <p14:nvPr/>
              </p14:nvContentPartPr>
              <p14:xfrm>
                <a:off x="9571518" y="3192827"/>
                <a:ext cx="120240" cy="2098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8E8BF53A-1BC3-4AD8-B239-36BC5F80342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9553878" y="3174827"/>
                  <a:ext cx="1558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720892CB-5A21-4B83-9DE8-1CB6F35DECA0}"/>
                    </a:ext>
                  </a:extLst>
                </p14:cNvPr>
                <p14:cNvContentPartPr/>
                <p14:nvPr/>
              </p14:nvContentPartPr>
              <p14:xfrm>
                <a:off x="9547758" y="3316667"/>
                <a:ext cx="137160" cy="1296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720892CB-5A21-4B83-9DE8-1CB6F35DECA0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9529758" y="3298667"/>
                  <a:ext cx="17280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CB17F902-8398-4297-A28F-0292529E321D}"/>
              </a:ext>
            </a:extLst>
          </p:cNvPr>
          <p:cNvGrpSpPr/>
          <p:nvPr/>
        </p:nvGrpSpPr>
        <p:grpSpPr>
          <a:xfrm>
            <a:off x="7983558" y="1340267"/>
            <a:ext cx="378360" cy="191880"/>
            <a:chOff x="7983558" y="1340267"/>
            <a:chExt cx="378360" cy="19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0C5F6EC2-1016-4F3D-86BC-DB08F44D77FF}"/>
                    </a:ext>
                  </a:extLst>
                </p14:cNvPr>
                <p14:cNvContentPartPr/>
                <p14:nvPr/>
              </p14:nvContentPartPr>
              <p14:xfrm>
                <a:off x="7983558" y="1379507"/>
                <a:ext cx="104760" cy="1479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0C5F6EC2-1016-4F3D-86BC-DB08F44D77F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7965558" y="1361867"/>
                  <a:ext cx="1404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F0F49BF2-D604-45DE-A38E-9519852F8035}"/>
                    </a:ext>
                  </a:extLst>
                </p14:cNvPr>
                <p14:cNvContentPartPr/>
                <p14:nvPr/>
              </p14:nvContentPartPr>
              <p14:xfrm>
                <a:off x="8163918" y="1340267"/>
                <a:ext cx="198000" cy="191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F0F49BF2-D604-45DE-A38E-9519852F8035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8145918" y="1322267"/>
                  <a:ext cx="233640" cy="22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B070296B-1B4F-4FCF-9061-0A4447509517}"/>
              </a:ext>
            </a:extLst>
          </p:cNvPr>
          <p:cNvGrpSpPr/>
          <p:nvPr/>
        </p:nvGrpSpPr>
        <p:grpSpPr>
          <a:xfrm>
            <a:off x="8958798" y="1287347"/>
            <a:ext cx="320760" cy="304200"/>
            <a:chOff x="8958798" y="1287347"/>
            <a:chExt cx="320760" cy="30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0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662826AD-DCCC-4B9D-8467-3F2DE81BBAE1}"/>
                    </a:ext>
                  </a:extLst>
                </p14:cNvPr>
                <p14:cNvContentPartPr/>
                <p14:nvPr/>
              </p14:nvContentPartPr>
              <p14:xfrm>
                <a:off x="9058158" y="1377347"/>
                <a:ext cx="58320" cy="21420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662826AD-DCCC-4B9D-8467-3F2DE81BBAE1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9040518" y="1359707"/>
                  <a:ext cx="939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2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36DE73FF-9D56-4769-946D-1FA9CBF9FC7C}"/>
                    </a:ext>
                  </a:extLst>
                </p14:cNvPr>
                <p14:cNvContentPartPr/>
                <p14:nvPr/>
              </p14:nvContentPartPr>
              <p14:xfrm>
                <a:off x="9089118" y="1329467"/>
                <a:ext cx="190440" cy="1260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36DE73FF-9D56-4769-946D-1FA9CBF9FC7C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9071118" y="1311467"/>
                  <a:ext cx="2260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4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806ADC16-8B72-4C2E-AC1A-19CED59020A0}"/>
                    </a:ext>
                  </a:extLst>
                </p14:cNvPr>
                <p14:cNvContentPartPr/>
                <p14:nvPr/>
              </p14:nvContentPartPr>
              <p14:xfrm>
                <a:off x="8958798" y="1312547"/>
                <a:ext cx="11160" cy="4896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806ADC16-8B72-4C2E-AC1A-19CED59020A0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8940798" y="1294547"/>
                  <a:ext cx="46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6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F7FE1DF3-215F-4E28-ABF9-2493395704E2}"/>
                    </a:ext>
                  </a:extLst>
                </p14:cNvPr>
                <p14:cNvContentPartPr/>
                <p14:nvPr/>
              </p14:nvContentPartPr>
              <p14:xfrm>
                <a:off x="9035838" y="1287347"/>
                <a:ext cx="8640" cy="4716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F7FE1DF3-215F-4E28-ABF9-2493395704E2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9017838" y="1269707"/>
                  <a:ext cx="4428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25B8E61-4BAD-4A3B-BEC3-8F7EC5210850}"/>
              </a:ext>
            </a:extLst>
          </p:cNvPr>
          <p:cNvGrpSpPr/>
          <p:nvPr/>
        </p:nvGrpSpPr>
        <p:grpSpPr>
          <a:xfrm>
            <a:off x="9575478" y="1310387"/>
            <a:ext cx="1258200" cy="204120"/>
            <a:chOff x="9575478" y="1310387"/>
            <a:chExt cx="125820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CFC58BDB-3B7F-4F79-9620-0F64D9F1EB7B}"/>
                    </a:ext>
                  </a:extLst>
                </p14:cNvPr>
                <p14:cNvContentPartPr/>
                <p14:nvPr/>
              </p14:nvContentPartPr>
              <p14:xfrm>
                <a:off x="9575478" y="1337387"/>
                <a:ext cx="20520" cy="13536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CFC58BDB-3B7F-4F79-9620-0F64D9F1EB7B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9557838" y="1319747"/>
                  <a:ext cx="56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18DC99A2-0906-43A2-8424-36758CC1918C}"/>
                    </a:ext>
                  </a:extLst>
                </p14:cNvPr>
                <p14:cNvContentPartPr/>
                <p14:nvPr/>
              </p14:nvContentPartPr>
              <p14:xfrm>
                <a:off x="9641358" y="1355747"/>
                <a:ext cx="242280" cy="12384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18DC99A2-0906-43A2-8424-36758CC1918C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623718" y="1338107"/>
                  <a:ext cx="2779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23C2BC7-6F1D-41DA-A173-942486037C89}"/>
                    </a:ext>
                  </a:extLst>
                </p14:cNvPr>
                <p14:cNvContentPartPr/>
                <p14:nvPr/>
              </p14:nvContentPartPr>
              <p14:xfrm>
                <a:off x="9941958" y="1324787"/>
                <a:ext cx="121680" cy="13608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23C2BC7-6F1D-41DA-A173-942486037C89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924318" y="1306787"/>
                  <a:ext cx="157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6B23E847-AED1-49C3-A20B-95FE41F473D6}"/>
                    </a:ext>
                  </a:extLst>
                </p14:cNvPr>
                <p14:cNvContentPartPr/>
                <p14:nvPr/>
              </p14:nvContentPartPr>
              <p14:xfrm>
                <a:off x="10153998" y="1331627"/>
                <a:ext cx="59760" cy="15300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6B23E847-AED1-49C3-A20B-95FE41F473D6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0135998" y="1313987"/>
                  <a:ext cx="95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1EDE4909-A091-4BF6-985C-443FEB887936}"/>
                    </a:ext>
                  </a:extLst>
                </p14:cNvPr>
                <p14:cNvContentPartPr/>
                <p14:nvPr/>
              </p14:nvContentPartPr>
              <p14:xfrm>
                <a:off x="10294758" y="1349627"/>
                <a:ext cx="33840" cy="135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1EDE4909-A091-4BF6-985C-443FEB88793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0277118" y="1331627"/>
                  <a:ext cx="694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5340AD11-FFF7-49E5-A3C1-F0F2A4893EC1}"/>
                    </a:ext>
                  </a:extLst>
                </p14:cNvPr>
                <p14:cNvContentPartPr/>
                <p14:nvPr/>
              </p14:nvContentPartPr>
              <p14:xfrm>
                <a:off x="10443438" y="1349627"/>
                <a:ext cx="123120" cy="13104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5340AD11-FFF7-49E5-A3C1-F0F2A4893EC1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0425798" y="1331627"/>
                  <a:ext cx="158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B87E5C6A-A795-4C2C-8739-B6CA77E674AE}"/>
                    </a:ext>
                  </a:extLst>
                </p14:cNvPr>
                <p14:cNvContentPartPr/>
                <p14:nvPr/>
              </p14:nvContentPartPr>
              <p14:xfrm>
                <a:off x="10438758" y="1393187"/>
                <a:ext cx="172800" cy="63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B87E5C6A-A795-4C2C-8739-B6CA77E674AE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10420758" y="1375187"/>
                  <a:ext cx="2084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2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7B6E2B22-8FBD-4747-BDBB-9B9FC5272A48}"/>
                    </a:ext>
                  </a:extLst>
                </p14:cNvPr>
                <p14:cNvContentPartPr/>
                <p14:nvPr/>
              </p14:nvContentPartPr>
              <p14:xfrm>
                <a:off x="10719558" y="1310387"/>
                <a:ext cx="114120" cy="20412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7B6E2B22-8FBD-4747-BDBB-9B9FC5272A48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10701558" y="1292387"/>
                  <a:ext cx="149760" cy="23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4">
            <p14:nvContentPartPr>
              <p14:cNvPr id="367" name="Ink 366">
                <a:extLst>
                  <a:ext uri="{FF2B5EF4-FFF2-40B4-BE49-F238E27FC236}">
                    <a16:creationId xmlns:a16="http://schemas.microsoft.com/office/drawing/2014/main" id="{92A8A78F-4D2C-4ADE-9D4D-18B38218A90F}"/>
                  </a:ext>
                </a:extLst>
              </p14:cNvPr>
              <p14:cNvContentPartPr/>
              <p14:nvPr/>
            </p14:nvContentPartPr>
            <p14:xfrm>
              <a:off x="11136798" y="1330187"/>
              <a:ext cx="184320" cy="322920"/>
            </p14:xfrm>
          </p:contentPart>
        </mc:Choice>
        <mc:Fallback xmlns="">
          <p:pic>
            <p:nvPicPr>
              <p:cNvPr id="367" name="Ink 366">
                <a:extLst>
                  <a:ext uri="{FF2B5EF4-FFF2-40B4-BE49-F238E27FC236}">
                    <a16:creationId xmlns:a16="http://schemas.microsoft.com/office/drawing/2014/main" id="{92A8A78F-4D2C-4ADE-9D4D-18B38218A90F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1119158" y="1312547"/>
                <a:ext cx="219960" cy="35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1" name="Group 370">
            <a:extLst>
              <a:ext uri="{FF2B5EF4-FFF2-40B4-BE49-F238E27FC236}">
                <a16:creationId xmlns:a16="http://schemas.microsoft.com/office/drawing/2014/main" id="{DE485968-93E7-4048-BB78-791B7E850525}"/>
              </a:ext>
            </a:extLst>
          </p:cNvPr>
          <p:cNvGrpSpPr/>
          <p:nvPr/>
        </p:nvGrpSpPr>
        <p:grpSpPr>
          <a:xfrm>
            <a:off x="11529918" y="1196627"/>
            <a:ext cx="74160" cy="82800"/>
            <a:chOff x="11529918" y="1196627"/>
            <a:chExt cx="74160" cy="8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6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AABBAC67-48E6-442D-8813-0744D16B8344}"/>
                    </a:ext>
                  </a:extLst>
                </p14:cNvPr>
                <p14:cNvContentPartPr/>
                <p14:nvPr/>
              </p14:nvContentPartPr>
              <p14:xfrm>
                <a:off x="11529918" y="1222547"/>
                <a:ext cx="5040" cy="568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AABBAC67-48E6-442D-8813-0744D16B8344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11512278" y="1204547"/>
                  <a:ext cx="4068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EEA9719-362D-4F6F-91DD-8890B2C85DE2}"/>
                    </a:ext>
                  </a:extLst>
                </p14:cNvPr>
                <p14:cNvContentPartPr/>
                <p14:nvPr/>
              </p14:nvContentPartPr>
              <p14:xfrm>
                <a:off x="11584278" y="1196627"/>
                <a:ext cx="19800" cy="576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EEA9719-362D-4F6F-91DD-8890B2C85DE2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1566638" y="1178987"/>
                  <a:ext cx="55440" cy="9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0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6C5826FF-0F16-4008-B78A-D8BC3D78D99B}"/>
                  </a:ext>
                </a:extLst>
              </p14:cNvPr>
              <p14:cNvContentPartPr/>
              <p14:nvPr/>
            </p14:nvContentPartPr>
            <p14:xfrm>
              <a:off x="11687598" y="1533587"/>
              <a:ext cx="16920" cy="82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6C5826FF-0F16-4008-B78A-D8BC3D78D99B}"/>
                  </a:ext>
                </a:extLst>
              </p:cNvPr>
              <p:cNvPicPr/>
              <p:nvPr/>
            </p:nvPicPr>
            <p:blipFill>
              <a:blip r:embed="rId611"/>
              <a:stretch>
                <a:fillRect/>
              </a:stretch>
            </p:blipFill>
            <p:spPr>
              <a:xfrm>
                <a:off x="11669598" y="1515947"/>
                <a:ext cx="52560" cy="4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1611BD6C-0510-469D-BA99-FD1C8C43A52D}"/>
              </a:ext>
            </a:extLst>
          </p:cNvPr>
          <p:cNvGrpSpPr/>
          <p:nvPr/>
        </p:nvGrpSpPr>
        <p:grpSpPr>
          <a:xfrm>
            <a:off x="965358" y="3774587"/>
            <a:ext cx="137160" cy="279360"/>
            <a:chOff x="965358" y="3774587"/>
            <a:chExt cx="137160" cy="27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1C36C077-2BCF-4EB6-BDCD-2FC9A3A2980D}"/>
                    </a:ext>
                  </a:extLst>
                </p14:cNvPr>
                <p14:cNvContentPartPr/>
                <p14:nvPr/>
              </p14:nvContentPartPr>
              <p14:xfrm>
                <a:off x="965358" y="3774587"/>
                <a:ext cx="36000" cy="27936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1C36C077-2BCF-4EB6-BDCD-2FC9A3A2980D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947358" y="3756947"/>
                  <a:ext cx="71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6F871DA4-BFA9-48F1-980A-25408506DBDB}"/>
                    </a:ext>
                  </a:extLst>
                </p14:cNvPr>
                <p14:cNvContentPartPr/>
                <p14:nvPr/>
              </p14:nvContentPartPr>
              <p14:xfrm>
                <a:off x="974718" y="3796187"/>
                <a:ext cx="127800" cy="147600"/>
              </p14:xfrm>
            </p:contentPart>
          </mc:Choice>
          <mc:Fallback xmlns=""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6F871DA4-BFA9-48F1-980A-25408506DBDB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956718" y="3778187"/>
                  <a:ext cx="16344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5" name="Group 404">
            <a:extLst>
              <a:ext uri="{FF2B5EF4-FFF2-40B4-BE49-F238E27FC236}">
                <a16:creationId xmlns:a16="http://schemas.microsoft.com/office/drawing/2014/main" id="{E3813A85-FE3A-48BB-AC77-CAB1568A1959}"/>
              </a:ext>
            </a:extLst>
          </p:cNvPr>
          <p:cNvGrpSpPr/>
          <p:nvPr/>
        </p:nvGrpSpPr>
        <p:grpSpPr>
          <a:xfrm>
            <a:off x="1357398" y="3674147"/>
            <a:ext cx="1245600" cy="312120"/>
            <a:chOff x="1357398" y="3674147"/>
            <a:chExt cx="124560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A353C88F-9816-48E1-B07D-1AC21B14BD0D}"/>
                    </a:ext>
                  </a:extLst>
                </p14:cNvPr>
                <p14:cNvContentPartPr/>
                <p14:nvPr/>
              </p14:nvContentPartPr>
              <p14:xfrm>
                <a:off x="1357398" y="3706907"/>
                <a:ext cx="133200" cy="2671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A353C88F-9816-48E1-B07D-1AC21B14BD0D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1339398" y="3689267"/>
                  <a:ext cx="1688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410856C4-97B6-474F-8249-B1A55CACD7B5}"/>
                    </a:ext>
                  </a:extLst>
                </p14:cNvPr>
                <p14:cNvContentPartPr/>
                <p14:nvPr/>
              </p14:nvContentPartPr>
              <p14:xfrm>
                <a:off x="1547838" y="3832187"/>
                <a:ext cx="123480" cy="14652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410856C4-97B6-474F-8249-B1A55CACD7B5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1530198" y="3814187"/>
                  <a:ext cx="1591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47DC35BA-75C2-4093-8260-3A0E39AEA06A}"/>
                    </a:ext>
                  </a:extLst>
                </p14:cNvPr>
                <p14:cNvContentPartPr/>
                <p14:nvPr/>
              </p14:nvContentPartPr>
              <p14:xfrm>
                <a:off x="1715238" y="3821747"/>
                <a:ext cx="160560" cy="1288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47DC35BA-75C2-4093-8260-3A0E39AEA06A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1697598" y="3804107"/>
                  <a:ext cx="1962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16BD1F50-10C2-4E8D-832E-BA60EC3B34A5}"/>
                    </a:ext>
                  </a:extLst>
                </p14:cNvPr>
                <p14:cNvContentPartPr/>
                <p14:nvPr/>
              </p14:nvContentPartPr>
              <p14:xfrm>
                <a:off x="1956078" y="3778187"/>
                <a:ext cx="81360" cy="16992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16BD1F50-10C2-4E8D-832E-BA60EC3B34A5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1938078" y="3760547"/>
                  <a:ext cx="117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D012EEBE-9E32-41C1-A594-7E1646C0CEA7}"/>
                    </a:ext>
                  </a:extLst>
                </p14:cNvPr>
                <p14:cNvContentPartPr/>
                <p14:nvPr/>
              </p14:nvContentPartPr>
              <p14:xfrm>
                <a:off x="2161278" y="3674147"/>
                <a:ext cx="16200" cy="30456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D012EEBE-9E32-41C1-A594-7E1646C0CEA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2143278" y="3656147"/>
                  <a:ext cx="51840" cy="34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09518A42-82FC-4104-B88B-9018C27E5F94}"/>
                    </a:ext>
                  </a:extLst>
                </p14:cNvPr>
                <p14:cNvContentPartPr/>
                <p14:nvPr/>
              </p14:nvContentPartPr>
              <p14:xfrm>
                <a:off x="2098998" y="3797627"/>
                <a:ext cx="111240" cy="1368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09518A42-82FC-4104-B88B-9018C27E5F94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2080998" y="3779627"/>
                  <a:ext cx="1468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30A7D469-4D8A-4F31-AEA1-DCECAEDDA17F}"/>
                    </a:ext>
                  </a:extLst>
                </p14:cNvPr>
                <p14:cNvContentPartPr/>
                <p14:nvPr/>
              </p14:nvContentPartPr>
              <p14:xfrm>
                <a:off x="2304918" y="3858107"/>
                <a:ext cx="111960" cy="1051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30A7D469-4D8A-4F31-AEA1-DCECAEDDA17F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2287278" y="3840107"/>
                  <a:ext cx="1476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13EF292B-CABB-4081-880C-3385DF428555}"/>
                    </a:ext>
                  </a:extLst>
                </p14:cNvPr>
                <p14:cNvContentPartPr/>
                <p14:nvPr/>
              </p14:nvContentPartPr>
              <p14:xfrm>
                <a:off x="2519478" y="3815267"/>
                <a:ext cx="83520" cy="1710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13EF292B-CABB-4081-880C-3385DF428555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2501478" y="3797627"/>
                  <a:ext cx="119160" cy="206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2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AE00B796-6593-42C2-8F04-DAAB9B6A08D7}"/>
                  </a:ext>
                </a:extLst>
              </p14:cNvPr>
              <p14:cNvContentPartPr/>
              <p14:nvPr/>
            </p14:nvContentPartPr>
            <p14:xfrm>
              <a:off x="2931318" y="3709067"/>
              <a:ext cx="51840" cy="65880"/>
            </p14:xfrm>
          </p:contentPart>
        </mc:Choice>
        <mc:Fallback xmlns=""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AE00B796-6593-42C2-8F04-DAAB9B6A08D7}"/>
                  </a:ext>
                </a:extLst>
              </p:cNvPr>
              <p:cNvPicPr/>
              <p:nvPr/>
            </p:nvPicPr>
            <p:blipFill>
              <a:blip r:embed="rId633"/>
              <a:stretch>
                <a:fillRect/>
              </a:stretch>
            </p:blipFill>
            <p:spPr>
              <a:xfrm>
                <a:off x="2913318" y="3691067"/>
                <a:ext cx="87480" cy="10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19126724-3698-4D8D-AC4D-235AD7B78FAA}"/>
              </a:ext>
            </a:extLst>
          </p:cNvPr>
          <p:cNvGrpSpPr/>
          <p:nvPr/>
        </p:nvGrpSpPr>
        <p:grpSpPr>
          <a:xfrm>
            <a:off x="3267918" y="3715547"/>
            <a:ext cx="256680" cy="210240"/>
            <a:chOff x="3267918" y="3715547"/>
            <a:chExt cx="2566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7CDF8C2-0DB8-4B03-84F7-538810684BCA}"/>
                    </a:ext>
                  </a:extLst>
                </p14:cNvPr>
                <p14:cNvContentPartPr/>
                <p14:nvPr/>
              </p14:nvContentPartPr>
              <p14:xfrm>
                <a:off x="3267918" y="3724187"/>
                <a:ext cx="16200" cy="2016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7CDF8C2-0DB8-4B03-84F7-538810684BCA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3250278" y="3706187"/>
                  <a:ext cx="51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AADE67E0-A3AD-4889-8F8B-50B7FC09984C}"/>
                    </a:ext>
                  </a:extLst>
                </p14:cNvPr>
                <p14:cNvContentPartPr/>
                <p14:nvPr/>
              </p14:nvContentPartPr>
              <p14:xfrm>
                <a:off x="3386358" y="3715547"/>
                <a:ext cx="33120" cy="20160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AADE67E0-A3AD-4889-8F8B-50B7FC09984C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3368358" y="3697547"/>
                  <a:ext cx="6876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77F4797-F2D0-41D0-866C-589258F02694}"/>
                    </a:ext>
                  </a:extLst>
                </p14:cNvPr>
                <p14:cNvContentPartPr/>
                <p14:nvPr/>
              </p14:nvContentPartPr>
              <p14:xfrm>
                <a:off x="3351078" y="3719147"/>
                <a:ext cx="173520" cy="403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77F4797-F2D0-41D0-866C-589258F0269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3333438" y="3701147"/>
                  <a:ext cx="2091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3" name="Group 402">
            <a:extLst>
              <a:ext uri="{FF2B5EF4-FFF2-40B4-BE49-F238E27FC236}">
                <a16:creationId xmlns:a16="http://schemas.microsoft.com/office/drawing/2014/main" id="{2B248BAA-D989-4DD2-8310-BB8E2071C5CB}"/>
              </a:ext>
            </a:extLst>
          </p:cNvPr>
          <p:cNvGrpSpPr/>
          <p:nvPr/>
        </p:nvGrpSpPr>
        <p:grpSpPr>
          <a:xfrm>
            <a:off x="3707478" y="3731027"/>
            <a:ext cx="227880" cy="199440"/>
            <a:chOff x="3707478" y="3731027"/>
            <a:chExt cx="227880" cy="19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0B0C5EC4-F2B5-4299-9AE3-670D3B3C614F}"/>
                    </a:ext>
                  </a:extLst>
                </p14:cNvPr>
                <p14:cNvContentPartPr/>
                <p14:nvPr/>
              </p14:nvContentPartPr>
              <p14:xfrm>
                <a:off x="3707478" y="3733187"/>
                <a:ext cx="10080" cy="19728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0B0C5EC4-F2B5-4299-9AE3-670D3B3C614F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3689838" y="3715547"/>
                  <a:ext cx="4572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24AAC67-6B6F-4066-9564-94B4051E2355}"/>
                    </a:ext>
                  </a:extLst>
                </p14:cNvPr>
                <p14:cNvContentPartPr/>
                <p14:nvPr/>
              </p14:nvContentPartPr>
              <p14:xfrm>
                <a:off x="3816198" y="3731027"/>
                <a:ext cx="119160" cy="19692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24AAC67-6B6F-4066-9564-94B4051E2355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3798558" y="3713387"/>
                  <a:ext cx="15480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2" name="Group 401">
            <a:extLst>
              <a:ext uri="{FF2B5EF4-FFF2-40B4-BE49-F238E27FC236}">
                <a16:creationId xmlns:a16="http://schemas.microsoft.com/office/drawing/2014/main" id="{0870830F-2EB8-4B5B-B270-53F2CC8AD37F}"/>
              </a:ext>
            </a:extLst>
          </p:cNvPr>
          <p:cNvGrpSpPr/>
          <p:nvPr/>
        </p:nvGrpSpPr>
        <p:grpSpPr>
          <a:xfrm>
            <a:off x="4216518" y="3732467"/>
            <a:ext cx="147960" cy="178920"/>
            <a:chOff x="4216518" y="3732467"/>
            <a:chExt cx="14796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1C9D9F6E-BABC-425D-A769-9915D8A0F752}"/>
                    </a:ext>
                  </a:extLst>
                </p14:cNvPr>
                <p14:cNvContentPartPr/>
                <p14:nvPr/>
              </p14:nvContentPartPr>
              <p14:xfrm>
                <a:off x="4216518" y="3732467"/>
                <a:ext cx="147960" cy="17892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1C9D9F6E-BABC-425D-A769-9915D8A0F752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4198518" y="3714467"/>
                  <a:ext cx="1836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6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249FF6AF-70CA-4D99-81BB-35D7C2BA9B00}"/>
                    </a:ext>
                  </a:extLst>
                </p14:cNvPr>
                <p14:cNvContentPartPr/>
                <p14:nvPr/>
              </p14:nvContentPartPr>
              <p14:xfrm>
                <a:off x="4228758" y="3834707"/>
                <a:ext cx="135000" cy="1188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249FF6AF-70CA-4D99-81BB-35D7C2BA9B00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4210758" y="3816707"/>
                  <a:ext cx="17064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1" name="Group 400">
            <a:extLst>
              <a:ext uri="{FF2B5EF4-FFF2-40B4-BE49-F238E27FC236}">
                <a16:creationId xmlns:a16="http://schemas.microsoft.com/office/drawing/2014/main" id="{EAC7FA2D-9437-49B4-AA15-F0A9D4543634}"/>
              </a:ext>
            </a:extLst>
          </p:cNvPr>
          <p:cNvGrpSpPr/>
          <p:nvPr/>
        </p:nvGrpSpPr>
        <p:grpSpPr>
          <a:xfrm>
            <a:off x="4679478" y="3656867"/>
            <a:ext cx="1216080" cy="264240"/>
            <a:chOff x="4679478" y="3656867"/>
            <a:chExt cx="121608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8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6BB021F3-79A6-44E6-BFBF-55D514F6DD8A}"/>
                    </a:ext>
                  </a:extLst>
                </p14:cNvPr>
                <p14:cNvContentPartPr/>
                <p14:nvPr/>
              </p14:nvContentPartPr>
              <p14:xfrm>
                <a:off x="4681638" y="3765947"/>
                <a:ext cx="15480" cy="15516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6BB021F3-79A6-44E6-BFBF-55D514F6DD8A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4663638" y="3748307"/>
                  <a:ext cx="51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0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ADF5B622-BB3B-4630-B4AC-E54F6580865A}"/>
                    </a:ext>
                  </a:extLst>
                </p14:cNvPr>
                <p14:cNvContentPartPr/>
                <p14:nvPr/>
              </p14:nvContentPartPr>
              <p14:xfrm>
                <a:off x="4762998" y="3782507"/>
                <a:ext cx="38520" cy="13536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ADF5B622-BB3B-4630-B4AC-E54F6580865A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4745358" y="3764867"/>
                  <a:ext cx="741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2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B96119DF-2C5F-4F94-BAA7-F022E3361E92}"/>
                    </a:ext>
                  </a:extLst>
                </p14:cNvPr>
                <p14:cNvContentPartPr/>
                <p14:nvPr/>
              </p14:nvContentPartPr>
              <p14:xfrm>
                <a:off x="4679478" y="3771707"/>
                <a:ext cx="159120" cy="55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B96119DF-2C5F-4F94-BAA7-F022E3361E92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4661478" y="3754067"/>
                  <a:ext cx="1947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4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E43E975-80D6-40ED-9A97-604F44882F81}"/>
                    </a:ext>
                  </a:extLst>
                </p14:cNvPr>
                <p14:cNvContentPartPr/>
                <p14:nvPr/>
              </p14:nvContentPartPr>
              <p14:xfrm>
                <a:off x="4911678" y="3721667"/>
                <a:ext cx="99000" cy="15912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E43E975-80D6-40ED-9A97-604F44882F81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4894038" y="3704027"/>
                  <a:ext cx="1346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6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F1B8DCB5-CC6C-49D8-B8D8-0993DD14A870}"/>
                    </a:ext>
                  </a:extLst>
                </p14:cNvPr>
                <p14:cNvContentPartPr/>
                <p14:nvPr/>
              </p14:nvContentPartPr>
              <p14:xfrm>
                <a:off x="5072958" y="3732467"/>
                <a:ext cx="222120" cy="16632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F1B8DCB5-CC6C-49D8-B8D8-0993DD14A870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5055318" y="3714827"/>
                  <a:ext cx="2577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8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076B7AC3-9C3F-4135-BC86-EA24D3EA077D}"/>
                    </a:ext>
                  </a:extLst>
                </p14:cNvPr>
                <p14:cNvContentPartPr/>
                <p14:nvPr/>
              </p14:nvContentPartPr>
              <p14:xfrm>
                <a:off x="5381118" y="3706907"/>
                <a:ext cx="112680" cy="2044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076B7AC3-9C3F-4135-BC86-EA24D3EA077D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5363118" y="3688907"/>
                  <a:ext cx="1483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0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8C80589C-6D2B-43D1-939A-3DBD08CAD80D}"/>
                    </a:ext>
                  </a:extLst>
                </p14:cNvPr>
                <p14:cNvContentPartPr/>
                <p14:nvPr/>
              </p14:nvContentPartPr>
              <p14:xfrm>
                <a:off x="5574078" y="3675587"/>
                <a:ext cx="136440" cy="19944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8C80589C-6D2B-43D1-939A-3DBD08CAD80D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5556078" y="3657947"/>
                  <a:ext cx="1720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2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9D1ECC25-5E47-40B3-89AB-759BDEF7E044}"/>
                    </a:ext>
                  </a:extLst>
                </p14:cNvPr>
                <p14:cNvContentPartPr/>
                <p14:nvPr/>
              </p14:nvContentPartPr>
              <p14:xfrm>
                <a:off x="5608998" y="3742547"/>
                <a:ext cx="63360" cy="2052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9D1ECC25-5E47-40B3-89AB-759BDEF7E044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5591358" y="3724547"/>
                  <a:ext cx="990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4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A79274DE-3E7C-4170-A86D-105925ECF08F}"/>
                    </a:ext>
                  </a:extLst>
                </p14:cNvPr>
                <p14:cNvContentPartPr/>
                <p14:nvPr/>
              </p14:nvContentPartPr>
              <p14:xfrm>
                <a:off x="5759118" y="3656867"/>
                <a:ext cx="136440" cy="240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A79274DE-3E7C-4170-A86D-105925ECF08F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5741478" y="3639227"/>
                  <a:ext cx="17208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2B36E01A-F8FB-4BE3-892B-621079DBEDE6}"/>
              </a:ext>
            </a:extLst>
          </p:cNvPr>
          <p:cNvGrpSpPr/>
          <p:nvPr/>
        </p:nvGrpSpPr>
        <p:grpSpPr>
          <a:xfrm>
            <a:off x="6083478" y="3588467"/>
            <a:ext cx="42480" cy="41040"/>
            <a:chOff x="6083478" y="3588467"/>
            <a:chExt cx="42480" cy="4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6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3451B985-4280-4AAB-9B67-6F37381D5438}"/>
                    </a:ext>
                  </a:extLst>
                </p14:cNvPr>
                <p14:cNvContentPartPr/>
                <p14:nvPr/>
              </p14:nvContentPartPr>
              <p14:xfrm>
                <a:off x="6083478" y="3588467"/>
                <a:ext cx="15840" cy="4104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3451B985-4280-4AAB-9B67-6F37381D5438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6065478" y="3570467"/>
                  <a:ext cx="514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8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B652F253-722D-408A-880D-349DB33497FF}"/>
                    </a:ext>
                  </a:extLst>
                </p14:cNvPr>
                <p14:cNvContentPartPr/>
                <p14:nvPr/>
              </p14:nvContentPartPr>
              <p14:xfrm>
                <a:off x="6110478" y="3588467"/>
                <a:ext cx="15480" cy="3672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B652F253-722D-408A-880D-349DB33497FF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6092838" y="3570467"/>
                  <a:ext cx="5112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0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2E9D3FA-3BEA-42E2-828E-D2F1CF01E53E}"/>
                  </a:ext>
                </a:extLst>
              </p14:cNvPr>
              <p14:cNvContentPartPr/>
              <p14:nvPr/>
            </p14:nvContentPartPr>
            <p14:xfrm>
              <a:off x="6706998" y="3719867"/>
              <a:ext cx="131400" cy="28692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2E9D3FA-3BEA-42E2-828E-D2F1CF01E53E}"/>
                  </a:ext>
                </a:extLst>
              </p:cNvPr>
              <p:cNvPicPr/>
              <p:nvPr/>
            </p:nvPicPr>
            <p:blipFill>
              <a:blip r:embed="rId671"/>
              <a:stretch>
                <a:fillRect/>
              </a:stretch>
            </p:blipFill>
            <p:spPr>
              <a:xfrm>
                <a:off x="6688998" y="3702227"/>
                <a:ext cx="16704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4" name="Group 443">
            <a:extLst>
              <a:ext uri="{FF2B5EF4-FFF2-40B4-BE49-F238E27FC236}">
                <a16:creationId xmlns:a16="http://schemas.microsoft.com/office/drawing/2014/main" id="{162DC0B6-F86C-45B9-8008-9886698C9DFC}"/>
              </a:ext>
            </a:extLst>
          </p:cNvPr>
          <p:cNvGrpSpPr/>
          <p:nvPr/>
        </p:nvGrpSpPr>
        <p:grpSpPr>
          <a:xfrm>
            <a:off x="7106958" y="3588827"/>
            <a:ext cx="1082880" cy="273960"/>
            <a:chOff x="7106958" y="3588827"/>
            <a:chExt cx="108288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2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1A6E74FC-4D9D-4B30-A6A5-E42BA74116F4}"/>
                    </a:ext>
                  </a:extLst>
                </p14:cNvPr>
                <p14:cNvContentPartPr/>
                <p14:nvPr/>
              </p14:nvContentPartPr>
              <p14:xfrm>
                <a:off x="7106958" y="3588827"/>
                <a:ext cx="150480" cy="2710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1A6E74FC-4D9D-4B30-A6A5-E42BA74116F4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7088958" y="3571187"/>
                  <a:ext cx="186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4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2D3269B1-C4D2-4316-A53F-A00E5ABFD921}"/>
                    </a:ext>
                  </a:extLst>
                </p14:cNvPr>
                <p14:cNvContentPartPr/>
                <p14:nvPr/>
              </p14:nvContentPartPr>
              <p14:xfrm>
                <a:off x="7330878" y="3733187"/>
                <a:ext cx="66240" cy="1144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2D3269B1-C4D2-4316-A53F-A00E5ABFD921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7312878" y="3715547"/>
                  <a:ext cx="10188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6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A12337A4-2F54-4762-8D15-F2F6C198A78D}"/>
                    </a:ext>
                  </a:extLst>
                </p14:cNvPr>
                <p14:cNvContentPartPr/>
                <p14:nvPr/>
              </p14:nvContentPartPr>
              <p14:xfrm>
                <a:off x="7488558" y="3740387"/>
                <a:ext cx="129600" cy="12240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A12337A4-2F54-4762-8D15-F2F6C198A78D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7470918" y="3722387"/>
                  <a:ext cx="1652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8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6BAF1D4-B27F-40E3-A5BA-4C06A7848A25}"/>
                    </a:ext>
                  </a:extLst>
                </p14:cNvPr>
                <p14:cNvContentPartPr/>
                <p14:nvPr/>
              </p14:nvContentPartPr>
              <p14:xfrm>
                <a:off x="7692678" y="3711227"/>
                <a:ext cx="42840" cy="13248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6BAF1D4-B27F-40E3-A5BA-4C06A7848A25}"/>
                    </a:ext>
                  </a:extLst>
                </p:cNvPr>
                <p:cNvPicPr/>
                <p:nvPr/>
              </p:nvPicPr>
              <p:blipFill>
                <a:blip r:embed="rId679"/>
                <a:stretch>
                  <a:fillRect/>
                </a:stretch>
              </p:blipFill>
              <p:spPr>
                <a:xfrm>
                  <a:off x="7675038" y="3693227"/>
                  <a:ext cx="78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0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4DEC5B0C-92A6-4F6D-9A13-D78C50597E03}"/>
                    </a:ext>
                  </a:extLst>
                </p14:cNvPr>
                <p14:cNvContentPartPr/>
                <p14:nvPr/>
              </p14:nvContentPartPr>
              <p14:xfrm>
                <a:off x="7773678" y="3625547"/>
                <a:ext cx="131400" cy="20232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4DEC5B0C-92A6-4F6D-9A13-D78C50597E03}"/>
                    </a:ext>
                  </a:extLst>
                </p:cNvPr>
                <p:cNvPicPr/>
                <p:nvPr/>
              </p:nvPicPr>
              <p:blipFill>
                <a:blip r:embed="rId681"/>
                <a:stretch>
                  <a:fillRect/>
                </a:stretch>
              </p:blipFill>
              <p:spPr>
                <a:xfrm>
                  <a:off x="7756038" y="3607547"/>
                  <a:ext cx="167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2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2623506F-C5BB-4F78-967A-2FD93607C66E}"/>
                    </a:ext>
                  </a:extLst>
                </p14:cNvPr>
                <p14:cNvContentPartPr/>
                <p14:nvPr/>
              </p14:nvContentPartPr>
              <p14:xfrm>
                <a:off x="7943238" y="3735707"/>
                <a:ext cx="68400" cy="104400"/>
              </p14:xfrm>
            </p:contentPart>
          </mc:Choice>
          <mc:Fallback xmlns=""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2623506F-C5BB-4F78-967A-2FD93607C66E}"/>
                    </a:ext>
                  </a:extLst>
                </p:cNvPr>
                <p:cNvPicPr/>
                <p:nvPr/>
              </p:nvPicPr>
              <p:blipFill>
                <a:blip r:embed="rId683"/>
                <a:stretch>
                  <a:fillRect/>
                </a:stretch>
              </p:blipFill>
              <p:spPr>
                <a:xfrm>
                  <a:off x="7925598" y="3718067"/>
                  <a:ext cx="1040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4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989ED871-4AEE-4A5B-B281-78BC304CA71B}"/>
                    </a:ext>
                  </a:extLst>
                </p14:cNvPr>
                <p14:cNvContentPartPr/>
                <p14:nvPr/>
              </p14:nvContentPartPr>
              <p14:xfrm>
                <a:off x="8136558" y="3682427"/>
                <a:ext cx="53280" cy="17388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989ED871-4AEE-4A5B-B281-78BC304CA71B}"/>
                    </a:ext>
                  </a:extLst>
                </p:cNvPr>
                <p:cNvPicPr/>
                <p:nvPr/>
              </p:nvPicPr>
              <p:blipFill>
                <a:blip r:embed="rId685"/>
                <a:stretch>
                  <a:fillRect/>
                </a:stretch>
              </p:blipFill>
              <p:spPr>
                <a:xfrm>
                  <a:off x="8118558" y="3664787"/>
                  <a:ext cx="8892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CBB456-3A23-45C6-8818-BAC461CF5CED}"/>
              </a:ext>
            </a:extLst>
          </p:cNvPr>
          <p:cNvGrpSpPr/>
          <p:nvPr/>
        </p:nvGrpSpPr>
        <p:grpSpPr>
          <a:xfrm>
            <a:off x="8394318" y="3632747"/>
            <a:ext cx="779040" cy="239760"/>
            <a:chOff x="8394318" y="3632747"/>
            <a:chExt cx="77904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6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8A7370BD-676D-4627-B837-15D0FFE8366A}"/>
                    </a:ext>
                  </a:extLst>
                </p14:cNvPr>
                <p14:cNvContentPartPr/>
                <p14:nvPr/>
              </p14:nvContentPartPr>
              <p14:xfrm>
                <a:off x="8394318" y="3633467"/>
                <a:ext cx="76320" cy="6876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8A7370BD-676D-4627-B837-15D0FFE8366A}"/>
                    </a:ext>
                  </a:extLst>
                </p:cNvPr>
                <p:cNvPicPr/>
                <p:nvPr/>
              </p:nvPicPr>
              <p:blipFill>
                <a:blip r:embed="rId687"/>
                <a:stretch>
                  <a:fillRect/>
                </a:stretch>
              </p:blipFill>
              <p:spPr>
                <a:xfrm>
                  <a:off x="8376318" y="3615467"/>
                  <a:ext cx="111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8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4A1A2073-C312-411F-86C3-0BA6E3BFECC8}"/>
                    </a:ext>
                  </a:extLst>
                </p14:cNvPr>
                <p14:cNvContentPartPr/>
                <p14:nvPr/>
              </p14:nvContentPartPr>
              <p14:xfrm>
                <a:off x="8708238" y="3682427"/>
                <a:ext cx="24120" cy="19008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4A1A2073-C312-411F-86C3-0BA6E3BFECC8}"/>
                    </a:ext>
                  </a:extLst>
                </p:cNvPr>
                <p:cNvPicPr/>
                <p:nvPr/>
              </p:nvPicPr>
              <p:blipFill>
                <a:blip r:embed="rId689"/>
                <a:stretch>
                  <a:fillRect/>
                </a:stretch>
              </p:blipFill>
              <p:spPr>
                <a:xfrm>
                  <a:off x="8690598" y="3664787"/>
                  <a:ext cx="59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0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4EF5605-53BD-4543-9E2E-53EF9CF23BB3}"/>
                    </a:ext>
                  </a:extLst>
                </p14:cNvPr>
                <p14:cNvContentPartPr/>
                <p14:nvPr/>
              </p14:nvContentPartPr>
              <p14:xfrm>
                <a:off x="8613918" y="3660827"/>
                <a:ext cx="248760" cy="19152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4EF5605-53BD-4543-9E2E-53EF9CF23BB3}"/>
                    </a:ext>
                  </a:extLst>
                </p:cNvPr>
                <p:cNvPicPr/>
                <p:nvPr/>
              </p:nvPicPr>
              <p:blipFill>
                <a:blip r:embed="rId691"/>
                <a:stretch>
                  <a:fillRect/>
                </a:stretch>
              </p:blipFill>
              <p:spPr>
                <a:xfrm>
                  <a:off x="8595918" y="3642827"/>
                  <a:ext cx="2844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2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EC43D25D-B5FF-4DCE-8779-D0209C4CC223}"/>
                    </a:ext>
                  </a:extLst>
                </p14:cNvPr>
                <p14:cNvContentPartPr/>
                <p14:nvPr/>
              </p14:nvContentPartPr>
              <p14:xfrm>
                <a:off x="8957358" y="3632747"/>
                <a:ext cx="11160" cy="2170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EC43D25D-B5FF-4DCE-8779-D0209C4CC223}"/>
                    </a:ext>
                  </a:extLst>
                </p:cNvPr>
                <p:cNvPicPr/>
                <p:nvPr/>
              </p:nvPicPr>
              <p:blipFill>
                <a:blip r:embed="rId693"/>
                <a:stretch>
                  <a:fillRect/>
                </a:stretch>
              </p:blipFill>
              <p:spPr>
                <a:xfrm>
                  <a:off x="8939358" y="3614747"/>
                  <a:ext cx="46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4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EC82185E-F69E-4946-A731-480504BA626A}"/>
                    </a:ext>
                  </a:extLst>
                </p14:cNvPr>
                <p14:cNvContentPartPr/>
                <p14:nvPr/>
              </p14:nvContentPartPr>
              <p14:xfrm>
                <a:off x="8848638" y="3719147"/>
                <a:ext cx="166320" cy="4032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EC82185E-F69E-4946-A731-480504BA626A}"/>
                    </a:ext>
                  </a:extLst>
                </p:cNvPr>
                <p:cNvPicPr/>
                <p:nvPr/>
              </p:nvPicPr>
              <p:blipFill>
                <a:blip r:embed="rId695"/>
                <a:stretch>
                  <a:fillRect/>
                </a:stretch>
              </p:blipFill>
              <p:spPr>
                <a:xfrm>
                  <a:off x="8830638" y="3701147"/>
                  <a:ext cx="20196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6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15981A85-CABF-47C1-B471-AD10F67D2F84}"/>
                    </a:ext>
                  </a:extLst>
                </p14:cNvPr>
                <p14:cNvContentPartPr/>
                <p14:nvPr/>
              </p14:nvContentPartPr>
              <p14:xfrm>
                <a:off x="9031158" y="3674867"/>
                <a:ext cx="142200" cy="18432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15981A85-CABF-47C1-B471-AD10F67D2F84}"/>
                    </a:ext>
                  </a:extLst>
                </p:cNvPr>
                <p:cNvPicPr/>
                <p:nvPr/>
              </p:nvPicPr>
              <p:blipFill>
                <a:blip r:embed="rId697"/>
                <a:stretch>
                  <a:fillRect/>
                </a:stretch>
              </p:blipFill>
              <p:spPr>
                <a:xfrm>
                  <a:off x="9013158" y="3656867"/>
                  <a:ext cx="1778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8239C538-B7F1-43E4-9796-14232DCE2DAA}"/>
              </a:ext>
            </a:extLst>
          </p:cNvPr>
          <p:cNvGrpSpPr/>
          <p:nvPr/>
        </p:nvGrpSpPr>
        <p:grpSpPr>
          <a:xfrm>
            <a:off x="9382878" y="3675227"/>
            <a:ext cx="708480" cy="210240"/>
            <a:chOff x="9382878" y="3675227"/>
            <a:chExt cx="7084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8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C9CDD484-E7A8-43D4-9ED5-A211FEACD1C2}"/>
                    </a:ext>
                  </a:extLst>
                </p14:cNvPr>
                <p14:cNvContentPartPr/>
                <p14:nvPr/>
              </p14:nvContentPartPr>
              <p14:xfrm>
                <a:off x="9382878" y="3693947"/>
                <a:ext cx="52920" cy="18612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C9CDD484-E7A8-43D4-9ED5-A211FEACD1C2}"/>
                    </a:ext>
                  </a:extLst>
                </p:cNvPr>
                <p:cNvPicPr/>
                <p:nvPr/>
              </p:nvPicPr>
              <p:blipFill>
                <a:blip r:embed="rId699"/>
                <a:stretch>
                  <a:fillRect/>
                </a:stretch>
              </p:blipFill>
              <p:spPr>
                <a:xfrm>
                  <a:off x="9365238" y="3676307"/>
                  <a:ext cx="8856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0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D9062AC-DC92-45A9-9808-7D7D51965706}"/>
                    </a:ext>
                  </a:extLst>
                </p14:cNvPr>
                <p14:cNvContentPartPr/>
                <p14:nvPr/>
              </p14:nvContentPartPr>
              <p14:xfrm>
                <a:off x="9572238" y="3696107"/>
                <a:ext cx="8280" cy="14760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D9062AC-DC92-45A9-9808-7D7D51965706}"/>
                    </a:ext>
                  </a:extLst>
                </p:cNvPr>
                <p:cNvPicPr/>
                <p:nvPr/>
              </p:nvPicPr>
              <p:blipFill>
                <a:blip r:embed="rId701"/>
                <a:stretch>
                  <a:fillRect/>
                </a:stretch>
              </p:blipFill>
              <p:spPr>
                <a:xfrm>
                  <a:off x="9554238" y="3678467"/>
                  <a:ext cx="43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2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AAA220D0-A9F3-47F2-AC2B-C4D9DEF5722F}"/>
                    </a:ext>
                  </a:extLst>
                </p14:cNvPr>
                <p14:cNvContentPartPr/>
                <p14:nvPr/>
              </p14:nvContentPartPr>
              <p14:xfrm>
                <a:off x="9489798" y="3699707"/>
                <a:ext cx="190800" cy="198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AAA220D0-A9F3-47F2-AC2B-C4D9DEF5722F}"/>
                    </a:ext>
                  </a:extLst>
                </p:cNvPr>
                <p:cNvPicPr/>
                <p:nvPr/>
              </p:nvPicPr>
              <p:blipFill>
                <a:blip r:embed="rId703"/>
                <a:stretch>
                  <a:fillRect/>
                </a:stretch>
              </p:blipFill>
              <p:spPr>
                <a:xfrm>
                  <a:off x="9471798" y="3682067"/>
                  <a:ext cx="226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4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423E491A-B96D-4C46-ABAE-89A6B71E67D2}"/>
                    </a:ext>
                  </a:extLst>
                </p14:cNvPr>
                <p14:cNvContentPartPr/>
                <p14:nvPr/>
              </p14:nvContentPartPr>
              <p14:xfrm>
                <a:off x="9673758" y="3686387"/>
                <a:ext cx="269640" cy="1990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423E491A-B96D-4C46-ABAE-89A6B71E67D2}"/>
                    </a:ext>
                  </a:extLst>
                </p:cNvPr>
                <p:cNvPicPr/>
                <p:nvPr/>
              </p:nvPicPr>
              <p:blipFill>
                <a:blip r:embed="rId705"/>
                <a:stretch>
                  <a:fillRect/>
                </a:stretch>
              </p:blipFill>
              <p:spPr>
                <a:xfrm>
                  <a:off x="9656118" y="3668747"/>
                  <a:ext cx="3052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6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045FF2CB-9267-4DFB-A130-B7914F3E5EC6}"/>
                    </a:ext>
                  </a:extLst>
                </p14:cNvPr>
                <p14:cNvContentPartPr/>
                <p14:nvPr/>
              </p14:nvContentPartPr>
              <p14:xfrm>
                <a:off x="9983718" y="3675227"/>
                <a:ext cx="107640" cy="18540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045FF2CB-9267-4DFB-A130-B7914F3E5EC6}"/>
                    </a:ext>
                  </a:extLst>
                </p:cNvPr>
                <p:cNvPicPr/>
                <p:nvPr/>
              </p:nvPicPr>
              <p:blipFill>
                <a:blip r:embed="rId707"/>
                <a:stretch>
                  <a:fillRect/>
                </a:stretch>
              </p:blipFill>
              <p:spPr>
                <a:xfrm>
                  <a:off x="9965718" y="3657587"/>
                  <a:ext cx="143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8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32E2DF12-BE03-4861-9E43-B7B52B662E7E}"/>
                    </a:ext>
                  </a:extLst>
                </p14:cNvPr>
                <p14:cNvContentPartPr/>
                <p14:nvPr/>
              </p14:nvContentPartPr>
              <p14:xfrm>
                <a:off x="9973638" y="3770267"/>
                <a:ext cx="93240" cy="1188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32E2DF12-BE03-4861-9E43-B7B52B662E7E}"/>
                    </a:ext>
                  </a:extLst>
                </p:cNvPr>
                <p:cNvPicPr/>
                <p:nvPr/>
              </p:nvPicPr>
              <p:blipFill>
                <a:blip r:embed="rId709"/>
                <a:stretch>
                  <a:fillRect/>
                </a:stretch>
              </p:blipFill>
              <p:spPr>
                <a:xfrm>
                  <a:off x="9955638" y="3752627"/>
                  <a:ext cx="12888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D47D0288-F90B-447B-959E-72ECEA558C24}"/>
              </a:ext>
            </a:extLst>
          </p:cNvPr>
          <p:cNvGrpSpPr/>
          <p:nvPr/>
        </p:nvGrpSpPr>
        <p:grpSpPr>
          <a:xfrm>
            <a:off x="10263438" y="3675587"/>
            <a:ext cx="230040" cy="135360"/>
            <a:chOff x="10263438" y="3675587"/>
            <a:chExt cx="230040" cy="13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0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5C653B5C-BA2F-42A7-AF07-0DAB50C936C6}"/>
                    </a:ext>
                  </a:extLst>
                </p14:cNvPr>
                <p14:cNvContentPartPr/>
                <p14:nvPr/>
              </p14:nvContentPartPr>
              <p14:xfrm>
                <a:off x="10263438" y="3719867"/>
                <a:ext cx="12600" cy="7596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5C653B5C-BA2F-42A7-AF07-0DAB50C936C6}"/>
                    </a:ext>
                  </a:extLst>
                </p:cNvPr>
                <p:cNvPicPr/>
                <p:nvPr/>
              </p:nvPicPr>
              <p:blipFill>
                <a:blip r:embed="rId711"/>
                <a:stretch>
                  <a:fillRect/>
                </a:stretch>
              </p:blipFill>
              <p:spPr>
                <a:xfrm>
                  <a:off x="10245438" y="3701867"/>
                  <a:ext cx="482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766069A-326C-4B2F-807F-C9F8DDCD9F49}"/>
                    </a:ext>
                  </a:extLst>
                </p14:cNvPr>
                <p14:cNvContentPartPr/>
                <p14:nvPr/>
              </p14:nvContentPartPr>
              <p14:xfrm>
                <a:off x="10362438" y="3675587"/>
                <a:ext cx="131040" cy="13536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766069A-326C-4B2F-807F-C9F8DDCD9F49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10344798" y="3657947"/>
                  <a:ext cx="166680" cy="17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E64F8383-28E2-4397-B9C3-43DCCED291BB}"/>
              </a:ext>
            </a:extLst>
          </p:cNvPr>
          <p:cNvGrpSpPr/>
          <p:nvPr/>
        </p:nvGrpSpPr>
        <p:grpSpPr>
          <a:xfrm>
            <a:off x="10695078" y="3638867"/>
            <a:ext cx="938160" cy="210960"/>
            <a:chOff x="10695078" y="3638867"/>
            <a:chExt cx="9381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425A1403-BD73-4225-A140-75215ED322DC}"/>
                    </a:ext>
                  </a:extLst>
                </p14:cNvPr>
                <p14:cNvContentPartPr/>
                <p14:nvPr/>
              </p14:nvContentPartPr>
              <p14:xfrm>
                <a:off x="10695078" y="3674867"/>
                <a:ext cx="118080" cy="1749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425A1403-BD73-4225-A140-75215ED322DC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10677438" y="3656867"/>
                  <a:ext cx="15372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3DF649C5-786F-4DDC-8635-072EC9E09549}"/>
                    </a:ext>
                  </a:extLst>
                </p14:cNvPr>
                <p14:cNvContentPartPr/>
                <p14:nvPr/>
              </p14:nvContentPartPr>
              <p14:xfrm>
                <a:off x="10913238" y="3661187"/>
                <a:ext cx="83520" cy="17748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3DF649C5-786F-4DDC-8635-072EC9E09549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10895238" y="3643187"/>
                  <a:ext cx="1191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E7880454-EE9F-4A36-8F0A-1442C8A22809}"/>
                    </a:ext>
                  </a:extLst>
                </p14:cNvPr>
                <p14:cNvContentPartPr/>
                <p14:nvPr/>
              </p14:nvContentPartPr>
              <p14:xfrm>
                <a:off x="11054718" y="3679547"/>
                <a:ext cx="99360" cy="15084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E7880454-EE9F-4A36-8F0A-1442C8A22809}"/>
                    </a:ext>
                  </a:extLst>
                </p:cNvPr>
                <p:cNvPicPr/>
                <p:nvPr/>
              </p:nvPicPr>
              <p:blipFill>
                <a:blip r:embed="rId719"/>
                <a:stretch>
                  <a:fillRect/>
                </a:stretch>
              </p:blipFill>
              <p:spPr>
                <a:xfrm>
                  <a:off x="11036718" y="3661907"/>
                  <a:ext cx="1350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0">
              <p14:nvContentPartPr>
                <p14:cNvPr id="434" name="Ink 433">
                  <a:extLst>
                    <a:ext uri="{FF2B5EF4-FFF2-40B4-BE49-F238E27FC236}">
                      <a16:creationId xmlns:a16="http://schemas.microsoft.com/office/drawing/2014/main" id="{33044C02-C124-49EE-9563-742BE6955EFC}"/>
                    </a:ext>
                  </a:extLst>
                </p14:cNvPr>
                <p14:cNvContentPartPr/>
                <p14:nvPr/>
              </p14:nvContentPartPr>
              <p14:xfrm>
                <a:off x="11217438" y="3656867"/>
                <a:ext cx="93960" cy="160560"/>
              </p14:xfrm>
            </p:contentPart>
          </mc:Choice>
          <mc:Fallback xmlns="">
            <p:pic>
              <p:nvPicPr>
                <p:cNvPr id="434" name="Ink 433">
                  <a:extLst>
                    <a:ext uri="{FF2B5EF4-FFF2-40B4-BE49-F238E27FC236}">
                      <a16:creationId xmlns:a16="http://schemas.microsoft.com/office/drawing/2014/main" id="{33044C02-C124-49EE-9563-742BE6955EFC}"/>
                    </a:ext>
                  </a:extLst>
                </p:cNvPr>
                <p:cNvPicPr/>
                <p:nvPr/>
              </p:nvPicPr>
              <p:blipFill>
                <a:blip r:embed="rId721"/>
                <a:stretch>
                  <a:fillRect/>
                </a:stretch>
              </p:blipFill>
              <p:spPr>
                <a:xfrm>
                  <a:off x="11199438" y="3639227"/>
                  <a:ext cx="1296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2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A9B15D8D-B263-45EB-982B-E9227759C2BE}"/>
                    </a:ext>
                  </a:extLst>
                </p14:cNvPr>
                <p14:cNvContentPartPr/>
                <p14:nvPr/>
              </p14:nvContentPartPr>
              <p14:xfrm>
                <a:off x="11333358" y="3638867"/>
                <a:ext cx="86040" cy="13248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A9B15D8D-B263-45EB-982B-E9227759C2BE}"/>
                    </a:ext>
                  </a:extLst>
                </p:cNvPr>
                <p:cNvPicPr/>
                <p:nvPr/>
              </p:nvPicPr>
              <p:blipFill>
                <a:blip r:embed="rId723"/>
                <a:stretch>
                  <a:fillRect/>
                </a:stretch>
              </p:blipFill>
              <p:spPr>
                <a:xfrm>
                  <a:off x="11315718" y="3621227"/>
                  <a:ext cx="1216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4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14ADBA70-E43C-433D-976A-25066B6E113E}"/>
                    </a:ext>
                  </a:extLst>
                </p14:cNvPr>
                <p14:cNvContentPartPr/>
                <p14:nvPr/>
              </p14:nvContentPartPr>
              <p14:xfrm>
                <a:off x="11323998" y="3666227"/>
                <a:ext cx="309240" cy="1418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14ADBA70-E43C-433D-976A-25066B6E113E}"/>
                    </a:ext>
                  </a:extLst>
                </p:cNvPr>
                <p:cNvPicPr/>
                <p:nvPr/>
              </p:nvPicPr>
              <p:blipFill>
                <a:blip r:embed="rId725"/>
                <a:stretch>
                  <a:fillRect/>
                </a:stretch>
              </p:blipFill>
              <p:spPr>
                <a:xfrm>
                  <a:off x="11305998" y="3648587"/>
                  <a:ext cx="344880" cy="17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Group 438">
            <a:extLst>
              <a:ext uri="{FF2B5EF4-FFF2-40B4-BE49-F238E27FC236}">
                <a16:creationId xmlns:a16="http://schemas.microsoft.com/office/drawing/2014/main" id="{5936A197-1991-4D10-9811-2997747B2DF4}"/>
              </a:ext>
            </a:extLst>
          </p:cNvPr>
          <p:cNvGrpSpPr/>
          <p:nvPr/>
        </p:nvGrpSpPr>
        <p:grpSpPr>
          <a:xfrm>
            <a:off x="11801358" y="3556787"/>
            <a:ext cx="77760" cy="88200"/>
            <a:chOff x="11801358" y="3556787"/>
            <a:chExt cx="77760" cy="8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6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81B67EC1-CE8A-4045-AE3A-037540E546C8}"/>
                    </a:ext>
                  </a:extLst>
                </p14:cNvPr>
                <p14:cNvContentPartPr/>
                <p14:nvPr/>
              </p14:nvContentPartPr>
              <p14:xfrm>
                <a:off x="11801358" y="3578387"/>
                <a:ext cx="13680" cy="666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81B67EC1-CE8A-4045-AE3A-037540E546C8}"/>
                    </a:ext>
                  </a:extLst>
                </p:cNvPr>
                <p:cNvPicPr/>
                <p:nvPr/>
              </p:nvPicPr>
              <p:blipFill>
                <a:blip r:embed="rId727"/>
                <a:stretch>
                  <a:fillRect/>
                </a:stretch>
              </p:blipFill>
              <p:spPr>
                <a:xfrm>
                  <a:off x="11783358" y="3560387"/>
                  <a:ext cx="493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8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D63D4C48-16A0-46BC-9852-BF525D2ED359}"/>
                    </a:ext>
                  </a:extLst>
                </p14:cNvPr>
                <p14:cNvContentPartPr/>
                <p14:nvPr/>
              </p14:nvContentPartPr>
              <p14:xfrm>
                <a:off x="11857158" y="3556787"/>
                <a:ext cx="21960" cy="7452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D63D4C48-16A0-46BC-9852-BF525D2ED359}"/>
                    </a:ext>
                  </a:extLst>
                </p:cNvPr>
                <p:cNvPicPr/>
                <p:nvPr/>
              </p:nvPicPr>
              <p:blipFill>
                <a:blip r:embed="rId729"/>
                <a:stretch>
                  <a:fillRect/>
                </a:stretch>
              </p:blipFill>
              <p:spPr>
                <a:xfrm>
                  <a:off x="11839158" y="3539147"/>
                  <a:ext cx="57600" cy="11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3108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4D60EB97-CDE0-47D7-82B3-376BBDEB4C3B}"/>
              </a:ext>
            </a:extLst>
          </p:cNvPr>
          <p:cNvGrpSpPr/>
          <p:nvPr/>
        </p:nvGrpSpPr>
        <p:grpSpPr>
          <a:xfrm>
            <a:off x="479718" y="307067"/>
            <a:ext cx="2476800" cy="313920"/>
            <a:chOff x="479718" y="307067"/>
            <a:chExt cx="24768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60ACD72-E9B3-40CE-8A8D-5F1D5A925E4E}"/>
                    </a:ext>
                  </a:extLst>
                </p14:cNvPr>
                <p14:cNvContentPartPr/>
                <p14:nvPr/>
              </p14:nvContentPartPr>
              <p14:xfrm>
                <a:off x="479718" y="308147"/>
                <a:ext cx="222120" cy="309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60ACD72-E9B3-40CE-8A8D-5F1D5A925E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1718" y="290507"/>
                  <a:ext cx="25776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D8699D6-99D4-4019-B8FE-7E967AD2AA4D}"/>
                    </a:ext>
                  </a:extLst>
                </p14:cNvPr>
                <p14:cNvContentPartPr/>
                <p14:nvPr/>
              </p14:nvContentPartPr>
              <p14:xfrm>
                <a:off x="821718" y="321467"/>
                <a:ext cx="189360" cy="2462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D8699D6-99D4-4019-B8FE-7E967AD2AA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4078" y="303827"/>
                  <a:ext cx="22500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A0BE51-05CE-4F25-BA5E-7574F9AFC59B}"/>
                    </a:ext>
                  </a:extLst>
                </p14:cNvPr>
                <p14:cNvContentPartPr/>
                <p14:nvPr/>
              </p14:nvContentPartPr>
              <p14:xfrm>
                <a:off x="1067238" y="360707"/>
                <a:ext cx="45360" cy="227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A0BE51-05CE-4F25-BA5E-7574F9AFC59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9238" y="343067"/>
                  <a:ext cx="810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8D5D040-15B4-448D-8EB8-8A689B598420}"/>
                    </a:ext>
                  </a:extLst>
                </p14:cNvPr>
                <p14:cNvContentPartPr/>
                <p14:nvPr/>
              </p14:nvContentPartPr>
              <p14:xfrm>
                <a:off x="1090998" y="376547"/>
                <a:ext cx="225360" cy="173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8D5D040-15B4-448D-8EB8-8A689B59842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72998" y="358547"/>
                  <a:ext cx="2610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7CE9D0-4717-4279-8140-6DFE1F65A715}"/>
                    </a:ext>
                  </a:extLst>
                </p14:cNvPr>
                <p14:cNvContentPartPr/>
                <p14:nvPr/>
              </p14:nvContentPartPr>
              <p14:xfrm>
                <a:off x="1291158" y="366827"/>
                <a:ext cx="50040" cy="21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7CE9D0-4717-4279-8140-6DFE1F65A7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158" y="348827"/>
                  <a:ext cx="856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6F9B6A-10C0-4229-86A8-3A5592399E62}"/>
                    </a:ext>
                  </a:extLst>
                </p14:cNvPr>
                <p14:cNvContentPartPr/>
                <p14:nvPr/>
              </p14:nvContentPartPr>
              <p14:xfrm>
                <a:off x="1428318" y="358547"/>
                <a:ext cx="163440" cy="230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6F9B6A-10C0-4229-86A8-3A5592399E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10678" y="340907"/>
                  <a:ext cx="19908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317D555-7D6E-4BD1-BE9A-9E0D7A894157}"/>
                    </a:ext>
                  </a:extLst>
                </p14:cNvPr>
                <p14:cNvContentPartPr/>
                <p14:nvPr/>
              </p14:nvContentPartPr>
              <p14:xfrm>
                <a:off x="1749438" y="328667"/>
                <a:ext cx="129600" cy="27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317D555-7D6E-4BD1-BE9A-9E0D7A8941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31438" y="310667"/>
                  <a:ext cx="16524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24D1B16-C9BE-4AA8-8975-717DE9569D20}"/>
                    </a:ext>
                  </a:extLst>
                </p14:cNvPr>
                <p14:cNvContentPartPr/>
                <p14:nvPr/>
              </p14:nvContentPartPr>
              <p14:xfrm>
                <a:off x="1758078" y="458627"/>
                <a:ext cx="139320" cy="59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24D1B16-C9BE-4AA8-8975-717DE9569D2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40438" y="440627"/>
                  <a:ext cx="1749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6523804-4B7E-4841-8367-60693EA75DFB}"/>
                    </a:ext>
                  </a:extLst>
                </p14:cNvPr>
                <p14:cNvContentPartPr/>
                <p14:nvPr/>
              </p14:nvContentPartPr>
              <p14:xfrm>
                <a:off x="1993158" y="389867"/>
                <a:ext cx="30240" cy="217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6523804-4B7E-4841-8367-60693EA75DF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75158" y="372227"/>
                  <a:ext cx="658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421CDEF-8B40-4CE8-9DED-4EA14306A588}"/>
                    </a:ext>
                  </a:extLst>
                </p14:cNvPr>
                <p14:cNvContentPartPr/>
                <p14:nvPr/>
              </p14:nvContentPartPr>
              <p14:xfrm>
                <a:off x="2039598" y="307067"/>
                <a:ext cx="208440" cy="259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421CDEF-8B40-4CE8-9DED-4EA14306A58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21598" y="289067"/>
                  <a:ext cx="2440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198CB4-A620-4EC5-BC3D-A35CE3DD29CC}"/>
                    </a:ext>
                  </a:extLst>
                </p14:cNvPr>
                <p14:cNvContentPartPr/>
                <p14:nvPr/>
              </p14:nvContentPartPr>
              <p14:xfrm>
                <a:off x="2395998" y="314987"/>
                <a:ext cx="185400" cy="282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198CB4-A620-4EC5-BC3D-A35CE3DD29C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78358" y="296987"/>
                  <a:ext cx="221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CEB68C5-4EC1-45FD-BFB8-C034DDE80D11}"/>
                    </a:ext>
                  </a:extLst>
                </p14:cNvPr>
                <p14:cNvContentPartPr/>
                <p14:nvPr/>
              </p14:nvContentPartPr>
              <p14:xfrm>
                <a:off x="2701638" y="339107"/>
                <a:ext cx="106560" cy="251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CEB68C5-4EC1-45FD-BFB8-C034DDE80D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83998" y="321107"/>
                  <a:ext cx="1422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A729822-6D8C-46B2-9360-B6569BD406BE}"/>
                    </a:ext>
                  </a:extLst>
                </p14:cNvPr>
                <p14:cNvContentPartPr/>
                <p14:nvPr/>
              </p14:nvContentPartPr>
              <p14:xfrm>
                <a:off x="2731518" y="447107"/>
                <a:ext cx="133560" cy="29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729822-6D8C-46B2-9360-B6569BD406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13518" y="429467"/>
                  <a:ext cx="16920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D48D71-2444-401C-A6C8-770A6377B6A3}"/>
                    </a:ext>
                  </a:extLst>
                </p14:cNvPr>
                <p14:cNvContentPartPr/>
                <p14:nvPr/>
              </p14:nvContentPartPr>
              <p14:xfrm>
                <a:off x="2951838" y="582107"/>
                <a:ext cx="4680" cy="38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D48D71-2444-401C-A6C8-770A6377B6A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34198" y="564107"/>
                  <a:ext cx="4032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E44A19A-55FF-480C-8D6B-A772559F09CC}"/>
              </a:ext>
            </a:extLst>
          </p:cNvPr>
          <p:cNvGrpSpPr/>
          <p:nvPr/>
        </p:nvGrpSpPr>
        <p:grpSpPr>
          <a:xfrm>
            <a:off x="3292038" y="282947"/>
            <a:ext cx="2165760" cy="481320"/>
            <a:chOff x="3292038" y="282947"/>
            <a:chExt cx="2165760" cy="4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9415160-3122-4429-98CF-EE8AE66B8370}"/>
                    </a:ext>
                  </a:extLst>
                </p14:cNvPr>
                <p14:cNvContentPartPr/>
                <p14:nvPr/>
              </p14:nvContentPartPr>
              <p14:xfrm>
                <a:off x="3292038" y="317147"/>
                <a:ext cx="23760" cy="28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9415160-3122-4429-98CF-EE8AE66B83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74398" y="299507"/>
                  <a:ext cx="5940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93A6C10-A4F7-46D2-A063-5B766C1C70DD}"/>
                    </a:ext>
                  </a:extLst>
                </p14:cNvPr>
                <p14:cNvContentPartPr/>
                <p14:nvPr/>
              </p14:nvContentPartPr>
              <p14:xfrm>
                <a:off x="3437118" y="310667"/>
                <a:ext cx="246600" cy="266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93A6C10-A4F7-46D2-A063-5B766C1C70D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19118" y="292667"/>
                  <a:ext cx="282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7E8CAEF-6D47-40D4-A10C-2F2FCEBB7264}"/>
                    </a:ext>
                  </a:extLst>
                </p14:cNvPr>
                <p14:cNvContentPartPr/>
                <p14:nvPr/>
              </p14:nvContentPartPr>
              <p14:xfrm>
                <a:off x="3821238" y="317867"/>
                <a:ext cx="219240" cy="234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7E8CAEF-6D47-40D4-A10C-2F2FCEBB726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03598" y="300227"/>
                  <a:ext cx="2548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CB0FD94-A070-431A-8B63-4F91701EB53F}"/>
                    </a:ext>
                  </a:extLst>
                </p14:cNvPr>
                <p14:cNvContentPartPr/>
                <p14:nvPr/>
              </p14:nvContentPartPr>
              <p14:xfrm>
                <a:off x="4171878" y="297347"/>
                <a:ext cx="1497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CB0FD94-A070-431A-8B63-4F91701EB5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4238" y="279707"/>
                  <a:ext cx="185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AA860CE-C462-4417-B3D4-F5BD1D8E1796}"/>
                    </a:ext>
                  </a:extLst>
                </p14:cNvPr>
                <p14:cNvContentPartPr/>
                <p14:nvPr/>
              </p14:nvContentPartPr>
              <p14:xfrm>
                <a:off x="4177638" y="457907"/>
                <a:ext cx="174240" cy="34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AA860CE-C462-4417-B3D4-F5BD1D8E17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159998" y="439907"/>
                  <a:ext cx="2098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D121612-B56C-455F-9E5A-C6912D15A23D}"/>
                    </a:ext>
                  </a:extLst>
                </p14:cNvPr>
                <p14:cNvContentPartPr/>
                <p14:nvPr/>
              </p14:nvContentPartPr>
              <p14:xfrm>
                <a:off x="4453398" y="282947"/>
                <a:ext cx="257400" cy="2617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D121612-B56C-455F-9E5A-C6912D15A23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435398" y="264947"/>
                  <a:ext cx="293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D4A9932-DC0A-46A3-A114-5784E7CBAC66}"/>
                    </a:ext>
                  </a:extLst>
                </p14:cNvPr>
                <p14:cNvContentPartPr/>
                <p14:nvPr/>
              </p14:nvContentPartPr>
              <p14:xfrm>
                <a:off x="4816278" y="298427"/>
                <a:ext cx="164880" cy="232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D4A9932-DC0A-46A3-A114-5784E7CBAC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98278" y="280787"/>
                  <a:ext cx="200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60890AF-119F-4D76-BCC7-2E00F4D99F3F}"/>
                    </a:ext>
                  </a:extLst>
                </p14:cNvPr>
                <p14:cNvContentPartPr/>
                <p14:nvPr/>
              </p14:nvContentPartPr>
              <p14:xfrm>
                <a:off x="5113278" y="289787"/>
                <a:ext cx="123120" cy="297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60890AF-119F-4D76-BCC7-2E00F4D99F3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5638" y="272147"/>
                  <a:ext cx="15876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995C021-EB67-4CAA-98D9-3460285A68C2}"/>
                    </a:ext>
                  </a:extLst>
                </p14:cNvPr>
                <p14:cNvContentPartPr/>
                <p14:nvPr/>
              </p14:nvContentPartPr>
              <p14:xfrm>
                <a:off x="5150358" y="460067"/>
                <a:ext cx="125640" cy="29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995C021-EB67-4CAA-98D9-3460285A68C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132358" y="442067"/>
                  <a:ext cx="161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B967DC-0B85-4510-AD58-A145EC97647A}"/>
                    </a:ext>
                  </a:extLst>
                </p14:cNvPr>
                <p14:cNvContentPartPr/>
                <p14:nvPr/>
              </p14:nvContentPartPr>
              <p14:xfrm>
                <a:off x="5445198" y="654107"/>
                <a:ext cx="12600" cy="1101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B967DC-0B85-4510-AD58-A145EC97647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427198" y="636467"/>
                  <a:ext cx="4824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42D7888-8165-4BFB-AA93-3107D7C28042}"/>
              </a:ext>
            </a:extLst>
          </p:cNvPr>
          <p:cNvGrpSpPr/>
          <p:nvPr/>
        </p:nvGrpSpPr>
        <p:grpSpPr>
          <a:xfrm>
            <a:off x="5776038" y="311387"/>
            <a:ext cx="3665160" cy="307800"/>
            <a:chOff x="5776038" y="311387"/>
            <a:chExt cx="366516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9268B-6338-4433-9164-42B4ED64B5F6}"/>
                    </a:ext>
                  </a:extLst>
                </p14:cNvPr>
                <p14:cNvContentPartPr/>
                <p14:nvPr/>
              </p14:nvContentPartPr>
              <p14:xfrm>
                <a:off x="5776038" y="346667"/>
                <a:ext cx="186120" cy="27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9268B-6338-4433-9164-42B4ED64B5F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58038" y="329027"/>
                  <a:ext cx="22176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9B0787C-F4A1-4709-A716-309876E99A91}"/>
                    </a:ext>
                  </a:extLst>
                </p14:cNvPr>
                <p14:cNvContentPartPr/>
                <p14:nvPr/>
              </p14:nvContentPartPr>
              <p14:xfrm>
                <a:off x="6080238" y="367907"/>
                <a:ext cx="162360" cy="189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9B0787C-F4A1-4709-A716-309876E99A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62238" y="350267"/>
                  <a:ext cx="198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D764AB-97A9-4556-B067-994165C09BB1}"/>
                    </a:ext>
                  </a:extLst>
                </p14:cNvPr>
                <p14:cNvContentPartPr/>
                <p14:nvPr/>
              </p14:nvContentPartPr>
              <p14:xfrm>
                <a:off x="6339078" y="334427"/>
                <a:ext cx="206280" cy="268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D764AB-97A9-4556-B067-994165C09BB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21078" y="316427"/>
                  <a:ext cx="24192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0E1F986-E866-4F9C-830A-D1300F6D7566}"/>
                    </a:ext>
                  </a:extLst>
                </p14:cNvPr>
                <p14:cNvContentPartPr/>
                <p14:nvPr/>
              </p14:nvContentPartPr>
              <p14:xfrm>
                <a:off x="6678918" y="391307"/>
                <a:ext cx="19800" cy="184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0E1F986-E866-4F9C-830A-D1300F6D756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0918" y="373667"/>
                  <a:ext cx="55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BD639B-CF9E-4783-AC2B-28A9A94F6EB3}"/>
                    </a:ext>
                  </a:extLst>
                </p14:cNvPr>
                <p14:cNvContentPartPr/>
                <p14:nvPr/>
              </p14:nvContentPartPr>
              <p14:xfrm>
                <a:off x="6615198" y="365747"/>
                <a:ext cx="190080" cy="30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BD639B-CF9E-4783-AC2B-28A9A94F6E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97198" y="348107"/>
                  <a:ext cx="225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F631F99-F860-4526-96F3-55E2AACCECA6}"/>
                    </a:ext>
                  </a:extLst>
                </p14:cNvPr>
                <p14:cNvContentPartPr/>
                <p14:nvPr/>
              </p14:nvContentPartPr>
              <p14:xfrm>
                <a:off x="6836238" y="339107"/>
                <a:ext cx="258120" cy="236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F631F99-F860-4526-96F3-55E2AACCECA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818598" y="321467"/>
                  <a:ext cx="2937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55ACD0-9037-4308-9AF4-6E55DCF54B27}"/>
                    </a:ext>
                  </a:extLst>
                </p14:cNvPr>
                <p14:cNvContentPartPr/>
                <p14:nvPr/>
              </p14:nvContentPartPr>
              <p14:xfrm>
                <a:off x="7157718" y="348107"/>
                <a:ext cx="240840" cy="22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55ACD0-9037-4308-9AF4-6E55DCF54B2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39718" y="330467"/>
                  <a:ext cx="27648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51D5987-97C3-4BE3-9A12-A2BD1181863D}"/>
                    </a:ext>
                  </a:extLst>
                </p14:cNvPr>
                <p14:cNvContentPartPr/>
                <p14:nvPr/>
              </p14:nvContentPartPr>
              <p14:xfrm>
                <a:off x="7242678" y="437027"/>
                <a:ext cx="14364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51D5987-97C3-4BE3-9A12-A2BD118186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25038" y="419387"/>
                  <a:ext cx="1792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4192D71-49AF-49C8-BC0C-829CC1236EBD}"/>
                    </a:ext>
                  </a:extLst>
                </p14:cNvPr>
                <p14:cNvContentPartPr/>
                <p14:nvPr/>
              </p14:nvContentPartPr>
              <p14:xfrm>
                <a:off x="7510518" y="311387"/>
                <a:ext cx="222840" cy="2487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4192D71-49AF-49C8-BC0C-829CC1236EB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92518" y="293747"/>
                  <a:ext cx="2584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8038060-2545-44DC-B58E-962892887367}"/>
                    </a:ext>
                  </a:extLst>
                </p14:cNvPr>
                <p14:cNvContentPartPr/>
                <p14:nvPr/>
              </p14:nvContentPartPr>
              <p14:xfrm>
                <a:off x="7794918" y="333707"/>
                <a:ext cx="167760" cy="204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8038060-2545-44DC-B58E-9628928873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76918" y="315707"/>
                  <a:ext cx="2034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68EAFC2-4436-4276-B303-CFA20795CF89}"/>
                    </a:ext>
                  </a:extLst>
                </p14:cNvPr>
                <p14:cNvContentPartPr/>
                <p14:nvPr/>
              </p14:nvContentPartPr>
              <p14:xfrm>
                <a:off x="8001198" y="336587"/>
                <a:ext cx="181440" cy="212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68EAFC2-4436-4276-B303-CFA20795CF8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983558" y="318587"/>
                  <a:ext cx="21708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B9CC1182-D00F-4130-8705-48BC9F18509B}"/>
                    </a:ext>
                  </a:extLst>
                </p14:cNvPr>
                <p14:cNvContentPartPr/>
                <p14:nvPr/>
              </p14:nvContentPartPr>
              <p14:xfrm>
                <a:off x="8328798" y="381947"/>
                <a:ext cx="29880" cy="1702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B9CC1182-D00F-4130-8705-48BC9F18509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11158" y="364307"/>
                  <a:ext cx="655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A933C1F-3B09-4112-B266-CFD38F7CEE7A}"/>
                    </a:ext>
                  </a:extLst>
                </p14:cNvPr>
                <p14:cNvContentPartPr/>
                <p14:nvPr/>
              </p14:nvContentPartPr>
              <p14:xfrm>
                <a:off x="8544438" y="372227"/>
                <a:ext cx="11880" cy="177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A933C1F-3B09-4112-B266-CFD38F7CEE7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26438" y="354227"/>
                  <a:ext cx="475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FA2EC83-6324-4FDF-8DD6-659D13704E02}"/>
                    </a:ext>
                  </a:extLst>
                </p14:cNvPr>
                <p14:cNvContentPartPr/>
                <p14:nvPr/>
              </p14:nvContentPartPr>
              <p14:xfrm>
                <a:off x="8455158" y="344507"/>
                <a:ext cx="227160" cy="28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FA2EC83-6324-4FDF-8DD6-659D13704E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37158" y="326507"/>
                  <a:ext cx="26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9B0CE52-1EDC-424C-A406-DF7CCB1F4F76}"/>
                    </a:ext>
                  </a:extLst>
                </p14:cNvPr>
                <p14:cNvContentPartPr/>
                <p14:nvPr/>
              </p14:nvContentPartPr>
              <p14:xfrm>
                <a:off x="8771238" y="362867"/>
                <a:ext cx="57600" cy="18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9B0CE52-1EDC-424C-A406-DF7CCB1F4F7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753598" y="345227"/>
                  <a:ext cx="932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0DA857-2043-4946-AB4F-BD0A8FABA764}"/>
                    </a:ext>
                  </a:extLst>
                </p14:cNvPr>
                <p14:cNvContentPartPr/>
                <p14:nvPr/>
              </p14:nvContentPartPr>
              <p14:xfrm>
                <a:off x="8897238" y="362867"/>
                <a:ext cx="205200" cy="193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0DA857-2043-4946-AB4F-BD0A8FABA76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79598" y="345227"/>
                  <a:ext cx="240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FBDE9C4-BEBB-48CA-8264-73AAEB73A0F7}"/>
                    </a:ext>
                  </a:extLst>
                </p14:cNvPr>
                <p14:cNvContentPartPr/>
                <p14:nvPr/>
              </p14:nvContentPartPr>
              <p14:xfrm>
                <a:off x="9296118" y="329027"/>
                <a:ext cx="123120" cy="250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FBDE9C4-BEBB-48CA-8264-73AAEB73A0F7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78118" y="311027"/>
                  <a:ext cx="1587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75B4DDC-905F-4A3C-9AD2-4FBDE0481832}"/>
                    </a:ext>
                  </a:extLst>
                </p14:cNvPr>
                <p14:cNvContentPartPr/>
                <p14:nvPr/>
              </p14:nvContentPartPr>
              <p14:xfrm>
                <a:off x="9290718" y="458627"/>
                <a:ext cx="150480" cy="7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75B4DDC-905F-4A3C-9AD2-4FBDE048183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73078" y="440627"/>
                  <a:ext cx="18612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FB403D5-2F1A-432E-A160-8783FD667ACD}"/>
              </a:ext>
            </a:extLst>
          </p:cNvPr>
          <p:cNvGrpSpPr/>
          <p:nvPr/>
        </p:nvGrpSpPr>
        <p:grpSpPr>
          <a:xfrm>
            <a:off x="609678" y="994667"/>
            <a:ext cx="934920" cy="232200"/>
            <a:chOff x="609678" y="994667"/>
            <a:chExt cx="93492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477707D-1613-406A-BE26-5B7AC82B3570}"/>
                    </a:ext>
                  </a:extLst>
                </p14:cNvPr>
                <p14:cNvContentPartPr/>
                <p14:nvPr/>
              </p14:nvContentPartPr>
              <p14:xfrm>
                <a:off x="609678" y="994667"/>
                <a:ext cx="23040" cy="218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477707D-1613-406A-BE26-5B7AC82B357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2038" y="976667"/>
                  <a:ext cx="586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D6FD993-3ECE-41AD-B96F-989E9C8D7638}"/>
                    </a:ext>
                  </a:extLst>
                </p14:cNvPr>
                <p14:cNvContentPartPr/>
                <p14:nvPr/>
              </p14:nvContentPartPr>
              <p14:xfrm>
                <a:off x="626958" y="995387"/>
                <a:ext cx="111960" cy="21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D6FD993-3ECE-41AD-B96F-989E9C8D763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08958" y="977747"/>
                  <a:ext cx="1476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F286A36-C70B-401B-ADF0-E23BFC70F24B}"/>
                    </a:ext>
                  </a:extLst>
                </p14:cNvPr>
                <p14:cNvContentPartPr/>
                <p14:nvPr/>
              </p14:nvContentPartPr>
              <p14:xfrm>
                <a:off x="629838" y="1114907"/>
                <a:ext cx="114840" cy="23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F286A36-C70B-401B-ADF0-E23BFC70F24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11838" y="1096907"/>
                  <a:ext cx="1504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4F7CC7C-4320-468E-BA2A-883D7F5E3ADF}"/>
                    </a:ext>
                  </a:extLst>
                </p14:cNvPr>
                <p14:cNvContentPartPr/>
                <p14:nvPr/>
              </p14:nvContentPartPr>
              <p14:xfrm>
                <a:off x="815238" y="997907"/>
                <a:ext cx="197280" cy="212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4F7CC7C-4320-468E-BA2A-883D7F5E3AD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7238" y="980267"/>
                  <a:ext cx="2329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1B1F8DF-5DF3-4523-AE4C-DF79834E3C20}"/>
                    </a:ext>
                  </a:extLst>
                </p14:cNvPr>
                <p14:cNvContentPartPr/>
                <p14:nvPr/>
              </p14:nvContentPartPr>
              <p14:xfrm>
                <a:off x="1064358" y="1059827"/>
                <a:ext cx="159120" cy="167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1B1F8DF-5DF3-4523-AE4C-DF79834E3C2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46358" y="1041827"/>
                  <a:ext cx="194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DC883A1-1B35-4A2D-A444-22BF57C11E0A}"/>
                    </a:ext>
                  </a:extLst>
                </p14:cNvPr>
                <p14:cNvContentPartPr/>
                <p14:nvPr/>
              </p14:nvContentPartPr>
              <p14:xfrm>
                <a:off x="1264158" y="1034267"/>
                <a:ext cx="280440" cy="17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DC883A1-1B35-4A2D-A444-22BF57C11E0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246518" y="1016627"/>
                  <a:ext cx="31608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DDF9DCD2-610A-43B0-95F5-2D2F0D859DD3}"/>
              </a:ext>
            </a:extLst>
          </p:cNvPr>
          <p:cNvGrpSpPr/>
          <p:nvPr/>
        </p:nvGrpSpPr>
        <p:grpSpPr>
          <a:xfrm>
            <a:off x="1853118" y="1023107"/>
            <a:ext cx="643320" cy="187560"/>
            <a:chOff x="1853118" y="1023107"/>
            <a:chExt cx="643320" cy="18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5F7AE48-4A97-4103-9133-3BF421F6B5FE}"/>
                    </a:ext>
                  </a:extLst>
                </p14:cNvPr>
                <p14:cNvContentPartPr/>
                <p14:nvPr/>
              </p14:nvContentPartPr>
              <p14:xfrm>
                <a:off x="1853118" y="1025987"/>
                <a:ext cx="113760" cy="152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5F7AE48-4A97-4103-9133-3BF421F6B5F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35118" y="1008347"/>
                  <a:ext cx="149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81FACB1-0729-4BD9-914E-42812D84CAA0}"/>
                    </a:ext>
                  </a:extLst>
                </p14:cNvPr>
                <p14:cNvContentPartPr/>
                <p14:nvPr/>
              </p14:nvContentPartPr>
              <p14:xfrm>
                <a:off x="2044638" y="1053347"/>
                <a:ext cx="153000" cy="1573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81FACB1-0729-4BD9-914E-42812D84CA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6638" y="1035347"/>
                  <a:ext cx="18864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BF0D4EF-B5C9-4A4D-9D91-B450C01CCB7A}"/>
                    </a:ext>
                  </a:extLst>
                </p14:cNvPr>
                <p14:cNvContentPartPr/>
                <p14:nvPr/>
              </p14:nvContentPartPr>
              <p14:xfrm>
                <a:off x="2279358" y="1023107"/>
                <a:ext cx="217080" cy="1854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BF0D4EF-B5C9-4A4D-9D91-B450C01CCB7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261358" y="1005467"/>
                  <a:ext cx="252720" cy="22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9903F6B-BAD3-47D6-B434-9F632BE74EB6}"/>
              </a:ext>
            </a:extLst>
          </p:cNvPr>
          <p:cNvGrpSpPr/>
          <p:nvPr/>
        </p:nvGrpSpPr>
        <p:grpSpPr>
          <a:xfrm>
            <a:off x="2809278" y="993947"/>
            <a:ext cx="2504520" cy="298800"/>
            <a:chOff x="2809278" y="993947"/>
            <a:chExt cx="250452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7F73A7-7ED1-4F17-902E-A6AB34BB26FB}"/>
                    </a:ext>
                  </a:extLst>
                </p14:cNvPr>
                <p14:cNvContentPartPr/>
                <p14:nvPr/>
              </p14:nvContentPartPr>
              <p14:xfrm>
                <a:off x="2809278" y="993947"/>
                <a:ext cx="56520" cy="1969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7F73A7-7ED1-4F17-902E-A6AB34BB26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791278" y="975947"/>
                  <a:ext cx="9216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A6583F3-302E-43D7-B87D-B7F3A1FECD90}"/>
                    </a:ext>
                  </a:extLst>
                </p14:cNvPr>
                <p14:cNvContentPartPr/>
                <p14:nvPr/>
              </p14:nvContentPartPr>
              <p14:xfrm>
                <a:off x="2946078" y="1055867"/>
                <a:ext cx="227160" cy="113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A6583F3-302E-43D7-B87D-B7F3A1FECD90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28438" y="1037867"/>
                  <a:ext cx="262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25BAB5D-A03D-4504-9B93-6DCD3D576D08}"/>
                    </a:ext>
                  </a:extLst>
                </p14:cNvPr>
                <p14:cNvContentPartPr/>
                <p14:nvPr/>
              </p14:nvContentPartPr>
              <p14:xfrm>
                <a:off x="3226158" y="1022027"/>
                <a:ext cx="122760" cy="157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25BAB5D-A03D-4504-9B93-6DCD3D576D0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208158" y="1004387"/>
                  <a:ext cx="1584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E01639F-D9BD-4BE1-918E-6DAA3B6FA609}"/>
                    </a:ext>
                  </a:extLst>
                </p14:cNvPr>
                <p14:cNvContentPartPr/>
                <p14:nvPr/>
              </p14:nvContentPartPr>
              <p14:xfrm>
                <a:off x="3447198" y="1016987"/>
                <a:ext cx="156240" cy="153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E01639F-D9BD-4BE1-918E-6DAA3B6FA60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3429198" y="998987"/>
                  <a:ext cx="191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E8BB35-2456-45D0-B89F-6A625D62C8F0}"/>
                    </a:ext>
                  </a:extLst>
                </p14:cNvPr>
                <p14:cNvContentPartPr/>
                <p14:nvPr/>
              </p14:nvContentPartPr>
              <p14:xfrm>
                <a:off x="3682638" y="1048307"/>
                <a:ext cx="51120" cy="126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E8BB35-2456-45D0-B89F-6A625D62C8F0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664638" y="1030307"/>
                  <a:ext cx="867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1F09F4-540A-4478-A1FA-921532E377F0}"/>
                    </a:ext>
                  </a:extLst>
                </p14:cNvPr>
                <p14:cNvContentPartPr/>
                <p14:nvPr/>
              </p14:nvContentPartPr>
              <p14:xfrm>
                <a:off x="3833838" y="1046147"/>
                <a:ext cx="102960" cy="130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1F09F4-540A-4478-A1FA-921532E377F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16198" y="1028147"/>
                  <a:ext cx="138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347817E-C39B-4109-B81B-2607A27DA32F}"/>
                    </a:ext>
                  </a:extLst>
                </p14:cNvPr>
                <p14:cNvContentPartPr/>
                <p14:nvPr/>
              </p14:nvContentPartPr>
              <p14:xfrm>
                <a:off x="4010958" y="1014467"/>
                <a:ext cx="173160" cy="15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347817E-C39B-4109-B81B-2607A27DA32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993318" y="996467"/>
                  <a:ext cx="2088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F9D521D-2DF2-46B8-B60B-B830EB8872AE}"/>
                    </a:ext>
                  </a:extLst>
                </p14:cNvPr>
                <p14:cNvContentPartPr/>
                <p14:nvPr/>
              </p14:nvContentPartPr>
              <p14:xfrm>
                <a:off x="4043358" y="1053347"/>
                <a:ext cx="157680" cy="345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F9D521D-2DF2-46B8-B60B-B830EB8872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25358" y="1035347"/>
                  <a:ext cx="19332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D94E6A3-8F90-4A1D-9F03-C02A7232B3E0}"/>
                    </a:ext>
                  </a:extLst>
                </p14:cNvPr>
                <p14:cNvContentPartPr/>
                <p14:nvPr/>
              </p14:nvContentPartPr>
              <p14:xfrm>
                <a:off x="4309398" y="1043987"/>
                <a:ext cx="37440" cy="11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CD94E6A3-8F90-4A1D-9F03-C02A7232B3E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291758" y="1025987"/>
                  <a:ext cx="7308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DBD633C-5DCC-438A-BE06-94C7E0CBF9C6}"/>
                    </a:ext>
                  </a:extLst>
                </p14:cNvPr>
                <p14:cNvContentPartPr/>
                <p14:nvPr/>
              </p14:nvContentPartPr>
              <p14:xfrm>
                <a:off x="4237038" y="1003307"/>
                <a:ext cx="262440" cy="54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DBD633C-5DCC-438A-BE06-94C7E0CBF9C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219398" y="985307"/>
                  <a:ext cx="2980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EBF6261-CCD1-4C23-8A8E-756AAF4B088D}"/>
                    </a:ext>
                  </a:extLst>
                </p14:cNvPr>
                <p14:cNvContentPartPr/>
                <p14:nvPr/>
              </p14:nvContentPartPr>
              <p14:xfrm>
                <a:off x="4562118" y="1030307"/>
                <a:ext cx="30240" cy="149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EBF6261-CCD1-4C23-8A8E-756AAF4B088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44118" y="1012667"/>
                  <a:ext cx="658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4CAAD6E-CE99-4BD6-94FC-A92F74B00E10}"/>
                    </a:ext>
                  </a:extLst>
                </p14:cNvPr>
                <p14:cNvContentPartPr/>
                <p14:nvPr/>
              </p14:nvContentPartPr>
              <p14:xfrm>
                <a:off x="4683798" y="1025987"/>
                <a:ext cx="147960" cy="191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4CAAD6E-CE99-4BD6-94FC-A92F74B00E1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665798" y="1007987"/>
                  <a:ext cx="1836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80DF28E-D6DB-4822-8536-CC4F8FFC1B5F}"/>
                    </a:ext>
                  </a:extLst>
                </p14:cNvPr>
                <p14:cNvContentPartPr/>
                <p14:nvPr/>
              </p14:nvContentPartPr>
              <p14:xfrm>
                <a:off x="4950558" y="1041467"/>
                <a:ext cx="233640" cy="150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80DF28E-D6DB-4822-8536-CC4F8FFC1B5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932918" y="1023467"/>
                  <a:ext cx="2692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845296E-C886-465A-8FAE-56E79961B058}"/>
                    </a:ext>
                  </a:extLst>
                </p14:cNvPr>
                <p14:cNvContentPartPr/>
                <p14:nvPr/>
              </p14:nvContentPartPr>
              <p14:xfrm>
                <a:off x="5307318" y="1163867"/>
                <a:ext cx="6480" cy="128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845296E-C886-465A-8FAE-56E79961B05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289318" y="1146227"/>
                  <a:ext cx="42120" cy="16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8488E8E-C4C0-4513-94F4-3A2CA6603380}"/>
              </a:ext>
            </a:extLst>
          </p:cNvPr>
          <p:cNvGrpSpPr/>
          <p:nvPr/>
        </p:nvGrpSpPr>
        <p:grpSpPr>
          <a:xfrm>
            <a:off x="724518" y="1492907"/>
            <a:ext cx="2300040" cy="198360"/>
            <a:chOff x="724518" y="1492907"/>
            <a:chExt cx="230004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9047E0-56A0-46E1-8499-D937D967ECA4}"/>
                    </a:ext>
                  </a:extLst>
                </p14:cNvPr>
                <p14:cNvContentPartPr/>
                <p14:nvPr/>
              </p14:nvContentPartPr>
              <p14:xfrm>
                <a:off x="724518" y="1492907"/>
                <a:ext cx="80280" cy="1890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C9047E0-56A0-46E1-8499-D937D967ECA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06518" y="1474907"/>
                  <a:ext cx="1159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AEA9DA6-4797-4ED1-BABF-37CACB9660C8}"/>
                    </a:ext>
                  </a:extLst>
                </p14:cNvPr>
                <p14:cNvContentPartPr/>
                <p14:nvPr/>
              </p14:nvContentPartPr>
              <p14:xfrm>
                <a:off x="926118" y="1569587"/>
                <a:ext cx="90720" cy="100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AEA9DA6-4797-4ED1-BABF-37CACB9660C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8118" y="1551587"/>
                  <a:ext cx="12636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1538374-D53A-41DE-978D-AFDCD54B8F86}"/>
                    </a:ext>
                  </a:extLst>
                </p14:cNvPr>
                <p14:cNvContentPartPr/>
                <p14:nvPr/>
              </p14:nvContentPartPr>
              <p14:xfrm>
                <a:off x="1101078" y="1520267"/>
                <a:ext cx="201600" cy="147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1538374-D53A-41DE-978D-AFDCD54B8F8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3078" y="1502267"/>
                  <a:ext cx="237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9E7DA76-2697-4AE1-A287-BC6562C1D10F}"/>
                    </a:ext>
                  </a:extLst>
                </p14:cNvPr>
                <p14:cNvContentPartPr/>
                <p14:nvPr/>
              </p14:nvContentPartPr>
              <p14:xfrm>
                <a:off x="1364598" y="1531787"/>
                <a:ext cx="141120" cy="1260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9E7DA76-2697-4AE1-A287-BC6562C1D10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346958" y="1513787"/>
                  <a:ext cx="1767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FF2518-4C8B-49A0-80EB-CF2DF3DD96E8}"/>
                    </a:ext>
                  </a:extLst>
                </p14:cNvPr>
                <p14:cNvContentPartPr/>
                <p14:nvPr/>
              </p14:nvContentPartPr>
              <p14:xfrm>
                <a:off x="1592838" y="1500827"/>
                <a:ext cx="34560" cy="156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FF2518-4C8B-49A0-80EB-CF2DF3DD96E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575198" y="1483187"/>
                  <a:ext cx="70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925E962-BEB8-4E1F-BDE6-820BC40D0C24}"/>
                    </a:ext>
                  </a:extLst>
                </p14:cNvPr>
                <p14:cNvContentPartPr/>
                <p14:nvPr/>
              </p14:nvContentPartPr>
              <p14:xfrm>
                <a:off x="1757718" y="1539347"/>
                <a:ext cx="28800" cy="1382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925E962-BEB8-4E1F-BDE6-820BC40D0C2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739718" y="1521707"/>
                  <a:ext cx="64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75A089-2FFF-4099-A067-9B8F7845C6F9}"/>
                    </a:ext>
                  </a:extLst>
                </p14:cNvPr>
                <p14:cNvContentPartPr/>
                <p14:nvPr/>
              </p14:nvContentPartPr>
              <p14:xfrm>
                <a:off x="1696158" y="1522787"/>
                <a:ext cx="244440" cy="1389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175A089-2FFF-4099-A067-9B8F7845C6F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678158" y="1505147"/>
                  <a:ext cx="2800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E75337D-E568-4ACD-8982-43E5C5FDCB15}"/>
                    </a:ext>
                  </a:extLst>
                </p14:cNvPr>
                <p14:cNvContentPartPr/>
                <p14:nvPr/>
              </p14:nvContentPartPr>
              <p14:xfrm>
                <a:off x="2073078" y="1531427"/>
                <a:ext cx="102600" cy="130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E75337D-E568-4ACD-8982-43E5C5FDCB1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055078" y="1513787"/>
                  <a:ext cx="138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2BFB67-29EC-42F0-B2F6-7BEAA05F72C3}"/>
                    </a:ext>
                  </a:extLst>
                </p14:cNvPr>
                <p14:cNvContentPartPr/>
                <p14:nvPr/>
              </p14:nvContentPartPr>
              <p14:xfrm>
                <a:off x="2273238" y="1520267"/>
                <a:ext cx="254880" cy="150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2BFB67-29EC-42F0-B2F6-7BEAA05F72C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255238" y="1502267"/>
                  <a:ext cx="2905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037762E-B272-4D67-BF6E-467BF4D68199}"/>
                    </a:ext>
                  </a:extLst>
                </p14:cNvPr>
                <p14:cNvContentPartPr/>
                <p14:nvPr/>
              </p14:nvContentPartPr>
              <p14:xfrm>
                <a:off x="2613438" y="1511627"/>
                <a:ext cx="162000" cy="1674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2037762E-B272-4D67-BF6E-467BF4D6819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595798" y="1493627"/>
                  <a:ext cx="1976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97430B4-F077-4B08-9DB0-8C6FA8617EAE}"/>
                    </a:ext>
                  </a:extLst>
                </p14:cNvPr>
                <p14:cNvContentPartPr/>
                <p14:nvPr/>
              </p14:nvContentPartPr>
              <p14:xfrm>
                <a:off x="2682198" y="1572107"/>
                <a:ext cx="109800" cy="61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97430B4-F077-4B08-9DB0-8C6FA8617EA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64198" y="1554467"/>
                  <a:ext cx="14544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991C102-124C-4610-A548-F947CEACBBB4}"/>
                    </a:ext>
                  </a:extLst>
                </p14:cNvPr>
                <p14:cNvContentPartPr/>
                <p14:nvPr/>
              </p14:nvContentPartPr>
              <p14:xfrm>
                <a:off x="2893878" y="1500107"/>
                <a:ext cx="130680" cy="1911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991C102-124C-4610-A548-F947CEACBBB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76238" y="1482467"/>
                  <a:ext cx="1663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D419B49-EEEA-4EFF-B007-212A04475339}"/>
              </a:ext>
            </a:extLst>
          </p:cNvPr>
          <p:cNvGrpSpPr/>
          <p:nvPr/>
        </p:nvGrpSpPr>
        <p:grpSpPr>
          <a:xfrm>
            <a:off x="3362238" y="1553747"/>
            <a:ext cx="2378160" cy="185760"/>
            <a:chOff x="3362238" y="1553747"/>
            <a:chExt cx="237816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B8EB3A7-E90F-4CEF-9A96-8A84CCCFC7AA}"/>
                    </a:ext>
                  </a:extLst>
                </p14:cNvPr>
                <p14:cNvContentPartPr/>
                <p14:nvPr/>
              </p14:nvContentPartPr>
              <p14:xfrm>
                <a:off x="3362238" y="1560947"/>
                <a:ext cx="116280" cy="1508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B8EB3A7-E90F-4CEF-9A96-8A84CCCFC7A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44238" y="1542947"/>
                  <a:ext cx="15192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CD8BC399-252C-4400-A80A-355E057067DF}"/>
                    </a:ext>
                  </a:extLst>
                </p14:cNvPr>
                <p14:cNvContentPartPr/>
                <p14:nvPr/>
              </p14:nvContentPartPr>
              <p14:xfrm>
                <a:off x="3612078" y="1553747"/>
                <a:ext cx="25560" cy="1666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D8BC399-252C-4400-A80A-355E057067D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594438" y="1535747"/>
                  <a:ext cx="6120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6325E2A-068E-4A91-BE73-573D84C605FD}"/>
                    </a:ext>
                  </a:extLst>
                </p14:cNvPr>
                <p14:cNvContentPartPr/>
                <p14:nvPr/>
              </p14:nvContentPartPr>
              <p14:xfrm>
                <a:off x="3558798" y="1560227"/>
                <a:ext cx="169200" cy="4392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6325E2A-068E-4A91-BE73-573D84C605F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40798" y="1542227"/>
                  <a:ext cx="204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64520D7-7559-4C27-88DB-6B8F6297B06A}"/>
                    </a:ext>
                  </a:extLst>
                </p14:cNvPr>
                <p14:cNvContentPartPr/>
                <p14:nvPr/>
              </p14:nvContentPartPr>
              <p14:xfrm>
                <a:off x="3838518" y="1591547"/>
                <a:ext cx="104760" cy="1425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64520D7-7559-4C27-88DB-6B8F6297B06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820878" y="1573907"/>
                  <a:ext cx="1404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E3D4D84-D2A9-453D-B23E-DD6D8F800B79}"/>
                    </a:ext>
                  </a:extLst>
                </p14:cNvPr>
                <p14:cNvContentPartPr/>
                <p14:nvPr/>
              </p14:nvContentPartPr>
              <p14:xfrm>
                <a:off x="3797838" y="1598747"/>
                <a:ext cx="304560" cy="135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E3D4D84-D2A9-453D-B23E-DD6D8F800B7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79838" y="1580747"/>
                  <a:ext cx="340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DA11FBB-353D-4113-BBA8-4C9D6D2509D3}"/>
                    </a:ext>
                  </a:extLst>
                </p14:cNvPr>
                <p14:cNvContentPartPr/>
                <p14:nvPr/>
              </p14:nvContentPartPr>
              <p14:xfrm>
                <a:off x="3964518" y="1583987"/>
                <a:ext cx="217080" cy="378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DA11FBB-353D-4113-BBA8-4C9D6D2509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946878" y="1565987"/>
                  <a:ext cx="2527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D6E4818-966F-4415-8918-0A6CA4714FF6}"/>
                    </a:ext>
                  </a:extLst>
                </p14:cNvPr>
                <p14:cNvContentPartPr/>
                <p14:nvPr/>
              </p14:nvContentPartPr>
              <p14:xfrm>
                <a:off x="4199958" y="1587947"/>
                <a:ext cx="158040" cy="151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D6E4818-966F-4415-8918-0A6CA4714FF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181958" y="1569947"/>
                  <a:ext cx="193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C19B3A5A-E8E9-42E8-BBC0-82CF97777B53}"/>
                    </a:ext>
                  </a:extLst>
                </p14:cNvPr>
                <p14:cNvContentPartPr/>
                <p14:nvPr/>
              </p14:nvContentPartPr>
              <p14:xfrm>
                <a:off x="4432518" y="1595867"/>
                <a:ext cx="269640" cy="1238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C19B3A5A-E8E9-42E8-BBC0-82CF97777B5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414518" y="1577867"/>
                  <a:ext cx="3052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4DAEEBE-7FAE-46C5-AA09-B765CDB214DA}"/>
                    </a:ext>
                  </a:extLst>
                </p14:cNvPr>
                <p14:cNvContentPartPr/>
                <p14:nvPr/>
              </p14:nvContentPartPr>
              <p14:xfrm>
                <a:off x="4788198" y="1590107"/>
                <a:ext cx="110520" cy="133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4DAEEBE-7FAE-46C5-AA09-B765CDB214D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770558" y="1572467"/>
                  <a:ext cx="1461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D942F78-2FE0-4043-8838-FC5334B3AA0F}"/>
                    </a:ext>
                  </a:extLst>
                </p14:cNvPr>
                <p14:cNvContentPartPr/>
                <p14:nvPr/>
              </p14:nvContentPartPr>
              <p14:xfrm>
                <a:off x="4791798" y="1666427"/>
                <a:ext cx="142200" cy="90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D942F78-2FE0-4043-8838-FC5334B3AA0F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773798" y="1648787"/>
                  <a:ext cx="177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06A7400C-8C62-44DE-B6FD-760DD47E4645}"/>
                    </a:ext>
                  </a:extLst>
                </p14:cNvPr>
                <p14:cNvContentPartPr/>
                <p14:nvPr/>
              </p14:nvContentPartPr>
              <p14:xfrm>
                <a:off x="5021478" y="1605587"/>
                <a:ext cx="326160" cy="128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06A7400C-8C62-44DE-B6FD-760DD47E464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03478" y="1587947"/>
                  <a:ext cx="361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087039E-2E58-42D8-B2B5-967EFBF33BB1}"/>
                    </a:ext>
                  </a:extLst>
                </p14:cNvPr>
                <p14:cNvContentPartPr/>
                <p14:nvPr/>
              </p14:nvContentPartPr>
              <p14:xfrm>
                <a:off x="5251878" y="1614227"/>
                <a:ext cx="167040" cy="25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087039E-2E58-42D8-B2B5-967EFBF33BB1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234238" y="1596587"/>
                  <a:ext cx="2026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1F826575-E06D-487F-ADC6-AD6BE1C02A88}"/>
                    </a:ext>
                  </a:extLst>
                </p14:cNvPr>
                <p14:cNvContentPartPr/>
                <p14:nvPr/>
              </p14:nvContentPartPr>
              <p14:xfrm>
                <a:off x="5487318" y="1596227"/>
                <a:ext cx="122400" cy="1425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1F826575-E06D-487F-ADC6-AD6BE1C02A8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469318" y="1578587"/>
                  <a:ext cx="158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BC2F18-5A1C-4855-B933-72EC5835F73C}"/>
                    </a:ext>
                  </a:extLst>
                </p14:cNvPr>
                <p14:cNvContentPartPr/>
                <p14:nvPr/>
              </p14:nvContentPartPr>
              <p14:xfrm>
                <a:off x="5740038" y="1709987"/>
                <a:ext cx="360" cy="46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BC2F18-5A1C-4855-B933-72EC5835F73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5722038" y="1692347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4EB34F5E-5DAB-4A48-83D2-B968C11E53D1}"/>
              </a:ext>
            </a:extLst>
          </p:cNvPr>
          <p:cNvGrpSpPr/>
          <p:nvPr/>
        </p:nvGrpSpPr>
        <p:grpSpPr>
          <a:xfrm>
            <a:off x="5608278" y="1063067"/>
            <a:ext cx="909720" cy="262440"/>
            <a:chOff x="5608278" y="1063067"/>
            <a:chExt cx="90972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BEC5BF-C09A-47BD-A037-75D6D5D80D93}"/>
                    </a:ext>
                  </a:extLst>
                </p14:cNvPr>
                <p14:cNvContentPartPr/>
                <p14:nvPr/>
              </p14:nvContentPartPr>
              <p14:xfrm>
                <a:off x="5608278" y="1108067"/>
                <a:ext cx="42480" cy="1890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A8BEC5BF-C09A-47BD-A037-75D6D5D80D9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5590638" y="1090427"/>
                  <a:ext cx="78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11DF0F-243A-40D1-BC86-D32812F1A2C4}"/>
                    </a:ext>
                  </a:extLst>
                </p14:cNvPr>
                <p14:cNvContentPartPr/>
                <p14:nvPr/>
              </p14:nvContentPartPr>
              <p14:xfrm>
                <a:off x="5608278" y="1106267"/>
                <a:ext cx="178560" cy="943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11DF0F-243A-40D1-BC86-D32812F1A2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590638" y="1088267"/>
                  <a:ext cx="2142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15BC098-7071-4882-943D-A74A34E68A46}"/>
                    </a:ext>
                  </a:extLst>
                </p14:cNvPr>
                <p14:cNvContentPartPr/>
                <p14:nvPr/>
              </p14:nvContentPartPr>
              <p14:xfrm>
                <a:off x="5866038" y="1116707"/>
                <a:ext cx="270720" cy="234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15BC098-7071-4882-943D-A74A34E68A46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848038" y="1098707"/>
                  <a:ext cx="30636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BDB1AB6-011F-4857-94B5-9FB0287638F7}"/>
                    </a:ext>
                  </a:extLst>
                </p14:cNvPr>
                <p14:cNvContentPartPr/>
                <p14:nvPr/>
              </p14:nvContentPartPr>
              <p14:xfrm>
                <a:off x="6053958" y="1063067"/>
                <a:ext cx="88920" cy="109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BDB1AB6-011F-4857-94B5-9FB0287638F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6036318" y="1045067"/>
                  <a:ext cx="1245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BE26CAD4-191A-4A23-A8F9-BDB80050423C}"/>
                    </a:ext>
                  </a:extLst>
                </p14:cNvPr>
                <p14:cNvContentPartPr/>
                <p14:nvPr/>
              </p14:nvContentPartPr>
              <p14:xfrm>
                <a:off x="6282558" y="1092587"/>
                <a:ext cx="235440" cy="23292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BE26CAD4-191A-4A23-A8F9-BDB80050423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6264918" y="1074947"/>
                  <a:ext cx="271080" cy="26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CD5C310D-96FD-448E-9A26-985809C489D9}"/>
                  </a:ext>
                </a:extLst>
              </p14:cNvPr>
              <p14:cNvContentPartPr/>
              <p14:nvPr/>
            </p14:nvContentPartPr>
            <p14:xfrm>
              <a:off x="6710238" y="1255307"/>
              <a:ext cx="14760" cy="5904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CD5C310D-96FD-448E-9A26-985809C489D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6692598" y="1237307"/>
                <a:ext cx="50400" cy="9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3DC2A2E9-DBD6-4238-9F37-EE3684ADA8BA}"/>
              </a:ext>
            </a:extLst>
          </p:cNvPr>
          <p:cNvGrpSpPr/>
          <p:nvPr/>
        </p:nvGrpSpPr>
        <p:grpSpPr>
          <a:xfrm>
            <a:off x="6990678" y="1060907"/>
            <a:ext cx="522000" cy="159840"/>
            <a:chOff x="6990678" y="1060907"/>
            <a:chExt cx="522000" cy="1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1C328EA-ABF5-4922-A62B-3166A27E0B11}"/>
                    </a:ext>
                  </a:extLst>
                </p14:cNvPr>
                <p14:cNvContentPartPr/>
                <p14:nvPr/>
              </p14:nvContentPartPr>
              <p14:xfrm>
                <a:off x="6990678" y="1088987"/>
                <a:ext cx="300960" cy="1317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1C328EA-ABF5-4922-A62B-3166A27E0B1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973038" y="1070987"/>
                  <a:ext cx="3366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F458272-A3CF-4ECA-B707-695DA8877EF2}"/>
                    </a:ext>
                  </a:extLst>
                </p14:cNvPr>
                <p14:cNvContentPartPr/>
                <p14:nvPr/>
              </p14:nvContentPartPr>
              <p14:xfrm>
                <a:off x="7379838" y="1060907"/>
                <a:ext cx="108000" cy="1569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F458272-A3CF-4ECA-B707-695DA8877E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361838" y="1042907"/>
                  <a:ext cx="143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EB6841E-02A3-4AC8-84F3-CDD1CBB71E76}"/>
                    </a:ext>
                  </a:extLst>
                </p14:cNvPr>
                <p14:cNvContentPartPr/>
                <p14:nvPr/>
              </p14:nvContentPartPr>
              <p14:xfrm>
                <a:off x="7365078" y="1145507"/>
                <a:ext cx="147600" cy="216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EB6841E-02A3-4AC8-84F3-CDD1CBB71E76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347438" y="1127507"/>
                  <a:ext cx="18324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537AA58-7C2D-414C-8317-77CDF532CEE3}"/>
              </a:ext>
            </a:extLst>
          </p:cNvPr>
          <p:cNvGrpSpPr/>
          <p:nvPr/>
        </p:nvGrpSpPr>
        <p:grpSpPr>
          <a:xfrm>
            <a:off x="7773678" y="1073867"/>
            <a:ext cx="679680" cy="152280"/>
            <a:chOff x="7773678" y="1073867"/>
            <a:chExt cx="67968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CA40436-13C9-45DF-884C-FFE95AB21A95}"/>
                    </a:ext>
                  </a:extLst>
                </p14:cNvPr>
                <p14:cNvContentPartPr/>
                <p14:nvPr/>
              </p14:nvContentPartPr>
              <p14:xfrm>
                <a:off x="7773678" y="1074227"/>
                <a:ext cx="132840" cy="1519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CA40436-13C9-45DF-884C-FFE95AB21A9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756038" y="1056227"/>
                  <a:ext cx="1684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24CDD789-320B-4C9D-BDDB-75BA83006C9C}"/>
                    </a:ext>
                  </a:extLst>
                </p14:cNvPr>
                <p14:cNvContentPartPr/>
                <p14:nvPr/>
              </p14:nvContentPartPr>
              <p14:xfrm>
                <a:off x="7983558" y="1077467"/>
                <a:ext cx="213840" cy="12960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24CDD789-320B-4C9D-BDDB-75BA83006C9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965558" y="1059827"/>
                  <a:ext cx="2494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37B0C91-16BB-4FD6-8ECA-DCCBA4D3A6B8}"/>
                    </a:ext>
                  </a:extLst>
                </p14:cNvPr>
                <p14:cNvContentPartPr/>
                <p14:nvPr/>
              </p14:nvContentPartPr>
              <p14:xfrm>
                <a:off x="7987878" y="1146227"/>
                <a:ext cx="159120" cy="212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37B0C91-16BB-4FD6-8ECA-DCCBA4D3A6B8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7969878" y="1128227"/>
                  <a:ext cx="1947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5895279-29EC-40EE-9707-628AC48733F4}"/>
                    </a:ext>
                  </a:extLst>
                </p14:cNvPr>
                <p14:cNvContentPartPr/>
                <p14:nvPr/>
              </p14:nvContentPartPr>
              <p14:xfrm>
                <a:off x="8263278" y="1073867"/>
                <a:ext cx="190080" cy="13968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B5895279-29EC-40EE-9707-628AC48733F4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45278" y="1056227"/>
                  <a:ext cx="2257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5DB91EC-86CF-4F3D-99F8-DCEFE082D6C3}"/>
              </a:ext>
            </a:extLst>
          </p:cNvPr>
          <p:cNvGrpSpPr/>
          <p:nvPr/>
        </p:nvGrpSpPr>
        <p:grpSpPr>
          <a:xfrm>
            <a:off x="8663958" y="1086827"/>
            <a:ext cx="1893240" cy="196920"/>
            <a:chOff x="8663958" y="1086827"/>
            <a:chExt cx="1893240" cy="19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7BF4063-1807-4516-AB0A-E330008B476C}"/>
                    </a:ext>
                  </a:extLst>
                </p14:cNvPr>
                <p14:cNvContentPartPr/>
                <p14:nvPr/>
              </p14:nvContentPartPr>
              <p14:xfrm>
                <a:off x="8663958" y="1086827"/>
                <a:ext cx="124920" cy="171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A7BF4063-1807-4516-AB0A-E330008B47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646318" y="1069187"/>
                  <a:ext cx="160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A37FDF4-84DA-4D39-88FA-8605876434B2}"/>
                    </a:ext>
                  </a:extLst>
                </p14:cNvPr>
                <p14:cNvContentPartPr/>
                <p14:nvPr/>
              </p14:nvContentPartPr>
              <p14:xfrm>
                <a:off x="8861598" y="1114907"/>
                <a:ext cx="158040" cy="1382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A37FDF4-84DA-4D39-88FA-8605876434B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843598" y="1097267"/>
                  <a:ext cx="19368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BF68B31-9270-4139-89DD-C40E100F4B48}"/>
                    </a:ext>
                  </a:extLst>
                </p14:cNvPr>
                <p14:cNvContentPartPr/>
                <p14:nvPr/>
              </p14:nvContentPartPr>
              <p14:xfrm>
                <a:off x="9090558" y="1115987"/>
                <a:ext cx="183240" cy="1260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BF68B31-9270-4139-89DD-C40E100F4B4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072558" y="1098347"/>
                  <a:ext cx="2188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BDD1600-8DA5-4C95-87FD-D901AE1C7A92}"/>
                    </a:ext>
                  </a:extLst>
                </p14:cNvPr>
                <p14:cNvContentPartPr/>
                <p14:nvPr/>
              </p14:nvContentPartPr>
              <p14:xfrm>
                <a:off x="9373158" y="1100507"/>
                <a:ext cx="92520" cy="156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BDD1600-8DA5-4C95-87FD-D901AE1C7A9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9355518" y="1082867"/>
                  <a:ext cx="128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C47BAAD-A245-4B73-A883-1BF0FB10D3EE}"/>
                    </a:ext>
                  </a:extLst>
                </p14:cNvPr>
                <p14:cNvContentPartPr/>
                <p14:nvPr/>
              </p14:nvContentPartPr>
              <p14:xfrm>
                <a:off x="9569358" y="1148387"/>
                <a:ext cx="30960" cy="1310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3C47BAAD-A245-4B73-A883-1BF0FB10D3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551358" y="1130387"/>
                  <a:ext cx="666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EB40CD81-3E80-463F-BB12-3FA3A28D3BBD}"/>
                    </a:ext>
                  </a:extLst>
                </p14:cNvPr>
                <p14:cNvContentPartPr/>
                <p14:nvPr/>
              </p14:nvContentPartPr>
              <p14:xfrm>
                <a:off x="9487638" y="1100867"/>
                <a:ext cx="411840" cy="1774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EB40CD81-3E80-463F-BB12-3FA3A28D3BB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469638" y="1082867"/>
                  <a:ext cx="4474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60DF547-ABCA-4924-8721-5BED3F9AE474}"/>
                    </a:ext>
                  </a:extLst>
                </p14:cNvPr>
                <p14:cNvContentPartPr/>
                <p14:nvPr/>
              </p14:nvContentPartPr>
              <p14:xfrm>
                <a:off x="9920718" y="1139747"/>
                <a:ext cx="176040" cy="1162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60DF547-ABCA-4924-8721-5BED3F9AE4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9902718" y="1121747"/>
                  <a:ext cx="211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D3BC4D5-686B-4043-BB2B-6F4F8C933A34}"/>
                    </a:ext>
                  </a:extLst>
                </p14:cNvPr>
                <p14:cNvContentPartPr/>
                <p14:nvPr/>
              </p14:nvContentPartPr>
              <p14:xfrm>
                <a:off x="10204038" y="1143707"/>
                <a:ext cx="153360" cy="1220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D3BC4D5-686B-4043-BB2B-6F4F8C933A34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186398" y="1125707"/>
                  <a:ext cx="189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24B20060-F0BB-420B-B55E-EED765C90292}"/>
                    </a:ext>
                  </a:extLst>
                </p14:cNvPr>
                <p14:cNvContentPartPr/>
                <p14:nvPr/>
              </p14:nvContentPartPr>
              <p14:xfrm>
                <a:off x="10440198" y="1130387"/>
                <a:ext cx="51120" cy="153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24B20060-F0BB-420B-B55E-EED765C902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422198" y="1112387"/>
                  <a:ext cx="8676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ED7B89C-D2B7-44F5-9703-16B6DBB204D7}"/>
                    </a:ext>
                  </a:extLst>
                </p14:cNvPr>
                <p14:cNvContentPartPr/>
                <p14:nvPr/>
              </p14:nvContentPartPr>
              <p14:xfrm>
                <a:off x="10362798" y="1118867"/>
                <a:ext cx="194400" cy="295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ED7B89C-D2B7-44F5-9703-16B6DBB204D7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345158" y="1101227"/>
                  <a:ext cx="230040" cy="6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4F95B383-B377-4969-A214-16C041323533}"/>
                  </a:ext>
                </a:extLst>
              </p14:cNvPr>
              <p14:cNvContentPartPr/>
              <p14:nvPr/>
            </p14:nvContentPartPr>
            <p14:xfrm>
              <a:off x="10841598" y="1065947"/>
              <a:ext cx="189360" cy="19008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4F95B383-B377-4969-A214-16C041323533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823598" y="1047947"/>
                <a:ext cx="225000" cy="22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B3265C3C-284B-4D0D-BBC4-629AC6D176F4}"/>
              </a:ext>
            </a:extLst>
          </p:cNvPr>
          <p:cNvGrpSpPr/>
          <p:nvPr/>
        </p:nvGrpSpPr>
        <p:grpSpPr>
          <a:xfrm>
            <a:off x="11306718" y="1087547"/>
            <a:ext cx="673200" cy="154440"/>
            <a:chOff x="11306718" y="1087547"/>
            <a:chExt cx="673200" cy="15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C5D1160-A90A-4E99-BE50-03F9F6912F92}"/>
                    </a:ext>
                  </a:extLst>
                </p14:cNvPr>
                <p14:cNvContentPartPr/>
                <p14:nvPr/>
              </p14:nvContentPartPr>
              <p14:xfrm>
                <a:off x="11306718" y="1088987"/>
                <a:ext cx="215640" cy="153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C5D1160-A90A-4E99-BE50-03F9F6912F92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289078" y="1070987"/>
                  <a:ext cx="251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3AA4813-18EE-40B6-BB6C-D081C657AC26}"/>
                    </a:ext>
                  </a:extLst>
                </p14:cNvPr>
                <p14:cNvContentPartPr/>
                <p14:nvPr/>
              </p14:nvContentPartPr>
              <p14:xfrm>
                <a:off x="11592918" y="1087547"/>
                <a:ext cx="96480" cy="1472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3AA4813-18EE-40B6-BB6C-D081C657AC26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574918" y="1069547"/>
                  <a:ext cx="13212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5CA6A7BA-9383-451D-A9E8-7343285D6934}"/>
                    </a:ext>
                  </a:extLst>
                </p14:cNvPr>
                <p14:cNvContentPartPr/>
                <p14:nvPr/>
              </p14:nvContentPartPr>
              <p14:xfrm>
                <a:off x="11573118" y="1141907"/>
                <a:ext cx="147600" cy="118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5CA6A7BA-9383-451D-A9E8-7343285D6934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555118" y="1123907"/>
                  <a:ext cx="1832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BF26E68-955D-4DDD-9033-4F211ECCCC8D}"/>
                    </a:ext>
                  </a:extLst>
                </p14:cNvPr>
                <p14:cNvContentPartPr/>
                <p14:nvPr/>
              </p14:nvContentPartPr>
              <p14:xfrm>
                <a:off x="11753118" y="1100507"/>
                <a:ext cx="226800" cy="1170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BF26E68-955D-4DDD-9033-4F211ECCCC8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735478" y="1082507"/>
                  <a:ext cx="262440" cy="15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A497E05-4D44-4D20-82FE-AE503B546D24}"/>
                  </a:ext>
                </a:extLst>
              </p14:cNvPr>
              <p14:cNvContentPartPr/>
              <p14:nvPr/>
            </p14:nvContentPartPr>
            <p14:xfrm>
              <a:off x="1135638" y="2141267"/>
              <a:ext cx="2520" cy="111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A497E05-4D44-4D20-82FE-AE503B546D2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17998" y="2123267"/>
                <a:ext cx="3816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6" name="Group 175">
            <a:extLst>
              <a:ext uri="{FF2B5EF4-FFF2-40B4-BE49-F238E27FC236}">
                <a16:creationId xmlns:a16="http://schemas.microsoft.com/office/drawing/2014/main" id="{5A19EBC6-334E-4D7C-A0FD-3947B4EA8B4D}"/>
              </a:ext>
            </a:extLst>
          </p:cNvPr>
          <p:cNvGrpSpPr/>
          <p:nvPr/>
        </p:nvGrpSpPr>
        <p:grpSpPr>
          <a:xfrm>
            <a:off x="1477638" y="2070347"/>
            <a:ext cx="2033640" cy="273960"/>
            <a:chOff x="1477638" y="2070347"/>
            <a:chExt cx="2033640" cy="27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430FF12-0307-47FF-AB5C-27149015FDB8}"/>
                    </a:ext>
                  </a:extLst>
                </p14:cNvPr>
                <p14:cNvContentPartPr/>
                <p14:nvPr/>
              </p14:nvContentPartPr>
              <p14:xfrm>
                <a:off x="1477638" y="2070347"/>
                <a:ext cx="144360" cy="2023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430FF12-0307-47FF-AB5C-27149015FD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459638" y="2052707"/>
                  <a:ext cx="1800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FA57D8F2-F823-4961-B29D-4C68767BB40E}"/>
                    </a:ext>
                  </a:extLst>
                </p14:cNvPr>
                <p14:cNvContentPartPr/>
                <p14:nvPr/>
              </p14:nvContentPartPr>
              <p14:xfrm>
                <a:off x="1708758" y="2155307"/>
                <a:ext cx="132480" cy="1299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FA57D8F2-F823-4961-B29D-4C68767BB4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691118" y="2137307"/>
                  <a:ext cx="1681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ADAF273-AD67-4F16-A142-52DEE1E961DE}"/>
                    </a:ext>
                  </a:extLst>
                </p14:cNvPr>
                <p14:cNvContentPartPr/>
                <p14:nvPr/>
              </p14:nvContentPartPr>
              <p14:xfrm>
                <a:off x="1944558" y="2150267"/>
                <a:ext cx="194760" cy="1177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ADAF273-AD67-4F16-A142-52DEE1E961D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26558" y="2132627"/>
                  <a:ext cx="2304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AA0B0B1-0EA8-4E86-B97E-19F526A488F8}"/>
                    </a:ext>
                  </a:extLst>
                </p14:cNvPr>
                <p14:cNvContentPartPr/>
                <p14:nvPr/>
              </p14:nvContentPartPr>
              <p14:xfrm>
                <a:off x="2236878" y="2140547"/>
                <a:ext cx="174240" cy="1551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AA0B0B1-0EA8-4E86-B97E-19F526A488F8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219238" y="2122547"/>
                  <a:ext cx="2098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51161848-9058-408A-8216-E793AB087317}"/>
                    </a:ext>
                  </a:extLst>
                </p14:cNvPr>
                <p14:cNvContentPartPr/>
                <p14:nvPr/>
              </p14:nvContentPartPr>
              <p14:xfrm>
                <a:off x="2520558" y="2136227"/>
                <a:ext cx="129600" cy="1897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51161848-9058-408A-8216-E793AB08731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502918" y="2118587"/>
                  <a:ext cx="1652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750531B-FBCB-49CB-B1D2-0D3B08A2A38B}"/>
                    </a:ext>
                  </a:extLst>
                </p14:cNvPr>
                <p14:cNvContentPartPr/>
                <p14:nvPr/>
              </p14:nvContentPartPr>
              <p14:xfrm>
                <a:off x="2562678" y="2241347"/>
                <a:ext cx="134280" cy="331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750531B-FBCB-49CB-B1D2-0D3B08A2A38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2544678" y="2223347"/>
                  <a:ext cx="16992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6DE23F6-573C-4362-9A5B-51575682CB94}"/>
                    </a:ext>
                  </a:extLst>
                </p14:cNvPr>
                <p14:cNvContentPartPr/>
                <p14:nvPr/>
              </p14:nvContentPartPr>
              <p14:xfrm>
                <a:off x="2793438" y="2155667"/>
                <a:ext cx="203760" cy="188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6DE23F6-573C-4362-9A5B-51575682CB94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2775798" y="2138027"/>
                  <a:ext cx="2394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DA400A0-BC4B-448C-8138-94E34972B79A}"/>
                    </a:ext>
                  </a:extLst>
                </p14:cNvPr>
                <p14:cNvContentPartPr/>
                <p14:nvPr/>
              </p14:nvContentPartPr>
              <p14:xfrm>
                <a:off x="3113118" y="2161067"/>
                <a:ext cx="117360" cy="1699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DA400A0-BC4B-448C-8138-94E34972B79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3095118" y="2143067"/>
                  <a:ext cx="1530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563DAAA-55E1-44B5-94CC-49C2D448DFE4}"/>
                    </a:ext>
                  </a:extLst>
                </p14:cNvPr>
                <p14:cNvContentPartPr/>
                <p14:nvPr/>
              </p14:nvContentPartPr>
              <p14:xfrm>
                <a:off x="3355038" y="2125067"/>
                <a:ext cx="143640" cy="1969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563DAAA-55E1-44B5-94CC-49C2D448DFE4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3337398" y="2107427"/>
                  <a:ext cx="1792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D6FEBB7-3364-451E-9E39-4091B5469277}"/>
                    </a:ext>
                  </a:extLst>
                </p14:cNvPr>
                <p14:cNvContentPartPr/>
                <p14:nvPr/>
              </p14:nvContentPartPr>
              <p14:xfrm>
                <a:off x="3376278" y="2238467"/>
                <a:ext cx="135000" cy="111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D6FEBB7-3364-451E-9E39-4091B546927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3358638" y="2220467"/>
                  <a:ext cx="17064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4E4E9FF3-005E-48D3-93D6-F654B7FA932B}"/>
                  </a:ext>
                </a:extLst>
              </p14:cNvPr>
              <p14:cNvContentPartPr/>
              <p14:nvPr/>
            </p14:nvContentPartPr>
            <p14:xfrm>
              <a:off x="1170198" y="2732387"/>
              <a:ext cx="6840" cy="75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4E4E9FF3-005E-48D3-93D6-F654B7FA932B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1152198" y="2714387"/>
                <a:ext cx="42480" cy="4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16A9D8D-0EA1-4244-9E09-1BBAAF60213C}"/>
              </a:ext>
            </a:extLst>
          </p:cNvPr>
          <p:cNvGrpSpPr/>
          <p:nvPr/>
        </p:nvGrpSpPr>
        <p:grpSpPr>
          <a:xfrm>
            <a:off x="1555758" y="2584067"/>
            <a:ext cx="1348920" cy="190080"/>
            <a:chOff x="1555758" y="2584067"/>
            <a:chExt cx="1348920" cy="19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A1795FC-378E-4D18-8833-166DCC5F6B7D}"/>
                    </a:ext>
                  </a:extLst>
                </p14:cNvPr>
                <p14:cNvContentPartPr/>
                <p14:nvPr/>
              </p14:nvContentPartPr>
              <p14:xfrm>
                <a:off x="1555758" y="2588747"/>
                <a:ext cx="16920" cy="18540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A1795FC-378E-4D18-8833-166DCC5F6B7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538118" y="2571107"/>
                  <a:ext cx="52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6BA0566-499C-46FD-B282-F0023814C95B}"/>
                    </a:ext>
                  </a:extLst>
                </p14:cNvPr>
                <p14:cNvContentPartPr/>
                <p14:nvPr/>
              </p14:nvContentPartPr>
              <p14:xfrm>
                <a:off x="1700838" y="2591627"/>
                <a:ext cx="216720" cy="1760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6BA0566-499C-46FD-B282-F0023814C95B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682838" y="2573987"/>
                  <a:ext cx="252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BD22F4-3982-498C-BE79-07861AAAAA06}"/>
                    </a:ext>
                  </a:extLst>
                </p14:cNvPr>
                <p14:cNvContentPartPr/>
                <p14:nvPr/>
              </p14:nvContentPartPr>
              <p14:xfrm>
                <a:off x="1979478" y="2593067"/>
                <a:ext cx="166320" cy="153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BD22F4-3982-498C-BE79-07861AAAAA06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961478" y="2575427"/>
                  <a:ext cx="2019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A7191F4-1CFB-4157-BAFB-C042DC25949E}"/>
                    </a:ext>
                  </a:extLst>
                </p14:cNvPr>
                <p14:cNvContentPartPr/>
                <p14:nvPr/>
              </p14:nvContentPartPr>
              <p14:xfrm>
                <a:off x="2252718" y="2591987"/>
                <a:ext cx="137880" cy="1652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A7191F4-1CFB-4157-BAFB-C042DC25949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235078" y="2573987"/>
                  <a:ext cx="173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1672618-1D6F-402D-BCBA-61F799C6AC00}"/>
                    </a:ext>
                  </a:extLst>
                </p14:cNvPr>
                <p14:cNvContentPartPr/>
                <p14:nvPr/>
              </p14:nvContentPartPr>
              <p14:xfrm>
                <a:off x="2277918" y="2669387"/>
                <a:ext cx="104760" cy="27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1672618-1D6F-402D-BCBA-61F799C6AC0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259918" y="2651747"/>
                  <a:ext cx="140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EA8A31A-CF7A-44CC-BA5A-B114F2F058C9}"/>
                    </a:ext>
                  </a:extLst>
                </p14:cNvPr>
                <p14:cNvContentPartPr/>
                <p14:nvPr/>
              </p14:nvContentPartPr>
              <p14:xfrm>
                <a:off x="2494638" y="2584067"/>
                <a:ext cx="194400" cy="18792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EA8A31A-CF7A-44CC-BA5A-B114F2F058C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76998" y="2566427"/>
                  <a:ext cx="2300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8A6E96E-C3A2-452B-9EFD-F55E683ABBA2}"/>
                    </a:ext>
                  </a:extLst>
                </p14:cNvPr>
                <p14:cNvContentPartPr/>
                <p14:nvPr/>
              </p14:nvContentPartPr>
              <p14:xfrm>
                <a:off x="2808198" y="2611067"/>
                <a:ext cx="96480" cy="151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8A6E96E-C3A2-452B-9EFD-F55E683ABBA2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790198" y="2593427"/>
                  <a:ext cx="132120" cy="18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4BD220B-1656-4D94-8101-A96F0784DA9D}"/>
              </a:ext>
            </a:extLst>
          </p:cNvPr>
          <p:cNvGrpSpPr/>
          <p:nvPr/>
        </p:nvGrpSpPr>
        <p:grpSpPr>
          <a:xfrm>
            <a:off x="3087558" y="2598827"/>
            <a:ext cx="111600" cy="192600"/>
            <a:chOff x="3087558" y="2598827"/>
            <a:chExt cx="11160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A15A999-CDA1-4818-BBF9-32813E8D7EEE}"/>
                    </a:ext>
                  </a:extLst>
                </p14:cNvPr>
                <p14:cNvContentPartPr/>
                <p14:nvPr/>
              </p14:nvContentPartPr>
              <p14:xfrm>
                <a:off x="3087558" y="2598827"/>
                <a:ext cx="102960" cy="19260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A15A999-CDA1-4818-BBF9-32813E8D7EE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069918" y="2580827"/>
                  <a:ext cx="138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02FBA1F-AEB2-40BB-BA10-129F6C428D6B}"/>
                    </a:ext>
                  </a:extLst>
                </p14:cNvPr>
                <p14:cNvContentPartPr/>
                <p14:nvPr/>
              </p14:nvContentPartPr>
              <p14:xfrm>
                <a:off x="3099438" y="2697107"/>
                <a:ext cx="99720" cy="86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02FBA1F-AEB2-40BB-BA10-129F6C428D6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081438" y="2679107"/>
                  <a:ext cx="13536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500C106E-A05E-43E8-8D1E-29B135B13D07}"/>
                  </a:ext>
                </a:extLst>
              </p14:cNvPr>
              <p14:cNvContentPartPr/>
              <p14:nvPr/>
            </p14:nvContentPartPr>
            <p14:xfrm>
              <a:off x="1304478" y="3194627"/>
              <a:ext cx="11880" cy="57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500C106E-A05E-43E8-8D1E-29B135B13D07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286838" y="3176987"/>
                <a:ext cx="4752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0" name="Group 209">
            <a:extLst>
              <a:ext uri="{FF2B5EF4-FFF2-40B4-BE49-F238E27FC236}">
                <a16:creationId xmlns:a16="http://schemas.microsoft.com/office/drawing/2014/main" id="{D26530AD-F500-41A0-BBD8-5CB6EC6F363E}"/>
              </a:ext>
            </a:extLst>
          </p:cNvPr>
          <p:cNvGrpSpPr/>
          <p:nvPr/>
        </p:nvGrpSpPr>
        <p:grpSpPr>
          <a:xfrm>
            <a:off x="1618758" y="3094547"/>
            <a:ext cx="3142440" cy="233280"/>
            <a:chOff x="1618758" y="3094547"/>
            <a:chExt cx="3142440" cy="23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27A578-D709-46FD-BE6A-15507E6A6C1D}"/>
                    </a:ext>
                  </a:extLst>
                </p14:cNvPr>
                <p14:cNvContentPartPr/>
                <p14:nvPr/>
              </p14:nvContentPartPr>
              <p14:xfrm>
                <a:off x="1618758" y="3123347"/>
                <a:ext cx="160920" cy="188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27A578-D709-46FD-BE6A-15507E6A6C1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600758" y="3105707"/>
                  <a:ext cx="1965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C9FADC66-4748-48B2-B34D-60BC3E39DB5B}"/>
                    </a:ext>
                  </a:extLst>
                </p14:cNvPr>
                <p14:cNvContentPartPr/>
                <p14:nvPr/>
              </p14:nvContentPartPr>
              <p14:xfrm>
                <a:off x="1893078" y="3168707"/>
                <a:ext cx="105840" cy="134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C9FADC66-4748-48B2-B34D-60BC3E39DB5B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875438" y="3150707"/>
                  <a:ext cx="1414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92E16C7F-3826-4453-A8C3-402C3DB871D7}"/>
                    </a:ext>
                  </a:extLst>
                </p14:cNvPr>
                <p14:cNvContentPartPr/>
                <p14:nvPr/>
              </p14:nvContentPartPr>
              <p14:xfrm>
                <a:off x="2075958" y="3141347"/>
                <a:ext cx="207720" cy="1342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92E16C7F-3826-4453-A8C3-402C3DB871D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058318" y="3123707"/>
                  <a:ext cx="24336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CC206B19-7323-49DA-B570-787ACF10FB5B}"/>
                    </a:ext>
                  </a:extLst>
                </p14:cNvPr>
                <p14:cNvContentPartPr/>
                <p14:nvPr/>
              </p14:nvContentPartPr>
              <p14:xfrm>
                <a:off x="2383758" y="3161507"/>
                <a:ext cx="24120" cy="10044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CC206B19-7323-49DA-B570-787ACF10FB5B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2365758" y="3143507"/>
                  <a:ext cx="597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32EA186-09BC-47BB-934F-1AF95C3FA6B1}"/>
                    </a:ext>
                  </a:extLst>
                </p14:cNvPr>
                <p14:cNvContentPartPr/>
                <p14:nvPr/>
              </p14:nvContentPartPr>
              <p14:xfrm>
                <a:off x="2292678" y="3122987"/>
                <a:ext cx="164880" cy="2124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32EA186-09BC-47BB-934F-1AF95C3FA6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75038" y="3104987"/>
                  <a:ext cx="2005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617B1D-921D-4C9A-ACED-F93EE642E325}"/>
                    </a:ext>
                  </a:extLst>
                </p14:cNvPr>
                <p14:cNvContentPartPr/>
                <p14:nvPr/>
              </p14:nvContentPartPr>
              <p14:xfrm>
                <a:off x="2531718" y="3094547"/>
                <a:ext cx="199440" cy="1792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617B1D-921D-4C9A-ACED-F93EE642E32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2514078" y="3076547"/>
                  <a:ext cx="235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F5A4BBE-7ABD-4146-A18F-8F9B0CAB7F7B}"/>
                    </a:ext>
                  </a:extLst>
                </p14:cNvPr>
                <p14:cNvContentPartPr/>
                <p14:nvPr/>
              </p14:nvContentPartPr>
              <p14:xfrm>
                <a:off x="2816838" y="3101387"/>
                <a:ext cx="182160" cy="173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F5A4BBE-7ABD-4146-A18F-8F9B0CAB7F7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2798838" y="3083747"/>
                  <a:ext cx="21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90A124E5-B5BA-4E83-BE82-C6E0EF10BD8C}"/>
                    </a:ext>
                  </a:extLst>
                </p14:cNvPr>
                <p14:cNvContentPartPr/>
                <p14:nvPr/>
              </p14:nvContentPartPr>
              <p14:xfrm>
                <a:off x="2853198" y="3166547"/>
                <a:ext cx="120600" cy="18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90A124E5-B5BA-4E83-BE82-C6E0EF10BD8C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2835198" y="3148547"/>
                  <a:ext cx="1562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F98C0117-F752-4FE1-8B5F-D8E8F2D4463A}"/>
                    </a:ext>
                  </a:extLst>
                </p14:cNvPr>
                <p14:cNvContentPartPr/>
                <p14:nvPr/>
              </p14:nvContentPartPr>
              <p14:xfrm>
                <a:off x="3132918" y="3144947"/>
                <a:ext cx="128160" cy="1828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F98C0117-F752-4FE1-8B5F-D8E8F2D4463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3115278" y="3127307"/>
                  <a:ext cx="1638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EA8390A2-FBC7-42CF-943E-930946080E2C}"/>
                    </a:ext>
                  </a:extLst>
                </p14:cNvPr>
                <p14:cNvContentPartPr/>
                <p14:nvPr/>
              </p14:nvContentPartPr>
              <p14:xfrm>
                <a:off x="3382398" y="3153587"/>
                <a:ext cx="129960" cy="163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EA8390A2-FBC7-42CF-943E-930946080E2C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3364398" y="3135587"/>
                  <a:ext cx="1656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62DE036-6356-4D41-A5A2-48367DEA1792}"/>
                    </a:ext>
                  </a:extLst>
                </p14:cNvPr>
                <p14:cNvContentPartPr/>
                <p14:nvPr/>
              </p14:nvContentPartPr>
              <p14:xfrm>
                <a:off x="3618558" y="3145667"/>
                <a:ext cx="107280" cy="17712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62DE036-6356-4D41-A5A2-48367DEA1792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3600918" y="3127667"/>
                  <a:ext cx="14292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F80E81F-206F-472D-A206-A42E2C547169}"/>
                    </a:ext>
                  </a:extLst>
                </p14:cNvPr>
                <p14:cNvContentPartPr/>
                <p14:nvPr/>
              </p14:nvContentPartPr>
              <p14:xfrm>
                <a:off x="3832758" y="3153587"/>
                <a:ext cx="33480" cy="135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F80E81F-206F-472D-A206-A42E2C547169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3815118" y="3135587"/>
                  <a:ext cx="691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D693BD-0517-4947-8B81-28E3A9A6C90F}"/>
                    </a:ext>
                  </a:extLst>
                </p14:cNvPr>
                <p14:cNvContentPartPr/>
                <p14:nvPr/>
              </p14:nvContentPartPr>
              <p14:xfrm>
                <a:off x="4013118" y="3176267"/>
                <a:ext cx="11880" cy="147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D693BD-0517-4947-8B81-28E3A9A6C90F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95478" y="3158627"/>
                  <a:ext cx="47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0847B84-FD81-43A9-A01D-F6117DB3D1E2}"/>
                    </a:ext>
                  </a:extLst>
                </p14:cNvPr>
                <p14:cNvContentPartPr/>
                <p14:nvPr/>
              </p14:nvContentPartPr>
              <p14:xfrm>
                <a:off x="3933198" y="3157907"/>
                <a:ext cx="164880" cy="27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0847B84-FD81-43A9-A01D-F6117DB3D1E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3915198" y="3139907"/>
                  <a:ext cx="2005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57A767F-666D-4FF0-AF11-5F448A5196B4}"/>
                    </a:ext>
                  </a:extLst>
                </p14:cNvPr>
                <p14:cNvContentPartPr/>
                <p14:nvPr/>
              </p14:nvContentPartPr>
              <p14:xfrm>
                <a:off x="4167918" y="3144947"/>
                <a:ext cx="72720" cy="1530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57A767F-666D-4FF0-AF11-5F448A5196B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4149918" y="3127307"/>
                  <a:ext cx="108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AD2837D-4C51-49CF-851D-E27DE77AFE63}"/>
                    </a:ext>
                  </a:extLst>
                </p14:cNvPr>
                <p14:cNvContentPartPr/>
                <p14:nvPr/>
              </p14:nvContentPartPr>
              <p14:xfrm>
                <a:off x="4297878" y="3147827"/>
                <a:ext cx="174960" cy="1447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AD2837D-4C51-49CF-851D-E27DE77AFE6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4280238" y="3130187"/>
                  <a:ext cx="2106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10F6A-211B-42B4-808A-E5C8A009D16F}"/>
                    </a:ext>
                  </a:extLst>
                </p14:cNvPr>
                <p14:cNvContentPartPr/>
                <p14:nvPr/>
              </p14:nvContentPartPr>
              <p14:xfrm>
                <a:off x="4604238" y="3106787"/>
                <a:ext cx="101160" cy="1872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10F6A-211B-42B4-808A-E5C8A009D16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4586598" y="3088787"/>
                  <a:ext cx="136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D23B652F-E943-4E7A-A3F9-980F070C0A09}"/>
                    </a:ext>
                  </a:extLst>
                </p14:cNvPr>
                <p14:cNvContentPartPr/>
                <p14:nvPr/>
              </p14:nvContentPartPr>
              <p14:xfrm>
                <a:off x="4641318" y="3194267"/>
                <a:ext cx="119880" cy="14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D23B652F-E943-4E7A-A3F9-980F070C0A0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4623678" y="3176267"/>
                  <a:ext cx="1555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846F5B09-7A22-4ACA-9BA5-F6C7E446ABEF}"/>
              </a:ext>
            </a:extLst>
          </p:cNvPr>
          <p:cNvGrpSpPr/>
          <p:nvPr/>
        </p:nvGrpSpPr>
        <p:grpSpPr>
          <a:xfrm>
            <a:off x="5057838" y="2084027"/>
            <a:ext cx="620640" cy="308160"/>
            <a:chOff x="5057838" y="2084027"/>
            <a:chExt cx="62064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FD1A897-7807-448D-806D-34E81CE2E479}"/>
                    </a:ext>
                  </a:extLst>
                </p14:cNvPr>
                <p14:cNvContentPartPr/>
                <p14:nvPr/>
              </p14:nvContentPartPr>
              <p14:xfrm>
                <a:off x="5057838" y="2084027"/>
                <a:ext cx="246600" cy="308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FD1A897-7807-448D-806D-34E81CE2E479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040198" y="2066387"/>
                  <a:ext cx="28224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4F5268D-7F65-4C4F-8EB8-8488F89E2466}"/>
                    </a:ext>
                  </a:extLst>
                </p14:cNvPr>
                <p14:cNvContentPartPr/>
                <p14:nvPr/>
              </p14:nvContentPartPr>
              <p14:xfrm>
                <a:off x="5395158" y="2161787"/>
                <a:ext cx="265680" cy="2448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4F5268D-7F65-4C4F-8EB8-8488F89E2466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5377158" y="2144147"/>
                  <a:ext cx="301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4E8D11CA-095A-44B2-A353-045FB7B22178}"/>
                    </a:ext>
                  </a:extLst>
                </p14:cNvPr>
                <p14:cNvContentPartPr/>
                <p14:nvPr/>
              </p14:nvContentPartPr>
              <p14:xfrm>
                <a:off x="5602518" y="2084027"/>
                <a:ext cx="75960" cy="148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4E8D11CA-095A-44B2-A353-045FB7B2217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584878" y="2066387"/>
                  <a:ext cx="11160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B5215CE9-F563-4253-B1FB-E7122036D303}"/>
              </a:ext>
            </a:extLst>
          </p:cNvPr>
          <p:cNvGrpSpPr/>
          <p:nvPr/>
        </p:nvGrpSpPr>
        <p:grpSpPr>
          <a:xfrm>
            <a:off x="5895918" y="2094467"/>
            <a:ext cx="156600" cy="267480"/>
            <a:chOff x="5895918" y="2094467"/>
            <a:chExt cx="1566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0E191944-1A0A-41C1-8FCB-8B2E909F8673}"/>
                    </a:ext>
                  </a:extLst>
                </p14:cNvPr>
                <p14:cNvContentPartPr/>
                <p14:nvPr/>
              </p14:nvContentPartPr>
              <p14:xfrm>
                <a:off x="5895918" y="2145227"/>
                <a:ext cx="29160" cy="2167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0E191944-1A0A-41C1-8FCB-8B2E909F8673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5878278" y="2127587"/>
                  <a:ext cx="6480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3356491-DAA3-4438-86E9-09665B5FAFAA}"/>
                    </a:ext>
                  </a:extLst>
                </p14:cNvPr>
                <p14:cNvContentPartPr/>
                <p14:nvPr/>
              </p14:nvContentPartPr>
              <p14:xfrm>
                <a:off x="5914638" y="2094467"/>
                <a:ext cx="137880" cy="12924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3356491-DAA3-4438-86E9-09665B5FAFAA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5896638" y="2076467"/>
                  <a:ext cx="173520" cy="164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2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AD7C5999-85E2-4661-BDFB-A4443DE12DE3}"/>
                  </a:ext>
                </a:extLst>
              </p14:cNvPr>
              <p14:cNvContentPartPr/>
              <p14:nvPr/>
            </p14:nvContentPartPr>
            <p14:xfrm>
              <a:off x="4920678" y="2720147"/>
              <a:ext cx="198360" cy="122400"/>
            </p14:xfrm>
          </p:contentPart>
        </mc:Choice>
        <mc:Fallback xmlns=""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AD7C5999-85E2-4661-BDFB-A4443DE12DE3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4902678" y="2702507"/>
                <a:ext cx="23400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6B7EBBF5-3A21-4996-8FFA-31E810A22162}"/>
              </a:ext>
            </a:extLst>
          </p:cNvPr>
          <p:cNvGrpSpPr/>
          <p:nvPr/>
        </p:nvGrpSpPr>
        <p:grpSpPr>
          <a:xfrm>
            <a:off x="5298318" y="2768027"/>
            <a:ext cx="907200" cy="171000"/>
            <a:chOff x="5298318" y="2768027"/>
            <a:chExt cx="9072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25D498A-F3CF-45A2-9FBE-97E726C85EB5}"/>
                    </a:ext>
                  </a:extLst>
                </p14:cNvPr>
                <p14:cNvContentPartPr/>
                <p14:nvPr/>
              </p14:nvContentPartPr>
              <p14:xfrm>
                <a:off x="5298318" y="2783147"/>
                <a:ext cx="138240" cy="1558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25D498A-F3CF-45A2-9FBE-97E726C85E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5280678" y="2765147"/>
                  <a:ext cx="1738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1C7074EA-7C4A-442F-86C6-1CCA5C0E2247}"/>
                    </a:ext>
                  </a:extLst>
                </p14:cNvPr>
                <p14:cNvContentPartPr/>
                <p14:nvPr/>
              </p14:nvContentPartPr>
              <p14:xfrm>
                <a:off x="5588838" y="2812307"/>
                <a:ext cx="250200" cy="22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1C7074EA-7C4A-442F-86C6-1CCA5C0E2247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571198" y="2794667"/>
                  <a:ext cx="2858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97D30D6-EF22-4DD3-99C6-0F5356CB41A6}"/>
                    </a:ext>
                  </a:extLst>
                </p14:cNvPr>
                <p14:cNvContentPartPr/>
                <p14:nvPr/>
              </p14:nvContentPartPr>
              <p14:xfrm>
                <a:off x="5756598" y="2768027"/>
                <a:ext cx="96480" cy="127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97D30D6-EF22-4DD3-99C6-0F5356CB41A6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5738598" y="2750387"/>
                  <a:ext cx="132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811DB4BE-3959-4262-9E45-D4178353912E}"/>
                    </a:ext>
                  </a:extLst>
                </p14:cNvPr>
                <p14:cNvContentPartPr/>
                <p14:nvPr/>
              </p14:nvContentPartPr>
              <p14:xfrm>
                <a:off x="6018678" y="2770907"/>
                <a:ext cx="186840" cy="11592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811DB4BE-3959-4262-9E45-D4178353912E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000678" y="2753267"/>
                  <a:ext cx="222480" cy="15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42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AF9904BF-904A-4C38-B1E3-043EF920A749}"/>
                  </a:ext>
                </a:extLst>
              </p14:cNvPr>
              <p14:cNvContentPartPr/>
              <p14:nvPr/>
            </p14:nvContentPartPr>
            <p14:xfrm>
              <a:off x="6418638" y="2779187"/>
              <a:ext cx="256320" cy="2034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AF9904BF-904A-4C38-B1E3-043EF920A749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6400638" y="2761187"/>
                <a:ext cx="29196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4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EE08D4D8-F99C-4695-AB94-34EEAE132789}"/>
                  </a:ext>
                </a:extLst>
              </p14:cNvPr>
              <p14:cNvContentPartPr/>
              <p14:nvPr/>
            </p14:nvContentPartPr>
            <p14:xfrm>
              <a:off x="5104638" y="3280307"/>
              <a:ext cx="204480" cy="133560"/>
            </p14:xfrm>
          </p:contentPart>
        </mc:Choice>
        <mc:Fallback xmlns=""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EE08D4D8-F99C-4695-AB94-34EEAE132789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086638" y="3262307"/>
                <a:ext cx="2401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6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8D4ED4F1-7653-4BD4-80C7-710AC27A8F0A}"/>
                  </a:ext>
                </a:extLst>
              </p14:cNvPr>
              <p14:cNvContentPartPr/>
              <p14:nvPr/>
            </p14:nvContentPartPr>
            <p14:xfrm>
              <a:off x="5499558" y="3327827"/>
              <a:ext cx="239400" cy="257040"/>
            </p14:xfrm>
          </p:contentPart>
        </mc:Choice>
        <mc:Fallback xmlns=""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8D4ED4F1-7653-4BD4-80C7-710AC27A8F0A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5481558" y="3309827"/>
                <a:ext cx="275040" cy="29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1" name="Group 230">
            <a:extLst>
              <a:ext uri="{FF2B5EF4-FFF2-40B4-BE49-F238E27FC236}">
                <a16:creationId xmlns:a16="http://schemas.microsoft.com/office/drawing/2014/main" id="{A6E0FE86-7652-420E-9D93-24E6F16E7091}"/>
              </a:ext>
            </a:extLst>
          </p:cNvPr>
          <p:cNvGrpSpPr/>
          <p:nvPr/>
        </p:nvGrpSpPr>
        <p:grpSpPr>
          <a:xfrm>
            <a:off x="5935878" y="3316307"/>
            <a:ext cx="274680" cy="139680"/>
            <a:chOff x="5935878" y="3316307"/>
            <a:chExt cx="274680" cy="13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C71367C5-22BF-4107-A02C-111ADCA35D8F}"/>
                    </a:ext>
                  </a:extLst>
                </p14:cNvPr>
                <p14:cNvContentPartPr/>
                <p14:nvPr/>
              </p14:nvContentPartPr>
              <p14:xfrm>
                <a:off x="5935878" y="3382547"/>
                <a:ext cx="209160" cy="18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C71367C5-22BF-4107-A02C-111ADCA35D8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918238" y="3364547"/>
                  <a:ext cx="2448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58B6E5F9-8CCA-4E83-B5AD-D121C8534D77}"/>
                    </a:ext>
                  </a:extLst>
                </p14:cNvPr>
                <p14:cNvContentPartPr/>
                <p14:nvPr/>
              </p14:nvContentPartPr>
              <p14:xfrm>
                <a:off x="6100758" y="3316307"/>
                <a:ext cx="109800" cy="13968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58B6E5F9-8CCA-4E83-B5AD-D121C8534D77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6082758" y="3298667"/>
                  <a:ext cx="145440" cy="17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29" name="Ink 228">
                <a:extLst>
                  <a:ext uri="{FF2B5EF4-FFF2-40B4-BE49-F238E27FC236}">
                    <a16:creationId xmlns:a16="http://schemas.microsoft.com/office/drawing/2014/main" id="{12649DC6-0726-4CF1-8E07-9FDE8F19A16E}"/>
                  </a:ext>
                </a:extLst>
              </p14:cNvPr>
              <p14:cNvContentPartPr/>
              <p14:nvPr/>
            </p14:nvContentPartPr>
            <p14:xfrm>
              <a:off x="6442038" y="3286067"/>
              <a:ext cx="245520" cy="114120"/>
            </p14:xfrm>
          </p:contentPart>
        </mc:Choice>
        <mc:Fallback xmlns="">
          <p:pic>
            <p:nvPicPr>
              <p:cNvPr id="229" name="Ink 228">
                <a:extLst>
                  <a:ext uri="{FF2B5EF4-FFF2-40B4-BE49-F238E27FC236}">
                    <a16:creationId xmlns:a16="http://schemas.microsoft.com/office/drawing/2014/main" id="{12649DC6-0726-4CF1-8E07-9FDE8F19A16E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6424038" y="3268067"/>
                <a:ext cx="28116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30" name="Ink 229">
                <a:extLst>
                  <a:ext uri="{FF2B5EF4-FFF2-40B4-BE49-F238E27FC236}">
                    <a16:creationId xmlns:a16="http://schemas.microsoft.com/office/drawing/2014/main" id="{E289FB12-F8D4-4C8E-B0B9-D30C9CE3BF66}"/>
                  </a:ext>
                </a:extLst>
              </p14:cNvPr>
              <p14:cNvContentPartPr/>
              <p14:nvPr/>
            </p14:nvContentPartPr>
            <p14:xfrm>
              <a:off x="6907158" y="3236027"/>
              <a:ext cx="180720" cy="216720"/>
            </p14:xfrm>
          </p:contentPart>
        </mc:Choice>
        <mc:Fallback xmlns="">
          <p:pic>
            <p:nvPicPr>
              <p:cNvPr id="230" name="Ink 229">
                <a:extLst>
                  <a:ext uri="{FF2B5EF4-FFF2-40B4-BE49-F238E27FC236}">
                    <a16:creationId xmlns:a16="http://schemas.microsoft.com/office/drawing/2014/main" id="{E289FB12-F8D4-4C8E-B0B9-D30C9CE3BF66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6889158" y="3218387"/>
                <a:ext cx="216360" cy="25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7" name="Group 276">
            <a:extLst>
              <a:ext uri="{FF2B5EF4-FFF2-40B4-BE49-F238E27FC236}">
                <a16:creationId xmlns:a16="http://schemas.microsoft.com/office/drawing/2014/main" id="{E90A8D04-75BE-4567-8489-55F8558CCEB6}"/>
              </a:ext>
            </a:extLst>
          </p:cNvPr>
          <p:cNvGrpSpPr/>
          <p:nvPr/>
        </p:nvGrpSpPr>
        <p:grpSpPr>
          <a:xfrm>
            <a:off x="789318" y="3958907"/>
            <a:ext cx="272520" cy="258120"/>
            <a:chOff x="789318" y="3958907"/>
            <a:chExt cx="272520" cy="25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CA5A0F17-40BB-4301-8761-65972906EF1D}"/>
                    </a:ext>
                  </a:extLst>
                </p14:cNvPr>
                <p14:cNvContentPartPr/>
                <p14:nvPr/>
              </p14:nvContentPartPr>
              <p14:xfrm>
                <a:off x="789318" y="3958907"/>
                <a:ext cx="56160" cy="25812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CA5A0F17-40BB-4301-8761-65972906EF1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71678" y="3940907"/>
                  <a:ext cx="918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4662904-D46E-48A1-A3DA-1E727620BD83}"/>
                    </a:ext>
                  </a:extLst>
                </p14:cNvPr>
                <p14:cNvContentPartPr/>
                <p14:nvPr/>
              </p14:nvContentPartPr>
              <p14:xfrm>
                <a:off x="940878" y="3998867"/>
                <a:ext cx="30240" cy="20592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4662904-D46E-48A1-A3DA-1E727620BD83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923238" y="3980867"/>
                  <a:ext cx="6588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9563CD2-C4FA-457A-A4BE-665B0FD6BE43}"/>
                    </a:ext>
                  </a:extLst>
                </p14:cNvPr>
                <p14:cNvContentPartPr/>
                <p14:nvPr/>
              </p14:nvContentPartPr>
              <p14:xfrm>
                <a:off x="867438" y="3995267"/>
                <a:ext cx="194400" cy="327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9563CD2-C4FA-457A-A4BE-665B0FD6BE43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49438" y="3977267"/>
                  <a:ext cx="230040" cy="6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6A4E5E99-CD04-433C-8F90-BFC1C2EE3FAC}"/>
              </a:ext>
            </a:extLst>
          </p:cNvPr>
          <p:cNvGrpSpPr/>
          <p:nvPr/>
        </p:nvGrpSpPr>
        <p:grpSpPr>
          <a:xfrm>
            <a:off x="1315278" y="4018307"/>
            <a:ext cx="236160" cy="205920"/>
            <a:chOff x="1315278" y="4018307"/>
            <a:chExt cx="23616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CCA446B-20B0-4724-AC8D-FBF1964DBF8F}"/>
                    </a:ext>
                  </a:extLst>
                </p14:cNvPr>
                <p14:cNvContentPartPr/>
                <p14:nvPr/>
              </p14:nvContentPartPr>
              <p14:xfrm>
                <a:off x="1315278" y="4025147"/>
                <a:ext cx="9360" cy="18972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CCA446B-20B0-4724-AC8D-FBF1964DBF8F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297638" y="4007507"/>
                  <a:ext cx="450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7201ED01-4936-417C-A1D7-41263AB6B380}"/>
                    </a:ext>
                  </a:extLst>
                </p14:cNvPr>
                <p14:cNvContentPartPr/>
                <p14:nvPr/>
              </p14:nvContentPartPr>
              <p14:xfrm>
                <a:off x="1431558" y="4018307"/>
                <a:ext cx="119880" cy="2059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7201ED01-4936-417C-A1D7-41263AB6B380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413558" y="4000667"/>
                  <a:ext cx="1555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2CEBE5D5-B1C6-45B9-B332-D9004BF7FFE0}"/>
              </a:ext>
            </a:extLst>
          </p:cNvPr>
          <p:cNvGrpSpPr/>
          <p:nvPr/>
        </p:nvGrpSpPr>
        <p:grpSpPr>
          <a:xfrm>
            <a:off x="1848438" y="3934427"/>
            <a:ext cx="1458000" cy="313560"/>
            <a:chOff x="1848438" y="3934427"/>
            <a:chExt cx="145800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09FE346-7A39-4262-A0A6-B4200413F7B0}"/>
                    </a:ext>
                  </a:extLst>
                </p14:cNvPr>
                <p14:cNvContentPartPr/>
                <p14:nvPr/>
              </p14:nvContentPartPr>
              <p14:xfrm>
                <a:off x="1848438" y="4016507"/>
                <a:ext cx="190800" cy="23148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09FE346-7A39-4262-A0A6-B4200413F7B0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830798" y="3998867"/>
                  <a:ext cx="226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5D5B0F37-85B8-4E17-902B-49B6C85D90E1}"/>
                    </a:ext>
                  </a:extLst>
                </p14:cNvPr>
                <p14:cNvContentPartPr/>
                <p14:nvPr/>
              </p14:nvContentPartPr>
              <p14:xfrm>
                <a:off x="2102598" y="3997787"/>
                <a:ext cx="136440" cy="1958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5D5B0F37-85B8-4E17-902B-49B6C85D90E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084598" y="3979787"/>
                  <a:ext cx="1720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3421C7B-35D1-4576-ABA7-6B0AD606E748}"/>
                    </a:ext>
                  </a:extLst>
                </p14:cNvPr>
                <p14:cNvContentPartPr/>
                <p14:nvPr/>
              </p14:nvContentPartPr>
              <p14:xfrm>
                <a:off x="2135358" y="4103627"/>
                <a:ext cx="115200" cy="2880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3421C7B-35D1-4576-ABA7-6B0AD606E74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2117358" y="4085987"/>
                  <a:ext cx="1508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3EF6E47-5AC2-4FB1-A53D-0094165D4C37}"/>
                    </a:ext>
                  </a:extLst>
                </p14:cNvPr>
                <p14:cNvContentPartPr/>
                <p14:nvPr/>
              </p14:nvContentPartPr>
              <p14:xfrm>
                <a:off x="2342358" y="4022267"/>
                <a:ext cx="22320" cy="167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3EF6E47-5AC2-4FB1-A53D-0094165D4C37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2324718" y="4004627"/>
                  <a:ext cx="5796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94ED1B33-036A-48F8-8C0D-30CABF28D2C0}"/>
                    </a:ext>
                  </a:extLst>
                </p14:cNvPr>
                <p14:cNvContentPartPr/>
                <p14:nvPr/>
              </p14:nvContentPartPr>
              <p14:xfrm>
                <a:off x="2438838" y="3997427"/>
                <a:ext cx="172080" cy="18468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94ED1B33-036A-48F8-8C0D-30CABF28D2C0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2420838" y="3979427"/>
                  <a:ext cx="207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BA6DCBBE-710E-47D1-9DB7-BD8FF8D0A9BC}"/>
                    </a:ext>
                  </a:extLst>
                </p14:cNvPr>
                <p14:cNvContentPartPr/>
                <p14:nvPr/>
              </p14:nvContentPartPr>
              <p14:xfrm>
                <a:off x="2717838" y="3979427"/>
                <a:ext cx="42480" cy="19224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BA6DCBBE-710E-47D1-9DB7-BD8FF8D0A9BC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2700198" y="3961787"/>
                  <a:ext cx="7812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DE89D8-AC1B-45C8-900C-46A3B922A958}"/>
                    </a:ext>
                  </a:extLst>
                </p14:cNvPr>
                <p14:cNvContentPartPr/>
                <p14:nvPr/>
              </p14:nvContentPartPr>
              <p14:xfrm>
                <a:off x="2825838" y="3972587"/>
                <a:ext cx="248760" cy="1947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DE89D8-AC1B-45C8-900C-46A3B922A95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2808198" y="3954587"/>
                  <a:ext cx="2844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193972E-D769-40D7-8D30-77DFDAA305F7}"/>
                    </a:ext>
                  </a:extLst>
                </p14:cNvPr>
                <p14:cNvContentPartPr/>
                <p14:nvPr/>
              </p14:nvContentPartPr>
              <p14:xfrm>
                <a:off x="3178278" y="3934427"/>
                <a:ext cx="115920" cy="22464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193972E-D769-40D7-8D30-77DFDAA305F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3160638" y="3916427"/>
                  <a:ext cx="15156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D894AF1-C65C-4FFB-92B9-37C941150391}"/>
                    </a:ext>
                  </a:extLst>
                </p14:cNvPr>
                <p14:cNvContentPartPr/>
                <p14:nvPr/>
              </p14:nvContentPartPr>
              <p14:xfrm>
                <a:off x="3232998" y="4083467"/>
                <a:ext cx="73440" cy="1242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D894AF1-C65C-4FFB-92B9-37C94115039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3215358" y="4065467"/>
                  <a:ext cx="109080" cy="15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B719368-7FDB-4F6D-B32B-D3912F2BA332}"/>
              </a:ext>
            </a:extLst>
          </p:cNvPr>
          <p:cNvGrpSpPr/>
          <p:nvPr/>
        </p:nvGrpSpPr>
        <p:grpSpPr>
          <a:xfrm>
            <a:off x="3585798" y="3972587"/>
            <a:ext cx="200160" cy="204120"/>
            <a:chOff x="3585798" y="3972587"/>
            <a:chExt cx="20016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C3DC4CAC-E96C-44B2-B7D8-27C170517379}"/>
                    </a:ext>
                  </a:extLst>
                </p14:cNvPr>
                <p14:cNvContentPartPr/>
                <p14:nvPr/>
              </p14:nvContentPartPr>
              <p14:xfrm>
                <a:off x="3585798" y="3972587"/>
                <a:ext cx="14040" cy="1875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C3DC4CAC-E96C-44B2-B7D8-27C17051737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3568158" y="3954587"/>
                  <a:ext cx="49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1DDA24D-D6F0-43C1-AF1D-8C2747BD5421}"/>
                    </a:ext>
                  </a:extLst>
                </p14:cNvPr>
                <p14:cNvContentPartPr/>
                <p14:nvPr/>
              </p14:nvContentPartPr>
              <p14:xfrm>
                <a:off x="3666078" y="3994547"/>
                <a:ext cx="119880" cy="1821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1DDA24D-D6F0-43C1-AF1D-8C2747BD542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3648438" y="3976547"/>
                  <a:ext cx="15552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0CECD1D7-DFA1-44C9-ACA4-6278D0403B60}"/>
              </a:ext>
            </a:extLst>
          </p:cNvPr>
          <p:cNvGrpSpPr/>
          <p:nvPr/>
        </p:nvGrpSpPr>
        <p:grpSpPr>
          <a:xfrm>
            <a:off x="4049838" y="3980147"/>
            <a:ext cx="209880" cy="203400"/>
            <a:chOff x="4049838" y="3980147"/>
            <a:chExt cx="209880" cy="203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036A76EC-3B13-488F-BBFC-152C2B1AAD77}"/>
                    </a:ext>
                  </a:extLst>
                </p14:cNvPr>
                <p14:cNvContentPartPr/>
                <p14:nvPr/>
              </p14:nvContentPartPr>
              <p14:xfrm>
                <a:off x="4049838" y="3980147"/>
                <a:ext cx="174960" cy="20340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036A76EC-3B13-488F-BBFC-152C2B1AAD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031838" y="3962507"/>
                  <a:ext cx="210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48314E15-9679-4596-9CED-CF085C90ADEF}"/>
                    </a:ext>
                  </a:extLst>
                </p14:cNvPr>
                <p14:cNvContentPartPr/>
                <p14:nvPr/>
              </p14:nvContentPartPr>
              <p14:xfrm>
                <a:off x="4078998" y="4048187"/>
                <a:ext cx="180720" cy="4320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48314E15-9679-4596-9CED-CF085C90ADE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061358" y="4030187"/>
                  <a:ext cx="2163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2E9E102-DE9D-4DBB-B9AD-1AFAF7AFCDBB}"/>
              </a:ext>
            </a:extLst>
          </p:cNvPr>
          <p:cNvGrpSpPr/>
          <p:nvPr/>
        </p:nvGrpSpPr>
        <p:grpSpPr>
          <a:xfrm>
            <a:off x="4508838" y="3946667"/>
            <a:ext cx="1797840" cy="278280"/>
            <a:chOff x="4508838" y="3946667"/>
            <a:chExt cx="1797840" cy="27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6E9FB484-978F-4D2C-91E9-B7C5EB142ABF}"/>
                    </a:ext>
                  </a:extLst>
                </p14:cNvPr>
                <p14:cNvContentPartPr/>
                <p14:nvPr/>
              </p14:nvContentPartPr>
              <p14:xfrm>
                <a:off x="4508838" y="3977267"/>
                <a:ext cx="111960" cy="22392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6E9FB484-978F-4D2C-91E9-B7C5EB142ABF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490838" y="3959267"/>
                  <a:ext cx="1476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DB61C491-DE46-4096-A1C3-A90CD5158FA8}"/>
                    </a:ext>
                  </a:extLst>
                </p14:cNvPr>
                <p14:cNvContentPartPr/>
                <p14:nvPr/>
              </p14:nvContentPartPr>
              <p14:xfrm>
                <a:off x="4677318" y="4001027"/>
                <a:ext cx="153360" cy="1677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DB61C491-DE46-4096-A1C3-A90CD5158FA8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659318" y="3983027"/>
                  <a:ext cx="189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0B5B3DEC-3477-4E46-BD9B-05016D810FCB}"/>
                    </a:ext>
                  </a:extLst>
                </p14:cNvPr>
                <p14:cNvContentPartPr/>
                <p14:nvPr/>
              </p14:nvContentPartPr>
              <p14:xfrm>
                <a:off x="4902678" y="3971507"/>
                <a:ext cx="90360" cy="2091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0B5B3DEC-3477-4E46-BD9B-05016D810FC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885038" y="3953867"/>
                  <a:ext cx="126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6BF2CF3-58EA-400E-B274-D197002C020E}"/>
                    </a:ext>
                  </a:extLst>
                </p14:cNvPr>
                <p14:cNvContentPartPr/>
                <p14:nvPr/>
              </p14:nvContentPartPr>
              <p14:xfrm>
                <a:off x="4884678" y="4032347"/>
                <a:ext cx="129240" cy="2160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6BF2CF3-58EA-400E-B274-D197002C020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4867038" y="4014707"/>
                  <a:ext cx="164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E5CABDB-5051-4DC5-A533-CF7AA08212A7}"/>
                    </a:ext>
                  </a:extLst>
                </p14:cNvPr>
                <p14:cNvContentPartPr/>
                <p14:nvPr/>
              </p14:nvContentPartPr>
              <p14:xfrm>
                <a:off x="5076558" y="3946667"/>
                <a:ext cx="101880" cy="19368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E5CABDB-5051-4DC5-A533-CF7AA08212A7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058918" y="3929027"/>
                  <a:ext cx="137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A9461DC2-0F72-4BC1-8C56-9DD6599F08E8}"/>
                    </a:ext>
                  </a:extLst>
                </p14:cNvPr>
                <p14:cNvContentPartPr/>
                <p14:nvPr/>
              </p14:nvContentPartPr>
              <p14:xfrm>
                <a:off x="5057118" y="3964667"/>
                <a:ext cx="254520" cy="15660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A9461DC2-0F72-4BC1-8C56-9DD6599F08E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039478" y="3946667"/>
                  <a:ext cx="2901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305BE35F-E951-4B70-B2CC-3D3B5FA5AE24}"/>
                    </a:ext>
                  </a:extLst>
                </p14:cNvPr>
                <p14:cNvContentPartPr/>
                <p14:nvPr/>
              </p14:nvContentPartPr>
              <p14:xfrm>
                <a:off x="5360958" y="3966107"/>
                <a:ext cx="134280" cy="1688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305BE35F-E951-4B70-B2CC-3D3B5FA5AE24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343318" y="3948467"/>
                  <a:ext cx="1699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BE9C18AF-7080-43F6-A074-4F0F0DAB4BB1}"/>
                    </a:ext>
                  </a:extLst>
                </p14:cNvPr>
                <p14:cNvContentPartPr/>
                <p14:nvPr/>
              </p14:nvContentPartPr>
              <p14:xfrm>
                <a:off x="5571198" y="4026587"/>
                <a:ext cx="36000" cy="14400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BE9C18AF-7080-43F6-A074-4F0F0DAB4BB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553198" y="4008947"/>
                  <a:ext cx="716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1BD6D531-71B5-44C9-9F2A-41036C902C45}"/>
                    </a:ext>
                  </a:extLst>
                </p14:cNvPr>
                <p14:cNvContentPartPr/>
                <p14:nvPr/>
              </p14:nvContentPartPr>
              <p14:xfrm>
                <a:off x="5694318" y="4016507"/>
                <a:ext cx="126360" cy="2084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1BD6D531-71B5-44C9-9F2A-41036C902C4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5676678" y="3998867"/>
                  <a:ext cx="16200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2BA43B26-CFFB-402A-91DF-D5B340786A4D}"/>
                    </a:ext>
                  </a:extLst>
                </p14:cNvPr>
                <p14:cNvContentPartPr/>
                <p14:nvPr/>
              </p14:nvContentPartPr>
              <p14:xfrm>
                <a:off x="5709078" y="4111547"/>
                <a:ext cx="128520" cy="27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2BA43B26-CFFB-402A-91DF-D5B340786A4D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5691438" y="4093907"/>
                  <a:ext cx="164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C6BF1F19-FB40-4546-8E6D-67BC6DD34520}"/>
                    </a:ext>
                  </a:extLst>
                </p14:cNvPr>
                <p14:cNvContentPartPr/>
                <p14:nvPr/>
              </p14:nvContentPartPr>
              <p14:xfrm>
                <a:off x="5957478" y="4040987"/>
                <a:ext cx="202320" cy="15084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C6BF1F19-FB40-4546-8E6D-67BC6DD34520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5939838" y="4022987"/>
                  <a:ext cx="237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702A7217-F75B-44A8-B4EA-6FCFF6C3D10D}"/>
                    </a:ext>
                  </a:extLst>
                </p14:cNvPr>
                <p14:cNvContentPartPr/>
                <p14:nvPr/>
              </p14:nvContentPartPr>
              <p14:xfrm>
                <a:off x="6232158" y="4056107"/>
                <a:ext cx="31320" cy="16164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702A7217-F75B-44A8-B4EA-6FCFF6C3D10D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6214518" y="4038107"/>
                  <a:ext cx="66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A29C270A-135A-4EC7-9DDE-29806470EBFB}"/>
                    </a:ext>
                  </a:extLst>
                </p14:cNvPr>
                <p14:cNvContentPartPr/>
                <p14:nvPr/>
              </p14:nvContentPartPr>
              <p14:xfrm>
                <a:off x="6167358" y="3993107"/>
                <a:ext cx="139320" cy="360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A29C270A-135A-4EC7-9DDE-29806470EBFB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6149358" y="3975467"/>
                  <a:ext cx="1749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9DC6791-6EEA-4221-AF08-E8B2CE07F103}"/>
              </a:ext>
            </a:extLst>
          </p:cNvPr>
          <p:cNvGrpSpPr/>
          <p:nvPr/>
        </p:nvGrpSpPr>
        <p:grpSpPr>
          <a:xfrm>
            <a:off x="6580278" y="4009667"/>
            <a:ext cx="1805760" cy="239040"/>
            <a:chOff x="6580278" y="4009667"/>
            <a:chExt cx="1805760" cy="239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DAF4691E-2A80-4E69-99DE-C11CECC5F0A1}"/>
                    </a:ext>
                  </a:extLst>
                </p14:cNvPr>
                <p14:cNvContentPartPr/>
                <p14:nvPr/>
              </p14:nvContentPartPr>
              <p14:xfrm>
                <a:off x="6580278" y="4013627"/>
                <a:ext cx="85320" cy="20628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DAF4691E-2A80-4E69-99DE-C11CECC5F0A1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6562278" y="3995627"/>
                  <a:ext cx="120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CF80360D-4C96-402C-9F3C-999E9B810D56}"/>
                    </a:ext>
                  </a:extLst>
                </p14:cNvPr>
                <p14:cNvContentPartPr/>
                <p14:nvPr/>
              </p14:nvContentPartPr>
              <p14:xfrm>
                <a:off x="6769278" y="4036667"/>
                <a:ext cx="109080" cy="2120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CF80360D-4C96-402C-9F3C-999E9B810D5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6751638" y="4019027"/>
                  <a:ext cx="1447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E5E4350-4EAF-4877-9A68-1145447E8DB0}"/>
                    </a:ext>
                  </a:extLst>
                </p14:cNvPr>
                <p14:cNvContentPartPr/>
                <p14:nvPr/>
              </p14:nvContentPartPr>
              <p14:xfrm>
                <a:off x="6948558" y="4009667"/>
                <a:ext cx="237960" cy="198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E5E4350-4EAF-4877-9A68-1145447E8DB0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6930918" y="3991667"/>
                  <a:ext cx="2736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FC9C2A6-56D3-4A02-BC8C-806048FFE16C}"/>
                    </a:ext>
                  </a:extLst>
                </p14:cNvPr>
                <p14:cNvContentPartPr/>
                <p14:nvPr/>
              </p14:nvContentPartPr>
              <p14:xfrm>
                <a:off x="7250598" y="4012907"/>
                <a:ext cx="126360" cy="19332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FC9C2A6-56D3-4A02-BC8C-806048FFE16C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7232958" y="3994907"/>
                  <a:ext cx="1620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5378CF12-D4CE-4DA8-9ACC-FAA6BBB77962}"/>
                    </a:ext>
                  </a:extLst>
                </p14:cNvPr>
                <p14:cNvContentPartPr/>
                <p14:nvPr/>
              </p14:nvContentPartPr>
              <p14:xfrm>
                <a:off x="7539678" y="4057907"/>
                <a:ext cx="23400" cy="15336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5378CF12-D4CE-4DA8-9ACC-FAA6BBB77962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7522038" y="4040267"/>
                  <a:ext cx="590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35999BF8-3A5D-44AF-8FBA-3937EB38EC58}"/>
                    </a:ext>
                  </a:extLst>
                </p14:cNvPr>
                <p14:cNvContentPartPr/>
                <p14:nvPr/>
              </p14:nvContentPartPr>
              <p14:xfrm>
                <a:off x="7676838" y="4054667"/>
                <a:ext cx="15840" cy="173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35999BF8-3A5D-44AF-8FBA-3937EB38EC58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7659198" y="4036667"/>
                  <a:ext cx="51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D9AEFE5F-8F92-4F54-BB95-BAE249C5D398}"/>
                    </a:ext>
                  </a:extLst>
                </p14:cNvPr>
                <p14:cNvContentPartPr/>
                <p14:nvPr/>
              </p14:nvContentPartPr>
              <p14:xfrm>
                <a:off x="7596198" y="4041347"/>
                <a:ext cx="230760" cy="19764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D9AEFE5F-8F92-4F54-BB95-BAE249C5D398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7578558" y="4023707"/>
                  <a:ext cx="266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AF2E8B40-9C4D-4248-B8D7-963F501DA694}"/>
                    </a:ext>
                  </a:extLst>
                </p14:cNvPr>
                <p14:cNvContentPartPr/>
                <p14:nvPr/>
              </p14:nvContentPartPr>
              <p14:xfrm>
                <a:off x="7992558" y="4063667"/>
                <a:ext cx="128160" cy="172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AF2E8B40-9C4D-4248-B8D7-963F501DA694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7974558" y="4046027"/>
                  <a:ext cx="1638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79609767-AE37-44A6-9372-778FE5BF9AE2}"/>
                    </a:ext>
                  </a:extLst>
                </p14:cNvPr>
                <p14:cNvContentPartPr/>
                <p14:nvPr/>
              </p14:nvContentPartPr>
              <p14:xfrm>
                <a:off x="8180838" y="4013267"/>
                <a:ext cx="205200" cy="2350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79609767-AE37-44A6-9372-778FE5BF9AE2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8163198" y="3995267"/>
                  <a:ext cx="240840" cy="27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68C9AA4E-41CE-4E86-B066-069EB35AC300}"/>
              </a:ext>
            </a:extLst>
          </p:cNvPr>
          <p:cNvGrpSpPr/>
          <p:nvPr/>
        </p:nvGrpSpPr>
        <p:grpSpPr>
          <a:xfrm>
            <a:off x="8670438" y="3959627"/>
            <a:ext cx="622800" cy="171000"/>
            <a:chOff x="8670438" y="3959627"/>
            <a:chExt cx="62280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C6E42254-A758-4A4B-978A-B84A6DD9C43B}"/>
                    </a:ext>
                  </a:extLst>
                </p14:cNvPr>
                <p14:cNvContentPartPr/>
                <p14:nvPr/>
              </p14:nvContentPartPr>
              <p14:xfrm>
                <a:off x="8670438" y="3959627"/>
                <a:ext cx="177840" cy="1688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C6E42254-A758-4A4B-978A-B84A6DD9C43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8652438" y="3941987"/>
                  <a:ext cx="2134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6A437CF-D286-46E2-A471-FBFD1001043B}"/>
                    </a:ext>
                  </a:extLst>
                </p14:cNvPr>
                <p14:cNvContentPartPr/>
                <p14:nvPr/>
              </p14:nvContentPartPr>
              <p14:xfrm>
                <a:off x="8899758" y="3961067"/>
                <a:ext cx="393480" cy="1695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6A437CF-D286-46E2-A471-FBFD1001043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8882118" y="3943067"/>
                  <a:ext cx="429120" cy="20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8331D360-A458-434D-B449-A774B93B8FC5}"/>
              </a:ext>
            </a:extLst>
          </p:cNvPr>
          <p:cNvGrpSpPr/>
          <p:nvPr/>
        </p:nvGrpSpPr>
        <p:grpSpPr>
          <a:xfrm>
            <a:off x="9570078" y="3932987"/>
            <a:ext cx="510480" cy="190440"/>
            <a:chOff x="9570078" y="3932987"/>
            <a:chExt cx="5104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00AA5BA0-FE76-4FB0-809D-A33BFA8B1A6F}"/>
                    </a:ext>
                  </a:extLst>
                </p14:cNvPr>
                <p14:cNvContentPartPr/>
                <p14:nvPr/>
              </p14:nvContentPartPr>
              <p14:xfrm>
                <a:off x="9570078" y="3959627"/>
                <a:ext cx="232560" cy="1638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00AA5BA0-FE76-4FB0-809D-A33BFA8B1A6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552438" y="3941627"/>
                  <a:ext cx="268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399CB961-E835-416F-AE1D-B8308EFDC43D}"/>
                    </a:ext>
                  </a:extLst>
                </p14:cNvPr>
                <p14:cNvContentPartPr/>
                <p14:nvPr/>
              </p14:nvContentPartPr>
              <p14:xfrm>
                <a:off x="9916038" y="3932987"/>
                <a:ext cx="90720" cy="1378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399CB961-E835-416F-AE1D-B8308EFDC43D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98398" y="3915347"/>
                  <a:ext cx="126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294869B-A831-445C-AA50-8EA33319F0CA}"/>
                    </a:ext>
                  </a:extLst>
                </p14:cNvPr>
                <p14:cNvContentPartPr/>
                <p14:nvPr/>
              </p14:nvContentPartPr>
              <p14:xfrm>
                <a:off x="9922878" y="3979427"/>
                <a:ext cx="157680" cy="23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294869B-A831-445C-AA50-8EA33319F0CA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04878" y="3961787"/>
                  <a:ext cx="193320" cy="5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FD7E9806-6616-42BA-86F1-FF56C13E960D}"/>
              </a:ext>
            </a:extLst>
          </p:cNvPr>
          <p:cNvGrpSpPr/>
          <p:nvPr/>
        </p:nvGrpSpPr>
        <p:grpSpPr>
          <a:xfrm>
            <a:off x="10348038" y="3900947"/>
            <a:ext cx="744480" cy="169920"/>
            <a:chOff x="10348038" y="3900947"/>
            <a:chExt cx="7444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929B4154-E868-4B14-B184-626653C19A44}"/>
                    </a:ext>
                  </a:extLst>
                </p14:cNvPr>
                <p14:cNvContentPartPr/>
                <p14:nvPr/>
              </p14:nvContentPartPr>
              <p14:xfrm>
                <a:off x="10348038" y="3900947"/>
                <a:ext cx="227520" cy="1699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929B4154-E868-4B14-B184-626653C19A44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330398" y="3883307"/>
                  <a:ext cx="2631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7143A80E-8253-431C-890E-85BCF08B4F51}"/>
                    </a:ext>
                  </a:extLst>
                </p14:cNvPr>
                <p14:cNvContentPartPr/>
                <p14:nvPr/>
              </p14:nvContentPartPr>
              <p14:xfrm>
                <a:off x="10704078" y="3932267"/>
                <a:ext cx="130680" cy="11484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7143A80E-8253-431C-890E-85BCF08B4F51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686078" y="3914627"/>
                  <a:ext cx="1663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749429C3-3982-4C1B-885E-48E90CAF1636}"/>
                    </a:ext>
                  </a:extLst>
                </p14:cNvPr>
                <p14:cNvContentPartPr/>
                <p14:nvPr/>
              </p14:nvContentPartPr>
              <p14:xfrm>
                <a:off x="11003958" y="3926147"/>
                <a:ext cx="18360" cy="1206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749429C3-3982-4C1B-885E-48E90CAF1636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986318" y="3908507"/>
                  <a:ext cx="540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C279922-AC92-4652-B876-C857ED98E8B8}"/>
                    </a:ext>
                  </a:extLst>
                </p14:cNvPr>
                <p14:cNvContentPartPr/>
                <p14:nvPr/>
              </p14:nvContentPartPr>
              <p14:xfrm>
                <a:off x="10917558" y="3914627"/>
                <a:ext cx="174960" cy="648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C279922-AC92-4652-B876-C857ED98E8B8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899558" y="3896987"/>
                  <a:ext cx="210600" cy="4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5C745C5E-F157-4AF7-BD4E-5AE73947A0D9}"/>
              </a:ext>
            </a:extLst>
          </p:cNvPr>
          <p:cNvGrpSpPr/>
          <p:nvPr/>
        </p:nvGrpSpPr>
        <p:grpSpPr>
          <a:xfrm>
            <a:off x="790758" y="4552187"/>
            <a:ext cx="1207080" cy="275400"/>
            <a:chOff x="790758" y="4552187"/>
            <a:chExt cx="1207080" cy="27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1A6A927B-A73A-4105-8DFA-3699B8327951}"/>
                    </a:ext>
                  </a:extLst>
                </p14:cNvPr>
                <p14:cNvContentPartPr/>
                <p14:nvPr/>
              </p14:nvContentPartPr>
              <p14:xfrm>
                <a:off x="790758" y="4601867"/>
                <a:ext cx="208080" cy="2239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1A6A927B-A73A-4105-8DFA-3699B8327951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72758" y="4584227"/>
                  <a:ext cx="2437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A64E3036-72AB-4CE5-A194-F8340F163382}"/>
                    </a:ext>
                  </a:extLst>
                </p14:cNvPr>
                <p14:cNvContentPartPr/>
                <p14:nvPr/>
              </p14:nvContentPartPr>
              <p14:xfrm>
                <a:off x="902358" y="4681427"/>
                <a:ext cx="97560" cy="1396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A64E3036-72AB-4CE5-A194-F8340F163382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884718" y="4663427"/>
                  <a:ext cx="1332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54C2CBB-BB3A-4F9A-9B5E-102E450BCD67}"/>
                    </a:ext>
                  </a:extLst>
                </p14:cNvPr>
                <p14:cNvContentPartPr/>
                <p14:nvPr/>
              </p14:nvContentPartPr>
              <p14:xfrm>
                <a:off x="1092078" y="4663427"/>
                <a:ext cx="134640" cy="1641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54C2CBB-BB3A-4F9A-9B5E-102E450BCD67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74438" y="4645787"/>
                  <a:ext cx="1702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CA49C2A2-F4DE-4B49-AF3D-2E705F38FB19}"/>
                    </a:ext>
                  </a:extLst>
                </p14:cNvPr>
                <p14:cNvContentPartPr/>
                <p14:nvPr/>
              </p14:nvContentPartPr>
              <p14:xfrm>
                <a:off x="1320678" y="4618427"/>
                <a:ext cx="47880" cy="1652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CA49C2A2-F4DE-4B49-AF3D-2E705F38FB19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303038" y="4600787"/>
                  <a:ext cx="83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26AB202-3AC7-452B-8E4F-DB6B3BC60068}"/>
                    </a:ext>
                  </a:extLst>
                </p14:cNvPr>
                <p14:cNvContentPartPr/>
                <p14:nvPr/>
              </p14:nvContentPartPr>
              <p14:xfrm>
                <a:off x="1474038" y="4578467"/>
                <a:ext cx="230040" cy="181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26AB202-3AC7-452B-8E4F-DB6B3BC60068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456398" y="4560827"/>
                  <a:ext cx="2656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6DEF8A6-7EA1-4764-914C-103A94753936}"/>
                    </a:ext>
                  </a:extLst>
                </p14:cNvPr>
                <p14:cNvContentPartPr/>
                <p14:nvPr/>
              </p14:nvContentPartPr>
              <p14:xfrm>
                <a:off x="1863558" y="4552187"/>
                <a:ext cx="121320" cy="16632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6DEF8A6-7EA1-4764-914C-103A9475393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845558" y="4534187"/>
                  <a:ext cx="1569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879E0463-2D1F-4FBE-8D3B-BB29CBEAC737}"/>
                    </a:ext>
                  </a:extLst>
                </p14:cNvPr>
                <p14:cNvContentPartPr/>
                <p14:nvPr/>
              </p14:nvContentPartPr>
              <p14:xfrm>
                <a:off x="1927998" y="4662707"/>
                <a:ext cx="69840" cy="99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879E0463-2D1F-4FBE-8D3B-BB29CBEAC737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909998" y="4645067"/>
                  <a:ext cx="1054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F70E5CE-1BB9-43F1-A771-171393A47E28}"/>
              </a:ext>
            </a:extLst>
          </p:cNvPr>
          <p:cNvGrpSpPr/>
          <p:nvPr/>
        </p:nvGrpSpPr>
        <p:grpSpPr>
          <a:xfrm>
            <a:off x="2310678" y="4573427"/>
            <a:ext cx="348120" cy="223920"/>
            <a:chOff x="2310678" y="4573427"/>
            <a:chExt cx="34812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8DB762EA-1492-4B94-A877-E28F08CE7475}"/>
                    </a:ext>
                  </a:extLst>
                </p14:cNvPr>
                <p14:cNvContentPartPr/>
                <p14:nvPr/>
              </p14:nvContentPartPr>
              <p14:xfrm>
                <a:off x="2418678" y="4622027"/>
                <a:ext cx="16200" cy="17532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8DB762EA-1492-4B94-A877-E28F08CE7475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2401038" y="4604387"/>
                  <a:ext cx="518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88541AE6-A862-40CA-BA6F-E533569E7675}"/>
                    </a:ext>
                  </a:extLst>
                </p14:cNvPr>
                <p14:cNvContentPartPr/>
                <p14:nvPr/>
              </p14:nvContentPartPr>
              <p14:xfrm>
                <a:off x="2310678" y="4573427"/>
                <a:ext cx="348120" cy="17640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88541AE6-A862-40CA-BA6F-E533569E7675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2293038" y="4555427"/>
                  <a:ext cx="38376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4B5F1196-AD47-49EC-B129-72ED9591164D}"/>
              </a:ext>
            </a:extLst>
          </p:cNvPr>
          <p:cNvGrpSpPr/>
          <p:nvPr/>
        </p:nvGrpSpPr>
        <p:grpSpPr>
          <a:xfrm>
            <a:off x="2993598" y="4539947"/>
            <a:ext cx="1216800" cy="230760"/>
            <a:chOff x="2993598" y="4539947"/>
            <a:chExt cx="121680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1D60F21-3E20-40AC-8367-BB598BAC6738}"/>
                    </a:ext>
                  </a:extLst>
                </p14:cNvPr>
                <p14:cNvContentPartPr/>
                <p14:nvPr/>
              </p14:nvContentPartPr>
              <p14:xfrm>
                <a:off x="3056598" y="4569827"/>
                <a:ext cx="14400" cy="20088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1D60F21-3E20-40AC-8367-BB598BAC6738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038958" y="4552187"/>
                  <a:ext cx="500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8B038B55-DBEB-49A6-A023-F90532CDFDF6}"/>
                    </a:ext>
                  </a:extLst>
                </p14:cNvPr>
                <p14:cNvContentPartPr/>
                <p14:nvPr/>
              </p14:nvContentPartPr>
              <p14:xfrm>
                <a:off x="2993598" y="4569827"/>
                <a:ext cx="363240" cy="164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8B038B55-DBEB-49A6-A023-F90532CDFDF6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2975598" y="4552187"/>
                  <a:ext cx="398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10330831-AECF-4323-82BE-42B128AD94D0}"/>
                    </a:ext>
                  </a:extLst>
                </p14:cNvPr>
                <p14:cNvContentPartPr/>
                <p14:nvPr/>
              </p14:nvContentPartPr>
              <p14:xfrm>
                <a:off x="3437118" y="4588547"/>
                <a:ext cx="318600" cy="1234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10330831-AECF-4323-82BE-42B128AD94D0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3419118" y="4570547"/>
                  <a:ext cx="354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33437D32-F32E-428E-B0D0-9997F5F8CCD5}"/>
                    </a:ext>
                  </a:extLst>
                </p14:cNvPr>
                <p14:cNvContentPartPr/>
                <p14:nvPr/>
              </p14:nvContentPartPr>
              <p14:xfrm>
                <a:off x="3851478" y="4539947"/>
                <a:ext cx="198360" cy="1735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33437D32-F32E-428E-B0D0-9997F5F8CCD5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3833478" y="4522307"/>
                  <a:ext cx="234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7927C44-6EA6-46C3-83A4-2E5BB0E66576}"/>
                    </a:ext>
                  </a:extLst>
                </p14:cNvPr>
                <p14:cNvContentPartPr/>
                <p14:nvPr/>
              </p14:nvContentPartPr>
              <p14:xfrm>
                <a:off x="4207158" y="4677107"/>
                <a:ext cx="3240" cy="180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7927C44-6EA6-46C3-83A4-2E5BB0E66576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4189158" y="4659107"/>
                  <a:ext cx="38880" cy="37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2">
            <p14:nvContentPartPr>
              <p14:cNvPr id="309" name="Ink 308">
                <a:extLst>
                  <a:ext uri="{FF2B5EF4-FFF2-40B4-BE49-F238E27FC236}">
                    <a16:creationId xmlns:a16="http://schemas.microsoft.com/office/drawing/2014/main" id="{263ABD81-BA78-4754-A978-ACA3AFA0FE72}"/>
                  </a:ext>
                </a:extLst>
              </p14:cNvPr>
              <p14:cNvContentPartPr/>
              <p14:nvPr/>
            </p14:nvContentPartPr>
            <p14:xfrm>
              <a:off x="1012878" y="3057827"/>
              <a:ext cx="212400" cy="261360"/>
            </p14:xfrm>
          </p:contentPart>
        </mc:Choice>
        <mc:Fallback xmlns="">
          <p:pic>
            <p:nvPicPr>
              <p:cNvPr id="309" name="Ink 308">
                <a:extLst>
                  <a:ext uri="{FF2B5EF4-FFF2-40B4-BE49-F238E27FC236}">
                    <a16:creationId xmlns:a16="http://schemas.microsoft.com/office/drawing/2014/main" id="{263ABD81-BA78-4754-A978-ACA3AFA0FE72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994878" y="3040187"/>
                <a:ext cx="248040" cy="2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863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F513C31-8C27-4248-8132-D24B7329A1F1}"/>
              </a:ext>
            </a:extLst>
          </p:cNvPr>
          <p:cNvGrpSpPr/>
          <p:nvPr/>
        </p:nvGrpSpPr>
        <p:grpSpPr>
          <a:xfrm>
            <a:off x="425358" y="237587"/>
            <a:ext cx="2176200" cy="323280"/>
            <a:chOff x="425358" y="237587"/>
            <a:chExt cx="2176200" cy="32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85C630-37DF-4023-A905-3D557088FC84}"/>
                    </a:ext>
                  </a:extLst>
                </p14:cNvPr>
                <p14:cNvContentPartPr/>
                <p14:nvPr/>
              </p14:nvContentPartPr>
              <p14:xfrm>
                <a:off x="425358" y="256667"/>
                <a:ext cx="26640" cy="2660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85C630-37DF-4023-A905-3D557088FC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7358" y="238667"/>
                  <a:ext cx="622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1380DB3-D7F5-4752-BD09-EE5B25E396BF}"/>
                    </a:ext>
                  </a:extLst>
                </p14:cNvPr>
                <p14:cNvContentPartPr/>
                <p14:nvPr/>
              </p14:nvContentPartPr>
              <p14:xfrm>
                <a:off x="433278" y="237587"/>
                <a:ext cx="165960" cy="150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1380DB3-D7F5-4752-BD09-EE5B25E396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15638" y="219947"/>
                  <a:ext cx="2016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0DA243F-D1CF-4343-BE46-0E17A9B58D39}"/>
                    </a:ext>
                  </a:extLst>
                </p14:cNvPr>
                <p14:cNvContentPartPr/>
                <p14:nvPr/>
              </p14:nvContentPartPr>
              <p14:xfrm>
                <a:off x="681318" y="256667"/>
                <a:ext cx="21960" cy="249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0DA243F-D1CF-4343-BE46-0E17A9B58D3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318" y="238667"/>
                  <a:ext cx="576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0596243-3F3C-48DA-89F7-7D172E3F71E9}"/>
                    </a:ext>
                  </a:extLst>
                </p14:cNvPr>
                <p14:cNvContentPartPr/>
                <p14:nvPr/>
              </p14:nvContentPartPr>
              <p14:xfrm>
                <a:off x="710478" y="268907"/>
                <a:ext cx="178560" cy="245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0596243-3F3C-48DA-89F7-7D172E3F71E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2838" y="250907"/>
                  <a:ext cx="2142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A15CD-A24E-4AC1-9B00-8F27FFADA270}"/>
                    </a:ext>
                  </a:extLst>
                </p14:cNvPr>
                <p14:cNvContentPartPr/>
                <p14:nvPr/>
              </p14:nvContentPartPr>
              <p14:xfrm>
                <a:off x="968238" y="339467"/>
                <a:ext cx="180720" cy="213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A15CD-A24E-4AC1-9B00-8F27FFADA2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0598" y="321467"/>
                  <a:ext cx="216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36BDA66-2FC5-4837-8E6E-2BCE95F881A8}"/>
                    </a:ext>
                  </a:extLst>
                </p14:cNvPr>
                <p14:cNvContentPartPr/>
                <p14:nvPr/>
              </p14:nvContentPartPr>
              <p14:xfrm>
                <a:off x="1022598" y="399947"/>
                <a:ext cx="140760" cy="53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36BDA66-2FC5-4837-8E6E-2BCE95F881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4958" y="382307"/>
                  <a:ext cx="1764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820231F-62AF-4FFC-B0F7-1BA73697FBF9}"/>
                    </a:ext>
                  </a:extLst>
                </p14:cNvPr>
                <p14:cNvContentPartPr/>
                <p14:nvPr/>
              </p14:nvContentPartPr>
              <p14:xfrm>
                <a:off x="1228158" y="349907"/>
                <a:ext cx="189360" cy="20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820231F-62AF-4FFC-B0F7-1BA73697FBF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10158" y="332267"/>
                  <a:ext cx="2250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1A6C3A0-A98E-461A-B039-C4857B8D83B2}"/>
                    </a:ext>
                  </a:extLst>
                </p14:cNvPr>
                <p14:cNvContentPartPr/>
                <p14:nvPr/>
              </p14:nvContentPartPr>
              <p14:xfrm>
                <a:off x="1573758" y="364307"/>
                <a:ext cx="46080" cy="178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1A6C3A0-A98E-461A-B039-C4857B8D83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55758" y="346667"/>
                  <a:ext cx="81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40C3D91-28E0-4DC8-82E7-1AA1E074BA31}"/>
                    </a:ext>
                  </a:extLst>
                </p14:cNvPr>
                <p14:cNvContentPartPr/>
                <p14:nvPr/>
              </p14:nvContentPartPr>
              <p14:xfrm>
                <a:off x="1478358" y="374747"/>
                <a:ext cx="211320" cy="4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40C3D91-28E0-4DC8-82E7-1AA1E074BA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460718" y="356747"/>
                  <a:ext cx="2469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4375558-5E25-4771-A108-C2DDB62216D5}"/>
                    </a:ext>
                  </a:extLst>
                </p14:cNvPr>
                <p14:cNvContentPartPr/>
                <p14:nvPr/>
              </p14:nvContentPartPr>
              <p14:xfrm>
                <a:off x="1794798" y="350627"/>
                <a:ext cx="69840" cy="2062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4375558-5E25-4771-A108-C2DDB62216D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776798" y="332987"/>
                  <a:ext cx="105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00FBE9-C011-4F4A-ABA1-F23BD2D6B848}"/>
                    </a:ext>
                  </a:extLst>
                </p14:cNvPr>
                <p14:cNvContentPartPr/>
                <p14:nvPr/>
              </p14:nvContentPartPr>
              <p14:xfrm>
                <a:off x="1997478" y="344507"/>
                <a:ext cx="218160" cy="216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00FBE9-C011-4F4A-ABA1-F23BD2D6B84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979838" y="326507"/>
                  <a:ext cx="2538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936273-B3D1-4B06-ADBF-5A7F6FD113D5}"/>
                    </a:ext>
                  </a:extLst>
                </p14:cNvPr>
                <p14:cNvContentPartPr/>
                <p14:nvPr/>
              </p14:nvContentPartPr>
              <p14:xfrm>
                <a:off x="2387358" y="325427"/>
                <a:ext cx="173520" cy="23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936273-B3D1-4B06-ADBF-5A7F6FD113D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369358" y="307427"/>
                  <a:ext cx="2091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FB3CAEB-7358-4BC2-A1FA-F317476851BA}"/>
                    </a:ext>
                  </a:extLst>
                </p14:cNvPr>
                <p14:cNvContentPartPr/>
                <p14:nvPr/>
              </p14:nvContentPartPr>
              <p14:xfrm>
                <a:off x="2422278" y="450707"/>
                <a:ext cx="179280" cy="33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FB3CAEB-7358-4BC2-A1FA-F317476851B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04638" y="433067"/>
                  <a:ext cx="21492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04E4C16-996F-47C4-8086-6AE940F527DA}"/>
              </a:ext>
            </a:extLst>
          </p:cNvPr>
          <p:cNvGrpSpPr/>
          <p:nvPr/>
        </p:nvGrpSpPr>
        <p:grpSpPr>
          <a:xfrm>
            <a:off x="748278" y="885587"/>
            <a:ext cx="1587240" cy="293760"/>
            <a:chOff x="748278" y="885587"/>
            <a:chExt cx="15872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38B53F4-5015-4F62-BB28-7BCF22CABA06}"/>
                    </a:ext>
                  </a:extLst>
                </p14:cNvPr>
                <p14:cNvContentPartPr/>
                <p14:nvPr/>
              </p14:nvContentPartPr>
              <p14:xfrm>
                <a:off x="748278" y="896747"/>
                <a:ext cx="135720" cy="244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38B53F4-5015-4F62-BB28-7BCF22CABA0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30638" y="879107"/>
                  <a:ext cx="17136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4E0E403-6A48-4EED-AEF2-0F2D91C2061F}"/>
                    </a:ext>
                  </a:extLst>
                </p14:cNvPr>
                <p14:cNvContentPartPr/>
                <p14:nvPr/>
              </p14:nvContentPartPr>
              <p14:xfrm>
                <a:off x="858798" y="1023827"/>
                <a:ext cx="92880" cy="141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4E0E403-6A48-4EED-AEF2-0F2D91C2061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40798" y="1006187"/>
                  <a:ext cx="1285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43A6FF2-9FDF-45DB-BAFF-7E571DA09B0F}"/>
                    </a:ext>
                  </a:extLst>
                </p14:cNvPr>
                <p14:cNvContentPartPr/>
                <p14:nvPr/>
              </p14:nvContentPartPr>
              <p14:xfrm>
                <a:off x="1039878" y="946067"/>
                <a:ext cx="30240" cy="156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43A6FF2-9FDF-45DB-BAFF-7E571DA09B0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21878" y="928427"/>
                  <a:ext cx="658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57A39F-B6E5-4912-9BEB-9077D93527CD}"/>
                    </a:ext>
                  </a:extLst>
                </p14:cNvPr>
                <p14:cNvContentPartPr/>
                <p14:nvPr/>
              </p14:nvContentPartPr>
              <p14:xfrm>
                <a:off x="1170918" y="889187"/>
                <a:ext cx="164880" cy="2160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57A39F-B6E5-4912-9BEB-9077D93527C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52918" y="871187"/>
                  <a:ext cx="2005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5639F76-2DA6-4A1B-BB4B-BB07C4D39F40}"/>
                    </a:ext>
                  </a:extLst>
                </p14:cNvPr>
                <p14:cNvContentPartPr/>
                <p14:nvPr/>
              </p14:nvContentPartPr>
              <p14:xfrm>
                <a:off x="1422918" y="885587"/>
                <a:ext cx="122040" cy="223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5639F76-2DA6-4A1B-BB4B-BB07C4D39F4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04918" y="867587"/>
                  <a:ext cx="15768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97A17A-32D7-412C-9B25-9807BC6E944C}"/>
                    </a:ext>
                  </a:extLst>
                </p14:cNvPr>
                <p14:cNvContentPartPr/>
                <p14:nvPr/>
              </p14:nvContentPartPr>
              <p14:xfrm>
                <a:off x="1418958" y="1003307"/>
                <a:ext cx="152640" cy="45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97A17A-32D7-412C-9B25-9807BC6E944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401318" y="985307"/>
                  <a:ext cx="188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9A777D1-314C-4FD3-BA23-A2E5B2DE1DA0}"/>
                    </a:ext>
                  </a:extLst>
                </p14:cNvPr>
                <p14:cNvContentPartPr/>
                <p14:nvPr/>
              </p14:nvContentPartPr>
              <p14:xfrm>
                <a:off x="1806318" y="995387"/>
                <a:ext cx="17280" cy="162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9A777D1-314C-4FD3-BA23-A2E5B2DE1D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88678" y="977747"/>
                  <a:ext cx="529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864FDBF-3395-43BF-8EC5-01B7FDF9FFB1}"/>
                    </a:ext>
                  </a:extLst>
                </p14:cNvPr>
                <p14:cNvContentPartPr/>
                <p14:nvPr/>
              </p14:nvContentPartPr>
              <p14:xfrm>
                <a:off x="1733958" y="968387"/>
                <a:ext cx="248040" cy="1659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864FDBF-3395-43BF-8EC5-01B7FDF9FFB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15958" y="950387"/>
                  <a:ext cx="283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656662B-D815-4D7A-8CF5-23C81195CF02}"/>
                    </a:ext>
                  </a:extLst>
                </p14:cNvPr>
                <p14:cNvContentPartPr/>
                <p14:nvPr/>
              </p14:nvContentPartPr>
              <p14:xfrm>
                <a:off x="2081358" y="963347"/>
                <a:ext cx="33840" cy="166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656662B-D815-4D7A-8CF5-23C81195CF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063718" y="945347"/>
                  <a:ext cx="6948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DE4D26-7288-4B93-8F43-69F424017936}"/>
                    </a:ext>
                  </a:extLst>
                </p14:cNvPr>
                <p14:cNvContentPartPr/>
                <p14:nvPr/>
              </p14:nvContentPartPr>
              <p14:xfrm>
                <a:off x="1960758" y="1028147"/>
                <a:ext cx="163440" cy="59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DE4D26-7288-4B93-8F43-69F42401793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943118" y="1010507"/>
                  <a:ext cx="1990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962B4C-2C1A-4DC6-9BA0-510F200300E7}"/>
                    </a:ext>
                  </a:extLst>
                </p14:cNvPr>
                <p14:cNvContentPartPr/>
                <p14:nvPr/>
              </p14:nvContentPartPr>
              <p14:xfrm>
                <a:off x="2191878" y="975587"/>
                <a:ext cx="143640" cy="203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962B4C-2C1A-4DC6-9BA0-510F200300E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173878" y="957947"/>
                  <a:ext cx="1792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3D3BAB9-91E8-4A1C-8E7D-4A92E3A51A44}"/>
                    </a:ext>
                  </a:extLst>
                </p14:cNvPr>
                <p14:cNvContentPartPr/>
                <p14:nvPr/>
              </p14:nvContentPartPr>
              <p14:xfrm>
                <a:off x="2204118" y="1069547"/>
                <a:ext cx="110520" cy="45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3D3BAB9-91E8-4A1C-8E7D-4A92E3A51A4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186118" y="1051907"/>
                  <a:ext cx="1461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736514C-A679-4CFE-93E6-D4A523BDCD53}"/>
              </a:ext>
            </a:extLst>
          </p:cNvPr>
          <p:cNvGrpSpPr/>
          <p:nvPr/>
        </p:nvGrpSpPr>
        <p:grpSpPr>
          <a:xfrm>
            <a:off x="2577438" y="930587"/>
            <a:ext cx="1845000" cy="299520"/>
            <a:chOff x="2577438" y="930587"/>
            <a:chExt cx="1845000" cy="29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D5692-9A75-4D93-8735-79E44663A814}"/>
                    </a:ext>
                  </a:extLst>
                </p14:cNvPr>
                <p14:cNvContentPartPr/>
                <p14:nvPr/>
              </p14:nvContentPartPr>
              <p14:xfrm>
                <a:off x="2577438" y="969467"/>
                <a:ext cx="134280" cy="196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D5692-9A75-4D93-8735-79E44663A81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559798" y="951827"/>
                  <a:ext cx="1699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1DCB283-FB11-44C7-95CC-C39227AD2B7D}"/>
                    </a:ext>
                  </a:extLst>
                </p14:cNvPr>
                <p14:cNvContentPartPr/>
                <p14:nvPr/>
              </p14:nvContentPartPr>
              <p14:xfrm>
                <a:off x="2799558" y="960107"/>
                <a:ext cx="126720" cy="1440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1DCB283-FB11-44C7-95CC-C39227AD2B7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81558" y="942467"/>
                  <a:ext cx="1623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F425EA-796B-4C1D-8F29-2767834F4D7F}"/>
                    </a:ext>
                  </a:extLst>
                </p14:cNvPr>
                <p14:cNvContentPartPr/>
                <p14:nvPr/>
              </p14:nvContentPartPr>
              <p14:xfrm>
                <a:off x="3008358" y="958307"/>
                <a:ext cx="153360" cy="170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F425EA-796B-4C1D-8F29-2767834F4D7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90718" y="940667"/>
                  <a:ext cx="1890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E2240C4-09F0-49D3-99F5-66D27E3EBD42}"/>
                    </a:ext>
                  </a:extLst>
                </p14:cNvPr>
                <p14:cNvContentPartPr/>
                <p14:nvPr/>
              </p14:nvContentPartPr>
              <p14:xfrm>
                <a:off x="3261078" y="956147"/>
                <a:ext cx="149040" cy="151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E2240C4-09F0-49D3-99F5-66D27E3EBD4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243078" y="938507"/>
                  <a:ext cx="18468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D99A2B-6B8A-47C5-9E49-85F262AC9BE2}"/>
                    </a:ext>
                  </a:extLst>
                </p14:cNvPr>
                <p14:cNvContentPartPr/>
                <p14:nvPr/>
              </p14:nvContentPartPr>
              <p14:xfrm>
                <a:off x="3483918" y="942467"/>
                <a:ext cx="125280" cy="182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D99A2B-6B8A-47C5-9E49-85F262AC9BE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466278" y="924827"/>
                  <a:ext cx="160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C787FB-FBA6-4B42-A703-559B98F2E0F5}"/>
                    </a:ext>
                  </a:extLst>
                </p14:cNvPr>
                <p14:cNvContentPartPr/>
                <p14:nvPr/>
              </p14:nvContentPartPr>
              <p14:xfrm>
                <a:off x="3505158" y="1004747"/>
                <a:ext cx="159120" cy="48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C787FB-FBA6-4B42-A703-559B98F2E0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487158" y="986747"/>
                  <a:ext cx="1947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D072659-C852-4589-AB3F-583C62A336D7}"/>
                    </a:ext>
                  </a:extLst>
                </p14:cNvPr>
                <p14:cNvContentPartPr/>
                <p14:nvPr/>
              </p14:nvContentPartPr>
              <p14:xfrm>
                <a:off x="3696678" y="930587"/>
                <a:ext cx="218160" cy="19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D072659-C852-4589-AB3F-583C62A336D7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679038" y="912587"/>
                  <a:ext cx="2538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9B338D9-9928-450C-A87F-B99FC07D8F20}"/>
                    </a:ext>
                  </a:extLst>
                </p14:cNvPr>
                <p14:cNvContentPartPr/>
                <p14:nvPr/>
              </p14:nvContentPartPr>
              <p14:xfrm>
                <a:off x="3958758" y="935627"/>
                <a:ext cx="125640" cy="1940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9B338D9-9928-450C-A87F-B99FC07D8F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40758" y="917627"/>
                  <a:ext cx="1612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BB2698C-F8D3-4C2C-92D9-D94BDC7E0B33}"/>
                    </a:ext>
                  </a:extLst>
                </p14:cNvPr>
                <p14:cNvContentPartPr/>
                <p14:nvPr/>
              </p14:nvContentPartPr>
              <p14:xfrm>
                <a:off x="4144518" y="932027"/>
                <a:ext cx="153720" cy="207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BB2698C-F8D3-4C2C-92D9-D94BDC7E0B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126878" y="914027"/>
                  <a:ext cx="1893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1056FBB-5C7D-4506-9ED9-3D7137B05ED1}"/>
                    </a:ext>
                  </a:extLst>
                </p14:cNvPr>
                <p14:cNvContentPartPr/>
                <p14:nvPr/>
              </p14:nvContentPartPr>
              <p14:xfrm>
                <a:off x="4156398" y="1061267"/>
                <a:ext cx="180720" cy="2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1056FBB-5C7D-4506-9ED9-3D7137B05ED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138398" y="1043267"/>
                  <a:ext cx="2163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6D0132E-5E51-470E-94DF-570695B7D39F}"/>
                    </a:ext>
                  </a:extLst>
                </p14:cNvPr>
                <p14:cNvContentPartPr/>
                <p14:nvPr/>
              </p14:nvContentPartPr>
              <p14:xfrm>
                <a:off x="4404798" y="1182587"/>
                <a:ext cx="17640" cy="47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6D0132E-5E51-470E-94DF-570695B7D39F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386798" y="1164587"/>
                  <a:ext cx="53280" cy="83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02B13E7-9ECF-49D6-A903-27045AF0B8B5}"/>
              </a:ext>
            </a:extLst>
          </p:cNvPr>
          <p:cNvGrpSpPr/>
          <p:nvPr/>
        </p:nvGrpSpPr>
        <p:grpSpPr>
          <a:xfrm>
            <a:off x="4720158" y="970547"/>
            <a:ext cx="1411560" cy="198360"/>
            <a:chOff x="4720158" y="970547"/>
            <a:chExt cx="1411560" cy="19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3F1B411-AE98-4205-99C3-2A27BB414EAE}"/>
                    </a:ext>
                  </a:extLst>
                </p14:cNvPr>
                <p14:cNvContentPartPr/>
                <p14:nvPr/>
              </p14:nvContentPartPr>
              <p14:xfrm>
                <a:off x="4720158" y="973427"/>
                <a:ext cx="14760" cy="170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3F1B411-AE98-4205-99C3-2A27BB414EA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702518" y="955427"/>
                  <a:ext cx="5040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6C312B9-3373-4CA5-B1EC-2F9B3B6CA8ED}"/>
                    </a:ext>
                  </a:extLst>
                </p14:cNvPr>
                <p14:cNvContentPartPr/>
                <p14:nvPr/>
              </p14:nvContentPartPr>
              <p14:xfrm>
                <a:off x="4815198" y="973427"/>
                <a:ext cx="194400" cy="171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6C312B9-3373-4CA5-B1EC-2F9B3B6CA8E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797558" y="955427"/>
                  <a:ext cx="2300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459A07-CDEC-4707-A518-FDA8002E3BE7}"/>
                    </a:ext>
                  </a:extLst>
                </p14:cNvPr>
                <p14:cNvContentPartPr/>
                <p14:nvPr/>
              </p14:nvContentPartPr>
              <p14:xfrm>
                <a:off x="5104638" y="992507"/>
                <a:ext cx="204480" cy="161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459A07-CDEC-4707-A518-FDA8002E3BE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086638" y="974867"/>
                  <a:ext cx="2401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8F885AE-48BC-439C-A1B5-56BD842A12D0}"/>
                    </a:ext>
                  </a:extLst>
                </p14:cNvPr>
                <p14:cNvContentPartPr/>
                <p14:nvPr/>
              </p14:nvContentPartPr>
              <p14:xfrm>
                <a:off x="5354118" y="980267"/>
                <a:ext cx="147600" cy="1839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8F885AE-48BC-439C-A1B5-56BD842A12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336478" y="962627"/>
                  <a:ext cx="1832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7A56CDC-912C-4427-8144-C9C52C80D8CD}"/>
                    </a:ext>
                  </a:extLst>
                </p14:cNvPr>
                <p14:cNvContentPartPr/>
                <p14:nvPr/>
              </p14:nvContentPartPr>
              <p14:xfrm>
                <a:off x="5317038" y="974147"/>
                <a:ext cx="442440" cy="183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7A56CDC-912C-4427-8144-C9C52C80D8C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299038" y="956507"/>
                  <a:ext cx="4780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6EB674-C242-47F7-8F6A-8FC786A67B85}"/>
                    </a:ext>
                  </a:extLst>
                </p14:cNvPr>
                <p14:cNvContentPartPr/>
                <p14:nvPr/>
              </p14:nvContentPartPr>
              <p14:xfrm>
                <a:off x="5821758" y="989267"/>
                <a:ext cx="111600" cy="1749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6EB674-C242-47F7-8F6A-8FC786A67B85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03758" y="971627"/>
                  <a:ext cx="1472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D3A5438-9AFA-460C-9BF0-7E1330DF884C}"/>
                    </a:ext>
                  </a:extLst>
                </p14:cNvPr>
                <p14:cNvContentPartPr/>
                <p14:nvPr/>
              </p14:nvContentPartPr>
              <p14:xfrm>
                <a:off x="6004998" y="970547"/>
                <a:ext cx="126720" cy="198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D3A5438-9AFA-460C-9BF0-7E1330DF884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987358" y="952907"/>
                  <a:ext cx="1623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7ACFE57-64DA-42B5-A63C-B58ACEB72415}"/>
                    </a:ext>
                  </a:extLst>
                </p14:cNvPr>
                <p14:cNvContentPartPr/>
                <p14:nvPr/>
              </p14:nvContentPartPr>
              <p14:xfrm>
                <a:off x="6016158" y="1085387"/>
                <a:ext cx="106200" cy="15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7ACFE57-64DA-42B5-A63C-B58ACEB72415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998518" y="1067387"/>
                  <a:ext cx="141840" cy="5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8C1A342-7203-4745-9891-05913D5AF7D2}"/>
                  </a:ext>
                </a:extLst>
              </p14:cNvPr>
              <p14:cNvContentPartPr/>
              <p14:nvPr/>
            </p14:nvContentPartPr>
            <p14:xfrm>
              <a:off x="6394158" y="1005107"/>
              <a:ext cx="190800" cy="119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8C1A342-7203-4745-9891-05913D5AF7D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376158" y="987107"/>
                <a:ext cx="226440" cy="155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87A828FD-9349-4FF6-B192-AE16D72DE773}"/>
              </a:ext>
            </a:extLst>
          </p:cNvPr>
          <p:cNvGrpSpPr/>
          <p:nvPr/>
        </p:nvGrpSpPr>
        <p:grpSpPr>
          <a:xfrm>
            <a:off x="6861798" y="899987"/>
            <a:ext cx="3221640" cy="251640"/>
            <a:chOff x="6861798" y="899987"/>
            <a:chExt cx="3221640" cy="25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6A2D3B7-C28A-4EC0-8C68-8E7D87DCE68C}"/>
                    </a:ext>
                  </a:extLst>
                </p14:cNvPr>
                <p14:cNvContentPartPr/>
                <p14:nvPr/>
              </p14:nvContentPartPr>
              <p14:xfrm>
                <a:off x="6861798" y="928787"/>
                <a:ext cx="166320" cy="209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6A2D3B7-C28A-4EC0-8C68-8E7D87DCE6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843798" y="911147"/>
                  <a:ext cx="2019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E6BF8B-455A-4CD2-A695-D5501AF35FF7}"/>
                    </a:ext>
                  </a:extLst>
                </p14:cNvPr>
                <p14:cNvContentPartPr/>
                <p14:nvPr/>
              </p14:nvContentPartPr>
              <p14:xfrm>
                <a:off x="7103718" y="983147"/>
                <a:ext cx="193680" cy="168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E6BF8B-455A-4CD2-A695-D5501AF35FF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085718" y="965507"/>
                  <a:ext cx="22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C95EBB-3A0B-4510-9B20-D4CB2DCEDFB0}"/>
                    </a:ext>
                  </a:extLst>
                </p14:cNvPr>
                <p14:cNvContentPartPr/>
                <p14:nvPr/>
              </p14:nvContentPartPr>
              <p14:xfrm>
                <a:off x="7384518" y="955427"/>
                <a:ext cx="205920" cy="182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C95EBB-3A0B-4510-9B20-D4CB2DCEDFB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66518" y="937787"/>
                  <a:ext cx="241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4C8881-DA0D-4CCC-BF80-00599CC346BB}"/>
                    </a:ext>
                  </a:extLst>
                </p14:cNvPr>
                <p14:cNvContentPartPr/>
                <p14:nvPr/>
              </p14:nvContentPartPr>
              <p14:xfrm>
                <a:off x="7709958" y="977027"/>
                <a:ext cx="15120" cy="134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4C8881-DA0D-4CCC-BF80-00599CC346B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692318" y="959027"/>
                  <a:ext cx="507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36922FF-4090-4BAB-AFDE-BF41EF4EA83B}"/>
                    </a:ext>
                  </a:extLst>
                </p14:cNvPr>
                <p14:cNvContentPartPr/>
                <p14:nvPr/>
              </p14:nvContentPartPr>
              <p14:xfrm>
                <a:off x="7609878" y="920507"/>
                <a:ext cx="464760" cy="2221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36922FF-4090-4BAB-AFDE-BF41EF4EA83B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91878" y="902867"/>
                  <a:ext cx="50040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C66854-76B6-4004-9C67-ED04E7C43D9B}"/>
                    </a:ext>
                  </a:extLst>
                </p14:cNvPr>
                <p14:cNvContentPartPr/>
                <p14:nvPr/>
              </p14:nvContentPartPr>
              <p14:xfrm>
                <a:off x="8183718" y="947507"/>
                <a:ext cx="200160" cy="1638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C66854-76B6-4004-9C67-ED04E7C43D9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8166078" y="929507"/>
                  <a:ext cx="235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CE590E-D406-4C21-9373-5C2890A4C5B5}"/>
                    </a:ext>
                  </a:extLst>
                </p14:cNvPr>
                <p14:cNvContentPartPr/>
                <p14:nvPr/>
              </p14:nvContentPartPr>
              <p14:xfrm>
                <a:off x="8214678" y="988907"/>
                <a:ext cx="129960" cy="37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CE590E-D406-4C21-9373-5C2890A4C5B5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196678" y="971267"/>
                  <a:ext cx="165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77F957-C355-4BED-85A6-48F2FDEBEA5A}"/>
                    </a:ext>
                  </a:extLst>
                </p14:cNvPr>
                <p14:cNvContentPartPr/>
                <p14:nvPr/>
              </p14:nvContentPartPr>
              <p14:xfrm>
                <a:off x="8516718" y="899987"/>
                <a:ext cx="160560" cy="185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77F957-C355-4BED-85A6-48F2FDEBEA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98718" y="882347"/>
                  <a:ext cx="1962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3326512-458F-4188-B2DF-C6E349816006}"/>
                    </a:ext>
                  </a:extLst>
                </p14:cNvPr>
                <p14:cNvContentPartPr/>
                <p14:nvPr/>
              </p14:nvContentPartPr>
              <p14:xfrm>
                <a:off x="8747838" y="942467"/>
                <a:ext cx="142560" cy="155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3326512-458F-4188-B2DF-C6E34981600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29838" y="924827"/>
                  <a:ext cx="178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E64352D-3ABA-48F5-AD07-4AC0E890031E}"/>
                    </a:ext>
                  </a:extLst>
                </p14:cNvPr>
                <p14:cNvContentPartPr/>
                <p14:nvPr/>
              </p14:nvContentPartPr>
              <p14:xfrm>
                <a:off x="8954478" y="927707"/>
                <a:ext cx="128520" cy="162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E64352D-3ABA-48F5-AD07-4AC0E89003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936838" y="909707"/>
                  <a:ext cx="16416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C34DB77-1C96-4E9A-87C0-C24B20E195F5}"/>
                    </a:ext>
                  </a:extLst>
                </p14:cNvPr>
                <p14:cNvContentPartPr/>
                <p14:nvPr/>
              </p14:nvContentPartPr>
              <p14:xfrm>
                <a:off x="9154278" y="960107"/>
                <a:ext cx="51840" cy="121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C34DB77-1C96-4E9A-87C0-C24B20E195F5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36278" y="942467"/>
                  <a:ext cx="87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379FF6A3-9352-4094-B922-C476F58DB2FD}"/>
                    </a:ext>
                  </a:extLst>
                </p14:cNvPr>
                <p14:cNvContentPartPr/>
                <p14:nvPr/>
              </p14:nvContentPartPr>
              <p14:xfrm>
                <a:off x="9358038" y="953987"/>
                <a:ext cx="42120" cy="144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379FF6A3-9352-4094-B922-C476F58DB2FD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340398" y="936347"/>
                  <a:ext cx="77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7C87AFC-F92D-4170-8AC9-58C3225C7806}"/>
                    </a:ext>
                  </a:extLst>
                </p14:cNvPr>
                <p14:cNvContentPartPr/>
                <p14:nvPr/>
              </p14:nvContentPartPr>
              <p14:xfrm>
                <a:off x="9222318" y="936707"/>
                <a:ext cx="299520" cy="141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7C87AFC-F92D-4170-8AC9-58C3225C7806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04318" y="919067"/>
                  <a:ext cx="3351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6184FB6-F5E7-41FB-83B1-B84EB5225A5B}"/>
                    </a:ext>
                  </a:extLst>
                </p14:cNvPr>
                <p14:cNvContentPartPr/>
                <p14:nvPr/>
              </p14:nvContentPartPr>
              <p14:xfrm>
                <a:off x="9610038" y="939587"/>
                <a:ext cx="148320" cy="1317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6184FB6-F5E7-41FB-83B1-B84EB5225A5B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592038" y="921947"/>
                  <a:ext cx="183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0FAB0269-A8E2-4A80-8403-878940512D0A}"/>
                    </a:ext>
                  </a:extLst>
                </p14:cNvPr>
                <p14:cNvContentPartPr/>
                <p14:nvPr/>
              </p14:nvContentPartPr>
              <p14:xfrm>
                <a:off x="9895518" y="932027"/>
                <a:ext cx="149040" cy="2019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FAB0269-A8E2-4A80-8403-878940512D0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877518" y="914027"/>
                  <a:ext cx="1846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F1F8587-0850-4D43-B032-10CB2B24F1CE}"/>
                    </a:ext>
                  </a:extLst>
                </p14:cNvPr>
                <p14:cNvContentPartPr/>
                <p14:nvPr/>
              </p14:nvContentPartPr>
              <p14:xfrm>
                <a:off x="9881118" y="1038227"/>
                <a:ext cx="202320" cy="8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F1F8587-0850-4D43-B032-10CB2B24F1CE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63478" y="1020227"/>
                  <a:ext cx="2379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E658677-40F0-4698-B33D-5FC379871855}"/>
              </a:ext>
            </a:extLst>
          </p:cNvPr>
          <p:cNvGrpSpPr/>
          <p:nvPr/>
        </p:nvGrpSpPr>
        <p:grpSpPr>
          <a:xfrm>
            <a:off x="10371438" y="981347"/>
            <a:ext cx="503280" cy="174960"/>
            <a:chOff x="10371438" y="981347"/>
            <a:chExt cx="5032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9F31BB4-2454-4885-85DC-64952FC50603}"/>
                    </a:ext>
                  </a:extLst>
                </p14:cNvPr>
                <p14:cNvContentPartPr/>
                <p14:nvPr/>
              </p14:nvContentPartPr>
              <p14:xfrm>
                <a:off x="10371438" y="992507"/>
                <a:ext cx="186840" cy="143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9F31BB4-2454-4885-85DC-64952FC506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353438" y="974867"/>
                  <a:ext cx="2224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AF58EE5-5C95-4AAB-BCB5-0C8934617984}"/>
                    </a:ext>
                  </a:extLst>
                </p14:cNvPr>
                <p14:cNvContentPartPr/>
                <p14:nvPr/>
              </p14:nvContentPartPr>
              <p14:xfrm>
                <a:off x="10671318" y="998627"/>
                <a:ext cx="20520" cy="1576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AF58EE5-5C95-4AAB-BCB5-0C8934617984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653318" y="980627"/>
                  <a:ext cx="5616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0C9BC44-FDB4-43A6-B9B8-345F1E9C691D}"/>
                    </a:ext>
                  </a:extLst>
                </p14:cNvPr>
                <p14:cNvContentPartPr/>
                <p14:nvPr/>
              </p14:nvContentPartPr>
              <p14:xfrm>
                <a:off x="10662678" y="981347"/>
                <a:ext cx="171360" cy="18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0C9BC44-FDB4-43A6-B9B8-345F1E9C691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644678" y="963347"/>
                  <a:ext cx="207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E25F768-E843-473A-A551-FF186F91C479}"/>
                    </a:ext>
                  </a:extLst>
                </p14:cNvPr>
                <p14:cNvContentPartPr/>
                <p14:nvPr/>
              </p14:nvContentPartPr>
              <p14:xfrm>
                <a:off x="10698318" y="1065227"/>
                <a:ext cx="176400" cy="104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E25F768-E843-473A-A551-FF186F91C47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0678" y="1047227"/>
                  <a:ext cx="2120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1945D07-97AB-4738-B4FF-16FA628409FA}"/>
              </a:ext>
            </a:extLst>
          </p:cNvPr>
          <p:cNvGrpSpPr/>
          <p:nvPr/>
        </p:nvGrpSpPr>
        <p:grpSpPr>
          <a:xfrm>
            <a:off x="743598" y="1463027"/>
            <a:ext cx="647640" cy="209880"/>
            <a:chOff x="743598" y="1463027"/>
            <a:chExt cx="647640" cy="20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36B6DF3-9363-4CCF-89DF-0A623BAE1ADB}"/>
                    </a:ext>
                  </a:extLst>
                </p14:cNvPr>
                <p14:cNvContentPartPr/>
                <p14:nvPr/>
              </p14:nvContentPartPr>
              <p14:xfrm>
                <a:off x="817398" y="1506587"/>
                <a:ext cx="3960" cy="162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36B6DF3-9363-4CCF-89DF-0A623BAE1ADB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9398" y="1488947"/>
                  <a:ext cx="396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2C9010-B0F6-4AEA-B944-083069025D8B}"/>
                    </a:ext>
                  </a:extLst>
                </p14:cNvPr>
                <p14:cNvContentPartPr/>
                <p14:nvPr/>
              </p14:nvContentPartPr>
              <p14:xfrm>
                <a:off x="743598" y="1463027"/>
                <a:ext cx="241560" cy="554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2C9010-B0F6-4AEA-B944-083069025D8B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25598" y="1445387"/>
                  <a:ext cx="2772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84AF656-A430-414E-A842-942074A3F0A2}"/>
                    </a:ext>
                  </a:extLst>
                </p14:cNvPr>
                <p14:cNvContentPartPr/>
                <p14:nvPr/>
              </p14:nvContentPartPr>
              <p14:xfrm>
                <a:off x="1032318" y="1520267"/>
                <a:ext cx="8280" cy="152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84AF656-A430-414E-A842-942074A3F0A2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14678" y="1502267"/>
                  <a:ext cx="43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FC085CF-ABCE-496E-B894-A3E8C2645F57}"/>
                    </a:ext>
                  </a:extLst>
                </p14:cNvPr>
                <p14:cNvContentPartPr/>
                <p14:nvPr/>
              </p14:nvContentPartPr>
              <p14:xfrm>
                <a:off x="1047798" y="1522427"/>
                <a:ext cx="97560" cy="1476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FC085CF-ABCE-496E-B894-A3E8C2645F5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9798" y="1504427"/>
                  <a:ext cx="1332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FE3933E0-62CA-408C-A5B4-BE17025A2640}"/>
                    </a:ext>
                  </a:extLst>
                </p14:cNvPr>
                <p14:cNvContentPartPr/>
                <p14:nvPr/>
              </p14:nvContentPartPr>
              <p14:xfrm>
                <a:off x="1274238" y="1495427"/>
                <a:ext cx="110160" cy="168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FE3933E0-62CA-408C-A5B4-BE17025A264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256238" y="1477427"/>
                  <a:ext cx="14580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D8F97C-F39D-4044-B2B3-6BEDF0D4680D}"/>
                    </a:ext>
                  </a:extLst>
                </p14:cNvPr>
                <p14:cNvContentPartPr/>
                <p14:nvPr/>
              </p14:nvContentPartPr>
              <p14:xfrm>
                <a:off x="1267398" y="1561667"/>
                <a:ext cx="123840" cy="432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D8F97C-F39D-4044-B2B3-6BEDF0D4680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249758" y="1543667"/>
                  <a:ext cx="15948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E4E6F192-407F-4E10-A05A-CE6C5FC72497}"/>
              </a:ext>
            </a:extLst>
          </p:cNvPr>
          <p:cNvGrpSpPr/>
          <p:nvPr/>
        </p:nvGrpSpPr>
        <p:grpSpPr>
          <a:xfrm>
            <a:off x="1725318" y="1425947"/>
            <a:ext cx="2381040" cy="223920"/>
            <a:chOff x="1725318" y="1425947"/>
            <a:chExt cx="2381040" cy="22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3D4C7EA-2240-4131-8B0A-DA70A4FB28E7}"/>
                    </a:ext>
                  </a:extLst>
                </p14:cNvPr>
                <p14:cNvContentPartPr/>
                <p14:nvPr/>
              </p14:nvContentPartPr>
              <p14:xfrm>
                <a:off x="1725318" y="1454387"/>
                <a:ext cx="24840" cy="1720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3D4C7EA-2240-4131-8B0A-DA70A4FB28E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707678" y="1436387"/>
                  <a:ext cx="604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50B7102E-9D85-40CE-8B66-0991AF2BC9AB}"/>
                    </a:ext>
                  </a:extLst>
                </p14:cNvPr>
                <p14:cNvContentPartPr/>
                <p14:nvPr/>
              </p14:nvContentPartPr>
              <p14:xfrm>
                <a:off x="1839078" y="1484267"/>
                <a:ext cx="223560" cy="1382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0B7102E-9D85-40CE-8B66-0991AF2BC9AB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821438" y="1466627"/>
                  <a:ext cx="2592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3C92FBF-3D11-414D-9C42-A1F2F52CEBD2}"/>
                    </a:ext>
                  </a:extLst>
                </p14:cNvPr>
                <p14:cNvContentPartPr/>
                <p14:nvPr/>
              </p14:nvContentPartPr>
              <p14:xfrm>
                <a:off x="2159118" y="1425947"/>
                <a:ext cx="137880" cy="1980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3C92FBF-3D11-414D-9C42-A1F2F52CEBD2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41118" y="1407947"/>
                  <a:ext cx="173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5934314-6F1F-4E4F-8803-56D9208E32CA}"/>
                    </a:ext>
                  </a:extLst>
                </p14:cNvPr>
                <p14:cNvContentPartPr/>
                <p14:nvPr/>
              </p14:nvContentPartPr>
              <p14:xfrm>
                <a:off x="2397438" y="1445027"/>
                <a:ext cx="97560" cy="169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55934314-6F1F-4E4F-8803-56D9208E32C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379438" y="1427387"/>
                  <a:ext cx="1332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355654C-1FF6-4E90-9353-56702BA11100}"/>
                    </a:ext>
                  </a:extLst>
                </p14:cNvPr>
                <p14:cNvContentPartPr/>
                <p14:nvPr/>
              </p14:nvContentPartPr>
              <p14:xfrm>
                <a:off x="2618478" y="1458707"/>
                <a:ext cx="47520" cy="166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355654C-1FF6-4E90-9353-56702BA11100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2600478" y="1441067"/>
                  <a:ext cx="83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D43BD1-8D6C-477A-9147-85F5B222F564}"/>
                    </a:ext>
                  </a:extLst>
                </p14:cNvPr>
                <p14:cNvContentPartPr/>
                <p14:nvPr/>
              </p14:nvContentPartPr>
              <p14:xfrm>
                <a:off x="2758158" y="1460507"/>
                <a:ext cx="146160" cy="152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DD43BD1-8D6C-477A-9147-85F5B222F564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2740158" y="1442867"/>
                  <a:ext cx="1818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82F9EAC-BB30-4B02-AAAC-C842F61EE8BC}"/>
                    </a:ext>
                  </a:extLst>
                </p14:cNvPr>
                <p14:cNvContentPartPr/>
                <p14:nvPr/>
              </p14:nvContentPartPr>
              <p14:xfrm>
                <a:off x="2989278" y="1478147"/>
                <a:ext cx="190800" cy="1591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82F9EAC-BB30-4B02-AAAC-C842F61EE8B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2971278" y="1460507"/>
                  <a:ext cx="2264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A3EDF1F4-5C41-42A5-8BF8-F0E4CB3F6DA7}"/>
                    </a:ext>
                  </a:extLst>
                </p14:cNvPr>
                <p14:cNvContentPartPr/>
                <p14:nvPr/>
              </p14:nvContentPartPr>
              <p14:xfrm>
                <a:off x="3033558" y="1537907"/>
                <a:ext cx="134280" cy="27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A3EDF1F4-5C41-42A5-8BF8-F0E4CB3F6DA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015558" y="1520267"/>
                  <a:ext cx="1699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1F6A084-876B-46C4-AC55-8A902CCC3363}"/>
                    </a:ext>
                  </a:extLst>
                </p14:cNvPr>
                <p14:cNvContentPartPr/>
                <p14:nvPr/>
              </p14:nvContentPartPr>
              <p14:xfrm>
                <a:off x="3313278" y="1503707"/>
                <a:ext cx="16920" cy="134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1F6A084-876B-46C4-AC55-8A902CCC3363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3295638" y="1485707"/>
                  <a:ext cx="525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617AD0A-4A68-4DDA-AEA4-14720329BB1B}"/>
                    </a:ext>
                  </a:extLst>
                </p14:cNvPr>
                <p14:cNvContentPartPr/>
                <p14:nvPr/>
              </p14:nvContentPartPr>
              <p14:xfrm>
                <a:off x="3229038" y="1473467"/>
                <a:ext cx="295920" cy="1764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617AD0A-4A68-4DDA-AEA4-14720329BB1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211038" y="1455467"/>
                  <a:ext cx="331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0BB219F-8AF7-429F-A770-BB6E3904DD4A}"/>
                    </a:ext>
                  </a:extLst>
                </p14:cNvPr>
                <p14:cNvContentPartPr/>
                <p14:nvPr/>
              </p14:nvContentPartPr>
              <p14:xfrm>
                <a:off x="3641598" y="1500827"/>
                <a:ext cx="183960" cy="137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0BB219F-8AF7-429F-A770-BB6E3904DD4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623958" y="1483187"/>
                  <a:ext cx="219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64EFF0-984B-46E3-BB38-A69ECEB608DB}"/>
                    </a:ext>
                  </a:extLst>
                </p14:cNvPr>
                <p14:cNvContentPartPr/>
                <p14:nvPr/>
              </p14:nvContentPartPr>
              <p14:xfrm>
                <a:off x="3876678" y="1487867"/>
                <a:ext cx="229680" cy="158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64EFF0-984B-46E3-BB38-A69ECEB608DB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858678" y="1470227"/>
                  <a:ext cx="26532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B379ABCC-4380-41ED-8D81-0454AB632841}"/>
                  </a:ext>
                </a:extLst>
              </p14:cNvPr>
              <p14:cNvContentPartPr/>
              <p14:nvPr/>
            </p14:nvContentPartPr>
            <p14:xfrm>
              <a:off x="4464558" y="1548707"/>
              <a:ext cx="10440" cy="540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B379ABCC-4380-41ED-8D81-0454AB632841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4446918" y="1530707"/>
                <a:ext cx="4608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34A13BAC-50D0-4634-B9A1-7BD873CC1467}"/>
                  </a:ext>
                </a:extLst>
              </p14:cNvPr>
              <p14:cNvContentPartPr/>
              <p14:nvPr/>
            </p14:nvContentPartPr>
            <p14:xfrm>
              <a:off x="4478238" y="1667147"/>
              <a:ext cx="360" cy="6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34A13BAC-50D0-4634-B9A1-7BD873CC1467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4460598" y="1649507"/>
                <a:ext cx="3600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3" name="Group 182">
            <a:extLst>
              <a:ext uri="{FF2B5EF4-FFF2-40B4-BE49-F238E27FC236}">
                <a16:creationId xmlns:a16="http://schemas.microsoft.com/office/drawing/2014/main" id="{097A31BC-6C71-4DA9-9205-CA3271AF87B7}"/>
              </a:ext>
            </a:extLst>
          </p:cNvPr>
          <p:cNvGrpSpPr/>
          <p:nvPr/>
        </p:nvGrpSpPr>
        <p:grpSpPr>
          <a:xfrm>
            <a:off x="940878" y="2195627"/>
            <a:ext cx="880920" cy="286560"/>
            <a:chOff x="940878" y="2195627"/>
            <a:chExt cx="88092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BC9EC26-841D-4F5D-A127-167FD88CAF7C}"/>
                    </a:ext>
                  </a:extLst>
                </p14:cNvPr>
                <p14:cNvContentPartPr/>
                <p14:nvPr/>
              </p14:nvContentPartPr>
              <p14:xfrm>
                <a:off x="940878" y="2195627"/>
                <a:ext cx="37440" cy="2865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BC9EC26-841D-4F5D-A127-167FD88CAF7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3238" y="2177627"/>
                  <a:ext cx="730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27BA5D0-1657-488A-B3EF-E988A72FDB26}"/>
                    </a:ext>
                  </a:extLst>
                </p14:cNvPr>
                <p14:cNvContentPartPr/>
                <p14:nvPr/>
              </p14:nvContentPartPr>
              <p14:xfrm>
                <a:off x="976878" y="2204627"/>
                <a:ext cx="102240" cy="136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27BA5D0-1657-488A-B3EF-E988A72FDB2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8878" y="2186987"/>
                  <a:ext cx="1378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DDC6455-0A33-4C25-BC74-002FFD1454D6}"/>
                    </a:ext>
                  </a:extLst>
                </p14:cNvPr>
                <p14:cNvContentPartPr/>
                <p14:nvPr/>
              </p14:nvContentPartPr>
              <p14:xfrm>
                <a:off x="1145718" y="2198147"/>
                <a:ext cx="251640" cy="2678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DDC6455-0A33-4C25-BC74-002FFD1454D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27718" y="2180147"/>
                  <a:ext cx="2872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DABCE46-4B29-49D0-A9B9-8456F9AE3584}"/>
                    </a:ext>
                  </a:extLst>
                </p14:cNvPr>
                <p14:cNvContentPartPr/>
                <p14:nvPr/>
              </p14:nvContentPartPr>
              <p14:xfrm>
                <a:off x="1450638" y="2251787"/>
                <a:ext cx="148320" cy="19008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DABCE46-4B29-49D0-A9B9-8456F9AE358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432638" y="2234147"/>
                  <a:ext cx="183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54928AE-337C-4605-9309-556C7CD981E2}"/>
                    </a:ext>
                  </a:extLst>
                </p14:cNvPr>
                <p14:cNvContentPartPr/>
                <p14:nvPr/>
              </p14:nvContentPartPr>
              <p14:xfrm>
                <a:off x="1628118" y="2258267"/>
                <a:ext cx="14040" cy="1962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54928AE-337C-4605-9309-556C7CD981E2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610118" y="2240627"/>
                  <a:ext cx="496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4225658-8EB6-4903-9CE9-7CBE03703469}"/>
                    </a:ext>
                  </a:extLst>
                </p14:cNvPr>
                <p14:cNvContentPartPr/>
                <p14:nvPr/>
              </p14:nvContentPartPr>
              <p14:xfrm>
                <a:off x="1631718" y="2239547"/>
                <a:ext cx="119160" cy="34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4225658-8EB6-4903-9CE9-7CBE0370346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613718" y="2221547"/>
                  <a:ext cx="154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5738FD81-5861-4957-A725-075A107FAF87}"/>
                    </a:ext>
                  </a:extLst>
                </p14:cNvPr>
                <p14:cNvContentPartPr/>
                <p14:nvPr/>
              </p14:nvContentPartPr>
              <p14:xfrm>
                <a:off x="1624518" y="2333867"/>
                <a:ext cx="197280" cy="1425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5738FD81-5861-4957-A725-075A107FAF8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606518" y="2316227"/>
                  <a:ext cx="23292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947FF38A-E516-40F2-9A9E-5EC902F65532}"/>
                  </a:ext>
                </a:extLst>
              </p14:cNvPr>
              <p14:cNvContentPartPr/>
              <p14:nvPr/>
            </p14:nvContentPartPr>
            <p14:xfrm>
              <a:off x="2063718" y="2219027"/>
              <a:ext cx="232560" cy="2707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947FF38A-E516-40F2-9A9E-5EC902F6553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2046078" y="2201027"/>
                <a:ext cx="26820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A410309-C007-4CB7-BAEF-7906200E31E2}"/>
              </a:ext>
            </a:extLst>
          </p:cNvPr>
          <p:cNvGrpSpPr/>
          <p:nvPr/>
        </p:nvGrpSpPr>
        <p:grpSpPr>
          <a:xfrm>
            <a:off x="2682918" y="2253227"/>
            <a:ext cx="216360" cy="214200"/>
            <a:chOff x="2682918" y="2253227"/>
            <a:chExt cx="216360" cy="21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C9FB27D1-5B37-44BD-BB81-D448F177AF77}"/>
                    </a:ext>
                  </a:extLst>
                </p14:cNvPr>
                <p14:cNvContentPartPr/>
                <p14:nvPr/>
              </p14:nvContentPartPr>
              <p14:xfrm>
                <a:off x="2682918" y="2284187"/>
                <a:ext cx="14040" cy="1681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C9FB27D1-5B37-44BD-BB81-D448F177AF77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664918" y="2266187"/>
                  <a:ext cx="496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0F54806-84CC-46F6-8271-83E588AEC4D0}"/>
                    </a:ext>
                  </a:extLst>
                </p14:cNvPr>
                <p14:cNvContentPartPr/>
                <p14:nvPr/>
              </p14:nvContentPartPr>
              <p14:xfrm>
                <a:off x="2798838" y="2253227"/>
                <a:ext cx="100440" cy="21420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0F54806-84CC-46F6-8271-83E588AEC4D0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780838" y="2235227"/>
                  <a:ext cx="136080" cy="24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C553177-50F8-4B24-8101-637E9CF06DA0}"/>
              </a:ext>
            </a:extLst>
          </p:cNvPr>
          <p:cNvGrpSpPr/>
          <p:nvPr/>
        </p:nvGrpSpPr>
        <p:grpSpPr>
          <a:xfrm>
            <a:off x="3163158" y="2260427"/>
            <a:ext cx="1034280" cy="258840"/>
            <a:chOff x="3163158" y="2260427"/>
            <a:chExt cx="1034280" cy="25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BB67AC97-5B10-4D2B-833A-3D9ECAEC4809}"/>
                    </a:ext>
                  </a:extLst>
                </p14:cNvPr>
                <p14:cNvContentPartPr/>
                <p14:nvPr/>
              </p14:nvContentPartPr>
              <p14:xfrm>
                <a:off x="3164958" y="2260427"/>
                <a:ext cx="12240" cy="19944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BB67AC97-5B10-4D2B-833A-3D9ECAEC480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146958" y="2242787"/>
                  <a:ext cx="4788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1F64A40-13EF-492F-B41C-0C665CD7DA67}"/>
                    </a:ext>
                  </a:extLst>
                </p14:cNvPr>
                <p14:cNvContentPartPr/>
                <p14:nvPr/>
              </p14:nvContentPartPr>
              <p14:xfrm>
                <a:off x="3315438" y="2275547"/>
                <a:ext cx="14040" cy="2001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1F64A40-13EF-492F-B41C-0C665CD7DA6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297438" y="2257547"/>
                  <a:ext cx="496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65B22A09-35D3-4651-9984-A09550EFB3D6}"/>
                    </a:ext>
                  </a:extLst>
                </p14:cNvPr>
                <p14:cNvContentPartPr/>
                <p14:nvPr/>
              </p14:nvContentPartPr>
              <p14:xfrm>
                <a:off x="3163158" y="2338187"/>
                <a:ext cx="161280" cy="417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65B22A09-35D3-4651-9984-A09550EFB3D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145158" y="2320547"/>
                  <a:ext cx="196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B000044-893C-46F1-9CC3-64EED13689BB}"/>
                    </a:ext>
                  </a:extLst>
                </p14:cNvPr>
                <p14:cNvContentPartPr/>
                <p14:nvPr/>
              </p14:nvContentPartPr>
              <p14:xfrm>
                <a:off x="3424878" y="2291027"/>
                <a:ext cx="149760" cy="1868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B000044-893C-46F1-9CC3-64EED13689B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407238" y="2273387"/>
                  <a:ext cx="1854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0CB299C8-F6DA-4B21-89BE-5A1C6482FDBD}"/>
                    </a:ext>
                  </a:extLst>
                </p14:cNvPr>
                <p14:cNvContentPartPr/>
                <p14:nvPr/>
              </p14:nvContentPartPr>
              <p14:xfrm>
                <a:off x="3415518" y="2328467"/>
                <a:ext cx="195840" cy="67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0CB299C8-F6DA-4B21-89BE-5A1C6482FDB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397878" y="2310467"/>
                  <a:ext cx="231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804AB90-2E0D-42B7-ADFE-3CB7027C3137}"/>
                    </a:ext>
                  </a:extLst>
                </p14:cNvPr>
                <p14:cNvContentPartPr/>
                <p14:nvPr/>
              </p14:nvContentPartPr>
              <p14:xfrm>
                <a:off x="3663918" y="2267627"/>
                <a:ext cx="135720" cy="198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804AB90-2E0D-42B7-ADFE-3CB7027C313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646278" y="2249627"/>
                  <a:ext cx="171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4E64CC3-FE8F-4AD3-910D-27FCC3E41B2D}"/>
                    </a:ext>
                  </a:extLst>
                </p14:cNvPr>
                <p14:cNvContentPartPr/>
                <p14:nvPr/>
              </p14:nvContentPartPr>
              <p14:xfrm>
                <a:off x="3849318" y="2285267"/>
                <a:ext cx="153360" cy="2106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4E64CC3-FE8F-4AD3-910D-27FCC3E41B2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831318" y="2267627"/>
                  <a:ext cx="1890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0ED07CB7-6D28-4DE5-9693-0FF6E49A332B}"/>
                    </a:ext>
                  </a:extLst>
                </p14:cNvPr>
                <p14:cNvContentPartPr/>
                <p14:nvPr/>
              </p14:nvContentPartPr>
              <p14:xfrm>
                <a:off x="4065318" y="2295347"/>
                <a:ext cx="132120" cy="900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0ED07CB7-6D28-4DE5-9693-0FF6E49A332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047678" y="2277707"/>
                  <a:ext cx="1677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6B0FA2B-16DC-4FFE-AA53-48D605459AAD}"/>
                    </a:ext>
                  </a:extLst>
                </p14:cNvPr>
                <p14:cNvContentPartPr/>
                <p14:nvPr/>
              </p14:nvContentPartPr>
              <p14:xfrm>
                <a:off x="4152078" y="2357627"/>
                <a:ext cx="22680" cy="1616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6B0FA2B-16DC-4FFE-AA53-48D605459AA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34078" y="2339627"/>
                  <a:ext cx="5832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3A0E286A-737F-4679-848A-EAA87AB2EA18}"/>
              </a:ext>
            </a:extLst>
          </p:cNvPr>
          <p:cNvGrpSpPr/>
          <p:nvPr/>
        </p:nvGrpSpPr>
        <p:grpSpPr>
          <a:xfrm>
            <a:off x="4553478" y="2277707"/>
            <a:ext cx="986040" cy="238680"/>
            <a:chOff x="4553478" y="2277707"/>
            <a:chExt cx="98604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EE771CB-D00D-4ABA-8AF0-96D3752D52A3}"/>
                    </a:ext>
                  </a:extLst>
                </p14:cNvPr>
                <p14:cNvContentPartPr/>
                <p14:nvPr/>
              </p14:nvContentPartPr>
              <p14:xfrm>
                <a:off x="4553478" y="2277707"/>
                <a:ext cx="262440" cy="2386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EE771CB-D00D-4ABA-8AF0-96D3752D52A3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535478" y="2259707"/>
                  <a:ext cx="29808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9127BD55-8453-4EE6-BC9A-AD80A56BD5A0}"/>
                    </a:ext>
                  </a:extLst>
                </p14:cNvPr>
                <p14:cNvContentPartPr/>
                <p14:nvPr/>
              </p14:nvContentPartPr>
              <p14:xfrm>
                <a:off x="4920678" y="2305427"/>
                <a:ext cx="15480" cy="1900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9127BD55-8453-4EE6-BC9A-AD80A56BD5A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4902678" y="2287787"/>
                  <a:ext cx="511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5618B6F-EB4C-4E37-B384-5EBE43BD76B1}"/>
                    </a:ext>
                  </a:extLst>
                </p14:cNvPr>
                <p14:cNvContentPartPr/>
                <p14:nvPr/>
              </p14:nvContentPartPr>
              <p14:xfrm>
                <a:off x="5024358" y="2297507"/>
                <a:ext cx="16200" cy="1839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5618B6F-EB4C-4E37-B384-5EBE43BD76B1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006718" y="2279507"/>
                  <a:ext cx="5184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578BBA12-3A77-49FF-991F-9746975B2372}"/>
                    </a:ext>
                  </a:extLst>
                </p14:cNvPr>
                <p14:cNvContentPartPr/>
                <p14:nvPr/>
              </p14:nvContentPartPr>
              <p14:xfrm>
                <a:off x="4884678" y="2319107"/>
                <a:ext cx="388080" cy="1944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578BBA12-3A77-49FF-991F-9746975B2372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867038" y="2301107"/>
                  <a:ext cx="423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C4D4AA2-5AE5-4CBC-9069-FFAA4B9C1880}"/>
                    </a:ext>
                  </a:extLst>
                </p14:cNvPr>
                <p14:cNvContentPartPr/>
                <p14:nvPr/>
              </p14:nvContentPartPr>
              <p14:xfrm>
                <a:off x="5143158" y="2354747"/>
                <a:ext cx="145800" cy="352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C4D4AA2-5AE5-4CBC-9069-FFAA4B9C1880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125158" y="2336747"/>
                  <a:ext cx="1814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D24DA1C-2903-43DC-9905-B067087A2ABA}"/>
                    </a:ext>
                  </a:extLst>
                </p14:cNvPr>
                <p14:cNvContentPartPr/>
                <p14:nvPr/>
              </p14:nvContentPartPr>
              <p14:xfrm>
                <a:off x="5342958" y="2289587"/>
                <a:ext cx="196560" cy="1724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AD24DA1C-2903-43DC-9905-B067087A2AB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324958" y="2271947"/>
                  <a:ext cx="23220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530184F9-CD84-46AD-AADF-D019E16542CD}"/>
              </a:ext>
            </a:extLst>
          </p:cNvPr>
          <p:cNvGrpSpPr/>
          <p:nvPr/>
        </p:nvGrpSpPr>
        <p:grpSpPr>
          <a:xfrm>
            <a:off x="5785038" y="2351867"/>
            <a:ext cx="562680" cy="235080"/>
            <a:chOff x="5785038" y="2351867"/>
            <a:chExt cx="562680" cy="23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F87FF600-3BD4-41F9-8B32-07102EB2F9A8}"/>
                    </a:ext>
                  </a:extLst>
                </p14:cNvPr>
                <p14:cNvContentPartPr/>
                <p14:nvPr/>
              </p14:nvContentPartPr>
              <p14:xfrm>
                <a:off x="5785038" y="2351867"/>
                <a:ext cx="123120" cy="2350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F87FF600-3BD4-41F9-8B32-07102EB2F9A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767398" y="2333867"/>
                  <a:ext cx="1587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8DEC5886-75F7-4661-ACBC-B9C4E30E281D}"/>
                    </a:ext>
                  </a:extLst>
                </p14:cNvPr>
                <p14:cNvContentPartPr/>
                <p14:nvPr/>
              </p14:nvContentPartPr>
              <p14:xfrm>
                <a:off x="5999958" y="2366267"/>
                <a:ext cx="120240" cy="1692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8DEC5886-75F7-4661-ACBC-B9C4E30E281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5982318" y="2348267"/>
                  <a:ext cx="1558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08428D82-B4AC-495B-9D98-D21E0A3E5C8A}"/>
                    </a:ext>
                  </a:extLst>
                </p14:cNvPr>
                <p14:cNvContentPartPr/>
                <p14:nvPr/>
              </p14:nvContentPartPr>
              <p14:xfrm>
                <a:off x="6168438" y="2356187"/>
                <a:ext cx="179280" cy="2113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08428D82-B4AC-495B-9D98-D21E0A3E5C8A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50798" y="2338187"/>
                  <a:ext cx="21492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9E22517D-7154-4C8B-A978-C39789D79684}"/>
              </a:ext>
            </a:extLst>
          </p:cNvPr>
          <p:cNvGrpSpPr/>
          <p:nvPr/>
        </p:nvGrpSpPr>
        <p:grpSpPr>
          <a:xfrm>
            <a:off x="6558318" y="2299667"/>
            <a:ext cx="1764720" cy="279720"/>
            <a:chOff x="6558318" y="2299667"/>
            <a:chExt cx="176472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12246AE7-E8A5-4643-BA24-406EF0E02FE5}"/>
                    </a:ext>
                  </a:extLst>
                </p14:cNvPr>
                <p14:cNvContentPartPr/>
                <p14:nvPr/>
              </p14:nvContentPartPr>
              <p14:xfrm>
                <a:off x="6558318" y="2336387"/>
                <a:ext cx="190440" cy="2275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12246AE7-E8A5-4643-BA24-406EF0E02FE5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540318" y="2318387"/>
                  <a:ext cx="2260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0BFB060-78A0-4FA6-A191-F53E3D97B3FE}"/>
                    </a:ext>
                  </a:extLst>
                </p14:cNvPr>
                <p14:cNvContentPartPr/>
                <p14:nvPr/>
              </p14:nvContentPartPr>
              <p14:xfrm>
                <a:off x="6777918" y="2386067"/>
                <a:ext cx="145800" cy="1933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0BFB060-78A0-4FA6-A191-F53E3D97B3FE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759918" y="2368427"/>
                  <a:ext cx="1814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8106EA4C-5808-44BF-8997-BBDAC99F1DCE}"/>
                    </a:ext>
                  </a:extLst>
                </p14:cNvPr>
                <p14:cNvContentPartPr/>
                <p14:nvPr/>
              </p14:nvContentPartPr>
              <p14:xfrm>
                <a:off x="6966558" y="2381027"/>
                <a:ext cx="203040" cy="1735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8106EA4C-5808-44BF-8997-BBDAC99F1DC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948558" y="2363027"/>
                  <a:ext cx="2386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1C5635E6-6192-4F30-A72C-3158200B1D8B}"/>
                    </a:ext>
                  </a:extLst>
                </p14:cNvPr>
                <p14:cNvContentPartPr/>
                <p14:nvPr/>
              </p14:nvContentPartPr>
              <p14:xfrm>
                <a:off x="7264278" y="2299667"/>
                <a:ext cx="126000" cy="223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1C5635E6-6192-4F30-A72C-3158200B1D8B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246278" y="2282027"/>
                  <a:ext cx="161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900E728-3207-44E3-B323-C49F27FD652A}"/>
                    </a:ext>
                  </a:extLst>
                </p14:cNvPr>
                <p14:cNvContentPartPr/>
                <p14:nvPr/>
              </p14:nvContentPartPr>
              <p14:xfrm>
                <a:off x="7495398" y="2338907"/>
                <a:ext cx="99000" cy="19260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900E728-3207-44E3-B323-C49F27FD652A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477398" y="2321267"/>
                  <a:ext cx="1346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9A35CE0E-97AE-4E04-911C-7723A81FCEF3}"/>
                    </a:ext>
                  </a:extLst>
                </p14:cNvPr>
                <p14:cNvContentPartPr/>
                <p14:nvPr/>
              </p14:nvContentPartPr>
              <p14:xfrm>
                <a:off x="7680078" y="2328107"/>
                <a:ext cx="118440" cy="20088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9A35CE0E-97AE-4E04-911C-7723A81FCEF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662078" y="2310107"/>
                  <a:ext cx="1540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3CB18964-7454-4679-AA9D-1BB70BB9327F}"/>
                    </a:ext>
                  </a:extLst>
                </p14:cNvPr>
                <p14:cNvContentPartPr/>
                <p14:nvPr/>
              </p14:nvContentPartPr>
              <p14:xfrm>
                <a:off x="7686558" y="2422427"/>
                <a:ext cx="140040" cy="338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3CB18964-7454-4679-AA9D-1BB70BB9327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668558" y="2404787"/>
                  <a:ext cx="1756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CA61E660-9F07-4AE5-B56A-F49008244485}"/>
                    </a:ext>
                  </a:extLst>
                </p14:cNvPr>
                <p14:cNvContentPartPr/>
                <p14:nvPr/>
              </p14:nvContentPartPr>
              <p14:xfrm>
                <a:off x="7907598" y="2337827"/>
                <a:ext cx="222120" cy="17712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CA61E660-9F07-4AE5-B56A-F4900824448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889598" y="2319827"/>
                  <a:ext cx="257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D505562-8DFA-48ED-BB3E-E1A4A7392103}"/>
                    </a:ext>
                  </a:extLst>
                </p14:cNvPr>
                <p14:cNvContentPartPr/>
                <p14:nvPr/>
              </p14:nvContentPartPr>
              <p14:xfrm>
                <a:off x="8161038" y="2330267"/>
                <a:ext cx="162000" cy="18252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D505562-8DFA-48ED-BB3E-E1A4A7392103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143038" y="2312627"/>
                  <a:ext cx="19764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A7ACEBA9-99B9-4D5D-AF2D-CC9C99AD9919}"/>
                    </a:ext>
                  </a:extLst>
                </p14:cNvPr>
                <p14:cNvContentPartPr/>
                <p14:nvPr/>
              </p14:nvContentPartPr>
              <p14:xfrm>
                <a:off x="8132958" y="2433947"/>
                <a:ext cx="144360" cy="2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A7ACEBA9-99B9-4D5D-AF2D-CC9C99AD9919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115318" y="2416307"/>
                  <a:ext cx="180000" cy="6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9F230053-4966-47DE-A715-5DBDBF18EDCA}"/>
              </a:ext>
            </a:extLst>
          </p:cNvPr>
          <p:cNvGrpSpPr/>
          <p:nvPr/>
        </p:nvGrpSpPr>
        <p:grpSpPr>
          <a:xfrm>
            <a:off x="8565678" y="2299667"/>
            <a:ext cx="852840" cy="240480"/>
            <a:chOff x="8565678" y="2299667"/>
            <a:chExt cx="852840" cy="24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3DB7EE1-4B8C-4331-906B-57A63E0B46AF}"/>
                    </a:ext>
                  </a:extLst>
                </p14:cNvPr>
                <p14:cNvContentPartPr/>
                <p14:nvPr/>
              </p14:nvContentPartPr>
              <p14:xfrm>
                <a:off x="8565678" y="2299667"/>
                <a:ext cx="142920" cy="874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3DB7EE1-4B8C-4331-906B-57A63E0B46A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47678" y="2282027"/>
                  <a:ext cx="1785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E7D7E09B-FEA9-4F21-984E-ED1BBF51605D}"/>
                    </a:ext>
                  </a:extLst>
                </p14:cNvPr>
                <p14:cNvContentPartPr/>
                <p14:nvPr/>
              </p14:nvContentPartPr>
              <p14:xfrm>
                <a:off x="8640198" y="2409107"/>
                <a:ext cx="27720" cy="961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E7D7E09B-FEA9-4F21-984E-ED1BBF51605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622558" y="2391107"/>
                  <a:ext cx="63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38C91AB3-A7BF-4A23-A25E-81B0B2C02D8F}"/>
                    </a:ext>
                  </a:extLst>
                </p14:cNvPr>
                <p14:cNvContentPartPr/>
                <p14:nvPr/>
              </p14:nvContentPartPr>
              <p14:xfrm>
                <a:off x="8763318" y="2342507"/>
                <a:ext cx="126720" cy="19764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38C91AB3-A7BF-4A23-A25E-81B0B2C02D8F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45678" y="2324867"/>
                  <a:ext cx="1623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DE8B152-C57C-48AD-9810-A9CF24E7FD1C}"/>
                    </a:ext>
                  </a:extLst>
                </p14:cNvPr>
                <p14:cNvContentPartPr/>
                <p14:nvPr/>
              </p14:nvContentPartPr>
              <p14:xfrm>
                <a:off x="8973918" y="2359787"/>
                <a:ext cx="139680" cy="16632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DE8B152-C57C-48AD-9810-A9CF24E7FD1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8955918" y="2341787"/>
                  <a:ext cx="175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F51434FA-9C71-43E9-BA90-08F283158273}"/>
                    </a:ext>
                  </a:extLst>
                </p14:cNvPr>
                <p14:cNvContentPartPr/>
                <p14:nvPr/>
              </p14:nvContentPartPr>
              <p14:xfrm>
                <a:off x="9185958" y="2312267"/>
                <a:ext cx="232560" cy="2048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F51434FA-9C71-43E9-BA90-08F283158273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67958" y="2294267"/>
                  <a:ext cx="26820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6599EDAB-79E4-405C-99B4-08AD9F89FFD5}"/>
              </a:ext>
            </a:extLst>
          </p:cNvPr>
          <p:cNvGrpSpPr/>
          <p:nvPr/>
        </p:nvGrpSpPr>
        <p:grpSpPr>
          <a:xfrm>
            <a:off x="9689598" y="2288507"/>
            <a:ext cx="2044800" cy="212760"/>
            <a:chOff x="9689598" y="2288507"/>
            <a:chExt cx="2044800" cy="21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22F83EB-8DE7-4D43-83E0-82C4BCA8C510}"/>
                    </a:ext>
                  </a:extLst>
                </p14:cNvPr>
                <p14:cNvContentPartPr/>
                <p14:nvPr/>
              </p14:nvContentPartPr>
              <p14:xfrm>
                <a:off x="9693558" y="2321267"/>
                <a:ext cx="27720" cy="1796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22F83EB-8DE7-4D43-83E0-82C4BCA8C510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675918" y="2303267"/>
                  <a:ext cx="633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227F451F-1F27-4883-9FBB-6124AFE837C1}"/>
                    </a:ext>
                  </a:extLst>
                </p14:cNvPr>
                <p14:cNvContentPartPr/>
                <p14:nvPr/>
              </p14:nvContentPartPr>
              <p14:xfrm>
                <a:off x="9793278" y="2315147"/>
                <a:ext cx="73440" cy="1702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227F451F-1F27-4883-9FBB-6124AFE837C1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775278" y="2297507"/>
                  <a:ext cx="1090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5874EFF-8742-4005-8AC5-EBDC7DA7C5CC}"/>
                    </a:ext>
                  </a:extLst>
                </p14:cNvPr>
                <p14:cNvContentPartPr/>
                <p14:nvPr/>
              </p14:nvContentPartPr>
              <p14:xfrm>
                <a:off x="9689598" y="2328467"/>
                <a:ext cx="397440" cy="1706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5874EFF-8742-4005-8AC5-EBDC7DA7C5CC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671598" y="2310467"/>
                  <a:ext cx="43308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C24FE35-82CB-4C6D-B104-2CD65B6EFDDB}"/>
                    </a:ext>
                  </a:extLst>
                </p14:cNvPr>
                <p14:cNvContentPartPr/>
                <p14:nvPr/>
              </p14:nvContentPartPr>
              <p14:xfrm>
                <a:off x="10162998" y="2288507"/>
                <a:ext cx="227160" cy="19080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C24FE35-82CB-4C6D-B104-2CD65B6EFDDB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10145358" y="2270867"/>
                  <a:ext cx="2628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836702D1-23B7-47B0-8337-FE9455C5C17D}"/>
                    </a:ext>
                  </a:extLst>
                </p14:cNvPr>
                <p14:cNvContentPartPr/>
                <p14:nvPr/>
              </p14:nvContentPartPr>
              <p14:xfrm>
                <a:off x="10458918" y="2288867"/>
                <a:ext cx="111960" cy="2048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836702D1-23B7-47B0-8337-FE9455C5C17D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10440918" y="2271227"/>
                  <a:ext cx="14760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5EBEDAFD-935F-4E61-A3C7-FFAF929AA458}"/>
                    </a:ext>
                  </a:extLst>
                </p14:cNvPr>
                <p14:cNvContentPartPr/>
                <p14:nvPr/>
              </p14:nvContentPartPr>
              <p14:xfrm>
                <a:off x="10420758" y="2385347"/>
                <a:ext cx="171360" cy="172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5EBEDAFD-935F-4E61-A3C7-FFAF929AA458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403118" y="2367707"/>
                  <a:ext cx="20700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46F08A51-D987-41A3-8030-620B57C0E783}"/>
                    </a:ext>
                  </a:extLst>
                </p14:cNvPr>
                <p14:cNvContentPartPr/>
                <p14:nvPr/>
              </p14:nvContentPartPr>
              <p14:xfrm>
                <a:off x="10639278" y="2333147"/>
                <a:ext cx="252720" cy="1425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46F08A51-D987-41A3-8030-620B57C0E78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621638" y="2315507"/>
                  <a:ext cx="2883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500447F2-7508-402C-AD4D-C8C69A3F7223}"/>
                    </a:ext>
                  </a:extLst>
                </p14:cNvPr>
                <p14:cNvContentPartPr/>
                <p14:nvPr/>
              </p14:nvContentPartPr>
              <p14:xfrm>
                <a:off x="10957158" y="2297507"/>
                <a:ext cx="431640" cy="18360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500447F2-7508-402C-AD4D-C8C69A3F7223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939158" y="2279507"/>
                  <a:ext cx="46728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9DC8C740-5E5F-46EB-9152-56193094122C}"/>
                    </a:ext>
                  </a:extLst>
                </p14:cNvPr>
                <p14:cNvContentPartPr/>
                <p14:nvPr/>
              </p14:nvContentPartPr>
              <p14:xfrm>
                <a:off x="11386998" y="2309027"/>
                <a:ext cx="33120" cy="1922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9DC8C740-5E5F-46EB-9152-56193094122C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1368998" y="2291027"/>
                  <a:ext cx="687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0DDF3CFF-8F08-4E68-ADC7-5833D8C3B01F}"/>
                    </a:ext>
                  </a:extLst>
                </p14:cNvPr>
                <p14:cNvContentPartPr/>
                <p14:nvPr/>
              </p14:nvContentPartPr>
              <p14:xfrm>
                <a:off x="11447118" y="2334587"/>
                <a:ext cx="161280" cy="1332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0DDF3CFF-8F08-4E68-ADC7-5833D8C3B01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1429478" y="2316947"/>
                  <a:ext cx="19692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CEF0BD43-F74A-41BD-9617-823C289F4118}"/>
                    </a:ext>
                  </a:extLst>
                </p14:cNvPr>
                <p14:cNvContentPartPr/>
                <p14:nvPr/>
              </p14:nvContentPartPr>
              <p14:xfrm>
                <a:off x="11717478" y="2489747"/>
                <a:ext cx="16920" cy="18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CEF0BD43-F74A-41BD-9617-823C289F411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1699838" y="2471747"/>
                  <a:ext cx="525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F458BF59-B3B1-496D-AC07-0011D6489026}"/>
              </a:ext>
            </a:extLst>
          </p:cNvPr>
          <p:cNvGrpSpPr/>
          <p:nvPr/>
        </p:nvGrpSpPr>
        <p:grpSpPr>
          <a:xfrm>
            <a:off x="380358" y="4172387"/>
            <a:ext cx="260280" cy="210240"/>
            <a:chOff x="380358" y="4172387"/>
            <a:chExt cx="2602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EB372132-6E99-48C0-AF2E-4C1CBC82F35D}"/>
                    </a:ext>
                  </a:extLst>
                </p14:cNvPr>
                <p14:cNvContentPartPr/>
                <p14:nvPr/>
              </p14:nvContentPartPr>
              <p14:xfrm>
                <a:off x="380358" y="4172387"/>
                <a:ext cx="94680" cy="21024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EB372132-6E99-48C0-AF2E-4C1CBC82F35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362358" y="4154747"/>
                  <a:ext cx="130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CA854FEA-B1EC-4BC8-BD4E-868D54D0F9A1}"/>
                    </a:ext>
                  </a:extLst>
                </p14:cNvPr>
                <p14:cNvContentPartPr/>
                <p14:nvPr/>
              </p14:nvContentPartPr>
              <p14:xfrm>
                <a:off x="548118" y="4245827"/>
                <a:ext cx="92520" cy="11412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CA854FEA-B1EC-4BC8-BD4E-868D54D0F9A1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30478" y="4228187"/>
                  <a:ext cx="128160" cy="14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2236B73B-265D-4B40-A302-9CE4DF128DB9}"/>
              </a:ext>
            </a:extLst>
          </p:cNvPr>
          <p:cNvGrpSpPr/>
          <p:nvPr/>
        </p:nvGrpSpPr>
        <p:grpSpPr>
          <a:xfrm>
            <a:off x="747918" y="4167347"/>
            <a:ext cx="1037160" cy="178200"/>
            <a:chOff x="747918" y="4167347"/>
            <a:chExt cx="1037160" cy="1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9970A966-2E93-48E8-9081-6312658F7E2C}"/>
                    </a:ext>
                  </a:extLst>
                </p14:cNvPr>
                <p14:cNvContentPartPr/>
                <p14:nvPr/>
              </p14:nvContentPartPr>
              <p14:xfrm>
                <a:off x="747918" y="4229987"/>
                <a:ext cx="132480" cy="1155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9970A966-2E93-48E8-9081-6312658F7E2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729918" y="4212347"/>
                  <a:ext cx="168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5BAC7651-AD6B-4500-9399-852B3DAE6B3B}"/>
                    </a:ext>
                  </a:extLst>
                </p14:cNvPr>
                <p14:cNvContentPartPr/>
                <p14:nvPr/>
              </p14:nvContentPartPr>
              <p14:xfrm>
                <a:off x="938358" y="4209467"/>
                <a:ext cx="118440" cy="10692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5BAC7651-AD6B-4500-9399-852B3DAE6B3B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20358" y="4191467"/>
                  <a:ext cx="1540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9CCF9C3-94D7-4CEC-B6E6-4C706B8D60EB}"/>
                    </a:ext>
                  </a:extLst>
                </p14:cNvPr>
                <p14:cNvContentPartPr/>
                <p14:nvPr/>
              </p14:nvContentPartPr>
              <p14:xfrm>
                <a:off x="1120878" y="4184627"/>
                <a:ext cx="83160" cy="13464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9CCF9C3-94D7-4CEC-B6E6-4C706B8D60EB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103238" y="4166627"/>
                  <a:ext cx="11880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42CDE6FB-5139-4391-A224-8226AD39F7A3}"/>
                    </a:ext>
                  </a:extLst>
                </p14:cNvPr>
                <p14:cNvContentPartPr/>
                <p14:nvPr/>
              </p14:nvContentPartPr>
              <p14:xfrm>
                <a:off x="1131318" y="4234667"/>
                <a:ext cx="132120" cy="46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42CDE6FB-5139-4391-A224-8226AD39F7A3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113678" y="4216667"/>
                  <a:ext cx="1677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8689EE-BA49-415E-8340-18439408FB4D}"/>
                    </a:ext>
                  </a:extLst>
                </p14:cNvPr>
                <p14:cNvContentPartPr/>
                <p14:nvPr/>
              </p14:nvContentPartPr>
              <p14:xfrm>
                <a:off x="1333278" y="4173827"/>
                <a:ext cx="141480" cy="123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8689EE-BA49-415E-8340-18439408FB4D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315278" y="4155827"/>
                  <a:ext cx="1771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B33BB426-44E5-4A52-9AE0-0DFDDC2FB38E}"/>
                    </a:ext>
                  </a:extLst>
                </p14:cNvPr>
                <p14:cNvContentPartPr/>
                <p14:nvPr/>
              </p14:nvContentPartPr>
              <p14:xfrm>
                <a:off x="1519038" y="4167347"/>
                <a:ext cx="250920" cy="14508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B33BB426-44E5-4A52-9AE0-0DFDDC2FB38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501398" y="4149347"/>
                  <a:ext cx="286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189CD1A6-CF23-4075-8117-60D71A822178}"/>
                    </a:ext>
                  </a:extLst>
                </p14:cNvPr>
                <p14:cNvContentPartPr/>
                <p14:nvPr/>
              </p14:nvContentPartPr>
              <p14:xfrm>
                <a:off x="1682838" y="4237907"/>
                <a:ext cx="102240" cy="18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189CD1A6-CF23-4075-8117-60D71A822178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664838" y="4220267"/>
                  <a:ext cx="13788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C12032C1-79A5-4F9D-AE67-AC1E21A53F76}"/>
              </a:ext>
            </a:extLst>
          </p:cNvPr>
          <p:cNvGrpSpPr/>
          <p:nvPr/>
        </p:nvGrpSpPr>
        <p:grpSpPr>
          <a:xfrm>
            <a:off x="709398" y="4596467"/>
            <a:ext cx="469800" cy="234000"/>
            <a:chOff x="709398" y="4596467"/>
            <a:chExt cx="46980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09CBF539-B6EE-4DF5-A6F6-FD85117ABC77}"/>
                    </a:ext>
                  </a:extLst>
                </p14:cNvPr>
                <p14:cNvContentPartPr/>
                <p14:nvPr/>
              </p14:nvContentPartPr>
              <p14:xfrm>
                <a:off x="709398" y="4601507"/>
                <a:ext cx="188280" cy="2289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09CBF539-B6EE-4DF5-A6F6-FD85117ABC77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91758" y="4583867"/>
                  <a:ext cx="223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5E48D6C0-D83E-4713-A4D5-7C41E6DFED88}"/>
                    </a:ext>
                  </a:extLst>
                </p14:cNvPr>
                <p14:cNvContentPartPr/>
                <p14:nvPr/>
              </p14:nvContentPartPr>
              <p14:xfrm>
                <a:off x="963198" y="4628507"/>
                <a:ext cx="152640" cy="219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5E48D6C0-D83E-4713-A4D5-7C41E6DFED8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45558" y="4610507"/>
                  <a:ext cx="1882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BF88552-53E9-435C-AA72-C6B763BA5000}"/>
                    </a:ext>
                  </a:extLst>
                </p14:cNvPr>
                <p14:cNvContentPartPr/>
                <p14:nvPr/>
              </p14:nvContentPartPr>
              <p14:xfrm>
                <a:off x="1077318" y="4596467"/>
                <a:ext cx="101880" cy="7164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BF88552-53E9-435C-AA72-C6B763BA5000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059318" y="4578467"/>
                  <a:ext cx="137520" cy="10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FE5C77BF-FA87-49F2-AF48-963B6B9D624E}"/>
                  </a:ext>
                </a:extLst>
              </p14:cNvPr>
              <p14:cNvContentPartPr/>
              <p14:nvPr/>
            </p14:nvContentPartPr>
            <p14:xfrm>
              <a:off x="1362438" y="4550027"/>
              <a:ext cx="122400" cy="2138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FE5C77BF-FA87-49F2-AF48-963B6B9D624E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1344798" y="4532027"/>
                <a:ext cx="15804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0E5BAFE-9AEF-463B-B0D0-29670A8DA559}"/>
              </a:ext>
            </a:extLst>
          </p:cNvPr>
          <p:cNvGrpSpPr/>
          <p:nvPr/>
        </p:nvGrpSpPr>
        <p:grpSpPr>
          <a:xfrm>
            <a:off x="2414718" y="4155467"/>
            <a:ext cx="217440" cy="144000"/>
            <a:chOff x="2414718" y="4155467"/>
            <a:chExt cx="217440" cy="14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539032B-F0B5-47C0-8D4B-3FFEC680DC54}"/>
                    </a:ext>
                  </a:extLst>
                </p14:cNvPr>
                <p14:cNvContentPartPr/>
                <p14:nvPr/>
              </p14:nvContentPartPr>
              <p14:xfrm>
                <a:off x="2414718" y="4175987"/>
                <a:ext cx="13680" cy="11952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539032B-F0B5-47C0-8D4B-3FFEC680DC5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396718" y="4157987"/>
                  <a:ext cx="493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84B94454-9FF3-42F4-AFDB-2E454E033BAA}"/>
                    </a:ext>
                  </a:extLst>
                </p14:cNvPr>
                <p14:cNvContentPartPr/>
                <p14:nvPr/>
              </p14:nvContentPartPr>
              <p14:xfrm>
                <a:off x="2534238" y="4155467"/>
                <a:ext cx="97920" cy="14400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84B94454-9FF3-42F4-AFDB-2E454E033BAA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516598" y="4137827"/>
                  <a:ext cx="133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951A9C5-2A6F-47F4-B02C-FBF854F8DF04}"/>
                    </a:ext>
                  </a:extLst>
                </p14:cNvPr>
                <p14:cNvContentPartPr/>
                <p14:nvPr/>
              </p14:nvContentPartPr>
              <p14:xfrm>
                <a:off x="2524158" y="4236467"/>
                <a:ext cx="87120" cy="176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951A9C5-2A6F-47F4-B02C-FBF854F8DF04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506158" y="4218827"/>
                  <a:ext cx="122760" cy="5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67D7A654-8C3E-4497-82B2-2252EA36ACFD}"/>
              </a:ext>
            </a:extLst>
          </p:cNvPr>
          <p:cNvGrpSpPr/>
          <p:nvPr/>
        </p:nvGrpSpPr>
        <p:grpSpPr>
          <a:xfrm>
            <a:off x="3035718" y="4031627"/>
            <a:ext cx="806760" cy="226440"/>
            <a:chOff x="3035718" y="4031627"/>
            <a:chExt cx="806760" cy="22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909D68DE-992D-49F4-AFFA-C4F207E078DD}"/>
                    </a:ext>
                  </a:extLst>
                </p14:cNvPr>
                <p14:cNvContentPartPr/>
                <p14:nvPr/>
              </p14:nvContentPartPr>
              <p14:xfrm>
                <a:off x="3035718" y="4107227"/>
                <a:ext cx="81000" cy="14544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909D68DE-992D-49F4-AFFA-C4F207E078D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3018078" y="4089227"/>
                  <a:ext cx="1166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77D47E1F-8112-4980-90E9-FB601127CA61}"/>
                    </a:ext>
                  </a:extLst>
                </p14:cNvPr>
                <p14:cNvContentPartPr/>
                <p14:nvPr/>
              </p14:nvContentPartPr>
              <p14:xfrm>
                <a:off x="3205998" y="4077347"/>
                <a:ext cx="176400" cy="171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77D47E1F-8112-4980-90E9-FB601127CA6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3187998" y="4059707"/>
                  <a:ext cx="212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DFEE0322-E077-4CD1-8F45-44FB8F2B6C8F}"/>
                    </a:ext>
                  </a:extLst>
                </p14:cNvPr>
                <p14:cNvContentPartPr/>
                <p14:nvPr/>
              </p14:nvContentPartPr>
              <p14:xfrm>
                <a:off x="3435678" y="4131347"/>
                <a:ext cx="127080" cy="126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DFEE0322-E077-4CD1-8F45-44FB8F2B6C8F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3418038" y="4113707"/>
                  <a:ext cx="1627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DD182B1E-BCF4-4BA9-906B-3808073A5A91}"/>
                    </a:ext>
                  </a:extLst>
                </p14:cNvPr>
                <p14:cNvContentPartPr/>
                <p14:nvPr/>
              </p14:nvContentPartPr>
              <p14:xfrm>
                <a:off x="3640518" y="4031627"/>
                <a:ext cx="62280" cy="19944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DD182B1E-BCF4-4BA9-906B-3808073A5A9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3622878" y="4013987"/>
                  <a:ext cx="979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EBD8812-C04D-4695-A60A-93EC5312FEB5}"/>
                    </a:ext>
                  </a:extLst>
                </p14:cNvPr>
                <p14:cNvContentPartPr/>
                <p14:nvPr/>
              </p14:nvContentPartPr>
              <p14:xfrm>
                <a:off x="3642318" y="4175987"/>
                <a:ext cx="82080" cy="1404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EBD8812-C04D-4695-A60A-93EC5312FEB5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3624678" y="4157987"/>
                  <a:ext cx="1177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D7027BA3-668F-4A3D-BB50-A28849E7F1D7}"/>
                    </a:ext>
                  </a:extLst>
                </p14:cNvPr>
                <p14:cNvContentPartPr/>
                <p14:nvPr/>
              </p14:nvContentPartPr>
              <p14:xfrm>
                <a:off x="3828438" y="4238627"/>
                <a:ext cx="14040" cy="104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D7027BA3-668F-4A3D-BB50-A28849E7F1D7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810798" y="4220987"/>
                  <a:ext cx="49680" cy="4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7">
            <p14:nvContentPartPr>
              <p14:cNvPr id="276" name="Ink 275">
                <a:extLst>
                  <a:ext uri="{FF2B5EF4-FFF2-40B4-BE49-F238E27FC236}">
                    <a16:creationId xmlns:a16="http://schemas.microsoft.com/office/drawing/2014/main" id="{4D08CED9-4B50-42F3-A3D8-2B645C7C6AAA}"/>
                  </a:ext>
                </a:extLst>
              </p14:cNvPr>
              <p14:cNvContentPartPr/>
              <p14:nvPr/>
            </p14:nvContentPartPr>
            <p14:xfrm>
              <a:off x="4054518" y="4070147"/>
              <a:ext cx="145800" cy="172440"/>
            </p14:xfrm>
          </p:contentPart>
        </mc:Choice>
        <mc:Fallback xmlns="">
          <p:pic>
            <p:nvPicPr>
              <p:cNvPr id="276" name="Ink 275">
                <a:extLst>
                  <a:ext uri="{FF2B5EF4-FFF2-40B4-BE49-F238E27FC236}">
                    <a16:creationId xmlns:a16="http://schemas.microsoft.com/office/drawing/2014/main" id="{4D08CED9-4B50-42F3-A3D8-2B645C7C6AAA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4036878" y="4052507"/>
                <a:ext cx="181440" cy="20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6" name="Group 295">
            <a:extLst>
              <a:ext uri="{FF2B5EF4-FFF2-40B4-BE49-F238E27FC236}">
                <a16:creationId xmlns:a16="http://schemas.microsoft.com/office/drawing/2014/main" id="{BD3BD832-4507-43F5-B817-1C4E8CC8B5B9}"/>
              </a:ext>
            </a:extLst>
          </p:cNvPr>
          <p:cNvGrpSpPr/>
          <p:nvPr/>
        </p:nvGrpSpPr>
        <p:grpSpPr>
          <a:xfrm>
            <a:off x="4495878" y="4048187"/>
            <a:ext cx="155880" cy="211680"/>
            <a:chOff x="4495878" y="4048187"/>
            <a:chExt cx="1558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295651B5-4977-4652-9E5A-92D4F3DE7D8A}"/>
                    </a:ext>
                  </a:extLst>
                </p14:cNvPr>
                <p14:cNvContentPartPr/>
                <p14:nvPr/>
              </p14:nvContentPartPr>
              <p14:xfrm>
                <a:off x="4495878" y="4048187"/>
                <a:ext cx="18720" cy="21168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295651B5-4977-4652-9E5A-92D4F3DE7D8A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4478238" y="4030187"/>
                  <a:ext cx="543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106E001F-7E67-441C-A459-AEB86B3025E6}"/>
                    </a:ext>
                  </a:extLst>
                </p14:cNvPr>
                <p14:cNvContentPartPr/>
                <p14:nvPr/>
              </p14:nvContentPartPr>
              <p14:xfrm>
                <a:off x="4562478" y="4060427"/>
                <a:ext cx="89280" cy="1875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106E001F-7E67-441C-A459-AEB86B3025E6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544838" y="4042787"/>
                  <a:ext cx="124920" cy="223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550B0694-238D-4CFF-B602-B1D9F73918D4}"/>
              </a:ext>
            </a:extLst>
          </p:cNvPr>
          <p:cNvGrpSpPr/>
          <p:nvPr/>
        </p:nvGrpSpPr>
        <p:grpSpPr>
          <a:xfrm>
            <a:off x="4847238" y="4079507"/>
            <a:ext cx="1033560" cy="263160"/>
            <a:chOff x="4847238" y="4079507"/>
            <a:chExt cx="103356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80A3824-DD66-43BD-873E-C5D1896A2BAA}"/>
                    </a:ext>
                  </a:extLst>
                </p14:cNvPr>
                <p14:cNvContentPartPr/>
                <p14:nvPr/>
              </p14:nvContentPartPr>
              <p14:xfrm>
                <a:off x="4847238" y="4096067"/>
                <a:ext cx="24480" cy="176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80A3824-DD66-43BD-873E-C5D1896A2BA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4829238" y="4078067"/>
                  <a:ext cx="60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69D0845B-F07A-4D9B-8D61-A39ED37821EB}"/>
                    </a:ext>
                  </a:extLst>
                </p14:cNvPr>
                <p14:cNvContentPartPr/>
                <p14:nvPr/>
              </p14:nvContentPartPr>
              <p14:xfrm>
                <a:off x="4951278" y="4114427"/>
                <a:ext cx="33480" cy="1360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69D0845B-F07A-4D9B-8D61-A39ED37821EB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933638" y="4096787"/>
                  <a:ext cx="691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1C2C345-FA9B-4F0A-BE92-782ED0124E97}"/>
                    </a:ext>
                  </a:extLst>
                </p14:cNvPr>
                <p14:cNvContentPartPr/>
                <p14:nvPr/>
              </p14:nvContentPartPr>
              <p14:xfrm>
                <a:off x="4854078" y="4191467"/>
                <a:ext cx="170640" cy="234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1C2C345-FA9B-4F0A-BE92-782ED0124E9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836078" y="4173827"/>
                  <a:ext cx="2062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A830805A-C71B-4072-8583-349B498A1D42}"/>
                    </a:ext>
                  </a:extLst>
                </p14:cNvPr>
                <p14:cNvContentPartPr/>
                <p14:nvPr/>
              </p14:nvContentPartPr>
              <p14:xfrm>
                <a:off x="5067918" y="4143947"/>
                <a:ext cx="127800" cy="15768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A830805A-C71B-4072-8583-349B498A1D42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5049918" y="4125947"/>
                  <a:ext cx="1634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4FDB2EBD-39BC-453F-8EAE-58D1AB7D6EF8}"/>
                    </a:ext>
                  </a:extLst>
                </p14:cNvPr>
                <p14:cNvContentPartPr/>
                <p14:nvPr/>
              </p14:nvContentPartPr>
              <p14:xfrm>
                <a:off x="5090958" y="4099667"/>
                <a:ext cx="311040" cy="1767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4FDB2EBD-39BC-453F-8EAE-58D1AB7D6EF8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5072958" y="4082027"/>
                  <a:ext cx="34668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A2AA8CDB-B21E-4C4E-9689-C5DF04473B85}"/>
                    </a:ext>
                  </a:extLst>
                </p14:cNvPr>
                <p14:cNvContentPartPr/>
                <p14:nvPr/>
              </p14:nvContentPartPr>
              <p14:xfrm>
                <a:off x="5497398" y="4087067"/>
                <a:ext cx="99000" cy="18432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A2AA8CDB-B21E-4C4E-9689-C5DF04473B85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5479398" y="4069067"/>
                  <a:ext cx="134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9B38C88D-CFE0-439D-AA92-C1CB502C0FBC}"/>
                    </a:ext>
                  </a:extLst>
                </p14:cNvPr>
                <p14:cNvContentPartPr/>
                <p14:nvPr/>
              </p14:nvContentPartPr>
              <p14:xfrm>
                <a:off x="5649678" y="4079507"/>
                <a:ext cx="96120" cy="867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9B38C88D-CFE0-439D-AA92-C1CB502C0FBC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5632038" y="4061507"/>
                  <a:ext cx="1317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53281247-7729-417C-828E-2D41223BE25D}"/>
                    </a:ext>
                  </a:extLst>
                </p14:cNvPr>
                <p14:cNvContentPartPr/>
                <p14:nvPr/>
              </p14:nvContentPartPr>
              <p14:xfrm>
                <a:off x="5727078" y="4195787"/>
                <a:ext cx="19800" cy="982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53281247-7729-417C-828E-2D41223BE2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5709438" y="4178147"/>
                  <a:ext cx="5544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523CB43A-B45C-40FE-A52C-30288D9F7A02}"/>
                    </a:ext>
                  </a:extLst>
                </p14:cNvPr>
                <p14:cNvContentPartPr/>
                <p14:nvPr/>
              </p14:nvContentPartPr>
              <p14:xfrm>
                <a:off x="5858118" y="4303067"/>
                <a:ext cx="22680" cy="3960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523CB43A-B45C-40FE-A52C-30288D9F7A0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5840118" y="4285067"/>
                  <a:ext cx="5832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29EB7BB0-491F-489C-9EE7-8B46B62E5857}"/>
              </a:ext>
            </a:extLst>
          </p:cNvPr>
          <p:cNvGrpSpPr/>
          <p:nvPr/>
        </p:nvGrpSpPr>
        <p:grpSpPr>
          <a:xfrm>
            <a:off x="6152958" y="4116587"/>
            <a:ext cx="1691640" cy="204840"/>
            <a:chOff x="6152958" y="4116587"/>
            <a:chExt cx="1691640" cy="20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EFFAE01A-9AA7-4938-A1F2-A99923612BB1}"/>
                    </a:ext>
                  </a:extLst>
                </p14:cNvPr>
                <p14:cNvContentPartPr/>
                <p14:nvPr/>
              </p14:nvContentPartPr>
              <p14:xfrm>
                <a:off x="6185718" y="4144307"/>
                <a:ext cx="14760" cy="16812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EFFAE01A-9AA7-4938-A1F2-A99923612BB1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168078" y="4126667"/>
                  <a:ext cx="50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6CA48ED-EFEB-44A9-AAAB-CA6A4EBFDC04}"/>
                    </a:ext>
                  </a:extLst>
                </p14:cNvPr>
                <p14:cNvContentPartPr/>
                <p14:nvPr/>
              </p14:nvContentPartPr>
              <p14:xfrm>
                <a:off x="6152958" y="4162667"/>
                <a:ext cx="197640" cy="14400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6CA48ED-EFEB-44A9-AAAB-CA6A4EBFDC04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6134958" y="4145027"/>
                  <a:ext cx="233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DB77CBC6-9E36-412D-9E6B-E33BBA976746}"/>
                    </a:ext>
                  </a:extLst>
                </p14:cNvPr>
                <p14:cNvContentPartPr/>
                <p14:nvPr/>
              </p14:nvContentPartPr>
              <p14:xfrm>
                <a:off x="6445638" y="4173827"/>
                <a:ext cx="33120" cy="139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DB77CBC6-9E36-412D-9E6B-E33BBA976746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6427638" y="4155827"/>
                  <a:ext cx="68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A7CE3EE3-3A1A-48CA-8284-E6137F7C4923}"/>
                    </a:ext>
                  </a:extLst>
                </p14:cNvPr>
                <p14:cNvContentPartPr/>
                <p14:nvPr/>
              </p14:nvContentPartPr>
              <p14:xfrm>
                <a:off x="6348798" y="4195787"/>
                <a:ext cx="190080" cy="3744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A7CE3EE3-3A1A-48CA-8284-E6137F7C4923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6331158" y="4178147"/>
                  <a:ext cx="2257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BC8BC57F-FB90-4E5B-8D76-56983305B700}"/>
                    </a:ext>
                  </a:extLst>
                </p14:cNvPr>
                <p14:cNvContentPartPr/>
                <p14:nvPr/>
              </p14:nvContentPartPr>
              <p14:xfrm>
                <a:off x="6588918" y="4172387"/>
                <a:ext cx="132480" cy="14904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BC8BC57F-FB90-4E5B-8D76-56983305B700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570918" y="4154387"/>
                  <a:ext cx="1681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51D10EA-4341-4A76-950F-4FB15AEB67DE}"/>
                    </a:ext>
                  </a:extLst>
                </p14:cNvPr>
                <p14:cNvContentPartPr/>
                <p14:nvPr/>
              </p14:nvContentPartPr>
              <p14:xfrm>
                <a:off x="6572358" y="4214507"/>
                <a:ext cx="209160" cy="50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51D10EA-4341-4A76-950F-4FB15AEB67DE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554718" y="4196507"/>
                  <a:ext cx="2448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29A4C70B-81FA-44F2-A446-5E8EF77EE0B2}"/>
                    </a:ext>
                  </a:extLst>
                </p14:cNvPr>
                <p14:cNvContentPartPr/>
                <p14:nvPr/>
              </p14:nvContentPartPr>
              <p14:xfrm>
                <a:off x="6815718" y="4116587"/>
                <a:ext cx="604440" cy="16308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29A4C70B-81FA-44F2-A446-5E8EF77EE0B2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798078" y="4098947"/>
                  <a:ext cx="640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04E67393-B220-4D51-9218-336B5D9BDC1E}"/>
                    </a:ext>
                  </a:extLst>
                </p14:cNvPr>
                <p14:cNvContentPartPr/>
                <p14:nvPr/>
              </p14:nvContentPartPr>
              <p14:xfrm>
                <a:off x="7394598" y="4193627"/>
                <a:ext cx="15840" cy="9540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04E67393-B220-4D51-9218-336B5D9BDC1E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7376958" y="4175987"/>
                  <a:ext cx="514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92E6082-F96C-4B84-945E-7B24702F5706}"/>
                    </a:ext>
                  </a:extLst>
                </p14:cNvPr>
                <p14:cNvContentPartPr/>
                <p14:nvPr/>
              </p14:nvContentPartPr>
              <p14:xfrm>
                <a:off x="7524198" y="4144307"/>
                <a:ext cx="320400" cy="15372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92E6082-F96C-4B84-945E-7B24702F570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506198" y="4126667"/>
                  <a:ext cx="35604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2A4806F5-96A1-4636-B39D-386D177A2035}"/>
              </a:ext>
            </a:extLst>
          </p:cNvPr>
          <p:cNvGrpSpPr/>
          <p:nvPr/>
        </p:nvGrpSpPr>
        <p:grpSpPr>
          <a:xfrm>
            <a:off x="8037198" y="4031267"/>
            <a:ext cx="2673000" cy="270720"/>
            <a:chOff x="8037198" y="4031267"/>
            <a:chExt cx="2673000" cy="27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EF8502A-1910-4950-A132-E31E7E3A6057}"/>
                    </a:ext>
                  </a:extLst>
                </p14:cNvPr>
                <p14:cNvContentPartPr/>
                <p14:nvPr/>
              </p14:nvContentPartPr>
              <p14:xfrm>
                <a:off x="8037198" y="4150067"/>
                <a:ext cx="100440" cy="1472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EF8502A-1910-4950-A132-E31E7E3A605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019198" y="4132427"/>
                  <a:ext cx="1360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14914EF-C077-4175-8147-6085383A8C17}"/>
                    </a:ext>
                  </a:extLst>
                </p14:cNvPr>
                <p14:cNvContentPartPr/>
                <p14:nvPr/>
              </p14:nvContentPartPr>
              <p14:xfrm>
                <a:off x="8200278" y="4144307"/>
                <a:ext cx="113400" cy="1350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14914EF-C077-4175-8147-6085383A8C17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8182638" y="4126667"/>
                  <a:ext cx="149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F475F50-FF22-4E8B-9A5D-85011B6EA8F6}"/>
                    </a:ext>
                  </a:extLst>
                </p14:cNvPr>
                <p14:cNvContentPartPr/>
                <p14:nvPr/>
              </p14:nvContentPartPr>
              <p14:xfrm>
                <a:off x="8392878" y="4130267"/>
                <a:ext cx="250920" cy="14796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F475F50-FF22-4E8B-9A5D-85011B6EA8F6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8374878" y="4112627"/>
                  <a:ext cx="286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A8202FF-2C00-41D0-ABBE-43CB821703E7}"/>
                    </a:ext>
                  </a:extLst>
                </p14:cNvPr>
                <p14:cNvContentPartPr/>
                <p14:nvPr/>
              </p14:nvContentPartPr>
              <p14:xfrm>
                <a:off x="8744238" y="4078787"/>
                <a:ext cx="105480" cy="15948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A8202FF-2C00-41D0-ABBE-43CB821703E7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8726238" y="4060787"/>
                  <a:ext cx="141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5182A6CA-50B7-491C-A9F7-2F5F8B3649E8}"/>
                    </a:ext>
                  </a:extLst>
                </p14:cNvPr>
                <p14:cNvContentPartPr/>
                <p14:nvPr/>
              </p14:nvContentPartPr>
              <p14:xfrm>
                <a:off x="8906598" y="4081667"/>
                <a:ext cx="146520" cy="15732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5182A6CA-50B7-491C-A9F7-2F5F8B3649E8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8888598" y="4063667"/>
                  <a:ext cx="1821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457BC0B-02E6-4CF5-B0CE-B6B2A1BA3F92}"/>
                    </a:ext>
                  </a:extLst>
                </p14:cNvPr>
                <p14:cNvContentPartPr/>
                <p14:nvPr/>
              </p14:nvContentPartPr>
              <p14:xfrm>
                <a:off x="9102798" y="4108667"/>
                <a:ext cx="92520" cy="15876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457BC0B-02E6-4CF5-B0CE-B6B2A1BA3F92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9084798" y="4091027"/>
                  <a:ext cx="1281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0F3772FF-178C-47BE-982B-A729F61804F0}"/>
                    </a:ext>
                  </a:extLst>
                </p14:cNvPr>
                <p14:cNvContentPartPr/>
                <p14:nvPr/>
              </p14:nvContentPartPr>
              <p14:xfrm>
                <a:off x="9102078" y="4151507"/>
                <a:ext cx="150480" cy="2052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0F3772FF-178C-47BE-982B-A729F61804F0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9084078" y="4133867"/>
                  <a:ext cx="1861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3976460-AC72-40BC-9DB1-BC5FFF93B1F7}"/>
                    </a:ext>
                  </a:extLst>
                </p14:cNvPr>
                <p14:cNvContentPartPr/>
                <p14:nvPr/>
              </p14:nvContentPartPr>
              <p14:xfrm>
                <a:off x="9219438" y="4106867"/>
                <a:ext cx="205200" cy="11016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3976460-AC72-40BC-9DB1-BC5FFF93B1F7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9201438" y="4089227"/>
                  <a:ext cx="24084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2F08CF3C-79B5-4B03-9B01-E0CD7A3CB8A4}"/>
                    </a:ext>
                  </a:extLst>
                </p14:cNvPr>
                <p14:cNvContentPartPr/>
                <p14:nvPr/>
              </p14:nvContentPartPr>
              <p14:xfrm>
                <a:off x="9412038" y="4162307"/>
                <a:ext cx="105120" cy="13968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2F08CF3C-79B5-4B03-9B01-E0CD7A3CB8A4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394398" y="4144667"/>
                  <a:ext cx="14076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6892CA11-BED9-4C68-BB0C-CAB98C2B37A7}"/>
                    </a:ext>
                  </a:extLst>
                </p14:cNvPr>
                <p14:cNvContentPartPr/>
                <p14:nvPr/>
              </p14:nvContentPartPr>
              <p14:xfrm>
                <a:off x="9395478" y="4133147"/>
                <a:ext cx="331560" cy="1558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6892CA11-BED9-4C68-BB0C-CAB98C2B37A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9377478" y="4115147"/>
                  <a:ext cx="367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8D6B08C3-55AE-413C-9CCD-1506FC0486F3}"/>
                    </a:ext>
                  </a:extLst>
                </p14:cNvPr>
                <p14:cNvContentPartPr/>
                <p14:nvPr/>
              </p14:nvContentPartPr>
              <p14:xfrm>
                <a:off x="9891918" y="4083107"/>
                <a:ext cx="142920" cy="5688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8D6B08C3-55AE-413C-9CCD-1506FC0486F3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9874278" y="4065107"/>
                  <a:ext cx="178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316AE749-0C19-4061-812E-36EDAD76A9B8}"/>
                    </a:ext>
                  </a:extLst>
                </p14:cNvPr>
                <p14:cNvContentPartPr/>
                <p14:nvPr/>
              </p14:nvContentPartPr>
              <p14:xfrm>
                <a:off x="10009998" y="4099667"/>
                <a:ext cx="17640" cy="17604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316AE749-0C19-4061-812E-36EDAD76A9B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992358" y="4081667"/>
                  <a:ext cx="532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DE5C217E-8809-459B-A055-D593610A3669}"/>
                    </a:ext>
                  </a:extLst>
                </p14:cNvPr>
                <p14:cNvContentPartPr/>
                <p14:nvPr/>
              </p14:nvContentPartPr>
              <p14:xfrm>
                <a:off x="10097118" y="4102907"/>
                <a:ext cx="106560" cy="1490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DE5C217E-8809-459B-A055-D593610A366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0079478" y="4085267"/>
                  <a:ext cx="1422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20BA30A2-A007-479E-972D-D5FFB7868E88}"/>
                    </a:ext>
                  </a:extLst>
                </p14:cNvPr>
                <p14:cNvContentPartPr/>
                <p14:nvPr/>
              </p14:nvContentPartPr>
              <p14:xfrm>
                <a:off x="10297998" y="4079507"/>
                <a:ext cx="146880" cy="168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20BA30A2-A007-479E-972D-D5FFB7868E88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279998" y="4061507"/>
                  <a:ext cx="18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0502B28C-2EAD-44E6-AA22-D1D4B61A56C5}"/>
                    </a:ext>
                  </a:extLst>
                </p14:cNvPr>
                <p14:cNvContentPartPr/>
                <p14:nvPr/>
              </p14:nvContentPartPr>
              <p14:xfrm>
                <a:off x="10502478" y="4031267"/>
                <a:ext cx="207720" cy="22140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0502B28C-2EAD-44E6-AA22-D1D4B61A56C5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484478" y="4013627"/>
                  <a:ext cx="243360" cy="25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0" name="Group 319">
            <a:extLst>
              <a:ext uri="{FF2B5EF4-FFF2-40B4-BE49-F238E27FC236}">
                <a16:creationId xmlns:a16="http://schemas.microsoft.com/office/drawing/2014/main" id="{CA8032BA-20CB-492A-93C1-888F3BDBE2DC}"/>
              </a:ext>
            </a:extLst>
          </p:cNvPr>
          <p:cNvGrpSpPr/>
          <p:nvPr/>
        </p:nvGrpSpPr>
        <p:grpSpPr>
          <a:xfrm>
            <a:off x="10922598" y="4027307"/>
            <a:ext cx="557640" cy="205560"/>
            <a:chOff x="10922598" y="4027307"/>
            <a:chExt cx="5576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5E2F28E0-8904-4B99-BEDC-644BADDD190D}"/>
                    </a:ext>
                  </a:extLst>
                </p14:cNvPr>
                <p14:cNvContentPartPr/>
                <p14:nvPr/>
              </p14:nvContentPartPr>
              <p14:xfrm>
                <a:off x="10922598" y="4059347"/>
                <a:ext cx="24840" cy="15300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5E2F28E0-8904-4B99-BEDC-644BADDD190D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904598" y="4041707"/>
                  <a:ext cx="604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4506263-31E3-4A43-8BBB-E5CAE0CDCE79}"/>
                    </a:ext>
                  </a:extLst>
                </p14:cNvPr>
                <p14:cNvContentPartPr/>
                <p14:nvPr/>
              </p14:nvContentPartPr>
              <p14:xfrm>
                <a:off x="11012598" y="4078427"/>
                <a:ext cx="50040" cy="14688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4506263-31E3-4A43-8BBB-E5CAE0CDCE7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994958" y="4060787"/>
                  <a:ext cx="85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304A2A80-6801-4D8B-ACF5-BF27FBA11390}"/>
                    </a:ext>
                  </a:extLst>
                </p14:cNvPr>
                <p14:cNvContentPartPr/>
                <p14:nvPr/>
              </p14:nvContentPartPr>
              <p14:xfrm>
                <a:off x="10922598" y="4116587"/>
                <a:ext cx="194400" cy="2376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304A2A80-6801-4D8B-ACF5-BF27FBA11390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904598" y="4098947"/>
                  <a:ext cx="2300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D12EFCB6-34AE-4584-B5AB-BF3AEF343AC1}"/>
                    </a:ext>
                  </a:extLst>
                </p14:cNvPr>
                <p14:cNvContentPartPr/>
                <p14:nvPr/>
              </p14:nvContentPartPr>
              <p14:xfrm>
                <a:off x="11179278" y="4027307"/>
                <a:ext cx="300960" cy="20556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D12EFCB6-34AE-4584-B5AB-BF3AEF343AC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1161638" y="4009667"/>
                  <a:ext cx="336600" cy="24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4F5EF67D-279C-4911-B485-6FB197DB100A}"/>
              </a:ext>
            </a:extLst>
          </p:cNvPr>
          <p:cNvGrpSpPr/>
          <p:nvPr/>
        </p:nvGrpSpPr>
        <p:grpSpPr>
          <a:xfrm>
            <a:off x="421398" y="5106227"/>
            <a:ext cx="1344240" cy="258480"/>
            <a:chOff x="421398" y="5106227"/>
            <a:chExt cx="1344240" cy="25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D55CCE31-41D7-48A2-B2FD-249F9A83455C}"/>
                    </a:ext>
                  </a:extLst>
                </p14:cNvPr>
                <p14:cNvContentPartPr/>
                <p14:nvPr/>
              </p14:nvContentPartPr>
              <p14:xfrm>
                <a:off x="421398" y="5156627"/>
                <a:ext cx="36000" cy="20808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D55CCE31-41D7-48A2-B2FD-249F9A83455C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403758" y="5138987"/>
                  <a:ext cx="7164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068C966-3742-4BAB-9AE6-2B4F38A09812}"/>
                    </a:ext>
                  </a:extLst>
                </p14:cNvPr>
                <p14:cNvContentPartPr/>
                <p14:nvPr/>
              </p14:nvContentPartPr>
              <p14:xfrm>
                <a:off x="567558" y="5162387"/>
                <a:ext cx="182880" cy="15732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068C966-3742-4BAB-9AE6-2B4F38A09812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549558" y="5144747"/>
                  <a:ext cx="218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10111415-34C6-4B1C-8591-417CBEBCEC27}"/>
                    </a:ext>
                  </a:extLst>
                </p14:cNvPr>
                <p14:cNvContentPartPr/>
                <p14:nvPr/>
              </p14:nvContentPartPr>
              <p14:xfrm>
                <a:off x="788598" y="5166707"/>
                <a:ext cx="136440" cy="11952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10111415-34C6-4B1C-8591-417CBEBCEC27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770958" y="5149067"/>
                  <a:ext cx="172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60D5698B-C3F6-4EC1-B6DE-E1C42E7DDE27}"/>
                    </a:ext>
                  </a:extLst>
                </p14:cNvPr>
                <p14:cNvContentPartPr/>
                <p14:nvPr/>
              </p14:nvContentPartPr>
              <p14:xfrm>
                <a:off x="1031958" y="5144747"/>
                <a:ext cx="114120" cy="17604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60D5698B-C3F6-4EC1-B6DE-E1C42E7DDE2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014318" y="5126747"/>
                  <a:ext cx="1497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76B9AC4B-6BDE-4202-850D-A54AA47548D8}"/>
                    </a:ext>
                  </a:extLst>
                </p14:cNvPr>
                <p14:cNvContentPartPr/>
                <p14:nvPr/>
              </p14:nvContentPartPr>
              <p14:xfrm>
                <a:off x="1055718" y="5161667"/>
                <a:ext cx="287280" cy="14688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76B9AC4B-6BDE-4202-850D-A54AA47548D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037718" y="5144027"/>
                  <a:ext cx="3229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FFE4CB1-6313-4E02-8F38-9DD8BEA46EFD}"/>
                    </a:ext>
                  </a:extLst>
                </p14:cNvPr>
                <p14:cNvContentPartPr/>
                <p14:nvPr/>
              </p14:nvContentPartPr>
              <p14:xfrm>
                <a:off x="1456758" y="5121707"/>
                <a:ext cx="87480" cy="1623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FFE4CB1-6313-4E02-8F38-9DD8BEA46EFD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438758" y="5104067"/>
                  <a:ext cx="12312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BE80AEB4-B0AC-4B2B-8121-1C98EE54F08D}"/>
                    </a:ext>
                  </a:extLst>
                </p14:cNvPr>
                <p14:cNvContentPartPr/>
                <p14:nvPr/>
              </p14:nvContentPartPr>
              <p14:xfrm>
                <a:off x="1629198" y="5106227"/>
                <a:ext cx="102240" cy="1915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BE80AEB4-B0AC-4B2B-8121-1C98EE54F08D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611558" y="5088227"/>
                  <a:ext cx="1378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FCBC0474-5A00-4715-9F25-2566F0380C20}"/>
                    </a:ext>
                  </a:extLst>
                </p14:cNvPr>
                <p14:cNvContentPartPr/>
                <p14:nvPr/>
              </p14:nvContentPartPr>
              <p14:xfrm>
                <a:off x="1648638" y="5197307"/>
                <a:ext cx="117000" cy="504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FCBC0474-5A00-4715-9F25-2566F0380C2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630998" y="5179667"/>
                  <a:ext cx="152640" cy="4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8" name="Group 337">
            <a:extLst>
              <a:ext uri="{FF2B5EF4-FFF2-40B4-BE49-F238E27FC236}">
                <a16:creationId xmlns:a16="http://schemas.microsoft.com/office/drawing/2014/main" id="{9273C64E-6FD4-4233-9111-46EB2F4469F0}"/>
              </a:ext>
            </a:extLst>
          </p:cNvPr>
          <p:cNvGrpSpPr/>
          <p:nvPr/>
        </p:nvGrpSpPr>
        <p:grpSpPr>
          <a:xfrm>
            <a:off x="548118" y="5507987"/>
            <a:ext cx="1326240" cy="244080"/>
            <a:chOff x="548118" y="5507987"/>
            <a:chExt cx="1326240" cy="24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9AED75AE-EF73-4869-AAAB-9BC6FB3868E5}"/>
                    </a:ext>
                  </a:extLst>
                </p14:cNvPr>
                <p14:cNvContentPartPr/>
                <p14:nvPr/>
              </p14:nvContentPartPr>
              <p14:xfrm>
                <a:off x="548118" y="5563787"/>
                <a:ext cx="180720" cy="9900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9AED75AE-EF73-4869-AAAB-9BC6FB3868E5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530478" y="5545787"/>
                  <a:ext cx="216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12197A3F-2ABB-4013-A1B4-CDB19B11C521}"/>
                    </a:ext>
                  </a:extLst>
                </p14:cNvPr>
                <p14:cNvContentPartPr/>
                <p14:nvPr/>
              </p14:nvContentPartPr>
              <p14:xfrm>
                <a:off x="808758" y="5559827"/>
                <a:ext cx="115560" cy="19224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12197A3F-2ABB-4013-A1B4-CDB19B11C521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791118" y="5542187"/>
                  <a:ext cx="1512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17507CB8-E6F7-47AB-BF71-9751EC331F9F}"/>
                    </a:ext>
                  </a:extLst>
                </p14:cNvPr>
                <p14:cNvContentPartPr/>
                <p14:nvPr/>
              </p14:nvContentPartPr>
              <p14:xfrm>
                <a:off x="1034118" y="5576747"/>
                <a:ext cx="159840" cy="16920"/>
              </p14:xfrm>
            </p:contentPart>
          </mc:Choice>
          <mc:Fallback xmlns=""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17507CB8-E6F7-47AB-BF71-9751EC331F9F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016118" y="5558747"/>
                  <a:ext cx="195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E682F53-FC54-443A-A755-15618AEBB6A6}"/>
                    </a:ext>
                  </a:extLst>
                </p14:cNvPr>
                <p14:cNvContentPartPr/>
                <p14:nvPr/>
              </p14:nvContentPartPr>
              <p14:xfrm>
                <a:off x="1165158" y="5507987"/>
                <a:ext cx="70560" cy="11952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E682F53-FC54-443A-A755-15618AEBB6A6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47158" y="5490347"/>
                  <a:ext cx="1062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F4FBDA0F-CF65-408B-B056-0753C8A71452}"/>
                    </a:ext>
                  </a:extLst>
                </p14:cNvPr>
                <p14:cNvContentPartPr/>
                <p14:nvPr/>
              </p14:nvContentPartPr>
              <p14:xfrm>
                <a:off x="1385478" y="5536427"/>
                <a:ext cx="169200" cy="7236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F4FBDA0F-CF65-408B-B056-0753C8A71452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367478" y="5518787"/>
                  <a:ext cx="20484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913FA04F-068C-47B2-B69D-6415B8329A44}"/>
                    </a:ext>
                  </a:extLst>
                </p14:cNvPr>
                <p14:cNvContentPartPr/>
                <p14:nvPr/>
              </p14:nvContentPartPr>
              <p14:xfrm>
                <a:off x="1667718" y="5523467"/>
                <a:ext cx="206640" cy="18216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913FA04F-068C-47B2-B69D-6415B8329A44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650078" y="5505467"/>
                  <a:ext cx="242280" cy="21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7FD714A7-6910-420E-A741-2512B9EF4477}"/>
              </a:ext>
            </a:extLst>
          </p:cNvPr>
          <p:cNvGrpSpPr/>
          <p:nvPr/>
        </p:nvGrpSpPr>
        <p:grpSpPr>
          <a:xfrm>
            <a:off x="2329398" y="5123867"/>
            <a:ext cx="167040" cy="192600"/>
            <a:chOff x="2329398" y="5123867"/>
            <a:chExt cx="167040" cy="19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DD9EBB8-36FD-467B-96C8-1A01857F1896}"/>
                    </a:ext>
                  </a:extLst>
                </p14:cNvPr>
                <p14:cNvContentPartPr/>
                <p14:nvPr/>
              </p14:nvContentPartPr>
              <p14:xfrm>
                <a:off x="2329398" y="5123867"/>
                <a:ext cx="47520" cy="17892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DD9EBB8-36FD-467B-96C8-1A01857F1896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2311398" y="5106227"/>
                  <a:ext cx="83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B88D0256-EBDF-4572-A4DA-FC540C0EEBCA}"/>
                    </a:ext>
                  </a:extLst>
                </p14:cNvPr>
                <p14:cNvContentPartPr/>
                <p14:nvPr/>
              </p14:nvContentPartPr>
              <p14:xfrm>
                <a:off x="2457198" y="5141867"/>
                <a:ext cx="37800" cy="17460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B88D0256-EBDF-4572-A4DA-FC540C0EEBCA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2439558" y="5123867"/>
                  <a:ext cx="734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19F4D0C4-3F84-4130-8531-A2998D91B59D}"/>
                    </a:ext>
                  </a:extLst>
                </p14:cNvPr>
                <p14:cNvContentPartPr/>
                <p14:nvPr/>
              </p14:nvContentPartPr>
              <p14:xfrm>
                <a:off x="2446038" y="5216027"/>
                <a:ext cx="50400" cy="11880"/>
              </p14:xfrm>
            </p:contentPart>
          </mc:Choice>
          <mc:Fallback xmlns=""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19F4D0C4-3F84-4130-8531-A2998D91B59D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2428038" y="5198387"/>
                  <a:ext cx="860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1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2B9D84FC-9BF8-434E-8D78-D0166EB3CCF9}"/>
                  </a:ext>
                </a:extLst>
              </p14:cNvPr>
              <p14:cNvContentPartPr/>
              <p14:nvPr/>
            </p14:nvContentPartPr>
            <p14:xfrm>
              <a:off x="2758878" y="5120987"/>
              <a:ext cx="44280" cy="22824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2B9D84FC-9BF8-434E-8D78-D0166EB3CCF9}"/>
                  </a:ext>
                </a:extLst>
              </p:cNvPr>
              <p:cNvPicPr/>
              <p:nvPr/>
            </p:nvPicPr>
            <p:blipFill>
              <a:blip r:embed="rId442"/>
              <a:stretch>
                <a:fillRect/>
              </a:stretch>
            </p:blipFill>
            <p:spPr>
              <a:xfrm>
                <a:off x="2740878" y="5103347"/>
                <a:ext cx="7992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5" name="Group 374">
            <a:extLst>
              <a:ext uri="{FF2B5EF4-FFF2-40B4-BE49-F238E27FC236}">
                <a16:creationId xmlns:a16="http://schemas.microsoft.com/office/drawing/2014/main" id="{13640C1B-EE6F-437D-AD1F-4B5C190C1CC6}"/>
              </a:ext>
            </a:extLst>
          </p:cNvPr>
          <p:cNvGrpSpPr/>
          <p:nvPr/>
        </p:nvGrpSpPr>
        <p:grpSpPr>
          <a:xfrm>
            <a:off x="2688678" y="5119547"/>
            <a:ext cx="489240" cy="254160"/>
            <a:chOff x="2688678" y="5119547"/>
            <a:chExt cx="48924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C36C8CC2-0051-4849-89F3-EFDD0FFB6DF7}"/>
                    </a:ext>
                  </a:extLst>
                </p14:cNvPr>
                <p14:cNvContentPartPr/>
                <p14:nvPr/>
              </p14:nvContentPartPr>
              <p14:xfrm>
                <a:off x="2688678" y="5119547"/>
                <a:ext cx="101880" cy="630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C36C8CC2-0051-4849-89F3-EFDD0FFB6DF7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2670678" y="5101907"/>
                  <a:ext cx="1375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F16354C8-AD3B-4D6B-9991-F3C8C260FCF4}"/>
                    </a:ext>
                  </a:extLst>
                </p14:cNvPr>
                <p14:cNvContentPartPr/>
                <p14:nvPr/>
              </p14:nvContentPartPr>
              <p14:xfrm>
                <a:off x="2911518" y="5203787"/>
                <a:ext cx="108000" cy="169920"/>
              </p14:xfrm>
            </p:contentPart>
          </mc:Choice>
          <mc:Fallback xmlns=""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F16354C8-AD3B-4D6B-9991-F3C8C260FCF4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2893878" y="5186147"/>
                  <a:ext cx="1436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C4826E85-3B9B-4C4E-ADA7-33CF828CFFBB}"/>
                    </a:ext>
                  </a:extLst>
                </p14:cNvPr>
                <p14:cNvContentPartPr/>
                <p14:nvPr/>
              </p14:nvContentPartPr>
              <p14:xfrm>
                <a:off x="3047238" y="5233307"/>
                <a:ext cx="130680" cy="11268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C4826E85-3B9B-4C4E-ADA7-33CF828CFFBB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3029238" y="5215307"/>
                  <a:ext cx="16632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80474C72-3C67-4846-9867-50D549C14AB3}"/>
              </a:ext>
            </a:extLst>
          </p:cNvPr>
          <p:cNvGrpSpPr/>
          <p:nvPr/>
        </p:nvGrpSpPr>
        <p:grpSpPr>
          <a:xfrm>
            <a:off x="3340638" y="5055467"/>
            <a:ext cx="814680" cy="292320"/>
            <a:chOff x="3340638" y="5055467"/>
            <a:chExt cx="814680" cy="29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D72EB5FC-1218-4A35-A0DD-F788199BAEFA}"/>
                    </a:ext>
                  </a:extLst>
                </p14:cNvPr>
                <p14:cNvContentPartPr/>
                <p14:nvPr/>
              </p14:nvContentPartPr>
              <p14:xfrm>
                <a:off x="3340638" y="5164547"/>
                <a:ext cx="122040" cy="16020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D72EB5FC-1218-4A35-A0DD-F788199BAEFA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3322638" y="5146907"/>
                  <a:ext cx="1576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240F862C-2D4B-4DC5-8C4C-1116B619B0A1}"/>
                    </a:ext>
                  </a:extLst>
                </p14:cNvPr>
                <p14:cNvContentPartPr/>
                <p14:nvPr/>
              </p14:nvContentPartPr>
              <p14:xfrm>
                <a:off x="3557358" y="5158787"/>
                <a:ext cx="360" cy="36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240F862C-2D4B-4DC5-8C4C-1116B619B0A1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3539358" y="5141147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E649514B-9561-4A28-82EA-EEF47A39AA38}"/>
                    </a:ext>
                  </a:extLst>
                </p14:cNvPr>
                <p14:cNvContentPartPr/>
                <p14:nvPr/>
              </p14:nvContentPartPr>
              <p14:xfrm>
                <a:off x="3553038" y="5154827"/>
                <a:ext cx="33120" cy="1929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E649514B-9561-4A28-82EA-EEF47A39AA38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3535398" y="5136827"/>
                  <a:ext cx="687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417FA74A-230E-4AA3-A8B1-943EF7FF0459}"/>
                    </a:ext>
                  </a:extLst>
                </p14:cNvPr>
                <p14:cNvContentPartPr/>
                <p14:nvPr/>
              </p14:nvContentPartPr>
              <p14:xfrm>
                <a:off x="3643758" y="5167787"/>
                <a:ext cx="147960" cy="15372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417FA74A-230E-4AA3-A8B1-943EF7FF0459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3626118" y="5150147"/>
                  <a:ext cx="1836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AB278920-64E9-47A6-813B-5A835D0E5B03}"/>
                    </a:ext>
                  </a:extLst>
                </p14:cNvPr>
                <p14:cNvContentPartPr/>
                <p14:nvPr/>
              </p14:nvContentPartPr>
              <p14:xfrm>
                <a:off x="3828438" y="5176787"/>
                <a:ext cx="141480" cy="12888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AB278920-64E9-47A6-813B-5A835D0E5B03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3810798" y="5158787"/>
                  <a:ext cx="1771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E4F13EA9-306B-4E2B-B323-1F136FC574C0}"/>
                    </a:ext>
                  </a:extLst>
                </p14:cNvPr>
                <p14:cNvContentPartPr/>
                <p14:nvPr/>
              </p14:nvContentPartPr>
              <p14:xfrm>
                <a:off x="4086918" y="5138987"/>
                <a:ext cx="48240" cy="1537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E4F13EA9-306B-4E2B-B323-1F136FC574C0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4068918" y="5120987"/>
                  <a:ext cx="838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4B7F5A5F-82EF-4F84-8877-C55261E5ED45}"/>
                    </a:ext>
                  </a:extLst>
                </p14:cNvPr>
                <p14:cNvContentPartPr/>
                <p14:nvPr/>
              </p14:nvContentPartPr>
              <p14:xfrm>
                <a:off x="3965958" y="5055467"/>
                <a:ext cx="189360" cy="939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4B7F5A5F-82EF-4F84-8877-C55261E5ED45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3948318" y="5037467"/>
                  <a:ext cx="225000" cy="12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307D5363-5BCC-496B-8997-BD0971645BCC}"/>
              </a:ext>
            </a:extLst>
          </p:cNvPr>
          <p:cNvGrpSpPr/>
          <p:nvPr/>
        </p:nvGrpSpPr>
        <p:grpSpPr>
          <a:xfrm>
            <a:off x="4389678" y="5105867"/>
            <a:ext cx="1389960" cy="205200"/>
            <a:chOff x="4389678" y="5105867"/>
            <a:chExt cx="1389960" cy="2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32D21B54-EB81-41FD-9CAF-FD3413E0C7FB}"/>
                    </a:ext>
                  </a:extLst>
                </p14:cNvPr>
                <p14:cNvContentPartPr/>
                <p14:nvPr/>
              </p14:nvContentPartPr>
              <p14:xfrm>
                <a:off x="4389678" y="5119547"/>
                <a:ext cx="85680" cy="19152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32D21B54-EB81-41FD-9CAF-FD3413E0C7FB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4371678" y="5101907"/>
                  <a:ext cx="121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567EBB4-3457-4D9F-A89E-3496B4958DC5}"/>
                    </a:ext>
                  </a:extLst>
                </p14:cNvPr>
                <p14:cNvContentPartPr/>
                <p14:nvPr/>
              </p14:nvContentPartPr>
              <p14:xfrm>
                <a:off x="4527558" y="5133227"/>
                <a:ext cx="97920" cy="162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567EBB4-3457-4D9F-A89E-3496B4958DC5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4509558" y="5115587"/>
                  <a:ext cx="1335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0763D2AE-EEE8-4E94-B62C-B161381178EF}"/>
                    </a:ext>
                  </a:extLst>
                </p14:cNvPr>
                <p14:cNvContentPartPr/>
                <p14:nvPr/>
              </p14:nvContentPartPr>
              <p14:xfrm>
                <a:off x="4687398" y="5153027"/>
                <a:ext cx="209880" cy="11412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0763D2AE-EEE8-4E94-B62C-B161381178EF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4669398" y="5135027"/>
                  <a:ext cx="245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6C492834-8A65-407C-8A07-8383BA576B9B}"/>
                    </a:ext>
                  </a:extLst>
                </p14:cNvPr>
                <p14:cNvContentPartPr/>
                <p14:nvPr/>
              </p14:nvContentPartPr>
              <p14:xfrm>
                <a:off x="5026518" y="5105867"/>
                <a:ext cx="118800" cy="1666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6C492834-8A65-407C-8A07-8383BA576B9B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5008518" y="5088227"/>
                  <a:ext cx="154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A0D97F12-B01B-4C34-9544-E70C498292D5}"/>
                    </a:ext>
                  </a:extLst>
                </p14:cNvPr>
                <p14:cNvContentPartPr/>
                <p14:nvPr/>
              </p14:nvContentPartPr>
              <p14:xfrm>
                <a:off x="5201838" y="5121707"/>
                <a:ext cx="112680" cy="17568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A0D97F12-B01B-4C34-9544-E70C498292D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5183838" y="5104067"/>
                  <a:ext cx="1483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A377FD9A-A3E7-4D4E-B0CA-0CE61A4B014B}"/>
                    </a:ext>
                  </a:extLst>
                </p14:cNvPr>
                <p14:cNvContentPartPr/>
                <p14:nvPr/>
              </p14:nvContentPartPr>
              <p14:xfrm>
                <a:off x="5359518" y="5131787"/>
                <a:ext cx="63000" cy="156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A377FD9A-A3E7-4D4E-B0CA-0CE61A4B014B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5341878" y="5114147"/>
                  <a:ext cx="986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67CE9177-69E1-440B-9FB6-6F8FE9A18836}"/>
                    </a:ext>
                  </a:extLst>
                </p14:cNvPr>
                <p14:cNvContentPartPr/>
                <p14:nvPr/>
              </p14:nvContentPartPr>
              <p14:xfrm>
                <a:off x="5360598" y="5153387"/>
                <a:ext cx="183960" cy="1296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67CE9177-69E1-440B-9FB6-6F8FE9A18836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5342598" y="5135387"/>
                  <a:ext cx="2196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53A84739-E857-436C-A5D2-FA9A9A3D8CDF}"/>
                    </a:ext>
                  </a:extLst>
                </p14:cNvPr>
                <p14:cNvContentPartPr/>
                <p14:nvPr/>
              </p14:nvContentPartPr>
              <p14:xfrm>
                <a:off x="5437998" y="5133947"/>
                <a:ext cx="184320" cy="212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53A84739-E857-436C-A5D2-FA9A9A3D8CDF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5419998" y="5115947"/>
                  <a:ext cx="21996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255A8301-AF0B-43E6-A4B7-79F9F1A91A2E}"/>
                    </a:ext>
                  </a:extLst>
                </p14:cNvPr>
                <p14:cNvContentPartPr/>
                <p14:nvPr/>
              </p14:nvContentPartPr>
              <p14:xfrm>
                <a:off x="5673798" y="5115227"/>
                <a:ext cx="97200" cy="1400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255A8301-AF0B-43E6-A4B7-79F9F1A91A2E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5656158" y="5097587"/>
                  <a:ext cx="13284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3963CD55-A6C4-4A1A-A4E7-DB8465A59049}"/>
                    </a:ext>
                  </a:extLst>
                </p14:cNvPr>
                <p14:cNvContentPartPr/>
                <p14:nvPr/>
              </p14:nvContentPartPr>
              <p14:xfrm>
                <a:off x="5664078" y="5163107"/>
                <a:ext cx="115560" cy="2016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3963CD55-A6C4-4A1A-A4E7-DB8465A59049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5646438" y="5145467"/>
                  <a:ext cx="1512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B2BE8427-5331-4AE2-A516-A079659DD4BF}"/>
              </a:ext>
            </a:extLst>
          </p:cNvPr>
          <p:cNvGrpSpPr/>
          <p:nvPr/>
        </p:nvGrpSpPr>
        <p:grpSpPr>
          <a:xfrm>
            <a:off x="5943798" y="5076707"/>
            <a:ext cx="1409760" cy="226080"/>
            <a:chOff x="5943798" y="5076707"/>
            <a:chExt cx="140976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69605ACD-8F29-4EE1-ADB6-2F9D2DB29FEE}"/>
                    </a:ext>
                  </a:extLst>
                </p14:cNvPr>
                <p14:cNvContentPartPr/>
                <p14:nvPr/>
              </p14:nvContentPartPr>
              <p14:xfrm>
                <a:off x="5943798" y="5088227"/>
                <a:ext cx="109080" cy="72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69605ACD-8F29-4EE1-ADB6-2F9D2DB29FEE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5926158" y="5070587"/>
                  <a:ext cx="14472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C25BB92A-667B-4817-BB6F-000248669FC9}"/>
                    </a:ext>
                  </a:extLst>
                </p14:cNvPr>
                <p14:cNvContentPartPr/>
                <p14:nvPr/>
              </p14:nvContentPartPr>
              <p14:xfrm>
                <a:off x="5993838" y="5178947"/>
                <a:ext cx="43200" cy="7380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C25BB92A-667B-4817-BB6F-000248669FC9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976198" y="5160947"/>
                  <a:ext cx="788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C223B892-25BC-4394-8001-5489C51C5FA2}"/>
                    </a:ext>
                  </a:extLst>
                </p14:cNvPr>
                <p14:cNvContentPartPr/>
                <p14:nvPr/>
              </p14:nvContentPartPr>
              <p14:xfrm>
                <a:off x="6136398" y="5126027"/>
                <a:ext cx="83520" cy="1177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C223B892-25BC-4394-8001-5489C51C5FA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6118758" y="5108387"/>
                  <a:ext cx="1191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D375CA9F-0EDD-40C1-AE92-40282541773D}"/>
                    </a:ext>
                  </a:extLst>
                </p14:cNvPr>
                <p14:cNvContentPartPr/>
                <p14:nvPr/>
              </p14:nvContentPartPr>
              <p14:xfrm>
                <a:off x="6265278" y="5094707"/>
                <a:ext cx="122400" cy="14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D375CA9F-0EDD-40C1-AE92-40282541773D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6247278" y="5076707"/>
                  <a:ext cx="158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E1674524-7E9A-47F6-806A-16C0BF6B1285}"/>
                    </a:ext>
                  </a:extLst>
                </p14:cNvPr>
                <p14:cNvContentPartPr/>
                <p14:nvPr/>
              </p14:nvContentPartPr>
              <p14:xfrm>
                <a:off x="6418278" y="5076707"/>
                <a:ext cx="194400" cy="1515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E1674524-7E9A-47F6-806A-16C0BF6B1285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6400638" y="5058707"/>
                  <a:ext cx="230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AFFF3621-110A-485F-8490-01DA2C5B08C4}"/>
                    </a:ext>
                  </a:extLst>
                </p14:cNvPr>
                <p14:cNvContentPartPr/>
                <p14:nvPr/>
              </p14:nvContentPartPr>
              <p14:xfrm>
                <a:off x="6769638" y="5083187"/>
                <a:ext cx="33840" cy="1335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AFFF3621-110A-485F-8490-01DA2C5B08C4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6751998" y="5065187"/>
                  <a:ext cx="694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778E8FC-F4F1-4D3D-A07C-7A16475440A1}"/>
                    </a:ext>
                  </a:extLst>
                </p14:cNvPr>
                <p14:cNvContentPartPr/>
                <p14:nvPr/>
              </p14:nvContentPartPr>
              <p14:xfrm>
                <a:off x="6910038" y="5076707"/>
                <a:ext cx="53280" cy="141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778E8FC-F4F1-4D3D-A07C-7A16475440A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892038" y="5059067"/>
                  <a:ext cx="889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42B9561E-597F-4A10-9737-3C2B62A673DB}"/>
                    </a:ext>
                  </a:extLst>
                </p14:cNvPr>
                <p14:cNvContentPartPr/>
                <p14:nvPr/>
              </p14:nvContentPartPr>
              <p14:xfrm>
                <a:off x="6806358" y="5102627"/>
                <a:ext cx="399960" cy="10188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42B9561E-597F-4A10-9737-3C2B62A673DB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788358" y="5084627"/>
                  <a:ext cx="43560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5FE75AEC-7497-4068-9F57-4C5113EEFEFD}"/>
                    </a:ext>
                  </a:extLst>
                </p14:cNvPr>
                <p14:cNvContentPartPr/>
                <p14:nvPr/>
              </p14:nvContentPartPr>
              <p14:xfrm>
                <a:off x="7343478" y="5178947"/>
                <a:ext cx="10080" cy="123840"/>
              </p14:xfrm>
            </p:contentPart>
          </mc:Choice>
          <mc:Fallback xmlns=""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5FE75AEC-7497-4068-9F57-4C5113EEFEFD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7325838" y="5160947"/>
                  <a:ext cx="4572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3FB2054C-9D6A-4D50-8093-2E99B5B7D1BF}"/>
              </a:ext>
            </a:extLst>
          </p:cNvPr>
          <p:cNvGrpSpPr/>
          <p:nvPr/>
        </p:nvGrpSpPr>
        <p:grpSpPr>
          <a:xfrm>
            <a:off x="7504758" y="5023427"/>
            <a:ext cx="851040" cy="160920"/>
            <a:chOff x="7504758" y="5023427"/>
            <a:chExt cx="85104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51C23187-76D7-4D6A-A5E4-262445DAEF3A}"/>
                    </a:ext>
                  </a:extLst>
                </p14:cNvPr>
                <p14:cNvContentPartPr/>
                <p14:nvPr/>
              </p14:nvContentPartPr>
              <p14:xfrm>
                <a:off x="7619238" y="5061227"/>
                <a:ext cx="29880" cy="7884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51C23187-76D7-4D6A-A5E4-262445DAEF3A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7601238" y="5043227"/>
                  <a:ext cx="655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276CD41-373D-4FA1-9AB2-A0A7FD3ED8E1}"/>
                    </a:ext>
                  </a:extLst>
                </p14:cNvPr>
                <p14:cNvContentPartPr/>
                <p14:nvPr/>
              </p14:nvContentPartPr>
              <p14:xfrm>
                <a:off x="7504758" y="5041787"/>
                <a:ext cx="221400" cy="37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276CD41-373D-4FA1-9AB2-A0A7FD3ED8E1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7486758" y="5024147"/>
                  <a:ext cx="2570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954C6F6-3D0E-4EB3-AC98-F33C727DDBCF}"/>
                    </a:ext>
                  </a:extLst>
                </p14:cNvPr>
                <p14:cNvContentPartPr/>
                <p14:nvPr/>
              </p14:nvContentPartPr>
              <p14:xfrm>
                <a:off x="7783398" y="5023427"/>
                <a:ext cx="12960" cy="13968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954C6F6-3D0E-4EB3-AC98-F33C727DDBCF}"/>
                    </a:ext>
                  </a:extLst>
                </p:cNvPr>
                <p:cNvPicPr/>
                <p:nvPr/>
              </p:nvPicPr>
              <p:blipFill>
                <a:blip r:embed="rId506"/>
                <a:stretch>
                  <a:fillRect/>
                </a:stretch>
              </p:blipFill>
              <p:spPr>
                <a:xfrm>
                  <a:off x="7765758" y="5005427"/>
                  <a:ext cx="48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7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714B51A1-07CF-47D6-A386-D41B49B4EAB7}"/>
                    </a:ext>
                  </a:extLst>
                </p14:cNvPr>
                <p14:cNvContentPartPr/>
                <p14:nvPr/>
              </p14:nvContentPartPr>
              <p14:xfrm>
                <a:off x="7754598" y="5039627"/>
                <a:ext cx="177840" cy="10584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714B51A1-07CF-47D6-A386-D41B49B4EAB7}"/>
                    </a:ext>
                  </a:extLst>
                </p:cNvPr>
                <p:cNvPicPr/>
                <p:nvPr/>
              </p:nvPicPr>
              <p:blipFill>
                <a:blip r:embed="rId508"/>
                <a:stretch>
                  <a:fillRect/>
                </a:stretch>
              </p:blipFill>
              <p:spPr>
                <a:xfrm>
                  <a:off x="7736598" y="5021987"/>
                  <a:ext cx="213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9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91C1F867-7876-4038-9322-91AE67164274}"/>
                    </a:ext>
                  </a:extLst>
                </p14:cNvPr>
                <p14:cNvContentPartPr/>
                <p14:nvPr/>
              </p14:nvContentPartPr>
              <p14:xfrm>
                <a:off x="7986798" y="5033147"/>
                <a:ext cx="117360" cy="14220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91C1F867-7876-4038-9322-91AE67164274}"/>
                    </a:ext>
                  </a:extLst>
                </p:cNvPr>
                <p:cNvPicPr/>
                <p:nvPr/>
              </p:nvPicPr>
              <p:blipFill>
                <a:blip r:embed="rId510"/>
                <a:stretch>
                  <a:fillRect/>
                </a:stretch>
              </p:blipFill>
              <p:spPr>
                <a:xfrm>
                  <a:off x="7968798" y="5015507"/>
                  <a:ext cx="15300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5E926D6D-12DA-4C36-B89A-854C2E6C126B}"/>
                    </a:ext>
                  </a:extLst>
                </p14:cNvPr>
                <p14:cNvContentPartPr/>
                <p14:nvPr/>
              </p14:nvContentPartPr>
              <p14:xfrm>
                <a:off x="7985718" y="5109827"/>
                <a:ext cx="142200" cy="162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5E926D6D-12DA-4C36-B89A-854C2E6C126B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7967718" y="5091827"/>
                  <a:ext cx="17784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2E767486-A2DE-4AD1-AD9F-A9680E7C586C}"/>
                    </a:ext>
                  </a:extLst>
                </p14:cNvPr>
                <p14:cNvContentPartPr/>
                <p14:nvPr/>
              </p14:nvContentPartPr>
              <p14:xfrm>
                <a:off x="8175798" y="5059067"/>
                <a:ext cx="180000" cy="12528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2E767486-A2DE-4AD1-AD9F-A9680E7C586C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8158158" y="5041067"/>
                  <a:ext cx="215640" cy="16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7" name="Group 416">
            <a:extLst>
              <a:ext uri="{FF2B5EF4-FFF2-40B4-BE49-F238E27FC236}">
                <a16:creationId xmlns:a16="http://schemas.microsoft.com/office/drawing/2014/main" id="{8AEB2E67-FBBB-4DA5-A18B-06EA9DEDB8E7}"/>
              </a:ext>
            </a:extLst>
          </p:cNvPr>
          <p:cNvGrpSpPr/>
          <p:nvPr/>
        </p:nvGrpSpPr>
        <p:grpSpPr>
          <a:xfrm>
            <a:off x="8643078" y="4991747"/>
            <a:ext cx="858600" cy="197640"/>
            <a:chOff x="8643078" y="4991747"/>
            <a:chExt cx="8586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D45A39D9-4EE5-4860-99E8-39CD19C4457A}"/>
                    </a:ext>
                  </a:extLst>
                </p14:cNvPr>
                <p14:cNvContentPartPr/>
                <p14:nvPr/>
              </p14:nvContentPartPr>
              <p14:xfrm>
                <a:off x="8643078" y="5016227"/>
                <a:ext cx="140040" cy="173160"/>
              </p14:xfrm>
            </p:contentPart>
          </mc:Choice>
          <mc:Fallback xmlns=""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D45A39D9-4EE5-4860-99E8-39CD19C4457A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8625078" y="4998227"/>
                  <a:ext cx="175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EA137388-68E8-4DC9-9848-717353B61BDC}"/>
                    </a:ext>
                  </a:extLst>
                </p14:cNvPr>
                <p14:cNvContentPartPr/>
                <p14:nvPr/>
              </p14:nvContentPartPr>
              <p14:xfrm>
                <a:off x="8877438" y="5012267"/>
                <a:ext cx="182520" cy="1515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EA137388-68E8-4DC9-9848-717353B61BDC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8859798" y="4994267"/>
                  <a:ext cx="218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2ED92DC-04B8-4A60-B074-20377161E339}"/>
                    </a:ext>
                  </a:extLst>
                </p14:cNvPr>
                <p14:cNvContentPartPr/>
                <p14:nvPr/>
              </p14:nvContentPartPr>
              <p14:xfrm>
                <a:off x="9130158" y="5041787"/>
                <a:ext cx="126360" cy="1220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2ED92DC-04B8-4A60-B074-20377161E339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9112518" y="5023787"/>
                  <a:ext cx="162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C21F4346-589A-40BB-8BCF-9A5A640E8E4F}"/>
                    </a:ext>
                  </a:extLst>
                </p14:cNvPr>
                <p14:cNvContentPartPr/>
                <p14:nvPr/>
              </p14:nvContentPartPr>
              <p14:xfrm>
                <a:off x="9347958" y="5028827"/>
                <a:ext cx="19800" cy="1303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C21F4346-589A-40BB-8BCF-9A5A640E8E4F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9330318" y="5011187"/>
                  <a:ext cx="55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3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582B3E4C-B575-4B25-9843-EC6B4BFA304E}"/>
                    </a:ext>
                  </a:extLst>
                </p14:cNvPr>
                <p14:cNvContentPartPr/>
                <p14:nvPr/>
              </p14:nvContentPartPr>
              <p14:xfrm>
                <a:off x="9347958" y="4991747"/>
                <a:ext cx="97560" cy="932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582B3E4C-B575-4B25-9843-EC6B4BFA304E}"/>
                    </a:ext>
                  </a:extLst>
                </p:cNvPr>
                <p:cNvPicPr/>
                <p:nvPr/>
              </p:nvPicPr>
              <p:blipFill>
                <a:blip r:embed="rId524"/>
                <a:stretch>
                  <a:fillRect/>
                </a:stretch>
              </p:blipFill>
              <p:spPr>
                <a:xfrm>
                  <a:off x="9330318" y="4974107"/>
                  <a:ext cx="1332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5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FD2A1481-9186-455F-BA6D-BC688E5882F9}"/>
                    </a:ext>
                  </a:extLst>
                </p14:cNvPr>
                <p14:cNvContentPartPr/>
                <p14:nvPr/>
              </p14:nvContentPartPr>
              <p14:xfrm>
                <a:off x="9491958" y="5118107"/>
                <a:ext cx="9720" cy="684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FD2A1481-9186-455F-BA6D-BC688E5882F9}"/>
                    </a:ext>
                  </a:extLst>
                </p:cNvPr>
                <p:cNvPicPr/>
                <p:nvPr/>
              </p:nvPicPr>
              <p:blipFill>
                <a:blip r:embed="rId526"/>
                <a:stretch>
                  <a:fillRect/>
                </a:stretch>
              </p:blipFill>
              <p:spPr>
                <a:xfrm>
                  <a:off x="9473958" y="5100107"/>
                  <a:ext cx="4536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7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3320FAA2-9D7D-4C5B-90AD-F6854A3114E7}"/>
                  </a:ext>
                </a:extLst>
              </p14:cNvPr>
              <p14:cNvContentPartPr/>
              <p14:nvPr/>
            </p14:nvContentPartPr>
            <p14:xfrm>
              <a:off x="9778158" y="4978067"/>
              <a:ext cx="187560" cy="168480"/>
            </p14:xfrm>
          </p:contentPart>
        </mc:Choice>
        <mc:Fallback xmlns=""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3320FAA2-9D7D-4C5B-90AD-F6854A3114E7}"/>
                  </a:ext>
                </a:extLst>
              </p:cNvPr>
              <p:cNvPicPr/>
              <p:nvPr/>
            </p:nvPicPr>
            <p:blipFill>
              <a:blip r:embed="rId528"/>
              <a:stretch>
                <a:fillRect/>
              </a:stretch>
            </p:blipFill>
            <p:spPr>
              <a:xfrm>
                <a:off x="9760158" y="4960427"/>
                <a:ext cx="223200" cy="20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16" name="Group 415">
            <a:extLst>
              <a:ext uri="{FF2B5EF4-FFF2-40B4-BE49-F238E27FC236}">
                <a16:creationId xmlns:a16="http://schemas.microsoft.com/office/drawing/2014/main" id="{14C469E0-4B86-4227-A4C3-F1E27F6A0CA3}"/>
              </a:ext>
            </a:extLst>
          </p:cNvPr>
          <p:cNvGrpSpPr/>
          <p:nvPr/>
        </p:nvGrpSpPr>
        <p:grpSpPr>
          <a:xfrm>
            <a:off x="10168038" y="4998227"/>
            <a:ext cx="167400" cy="145440"/>
            <a:chOff x="10168038" y="4998227"/>
            <a:chExt cx="1674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214EFA99-4562-4B2F-BE5D-C3AD5A85C599}"/>
                    </a:ext>
                  </a:extLst>
                </p14:cNvPr>
                <p14:cNvContentPartPr/>
                <p14:nvPr/>
              </p14:nvContentPartPr>
              <p14:xfrm>
                <a:off x="10168038" y="5021267"/>
                <a:ext cx="31680" cy="12240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214EFA99-4562-4B2F-BE5D-C3AD5A85C59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10150398" y="5003267"/>
                  <a:ext cx="67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75830BBD-CD75-4251-BBE4-D9F64576B15D}"/>
                    </a:ext>
                  </a:extLst>
                </p14:cNvPr>
                <p14:cNvContentPartPr/>
                <p14:nvPr/>
              </p14:nvContentPartPr>
              <p14:xfrm>
                <a:off x="10250478" y="4998227"/>
                <a:ext cx="84960" cy="13176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75830BBD-CD75-4251-BBE4-D9F64576B15D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10232838" y="4980587"/>
                  <a:ext cx="1206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4B0AF58D-944A-4112-A528-FB812BBE967A}"/>
              </a:ext>
            </a:extLst>
          </p:cNvPr>
          <p:cNvGrpSpPr/>
          <p:nvPr/>
        </p:nvGrpSpPr>
        <p:grpSpPr>
          <a:xfrm>
            <a:off x="10578078" y="4909667"/>
            <a:ext cx="1418760" cy="228960"/>
            <a:chOff x="10578078" y="4909667"/>
            <a:chExt cx="141876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302D86AF-A290-4378-B12F-AE7F001CBCD3}"/>
                    </a:ext>
                  </a:extLst>
                </p14:cNvPr>
                <p14:cNvContentPartPr/>
                <p14:nvPr/>
              </p14:nvContentPartPr>
              <p14:xfrm>
                <a:off x="10578078" y="4978427"/>
                <a:ext cx="174960" cy="16020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302D86AF-A290-4378-B12F-AE7F001CBCD3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10560438" y="4960427"/>
                  <a:ext cx="210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71B81341-E769-4F0D-AF2C-E8E3006FF869}"/>
                    </a:ext>
                  </a:extLst>
                </p14:cNvPr>
                <p14:cNvContentPartPr/>
                <p14:nvPr/>
              </p14:nvContentPartPr>
              <p14:xfrm>
                <a:off x="10778598" y="4991747"/>
                <a:ext cx="77040" cy="11520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71B81341-E769-4F0D-AF2C-E8E3006FF869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10760598" y="4974107"/>
                  <a:ext cx="1126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F5D9DE9-9EEE-4FC4-9546-CD9DF4DBABAB}"/>
                    </a:ext>
                  </a:extLst>
                </p14:cNvPr>
                <p14:cNvContentPartPr/>
                <p14:nvPr/>
              </p14:nvContentPartPr>
              <p14:xfrm>
                <a:off x="10903878" y="5016227"/>
                <a:ext cx="37440" cy="867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F5D9DE9-9EEE-4FC4-9546-CD9DF4DBABAB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10885878" y="4998227"/>
                  <a:ext cx="730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566894C8-8688-4709-B3C7-A424C3FE7EC6}"/>
                    </a:ext>
                  </a:extLst>
                </p14:cNvPr>
                <p14:cNvContentPartPr/>
                <p14:nvPr/>
              </p14:nvContentPartPr>
              <p14:xfrm>
                <a:off x="10831518" y="4956827"/>
                <a:ext cx="198720" cy="2448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566894C8-8688-4709-B3C7-A424C3FE7EC6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10813878" y="4939187"/>
                  <a:ext cx="23436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408" name="Ink 407">
                  <a:extLst>
                    <a:ext uri="{FF2B5EF4-FFF2-40B4-BE49-F238E27FC236}">
                      <a16:creationId xmlns:a16="http://schemas.microsoft.com/office/drawing/2014/main" id="{501E55B9-1091-4DA6-B308-20E7B4A4D200}"/>
                    </a:ext>
                  </a:extLst>
                </p14:cNvPr>
                <p14:cNvContentPartPr/>
                <p14:nvPr/>
              </p14:nvContentPartPr>
              <p14:xfrm>
                <a:off x="11134278" y="4963307"/>
                <a:ext cx="20520" cy="150120"/>
              </p14:xfrm>
            </p:contentPart>
          </mc:Choice>
          <mc:Fallback xmlns="">
            <p:pic>
              <p:nvPicPr>
                <p:cNvPr id="408" name="Ink 407">
                  <a:extLst>
                    <a:ext uri="{FF2B5EF4-FFF2-40B4-BE49-F238E27FC236}">
                      <a16:creationId xmlns:a16="http://schemas.microsoft.com/office/drawing/2014/main" id="{501E55B9-1091-4DA6-B308-20E7B4A4D200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11116278" y="4945667"/>
                  <a:ext cx="56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9EF47862-E64A-4B59-9912-140F29D1CFC1}"/>
                    </a:ext>
                  </a:extLst>
                </p14:cNvPr>
                <p14:cNvContentPartPr/>
                <p14:nvPr/>
              </p14:nvContentPartPr>
              <p14:xfrm>
                <a:off x="11147958" y="4949627"/>
                <a:ext cx="170640" cy="160920"/>
              </p14:xfrm>
            </p:contentPart>
          </mc:Choice>
          <mc:Fallback xmlns=""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9EF47862-E64A-4B59-9912-140F29D1CFC1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11129958" y="4931987"/>
                  <a:ext cx="2062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93729C27-91CB-47A6-B962-C5F6EF1FC51A}"/>
                    </a:ext>
                  </a:extLst>
                </p14:cNvPr>
                <p14:cNvContentPartPr/>
                <p14:nvPr/>
              </p14:nvContentPartPr>
              <p14:xfrm>
                <a:off x="11332638" y="4966547"/>
                <a:ext cx="114120" cy="15804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93729C27-91CB-47A6-B962-C5F6EF1FC51A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1314638" y="4948907"/>
                  <a:ext cx="14976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7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6380890A-581F-4E43-8DD6-BC6F9F03DAA3}"/>
                    </a:ext>
                  </a:extLst>
                </p14:cNvPr>
                <p14:cNvContentPartPr/>
                <p14:nvPr/>
              </p14:nvContentPartPr>
              <p14:xfrm>
                <a:off x="11345958" y="4933787"/>
                <a:ext cx="300240" cy="173880"/>
              </p14:xfrm>
            </p:contentPart>
          </mc:Choice>
          <mc:Fallback xmlns=""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6380890A-581F-4E43-8DD6-BC6F9F03DAA3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1328318" y="4916147"/>
                  <a:ext cx="335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9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021B3E64-B678-4FE3-8D86-466AA1C666B7}"/>
                    </a:ext>
                  </a:extLst>
                </p14:cNvPr>
                <p14:cNvContentPartPr/>
                <p14:nvPr/>
              </p14:nvContentPartPr>
              <p14:xfrm>
                <a:off x="11685438" y="4916147"/>
                <a:ext cx="121320" cy="20556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021B3E64-B678-4FE3-8D86-466AA1C666B7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1667438" y="4898147"/>
                  <a:ext cx="15696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1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F5BA3E17-BEC9-4E6C-A8A4-C4F7684958FE}"/>
                    </a:ext>
                  </a:extLst>
                </p14:cNvPr>
                <p14:cNvContentPartPr/>
                <p14:nvPr/>
              </p14:nvContentPartPr>
              <p14:xfrm>
                <a:off x="11847798" y="4909667"/>
                <a:ext cx="85680" cy="21600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F5BA3E17-BEC9-4E6C-A8A4-C4F7684958FE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11829798" y="4892027"/>
                  <a:ext cx="1213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3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65463A01-37C2-46CC-89B7-152D03D6EA91}"/>
                    </a:ext>
                  </a:extLst>
                </p14:cNvPr>
                <p14:cNvContentPartPr/>
                <p14:nvPr/>
              </p14:nvContentPartPr>
              <p14:xfrm>
                <a:off x="11987118" y="5097587"/>
                <a:ext cx="9720" cy="1044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65463A01-37C2-46CC-89B7-152D03D6EA91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969478" y="5079587"/>
                  <a:ext cx="4536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7A6D4C9E-0835-4620-807A-8C2C66839521}"/>
              </a:ext>
            </a:extLst>
          </p:cNvPr>
          <p:cNvGrpSpPr/>
          <p:nvPr/>
        </p:nvGrpSpPr>
        <p:grpSpPr>
          <a:xfrm>
            <a:off x="482238" y="5998307"/>
            <a:ext cx="2042280" cy="257040"/>
            <a:chOff x="482238" y="5998307"/>
            <a:chExt cx="204228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161B4BB6-1171-469C-9A4F-408CF7187257}"/>
                    </a:ext>
                  </a:extLst>
                </p14:cNvPr>
                <p14:cNvContentPartPr/>
                <p14:nvPr/>
              </p14:nvContentPartPr>
              <p14:xfrm>
                <a:off x="482238" y="6070667"/>
                <a:ext cx="95760" cy="169200"/>
              </p14:xfrm>
            </p:contentPart>
          </mc:Choice>
          <mc:Fallback xmlns=""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161B4BB6-1171-469C-9A4F-408CF7187257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464238" y="6053027"/>
                  <a:ext cx="1314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FBA78C30-A397-45F5-B5FD-710DAF2D8BCC}"/>
                    </a:ext>
                  </a:extLst>
                </p14:cNvPr>
                <p14:cNvContentPartPr/>
                <p14:nvPr/>
              </p14:nvContentPartPr>
              <p14:xfrm>
                <a:off x="603198" y="6104867"/>
                <a:ext cx="108720" cy="150480"/>
              </p14:xfrm>
            </p:contentPart>
          </mc:Choice>
          <mc:Fallback xmlns=""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FBA78C30-A397-45F5-B5FD-710DAF2D8BCC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585558" y="6086867"/>
                  <a:ext cx="144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2240F355-3934-45C4-BF72-EE2BC7C021E5}"/>
                    </a:ext>
                  </a:extLst>
                </p14:cNvPr>
                <p14:cNvContentPartPr/>
                <p14:nvPr/>
              </p14:nvContentPartPr>
              <p14:xfrm>
                <a:off x="747198" y="6111347"/>
                <a:ext cx="169200" cy="142200"/>
              </p14:xfrm>
            </p:contentPart>
          </mc:Choice>
          <mc:Fallback xmlns=""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2240F355-3934-45C4-BF72-EE2BC7C021E5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729198" y="6093347"/>
                  <a:ext cx="2048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422" name="Ink 421">
                  <a:extLst>
                    <a:ext uri="{FF2B5EF4-FFF2-40B4-BE49-F238E27FC236}">
                      <a16:creationId xmlns:a16="http://schemas.microsoft.com/office/drawing/2014/main" id="{BAFDEC8C-C7EB-4C98-A944-CEBDEBDFFC81}"/>
                    </a:ext>
                  </a:extLst>
                </p14:cNvPr>
                <p14:cNvContentPartPr/>
                <p14:nvPr/>
              </p14:nvContentPartPr>
              <p14:xfrm>
                <a:off x="987678" y="6082907"/>
                <a:ext cx="22680" cy="159480"/>
              </p14:xfrm>
            </p:contentPart>
          </mc:Choice>
          <mc:Fallback xmlns="">
            <p:pic>
              <p:nvPicPr>
                <p:cNvPr id="422" name="Ink 421">
                  <a:extLst>
                    <a:ext uri="{FF2B5EF4-FFF2-40B4-BE49-F238E27FC236}">
                      <a16:creationId xmlns:a16="http://schemas.microsoft.com/office/drawing/2014/main" id="{BAFDEC8C-C7EB-4C98-A944-CEBDEBDFFC81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69678" y="6064907"/>
                  <a:ext cx="583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6B7F17DA-3862-4006-9566-E7E972A6C417}"/>
                    </a:ext>
                  </a:extLst>
                </p14:cNvPr>
                <p14:cNvContentPartPr/>
                <p14:nvPr/>
              </p14:nvContentPartPr>
              <p14:xfrm>
                <a:off x="929718" y="6029987"/>
                <a:ext cx="479160" cy="192240"/>
              </p14:xfrm>
            </p:contentPart>
          </mc:Choice>
          <mc:Fallback xmlns=""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6B7F17DA-3862-4006-9566-E7E972A6C417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11718" y="6012347"/>
                  <a:ext cx="5148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5D244EF-B0B4-401B-AAD1-3A078FD78C9F}"/>
                    </a:ext>
                  </a:extLst>
                </p14:cNvPr>
                <p14:cNvContentPartPr/>
                <p14:nvPr/>
              </p14:nvContentPartPr>
              <p14:xfrm>
                <a:off x="1298718" y="6083267"/>
                <a:ext cx="94680" cy="3168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5D244EF-B0B4-401B-AAD1-3A078FD78C9F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281078" y="6065627"/>
                  <a:ext cx="130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5E871CA6-97EE-4239-B0E6-BDA71063D8C2}"/>
                    </a:ext>
                  </a:extLst>
                </p14:cNvPr>
                <p14:cNvContentPartPr/>
                <p14:nvPr/>
              </p14:nvContentPartPr>
              <p14:xfrm>
                <a:off x="1497798" y="6030347"/>
                <a:ext cx="83880" cy="16956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5E871CA6-97EE-4239-B0E6-BDA71063D8C2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480158" y="6012707"/>
                  <a:ext cx="1195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00016A7E-BFD4-442F-A66E-9952B56E40F3}"/>
                    </a:ext>
                  </a:extLst>
                </p14:cNvPr>
                <p14:cNvContentPartPr/>
                <p14:nvPr/>
              </p14:nvContentPartPr>
              <p14:xfrm>
                <a:off x="1649718" y="6022787"/>
                <a:ext cx="105480" cy="188280"/>
              </p14:xfrm>
            </p:contentPart>
          </mc:Choice>
          <mc:Fallback xmlns=""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00016A7E-BFD4-442F-A66E-9952B56E40F3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631718" y="6004787"/>
                  <a:ext cx="141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DAE8CA1A-0093-4593-82C0-0C753D182A6D}"/>
                    </a:ext>
                  </a:extLst>
                </p14:cNvPr>
                <p14:cNvContentPartPr/>
                <p14:nvPr/>
              </p14:nvContentPartPr>
              <p14:xfrm>
                <a:off x="1841958" y="5998307"/>
                <a:ext cx="64440" cy="179280"/>
              </p14:xfrm>
            </p:contentPart>
          </mc:Choice>
          <mc:Fallback xmlns=""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DAE8CA1A-0093-4593-82C0-0C753D182A6D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823958" y="5980307"/>
                  <a:ext cx="1000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B41A27B-6400-485E-A87C-F051B22A5277}"/>
                    </a:ext>
                  </a:extLst>
                </p14:cNvPr>
                <p14:cNvContentPartPr/>
                <p14:nvPr/>
              </p14:nvContentPartPr>
              <p14:xfrm>
                <a:off x="1980918" y="6049787"/>
                <a:ext cx="40320" cy="137520"/>
              </p14:xfrm>
            </p:contentPart>
          </mc:Choice>
          <mc:Fallback xmlns=""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B41A27B-6400-485E-A87C-F051B22A5277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962918" y="6032147"/>
                  <a:ext cx="75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728F2378-E4FF-4B0D-B211-C47D20736E22}"/>
                    </a:ext>
                  </a:extLst>
                </p14:cNvPr>
                <p14:cNvContentPartPr/>
                <p14:nvPr/>
              </p14:nvContentPartPr>
              <p14:xfrm>
                <a:off x="2108358" y="6022787"/>
                <a:ext cx="14400" cy="16020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728F2378-E4FF-4B0D-B211-C47D20736E22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2090358" y="6004787"/>
                  <a:ext cx="500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5618D33C-DD48-413C-AD33-3F3F77568726}"/>
                    </a:ext>
                  </a:extLst>
                </p14:cNvPr>
                <p14:cNvContentPartPr/>
                <p14:nvPr/>
              </p14:nvContentPartPr>
              <p14:xfrm>
                <a:off x="2041038" y="6018467"/>
                <a:ext cx="170640" cy="14940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5618D33C-DD48-413C-AD33-3F3F77568726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2023038" y="6000467"/>
                  <a:ext cx="2062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EFBCE18-F191-491E-B156-61F9E17CC0B2}"/>
                    </a:ext>
                  </a:extLst>
                </p14:cNvPr>
                <p14:cNvContentPartPr/>
                <p14:nvPr/>
              </p14:nvContentPartPr>
              <p14:xfrm>
                <a:off x="2269278" y="6022067"/>
                <a:ext cx="82800" cy="104760"/>
              </p14:xfrm>
            </p:contentPart>
          </mc:Choice>
          <mc:Fallback xmlns=""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EFBCE18-F191-491E-B156-61F9E17CC0B2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2251278" y="6004067"/>
                  <a:ext cx="1184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C7E73387-7A73-4AD3-A806-7E031247D2B3}"/>
                    </a:ext>
                  </a:extLst>
                </p14:cNvPr>
                <p14:cNvContentPartPr/>
                <p14:nvPr/>
              </p14:nvContentPartPr>
              <p14:xfrm>
                <a:off x="2434878" y="6004787"/>
                <a:ext cx="89640" cy="192960"/>
              </p14:xfrm>
            </p:contentPart>
          </mc:Choice>
          <mc:Fallback xmlns=""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C7E73387-7A73-4AD3-A806-7E031247D2B3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2416878" y="5987147"/>
                  <a:ext cx="125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A1309EA-EC13-4764-9936-02ADCFF4401D}"/>
                    </a:ext>
                  </a:extLst>
                </p14:cNvPr>
                <p14:cNvContentPartPr/>
                <p14:nvPr/>
              </p14:nvContentPartPr>
              <p14:xfrm>
                <a:off x="2440278" y="6087587"/>
                <a:ext cx="79920" cy="11160"/>
              </p14:xfrm>
            </p:contentPart>
          </mc:Choice>
          <mc:Fallback xmlns=""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A1309EA-EC13-4764-9936-02ADCFF4401D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2422278" y="6069947"/>
                  <a:ext cx="115560" cy="4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C27107ED-8A9A-4B28-9864-CD302CA3171D}"/>
                  </a:ext>
                </a:extLst>
              </p14:cNvPr>
              <p14:cNvContentPartPr/>
              <p14:nvPr/>
            </p14:nvContentPartPr>
            <p14:xfrm>
              <a:off x="553158" y="6433187"/>
              <a:ext cx="216360" cy="133920"/>
            </p14:xfrm>
          </p:contentPart>
        </mc:Choice>
        <mc:Fallback xmlns=""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C27107ED-8A9A-4B28-9864-CD302CA3171D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535518" y="6415547"/>
                <a:ext cx="252000" cy="16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9A340FA5-8DDD-468E-A7BD-E25D3D6D299B}"/>
              </a:ext>
            </a:extLst>
          </p:cNvPr>
          <p:cNvGrpSpPr/>
          <p:nvPr/>
        </p:nvGrpSpPr>
        <p:grpSpPr>
          <a:xfrm>
            <a:off x="966438" y="6404747"/>
            <a:ext cx="911880" cy="223560"/>
            <a:chOff x="966438" y="6404747"/>
            <a:chExt cx="91188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15D1F7D1-C85F-4263-8600-685DAB32BEF6}"/>
                    </a:ext>
                  </a:extLst>
                </p14:cNvPr>
                <p14:cNvContentPartPr/>
                <p14:nvPr/>
              </p14:nvContentPartPr>
              <p14:xfrm>
                <a:off x="966438" y="6437507"/>
                <a:ext cx="189000" cy="190800"/>
              </p14:xfrm>
            </p:contentPart>
          </mc:Choice>
          <mc:Fallback xmlns=""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15D1F7D1-C85F-4263-8600-685DAB32BEF6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948438" y="6419867"/>
                  <a:ext cx="2246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CEF25E19-CCAF-4E21-9591-96A120A1656A}"/>
                    </a:ext>
                  </a:extLst>
                </p14:cNvPr>
                <p14:cNvContentPartPr/>
                <p14:nvPr/>
              </p14:nvContentPartPr>
              <p14:xfrm>
                <a:off x="1247958" y="6496187"/>
                <a:ext cx="270000" cy="30240"/>
              </p14:xfrm>
            </p:contentPart>
          </mc:Choice>
          <mc:Fallback xmlns=""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CEF25E19-CCAF-4E21-9591-96A120A1656A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1230318" y="6478187"/>
                  <a:ext cx="305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BAFC5064-A413-4C4C-B53F-CECEC1088392}"/>
                    </a:ext>
                  </a:extLst>
                </p14:cNvPr>
                <p14:cNvContentPartPr/>
                <p14:nvPr/>
              </p14:nvContentPartPr>
              <p14:xfrm>
                <a:off x="1431918" y="6404747"/>
                <a:ext cx="90720" cy="153000"/>
              </p14:xfrm>
            </p:contentPart>
          </mc:Choice>
          <mc:Fallback xmlns=""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BAFC5064-A413-4C4C-B53F-CECEC1088392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1414278" y="6386747"/>
                  <a:ext cx="1263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95698ECE-EA12-4BA9-9A81-1E72099C7C79}"/>
                    </a:ext>
                  </a:extLst>
                </p14:cNvPr>
                <p14:cNvContentPartPr/>
                <p14:nvPr/>
              </p14:nvContentPartPr>
              <p14:xfrm>
                <a:off x="1678878" y="6412667"/>
                <a:ext cx="199440" cy="10728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95698ECE-EA12-4BA9-9A81-1E72099C7C79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1660878" y="6394667"/>
                  <a:ext cx="235080" cy="14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5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5A3EB0DD-DA9A-4EF7-B41C-55CEE501100F}"/>
                  </a:ext>
                </a:extLst>
              </p14:cNvPr>
              <p14:cNvContentPartPr/>
              <p14:nvPr/>
            </p14:nvContentPartPr>
            <p14:xfrm>
              <a:off x="2043918" y="6407987"/>
              <a:ext cx="100080" cy="161280"/>
            </p14:xfrm>
          </p:contentPart>
        </mc:Choice>
        <mc:Fallback xmlns=""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5A3EB0DD-DA9A-4EF7-B41C-55CEE501100F}"/>
                  </a:ext>
                </a:extLst>
              </p:cNvPr>
              <p:cNvPicPr/>
              <p:nvPr/>
            </p:nvPicPr>
            <p:blipFill>
              <a:blip r:embed="rId596"/>
              <a:stretch>
                <a:fillRect/>
              </a:stretch>
            </p:blipFill>
            <p:spPr>
              <a:xfrm>
                <a:off x="2026278" y="6389987"/>
                <a:ext cx="135720" cy="196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81" name="Group 480">
            <a:extLst>
              <a:ext uri="{FF2B5EF4-FFF2-40B4-BE49-F238E27FC236}">
                <a16:creationId xmlns:a16="http://schemas.microsoft.com/office/drawing/2014/main" id="{F81273AB-93F9-494C-8E30-2A8DDDC7A5F8}"/>
              </a:ext>
            </a:extLst>
          </p:cNvPr>
          <p:cNvGrpSpPr/>
          <p:nvPr/>
        </p:nvGrpSpPr>
        <p:grpSpPr>
          <a:xfrm>
            <a:off x="2858958" y="5971307"/>
            <a:ext cx="171360" cy="166680"/>
            <a:chOff x="2858958" y="5971307"/>
            <a:chExt cx="171360" cy="16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528ACE7-7664-4F70-BB21-C707D8EE473A}"/>
                    </a:ext>
                  </a:extLst>
                </p14:cNvPr>
                <p14:cNvContentPartPr/>
                <p14:nvPr/>
              </p14:nvContentPartPr>
              <p14:xfrm>
                <a:off x="2858958" y="5971307"/>
                <a:ext cx="15120" cy="166680"/>
              </p14:xfrm>
            </p:contentPart>
          </mc:Choice>
          <mc:Fallback xmlns=""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528ACE7-7664-4F70-BB21-C707D8EE473A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840958" y="5953667"/>
                  <a:ext cx="50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E99C7816-04A1-4D40-BBEC-E3DE02E832F9}"/>
                    </a:ext>
                  </a:extLst>
                </p14:cNvPr>
                <p14:cNvContentPartPr/>
                <p14:nvPr/>
              </p14:nvContentPartPr>
              <p14:xfrm>
                <a:off x="2962278" y="5971307"/>
                <a:ext cx="68040" cy="161280"/>
              </p14:xfrm>
            </p:contentPart>
          </mc:Choice>
          <mc:Fallback xmlns=""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E99C7816-04A1-4D40-BBEC-E3DE02E832F9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2944278" y="5953307"/>
                  <a:ext cx="10368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3727A299-7EE6-447A-96A3-23BA77209C2B}"/>
                    </a:ext>
                  </a:extLst>
                </p14:cNvPr>
                <p14:cNvContentPartPr/>
                <p14:nvPr/>
              </p14:nvContentPartPr>
              <p14:xfrm>
                <a:off x="2950398" y="6054107"/>
                <a:ext cx="65520" cy="8280"/>
              </p14:xfrm>
            </p:contentPart>
          </mc:Choice>
          <mc:Fallback xmlns=""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3727A299-7EE6-447A-96A3-23BA77209C2B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932758" y="6036467"/>
                  <a:ext cx="101160" cy="4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471E3544-69B7-4F0D-9143-DDFF170803A1}"/>
              </a:ext>
            </a:extLst>
          </p:cNvPr>
          <p:cNvGrpSpPr/>
          <p:nvPr/>
        </p:nvGrpSpPr>
        <p:grpSpPr>
          <a:xfrm>
            <a:off x="3209598" y="5928107"/>
            <a:ext cx="1032480" cy="216360"/>
            <a:chOff x="3209598" y="5928107"/>
            <a:chExt cx="103248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B7E44C5F-7658-43F4-9303-C4E290B63F27}"/>
                    </a:ext>
                  </a:extLst>
                </p14:cNvPr>
                <p14:cNvContentPartPr/>
                <p14:nvPr/>
              </p14:nvContentPartPr>
              <p14:xfrm>
                <a:off x="3209598" y="5965187"/>
                <a:ext cx="131040" cy="179280"/>
              </p14:xfrm>
            </p:contentPart>
          </mc:Choice>
          <mc:Fallback xmlns=""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B7E44C5F-7658-43F4-9303-C4E290B63F27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191598" y="5947547"/>
                  <a:ext cx="1666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66CC9C2E-A325-407A-99F2-E80D3DC0CB12}"/>
                    </a:ext>
                  </a:extLst>
                </p14:cNvPr>
                <p14:cNvContentPartPr/>
                <p14:nvPr/>
              </p14:nvContentPartPr>
              <p14:xfrm>
                <a:off x="3430638" y="5928107"/>
                <a:ext cx="205920" cy="170640"/>
              </p14:xfrm>
            </p:contentPart>
          </mc:Choice>
          <mc:Fallback xmlns=""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66CC9C2E-A325-407A-99F2-E80D3DC0CB12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412638" y="5910467"/>
                  <a:ext cx="2415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7E4F16B2-1F7B-483A-91A2-4269A7AEA0C3}"/>
                    </a:ext>
                  </a:extLst>
                </p14:cNvPr>
                <p14:cNvContentPartPr/>
                <p14:nvPr/>
              </p14:nvContentPartPr>
              <p14:xfrm>
                <a:off x="3664278" y="5958347"/>
                <a:ext cx="69120" cy="136440"/>
              </p14:xfrm>
            </p:contentPart>
          </mc:Choice>
          <mc:Fallback xmlns=""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7E4F16B2-1F7B-483A-91A2-4269A7AEA0C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646638" y="5940707"/>
                  <a:ext cx="1047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37B868B5-917F-4BDE-BF89-81760EA85659}"/>
                    </a:ext>
                  </a:extLst>
                </p14:cNvPr>
                <p14:cNvContentPartPr/>
                <p14:nvPr/>
              </p14:nvContentPartPr>
              <p14:xfrm>
                <a:off x="3804678" y="5979947"/>
                <a:ext cx="9720" cy="13140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37B868B5-917F-4BDE-BF89-81760EA85659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786678" y="5961947"/>
                  <a:ext cx="453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025CF059-ED9C-4CB5-AA5E-A066830DB500}"/>
                    </a:ext>
                  </a:extLst>
                </p14:cNvPr>
                <p14:cNvContentPartPr/>
                <p14:nvPr/>
              </p14:nvContentPartPr>
              <p14:xfrm>
                <a:off x="3819078" y="5929907"/>
                <a:ext cx="79920" cy="7236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025CF059-ED9C-4CB5-AA5E-A066830DB500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3801438" y="5912267"/>
                  <a:ext cx="115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3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FF800853-292C-473C-84E3-C6F86AD17C5E}"/>
                    </a:ext>
                  </a:extLst>
                </p14:cNvPr>
                <p14:cNvContentPartPr/>
                <p14:nvPr/>
              </p14:nvContentPartPr>
              <p14:xfrm>
                <a:off x="3940758" y="6085427"/>
                <a:ext cx="24120" cy="7560"/>
              </p14:xfrm>
            </p:contentPart>
          </mc:Choice>
          <mc:Fallback xmlns=""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FF800853-292C-473C-84E3-C6F86AD17C5E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3923118" y="6067787"/>
                  <a:ext cx="59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5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ED4893A-6979-4A49-95B4-C0E29891F36E}"/>
                    </a:ext>
                  </a:extLst>
                </p14:cNvPr>
                <p14:cNvContentPartPr/>
                <p14:nvPr/>
              </p14:nvContentPartPr>
              <p14:xfrm>
                <a:off x="4115358" y="5935307"/>
                <a:ext cx="126720" cy="15732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ED4893A-6979-4A49-95B4-C0E29891F36E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4097718" y="5917307"/>
                  <a:ext cx="162360" cy="19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ABEEDBF-25FE-4DC6-89C8-BBE40DF4C2FC}"/>
              </a:ext>
            </a:extLst>
          </p:cNvPr>
          <p:cNvGrpSpPr/>
          <p:nvPr/>
        </p:nvGrpSpPr>
        <p:grpSpPr>
          <a:xfrm>
            <a:off x="4464558" y="5846387"/>
            <a:ext cx="2577600" cy="278640"/>
            <a:chOff x="4464558" y="5846387"/>
            <a:chExt cx="257760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7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3036D47F-60DE-42FE-8A82-8204A7F6260C}"/>
                    </a:ext>
                  </a:extLst>
                </p14:cNvPr>
                <p14:cNvContentPartPr/>
                <p14:nvPr/>
              </p14:nvContentPartPr>
              <p14:xfrm>
                <a:off x="4464558" y="5908667"/>
                <a:ext cx="35280" cy="13752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3036D47F-60DE-42FE-8A82-8204A7F6260C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4446918" y="5890667"/>
                  <a:ext cx="7092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9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C260A6F1-F3AB-446C-ABE2-3548AD2037D9}"/>
                    </a:ext>
                  </a:extLst>
                </p14:cNvPr>
                <p14:cNvContentPartPr/>
                <p14:nvPr/>
              </p14:nvContentPartPr>
              <p14:xfrm>
                <a:off x="4555638" y="5906147"/>
                <a:ext cx="50400" cy="136440"/>
              </p14:xfrm>
            </p:contentPart>
          </mc:Choice>
          <mc:Fallback xmlns=""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C260A6F1-F3AB-446C-ABE2-3548AD2037D9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4537638" y="5888507"/>
                  <a:ext cx="86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1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031F4AB8-3B0F-40C4-8459-D83E92540C39}"/>
                    </a:ext>
                  </a:extLst>
                </p14:cNvPr>
                <p14:cNvContentPartPr/>
                <p14:nvPr/>
              </p14:nvContentPartPr>
              <p14:xfrm>
                <a:off x="4739598" y="5916227"/>
                <a:ext cx="142920" cy="165960"/>
              </p14:xfrm>
            </p:contentPart>
          </mc:Choice>
          <mc:Fallback xmlns=""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031F4AB8-3B0F-40C4-8459-D83E92540C39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721598" y="5898587"/>
                  <a:ext cx="178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0F901780-D20D-4912-ACEB-21768E7E9A7E}"/>
                    </a:ext>
                  </a:extLst>
                </p14:cNvPr>
                <p14:cNvContentPartPr/>
                <p14:nvPr/>
              </p14:nvContentPartPr>
              <p14:xfrm>
                <a:off x="4994478" y="5920547"/>
                <a:ext cx="71640" cy="12276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0F901780-D20D-4912-ACEB-21768E7E9A7E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4976478" y="5902907"/>
                  <a:ext cx="1072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5">
              <p14:nvContentPartPr>
                <p14:cNvPr id="456" name="Ink 455">
                  <a:extLst>
                    <a:ext uri="{FF2B5EF4-FFF2-40B4-BE49-F238E27FC236}">
                      <a16:creationId xmlns:a16="http://schemas.microsoft.com/office/drawing/2014/main" id="{E0304F39-BA95-42BB-9D80-2F7155F2AC68}"/>
                    </a:ext>
                  </a:extLst>
                </p14:cNvPr>
                <p14:cNvContentPartPr/>
                <p14:nvPr/>
              </p14:nvContentPartPr>
              <p14:xfrm>
                <a:off x="5140998" y="5929907"/>
                <a:ext cx="12240" cy="111240"/>
              </p14:xfrm>
            </p:contentPart>
          </mc:Choice>
          <mc:Fallback xmlns="">
            <p:pic>
              <p:nvPicPr>
                <p:cNvPr id="456" name="Ink 455">
                  <a:extLst>
                    <a:ext uri="{FF2B5EF4-FFF2-40B4-BE49-F238E27FC236}">
                      <a16:creationId xmlns:a16="http://schemas.microsoft.com/office/drawing/2014/main" id="{E0304F39-BA95-42BB-9D80-2F7155F2AC68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5122998" y="5912267"/>
                  <a:ext cx="478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7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414D83CF-F6CE-4359-83BA-810F81CE1177}"/>
                    </a:ext>
                  </a:extLst>
                </p14:cNvPr>
                <p14:cNvContentPartPr/>
                <p14:nvPr/>
              </p14:nvContentPartPr>
              <p14:xfrm>
                <a:off x="5051718" y="5918387"/>
                <a:ext cx="187200" cy="19800"/>
              </p14:xfrm>
            </p:contentPart>
          </mc:Choice>
          <mc:Fallback xmlns=""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414D83CF-F6CE-4359-83BA-810F81CE1177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5033718" y="5900747"/>
                  <a:ext cx="2228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9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CA4030E8-F7AC-4E22-89B2-069CBF00F233}"/>
                    </a:ext>
                  </a:extLst>
                </p14:cNvPr>
                <p14:cNvContentPartPr/>
                <p14:nvPr/>
              </p14:nvContentPartPr>
              <p14:xfrm>
                <a:off x="5369958" y="5887787"/>
                <a:ext cx="16200" cy="15804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CA4030E8-F7AC-4E22-89B2-069CBF00F233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5352318" y="5870147"/>
                  <a:ext cx="51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1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D921E9C5-0D0E-41BB-A232-E87FEDAF6EEE}"/>
                    </a:ext>
                  </a:extLst>
                </p14:cNvPr>
                <p14:cNvContentPartPr/>
                <p14:nvPr/>
              </p14:nvContentPartPr>
              <p14:xfrm>
                <a:off x="5474358" y="5874107"/>
                <a:ext cx="30600" cy="20160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D921E9C5-0D0E-41BB-A232-E87FEDAF6EEE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5456718" y="5856467"/>
                  <a:ext cx="662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3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21B4AF6E-2AE9-4238-A79C-67024BCE3725}"/>
                    </a:ext>
                  </a:extLst>
                </p14:cNvPr>
                <p14:cNvContentPartPr/>
                <p14:nvPr/>
              </p14:nvContentPartPr>
              <p14:xfrm>
                <a:off x="5365638" y="5963747"/>
                <a:ext cx="149760" cy="648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21B4AF6E-2AE9-4238-A79C-67024BCE3725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5347998" y="5945747"/>
                  <a:ext cx="185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5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BCE93B87-AB24-439E-BD6E-F572C337AE67}"/>
                    </a:ext>
                  </a:extLst>
                </p14:cNvPr>
                <p14:cNvContentPartPr/>
                <p14:nvPr/>
              </p14:nvContentPartPr>
              <p14:xfrm>
                <a:off x="5583078" y="5889947"/>
                <a:ext cx="86400" cy="176040"/>
              </p14:xfrm>
            </p:contentPart>
          </mc:Choice>
          <mc:Fallback xmlns=""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BCE93B87-AB24-439E-BD6E-F572C337AE67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5565438" y="5872307"/>
                  <a:ext cx="1220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7">
              <p14:nvContentPartPr>
                <p14:cNvPr id="462" name="Ink 461">
                  <a:extLst>
                    <a:ext uri="{FF2B5EF4-FFF2-40B4-BE49-F238E27FC236}">
                      <a16:creationId xmlns:a16="http://schemas.microsoft.com/office/drawing/2014/main" id="{DC66C9EA-D093-4EF9-B1A5-59CCF1714F0A}"/>
                    </a:ext>
                  </a:extLst>
                </p14:cNvPr>
                <p14:cNvContentPartPr/>
                <p14:nvPr/>
              </p14:nvContentPartPr>
              <p14:xfrm>
                <a:off x="5574078" y="5873747"/>
                <a:ext cx="288360" cy="169560"/>
              </p14:xfrm>
            </p:contentPart>
          </mc:Choice>
          <mc:Fallback xmlns="">
            <p:pic>
              <p:nvPicPr>
                <p:cNvPr id="462" name="Ink 461">
                  <a:extLst>
                    <a:ext uri="{FF2B5EF4-FFF2-40B4-BE49-F238E27FC236}">
                      <a16:creationId xmlns:a16="http://schemas.microsoft.com/office/drawing/2014/main" id="{DC66C9EA-D093-4EF9-B1A5-59CCF1714F0A}"/>
                    </a:ext>
                  </a:extLst>
                </p:cNvPr>
                <p:cNvPicPr/>
                <p:nvPr/>
              </p:nvPicPr>
              <p:blipFill>
                <a:blip r:embed="rId638"/>
                <a:stretch>
                  <a:fillRect/>
                </a:stretch>
              </p:blipFill>
              <p:spPr>
                <a:xfrm>
                  <a:off x="5556078" y="5855747"/>
                  <a:ext cx="324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CAD055DE-B759-4BBC-98CA-54DE42DFFDEB}"/>
                    </a:ext>
                  </a:extLst>
                </p14:cNvPr>
                <p14:cNvContentPartPr/>
                <p14:nvPr/>
              </p14:nvContentPartPr>
              <p14:xfrm>
                <a:off x="5875758" y="5846387"/>
                <a:ext cx="102600" cy="205920"/>
              </p14:xfrm>
            </p:contentPart>
          </mc:Choice>
          <mc:Fallback xmlns=""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CAD055DE-B759-4BBC-98CA-54DE42DFFDEB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5858118" y="5828387"/>
                  <a:ext cx="1382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E73CC95F-D1C0-44E4-9C0F-3681652E4A30}"/>
                    </a:ext>
                  </a:extLst>
                </p14:cNvPr>
                <p14:cNvContentPartPr/>
                <p14:nvPr/>
              </p14:nvContentPartPr>
              <p14:xfrm>
                <a:off x="6016158" y="5854307"/>
                <a:ext cx="101160" cy="78480"/>
              </p14:xfrm>
            </p:contentPart>
          </mc:Choice>
          <mc:Fallback xmlns=""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E73CC95F-D1C0-44E4-9C0F-3681652E4A30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5998518" y="5836307"/>
                  <a:ext cx="136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3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DC8B5D78-216E-4106-98A5-CAB56633F202}"/>
                    </a:ext>
                  </a:extLst>
                </p14:cNvPr>
                <p14:cNvContentPartPr/>
                <p14:nvPr/>
              </p14:nvContentPartPr>
              <p14:xfrm>
                <a:off x="6079158" y="5947907"/>
                <a:ext cx="24120" cy="82440"/>
              </p14:xfrm>
            </p:contentPart>
          </mc:Choice>
          <mc:Fallback xmlns=""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DC8B5D78-216E-4106-98A5-CAB56633F202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6061518" y="5929907"/>
                  <a:ext cx="597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182E56B3-EA53-4C00-B686-61073C2B817B}"/>
                    </a:ext>
                  </a:extLst>
                </p14:cNvPr>
                <p14:cNvContentPartPr/>
                <p14:nvPr/>
              </p14:nvContentPartPr>
              <p14:xfrm>
                <a:off x="6187878" y="6059867"/>
                <a:ext cx="24120" cy="65160"/>
              </p14:xfrm>
            </p:contentPart>
          </mc:Choice>
          <mc:Fallback xmlns=""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182E56B3-EA53-4C00-B686-61073C2B817B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170238" y="6042227"/>
                  <a:ext cx="5976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26F9343C-0EB1-4110-B7FB-5E6C3DF457DD}"/>
                    </a:ext>
                  </a:extLst>
                </p14:cNvPr>
                <p14:cNvContentPartPr/>
                <p14:nvPr/>
              </p14:nvContentPartPr>
              <p14:xfrm>
                <a:off x="6358158" y="5908667"/>
                <a:ext cx="63360" cy="131760"/>
              </p14:xfrm>
            </p:contentPart>
          </mc:Choice>
          <mc:Fallback xmlns=""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26F9343C-0EB1-4110-B7FB-5E6C3DF457DD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340518" y="5890667"/>
                  <a:ext cx="99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65C1608B-EC35-4AFA-9ACA-D2F2ED64EAB4}"/>
                    </a:ext>
                  </a:extLst>
                </p14:cNvPr>
                <p14:cNvContentPartPr/>
                <p14:nvPr/>
              </p14:nvContentPartPr>
              <p14:xfrm>
                <a:off x="6306678" y="5879507"/>
                <a:ext cx="209880" cy="145800"/>
              </p14:xfrm>
            </p:contentPart>
          </mc:Choice>
          <mc:Fallback xmlns=""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65C1608B-EC35-4AFA-9ACA-D2F2ED64EAB4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289038" y="5861867"/>
                  <a:ext cx="2455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469" name="Ink 468">
                  <a:extLst>
                    <a:ext uri="{FF2B5EF4-FFF2-40B4-BE49-F238E27FC236}">
                      <a16:creationId xmlns:a16="http://schemas.microsoft.com/office/drawing/2014/main" id="{18CDE703-D2E4-42E5-BA6C-63B3D222357E}"/>
                    </a:ext>
                  </a:extLst>
                </p14:cNvPr>
                <p14:cNvContentPartPr/>
                <p14:nvPr/>
              </p14:nvContentPartPr>
              <p14:xfrm>
                <a:off x="6595758" y="5877707"/>
                <a:ext cx="29160" cy="141840"/>
              </p14:xfrm>
            </p:contentPart>
          </mc:Choice>
          <mc:Fallback xmlns="">
            <p:pic>
              <p:nvPicPr>
                <p:cNvPr id="469" name="Ink 468">
                  <a:extLst>
                    <a:ext uri="{FF2B5EF4-FFF2-40B4-BE49-F238E27FC236}">
                      <a16:creationId xmlns:a16="http://schemas.microsoft.com/office/drawing/2014/main" id="{18CDE703-D2E4-42E5-BA6C-63B3D222357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78118" y="5860067"/>
                  <a:ext cx="648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8A8096CC-F058-4DF1-8E3D-E816E820F1BA}"/>
                    </a:ext>
                  </a:extLst>
                </p14:cNvPr>
                <p14:cNvContentPartPr/>
                <p14:nvPr/>
              </p14:nvContentPartPr>
              <p14:xfrm>
                <a:off x="6507918" y="5930627"/>
                <a:ext cx="135000" cy="23760"/>
              </p14:xfrm>
            </p:contentPart>
          </mc:Choice>
          <mc:Fallback xmlns=""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8A8096CC-F058-4DF1-8E3D-E816E820F1BA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489918" y="5912987"/>
                  <a:ext cx="1706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DEC02F6A-AB24-4382-AC9C-988D64BB7B59}"/>
                    </a:ext>
                  </a:extLst>
                </p14:cNvPr>
                <p14:cNvContentPartPr/>
                <p14:nvPr/>
              </p14:nvContentPartPr>
              <p14:xfrm>
                <a:off x="6650118" y="5895707"/>
                <a:ext cx="167040" cy="12672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DEC02F6A-AB24-4382-AC9C-988D64BB7B59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632478" y="5877707"/>
                  <a:ext cx="2026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761ED427-9D20-4BF3-A283-3580008E61BC}"/>
                    </a:ext>
                  </a:extLst>
                </p14:cNvPr>
                <p14:cNvContentPartPr/>
                <p14:nvPr/>
              </p14:nvContentPartPr>
              <p14:xfrm>
                <a:off x="6844158" y="5887067"/>
                <a:ext cx="198000" cy="110880"/>
              </p14:xfrm>
            </p:contentPart>
          </mc:Choice>
          <mc:Fallback xmlns=""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761ED427-9D20-4BF3-A283-3580008E61BC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826158" y="5869427"/>
                  <a:ext cx="233640" cy="14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AF6CEB8-1784-44FD-8B35-D4DF42256FE6}"/>
              </a:ext>
            </a:extLst>
          </p:cNvPr>
          <p:cNvGrpSpPr/>
          <p:nvPr/>
        </p:nvGrpSpPr>
        <p:grpSpPr>
          <a:xfrm>
            <a:off x="7313958" y="5789147"/>
            <a:ext cx="428040" cy="205560"/>
            <a:chOff x="7313958" y="5789147"/>
            <a:chExt cx="42804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E71B7E95-D830-448D-A8C9-5BA97BB4F733}"/>
                    </a:ext>
                  </a:extLst>
                </p14:cNvPr>
                <p14:cNvContentPartPr/>
                <p14:nvPr/>
              </p14:nvContentPartPr>
              <p14:xfrm>
                <a:off x="7313958" y="5789147"/>
                <a:ext cx="91800" cy="117720"/>
              </p14:xfrm>
            </p:contentPart>
          </mc:Choice>
          <mc:Fallback xmlns=""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E71B7E95-D830-448D-A8C9-5BA97BB4F733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7296318" y="5771507"/>
                  <a:ext cx="127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5DE0535-D0F6-41AE-8610-81D65F93CF56}"/>
                    </a:ext>
                  </a:extLst>
                </p14:cNvPr>
                <p14:cNvContentPartPr/>
                <p14:nvPr/>
              </p14:nvContentPartPr>
              <p14:xfrm>
                <a:off x="7370118" y="5914787"/>
                <a:ext cx="3960" cy="59040"/>
              </p14:xfrm>
            </p:contentPart>
          </mc:Choice>
          <mc:Fallback xmlns=""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5DE0535-D0F6-41AE-8610-81D65F93CF56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7352118" y="5897147"/>
                  <a:ext cx="3960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7AF800DB-4393-449C-BA7E-93AD217DD05A}"/>
                    </a:ext>
                  </a:extLst>
                </p14:cNvPr>
                <p14:cNvContentPartPr/>
                <p14:nvPr/>
              </p14:nvContentPartPr>
              <p14:xfrm>
                <a:off x="7479198" y="5861507"/>
                <a:ext cx="84240" cy="133200"/>
              </p14:xfrm>
            </p:contentPart>
          </mc:Choice>
          <mc:Fallback xmlns=""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7AF800DB-4393-449C-BA7E-93AD217DD05A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461198" y="5843507"/>
                  <a:ext cx="11988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2F1E771A-DD39-4663-ABF7-4D66CD77534B}"/>
                    </a:ext>
                  </a:extLst>
                </p14:cNvPr>
                <p14:cNvContentPartPr/>
                <p14:nvPr/>
              </p14:nvContentPartPr>
              <p14:xfrm>
                <a:off x="7617078" y="5832707"/>
                <a:ext cx="124920" cy="150120"/>
              </p14:xfrm>
            </p:contentPart>
          </mc:Choice>
          <mc:Fallback xmlns=""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2F1E771A-DD39-4663-ABF7-4D66CD77534B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599078" y="5815067"/>
                  <a:ext cx="160560" cy="18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B85418B7-FC58-4543-8AFD-D81E492A818C}"/>
              </a:ext>
            </a:extLst>
          </p:cNvPr>
          <p:cNvGrpSpPr/>
          <p:nvPr/>
        </p:nvGrpSpPr>
        <p:grpSpPr>
          <a:xfrm>
            <a:off x="7963038" y="5789507"/>
            <a:ext cx="1232280" cy="175320"/>
            <a:chOff x="7963038" y="5789507"/>
            <a:chExt cx="123228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943BE32-D80F-4D96-8B1C-36A174EF3E3B}"/>
                    </a:ext>
                  </a:extLst>
                </p14:cNvPr>
                <p14:cNvContentPartPr/>
                <p14:nvPr/>
              </p14:nvContentPartPr>
              <p14:xfrm>
                <a:off x="7963038" y="5820827"/>
                <a:ext cx="131760" cy="139680"/>
              </p14:xfrm>
            </p:contentPart>
          </mc:Choice>
          <mc:Fallback xmlns=""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943BE32-D80F-4D96-8B1C-36A174EF3E3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945038" y="5802827"/>
                  <a:ext cx="1674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18970708-E9AB-419D-B902-FBE39AE4EB60}"/>
                    </a:ext>
                  </a:extLst>
                </p14:cNvPr>
                <p14:cNvContentPartPr/>
                <p14:nvPr/>
              </p14:nvContentPartPr>
              <p14:xfrm>
                <a:off x="8163918" y="5861507"/>
                <a:ext cx="51120" cy="103320"/>
              </p14:xfrm>
            </p:contentPart>
          </mc:Choice>
          <mc:Fallback xmlns=""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18970708-E9AB-419D-B902-FBE39AE4EB60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8145918" y="5843507"/>
                  <a:ext cx="867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73B9D3B1-DDDE-4A2D-B4FC-2DB1D94729C4}"/>
                    </a:ext>
                  </a:extLst>
                </p14:cNvPr>
                <p14:cNvContentPartPr/>
                <p14:nvPr/>
              </p14:nvContentPartPr>
              <p14:xfrm>
                <a:off x="8316918" y="5789507"/>
                <a:ext cx="526320" cy="163080"/>
              </p14:xfrm>
            </p:contentPart>
          </mc:Choice>
          <mc:Fallback xmlns=""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73B9D3B1-DDDE-4A2D-B4FC-2DB1D94729C4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298918" y="5771507"/>
                  <a:ext cx="5619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C17991E7-4B91-4E50-A775-7A345F19BC8B}"/>
                    </a:ext>
                  </a:extLst>
                </p14:cNvPr>
                <p14:cNvContentPartPr/>
                <p14:nvPr/>
              </p14:nvContentPartPr>
              <p14:xfrm>
                <a:off x="8902998" y="5820827"/>
                <a:ext cx="121320" cy="133920"/>
              </p14:xfrm>
            </p:contentPart>
          </mc:Choice>
          <mc:Fallback xmlns=""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C17991E7-4B91-4E50-A775-7A345F19BC8B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885358" y="5802827"/>
                  <a:ext cx="1569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485" name="Ink 484">
                  <a:extLst>
                    <a:ext uri="{FF2B5EF4-FFF2-40B4-BE49-F238E27FC236}">
                      <a16:creationId xmlns:a16="http://schemas.microsoft.com/office/drawing/2014/main" id="{F7688065-9DA1-49AA-A977-230D72C99FD1}"/>
                    </a:ext>
                  </a:extLst>
                </p14:cNvPr>
                <p14:cNvContentPartPr/>
                <p14:nvPr/>
              </p14:nvContentPartPr>
              <p14:xfrm>
                <a:off x="9013158" y="5827307"/>
                <a:ext cx="182160" cy="135720"/>
              </p14:xfrm>
            </p:contentPart>
          </mc:Choice>
          <mc:Fallback xmlns="">
            <p:pic>
              <p:nvPicPr>
                <p:cNvPr id="485" name="Ink 484">
                  <a:extLst>
                    <a:ext uri="{FF2B5EF4-FFF2-40B4-BE49-F238E27FC236}">
                      <a16:creationId xmlns:a16="http://schemas.microsoft.com/office/drawing/2014/main" id="{F7688065-9DA1-49AA-A977-230D72C99FD1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995518" y="5809307"/>
                  <a:ext cx="21780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4" name="Group 503">
            <a:extLst>
              <a:ext uri="{FF2B5EF4-FFF2-40B4-BE49-F238E27FC236}">
                <a16:creationId xmlns:a16="http://schemas.microsoft.com/office/drawing/2014/main" id="{D43ECC88-DB19-496A-A479-47CE93B6E8B1}"/>
              </a:ext>
            </a:extLst>
          </p:cNvPr>
          <p:cNvGrpSpPr/>
          <p:nvPr/>
        </p:nvGrpSpPr>
        <p:grpSpPr>
          <a:xfrm>
            <a:off x="9364158" y="5738027"/>
            <a:ext cx="1923480" cy="246960"/>
            <a:chOff x="9364158" y="5738027"/>
            <a:chExt cx="1923480" cy="24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486" name="Ink 485">
                  <a:extLst>
                    <a:ext uri="{FF2B5EF4-FFF2-40B4-BE49-F238E27FC236}">
                      <a16:creationId xmlns:a16="http://schemas.microsoft.com/office/drawing/2014/main" id="{54D91D52-DA64-4E63-AF7E-D301C1155881}"/>
                    </a:ext>
                  </a:extLst>
                </p14:cNvPr>
                <p14:cNvContentPartPr/>
                <p14:nvPr/>
              </p14:nvContentPartPr>
              <p14:xfrm>
                <a:off x="9364158" y="5810747"/>
                <a:ext cx="96120" cy="171000"/>
              </p14:xfrm>
            </p:contentPart>
          </mc:Choice>
          <mc:Fallback xmlns="">
            <p:pic>
              <p:nvPicPr>
                <p:cNvPr id="486" name="Ink 485">
                  <a:extLst>
                    <a:ext uri="{FF2B5EF4-FFF2-40B4-BE49-F238E27FC236}">
                      <a16:creationId xmlns:a16="http://schemas.microsoft.com/office/drawing/2014/main" id="{54D91D52-DA64-4E63-AF7E-D301C1155881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346158" y="5792747"/>
                  <a:ext cx="1317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487" name="Ink 486">
                  <a:extLst>
                    <a:ext uri="{FF2B5EF4-FFF2-40B4-BE49-F238E27FC236}">
                      <a16:creationId xmlns:a16="http://schemas.microsoft.com/office/drawing/2014/main" id="{844C8235-A334-4B30-AAAB-E85F1590BDF8}"/>
                    </a:ext>
                  </a:extLst>
                </p14:cNvPr>
                <p14:cNvContentPartPr/>
                <p14:nvPr/>
              </p14:nvContentPartPr>
              <p14:xfrm>
                <a:off x="9459198" y="5839907"/>
                <a:ext cx="125640" cy="145080"/>
              </p14:xfrm>
            </p:contentPart>
          </mc:Choice>
          <mc:Fallback xmlns="">
            <p:pic>
              <p:nvPicPr>
                <p:cNvPr id="487" name="Ink 486">
                  <a:extLst>
                    <a:ext uri="{FF2B5EF4-FFF2-40B4-BE49-F238E27FC236}">
                      <a16:creationId xmlns:a16="http://schemas.microsoft.com/office/drawing/2014/main" id="{844C8235-A334-4B30-AAAB-E85F1590BDF8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9441558" y="5822267"/>
                  <a:ext cx="161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1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E328208C-C0ED-4040-BBDF-6981DB24D8B9}"/>
                    </a:ext>
                  </a:extLst>
                </p14:cNvPr>
                <p14:cNvContentPartPr/>
                <p14:nvPr/>
              </p14:nvContentPartPr>
              <p14:xfrm>
                <a:off x="9612918" y="5844947"/>
                <a:ext cx="178560" cy="122400"/>
              </p14:xfrm>
            </p:contentPart>
          </mc:Choice>
          <mc:Fallback xmlns=""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E328208C-C0ED-4040-BBDF-6981DB24D8B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594918" y="5826947"/>
                  <a:ext cx="214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3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D88AAFC5-ED86-4328-834C-28F43544C1C8}"/>
                    </a:ext>
                  </a:extLst>
                </p14:cNvPr>
                <p14:cNvContentPartPr/>
                <p14:nvPr/>
              </p14:nvContentPartPr>
              <p14:xfrm>
                <a:off x="9843318" y="5756747"/>
                <a:ext cx="84600" cy="184680"/>
              </p14:xfrm>
            </p:contentPart>
          </mc:Choice>
          <mc:Fallback xmlns=""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D88AAFC5-ED86-4328-834C-28F43544C1C8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825318" y="5739107"/>
                  <a:ext cx="1202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90DC4922-CB64-4532-8084-631E4C88BC15}"/>
                    </a:ext>
                  </a:extLst>
                </p14:cNvPr>
                <p14:cNvContentPartPr/>
                <p14:nvPr/>
              </p14:nvContentPartPr>
              <p14:xfrm>
                <a:off x="9997758" y="5805707"/>
                <a:ext cx="91080" cy="167760"/>
              </p14:xfrm>
            </p:contentPart>
          </mc:Choice>
          <mc:Fallback xmlns=""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90DC4922-CB64-4532-8084-631E4C88BC15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9980118" y="5788067"/>
                  <a:ext cx="126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B19DDDF0-47BC-4F35-AD69-25E70C0109B2}"/>
                    </a:ext>
                  </a:extLst>
                </p14:cNvPr>
                <p14:cNvContentPartPr/>
                <p14:nvPr/>
              </p14:nvContentPartPr>
              <p14:xfrm>
                <a:off x="10185318" y="5813627"/>
                <a:ext cx="84240" cy="141120"/>
              </p14:xfrm>
            </p:contentPart>
          </mc:Choice>
          <mc:Fallback xmlns=""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B19DDDF0-47BC-4F35-AD69-25E70C0109B2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167318" y="5795987"/>
                  <a:ext cx="1198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BCF3D030-6A28-4E48-82FA-252498C461A6}"/>
                    </a:ext>
                  </a:extLst>
                </p14:cNvPr>
                <p14:cNvContentPartPr/>
                <p14:nvPr/>
              </p14:nvContentPartPr>
              <p14:xfrm>
                <a:off x="10173078" y="5860067"/>
                <a:ext cx="133560" cy="14040"/>
              </p14:xfrm>
            </p:contentPart>
          </mc:Choice>
          <mc:Fallback xmlns=""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BCF3D030-6A28-4E48-82FA-252498C461A6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155438" y="5842067"/>
                  <a:ext cx="169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6AC9C37E-5E79-4BC6-BA14-85B871070C50}"/>
                    </a:ext>
                  </a:extLst>
                </p14:cNvPr>
                <p14:cNvContentPartPr/>
                <p14:nvPr/>
              </p14:nvContentPartPr>
              <p14:xfrm>
                <a:off x="10403478" y="5804987"/>
                <a:ext cx="33840" cy="141120"/>
              </p14:xfrm>
            </p:contentPart>
          </mc:Choice>
          <mc:Fallback xmlns=""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6AC9C37E-5E79-4BC6-BA14-85B871070C50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385838" y="5786987"/>
                  <a:ext cx="694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1EB745C1-8E9C-4313-ACEE-1F3C54233C1F}"/>
                    </a:ext>
                  </a:extLst>
                </p14:cNvPr>
                <p14:cNvContentPartPr/>
                <p14:nvPr/>
              </p14:nvContentPartPr>
              <p14:xfrm>
                <a:off x="10322118" y="5797067"/>
                <a:ext cx="171360" cy="14040"/>
              </p14:xfrm>
            </p:contentPart>
          </mc:Choice>
          <mc:Fallback xmlns=""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1EB745C1-8E9C-4313-ACEE-1F3C54233C1F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10304118" y="5779427"/>
                  <a:ext cx="2070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74B15F7-2856-45B1-9A25-8EBF63B608CC}"/>
                    </a:ext>
                  </a:extLst>
                </p14:cNvPr>
                <p14:cNvContentPartPr/>
                <p14:nvPr/>
              </p14:nvContentPartPr>
              <p14:xfrm>
                <a:off x="10440918" y="5801387"/>
                <a:ext cx="152640" cy="144360"/>
              </p14:xfrm>
            </p:contentPart>
          </mc:Choice>
          <mc:Fallback xmlns=""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74B15F7-2856-45B1-9A25-8EBF63B608CC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10422918" y="5783747"/>
                  <a:ext cx="188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7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996367F3-82B8-4FB8-910B-1E565D552AE6}"/>
                    </a:ext>
                  </a:extLst>
                </p14:cNvPr>
                <p14:cNvContentPartPr/>
                <p14:nvPr/>
              </p14:nvContentPartPr>
              <p14:xfrm>
                <a:off x="10684278" y="5758547"/>
                <a:ext cx="149040" cy="70920"/>
              </p14:xfrm>
            </p:contentPart>
          </mc:Choice>
          <mc:Fallback xmlns=""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996367F3-82B8-4FB8-910B-1E565D552AE6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10666278" y="5740907"/>
                  <a:ext cx="1846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FBBF2E1B-D13A-4DC0-B427-FDF5B4FDF829}"/>
                    </a:ext>
                  </a:extLst>
                </p14:cNvPr>
                <p14:cNvContentPartPr/>
                <p14:nvPr/>
              </p14:nvContentPartPr>
              <p14:xfrm>
                <a:off x="10769958" y="5828747"/>
                <a:ext cx="46080" cy="117360"/>
              </p14:xfrm>
            </p:contentPart>
          </mc:Choice>
          <mc:Fallback xmlns=""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FBBF2E1B-D13A-4DC0-B427-FDF5B4FDF829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10752318" y="5810747"/>
                  <a:ext cx="817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38BB38A0-F941-4947-B802-709B1B63280A}"/>
                    </a:ext>
                  </a:extLst>
                </p14:cNvPr>
                <p14:cNvContentPartPr/>
                <p14:nvPr/>
              </p14:nvContentPartPr>
              <p14:xfrm>
                <a:off x="10879398" y="5738027"/>
                <a:ext cx="408240" cy="211320"/>
              </p14:xfrm>
            </p:contentPart>
          </mc:Choice>
          <mc:Fallback xmlns=""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38BB38A0-F941-4947-B802-709B1B63280A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10861758" y="5720027"/>
                  <a:ext cx="4438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1E38975-8BB1-4F1A-B5AE-3E24C996A150}"/>
              </a:ext>
            </a:extLst>
          </p:cNvPr>
          <p:cNvGrpSpPr/>
          <p:nvPr/>
        </p:nvGrpSpPr>
        <p:grpSpPr>
          <a:xfrm>
            <a:off x="11474118" y="5787707"/>
            <a:ext cx="389520" cy="167040"/>
            <a:chOff x="11474118" y="5787707"/>
            <a:chExt cx="3895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253F8F91-3AFF-4DCF-9ED5-F0218CD7AADC}"/>
                    </a:ext>
                  </a:extLst>
                </p14:cNvPr>
                <p14:cNvContentPartPr/>
                <p14:nvPr/>
              </p14:nvContentPartPr>
              <p14:xfrm>
                <a:off x="11474118" y="5801387"/>
                <a:ext cx="11160" cy="153360"/>
              </p14:xfrm>
            </p:contentPart>
          </mc:Choice>
          <mc:Fallback xmlns=""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253F8F91-3AFF-4DCF-9ED5-F0218CD7AADC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11456478" y="5783387"/>
                  <a:ext cx="468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2E1F7A3-A65A-406E-B231-5EE8DBC9F432}"/>
                    </a:ext>
                  </a:extLst>
                </p14:cNvPr>
                <p14:cNvContentPartPr/>
                <p14:nvPr/>
              </p14:nvContentPartPr>
              <p14:xfrm>
                <a:off x="11574198" y="5787707"/>
                <a:ext cx="6480" cy="167040"/>
              </p14:xfrm>
            </p:contentPart>
          </mc:Choice>
          <mc:Fallback xmlns=""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2E1F7A3-A65A-406E-B231-5EE8DBC9F432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11556558" y="5770067"/>
                  <a:ext cx="421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D4016F2-AD68-46DA-9666-94FB085E5D98}"/>
                    </a:ext>
                  </a:extLst>
                </p14:cNvPr>
                <p14:cNvContentPartPr/>
                <p14:nvPr/>
              </p14:nvContentPartPr>
              <p14:xfrm>
                <a:off x="11479158" y="5855747"/>
                <a:ext cx="147600" cy="26640"/>
              </p14:xfrm>
            </p:contentPart>
          </mc:Choice>
          <mc:Fallback xmlns=""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D4016F2-AD68-46DA-9666-94FB085E5D98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11461518" y="5837747"/>
                  <a:ext cx="1832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17DCAC16-DFEC-4528-9DF7-178D214A7D32}"/>
                    </a:ext>
                  </a:extLst>
                </p14:cNvPr>
                <p14:cNvContentPartPr/>
                <p14:nvPr/>
              </p14:nvContentPartPr>
              <p14:xfrm>
                <a:off x="11668158" y="5791307"/>
                <a:ext cx="195480" cy="159840"/>
              </p14:xfrm>
            </p:contentPart>
          </mc:Choice>
          <mc:Fallback xmlns=""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17DCAC16-DFEC-4528-9DF7-178D214A7D32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11650158" y="5773667"/>
                  <a:ext cx="231120" cy="19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8" name="Rectangle 507">
            <a:extLst>
              <a:ext uri="{FF2B5EF4-FFF2-40B4-BE49-F238E27FC236}">
                <a16:creationId xmlns:a16="http://schemas.microsoft.com/office/drawing/2014/main" id="{CAFB1253-E682-4856-AC93-896A3A35E3E4}"/>
              </a:ext>
            </a:extLst>
          </p:cNvPr>
          <p:cNvSpPr/>
          <p:nvPr/>
        </p:nvSpPr>
        <p:spPr>
          <a:xfrm>
            <a:off x="2191878" y="3789947"/>
            <a:ext cx="9524520" cy="62508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68429EAF-5316-43FB-9C23-09B3AB6962EA}"/>
              </a:ext>
            </a:extLst>
          </p:cNvPr>
          <p:cNvSpPr/>
          <p:nvPr/>
        </p:nvSpPr>
        <p:spPr>
          <a:xfrm>
            <a:off x="2244078" y="4813187"/>
            <a:ext cx="9912780" cy="73032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113EAA77-5F88-4096-8EED-3047012DF067}"/>
              </a:ext>
            </a:extLst>
          </p:cNvPr>
          <p:cNvSpPr/>
          <p:nvPr/>
        </p:nvSpPr>
        <p:spPr>
          <a:xfrm>
            <a:off x="2632338" y="5638607"/>
            <a:ext cx="9524520" cy="62508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435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8" grpId="0" animBg="1"/>
      <p:bldP spid="509" grpId="0" animBg="1"/>
      <p:bldP spid="5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E59F3FB8-0867-4633-AA78-792054A74B71}"/>
              </a:ext>
            </a:extLst>
          </p:cNvPr>
          <p:cNvGrpSpPr/>
          <p:nvPr/>
        </p:nvGrpSpPr>
        <p:grpSpPr>
          <a:xfrm>
            <a:off x="455238" y="207347"/>
            <a:ext cx="3637800" cy="284400"/>
            <a:chOff x="455238" y="207347"/>
            <a:chExt cx="3637800" cy="28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1DFA54-16C4-45F7-953F-5C05A9768566}"/>
                    </a:ext>
                  </a:extLst>
                </p14:cNvPr>
                <p14:cNvContentPartPr/>
                <p14:nvPr/>
              </p14:nvContentPartPr>
              <p14:xfrm>
                <a:off x="455238" y="217427"/>
                <a:ext cx="34560" cy="24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1DFA54-16C4-45F7-953F-5C05A97685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7238" y="199427"/>
                  <a:ext cx="702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B95EE83-C513-45A0-ABF1-CC80320A1D27}"/>
                    </a:ext>
                  </a:extLst>
                </p14:cNvPr>
                <p14:cNvContentPartPr/>
                <p14:nvPr/>
              </p14:nvContentPartPr>
              <p14:xfrm>
                <a:off x="464598" y="215987"/>
                <a:ext cx="232920" cy="2307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B95EE83-C513-45A0-ABF1-CC80320A1D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598" y="198347"/>
                  <a:ext cx="2685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543AB2C-4AD5-49B9-BE54-F6AC48B5BF26}"/>
                    </a:ext>
                  </a:extLst>
                </p14:cNvPr>
                <p14:cNvContentPartPr/>
                <p14:nvPr/>
              </p14:nvContentPartPr>
              <p14:xfrm>
                <a:off x="795798" y="207347"/>
                <a:ext cx="74880" cy="198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543AB2C-4AD5-49B9-BE54-F6AC48B5BF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7798" y="189347"/>
                  <a:ext cx="11052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AAA512B-D7B6-446F-A17A-8EC6E1ADA4D4}"/>
                    </a:ext>
                  </a:extLst>
                </p14:cNvPr>
                <p14:cNvContentPartPr/>
                <p14:nvPr/>
              </p14:nvContentPartPr>
              <p14:xfrm>
                <a:off x="967878" y="215627"/>
                <a:ext cx="233280" cy="228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AAA512B-D7B6-446F-A17A-8EC6E1ADA4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0238" y="197987"/>
                  <a:ext cx="2689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70704EF-5CAE-4418-BCCA-70324E2E4421}"/>
                    </a:ext>
                  </a:extLst>
                </p14:cNvPr>
                <p14:cNvContentPartPr/>
                <p14:nvPr/>
              </p14:nvContentPartPr>
              <p14:xfrm>
                <a:off x="1243638" y="256667"/>
                <a:ext cx="155880" cy="182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70704EF-5CAE-4418-BCCA-70324E2E442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25998" y="238667"/>
                  <a:ext cx="191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E071B1-038B-4CB7-A59F-8AD66B3B0B08}"/>
                    </a:ext>
                  </a:extLst>
                </p14:cNvPr>
                <p14:cNvContentPartPr/>
                <p14:nvPr/>
              </p14:nvContentPartPr>
              <p14:xfrm>
                <a:off x="1471518" y="245147"/>
                <a:ext cx="226440" cy="228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E071B1-038B-4CB7-A59F-8AD66B3B0B0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53518" y="227147"/>
                  <a:ext cx="26208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B7A77D3-46E1-4E5B-9B28-FAC68C575096}"/>
                    </a:ext>
                  </a:extLst>
                </p14:cNvPr>
                <p14:cNvContentPartPr/>
                <p14:nvPr/>
              </p14:nvContentPartPr>
              <p14:xfrm>
                <a:off x="1794798" y="232907"/>
                <a:ext cx="207000" cy="2239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B7A77D3-46E1-4E5B-9B28-FAC68C57509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76798" y="215267"/>
                  <a:ext cx="2426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8F98A7-E526-4518-8A60-F7BAA640EFCD}"/>
                    </a:ext>
                  </a:extLst>
                </p14:cNvPr>
                <p14:cNvContentPartPr/>
                <p14:nvPr/>
              </p14:nvContentPartPr>
              <p14:xfrm>
                <a:off x="2146158" y="269987"/>
                <a:ext cx="33120" cy="214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8F98A7-E526-4518-8A60-F7BAA640E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28158" y="251987"/>
                  <a:ext cx="6876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EDC25C-3825-4859-A6CE-C4AA89F0AD93}"/>
                    </a:ext>
                  </a:extLst>
                </p14:cNvPr>
                <p14:cNvContentPartPr/>
                <p14:nvPr/>
              </p14:nvContentPartPr>
              <p14:xfrm>
                <a:off x="2433798" y="283667"/>
                <a:ext cx="8280" cy="20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EDC25C-3825-4859-A6CE-C4AA89F0AD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415798" y="266027"/>
                  <a:ext cx="439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12DF057-08EC-4825-9B7E-80534BDE6EED}"/>
                    </a:ext>
                  </a:extLst>
                </p14:cNvPr>
                <p14:cNvContentPartPr/>
                <p14:nvPr/>
              </p14:nvContentPartPr>
              <p14:xfrm>
                <a:off x="2288718" y="218147"/>
                <a:ext cx="404640" cy="2268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12DF057-08EC-4825-9B7E-80534BDE6E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70718" y="200147"/>
                  <a:ext cx="4402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DCCD57-21BD-4085-BEFD-8E5322175811}"/>
                    </a:ext>
                  </a:extLst>
                </p14:cNvPr>
                <p14:cNvContentPartPr/>
                <p14:nvPr/>
              </p14:nvContentPartPr>
              <p14:xfrm>
                <a:off x="2827998" y="240827"/>
                <a:ext cx="195120" cy="1987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DCCD57-21BD-4085-BEFD-8E532217581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09998" y="223187"/>
                  <a:ext cx="2307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44A4E32-B00E-4A6D-95CD-4FA445A36F1F}"/>
                    </a:ext>
                  </a:extLst>
                </p14:cNvPr>
                <p14:cNvContentPartPr/>
                <p14:nvPr/>
              </p14:nvContentPartPr>
              <p14:xfrm>
                <a:off x="3151638" y="249467"/>
                <a:ext cx="233640" cy="217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44A4E32-B00E-4A6D-95CD-4FA445A36F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33638" y="231467"/>
                  <a:ext cx="26928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F8A9A57-B4A5-46BD-8A95-0461D794D3AC}"/>
                    </a:ext>
                  </a:extLst>
                </p14:cNvPr>
                <p14:cNvContentPartPr/>
                <p14:nvPr/>
              </p14:nvContentPartPr>
              <p14:xfrm>
                <a:off x="3557358" y="223187"/>
                <a:ext cx="235080" cy="251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F8A9A57-B4A5-46BD-8A95-0461D794D3A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39358" y="205547"/>
                  <a:ext cx="2707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C4D26BA-28C5-4032-86D6-0705668F85A2}"/>
                    </a:ext>
                  </a:extLst>
                </p14:cNvPr>
                <p14:cNvContentPartPr/>
                <p14:nvPr/>
              </p14:nvContentPartPr>
              <p14:xfrm>
                <a:off x="3607398" y="349187"/>
                <a:ext cx="137880" cy="45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C4D26BA-28C5-4032-86D6-0705668F85A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9758" y="331547"/>
                  <a:ext cx="1735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130E744-8360-4EA7-8121-1484EAAF165B}"/>
                    </a:ext>
                  </a:extLst>
                </p14:cNvPr>
                <p14:cNvContentPartPr/>
                <p14:nvPr/>
              </p14:nvContentPartPr>
              <p14:xfrm>
                <a:off x="3887118" y="215987"/>
                <a:ext cx="205920" cy="26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130E744-8360-4EA7-8121-1484EAAF165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869478" y="197987"/>
                  <a:ext cx="241560" cy="30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E25832-F703-49FE-8E38-38404201581E}"/>
              </a:ext>
            </a:extLst>
          </p:cNvPr>
          <p:cNvGrpSpPr/>
          <p:nvPr/>
        </p:nvGrpSpPr>
        <p:grpSpPr>
          <a:xfrm>
            <a:off x="577278" y="757787"/>
            <a:ext cx="591480" cy="298800"/>
            <a:chOff x="577278" y="757787"/>
            <a:chExt cx="591480" cy="29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1F7800C-4555-4E94-A3A3-EC3D0BAB09BB}"/>
                    </a:ext>
                  </a:extLst>
                </p14:cNvPr>
                <p14:cNvContentPartPr/>
                <p14:nvPr/>
              </p14:nvContentPartPr>
              <p14:xfrm>
                <a:off x="653958" y="830507"/>
                <a:ext cx="46800" cy="22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1F7800C-4555-4E94-A3A3-EC3D0BAB09B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6318" y="812867"/>
                  <a:ext cx="8244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3417771-7F3D-4190-8C5C-DB679C306EAF}"/>
                    </a:ext>
                  </a:extLst>
                </p14:cNvPr>
                <p14:cNvContentPartPr/>
                <p14:nvPr/>
              </p14:nvContentPartPr>
              <p14:xfrm>
                <a:off x="577278" y="757787"/>
                <a:ext cx="240120" cy="98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3417771-7F3D-4190-8C5C-DB679C306EA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59638" y="739787"/>
                  <a:ext cx="275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9CB550B-FCD5-4B2C-969E-8BE393A316A4}"/>
                    </a:ext>
                  </a:extLst>
                </p14:cNvPr>
                <p14:cNvContentPartPr/>
                <p14:nvPr/>
              </p14:nvContentPartPr>
              <p14:xfrm>
                <a:off x="810198" y="784067"/>
                <a:ext cx="8280" cy="217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9CB550B-FCD5-4B2C-969E-8BE393A316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2198" y="766427"/>
                  <a:ext cx="439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91BD880-52CA-4368-B05C-56092E6E558E}"/>
                    </a:ext>
                  </a:extLst>
                </p14:cNvPr>
                <p14:cNvContentPartPr/>
                <p14:nvPr/>
              </p14:nvContentPartPr>
              <p14:xfrm>
                <a:off x="921798" y="844907"/>
                <a:ext cx="22680" cy="170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91BD880-52CA-4368-B05C-56092E6E558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03798" y="826907"/>
                  <a:ext cx="58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867D877-5F03-4A29-9A96-830D68572189}"/>
                    </a:ext>
                  </a:extLst>
                </p14:cNvPr>
                <p14:cNvContentPartPr/>
                <p14:nvPr/>
              </p14:nvContentPartPr>
              <p14:xfrm>
                <a:off x="797958" y="857507"/>
                <a:ext cx="190800" cy="52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867D877-5F03-4A29-9A96-830D6857218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9958" y="839867"/>
                  <a:ext cx="226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F1B8EE2-CB73-4132-8817-56A079771616}"/>
                    </a:ext>
                  </a:extLst>
                </p14:cNvPr>
                <p14:cNvContentPartPr/>
                <p14:nvPr/>
              </p14:nvContentPartPr>
              <p14:xfrm>
                <a:off x="1015398" y="817547"/>
                <a:ext cx="153360" cy="198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F1B8EE2-CB73-4132-8817-56A07977161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97758" y="799547"/>
                  <a:ext cx="18900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57E2B6-90D2-4813-8BF8-0EB5831A1471}"/>
              </a:ext>
            </a:extLst>
          </p:cNvPr>
          <p:cNvGrpSpPr/>
          <p:nvPr/>
        </p:nvGrpSpPr>
        <p:grpSpPr>
          <a:xfrm>
            <a:off x="1414998" y="777587"/>
            <a:ext cx="2836800" cy="267480"/>
            <a:chOff x="1414998" y="777587"/>
            <a:chExt cx="2836800" cy="26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62BF00-9377-4034-959E-1CF0532B125E}"/>
                    </a:ext>
                  </a:extLst>
                </p14:cNvPr>
                <p14:cNvContentPartPr/>
                <p14:nvPr/>
              </p14:nvContentPartPr>
              <p14:xfrm>
                <a:off x="1414998" y="777587"/>
                <a:ext cx="184320" cy="257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62BF00-9377-4034-959E-1CF0532B125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97358" y="759947"/>
                  <a:ext cx="21996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A88254-87BD-42B5-8AE5-ACDC1286850F}"/>
                    </a:ext>
                  </a:extLst>
                </p14:cNvPr>
                <p14:cNvContentPartPr/>
                <p14:nvPr/>
              </p14:nvContentPartPr>
              <p14:xfrm>
                <a:off x="1676718" y="820427"/>
                <a:ext cx="50400" cy="188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A88254-87BD-42B5-8AE5-ACDC1286850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58718" y="802787"/>
                  <a:ext cx="860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EA3DE81-3396-4A5A-8FD1-81348E7564F3}"/>
                    </a:ext>
                  </a:extLst>
                </p14:cNvPr>
                <p14:cNvContentPartPr/>
                <p14:nvPr/>
              </p14:nvContentPartPr>
              <p14:xfrm>
                <a:off x="1813518" y="847787"/>
                <a:ext cx="202320" cy="197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EA3DE81-3396-4A5A-8FD1-81348E7564F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95878" y="829787"/>
                  <a:ext cx="2379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746C87-83E4-4A5E-B5AB-EFC35AA039C0}"/>
                    </a:ext>
                  </a:extLst>
                </p14:cNvPr>
                <p14:cNvContentPartPr/>
                <p14:nvPr/>
              </p14:nvContentPartPr>
              <p14:xfrm>
                <a:off x="2022318" y="865787"/>
                <a:ext cx="150840" cy="15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746C87-83E4-4A5E-B5AB-EFC35AA039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4678" y="847787"/>
                  <a:ext cx="186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BB23D1-EF55-4DE5-BDD1-7380134C1F01}"/>
                    </a:ext>
                  </a:extLst>
                </p14:cNvPr>
                <p14:cNvContentPartPr/>
                <p14:nvPr/>
              </p14:nvContentPartPr>
              <p14:xfrm>
                <a:off x="2222118" y="840587"/>
                <a:ext cx="170640" cy="202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BB23D1-EF55-4DE5-BDD1-7380134C1F0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04118" y="822587"/>
                  <a:ext cx="2062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EFACA70-31E0-4F83-9FE3-10BCB17D724A}"/>
                    </a:ext>
                  </a:extLst>
                </p14:cNvPr>
                <p14:cNvContentPartPr/>
                <p14:nvPr/>
              </p14:nvContentPartPr>
              <p14:xfrm>
                <a:off x="2479518" y="825827"/>
                <a:ext cx="163080" cy="189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EFACA70-31E0-4F83-9FE3-10BCB17D72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461878" y="808187"/>
                  <a:ext cx="198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93E3C0B-DE24-4909-9759-BFE270BFC3DF}"/>
                    </a:ext>
                  </a:extLst>
                </p14:cNvPr>
                <p14:cNvContentPartPr/>
                <p14:nvPr/>
              </p14:nvContentPartPr>
              <p14:xfrm>
                <a:off x="2728638" y="810707"/>
                <a:ext cx="28440" cy="18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93E3C0B-DE24-4909-9759-BFE270BFC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10998" y="792707"/>
                  <a:ext cx="6408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2A357E1-3C66-46D5-87A0-C354926F5E9F}"/>
                    </a:ext>
                  </a:extLst>
                </p14:cNvPr>
                <p14:cNvContentPartPr/>
                <p14:nvPr/>
              </p14:nvContentPartPr>
              <p14:xfrm>
                <a:off x="2913318" y="828347"/>
                <a:ext cx="10800" cy="175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2A357E1-3C66-46D5-87A0-C354926F5E9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95318" y="810707"/>
                  <a:ext cx="464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63BDC71-67C0-4646-9E88-E417799D39C8}"/>
                    </a:ext>
                  </a:extLst>
                </p14:cNvPr>
                <p14:cNvContentPartPr/>
                <p14:nvPr/>
              </p14:nvContentPartPr>
              <p14:xfrm>
                <a:off x="2831598" y="811427"/>
                <a:ext cx="258840" cy="1663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63BDC71-67C0-4646-9E88-E417799D39C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13958" y="793787"/>
                  <a:ext cx="29448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3880C5-910C-4B4C-B772-302C5EF880D8}"/>
                    </a:ext>
                  </a:extLst>
                </p14:cNvPr>
                <p14:cNvContentPartPr/>
                <p14:nvPr/>
              </p14:nvContentPartPr>
              <p14:xfrm>
                <a:off x="3211758" y="809267"/>
                <a:ext cx="159120" cy="190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3880C5-910C-4B4C-B772-302C5EF880D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194118" y="791267"/>
                  <a:ext cx="194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D5357E2-7644-481F-A38D-CEB242942EDE}"/>
                    </a:ext>
                  </a:extLst>
                </p14:cNvPr>
                <p14:cNvContentPartPr/>
                <p14:nvPr/>
              </p14:nvContentPartPr>
              <p14:xfrm>
                <a:off x="3469518" y="793427"/>
                <a:ext cx="222120" cy="2095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D5357E2-7644-481F-A38D-CEB242942ED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451518" y="775427"/>
                  <a:ext cx="2577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FB8A898-B09A-45EB-AB66-AE31F4B84E51}"/>
                    </a:ext>
                  </a:extLst>
                </p14:cNvPr>
                <p14:cNvContentPartPr/>
                <p14:nvPr/>
              </p14:nvContentPartPr>
              <p14:xfrm>
                <a:off x="3841758" y="797027"/>
                <a:ext cx="176400" cy="204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FB8A898-B09A-45EB-AB66-AE31F4B84E5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824118" y="779027"/>
                  <a:ext cx="21204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FDF3A45-662F-47FA-8B33-E38E6FB097BE}"/>
                    </a:ext>
                  </a:extLst>
                </p14:cNvPr>
                <p14:cNvContentPartPr/>
                <p14:nvPr/>
              </p14:nvContentPartPr>
              <p14:xfrm>
                <a:off x="3873798" y="861827"/>
                <a:ext cx="114120" cy="29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FDF3A45-662F-47FA-8B33-E38E6FB097B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855798" y="844187"/>
                  <a:ext cx="1497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9CA5803-064A-451A-9243-BA7B939B24D6}"/>
                    </a:ext>
                  </a:extLst>
                </p14:cNvPr>
                <p14:cNvContentPartPr/>
                <p14:nvPr/>
              </p14:nvContentPartPr>
              <p14:xfrm>
                <a:off x="4094838" y="803507"/>
                <a:ext cx="156960" cy="178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9CA5803-064A-451A-9243-BA7B939B24D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76838" y="785507"/>
                  <a:ext cx="19260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CF7B219-0D7E-4FB3-9EB4-9F259A668106}"/>
              </a:ext>
            </a:extLst>
          </p:cNvPr>
          <p:cNvGrpSpPr/>
          <p:nvPr/>
        </p:nvGrpSpPr>
        <p:grpSpPr>
          <a:xfrm>
            <a:off x="4525398" y="758507"/>
            <a:ext cx="386640" cy="221400"/>
            <a:chOff x="4525398" y="758507"/>
            <a:chExt cx="38664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7BB3EEA-D0DA-4491-9842-C39C6E8F88E7}"/>
                    </a:ext>
                  </a:extLst>
                </p14:cNvPr>
                <p14:cNvContentPartPr/>
                <p14:nvPr/>
              </p14:nvContentPartPr>
              <p14:xfrm>
                <a:off x="4525398" y="758507"/>
                <a:ext cx="149400" cy="221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7BB3EEA-D0DA-4491-9842-C39C6E8F88E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507758" y="740507"/>
                  <a:ext cx="1850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0E1E82B-AFBB-4C51-9804-0F558798430B}"/>
                    </a:ext>
                  </a:extLst>
                </p14:cNvPr>
                <p14:cNvContentPartPr/>
                <p14:nvPr/>
              </p14:nvContentPartPr>
              <p14:xfrm>
                <a:off x="4758678" y="777587"/>
                <a:ext cx="10440" cy="176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0E1E82B-AFBB-4C51-9804-0F55879843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741038" y="759947"/>
                  <a:ext cx="46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B9FA29A-1110-40A9-8DDC-E8263856FAD5}"/>
                    </a:ext>
                  </a:extLst>
                </p14:cNvPr>
                <p14:cNvContentPartPr/>
                <p14:nvPr/>
              </p14:nvContentPartPr>
              <p14:xfrm>
                <a:off x="4762998" y="760667"/>
                <a:ext cx="149040" cy="1033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B9FA29A-1110-40A9-8DDC-E8263856FAD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745358" y="742667"/>
                  <a:ext cx="184680" cy="138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05DAC3-6A4B-4E3A-8648-E9E33ECE7E7B}"/>
              </a:ext>
            </a:extLst>
          </p:cNvPr>
          <p:cNvGrpSpPr/>
          <p:nvPr/>
        </p:nvGrpSpPr>
        <p:grpSpPr>
          <a:xfrm>
            <a:off x="5239638" y="695507"/>
            <a:ext cx="2278440" cy="268920"/>
            <a:chOff x="5239638" y="695507"/>
            <a:chExt cx="227844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781048A-0948-4092-B734-058CEA593AC0}"/>
                    </a:ext>
                  </a:extLst>
                </p14:cNvPr>
                <p14:cNvContentPartPr/>
                <p14:nvPr/>
              </p14:nvContentPartPr>
              <p14:xfrm>
                <a:off x="5239638" y="790907"/>
                <a:ext cx="21600" cy="173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781048A-0948-4092-B734-058CEA593AC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21998" y="772907"/>
                  <a:ext cx="57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082A7C8-7905-424B-9AE6-3CB2149EA003}"/>
                    </a:ext>
                  </a:extLst>
                </p14:cNvPr>
                <p14:cNvContentPartPr/>
                <p14:nvPr/>
              </p14:nvContentPartPr>
              <p14:xfrm>
                <a:off x="5246118" y="745907"/>
                <a:ext cx="156240" cy="106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082A7C8-7905-424B-9AE6-3CB2149EA00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28478" y="728267"/>
                  <a:ext cx="1918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F8A664C-4623-43BB-8F41-2BC1CCE4DC49}"/>
                    </a:ext>
                  </a:extLst>
                </p14:cNvPr>
                <p14:cNvContentPartPr/>
                <p14:nvPr/>
              </p14:nvContentPartPr>
              <p14:xfrm>
                <a:off x="5462838" y="768587"/>
                <a:ext cx="29880" cy="18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F8A664C-4623-43BB-8F41-2BC1CCE4DC4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445198" y="750587"/>
                  <a:ext cx="6552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8F4AE51-17E6-4EE8-A5F7-8E5CBA0AC355}"/>
                    </a:ext>
                  </a:extLst>
                </p14:cNvPr>
                <p14:cNvContentPartPr/>
                <p14:nvPr/>
              </p14:nvContentPartPr>
              <p14:xfrm>
                <a:off x="5485878" y="723587"/>
                <a:ext cx="197280" cy="14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8F4AE51-17E6-4EE8-A5F7-8E5CBA0AC35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468238" y="705947"/>
                  <a:ext cx="2329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E114283-5BA7-4F08-85CD-7E053309A972}"/>
                    </a:ext>
                  </a:extLst>
                </p14:cNvPr>
                <p14:cNvContentPartPr/>
                <p14:nvPr/>
              </p14:nvContentPartPr>
              <p14:xfrm>
                <a:off x="5710518" y="734027"/>
                <a:ext cx="159840" cy="195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E114283-5BA7-4F08-85CD-7E053309A9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692878" y="716387"/>
                  <a:ext cx="1954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2FD45BE-BAC6-4452-B441-0D8BCD67D0A0}"/>
                    </a:ext>
                  </a:extLst>
                </p14:cNvPr>
                <p14:cNvContentPartPr/>
                <p14:nvPr/>
              </p14:nvContentPartPr>
              <p14:xfrm>
                <a:off x="5911398" y="732227"/>
                <a:ext cx="100080" cy="190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2FD45BE-BAC6-4452-B441-0D8BCD67D0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893398" y="714227"/>
                  <a:ext cx="1357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E0A0D6-5ECD-448C-9887-27A3B7B02C50}"/>
                    </a:ext>
                  </a:extLst>
                </p14:cNvPr>
                <p14:cNvContentPartPr/>
                <p14:nvPr/>
              </p14:nvContentPartPr>
              <p14:xfrm>
                <a:off x="6048918" y="755627"/>
                <a:ext cx="142560" cy="163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E0A0D6-5ECD-448C-9887-27A3B7B02C5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030918" y="737627"/>
                  <a:ext cx="1782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4BE698D-5CE5-4B40-9E96-99D735CB45DB}"/>
                    </a:ext>
                  </a:extLst>
                </p14:cNvPr>
                <p14:cNvContentPartPr/>
                <p14:nvPr/>
              </p14:nvContentPartPr>
              <p14:xfrm>
                <a:off x="6239718" y="736907"/>
                <a:ext cx="145800" cy="13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4BE698D-5CE5-4B40-9E96-99D735CB45D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221718" y="718907"/>
                  <a:ext cx="181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57C4AA-9379-408E-A902-F5F93DCA32ED}"/>
                    </a:ext>
                  </a:extLst>
                </p14:cNvPr>
                <p14:cNvContentPartPr/>
                <p14:nvPr/>
              </p14:nvContentPartPr>
              <p14:xfrm>
                <a:off x="6511518" y="750587"/>
                <a:ext cx="14760" cy="1450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57C4AA-9379-408E-A902-F5F93DCA32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493518" y="732587"/>
                  <a:ext cx="504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BF45055-B67C-47D7-83E8-755078E08FC6}"/>
                    </a:ext>
                  </a:extLst>
                </p14:cNvPr>
                <p14:cNvContentPartPr/>
                <p14:nvPr/>
              </p14:nvContentPartPr>
              <p14:xfrm>
                <a:off x="6609438" y="734027"/>
                <a:ext cx="25560" cy="144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BF45055-B67C-47D7-83E8-755078E08FC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591438" y="716387"/>
                  <a:ext cx="612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6A377CD-F178-4579-B515-BE6A0652570E}"/>
                    </a:ext>
                  </a:extLst>
                </p14:cNvPr>
                <p14:cNvContentPartPr/>
                <p14:nvPr/>
              </p14:nvContentPartPr>
              <p14:xfrm>
                <a:off x="6546438" y="716027"/>
                <a:ext cx="293760" cy="152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6A377CD-F178-4579-B515-BE6A065257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528798" y="698027"/>
                  <a:ext cx="3294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D3BE422-A38D-475C-9355-CC71D820777E}"/>
                    </a:ext>
                  </a:extLst>
                </p14:cNvPr>
                <p14:cNvContentPartPr/>
                <p14:nvPr/>
              </p14:nvContentPartPr>
              <p14:xfrm>
                <a:off x="6934518" y="695507"/>
                <a:ext cx="138600" cy="186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D3BE422-A38D-475C-9355-CC71D820777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16878" y="677867"/>
                  <a:ext cx="174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78A452E-0159-47C9-847B-320BB4334B64}"/>
                    </a:ext>
                  </a:extLst>
                </p14:cNvPr>
                <p14:cNvContentPartPr/>
                <p14:nvPr/>
              </p14:nvContentPartPr>
              <p14:xfrm>
                <a:off x="7147638" y="717107"/>
                <a:ext cx="205200" cy="141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78A452E-0159-47C9-847B-320BB4334B6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129638" y="699107"/>
                  <a:ext cx="2408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9EE0743-EB87-48F6-B4EE-F88F80774C97}"/>
                    </a:ext>
                  </a:extLst>
                </p14:cNvPr>
                <p14:cNvContentPartPr/>
                <p14:nvPr/>
              </p14:nvContentPartPr>
              <p14:xfrm>
                <a:off x="7441038" y="704507"/>
                <a:ext cx="77040" cy="155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C9EE0743-EB87-48F6-B4EE-F88F80774C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423038" y="686867"/>
                  <a:ext cx="112680" cy="19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7863DA8-F24D-43B0-90D8-AF33129CADC9}"/>
                  </a:ext>
                </a:extLst>
              </p14:cNvPr>
              <p14:cNvContentPartPr/>
              <p14:nvPr/>
            </p14:nvContentPartPr>
            <p14:xfrm>
              <a:off x="7928838" y="775427"/>
              <a:ext cx="157320" cy="213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7863DA8-F24D-43B0-90D8-AF33129CADC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911198" y="757787"/>
                <a:ext cx="192960" cy="24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4CC59D59-4366-4CB2-B399-0BDBD92C397C}"/>
              </a:ext>
            </a:extLst>
          </p:cNvPr>
          <p:cNvGrpSpPr/>
          <p:nvPr/>
        </p:nvGrpSpPr>
        <p:grpSpPr>
          <a:xfrm>
            <a:off x="8316918" y="717107"/>
            <a:ext cx="714240" cy="138600"/>
            <a:chOff x="8316918" y="717107"/>
            <a:chExt cx="714240" cy="13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1856A0E-950A-40ED-96C0-9209B4D5DEE5}"/>
                    </a:ext>
                  </a:extLst>
                </p14:cNvPr>
                <p14:cNvContentPartPr/>
                <p14:nvPr/>
              </p14:nvContentPartPr>
              <p14:xfrm>
                <a:off x="8330598" y="736187"/>
                <a:ext cx="159120" cy="105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1856A0E-950A-40ED-96C0-9209B4D5DE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312598" y="718547"/>
                  <a:ext cx="194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2853780-D417-4613-A5A2-54E0FB489CB6}"/>
                    </a:ext>
                  </a:extLst>
                </p14:cNvPr>
                <p14:cNvContentPartPr/>
                <p14:nvPr/>
              </p14:nvContentPartPr>
              <p14:xfrm>
                <a:off x="8316918" y="775787"/>
                <a:ext cx="240840" cy="29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2853780-D417-4613-A5A2-54E0FB489CB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98918" y="757787"/>
                  <a:ext cx="2764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1F7EFC-EB6A-44D6-8F9D-4BBCE7DA3218}"/>
                    </a:ext>
                  </a:extLst>
                </p14:cNvPr>
                <p14:cNvContentPartPr/>
                <p14:nvPr/>
              </p14:nvContentPartPr>
              <p14:xfrm>
                <a:off x="8601678" y="717107"/>
                <a:ext cx="429480" cy="13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1F7EFC-EB6A-44D6-8F9D-4BBCE7DA321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84038" y="699467"/>
                  <a:ext cx="465120" cy="174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668AC8F-DD41-49B2-969E-0FE9760C3AF5}"/>
                  </a:ext>
                </a:extLst>
              </p14:cNvPr>
              <p14:cNvContentPartPr/>
              <p14:nvPr/>
            </p14:nvContentPartPr>
            <p14:xfrm>
              <a:off x="9320598" y="743027"/>
              <a:ext cx="265320" cy="245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668AC8F-DD41-49B2-969E-0FE9760C3AF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302958" y="725387"/>
                <a:ext cx="300960" cy="280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BCEA4A30-0938-4833-9BFD-6BF67842ABB1}"/>
              </a:ext>
            </a:extLst>
          </p:cNvPr>
          <p:cNvGrpSpPr/>
          <p:nvPr/>
        </p:nvGrpSpPr>
        <p:grpSpPr>
          <a:xfrm>
            <a:off x="9973278" y="746267"/>
            <a:ext cx="325440" cy="174240"/>
            <a:chOff x="9973278" y="746267"/>
            <a:chExt cx="32544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A87511E-8955-4199-BB24-4F05CC8C6BF3}"/>
                    </a:ext>
                  </a:extLst>
                </p14:cNvPr>
                <p14:cNvContentPartPr/>
                <p14:nvPr/>
              </p14:nvContentPartPr>
              <p14:xfrm>
                <a:off x="9973278" y="746267"/>
                <a:ext cx="58680" cy="1702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A87511E-8955-4199-BB24-4F05CC8C6BF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55278" y="728627"/>
                  <a:ext cx="9432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D52856A-FAC1-4D9A-8DB9-6AE893C52AB9}"/>
                    </a:ext>
                  </a:extLst>
                </p14:cNvPr>
                <p14:cNvContentPartPr/>
                <p14:nvPr/>
              </p14:nvContentPartPr>
              <p14:xfrm>
                <a:off x="10186038" y="784787"/>
                <a:ext cx="112680" cy="135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D52856A-FAC1-4D9A-8DB9-6AE893C52AB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68398" y="766787"/>
                  <a:ext cx="1483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DD6E21F-7208-46FF-8596-83B7A64D0186}"/>
              </a:ext>
            </a:extLst>
          </p:cNvPr>
          <p:cNvGrpSpPr/>
          <p:nvPr/>
        </p:nvGrpSpPr>
        <p:grpSpPr>
          <a:xfrm>
            <a:off x="10558998" y="752027"/>
            <a:ext cx="1280520" cy="184680"/>
            <a:chOff x="10558998" y="752027"/>
            <a:chExt cx="1280520" cy="18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B9A0FBC-4922-4C85-9E19-74BA8E277008}"/>
                    </a:ext>
                  </a:extLst>
                </p14:cNvPr>
                <p14:cNvContentPartPr/>
                <p14:nvPr/>
              </p14:nvContentPartPr>
              <p14:xfrm>
                <a:off x="10558998" y="752027"/>
                <a:ext cx="191520" cy="1846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B9A0FBC-4922-4C85-9E19-74BA8E27700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40998" y="734027"/>
                  <a:ext cx="227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55E8FB3-718E-460E-9630-9BE638C385D7}"/>
                    </a:ext>
                  </a:extLst>
                </p14:cNvPr>
                <p14:cNvContentPartPr/>
                <p14:nvPr/>
              </p14:nvContentPartPr>
              <p14:xfrm>
                <a:off x="10789398" y="762107"/>
                <a:ext cx="151920" cy="1659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55E8FB3-718E-460E-9630-9BE638C385D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71758" y="744107"/>
                  <a:ext cx="1875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FBBC9E0-DDDA-49C5-972A-8A0FEA77DCFD}"/>
                    </a:ext>
                  </a:extLst>
                </p14:cNvPr>
                <p14:cNvContentPartPr/>
                <p14:nvPr/>
              </p14:nvContentPartPr>
              <p14:xfrm>
                <a:off x="10788678" y="839147"/>
                <a:ext cx="128520" cy="187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FBBC9E0-DDDA-49C5-972A-8A0FEA77DCF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770678" y="821147"/>
                  <a:ext cx="1641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E60F899-1FCE-48E4-A3E7-6868C6E9F117}"/>
                    </a:ext>
                  </a:extLst>
                </p14:cNvPr>
                <p14:cNvContentPartPr/>
                <p14:nvPr/>
              </p14:nvContentPartPr>
              <p14:xfrm>
                <a:off x="10990998" y="814667"/>
                <a:ext cx="166320" cy="106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E60F899-1FCE-48E4-A3E7-6868C6E9F11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973358" y="797027"/>
                  <a:ext cx="20196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07A680EA-20E8-4E03-BCE3-828A5EDA1323}"/>
                    </a:ext>
                  </a:extLst>
                </p14:cNvPr>
                <p14:cNvContentPartPr/>
                <p14:nvPr/>
              </p14:nvContentPartPr>
              <p14:xfrm>
                <a:off x="11201958" y="785507"/>
                <a:ext cx="107640" cy="130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07A680EA-20E8-4E03-BCE3-828A5EDA132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183958" y="767867"/>
                  <a:ext cx="1432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30D9612-16D7-4449-87B4-69F783DE6D88}"/>
                    </a:ext>
                  </a:extLst>
                </p14:cNvPr>
                <p14:cNvContentPartPr/>
                <p14:nvPr/>
              </p14:nvContentPartPr>
              <p14:xfrm>
                <a:off x="11399598" y="768587"/>
                <a:ext cx="11880" cy="1479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30D9612-16D7-4449-87B4-69F783DE6D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381958" y="750587"/>
                  <a:ext cx="475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12B8C57-8C3F-48A9-8324-5AB8BAABB3AB}"/>
                    </a:ext>
                  </a:extLst>
                </p14:cNvPr>
                <p14:cNvContentPartPr/>
                <p14:nvPr/>
              </p14:nvContentPartPr>
              <p14:xfrm>
                <a:off x="11282958" y="760667"/>
                <a:ext cx="245160" cy="25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12B8C57-8C3F-48A9-8324-5AB8BAABB3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265318" y="742667"/>
                  <a:ext cx="2808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399E9C1-9CC6-4430-9945-EBA638517026}"/>
                    </a:ext>
                  </a:extLst>
                </p14:cNvPr>
                <p14:cNvContentPartPr/>
                <p14:nvPr/>
              </p14:nvContentPartPr>
              <p14:xfrm>
                <a:off x="11457198" y="760667"/>
                <a:ext cx="156960" cy="1386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399E9C1-9CC6-4430-9945-EBA6385170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439198" y="742667"/>
                  <a:ext cx="1926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5842FA9-A359-4950-96F0-C70E0F809E3C}"/>
                    </a:ext>
                  </a:extLst>
                </p14:cNvPr>
                <p14:cNvContentPartPr/>
                <p14:nvPr/>
              </p14:nvContentPartPr>
              <p14:xfrm>
                <a:off x="11507238" y="760307"/>
                <a:ext cx="332280" cy="1677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5842FA9-A359-4950-96F0-C70E0F809E3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89238" y="742307"/>
                  <a:ext cx="367920" cy="20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E9D6C56-9F6F-4F86-B5CF-41820EA38C16}"/>
              </a:ext>
            </a:extLst>
          </p:cNvPr>
          <p:cNvGrpSpPr/>
          <p:nvPr/>
        </p:nvGrpSpPr>
        <p:grpSpPr>
          <a:xfrm>
            <a:off x="763038" y="1380227"/>
            <a:ext cx="233280" cy="281520"/>
            <a:chOff x="763038" y="1380227"/>
            <a:chExt cx="233280" cy="28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933A4CA-A3F0-451D-959C-DD8B48DAE046}"/>
                    </a:ext>
                  </a:extLst>
                </p14:cNvPr>
                <p14:cNvContentPartPr/>
                <p14:nvPr/>
              </p14:nvContentPartPr>
              <p14:xfrm>
                <a:off x="763038" y="1412267"/>
                <a:ext cx="64800" cy="249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933A4CA-A3F0-451D-959C-DD8B48DAE04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45038" y="1394627"/>
                  <a:ext cx="1004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F9CF09D-5A91-4EE3-8B37-3481BA70CB06}"/>
                    </a:ext>
                  </a:extLst>
                </p14:cNvPr>
                <p14:cNvContentPartPr/>
                <p14:nvPr/>
              </p14:nvContentPartPr>
              <p14:xfrm>
                <a:off x="775998" y="1380227"/>
                <a:ext cx="220320" cy="1339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F9CF09D-5A91-4EE3-8B37-3481BA70CB0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8358" y="1362227"/>
                  <a:ext cx="255960" cy="16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C7AC3EE-24CC-438C-965E-6F8D108AD867}"/>
                  </a:ext>
                </a:extLst>
              </p14:cNvPr>
              <p14:cNvContentPartPr/>
              <p14:nvPr/>
            </p14:nvContentPartPr>
            <p14:xfrm>
              <a:off x="1567998" y="1288787"/>
              <a:ext cx="110880" cy="16236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C7AC3EE-24CC-438C-965E-6F8D108AD86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1549998" y="1271147"/>
                <a:ext cx="146520" cy="19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5186C081-50CE-49BD-B33D-C3A952C92279}"/>
              </a:ext>
            </a:extLst>
          </p:cNvPr>
          <p:cNvGrpSpPr/>
          <p:nvPr/>
        </p:nvGrpSpPr>
        <p:grpSpPr>
          <a:xfrm>
            <a:off x="1195398" y="1312547"/>
            <a:ext cx="423720" cy="149400"/>
            <a:chOff x="1195398" y="1312547"/>
            <a:chExt cx="4237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C20C0DF-61C6-49DE-AD52-47C0532D9489}"/>
                    </a:ext>
                  </a:extLst>
                </p14:cNvPr>
                <p14:cNvContentPartPr/>
                <p14:nvPr/>
              </p14:nvContentPartPr>
              <p14:xfrm>
                <a:off x="1195398" y="1312547"/>
                <a:ext cx="102960" cy="1494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C20C0DF-61C6-49DE-AD52-47C0532D948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177758" y="1294547"/>
                  <a:ext cx="138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6CB3F98-D756-4049-87DE-F67DD0B95992}"/>
                    </a:ext>
                  </a:extLst>
                </p14:cNvPr>
                <p14:cNvContentPartPr/>
                <p14:nvPr/>
              </p14:nvContentPartPr>
              <p14:xfrm>
                <a:off x="1247958" y="1374467"/>
                <a:ext cx="371160" cy="518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6CB3F98-D756-4049-87DE-F67DD0B9599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230318" y="1356827"/>
                  <a:ext cx="406800" cy="8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0595607-9F21-4561-9AA2-2CCA4E0DDEF1}"/>
                  </a:ext>
                </a:extLst>
              </p14:cNvPr>
              <p14:cNvContentPartPr/>
              <p14:nvPr/>
            </p14:nvContentPartPr>
            <p14:xfrm>
              <a:off x="1915038" y="1378067"/>
              <a:ext cx="270360" cy="30060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0595607-9F21-4561-9AA2-2CCA4E0DDEF1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897038" y="1360067"/>
                <a:ext cx="306000" cy="336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AF5A7547-9101-407E-ABB7-35128F26589A}"/>
              </a:ext>
            </a:extLst>
          </p:cNvPr>
          <p:cNvGrpSpPr/>
          <p:nvPr/>
        </p:nvGrpSpPr>
        <p:grpSpPr>
          <a:xfrm>
            <a:off x="2424438" y="1303187"/>
            <a:ext cx="683640" cy="203040"/>
            <a:chOff x="2424438" y="1303187"/>
            <a:chExt cx="68364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8491E2BF-29FE-44E6-A2BF-3363339076DB}"/>
                    </a:ext>
                  </a:extLst>
                </p14:cNvPr>
                <p14:cNvContentPartPr/>
                <p14:nvPr/>
              </p14:nvContentPartPr>
              <p14:xfrm>
                <a:off x="2451798" y="1327667"/>
                <a:ext cx="147960" cy="167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491E2BF-29FE-44E6-A2BF-3363339076D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433798" y="1309667"/>
                  <a:ext cx="1836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8875588-D25B-488F-B768-9DD5AA0571F4}"/>
                    </a:ext>
                  </a:extLst>
                </p14:cNvPr>
                <p14:cNvContentPartPr/>
                <p14:nvPr/>
              </p14:nvContentPartPr>
              <p14:xfrm>
                <a:off x="2424438" y="1380947"/>
                <a:ext cx="182880" cy="7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8875588-D25B-488F-B768-9DD5AA0571F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06798" y="1362947"/>
                  <a:ext cx="2185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F01B359-AD14-4D8B-840D-F62FBECBD980}"/>
                    </a:ext>
                  </a:extLst>
                </p14:cNvPr>
                <p14:cNvContentPartPr/>
                <p14:nvPr/>
              </p14:nvContentPartPr>
              <p14:xfrm>
                <a:off x="2704158" y="1303187"/>
                <a:ext cx="403920" cy="203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F01B359-AD14-4D8B-840D-F62FBECBD9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86518" y="1285547"/>
                  <a:ext cx="439560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1FA758F-ED9F-41D3-B05F-B68DA62FEC75}"/>
              </a:ext>
            </a:extLst>
          </p:cNvPr>
          <p:cNvGrpSpPr/>
          <p:nvPr/>
        </p:nvGrpSpPr>
        <p:grpSpPr>
          <a:xfrm>
            <a:off x="3446838" y="1215707"/>
            <a:ext cx="864000" cy="263160"/>
            <a:chOff x="3446838" y="1215707"/>
            <a:chExt cx="864000" cy="26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044C8A9-BF65-4145-874D-C6ACA6065370}"/>
                    </a:ext>
                  </a:extLst>
                </p14:cNvPr>
                <p14:cNvContentPartPr/>
                <p14:nvPr/>
              </p14:nvContentPartPr>
              <p14:xfrm>
                <a:off x="3446838" y="1215707"/>
                <a:ext cx="182160" cy="241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044C8A9-BF65-4145-874D-C6ACA606537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29198" y="1198067"/>
                  <a:ext cx="21780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F2A6413-001D-44FC-8ECC-2A51B744F237}"/>
                    </a:ext>
                  </a:extLst>
                </p14:cNvPr>
                <p14:cNvContentPartPr/>
                <p14:nvPr/>
              </p14:nvContentPartPr>
              <p14:xfrm>
                <a:off x="3701358" y="1275107"/>
                <a:ext cx="95760" cy="1681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F2A6413-001D-44FC-8ECC-2A51B744F23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683718" y="1257467"/>
                  <a:ext cx="1314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88B76BC-656C-46BA-8C34-694EEAEC3D3E}"/>
                    </a:ext>
                  </a:extLst>
                </p14:cNvPr>
                <p14:cNvContentPartPr/>
                <p14:nvPr/>
              </p14:nvContentPartPr>
              <p14:xfrm>
                <a:off x="3687678" y="1278707"/>
                <a:ext cx="232560" cy="2001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88B76BC-656C-46BA-8C34-694EEAEC3D3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69678" y="1261067"/>
                  <a:ext cx="2682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0A2DD4B-9286-4C71-B238-4CB8DDAC4CEA}"/>
                    </a:ext>
                  </a:extLst>
                </p14:cNvPr>
                <p14:cNvContentPartPr/>
                <p14:nvPr/>
              </p14:nvContentPartPr>
              <p14:xfrm>
                <a:off x="3918078" y="1266107"/>
                <a:ext cx="120600" cy="189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0A2DD4B-9286-4C71-B238-4CB8DDAC4CEA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00078" y="1248467"/>
                  <a:ext cx="1562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1284C7D-B3FB-4165-A741-D7B4E1CACDBD}"/>
                    </a:ext>
                  </a:extLst>
                </p14:cNvPr>
                <p14:cNvContentPartPr/>
                <p14:nvPr/>
              </p14:nvContentPartPr>
              <p14:xfrm>
                <a:off x="3897918" y="1330187"/>
                <a:ext cx="144360" cy="673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1284C7D-B3FB-4165-A741-D7B4E1CACDB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80278" y="1312547"/>
                  <a:ext cx="180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D72A80B1-A688-48E0-A785-A368B38B1753}"/>
                    </a:ext>
                  </a:extLst>
                </p14:cNvPr>
                <p14:cNvContentPartPr/>
                <p14:nvPr/>
              </p14:nvContentPartPr>
              <p14:xfrm>
                <a:off x="4118958" y="1241267"/>
                <a:ext cx="191880" cy="2196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D72A80B1-A688-48E0-A785-A368B38B175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101318" y="1223627"/>
                  <a:ext cx="227520" cy="25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EA182E-7A43-477C-89BB-9D882C14F6C0}"/>
              </a:ext>
            </a:extLst>
          </p:cNvPr>
          <p:cNvGrpSpPr/>
          <p:nvPr/>
        </p:nvGrpSpPr>
        <p:grpSpPr>
          <a:xfrm>
            <a:off x="4678038" y="1210307"/>
            <a:ext cx="434880" cy="317520"/>
            <a:chOff x="4678038" y="1210307"/>
            <a:chExt cx="434880" cy="31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489924-1586-4E69-BFE4-7D034AB06DD1}"/>
                    </a:ext>
                  </a:extLst>
                </p14:cNvPr>
                <p14:cNvContentPartPr/>
                <p14:nvPr/>
              </p14:nvContentPartPr>
              <p14:xfrm>
                <a:off x="4678038" y="1210307"/>
                <a:ext cx="12960" cy="612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0489924-1586-4E69-BFE4-7D034AB06DD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660038" y="1192667"/>
                  <a:ext cx="486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E1C5CA6-44BA-4E4C-8DD8-D8F7AA42637F}"/>
                    </a:ext>
                  </a:extLst>
                </p14:cNvPr>
                <p14:cNvContentPartPr/>
                <p14:nvPr/>
              </p14:nvContentPartPr>
              <p14:xfrm>
                <a:off x="4738158" y="1212467"/>
                <a:ext cx="2196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E1C5CA6-44BA-4E4C-8DD8-D8F7AA42637F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720158" y="1194467"/>
                  <a:ext cx="57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60887C-51B7-4AF0-8D07-F85C6BA601F5}"/>
                    </a:ext>
                  </a:extLst>
                </p14:cNvPr>
                <p14:cNvContentPartPr/>
                <p14:nvPr/>
              </p14:nvContentPartPr>
              <p14:xfrm>
                <a:off x="4933638" y="1226147"/>
                <a:ext cx="179280" cy="301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060887C-51B7-4AF0-8D07-F85C6BA601F5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915638" y="1208147"/>
                  <a:ext cx="214920" cy="33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50EF07F-EBCE-4A32-BCFF-AA8CD7E1EC87}"/>
              </a:ext>
            </a:extLst>
          </p:cNvPr>
          <p:cNvGrpSpPr/>
          <p:nvPr/>
        </p:nvGrpSpPr>
        <p:grpSpPr>
          <a:xfrm>
            <a:off x="5418558" y="1200947"/>
            <a:ext cx="245520" cy="147600"/>
            <a:chOff x="5418558" y="1200947"/>
            <a:chExt cx="245520" cy="14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42F83E5-F375-47D3-AE35-9E601A3CF561}"/>
                    </a:ext>
                  </a:extLst>
                </p14:cNvPr>
                <p14:cNvContentPartPr/>
                <p14:nvPr/>
              </p14:nvContentPartPr>
              <p14:xfrm>
                <a:off x="5418558" y="1226147"/>
                <a:ext cx="37080" cy="882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42F83E5-F375-47D3-AE35-9E601A3CF56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400918" y="1208147"/>
                  <a:ext cx="727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47D59F3-04D9-4292-82EC-B82F061C29CC}"/>
                    </a:ext>
                  </a:extLst>
                </p14:cNvPr>
                <p14:cNvContentPartPr/>
                <p14:nvPr/>
              </p14:nvContentPartPr>
              <p14:xfrm>
                <a:off x="5578038" y="1200947"/>
                <a:ext cx="86040" cy="1476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47D59F3-04D9-4292-82EC-B82F061C29C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560398" y="1183307"/>
                  <a:ext cx="1216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12CAB0F-C83A-4728-98A5-D3FD5259AE1C}"/>
                    </a:ext>
                  </a:extLst>
                </p14:cNvPr>
                <p14:cNvContentPartPr/>
                <p14:nvPr/>
              </p14:nvContentPartPr>
              <p14:xfrm>
                <a:off x="5554638" y="1257467"/>
                <a:ext cx="82080" cy="316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12CAB0F-C83A-4728-98A5-D3FD5259AE1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536638" y="1239467"/>
                  <a:ext cx="1177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95D52DD-4D1D-4DF8-BD22-CA34C1E136DD}"/>
              </a:ext>
            </a:extLst>
          </p:cNvPr>
          <p:cNvGrpSpPr/>
          <p:nvPr/>
        </p:nvGrpSpPr>
        <p:grpSpPr>
          <a:xfrm>
            <a:off x="5984478" y="1224347"/>
            <a:ext cx="568440" cy="176760"/>
            <a:chOff x="5984478" y="1224347"/>
            <a:chExt cx="56844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C8D7EB1-E4BC-426B-8888-DDAE60835F25}"/>
                    </a:ext>
                  </a:extLst>
                </p14:cNvPr>
                <p14:cNvContentPartPr/>
                <p14:nvPr/>
              </p14:nvContentPartPr>
              <p14:xfrm>
                <a:off x="5984478" y="1236227"/>
                <a:ext cx="163080" cy="1648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C8D7EB1-E4BC-426B-8888-DDAE60835F25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5966478" y="1218587"/>
                  <a:ext cx="1987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82083CA-3344-4AB3-86E2-0DF71ED4975C}"/>
                    </a:ext>
                  </a:extLst>
                </p14:cNvPr>
                <p14:cNvContentPartPr/>
                <p14:nvPr/>
              </p14:nvContentPartPr>
              <p14:xfrm>
                <a:off x="6029118" y="1232627"/>
                <a:ext cx="106920" cy="644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82083CA-3344-4AB3-86E2-0DF71ED4975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011118" y="1214627"/>
                  <a:ext cx="14256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00890-CFB3-42C9-A4C5-75E650BDCA51}"/>
                    </a:ext>
                  </a:extLst>
                </p14:cNvPr>
                <p14:cNvContentPartPr/>
                <p14:nvPr/>
              </p14:nvContentPartPr>
              <p14:xfrm>
                <a:off x="6229278" y="1224347"/>
                <a:ext cx="323640" cy="150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00890-CFB3-42C9-A4C5-75E650BDCA5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211278" y="1206347"/>
                  <a:ext cx="359280" cy="18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FE75BB2E-CD47-456E-B120-1E6C69DCD7AD}"/>
              </a:ext>
            </a:extLst>
          </p:cNvPr>
          <p:cNvGrpSpPr/>
          <p:nvPr/>
        </p:nvGrpSpPr>
        <p:grpSpPr>
          <a:xfrm>
            <a:off x="6817878" y="1259627"/>
            <a:ext cx="724320" cy="195840"/>
            <a:chOff x="6817878" y="1259627"/>
            <a:chExt cx="72432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517F3D36-37CC-48CE-869F-73858DFDC100}"/>
                    </a:ext>
                  </a:extLst>
                </p14:cNvPr>
                <p14:cNvContentPartPr/>
                <p14:nvPr/>
              </p14:nvContentPartPr>
              <p14:xfrm>
                <a:off x="6817878" y="1259627"/>
                <a:ext cx="90360" cy="185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517F3D36-37CC-48CE-869F-73858DFDC100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800238" y="1241627"/>
                  <a:ext cx="126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502A27A6-4F0E-487B-926C-A5C894216E64}"/>
                    </a:ext>
                  </a:extLst>
                </p14:cNvPr>
                <p14:cNvContentPartPr/>
                <p14:nvPr/>
              </p14:nvContentPartPr>
              <p14:xfrm>
                <a:off x="7006518" y="1313627"/>
                <a:ext cx="156960" cy="1418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502A27A6-4F0E-487B-926C-A5C894216E6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88878" y="1295987"/>
                  <a:ext cx="1926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FEE8CA4-7723-405A-B74A-CCFA01AD8A21}"/>
                    </a:ext>
                  </a:extLst>
                </p14:cNvPr>
                <p14:cNvContentPartPr/>
                <p14:nvPr/>
              </p14:nvContentPartPr>
              <p14:xfrm>
                <a:off x="7279398" y="1298507"/>
                <a:ext cx="88560" cy="1414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FEE8CA4-7723-405A-B74A-CCFA01AD8A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261398" y="1280507"/>
                  <a:ext cx="1242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12C78BC-B7DF-455A-9562-BF590419A7EB}"/>
                    </a:ext>
                  </a:extLst>
                </p14:cNvPr>
                <p14:cNvContentPartPr/>
                <p14:nvPr/>
              </p14:nvContentPartPr>
              <p14:xfrm>
                <a:off x="7415118" y="1277267"/>
                <a:ext cx="127080" cy="73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12C78BC-B7DF-455A-9562-BF590419A7E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7397478" y="1259627"/>
                  <a:ext cx="1627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3DA5F7B-3153-4BD3-914B-B5F5ED560D2E}"/>
                    </a:ext>
                  </a:extLst>
                </p14:cNvPr>
                <p14:cNvContentPartPr/>
                <p14:nvPr/>
              </p14:nvContentPartPr>
              <p14:xfrm>
                <a:off x="7488558" y="1379507"/>
                <a:ext cx="2880" cy="65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3DA5F7B-3153-4BD3-914B-B5F5ED560D2E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7470918" y="1361867"/>
                  <a:ext cx="38520" cy="101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F9BFE77-D7F6-4971-9FE3-94DE96D9DBA6}"/>
              </a:ext>
            </a:extLst>
          </p:cNvPr>
          <p:cNvGrpSpPr/>
          <p:nvPr/>
        </p:nvGrpSpPr>
        <p:grpSpPr>
          <a:xfrm>
            <a:off x="7747398" y="1240187"/>
            <a:ext cx="263520" cy="174240"/>
            <a:chOff x="7747398" y="1240187"/>
            <a:chExt cx="263520" cy="17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C0D99A5-A878-44EF-9AB1-5792DCDE1C12}"/>
                    </a:ext>
                  </a:extLst>
                </p14:cNvPr>
                <p14:cNvContentPartPr/>
                <p14:nvPr/>
              </p14:nvContentPartPr>
              <p14:xfrm>
                <a:off x="7747398" y="1273307"/>
                <a:ext cx="25920" cy="141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C0D99A5-A878-44EF-9AB1-5792DCDE1C1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7729398" y="1255307"/>
                  <a:ext cx="61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E67A6C4-C6DD-450F-B243-7B799207F25B}"/>
                    </a:ext>
                  </a:extLst>
                </p14:cNvPr>
                <p14:cNvContentPartPr/>
                <p14:nvPr/>
              </p14:nvContentPartPr>
              <p14:xfrm>
                <a:off x="7875198" y="1251707"/>
                <a:ext cx="29160" cy="1551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E67A6C4-C6DD-450F-B243-7B799207F25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7857558" y="1234067"/>
                  <a:ext cx="648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7A2405B-3018-4739-AA09-DCA19FE657C0}"/>
                    </a:ext>
                  </a:extLst>
                </p14:cNvPr>
                <p14:cNvContentPartPr/>
                <p14:nvPr/>
              </p14:nvContentPartPr>
              <p14:xfrm>
                <a:off x="7888158" y="1240187"/>
                <a:ext cx="122760" cy="1152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77A2405B-3018-4739-AA09-DCA19FE657C0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70518" y="1222547"/>
                  <a:ext cx="158400" cy="15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D8F28CFC-E832-441B-A5CA-4EC84E1C64E8}"/>
              </a:ext>
            </a:extLst>
          </p:cNvPr>
          <p:cNvGrpSpPr/>
          <p:nvPr/>
        </p:nvGrpSpPr>
        <p:grpSpPr>
          <a:xfrm>
            <a:off x="8315478" y="1126787"/>
            <a:ext cx="413280" cy="485280"/>
            <a:chOff x="8315478" y="1126787"/>
            <a:chExt cx="41328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29558F3-A597-4F74-8BEE-8A4DDA016B9A}"/>
                    </a:ext>
                  </a:extLst>
                </p14:cNvPr>
                <p14:cNvContentPartPr/>
                <p14:nvPr/>
              </p14:nvContentPartPr>
              <p14:xfrm>
                <a:off x="8315478" y="1284827"/>
                <a:ext cx="212760" cy="3272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29558F3-A597-4F74-8BEE-8A4DDA016B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97478" y="1266827"/>
                  <a:ext cx="248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4DBA43D-9DB3-443B-9532-13DA25897609}"/>
                    </a:ext>
                  </a:extLst>
                </p14:cNvPr>
                <p14:cNvContentPartPr/>
                <p14:nvPr/>
              </p14:nvContentPartPr>
              <p14:xfrm>
                <a:off x="8656038" y="1126787"/>
                <a:ext cx="14040" cy="468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4DBA43D-9DB3-443B-9532-13DA2589760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38398" y="1109147"/>
                  <a:ext cx="4968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EC3892-EE22-451E-8DCC-D57609AC7AAD}"/>
                    </a:ext>
                  </a:extLst>
                </p14:cNvPr>
                <p14:cNvContentPartPr/>
                <p14:nvPr/>
              </p14:nvContentPartPr>
              <p14:xfrm>
                <a:off x="8695278" y="1135787"/>
                <a:ext cx="33480" cy="676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EC3892-EE22-451E-8DCC-D57609AC7AA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677638" y="1118147"/>
                  <a:ext cx="69120" cy="1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9A58A565-89A4-418E-8ABE-1EEE417A8E34}"/>
              </a:ext>
            </a:extLst>
          </p:cNvPr>
          <p:cNvGrpSpPr/>
          <p:nvPr/>
        </p:nvGrpSpPr>
        <p:grpSpPr>
          <a:xfrm>
            <a:off x="631278" y="1997627"/>
            <a:ext cx="545040" cy="241560"/>
            <a:chOff x="631278" y="1997627"/>
            <a:chExt cx="545040" cy="24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8F1F3B20-16AA-4E77-A955-AB86CA9AB78F}"/>
                    </a:ext>
                  </a:extLst>
                </p14:cNvPr>
                <p14:cNvContentPartPr/>
                <p14:nvPr/>
              </p14:nvContentPartPr>
              <p14:xfrm>
                <a:off x="631278" y="2003387"/>
                <a:ext cx="42120" cy="23580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8F1F3B20-16AA-4E77-A955-AB86CA9AB78F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13278" y="1985747"/>
                  <a:ext cx="77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F20AB44E-A63D-4029-AF5F-65026D308EEA}"/>
                    </a:ext>
                  </a:extLst>
                </p14:cNvPr>
                <p14:cNvContentPartPr/>
                <p14:nvPr/>
              </p14:nvContentPartPr>
              <p14:xfrm>
                <a:off x="653958" y="1997627"/>
                <a:ext cx="97560" cy="118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F20AB44E-A63D-4029-AF5F-65026D308EE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636318" y="1979987"/>
                  <a:ext cx="133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A65579E2-9943-4183-A0D3-33AA9A7F2E25}"/>
                    </a:ext>
                  </a:extLst>
                </p14:cNvPr>
                <p14:cNvContentPartPr/>
                <p14:nvPr/>
              </p14:nvContentPartPr>
              <p14:xfrm>
                <a:off x="640638" y="2144147"/>
                <a:ext cx="99720" cy="165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A65579E2-9943-4183-A0D3-33AA9A7F2E2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22638" y="2126147"/>
                  <a:ext cx="1353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DE6BE20A-1B16-4183-9C2D-5558710DE292}"/>
                    </a:ext>
                  </a:extLst>
                </p14:cNvPr>
                <p14:cNvContentPartPr/>
                <p14:nvPr/>
              </p14:nvContentPartPr>
              <p14:xfrm>
                <a:off x="821718" y="2048387"/>
                <a:ext cx="354600" cy="1771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E6BE20A-1B16-4183-9C2D-5558710DE29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03718" y="2030747"/>
                  <a:ext cx="390240" cy="21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A0D5224-8B2A-4E22-9B85-3292BE176F09}"/>
              </a:ext>
            </a:extLst>
          </p:cNvPr>
          <p:cNvGrpSpPr/>
          <p:nvPr/>
        </p:nvGrpSpPr>
        <p:grpSpPr>
          <a:xfrm>
            <a:off x="1394838" y="2038307"/>
            <a:ext cx="149760" cy="175320"/>
            <a:chOff x="1394838" y="2038307"/>
            <a:chExt cx="14976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0F2BE53D-7F75-422E-9537-56FA4542EECF}"/>
                    </a:ext>
                  </a:extLst>
                </p14:cNvPr>
                <p14:cNvContentPartPr/>
                <p14:nvPr/>
              </p14:nvContentPartPr>
              <p14:xfrm>
                <a:off x="1400238" y="2038307"/>
                <a:ext cx="144360" cy="1753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0F2BE53D-7F75-422E-9537-56FA4542EECF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82238" y="2020667"/>
                  <a:ext cx="18000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328EF9F8-28ED-49E6-8CCA-E4A3E628C7EE}"/>
                    </a:ext>
                  </a:extLst>
                </p14:cNvPr>
                <p14:cNvContentPartPr/>
                <p14:nvPr/>
              </p14:nvContentPartPr>
              <p14:xfrm>
                <a:off x="1394838" y="2140547"/>
                <a:ext cx="70560" cy="118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328EF9F8-28ED-49E6-8CCA-E4A3E628C7E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376838" y="2122547"/>
                  <a:ext cx="10620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B849A22-1832-47C3-8C34-58851EEFF159}"/>
              </a:ext>
            </a:extLst>
          </p:cNvPr>
          <p:cNvGrpSpPr/>
          <p:nvPr/>
        </p:nvGrpSpPr>
        <p:grpSpPr>
          <a:xfrm>
            <a:off x="1831878" y="1927067"/>
            <a:ext cx="2679840" cy="250920"/>
            <a:chOff x="1831878" y="1927067"/>
            <a:chExt cx="267984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DD8AF511-2AD3-4425-9065-F4DE746050AA}"/>
                    </a:ext>
                  </a:extLst>
                </p14:cNvPr>
                <p14:cNvContentPartPr/>
                <p14:nvPr/>
              </p14:nvContentPartPr>
              <p14:xfrm>
                <a:off x="1831878" y="1986107"/>
                <a:ext cx="216360" cy="1918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DD8AF511-2AD3-4425-9065-F4DE746050AA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814238" y="1968107"/>
                  <a:ext cx="2520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E2C229E-CCEC-4BF0-AEF3-3FEE5AA35D7D}"/>
                    </a:ext>
                  </a:extLst>
                </p14:cNvPr>
                <p14:cNvContentPartPr/>
                <p14:nvPr/>
              </p14:nvContentPartPr>
              <p14:xfrm>
                <a:off x="2102598" y="2027147"/>
                <a:ext cx="63360" cy="13752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E2C229E-CCEC-4BF0-AEF3-3FEE5AA35D7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2084598" y="2009147"/>
                  <a:ext cx="99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9A5C31-B08C-419A-AB95-0885FB4E3438}"/>
                    </a:ext>
                  </a:extLst>
                </p14:cNvPr>
                <p14:cNvContentPartPr/>
                <p14:nvPr/>
              </p14:nvContentPartPr>
              <p14:xfrm>
                <a:off x="2225718" y="1992947"/>
                <a:ext cx="96120" cy="1537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9A5C31-B08C-419A-AB95-0885FB4E3438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2207718" y="1975307"/>
                  <a:ext cx="13176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1B5AD41-2169-4D91-BDDC-C2320B5A1915}"/>
                    </a:ext>
                  </a:extLst>
                </p14:cNvPr>
                <p14:cNvContentPartPr/>
                <p14:nvPr/>
              </p14:nvContentPartPr>
              <p14:xfrm>
                <a:off x="2404638" y="1986467"/>
                <a:ext cx="117000" cy="173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1B5AD41-2169-4D91-BDDC-C2320B5A19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2386638" y="1968467"/>
                  <a:ext cx="1526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5543B7-5C67-4EDC-8954-1D307D86AB72}"/>
                    </a:ext>
                  </a:extLst>
                </p14:cNvPr>
                <p14:cNvContentPartPr/>
                <p14:nvPr/>
              </p14:nvContentPartPr>
              <p14:xfrm>
                <a:off x="2641518" y="1993307"/>
                <a:ext cx="145080" cy="1418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5543B7-5C67-4EDC-8954-1D307D86AB72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2623518" y="1975667"/>
                  <a:ext cx="180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906BC93-F4AF-4177-8828-9B3C3BDB99E5}"/>
                    </a:ext>
                  </a:extLst>
                </p14:cNvPr>
                <p14:cNvContentPartPr/>
                <p14:nvPr/>
              </p14:nvContentPartPr>
              <p14:xfrm>
                <a:off x="2866158" y="1947947"/>
                <a:ext cx="162720" cy="2001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906BC93-F4AF-4177-8828-9B3C3BDB99E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848518" y="1929947"/>
                  <a:ext cx="198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72FCF91B-05B7-4050-91ED-505D5C21941D}"/>
                    </a:ext>
                  </a:extLst>
                </p14:cNvPr>
                <p14:cNvContentPartPr/>
                <p14:nvPr/>
              </p14:nvContentPartPr>
              <p14:xfrm>
                <a:off x="3178638" y="1941467"/>
                <a:ext cx="37440" cy="14868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72FCF91B-05B7-4050-91ED-505D5C21941D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3160998" y="1923467"/>
                  <a:ext cx="730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51EE228-C427-49D5-BD30-D55F4DE52865}"/>
                    </a:ext>
                  </a:extLst>
                </p14:cNvPr>
                <p14:cNvContentPartPr/>
                <p14:nvPr/>
              </p14:nvContentPartPr>
              <p14:xfrm>
                <a:off x="3336318" y="1937147"/>
                <a:ext cx="21960" cy="1573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51EE228-C427-49D5-BD30-D55F4DE5286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3318318" y="1919147"/>
                  <a:ext cx="5760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7233B883-06C3-47B2-B08E-F69A5C2BF828}"/>
                    </a:ext>
                  </a:extLst>
                </p14:cNvPr>
                <p14:cNvContentPartPr/>
                <p14:nvPr/>
              </p14:nvContentPartPr>
              <p14:xfrm>
                <a:off x="3250278" y="1933187"/>
                <a:ext cx="231480" cy="13932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7233B883-06C3-47B2-B08E-F69A5C2BF82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3232638" y="1915547"/>
                  <a:ext cx="2671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DF3264C-E024-49D3-8B6F-13CC5579A727}"/>
                    </a:ext>
                  </a:extLst>
                </p14:cNvPr>
                <p14:cNvContentPartPr/>
                <p14:nvPr/>
              </p14:nvContentPartPr>
              <p14:xfrm>
                <a:off x="3583278" y="1933547"/>
                <a:ext cx="151200" cy="1461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DF3264C-E024-49D3-8B6F-13CC5579A727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565638" y="1915547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375F67E-CA0C-42D7-9736-3B8309EAA811}"/>
                    </a:ext>
                  </a:extLst>
                </p14:cNvPr>
                <p14:cNvContentPartPr/>
                <p14:nvPr/>
              </p14:nvContentPartPr>
              <p14:xfrm>
                <a:off x="3837798" y="1927067"/>
                <a:ext cx="194400" cy="1890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375F67E-CA0C-42D7-9736-3B8309EAA811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820158" y="1909427"/>
                  <a:ext cx="2300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853F271-EB5F-4369-B598-8E740D1EB033}"/>
                    </a:ext>
                  </a:extLst>
                </p14:cNvPr>
                <p14:cNvContentPartPr/>
                <p14:nvPr/>
              </p14:nvContentPartPr>
              <p14:xfrm>
                <a:off x="4136238" y="1931387"/>
                <a:ext cx="149400" cy="17100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853F271-EB5F-4369-B598-8E740D1EB033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4118598" y="1913747"/>
                  <a:ext cx="18504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FC1E7ED6-AFDE-45F0-B51C-C2E5E1748F72}"/>
                    </a:ext>
                  </a:extLst>
                </p14:cNvPr>
                <p14:cNvContentPartPr/>
                <p14:nvPr/>
              </p14:nvContentPartPr>
              <p14:xfrm>
                <a:off x="4171878" y="2009147"/>
                <a:ext cx="99000" cy="16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FC1E7ED6-AFDE-45F0-B51C-C2E5E1748F72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154238" y="1991507"/>
                  <a:ext cx="134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850169BB-17E1-4894-B14D-CC570C349B10}"/>
                    </a:ext>
                  </a:extLst>
                </p14:cNvPr>
                <p14:cNvContentPartPr/>
                <p14:nvPr/>
              </p14:nvContentPartPr>
              <p14:xfrm>
                <a:off x="4384638" y="1954787"/>
                <a:ext cx="127080" cy="19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850169BB-17E1-4894-B14D-CC570C349B1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366638" y="1937147"/>
                  <a:ext cx="16272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D114892-736B-4218-9BFA-3E412C4A426B}"/>
              </a:ext>
            </a:extLst>
          </p:cNvPr>
          <p:cNvGrpSpPr/>
          <p:nvPr/>
        </p:nvGrpSpPr>
        <p:grpSpPr>
          <a:xfrm>
            <a:off x="4737438" y="1960907"/>
            <a:ext cx="401400" cy="204480"/>
            <a:chOff x="4737438" y="1960907"/>
            <a:chExt cx="401400" cy="2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3A43EB-FBEC-4745-AE16-3578784FB631}"/>
                    </a:ext>
                  </a:extLst>
                </p14:cNvPr>
                <p14:cNvContentPartPr/>
                <p14:nvPr/>
              </p14:nvContentPartPr>
              <p14:xfrm>
                <a:off x="4832478" y="1969907"/>
                <a:ext cx="9000" cy="15300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3A43EB-FBEC-4745-AE16-3578784FB63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814838" y="1952267"/>
                  <a:ext cx="44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801ECB3-B15D-40F0-95AD-BBD515539604}"/>
                    </a:ext>
                  </a:extLst>
                </p14:cNvPr>
                <p14:cNvContentPartPr/>
                <p14:nvPr/>
              </p14:nvContentPartPr>
              <p14:xfrm>
                <a:off x="4737438" y="1960907"/>
                <a:ext cx="401400" cy="2044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801ECB3-B15D-40F0-95AD-BBD51553960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719438" y="1942907"/>
                  <a:ext cx="43704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F39AD21-B573-4165-8D70-5CDD167A35E9}"/>
              </a:ext>
            </a:extLst>
          </p:cNvPr>
          <p:cNvGrpSpPr/>
          <p:nvPr/>
        </p:nvGrpSpPr>
        <p:grpSpPr>
          <a:xfrm>
            <a:off x="5408478" y="1927067"/>
            <a:ext cx="411840" cy="206280"/>
            <a:chOff x="5408478" y="1927067"/>
            <a:chExt cx="411840" cy="20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E6DE8DD-0AEB-4F84-A994-64F2CD76A354}"/>
                    </a:ext>
                  </a:extLst>
                </p14:cNvPr>
                <p14:cNvContentPartPr/>
                <p14:nvPr/>
              </p14:nvContentPartPr>
              <p14:xfrm>
                <a:off x="5408478" y="1927067"/>
                <a:ext cx="193320" cy="206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E6DE8DD-0AEB-4F84-A994-64F2CD76A354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390478" y="1909427"/>
                  <a:ext cx="228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D4D79D0-2681-46AF-8CFB-2D58DEA856B0}"/>
                    </a:ext>
                  </a:extLst>
                </p14:cNvPr>
                <p14:cNvContentPartPr/>
                <p14:nvPr/>
              </p14:nvContentPartPr>
              <p14:xfrm>
                <a:off x="5697558" y="1939307"/>
                <a:ext cx="87120" cy="1832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D4D79D0-2681-46AF-8CFB-2D58DEA856B0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679918" y="1921307"/>
                  <a:ext cx="1227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D3D4204-47DB-471B-9C97-1A96089317E7}"/>
                    </a:ext>
                  </a:extLst>
                </p14:cNvPr>
                <p14:cNvContentPartPr/>
                <p14:nvPr/>
              </p14:nvContentPartPr>
              <p14:xfrm>
                <a:off x="5709078" y="2038307"/>
                <a:ext cx="111240" cy="540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D3D4204-47DB-471B-9C97-1A96089317E7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691438" y="2020667"/>
                  <a:ext cx="14688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DB4420C6-4A46-4CE3-933E-89DD3C829B23}"/>
              </a:ext>
            </a:extLst>
          </p:cNvPr>
          <p:cNvGrpSpPr/>
          <p:nvPr/>
        </p:nvGrpSpPr>
        <p:grpSpPr>
          <a:xfrm>
            <a:off x="6056118" y="1896467"/>
            <a:ext cx="1021320" cy="318960"/>
            <a:chOff x="6056118" y="1896467"/>
            <a:chExt cx="1021320" cy="31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FFA22721-1B6E-4D6A-9D46-EDDC7A3C7ABA}"/>
                    </a:ext>
                  </a:extLst>
                </p14:cNvPr>
                <p14:cNvContentPartPr/>
                <p14:nvPr/>
              </p14:nvContentPartPr>
              <p14:xfrm>
                <a:off x="6155838" y="1932827"/>
                <a:ext cx="5400" cy="16668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FFA22721-1B6E-4D6A-9D46-EDDC7A3C7AB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6138198" y="1914827"/>
                  <a:ext cx="410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903D516-ED91-488F-AC3D-EBFA44E9F600}"/>
                    </a:ext>
                  </a:extLst>
                </p14:cNvPr>
                <p14:cNvContentPartPr/>
                <p14:nvPr/>
              </p14:nvContentPartPr>
              <p14:xfrm>
                <a:off x="6056118" y="1906187"/>
                <a:ext cx="451800" cy="20592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903D516-ED91-488F-AC3D-EBFA44E9F600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6038478" y="1888547"/>
                  <a:ext cx="487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45CA881-ED5D-4D5B-B79F-245D1BF0254C}"/>
                    </a:ext>
                  </a:extLst>
                </p14:cNvPr>
                <p14:cNvContentPartPr/>
                <p14:nvPr/>
              </p14:nvContentPartPr>
              <p14:xfrm>
                <a:off x="6555078" y="1942907"/>
                <a:ext cx="147240" cy="1285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45CA881-ED5D-4D5B-B79F-245D1BF0254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537078" y="1924907"/>
                  <a:ext cx="18288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E8817A71-6E29-4A1B-B4BF-0B08BAC3EB7A}"/>
                    </a:ext>
                  </a:extLst>
                </p14:cNvPr>
                <p14:cNvContentPartPr/>
                <p14:nvPr/>
              </p14:nvContentPartPr>
              <p14:xfrm>
                <a:off x="6772878" y="1896467"/>
                <a:ext cx="126720" cy="18648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E8817A71-6E29-4A1B-B4BF-0B08BAC3EB7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755238" y="1878467"/>
                  <a:ext cx="16236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EC37C522-10EA-4D39-BFAA-C028274BAC85}"/>
                    </a:ext>
                  </a:extLst>
                </p14:cNvPr>
                <p14:cNvContentPartPr/>
                <p14:nvPr/>
              </p14:nvContentPartPr>
              <p14:xfrm>
                <a:off x="6776118" y="1995827"/>
                <a:ext cx="139320" cy="43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EC37C522-10EA-4D39-BFAA-C028274BAC85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758478" y="1978187"/>
                  <a:ext cx="1749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8C508CB-107D-46F0-99D9-D464D887A923}"/>
                    </a:ext>
                  </a:extLst>
                </p14:cNvPr>
                <p14:cNvContentPartPr/>
                <p14:nvPr/>
              </p14:nvContentPartPr>
              <p14:xfrm>
                <a:off x="7070238" y="2115707"/>
                <a:ext cx="7200" cy="997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8C508CB-107D-46F0-99D9-D464D887A92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52598" y="2097707"/>
                  <a:ext cx="428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1C12AFA-D576-433B-86F9-67236C1276FB}"/>
              </a:ext>
            </a:extLst>
          </p:cNvPr>
          <p:cNvGrpSpPr/>
          <p:nvPr/>
        </p:nvGrpSpPr>
        <p:grpSpPr>
          <a:xfrm>
            <a:off x="7373358" y="1909067"/>
            <a:ext cx="801000" cy="214920"/>
            <a:chOff x="7373358" y="1909067"/>
            <a:chExt cx="801000" cy="21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8FF6E49-AD93-4F8A-A993-C55240ABABA4}"/>
                    </a:ext>
                  </a:extLst>
                </p14:cNvPr>
                <p14:cNvContentPartPr/>
                <p14:nvPr/>
              </p14:nvContentPartPr>
              <p14:xfrm>
                <a:off x="7373358" y="1909067"/>
                <a:ext cx="151200" cy="2088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8FF6E49-AD93-4F8A-A993-C55240ABABA4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355718" y="1891427"/>
                  <a:ext cx="1868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B78782B-B56A-49F0-B647-65B718889DBE}"/>
                    </a:ext>
                  </a:extLst>
                </p14:cNvPr>
                <p14:cNvContentPartPr/>
                <p14:nvPr/>
              </p14:nvContentPartPr>
              <p14:xfrm>
                <a:off x="7634718" y="1950467"/>
                <a:ext cx="123840" cy="1677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B78782B-B56A-49F0-B647-65B718889DB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616718" y="1932827"/>
                  <a:ext cx="159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C0C30542-43BC-4B7A-B76D-1F2EF5C58E4C}"/>
                    </a:ext>
                  </a:extLst>
                </p14:cNvPr>
                <p14:cNvContentPartPr/>
                <p14:nvPr/>
              </p14:nvContentPartPr>
              <p14:xfrm>
                <a:off x="7871238" y="1979987"/>
                <a:ext cx="11880" cy="1440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C0C30542-43BC-4B7A-B76D-1F2EF5C58E4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7853238" y="1961987"/>
                  <a:ext cx="47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A6A1853-178C-4049-94AD-57863829110D}"/>
                    </a:ext>
                  </a:extLst>
                </p14:cNvPr>
                <p14:cNvContentPartPr/>
                <p14:nvPr/>
              </p14:nvContentPartPr>
              <p14:xfrm>
                <a:off x="7809678" y="1952627"/>
                <a:ext cx="194400" cy="1764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A6A1853-178C-4049-94AD-57863829110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7791678" y="1934987"/>
                  <a:ext cx="230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35E5917B-5F0D-4C10-9341-AE9B6F6D9AFD}"/>
                    </a:ext>
                  </a:extLst>
                </p14:cNvPr>
                <p14:cNvContentPartPr/>
                <p14:nvPr/>
              </p14:nvContentPartPr>
              <p14:xfrm>
                <a:off x="8046918" y="1960547"/>
                <a:ext cx="14040" cy="15660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35E5917B-5F0D-4C10-9341-AE9B6F6D9AFD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8029278" y="1942907"/>
                  <a:ext cx="496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A061E4BC-8459-49E2-8195-3072E8632D4E}"/>
                    </a:ext>
                  </a:extLst>
                </p14:cNvPr>
                <p14:cNvContentPartPr/>
                <p14:nvPr/>
              </p14:nvContentPartPr>
              <p14:xfrm>
                <a:off x="8154558" y="1972067"/>
                <a:ext cx="19800" cy="14400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A061E4BC-8459-49E2-8195-3072E8632D4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8136558" y="1954067"/>
                  <a:ext cx="554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1BD846-AA49-412D-B4C7-C013ECEA9DFD}"/>
                    </a:ext>
                  </a:extLst>
                </p14:cNvPr>
                <p14:cNvContentPartPr/>
                <p14:nvPr/>
              </p14:nvContentPartPr>
              <p14:xfrm>
                <a:off x="8049798" y="1976387"/>
                <a:ext cx="106200" cy="388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1BD846-AA49-412D-B4C7-C013ECEA9DF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8032158" y="1958387"/>
                  <a:ext cx="141840" cy="74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473C59B-9AF4-4039-84D0-FA09E514507C}"/>
              </a:ext>
            </a:extLst>
          </p:cNvPr>
          <p:cNvGrpSpPr/>
          <p:nvPr/>
        </p:nvGrpSpPr>
        <p:grpSpPr>
          <a:xfrm>
            <a:off x="8473158" y="1902227"/>
            <a:ext cx="2242800" cy="259920"/>
            <a:chOff x="8473158" y="1902227"/>
            <a:chExt cx="2242800" cy="25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24F96163-9320-449F-A765-780584FDD0DD}"/>
                    </a:ext>
                  </a:extLst>
                </p14:cNvPr>
                <p14:cNvContentPartPr/>
                <p14:nvPr/>
              </p14:nvContentPartPr>
              <p14:xfrm>
                <a:off x="8473158" y="1931027"/>
                <a:ext cx="107640" cy="164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24F96163-9320-449F-A765-780584FDD0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8455158" y="1913027"/>
                  <a:ext cx="143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63734FAC-2280-4EBD-8B9A-96F85AAF5D01}"/>
                    </a:ext>
                  </a:extLst>
                </p14:cNvPr>
                <p14:cNvContentPartPr/>
                <p14:nvPr/>
              </p14:nvContentPartPr>
              <p14:xfrm>
                <a:off x="8639118" y="1926347"/>
                <a:ext cx="203400" cy="1742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63734FAC-2280-4EBD-8B9A-96F85AAF5D01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8621478" y="1908347"/>
                  <a:ext cx="2390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7C1F6D4-3114-45C4-906B-211E6EEB8718}"/>
                    </a:ext>
                  </a:extLst>
                </p14:cNvPr>
                <p14:cNvContentPartPr/>
                <p14:nvPr/>
              </p14:nvContentPartPr>
              <p14:xfrm>
                <a:off x="8891118" y="1949387"/>
                <a:ext cx="161640" cy="1414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7C1F6D4-3114-45C4-906B-211E6EEB871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8873118" y="1931387"/>
                  <a:ext cx="197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2946154F-B74E-41C5-A361-A93D05B26C78}"/>
                    </a:ext>
                  </a:extLst>
                </p14:cNvPr>
                <p14:cNvContentPartPr/>
                <p14:nvPr/>
              </p14:nvContentPartPr>
              <p14:xfrm>
                <a:off x="9069678" y="1946867"/>
                <a:ext cx="104040" cy="21528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2946154F-B74E-41C5-A361-A93D05B26C7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052038" y="1928867"/>
                  <a:ext cx="1396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AA8D49AD-ADD4-4D6D-A007-A1DB5227A49B}"/>
                    </a:ext>
                  </a:extLst>
                </p14:cNvPr>
                <p14:cNvContentPartPr/>
                <p14:nvPr/>
              </p14:nvContentPartPr>
              <p14:xfrm>
                <a:off x="9251838" y="1924907"/>
                <a:ext cx="190440" cy="18468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AA8D49AD-ADD4-4D6D-A007-A1DB5227A49B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233838" y="1907267"/>
                  <a:ext cx="226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7EB3606-E837-459A-83CC-A56A8D6C4CE2}"/>
                    </a:ext>
                  </a:extLst>
                </p14:cNvPr>
                <p14:cNvContentPartPr/>
                <p14:nvPr/>
              </p14:nvContentPartPr>
              <p14:xfrm>
                <a:off x="9497358" y="1942187"/>
                <a:ext cx="111600" cy="17352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7EB3606-E837-459A-83CC-A56A8D6C4CE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9479358" y="1924547"/>
                  <a:ext cx="1472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7AAF7C87-0F0C-47AD-A2D1-47DD28A09218}"/>
                    </a:ext>
                  </a:extLst>
                </p14:cNvPr>
                <p14:cNvContentPartPr/>
                <p14:nvPr/>
              </p14:nvContentPartPr>
              <p14:xfrm>
                <a:off x="9716598" y="1966307"/>
                <a:ext cx="14760" cy="135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7AAF7C87-0F0C-47AD-A2D1-47DD28A0921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9698958" y="1948307"/>
                  <a:ext cx="504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C9B52AF-1D5D-4CF4-A680-122CA9392A76}"/>
                    </a:ext>
                  </a:extLst>
                </p14:cNvPr>
                <p14:cNvContentPartPr/>
                <p14:nvPr/>
              </p14:nvContentPartPr>
              <p14:xfrm>
                <a:off x="9860598" y="1966307"/>
                <a:ext cx="12960" cy="1396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C9B52AF-1D5D-4CF4-A680-122CA9392A7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9842598" y="1948667"/>
                  <a:ext cx="48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F3D9AE9-92F8-450C-A961-BB9351E3716D}"/>
                    </a:ext>
                  </a:extLst>
                </p14:cNvPr>
                <p14:cNvContentPartPr/>
                <p14:nvPr/>
              </p14:nvContentPartPr>
              <p14:xfrm>
                <a:off x="9730278" y="1945067"/>
                <a:ext cx="293760" cy="1609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F3D9AE9-92F8-450C-A961-BB9351E3716D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712278" y="1927067"/>
                  <a:ext cx="3294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6DDE6316-A155-4DA7-A132-D180A974EA03}"/>
                    </a:ext>
                  </a:extLst>
                </p14:cNvPr>
                <p14:cNvContentPartPr/>
                <p14:nvPr/>
              </p14:nvContentPartPr>
              <p14:xfrm>
                <a:off x="10129158" y="1956227"/>
                <a:ext cx="99000" cy="1242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6DDE6316-A155-4DA7-A132-D180A974EA03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111518" y="1938587"/>
                  <a:ext cx="1346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E5ED46CC-0AD5-4291-8F71-9AE6E584DB48}"/>
                    </a:ext>
                  </a:extLst>
                </p14:cNvPr>
                <p14:cNvContentPartPr/>
                <p14:nvPr/>
              </p14:nvContentPartPr>
              <p14:xfrm>
                <a:off x="10299078" y="1959827"/>
                <a:ext cx="207000" cy="132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E5ED46CC-0AD5-4291-8F71-9AE6E584DB48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281438" y="1941827"/>
                  <a:ext cx="2426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5FC178BA-1E7A-411E-911F-7361F19164AC}"/>
                    </a:ext>
                  </a:extLst>
                </p14:cNvPr>
                <p14:cNvContentPartPr/>
                <p14:nvPr/>
              </p14:nvContentPartPr>
              <p14:xfrm>
                <a:off x="10585998" y="1902227"/>
                <a:ext cx="129960" cy="1461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5FC178BA-1E7A-411E-911F-7361F19164A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568358" y="1884227"/>
                  <a:ext cx="165600" cy="18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E9B7A51D-AD21-4410-B242-03AEAB47096B}"/>
              </a:ext>
            </a:extLst>
          </p:cNvPr>
          <p:cNvGrpSpPr/>
          <p:nvPr/>
        </p:nvGrpSpPr>
        <p:grpSpPr>
          <a:xfrm>
            <a:off x="10926558" y="1892147"/>
            <a:ext cx="869400" cy="160920"/>
            <a:chOff x="10926558" y="1892147"/>
            <a:chExt cx="869400" cy="16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40BFEA3D-93F4-4830-829E-2648EEFE0F94}"/>
                    </a:ext>
                  </a:extLst>
                </p14:cNvPr>
                <p14:cNvContentPartPr/>
                <p14:nvPr/>
              </p14:nvContentPartPr>
              <p14:xfrm>
                <a:off x="10926558" y="1906187"/>
                <a:ext cx="289800" cy="142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40BFEA3D-93F4-4830-829E-2648EEFE0F9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908918" y="1888187"/>
                  <a:ext cx="3254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A34592D-33DA-490F-8878-A552B1640997}"/>
                    </a:ext>
                  </a:extLst>
                </p14:cNvPr>
                <p14:cNvContentPartPr/>
                <p14:nvPr/>
              </p14:nvContentPartPr>
              <p14:xfrm>
                <a:off x="11296638" y="1924907"/>
                <a:ext cx="119160" cy="119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A34592D-33DA-490F-8878-A552B164099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278998" y="1907267"/>
                  <a:ext cx="154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E755734-3088-4858-9062-CDF5F9F0DEB1}"/>
                    </a:ext>
                  </a:extLst>
                </p14:cNvPr>
                <p14:cNvContentPartPr/>
                <p14:nvPr/>
              </p14:nvContentPartPr>
              <p14:xfrm>
                <a:off x="11500758" y="1892147"/>
                <a:ext cx="73800" cy="9648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E755734-3088-4858-9062-CDF5F9F0DEB1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482758" y="1874147"/>
                  <a:ext cx="10944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087AA42-FD6F-45FE-BBC2-373F95696639}"/>
                    </a:ext>
                  </a:extLst>
                </p14:cNvPr>
                <p14:cNvContentPartPr/>
                <p14:nvPr/>
              </p14:nvContentPartPr>
              <p14:xfrm>
                <a:off x="11716038" y="1909067"/>
                <a:ext cx="11880" cy="14400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087AA42-FD6F-45FE-BBC2-373F9569663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698398" y="1891427"/>
                  <a:ext cx="475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81963A89-BF6A-493A-8E4B-F6521AAE1CE0}"/>
                    </a:ext>
                  </a:extLst>
                </p14:cNvPr>
                <p14:cNvContentPartPr/>
                <p14:nvPr/>
              </p14:nvContentPartPr>
              <p14:xfrm>
                <a:off x="11625318" y="1909787"/>
                <a:ext cx="170640" cy="154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81963A89-BF6A-493A-8E4B-F6521AAE1CE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607318" y="1892147"/>
                  <a:ext cx="2062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D82FC470-755D-4956-8B3C-7F0FCDEB66DD}"/>
              </a:ext>
            </a:extLst>
          </p:cNvPr>
          <p:cNvGrpSpPr/>
          <p:nvPr/>
        </p:nvGrpSpPr>
        <p:grpSpPr>
          <a:xfrm>
            <a:off x="675558" y="2487227"/>
            <a:ext cx="1150200" cy="262440"/>
            <a:chOff x="675558" y="2487227"/>
            <a:chExt cx="1150200" cy="26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FEAFEB4B-DF57-4CDA-B436-6C26A9456536}"/>
                    </a:ext>
                  </a:extLst>
                </p14:cNvPr>
                <p14:cNvContentPartPr/>
                <p14:nvPr/>
              </p14:nvContentPartPr>
              <p14:xfrm>
                <a:off x="675558" y="2563907"/>
                <a:ext cx="108360" cy="1857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FEAFEB4B-DF57-4CDA-B436-6C26A945653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57558" y="2545907"/>
                  <a:ext cx="14400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94F3D11A-6944-4427-A7E1-80DC7716989D}"/>
                    </a:ext>
                  </a:extLst>
                </p14:cNvPr>
                <p14:cNvContentPartPr/>
                <p14:nvPr/>
              </p14:nvContentPartPr>
              <p14:xfrm>
                <a:off x="907758" y="2534027"/>
                <a:ext cx="35640" cy="17208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94F3D11A-6944-4427-A7E1-80DC7716989D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890118" y="2516027"/>
                  <a:ext cx="712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23AFFFD-FC91-4E21-8029-ED5AD78B36BC}"/>
                    </a:ext>
                  </a:extLst>
                </p14:cNvPr>
                <p14:cNvContentPartPr/>
                <p14:nvPr/>
              </p14:nvContentPartPr>
              <p14:xfrm>
                <a:off x="1010358" y="2541587"/>
                <a:ext cx="43560" cy="14940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23AFFFD-FC91-4E21-8029-ED5AD78B36BC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92718" y="2523947"/>
                  <a:ext cx="79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1B35E22-0E1C-45E1-AAB7-154EEEB0105D}"/>
                    </a:ext>
                  </a:extLst>
                </p14:cNvPr>
                <p14:cNvContentPartPr/>
                <p14:nvPr/>
              </p14:nvContentPartPr>
              <p14:xfrm>
                <a:off x="921798" y="2611067"/>
                <a:ext cx="128520" cy="410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1B35E22-0E1C-45E1-AAB7-154EEEB0105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903798" y="2593067"/>
                  <a:ext cx="16416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2779527-388D-4ED3-99E7-EE36D3594824}"/>
                    </a:ext>
                  </a:extLst>
                </p14:cNvPr>
                <p14:cNvContentPartPr/>
                <p14:nvPr/>
              </p14:nvContentPartPr>
              <p14:xfrm>
                <a:off x="1170198" y="2510987"/>
                <a:ext cx="174960" cy="1926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2779527-388D-4ED3-99E7-EE36D3594824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52198" y="2493347"/>
                  <a:ext cx="2106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88607BA-5DE0-4BF0-81E4-9DA6A9921062}"/>
                    </a:ext>
                  </a:extLst>
                </p14:cNvPr>
                <p14:cNvContentPartPr/>
                <p14:nvPr/>
              </p14:nvContentPartPr>
              <p14:xfrm>
                <a:off x="1403478" y="2511707"/>
                <a:ext cx="258120" cy="21528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88607BA-5DE0-4BF0-81E4-9DA6A992106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385478" y="2494067"/>
                  <a:ext cx="29376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9BDB164C-AEA3-4721-81A6-722E7692157E}"/>
                    </a:ext>
                  </a:extLst>
                </p14:cNvPr>
                <p14:cNvContentPartPr/>
                <p14:nvPr/>
              </p14:nvContentPartPr>
              <p14:xfrm>
                <a:off x="1731078" y="2487227"/>
                <a:ext cx="90360" cy="1839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9BDB164C-AEA3-4721-81A6-722E7692157E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713438" y="2469587"/>
                  <a:ext cx="1260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520E5F2F-4638-4017-94F2-9E3B8ACC4386}"/>
                    </a:ext>
                  </a:extLst>
                </p14:cNvPr>
                <p14:cNvContentPartPr/>
                <p14:nvPr/>
              </p14:nvContentPartPr>
              <p14:xfrm>
                <a:off x="1731078" y="2595227"/>
                <a:ext cx="94680" cy="14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520E5F2F-4638-4017-94F2-9E3B8ACC4386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713438" y="2577587"/>
                  <a:ext cx="13032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FEDC941C-8DEA-4334-A65E-C4A22F74759C}"/>
              </a:ext>
            </a:extLst>
          </p:cNvPr>
          <p:cNvGrpSpPr/>
          <p:nvPr/>
        </p:nvGrpSpPr>
        <p:grpSpPr>
          <a:xfrm>
            <a:off x="2095398" y="2513507"/>
            <a:ext cx="587160" cy="183600"/>
            <a:chOff x="2095398" y="2513507"/>
            <a:chExt cx="587160" cy="183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33811DFE-3EED-4312-9DBE-587F38791511}"/>
                    </a:ext>
                  </a:extLst>
                </p14:cNvPr>
                <p14:cNvContentPartPr/>
                <p14:nvPr/>
              </p14:nvContentPartPr>
              <p14:xfrm>
                <a:off x="2163438" y="2540147"/>
                <a:ext cx="33120" cy="1440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33811DFE-3EED-4312-9DBE-587F3879151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145438" y="2522507"/>
                  <a:ext cx="68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A439CC05-7CA7-4AF3-996E-6988E20FB830}"/>
                    </a:ext>
                  </a:extLst>
                </p14:cNvPr>
                <p14:cNvContentPartPr/>
                <p14:nvPr/>
              </p14:nvContentPartPr>
              <p14:xfrm>
                <a:off x="2095398" y="2513507"/>
                <a:ext cx="272880" cy="180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A439CC05-7CA7-4AF3-996E-6988E20FB830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2077398" y="2495507"/>
                  <a:ext cx="3085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3A179BCA-B822-4BCC-8210-279A76DBCC77}"/>
                    </a:ext>
                  </a:extLst>
                </p14:cNvPr>
                <p14:cNvContentPartPr/>
                <p14:nvPr/>
              </p14:nvContentPartPr>
              <p14:xfrm>
                <a:off x="2430198" y="2522507"/>
                <a:ext cx="46800" cy="16668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3A179BCA-B822-4BCC-8210-279A76DBCC77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2412558" y="2504507"/>
                  <a:ext cx="82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F8CC9522-7066-4F9B-91FE-28E468233816}"/>
                    </a:ext>
                  </a:extLst>
                </p14:cNvPr>
                <p14:cNvContentPartPr/>
                <p14:nvPr/>
              </p14:nvContentPartPr>
              <p14:xfrm>
                <a:off x="2384478" y="2554547"/>
                <a:ext cx="152640" cy="4032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F8CC9522-7066-4F9B-91FE-28E46823381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2366478" y="2536907"/>
                  <a:ext cx="18828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AC6911F7-B0F5-4D94-8916-68545B7D20BE}"/>
                    </a:ext>
                  </a:extLst>
                </p14:cNvPr>
                <p14:cNvContentPartPr/>
                <p14:nvPr/>
              </p14:nvContentPartPr>
              <p14:xfrm>
                <a:off x="2551158" y="2526827"/>
                <a:ext cx="131400" cy="1702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AC6911F7-B0F5-4D94-8916-68545B7D20B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2533518" y="2508827"/>
                  <a:ext cx="16704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7AAFCB78-4C6A-41E3-8C5A-6D06836C960F}"/>
              </a:ext>
            </a:extLst>
          </p:cNvPr>
          <p:cNvGrpSpPr/>
          <p:nvPr/>
        </p:nvGrpSpPr>
        <p:grpSpPr>
          <a:xfrm>
            <a:off x="2985678" y="2480027"/>
            <a:ext cx="1031760" cy="177840"/>
            <a:chOff x="2985678" y="2480027"/>
            <a:chExt cx="103176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13ECAAB7-8991-49E1-9B67-F0DBC2206921}"/>
                    </a:ext>
                  </a:extLst>
                </p14:cNvPr>
                <p14:cNvContentPartPr/>
                <p14:nvPr/>
              </p14:nvContentPartPr>
              <p14:xfrm>
                <a:off x="2985678" y="2480027"/>
                <a:ext cx="104040" cy="17244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13ECAAB7-8991-49E1-9B67-F0DBC220692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2967678" y="2462387"/>
                  <a:ext cx="1396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89927E2C-42A7-43D3-A1DF-B58FC2875C14}"/>
                    </a:ext>
                  </a:extLst>
                </p14:cNvPr>
                <p14:cNvContentPartPr/>
                <p14:nvPr/>
              </p14:nvContentPartPr>
              <p14:xfrm>
                <a:off x="3200958" y="2491187"/>
                <a:ext cx="172800" cy="16668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89927E2C-42A7-43D3-A1DF-B58FC2875C1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83318" y="2473187"/>
                  <a:ext cx="208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E98E7766-F7A1-41E3-8D62-A481DA731799}"/>
                    </a:ext>
                  </a:extLst>
                </p14:cNvPr>
                <p14:cNvContentPartPr/>
                <p14:nvPr/>
              </p14:nvContentPartPr>
              <p14:xfrm>
                <a:off x="3205998" y="2560667"/>
                <a:ext cx="192240" cy="3492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E98E7766-F7A1-41E3-8D62-A481DA73179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187998" y="2542667"/>
                  <a:ext cx="2278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5DE1A775-55F4-46A2-99A5-75BB707282DE}"/>
                    </a:ext>
                  </a:extLst>
                </p14:cNvPr>
                <p14:cNvContentPartPr/>
                <p14:nvPr/>
              </p14:nvContentPartPr>
              <p14:xfrm>
                <a:off x="3471318" y="2507387"/>
                <a:ext cx="276480" cy="12852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5DE1A775-55F4-46A2-99A5-75BB707282DE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3453678" y="2489747"/>
                  <a:ext cx="3121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2AA48221-F22E-4260-99E2-74913C739FDE}"/>
                    </a:ext>
                  </a:extLst>
                </p14:cNvPr>
                <p14:cNvContentPartPr/>
                <p14:nvPr/>
              </p14:nvContentPartPr>
              <p14:xfrm>
                <a:off x="3894318" y="2486147"/>
                <a:ext cx="123120" cy="15732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2AA48221-F22E-4260-99E2-74913C739FDE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3876318" y="2468147"/>
                  <a:ext cx="15876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7E9DC9C0-836A-4FA4-953D-6A14496EEB2E}"/>
                    </a:ext>
                  </a:extLst>
                </p14:cNvPr>
                <p14:cNvContentPartPr/>
                <p14:nvPr/>
              </p14:nvContentPartPr>
              <p14:xfrm>
                <a:off x="3882798" y="2567507"/>
                <a:ext cx="116280" cy="1044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7E9DC9C0-836A-4FA4-953D-6A14496EEB2E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865158" y="2549507"/>
                  <a:ext cx="15192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77BE9BA3-2A77-4C4A-9F5D-FEAF8F82BA1B}"/>
              </a:ext>
            </a:extLst>
          </p:cNvPr>
          <p:cNvGrpSpPr/>
          <p:nvPr/>
        </p:nvGrpSpPr>
        <p:grpSpPr>
          <a:xfrm>
            <a:off x="4297878" y="2499107"/>
            <a:ext cx="1121400" cy="195840"/>
            <a:chOff x="4297878" y="2499107"/>
            <a:chExt cx="1121400" cy="19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C7E545A5-C4A5-4422-9117-58C28090E3C9}"/>
                    </a:ext>
                  </a:extLst>
                </p14:cNvPr>
                <p14:cNvContentPartPr/>
                <p14:nvPr/>
              </p14:nvContentPartPr>
              <p14:xfrm>
                <a:off x="4398318" y="2538347"/>
                <a:ext cx="14040" cy="13968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C7E545A5-C4A5-4422-9117-58C28090E3C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380318" y="2520347"/>
                  <a:ext cx="4968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DB327A33-27D1-4B1D-993F-4155265895BE}"/>
                    </a:ext>
                  </a:extLst>
                </p14:cNvPr>
                <p14:cNvContentPartPr/>
                <p14:nvPr/>
              </p14:nvContentPartPr>
              <p14:xfrm>
                <a:off x="4297878" y="2499107"/>
                <a:ext cx="489240" cy="1832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DB327A33-27D1-4B1D-993F-4155265895BE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280238" y="2481467"/>
                  <a:ext cx="524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DA4CBBB8-7A7E-4480-A141-640EF6E72D92}"/>
                    </a:ext>
                  </a:extLst>
                </p14:cNvPr>
                <p14:cNvContentPartPr/>
                <p14:nvPr/>
              </p14:nvContentPartPr>
              <p14:xfrm>
                <a:off x="4871718" y="2524667"/>
                <a:ext cx="136440" cy="126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DA4CBBB8-7A7E-4480-A141-640EF6E72D9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854078" y="2506667"/>
                  <a:ext cx="172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D46CBBC-2F02-43D1-B511-2104312EF87C}"/>
                    </a:ext>
                  </a:extLst>
                </p14:cNvPr>
                <p14:cNvContentPartPr/>
                <p14:nvPr/>
              </p14:nvContentPartPr>
              <p14:xfrm>
                <a:off x="5106798" y="2528987"/>
                <a:ext cx="54000" cy="12168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D46CBBC-2F02-43D1-B511-2104312EF87C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088798" y="2510987"/>
                  <a:ext cx="89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BE798AE7-DF10-4806-B553-4652E67FB49B}"/>
                    </a:ext>
                  </a:extLst>
                </p14:cNvPr>
                <p14:cNvContentPartPr/>
                <p14:nvPr/>
              </p14:nvContentPartPr>
              <p14:xfrm>
                <a:off x="5048118" y="2525027"/>
                <a:ext cx="227160" cy="13500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BE798AE7-DF10-4806-B553-4652E67FB49B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030118" y="2507027"/>
                  <a:ext cx="262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6A421AD-6A77-44FF-ADDE-77EF0ABB79A7}"/>
                    </a:ext>
                  </a:extLst>
                </p14:cNvPr>
                <p14:cNvContentPartPr/>
                <p14:nvPr/>
              </p14:nvContentPartPr>
              <p14:xfrm>
                <a:off x="5367798" y="2520347"/>
                <a:ext cx="51480" cy="1746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6A421AD-6A77-44FF-ADDE-77EF0ABB79A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350158" y="2502347"/>
                  <a:ext cx="871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05B4E6-14FF-4CFE-9A54-A9FE1A0A9568}"/>
                    </a:ext>
                  </a:extLst>
                </p14:cNvPr>
                <p14:cNvContentPartPr/>
                <p14:nvPr/>
              </p14:nvContentPartPr>
              <p14:xfrm>
                <a:off x="5255478" y="2582987"/>
                <a:ext cx="146520" cy="2592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05B4E6-14FF-4CFE-9A54-A9FE1A0A9568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37838" y="2565347"/>
                  <a:ext cx="182160" cy="6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D7C07A50-394E-4D4B-8F96-5A78E0970E2F}"/>
              </a:ext>
            </a:extLst>
          </p:cNvPr>
          <p:cNvGrpSpPr/>
          <p:nvPr/>
        </p:nvGrpSpPr>
        <p:grpSpPr>
          <a:xfrm>
            <a:off x="5656878" y="2552387"/>
            <a:ext cx="1157400" cy="242280"/>
            <a:chOff x="5656878" y="2552387"/>
            <a:chExt cx="1157400" cy="24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64E03408-53E8-4E8C-A0A7-894A257BFB28}"/>
                    </a:ext>
                  </a:extLst>
                </p14:cNvPr>
                <p14:cNvContentPartPr/>
                <p14:nvPr/>
              </p14:nvContentPartPr>
              <p14:xfrm>
                <a:off x="5656878" y="2560307"/>
                <a:ext cx="184320" cy="14760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64E03408-53E8-4E8C-A0A7-894A257BFB28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39238" y="2542667"/>
                  <a:ext cx="2199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8215DD9E-A5A9-49F4-9123-C3CDCAC9E341}"/>
                    </a:ext>
                  </a:extLst>
                </p14:cNvPr>
                <p14:cNvContentPartPr/>
                <p14:nvPr/>
              </p14:nvContentPartPr>
              <p14:xfrm>
                <a:off x="5918958" y="2573627"/>
                <a:ext cx="143640" cy="14328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215DD9E-A5A9-49F4-9123-C3CDCAC9E34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00958" y="2555987"/>
                  <a:ext cx="1792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6B4D3890-B7B2-4229-8D60-0589AD76341E}"/>
                    </a:ext>
                  </a:extLst>
                </p14:cNvPr>
                <p14:cNvContentPartPr/>
                <p14:nvPr/>
              </p14:nvContentPartPr>
              <p14:xfrm>
                <a:off x="5897358" y="2660387"/>
                <a:ext cx="126360" cy="23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6B4D3890-B7B2-4229-8D60-0589AD76341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879718" y="2642387"/>
                  <a:ext cx="162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9466337-39E6-44B0-AFA9-E20313C07443}"/>
                    </a:ext>
                  </a:extLst>
                </p14:cNvPr>
                <p14:cNvContentPartPr/>
                <p14:nvPr/>
              </p14:nvContentPartPr>
              <p14:xfrm>
                <a:off x="6127758" y="2582987"/>
                <a:ext cx="140760" cy="1922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9466337-39E6-44B0-AFA9-E20313C07443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110118" y="2565347"/>
                  <a:ext cx="176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EFE2A617-EBDC-49BA-927D-53C1B2D6B0B1}"/>
                    </a:ext>
                  </a:extLst>
                </p14:cNvPr>
                <p14:cNvContentPartPr/>
                <p14:nvPr/>
              </p14:nvContentPartPr>
              <p14:xfrm>
                <a:off x="6325398" y="2608907"/>
                <a:ext cx="164160" cy="162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EFE2A617-EBDC-49BA-927D-53C1B2D6B0B1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07398" y="2590907"/>
                  <a:ext cx="199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67A05332-9611-406C-BA33-05C7FDBF5BFC}"/>
                    </a:ext>
                  </a:extLst>
                </p14:cNvPr>
                <p14:cNvContentPartPr/>
                <p14:nvPr/>
              </p14:nvContentPartPr>
              <p14:xfrm>
                <a:off x="6611238" y="2552387"/>
                <a:ext cx="133920" cy="2422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67A05332-9611-406C-BA33-05C7FDBF5BFC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93238" y="2534387"/>
                  <a:ext cx="169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CAD6205B-0FD7-46B5-BDC3-4F4835CD6365}"/>
                    </a:ext>
                  </a:extLst>
                </p14:cNvPr>
                <p14:cNvContentPartPr/>
                <p14:nvPr/>
              </p14:nvContentPartPr>
              <p14:xfrm>
                <a:off x="6595758" y="2697467"/>
                <a:ext cx="156960" cy="147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CAD6205B-0FD7-46B5-BDC3-4F4835CD6365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578118" y="2679467"/>
                  <a:ext cx="192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E8FAEDF4-936C-498E-A444-9D6CA6D65C7C}"/>
                    </a:ext>
                  </a:extLst>
                </p14:cNvPr>
                <p14:cNvContentPartPr/>
                <p14:nvPr/>
              </p14:nvContentPartPr>
              <p14:xfrm>
                <a:off x="6811758" y="2757947"/>
                <a:ext cx="2520" cy="6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E8FAEDF4-936C-498E-A444-9D6CA6D65C7C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794118" y="2740307"/>
                  <a:ext cx="38160" cy="42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95749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5510405-8305-4264-9F4B-D87ED3886C8F}"/>
              </a:ext>
            </a:extLst>
          </p:cNvPr>
          <p:cNvGrpSpPr/>
          <p:nvPr/>
        </p:nvGrpSpPr>
        <p:grpSpPr>
          <a:xfrm>
            <a:off x="616935" y="266795"/>
            <a:ext cx="271800" cy="351360"/>
            <a:chOff x="616935" y="266795"/>
            <a:chExt cx="271800" cy="35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8C3175B-F764-4E76-86D2-A0CDDFEA606D}"/>
                    </a:ext>
                  </a:extLst>
                </p14:cNvPr>
                <p14:cNvContentPartPr/>
                <p14:nvPr/>
              </p14:nvContentPartPr>
              <p14:xfrm>
                <a:off x="616935" y="300275"/>
                <a:ext cx="65880" cy="317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8C3175B-F764-4E76-86D2-A0CDDFEA606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935" y="282635"/>
                  <a:ext cx="10152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0BBB457-CFB9-46D9-B117-7D8BF6FC6D4E}"/>
                    </a:ext>
                  </a:extLst>
                </p14:cNvPr>
                <p14:cNvContentPartPr/>
                <p14:nvPr/>
              </p14:nvContentPartPr>
              <p14:xfrm>
                <a:off x="700455" y="266795"/>
                <a:ext cx="188280" cy="339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0BBB457-CFB9-46D9-B117-7D8BF6FC6D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2815" y="248795"/>
                  <a:ext cx="22392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61C4966B-D205-4490-AEC4-CB0C22BBCD26}"/>
                    </a:ext>
                  </a:extLst>
                </p14:cNvPr>
                <p14:cNvContentPartPr/>
                <p14:nvPr/>
              </p14:nvContentPartPr>
              <p14:xfrm>
                <a:off x="670215" y="469835"/>
                <a:ext cx="196560" cy="14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61C4966B-D205-4490-AEC4-CB0C22BBCD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52575" y="452195"/>
                  <a:ext cx="2322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F5841B-1727-4F46-9DE6-63854EFE7FA0}"/>
              </a:ext>
            </a:extLst>
          </p:cNvPr>
          <p:cNvGrpSpPr/>
          <p:nvPr/>
        </p:nvGrpSpPr>
        <p:grpSpPr>
          <a:xfrm>
            <a:off x="1197255" y="286595"/>
            <a:ext cx="2042280" cy="309240"/>
            <a:chOff x="1197255" y="286595"/>
            <a:chExt cx="204228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A8520F-96FB-4583-8866-89994D5DBA53}"/>
                    </a:ext>
                  </a:extLst>
                </p14:cNvPr>
                <p14:cNvContentPartPr/>
                <p14:nvPr/>
              </p14:nvContentPartPr>
              <p14:xfrm>
                <a:off x="1208055" y="338435"/>
                <a:ext cx="23040" cy="257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A8520F-96FB-4583-8866-89994D5DBA5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90415" y="320795"/>
                  <a:ext cx="58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69A029-1D8D-4C5F-BFFA-F094E18B5ABE}"/>
                    </a:ext>
                  </a:extLst>
                </p14:cNvPr>
                <p14:cNvContentPartPr/>
                <p14:nvPr/>
              </p14:nvContentPartPr>
              <p14:xfrm>
                <a:off x="1197255" y="331955"/>
                <a:ext cx="164880" cy="110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69A029-1D8D-4C5F-BFFA-F094E18B5AB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79615" y="313955"/>
                  <a:ext cx="20052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54677FB-7ACF-48E6-A31A-7C2E1355A61E}"/>
                    </a:ext>
                  </a:extLst>
                </p14:cNvPr>
                <p14:cNvContentPartPr/>
                <p14:nvPr/>
              </p14:nvContentPartPr>
              <p14:xfrm>
                <a:off x="1266735" y="442115"/>
                <a:ext cx="5760" cy="13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54677FB-7ACF-48E6-A31A-7C2E1355A61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49095" y="424115"/>
                  <a:ext cx="4140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F7EE73-CAC8-4E40-9902-EBBC6C5EE17D}"/>
                    </a:ext>
                  </a:extLst>
                </p14:cNvPr>
                <p14:cNvContentPartPr/>
                <p14:nvPr/>
              </p14:nvContentPartPr>
              <p14:xfrm>
                <a:off x="1404255" y="300635"/>
                <a:ext cx="255600" cy="262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F7EE73-CAC8-4E40-9902-EBBC6C5EE17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386255" y="282995"/>
                  <a:ext cx="2912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E9CACA-7CC8-4E8D-A832-6C55E3A2F172}"/>
                    </a:ext>
                  </a:extLst>
                </p14:cNvPr>
                <p14:cNvContentPartPr/>
                <p14:nvPr/>
              </p14:nvContentPartPr>
              <p14:xfrm>
                <a:off x="1772175" y="341675"/>
                <a:ext cx="156600" cy="2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E9CACA-7CC8-4E8D-A832-6C55E3A2F17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754175" y="323675"/>
                  <a:ext cx="192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1FD10B2-D493-4227-AEE0-7B5A25395E3E}"/>
                    </a:ext>
                  </a:extLst>
                </p14:cNvPr>
                <p14:cNvContentPartPr/>
                <p14:nvPr/>
              </p14:nvContentPartPr>
              <p14:xfrm>
                <a:off x="1742655" y="442835"/>
                <a:ext cx="228960" cy="93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1FD10B2-D493-4227-AEE0-7B5A25395E3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24655" y="424835"/>
                  <a:ext cx="264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D3B30A-9893-47DF-809E-6231E0CB36AC}"/>
                    </a:ext>
                  </a:extLst>
                </p14:cNvPr>
                <p14:cNvContentPartPr/>
                <p14:nvPr/>
              </p14:nvContentPartPr>
              <p14:xfrm>
                <a:off x="2007615" y="376235"/>
                <a:ext cx="238320" cy="192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D3B30A-9893-47DF-809E-6231E0CB36A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89975" y="358595"/>
                  <a:ext cx="2739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7C1AC83-837C-4670-A5D0-91764E6C354B}"/>
                    </a:ext>
                  </a:extLst>
                </p14:cNvPr>
                <p14:cNvContentPartPr/>
                <p14:nvPr/>
              </p14:nvContentPartPr>
              <p14:xfrm>
                <a:off x="2343855" y="358235"/>
                <a:ext cx="80640" cy="175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7C1AC83-837C-4670-A5D0-91764E6C354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326215" y="340235"/>
                  <a:ext cx="116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917877-EE31-4671-AD7A-A4C3237914D1}"/>
                    </a:ext>
                  </a:extLst>
                </p14:cNvPr>
                <p14:cNvContentPartPr/>
                <p14:nvPr/>
              </p14:nvContentPartPr>
              <p14:xfrm>
                <a:off x="2552295" y="286595"/>
                <a:ext cx="185040" cy="26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917877-EE31-4671-AD7A-A4C3237914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34655" y="268595"/>
                  <a:ext cx="2206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7909A9B-8855-4397-9F64-D6F21275C29C}"/>
                    </a:ext>
                  </a:extLst>
                </p14:cNvPr>
                <p14:cNvContentPartPr/>
                <p14:nvPr/>
              </p14:nvContentPartPr>
              <p14:xfrm>
                <a:off x="2581815" y="430595"/>
                <a:ext cx="180000" cy="39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7909A9B-8855-4397-9F64-D6F21275C29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63815" y="412955"/>
                  <a:ext cx="2156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5C03EA7-A276-41BA-9525-1CED064A4650}"/>
                    </a:ext>
                  </a:extLst>
                </p14:cNvPr>
                <p14:cNvContentPartPr/>
                <p14:nvPr/>
              </p14:nvContentPartPr>
              <p14:xfrm>
                <a:off x="2861175" y="314675"/>
                <a:ext cx="378360" cy="244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5C03EA7-A276-41BA-9525-1CED064A46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43175" y="296675"/>
                  <a:ext cx="4140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64E354-91D3-4257-93DF-F937445A694A}"/>
              </a:ext>
            </a:extLst>
          </p:cNvPr>
          <p:cNvGrpSpPr/>
          <p:nvPr/>
        </p:nvGrpSpPr>
        <p:grpSpPr>
          <a:xfrm>
            <a:off x="3527535" y="500795"/>
            <a:ext cx="240480" cy="34920"/>
            <a:chOff x="3527535" y="500795"/>
            <a:chExt cx="240480" cy="3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0EB2D82-8C89-4304-B681-0CB37F8F95BE}"/>
                    </a:ext>
                  </a:extLst>
                </p14:cNvPr>
                <p14:cNvContentPartPr/>
                <p14:nvPr/>
              </p14:nvContentPartPr>
              <p14:xfrm>
                <a:off x="3527535" y="500795"/>
                <a:ext cx="10800" cy="6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0EB2D82-8C89-4304-B681-0CB37F8F95B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09895" y="483155"/>
                  <a:ext cx="464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F8C1DB-F410-432E-855D-307080613259}"/>
                    </a:ext>
                  </a:extLst>
                </p14:cNvPr>
                <p14:cNvContentPartPr/>
                <p14:nvPr/>
              </p14:nvContentPartPr>
              <p14:xfrm>
                <a:off x="3602415" y="531755"/>
                <a:ext cx="11880" cy="3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F8C1DB-F410-432E-855D-3070806132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84775" y="514115"/>
                  <a:ext cx="47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3862156-ED92-4768-B97D-DC390ACE3872}"/>
                    </a:ext>
                  </a:extLst>
                </p14:cNvPr>
                <p14:cNvContentPartPr/>
                <p14:nvPr/>
              </p14:nvContentPartPr>
              <p14:xfrm>
                <a:off x="3747135" y="525995"/>
                <a:ext cx="20880" cy="18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3862156-ED92-4768-B97D-DC390ACE387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29495" y="507995"/>
                  <a:ext cx="5652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F36FB91-2185-46EA-B3DB-6F47BA7103AD}"/>
              </a:ext>
            </a:extLst>
          </p:cNvPr>
          <p:cNvGrpSpPr/>
          <p:nvPr/>
        </p:nvGrpSpPr>
        <p:grpSpPr>
          <a:xfrm>
            <a:off x="551055" y="1059875"/>
            <a:ext cx="659520" cy="229680"/>
            <a:chOff x="551055" y="1059875"/>
            <a:chExt cx="65952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B684CC4-ABDD-4462-B2F5-5ECF56DECD63}"/>
                    </a:ext>
                  </a:extLst>
                </p14:cNvPr>
                <p14:cNvContentPartPr/>
                <p14:nvPr/>
              </p14:nvContentPartPr>
              <p14:xfrm>
                <a:off x="551055" y="1059875"/>
                <a:ext cx="199800" cy="229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B684CC4-ABDD-4462-B2F5-5ECF56DECD6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3055" y="1042235"/>
                  <a:ext cx="23544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2675F95-40B7-43BD-804A-CAC2200357F1}"/>
                    </a:ext>
                  </a:extLst>
                </p14:cNvPr>
                <p14:cNvContentPartPr/>
                <p14:nvPr/>
              </p14:nvContentPartPr>
              <p14:xfrm>
                <a:off x="813135" y="1087235"/>
                <a:ext cx="145440" cy="18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2675F95-40B7-43BD-804A-CAC2200357F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95495" y="1069235"/>
                  <a:ext cx="18108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FED4BA1-993E-4586-90A0-A1F080303217}"/>
                    </a:ext>
                  </a:extLst>
                </p14:cNvPr>
                <p14:cNvContentPartPr/>
                <p14:nvPr/>
              </p14:nvContentPartPr>
              <p14:xfrm>
                <a:off x="1035255" y="1081835"/>
                <a:ext cx="175320" cy="1951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ED4BA1-993E-4586-90A0-A1F08030321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7615" y="1064195"/>
                  <a:ext cx="210960" cy="23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5E3D160-621F-4904-9C9D-0AFE13739709}"/>
              </a:ext>
            </a:extLst>
          </p:cNvPr>
          <p:cNvGrpSpPr/>
          <p:nvPr/>
        </p:nvGrpSpPr>
        <p:grpSpPr>
          <a:xfrm>
            <a:off x="1460055" y="1038635"/>
            <a:ext cx="3053160" cy="282240"/>
            <a:chOff x="1460055" y="1038635"/>
            <a:chExt cx="3053160" cy="28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3516955-58D7-4799-BD23-E19A93FF84A1}"/>
                    </a:ext>
                  </a:extLst>
                </p14:cNvPr>
                <p14:cNvContentPartPr/>
                <p14:nvPr/>
              </p14:nvContentPartPr>
              <p14:xfrm>
                <a:off x="1460055" y="1038635"/>
                <a:ext cx="209520" cy="205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3516955-58D7-4799-BD23-E19A93FF84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442415" y="1020995"/>
                  <a:ext cx="245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C49F380-9573-4D8D-A430-D18F21015868}"/>
                    </a:ext>
                  </a:extLst>
                </p14:cNvPr>
                <p14:cNvContentPartPr/>
                <p14:nvPr/>
              </p14:nvContentPartPr>
              <p14:xfrm>
                <a:off x="1738695" y="1053755"/>
                <a:ext cx="43560" cy="189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C49F380-9573-4D8D-A430-D18F2101586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21055" y="1036115"/>
                  <a:ext cx="792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458ED0E-E19D-46C4-8EC1-5A8978D898F2}"/>
                    </a:ext>
                  </a:extLst>
                </p14:cNvPr>
                <p14:cNvContentPartPr/>
                <p14:nvPr/>
              </p14:nvContentPartPr>
              <p14:xfrm>
                <a:off x="1890615" y="1093715"/>
                <a:ext cx="105120" cy="1670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458ED0E-E19D-46C4-8EC1-5A8978D898F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872975" y="1075715"/>
                  <a:ext cx="1407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1585282-4FE8-4892-AAB8-488DFB2F0256}"/>
                    </a:ext>
                  </a:extLst>
                </p14:cNvPr>
                <p14:cNvContentPartPr/>
                <p14:nvPr/>
              </p14:nvContentPartPr>
              <p14:xfrm>
                <a:off x="2063055" y="1112075"/>
                <a:ext cx="129240" cy="163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1585282-4FE8-4892-AAB8-488DFB2F025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45055" y="1094435"/>
                  <a:ext cx="1648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920120F-0405-4CA5-A098-91346E1AC797}"/>
                    </a:ext>
                  </a:extLst>
                </p14:cNvPr>
                <p14:cNvContentPartPr/>
                <p14:nvPr/>
              </p14:nvContentPartPr>
              <p14:xfrm>
                <a:off x="2270415" y="1107395"/>
                <a:ext cx="240480" cy="15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920120F-0405-4CA5-A098-91346E1AC79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2775" y="1089755"/>
                  <a:ext cx="2761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E6A91F8-28C6-4BDB-AB3C-E8567B5F0237}"/>
                    </a:ext>
                  </a:extLst>
                </p14:cNvPr>
                <p14:cNvContentPartPr/>
                <p14:nvPr/>
              </p14:nvContentPartPr>
              <p14:xfrm>
                <a:off x="2551575" y="1083275"/>
                <a:ext cx="219960" cy="191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E6A91F8-28C6-4BDB-AB3C-E8567B5F023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33575" y="1065275"/>
                  <a:ext cx="2556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3F9432F-D638-4723-9047-F09E92EC78B9}"/>
                    </a:ext>
                  </a:extLst>
                </p14:cNvPr>
                <p14:cNvContentPartPr/>
                <p14:nvPr/>
              </p14:nvContentPartPr>
              <p14:xfrm>
                <a:off x="2840655" y="1095515"/>
                <a:ext cx="49680" cy="14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3F9432F-D638-4723-9047-F09E92EC78B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23015" y="1077515"/>
                  <a:ext cx="85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6D10BA6-8291-4F06-9E49-8AB2570EB9CB}"/>
                    </a:ext>
                  </a:extLst>
                </p14:cNvPr>
                <p14:cNvContentPartPr/>
                <p14:nvPr/>
              </p14:nvContentPartPr>
              <p14:xfrm>
                <a:off x="3079335" y="1105955"/>
                <a:ext cx="26280" cy="19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6D10BA6-8291-4F06-9E49-8AB2570EB9C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061335" y="1088315"/>
                  <a:ext cx="6192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059D870-029A-48C5-93A5-BC39591DC9E9}"/>
                    </a:ext>
                  </a:extLst>
                </p14:cNvPr>
                <p14:cNvContentPartPr/>
                <p14:nvPr/>
              </p14:nvContentPartPr>
              <p14:xfrm>
                <a:off x="3045855" y="1105955"/>
                <a:ext cx="244440" cy="214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059D870-029A-48C5-93A5-BC39591DC9E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28215" y="1088315"/>
                  <a:ext cx="28008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7232867-C4EC-44CF-8AF3-A9DB36B5B032}"/>
                    </a:ext>
                  </a:extLst>
                </p14:cNvPr>
                <p14:cNvContentPartPr/>
                <p14:nvPr/>
              </p14:nvContentPartPr>
              <p14:xfrm>
                <a:off x="3444015" y="1112075"/>
                <a:ext cx="132120" cy="203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7232867-C4EC-44CF-8AF3-A9DB36B5B03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26015" y="1094435"/>
                  <a:ext cx="16776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1BEBD5D-787B-484C-9996-41D5D311472D}"/>
                    </a:ext>
                  </a:extLst>
                </p14:cNvPr>
                <p14:cNvContentPartPr/>
                <p14:nvPr/>
              </p14:nvContentPartPr>
              <p14:xfrm>
                <a:off x="3700335" y="1105235"/>
                <a:ext cx="216360" cy="199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1BEBD5D-787B-484C-9996-41D5D311472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82335" y="1087595"/>
                  <a:ext cx="2520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154000E-F114-42B2-88EC-DDE167BE4E6B}"/>
                    </a:ext>
                  </a:extLst>
                </p14:cNvPr>
                <p14:cNvContentPartPr/>
                <p14:nvPr/>
              </p14:nvContentPartPr>
              <p14:xfrm>
                <a:off x="4044855" y="1088675"/>
                <a:ext cx="154440" cy="2120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154000E-F114-42B2-88EC-DDE167BE4E6B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26855" y="1070675"/>
                  <a:ext cx="19008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6A2858-5DF6-47DB-B42F-C09DACC057C1}"/>
                    </a:ext>
                  </a:extLst>
                </p14:cNvPr>
                <p14:cNvContentPartPr/>
                <p14:nvPr/>
              </p14:nvContentPartPr>
              <p14:xfrm>
                <a:off x="4090935" y="1171835"/>
                <a:ext cx="151200" cy="54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6A2858-5DF6-47DB-B42F-C09DACC057C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3295" y="1153835"/>
                  <a:ext cx="18684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049071-96F2-4AF5-91D9-F01AF8BA5802}"/>
                    </a:ext>
                  </a:extLst>
                </p14:cNvPr>
                <p14:cNvContentPartPr/>
                <p14:nvPr/>
              </p14:nvContentPartPr>
              <p14:xfrm>
                <a:off x="4354455" y="1110995"/>
                <a:ext cx="158760" cy="196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049071-96F2-4AF5-91D9-F01AF8BA580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36815" y="1093355"/>
                  <a:ext cx="194400" cy="23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1B4A83FA-E558-4BBC-B417-4B1B943FFCC9}"/>
              </a:ext>
            </a:extLst>
          </p:cNvPr>
          <p:cNvGrpSpPr/>
          <p:nvPr/>
        </p:nvGrpSpPr>
        <p:grpSpPr>
          <a:xfrm>
            <a:off x="5005695" y="999395"/>
            <a:ext cx="759600" cy="368280"/>
            <a:chOff x="5005695" y="999395"/>
            <a:chExt cx="75960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73F27D3-D552-4D9E-929E-7125FFEDACC3}"/>
                    </a:ext>
                  </a:extLst>
                </p14:cNvPr>
                <p14:cNvContentPartPr/>
                <p14:nvPr/>
              </p14:nvContentPartPr>
              <p14:xfrm>
                <a:off x="5005695" y="1116755"/>
                <a:ext cx="43920" cy="25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73F27D3-D552-4D9E-929E-7125FFEDAC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88055" y="1098755"/>
                  <a:ext cx="79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526A497-E461-45EC-8AA0-702A9508DF37}"/>
                    </a:ext>
                  </a:extLst>
                </p14:cNvPr>
                <p14:cNvContentPartPr/>
                <p14:nvPr/>
              </p14:nvContentPartPr>
              <p14:xfrm>
                <a:off x="5031615" y="1089395"/>
                <a:ext cx="155880" cy="146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526A497-E461-45EC-8AA0-702A9508DF3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13615" y="1071755"/>
                  <a:ext cx="1915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89B874B-A4B6-4B41-A333-41E5FA82180B}"/>
                    </a:ext>
                  </a:extLst>
                </p14:cNvPr>
                <p14:cNvContentPartPr/>
                <p14:nvPr/>
              </p14:nvContentPartPr>
              <p14:xfrm>
                <a:off x="5358855" y="1097675"/>
                <a:ext cx="363240" cy="493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89B874B-A4B6-4B41-A333-41E5FA82180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40855" y="1080035"/>
                  <a:ext cx="3988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903049-E682-4996-B7B3-C2AC658E91A0}"/>
                    </a:ext>
                  </a:extLst>
                </p14:cNvPr>
                <p14:cNvContentPartPr/>
                <p14:nvPr/>
              </p14:nvContentPartPr>
              <p14:xfrm>
                <a:off x="5350575" y="1049435"/>
                <a:ext cx="97200" cy="1281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903049-E682-4996-B7B3-C2AC658E91A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32575" y="1031435"/>
                  <a:ext cx="1328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ED96540-9B98-4FDD-A850-E18B070E6D43}"/>
                    </a:ext>
                  </a:extLst>
                </p14:cNvPr>
                <p14:cNvContentPartPr/>
                <p14:nvPr/>
              </p14:nvContentPartPr>
              <p14:xfrm>
                <a:off x="5654055" y="999395"/>
                <a:ext cx="111240" cy="195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ED96540-9B98-4FDD-A850-E18B070E6D4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36415" y="981755"/>
                  <a:ext cx="146880" cy="23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8C66C03-9DF9-4650-A37B-CAE531600D6F}"/>
                  </a:ext>
                </a:extLst>
              </p14:cNvPr>
              <p14:cNvContentPartPr/>
              <p14:nvPr/>
            </p14:nvContentPartPr>
            <p14:xfrm>
              <a:off x="5991015" y="1072475"/>
              <a:ext cx="258840" cy="2707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8C66C03-9DF9-4650-A37B-CAE531600D6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73015" y="1054475"/>
                <a:ext cx="2944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81CD9CE3-6132-486C-9892-281872E28C93}"/>
              </a:ext>
            </a:extLst>
          </p:cNvPr>
          <p:cNvGrpSpPr/>
          <p:nvPr/>
        </p:nvGrpSpPr>
        <p:grpSpPr>
          <a:xfrm>
            <a:off x="6534255" y="1033595"/>
            <a:ext cx="795960" cy="181800"/>
            <a:chOff x="6534255" y="1033595"/>
            <a:chExt cx="795960" cy="18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7E7942D-5758-4E33-AB36-81648A6C6746}"/>
                    </a:ext>
                  </a:extLst>
                </p14:cNvPr>
                <p14:cNvContentPartPr/>
                <p14:nvPr/>
              </p14:nvContentPartPr>
              <p14:xfrm>
                <a:off x="6534255" y="1039715"/>
                <a:ext cx="150120" cy="175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7E7942D-5758-4E33-AB36-81648A6C674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16615" y="1021715"/>
                  <a:ext cx="185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80AB979-F2E5-45EB-A517-78B479FBE8C3}"/>
                    </a:ext>
                  </a:extLst>
                </p14:cNvPr>
                <p14:cNvContentPartPr/>
                <p14:nvPr/>
              </p14:nvContentPartPr>
              <p14:xfrm>
                <a:off x="6753855" y="1072475"/>
                <a:ext cx="164880" cy="136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80AB979-F2E5-45EB-A517-78B479FBE8C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35855" y="1054835"/>
                  <a:ext cx="2005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5C154FF-4A63-4708-8674-117C7E42C6D5}"/>
                    </a:ext>
                  </a:extLst>
                </p14:cNvPr>
                <p14:cNvContentPartPr/>
                <p14:nvPr/>
              </p14:nvContentPartPr>
              <p14:xfrm>
                <a:off x="6794535" y="1108475"/>
                <a:ext cx="154080" cy="4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5C154FF-4A63-4708-8674-117C7E42C6D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76895" y="1090475"/>
                  <a:ext cx="1897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307D77-2266-4CBC-A151-A454B452BCB5}"/>
                    </a:ext>
                  </a:extLst>
                </p14:cNvPr>
                <p14:cNvContentPartPr/>
                <p14:nvPr/>
              </p14:nvContentPartPr>
              <p14:xfrm>
                <a:off x="7035375" y="1033595"/>
                <a:ext cx="294840" cy="142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307D77-2266-4CBC-A151-A454B452BCB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17735" y="1015595"/>
                  <a:ext cx="330480" cy="17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FB61E6-0777-4BC3-85C4-7F23F7C8ADAD}"/>
              </a:ext>
            </a:extLst>
          </p:cNvPr>
          <p:cNvGrpSpPr/>
          <p:nvPr/>
        </p:nvGrpSpPr>
        <p:grpSpPr>
          <a:xfrm>
            <a:off x="7604535" y="1025675"/>
            <a:ext cx="968040" cy="269280"/>
            <a:chOff x="7604535" y="1025675"/>
            <a:chExt cx="968040" cy="26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40FF2D-4DB0-4CA7-8ED4-CE322B0EB08C}"/>
                    </a:ext>
                  </a:extLst>
                </p14:cNvPr>
                <p14:cNvContentPartPr/>
                <p14:nvPr/>
              </p14:nvContentPartPr>
              <p14:xfrm>
                <a:off x="7604535" y="1089755"/>
                <a:ext cx="222840" cy="177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40FF2D-4DB0-4CA7-8ED4-CE322B0EB08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6895" y="1071755"/>
                  <a:ext cx="2584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339ADCB-A27D-489B-82B7-0F070F31D64D}"/>
                    </a:ext>
                  </a:extLst>
                </p14:cNvPr>
                <p14:cNvContentPartPr/>
                <p14:nvPr/>
              </p14:nvContentPartPr>
              <p14:xfrm>
                <a:off x="7710015" y="1159595"/>
                <a:ext cx="123840" cy="327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339ADCB-A27D-489B-82B7-0F070F31D64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692375" y="1141955"/>
                  <a:ext cx="1594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F78FF6C-33EA-4F3F-9369-B93EE2816540}"/>
                    </a:ext>
                  </a:extLst>
                </p14:cNvPr>
                <p14:cNvContentPartPr/>
                <p14:nvPr/>
              </p14:nvContentPartPr>
              <p14:xfrm>
                <a:off x="7933575" y="1108475"/>
                <a:ext cx="111600" cy="186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F78FF6C-33EA-4F3F-9369-B93EE281654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915935" y="1090475"/>
                  <a:ext cx="14724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D2CCCB2-AF9E-454A-B4E5-BFC7B30309DB}"/>
                    </a:ext>
                  </a:extLst>
                </p14:cNvPr>
                <p14:cNvContentPartPr/>
                <p14:nvPr/>
              </p14:nvContentPartPr>
              <p14:xfrm>
                <a:off x="8163975" y="1025675"/>
                <a:ext cx="119520" cy="1832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D2CCCB2-AF9E-454A-B4E5-BFC7B30309D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145975" y="1008035"/>
                  <a:ext cx="1551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D883C77-3150-469E-918C-4EEE1681E1F0}"/>
                    </a:ext>
                  </a:extLst>
                </p14:cNvPr>
                <p14:cNvContentPartPr/>
                <p14:nvPr/>
              </p14:nvContentPartPr>
              <p14:xfrm>
                <a:off x="8394735" y="1062395"/>
                <a:ext cx="177840" cy="181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D883C77-3150-469E-918C-4EEE1681E1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377095" y="1044755"/>
                  <a:ext cx="213480" cy="217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91A786D-1612-45D3-9CD5-9DB2C4508FB8}"/>
              </a:ext>
            </a:extLst>
          </p:cNvPr>
          <p:cNvGrpSpPr/>
          <p:nvPr/>
        </p:nvGrpSpPr>
        <p:grpSpPr>
          <a:xfrm>
            <a:off x="8962095" y="1088675"/>
            <a:ext cx="406080" cy="211680"/>
            <a:chOff x="8962095" y="1088675"/>
            <a:chExt cx="40608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9A48610-F107-40A4-A348-4F4ED9A1010C}"/>
                    </a:ext>
                  </a:extLst>
                </p14:cNvPr>
                <p14:cNvContentPartPr/>
                <p14:nvPr/>
              </p14:nvContentPartPr>
              <p14:xfrm>
                <a:off x="8962095" y="1122515"/>
                <a:ext cx="194760" cy="1778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9A48610-F107-40A4-A348-4F4ED9A101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44455" y="1104515"/>
                  <a:ext cx="2304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1A78783-6939-4D2A-BD1B-3E770C852559}"/>
                    </a:ext>
                  </a:extLst>
                </p14:cNvPr>
                <p14:cNvContentPartPr/>
                <p14:nvPr/>
              </p14:nvContentPartPr>
              <p14:xfrm>
                <a:off x="9233175" y="1088675"/>
                <a:ext cx="91800" cy="191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1A78783-6939-4D2A-BD1B-3E770C85255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15175" y="1070675"/>
                  <a:ext cx="127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FF44249-55FD-409F-91FA-C88CC3A6F5D0}"/>
                    </a:ext>
                  </a:extLst>
                </p14:cNvPr>
                <p14:cNvContentPartPr/>
                <p14:nvPr/>
              </p14:nvContentPartPr>
              <p14:xfrm>
                <a:off x="9242175" y="1213955"/>
                <a:ext cx="126000" cy="8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FF44249-55FD-409F-91FA-C88CC3A6F5D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224535" y="1196315"/>
                  <a:ext cx="16164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726BC9F-3DAC-48D4-BCED-FDC84DB2ED01}"/>
              </a:ext>
            </a:extLst>
          </p:cNvPr>
          <p:cNvGrpSpPr/>
          <p:nvPr/>
        </p:nvGrpSpPr>
        <p:grpSpPr>
          <a:xfrm>
            <a:off x="9588495" y="1068155"/>
            <a:ext cx="1734480" cy="226080"/>
            <a:chOff x="9588495" y="1068155"/>
            <a:chExt cx="1734480" cy="22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3D0B098-8B00-49F9-9110-767C21C66A43}"/>
                    </a:ext>
                  </a:extLst>
                </p14:cNvPr>
                <p14:cNvContentPartPr/>
                <p14:nvPr/>
              </p14:nvContentPartPr>
              <p14:xfrm>
                <a:off x="9588495" y="1151315"/>
                <a:ext cx="263160" cy="1040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3D0B098-8B00-49F9-9110-767C21C66A4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570855" y="1133675"/>
                  <a:ext cx="2988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684F89F-DA15-4E23-B506-345114177CD3}"/>
                    </a:ext>
                  </a:extLst>
                </p14:cNvPr>
                <p14:cNvContentPartPr/>
                <p14:nvPr/>
              </p14:nvContentPartPr>
              <p14:xfrm>
                <a:off x="9935895" y="1098755"/>
                <a:ext cx="229680" cy="166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684F89F-DA15-4E23-B506-345114177CD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917895" y="1081115"/>
                  <a:ext cx="26532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27B850C-6C56-4D0E-BAFF-51130554A027}"/>
                    </a:ext>
                  </a:extLst>
                </p14:cNvPr>
                <p14:cNvContentPartPr/>
                <p14:nvPr/>
              </p14:nvContentPartPr>
              <p14:xfrm>
                <a:off x="10251615" y="1111355"/>
                <a:ext cx="43560" cy="13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27B850C-6C56-4D0E-BAFF-51130554A02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33975" y="1093355"/>
                  <a:ext cx="792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7AA9ABF-1E0D-427D-83FE-462CDC04469F}"/>
                    </a:ext>
                  </a:extLst>
                </p14:cNvPr>
                <p14:cNvContentPartPr/>
                <p14:nvPr/>
              </p14:nvContentPartPr>
              <p14:xfrm>
                <a:off x="10432695" y="1093355"/>
                <a:ext cx="20880" cy="1717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7AA9ABF-1E0D-427D-83FE-462CDC04469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414695" y="1075355"/>
                  <a:ext cx="565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9C691C5-8D78-4A83-B63F-9D9E0AFC4552}"/>
                    </a:ext>
                  </a:extLst>
                </p14:cNvPr>
                <p14:cNvContentPartPr/>
                <p14:nvPr/>
              </p14:nvContentPartPr>
              <p14:xfrm>
                <a:off x="10594695" y="1097675"/>
                <a:ext cx="35640" cy="1756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9C691C5-8D78-4A83-B63F-9D9E0AFC455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77055" y="1080035"/>
                  <a:ext cx="712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599E37-3BA8-4519-8D61-B609D1835C86}"/>
                    </a:ext>
                  </a:extLst>
                </p14:cNvPr>
                <p14:cNvContentPartPr/>
                <p14:nvPr/>
              </p14:nvContentPartPr>
              <p14:xfrm>
                <a:off x="10346295" y="1068155"/>
                <a:ext cx="404640" cy="298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599E37-3BA8-4519-8D61-B609D1835C8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328655" y="1050515"/>
                  <a:ext cx="44028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3680157-3F8C-4D5F-8509-8FFBA2AF3C2F}"/>
                    </a:ext>
                  </a:extLst>
                </p14:cNvPr>
                <p14:cNvContentPartPr/>
                <p14:nvPr/>
              </p14:nvContentPartPr>
              <p14:xfrm>
                <a:off x="10796295" y="1105955"/>
                <a:ext cx="192600" cy="1674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3680157-3F8C-4D5F-8509-8FFBA2AF3C2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778295" y="1088315"/>
                  <a:ext cx="228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2687F5-53B0-4FEE-BBDB-3DD75486FC91}"/>
                    </a:ext>
                  </a:extLst>
                </p14:cNvPr>
                <p14:cNvContentPartPr/>
                <p14:nvPr/>
              </p14:nvContentPartPr>
              <p14:xfrm>
                <a:off x="11081415" y="1120715"/>
                <a:ext cx="241560" cy="1735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2687F5-53B0-4FEE-BBDB-3DD75486FC9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63775" y="1103075"/>
                  <a:ext cx="27720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6427856-F231-456B-BCF6-80BED766AB54}"/>
              </a:ext>
            </a:extLst>
          </p:cNvPr>
          <p:cNvGrpSpPr/>
          <p:nvPr/>
        </p:nvGrpSpPr>
        <p:grpSpPr>
          <a:xfrm>
            <a:off x="669495" y="1609955"/>
            <a:ext cx="384480" cy="156960"/>
            <a:chOff x="669495" y="1609955"/>
            <a:chExt cx="384480" cy="15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821E8D-1F69-44F0-9F89-85B696184266}"/>
                    </a:ext>
                  </a:extLst>
                </p14:cNvPr>
                <p14:cNvContentPartPr/>
                <p14:nvPr/>
              </p14:nvContentPartPr>
              <p14:xfrm>
                <a:off x="669495" y="1611395"/>
                <a:ext cx="162360" cy="155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821E8D-1F69-44F0-9F89-85B69618426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651855" y="1593755"/>
                  <a:ext cx="19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83E05EF-E4F5-4BBD-9207-F975ACFDBE4A}"/>
                    </a:ext>
                  </a:extLst>
                </p14:cNvPr>
                <p14:cNvContentPartPr/>
                <p14:nvPr/>
              </p14:nvContentPartPr>
              <p14:xfrm>
                <a:off x="700455" y="1665755"/>
                <a:ext cx="82080" cy="147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83E05EF-E4F5-4BBD-9207-F975ACFDBE4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2815" y="1648115"/>
                  <a:ext cx="117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BBD8FC-6C3D-4E66-B0E6-7CEE4AFDD9D6}"/>
                    </a:ext>
                  </a:extLst>
                </p14:cNvPr>
                <p14:cNvContentPartPr/>
                <p14:nvPr/>
              </p14:nvContentPartPr>
              <p14:xfrm>
                <a:off x="955335" y="1609955"/>
                <a:ext cx="98640" cy="1458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BBBD8FC-6C3D-4E66-B0E6-7CEE4AFDD9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7335" y="1592315"/>
                  <a:ext cx="13428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0AA13B8-2280-4A9D-93ED-10378F6CBF74}"/>
              </a:ext>
            </a:extLst>
          </p:cNvPr>
          <p:cNvGrpSpPr/>
          <p:nvPr/>
        </p:nvGrpSpPr>
        <p:grpSpPr>
          <a:xfrm>
            <a:off x="1404975" y="1618955"/>
            <a:ext cx="211320" cy="170640"/>
            <a:chOff x="1404975" y="1618955"/>
            <a:chExt cx="211320" cy="17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FB4016-896D-433F-95B1-DB33B311C8E1}"/>
                    </a:ext>
                  </a:extLst>
                </p14:cNvPr>
                <p14:cNvContentPartPr/>
                <p14:nvPr/>
              </p14:nvContentPartPr>
              <p14:xfrm>
                <a:off x="1404975" y="1618955"/>
                <a:ext cx="211320" cy="170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FB4016-896D-433F-95B1-DB33B311C8E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387335" y="1600955"/>
                  <a:ext cx="2469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9A3AAC1-443F-42D5-B89F-4C9C7177C888}"/>
                    </a:ext>
                  </a:extLst>
                </p14:cNvPr>
                <p14:cNvContentPartPr/>
                <p14:nvPr/>
              </p14:nvContentPartPr>
              <p14:xfrm>
                <a:off x="1453215" y="1661435"/>
                <a:ext cx="129960" cy="21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9A3AAC1-443F-42D5-B89F-4C9C7177C88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35575" y="1643435"/>
                  <a:ext cx="16560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77D9D4F7-BE31-446E-994E-6644BE84D35E}"/>
              </a:ext>
            </a:extLst>
          </p:cNvPr>
          <p:cNvGrpSpPr/>
          <p:nvPr/>
        </p:nvGrpSpPr>
        <p:grpSpPr>
          <a:xfrm>
            <a:off x="1920495" y="1613555"/>
            <a:ext cx="2030400" cy="219240"/>
            <a:chOff x="1920495" y="1613555"/>
            <a:chExt cx="203040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572CA93-39D6-47AC-88A0-917C867A5FAF}"/>
                    </a:ext>
                  </a:extLst>
                </p14:cNvPr>
                <p14:cNvContentPartPr/>
                <p14:nvPr/>
              </p14:nvContentPartPr>
              <p14:xfrm>
                <a:off x="1920495" y="1656395"/>
                <a:ext cx="111600" cy="159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572CA93-39D6-47AC-88A0-917C867A5FA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02855" y="1638395"/>
                  <a:ext cx="1472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E37812F-9A47-495D-9F8E-78C4C49AD8F0}"/>
                    </a:ext>
                  </a:extLst>
                </p14:cNvPr>
                <p14:cNvContentPartPr/>
                <p14:nvPr/>
              </p14:nvContentPartPr>
              <p14:xfrm>
                <a:off x="2167455" y="1684115"/>
                <a:ext cx="99000" cy="148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E37812F-9A47-495D-9F8E-78C4C49AD8F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149815" y="1666115"/>
                  <a:ext cx="1346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82E9AD2-E888-4E48-9EDA-04FD534B4427}"/>
                    </a:ext>
                  </a:extLst>
                </p14:cNvPr>
                <p14:cNvContentPartPr/>
                <p14:nvPr/>
              </p14:nvContentPartPr>
              <p14:xfrm>
                <a:off x="2344215" y="1697795"/>
                <a:ext cx="257400" cy="129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2E9AD2-E888-4E48-9EDA-04FD534B442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326575" y="1680155"/>
                  <a:ext cx="2930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31E738-2136-4A27-9416-6E9838372CE3}"/>
                    </a:ext>
                  </a:extLst>
                </p14:cNvPr>
                <p14:cNvContentPartPr/>
                <p14:nvPr/>
              </p14:nvContentPartPr>
              <p14:xfrm>
                <a:off x="2703495" y="1639475"/>
                <a:ext cx="154440" cy="1522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31E738-2136-4A27-9416-6E9838372CE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685855" y="1621475"/>
                  <a:ext cx="1900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50C4A9-4A30-4986-8E34-161818E542D7}"/>
                    </a:ext>
                  </a:extLst>
                </p14:cNvPr>
                <p14:cNvContentPartPr/>
                <p14:nvPr/>
              </p14:nvContentPartPr>
              <p14:xfrm>
                <a:off x="2958375" y="1613555"/>
                <a:ext cx="158400" cy="203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50C4A9-4A30-4986-8E34-161818E542D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940735" y="1595555"/>
                  <a:ext cx="1940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991FC3B-2603-4605-AE70-4BE057502CFC}"/>
                    </a:ext>
                  </a:extLst>
                </p14:cNvPr>
                <p14:cNvContentPartPr/>
                <p14:nvPr/>
              </p14:nvContentPartPr>
              <p14:xfrm>
                <a:off x="3239175" y="1673315"/>
                <a:ext cx="164880" cy="1202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991FC3B-2603-4605-AE70-4BE057502CF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21175" y="1655675"/>
                  <a:ext cx="2005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435B28C-3E4C-4656-B48F-02F730B49130}"/>
                    </a:ext>
                  </a:extLst>
                </p14:cNvPr>
                <p14:cNvContentPartPr/>
                <p14:nvPr/>
              </p14:nvContentPartPr>
              <p14:xfrm>
                <a:off x="3482895" y="1674035"/>
                <a:ext cx="238320" cy="13104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435B28C-3E4C-4656-B48F-02F730B4913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65255" y="1656395"/>
                  <a:ext cx="2739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2CAED5F-A203-4E91-A6BF-9807FDD2072C}"/>
                    </a:ext>
                  </a:extLst>
                </p14:cNvPr>
                <p14:cNvContentPartPr/>
                <p14:nvPr/>
              </p14:nvContentPartPr>
              <p14:xfrm>
                <a:off x="3772695" y="1662875"/>
                <a:ext cx="178200" cy="1652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2CAED5F-A203-4E91-A6BF-9807FDD2072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755055" y="1644875"/>
                  <a:ext cx="213840" cy="20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53243DDF-A578-4F01-B153-37A57A5377DF}"/>
              </a:ext>
            </a:extLst>
          </p:cNvPr>
          <p:cNvGrpSpPr/>
          <p:nvPr/>
        </p:nvGrpSpPr>
        <p:grpSpPr>
          <a:xfrm>
            <a:off x="4281015" y="1652435"/>
            <a:ext cx="2581200" cy="247320"/>
            <a:chOff x="4281015" y="1652435"/>
            <a:chExt cx="258120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3F8B511-8394-4A71-A502-42B5076AF587}"/>
                    </a:ext>
                  </a:extLst>
                </p14:cNvPr>
                <p14:cNvContentPartPr/>
                <p14:nvPr/>
              </p14:nvContentPartPr>
              <p14:xfrm>
                <a:off x="4281015" y="1672955"/>
                <a:ext cx="167040" cy="1828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3F8B511-8394-4A71-A502-42B5076AF58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263375" y="1655315"/>
                  <a:ext cx="2026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79B89A2-B58D-4CDD-ACC8-BF8A21279E7B}"/>
                    </a:ext>
                  </a:extLst>
                </p14:cNvPr>
                <p14:cNvContentPartPr/>
                <p14:nvPr/>
              </p14:nvContentPartPr>
              <p14:xfrm>
                <a:off x="4543815" y="1704275"/>
                <a:ext cx="235800" cy="1684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79B89A2-B58D-4CDD-ACC8-BF8A21279E7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526175" y="1686635"/>
                  <a:ext cx="2714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72F1119-676D-4C0D-B4EC-1B8CADA179B5}"/>
                    </a:ext>
                  </a:extLst>
                </p14:cNvPr>
                <p14:cNvContentPartPr/>
                <p14:nvPr/>
              </p14:nvContentPartPr>
              <p14:xfrm>
                <a:off x="4793295" y="1652435"/>
                <a:ext cx="345600" cy="2347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72F1119-676D-4C0D-B4EC-1B8CADA179B5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775655" y="1634435"/>
                  <a:ext cx="3812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3E586C3-5746-4B92-AB1B-7831BDC8DFEE}"/>
                    </a:ext>
                  </a:extLst>
                </p14:cNvPr>
                <p14:cNvContentPartPr/>
                <p14:nvPr/>
              </p14:nvContentPartPr>
              <p14:xfrm>
                <a:off x="5243655" y="1688435"/>
                <a:ext cx="142920" cy="1328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3E586C3-5746-4B92-AB1B-7831BDC8DF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226015" y="1670795"/>
                  <a:ext cx="178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A2D50DC-1C9C-49B5-8D6C-C2C12A86EB5A}"/>
                    </a:ext>
                  </a:extLst>
                </p14:cNvPr>
                <p14:cNvContentPartPr/>
                <p14:nvPr/>
              </p14:nvContentPartPr>
              <p14:xfrm>
                <a:off x="5500695" y="1687355"/>
                <a:ext cx="106200" cy="171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A2D50DC-1C9C-49B5-8D6C-C2C12A86EB5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482695" y="1669715"/>
                  <a:ext cx="1418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830BF3-3BF6-4E7E-873A-611578CB0214}"/>
                    </a:ext>
                  </a:extLst>
                </p14:cNvPr>
                <p14:cNvContentPartPr/>
                <p14:nvPr/>
              </p14:nvContentPartPr>
              <p14:xfrm>
                <a:off x="5719935" y="1710395"/>
                <a:ext cx="40320" cy="137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830BF3-3BF6-4E7E-873A-611578CB021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702295" y="1692755"/>
                  <a:ext cx="75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337EBB3-CBE6-427C-87D8-40E35C71CC40}"/>
                    </a:ext>
                  </a:extLst>
                </p14:cNvPr>
                <p14:cNvContentPartPr/>
                <p14:nvPr/>
              </p14:nvContentPartPr>
              <p14:xfrm>
                <a:off x="5952855" y="1704995"/>
                <a:ext cx="11880" cy="1339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337EBB3-CBE6-427C-87D8-40E35C71CC4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935215" y="1687355"/>
                  <a:ext cx="475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0660279-41ED-437E-A340-21CC52373CCB}"/>
                    </a:ext>
                  </a:extLst>
                </p14:cNvPr>
                <p14:cNvContentPartPr/>
                <p14:nvPr/>
              </p14:nvContentPartPr>
              <p14:xfrm>
                <a:off x="5853135" y="1682675"/>
                <a:ext cx="252720" cy="1594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50660279-41ED-437E-A340-21CC52373C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835495" y="1664675"/>
                  <a:ext cx="2883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EA773AE-2DF3-410B-BD18-EA4EEFDB977B}"/>
                    </a:ext>
                  </a:extLst>
                </p14:cNvPr>
                <p14:cNvContentPartPr/>
                <p14:nvPr/>
              </p14:nvContentPartPr>
              <p14:xfrm>
                <a:off x="6264975" y="1723355"/>
                <a:ext cx="141120" cy="154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EA773AE-2DF3-410B-BD18-EA4EEFDB977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46975" y="1705355"/>
                  <a:ext cx="1767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E76317F2-BB16-4FFA-AF19-2A8D5B853DE9}"/>
                    </a:ext>
                  </a:extLst>
                </p14:cNvPr>
                <p14:cNvContentPartPr/>
                <p14:nvPr/>
              </p14:nvContentPartPr>
              <p14:xfrm>
                <a:off x="6480255" y="1716875"/>
                <a:ext cx="233280" cy="1638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E76317F2-BB16-4FFA-AF19-2A8D5B853DE9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62615" y="1699235"/>
                  <a:ext cx="26892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345D2A-C9C1-4CF8-A686-C88F1A02BE39}"/>
                    </a:ext>
                  </a:extLst>
                </p14:cNvPr>
                <p14:cNvContentPartPr/>
                <p14:nvPr/>
              </p14:nvContentPartPr>
              <p14:xfrm>
                <a:off x="6861855" y="1899395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345D2A-C9C1-4CF8-A686-C88F1A02BE3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844215" y="18813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64860B1-CA41-4CA6-AB9F-9B4AE3AD1BE5}"/>
              </a:ext>
            </a:extLst>
          </p:cNvPr>
          <p:cNvGrpSpPr/>
          <p:nvPr/>
        </p:nvGrpSpPr>
        <p:grpSpPr>
          <a:xfrm>
            <a:off x="1722495" y="2106395"/>
            <a:ext cx="341280" cy="412920"/>
            <a:chOff x="1722495" y="2106395"/>
            <a:chExt cx="34128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9AEE9F3-EA13-40C6-976C-4252D1A5C1AD}"/>
                    </a:ext>
                  </a:extLst>
                </p14:cNvPr>
                <p14:cNvContentPartPr/>
                <p14:nvPr/>
              </p14:nvContentPartPr>
              <p14:xfrm>
                <a:off x="1898535" y="2243195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9AEE9F3-EA13-40C6-976C-4252D1A5C1A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880895" y="222519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9B2085D-C502-48F7-A9C7-AADAD9032F85}"/>
                    </a:ext>
                  </a:extLst>
                </p14:cNvPr>
                <p14:cNvContentPartPr/>
                <p14:nvPr/>
              </p14:nvContentPartPr>
              <p14:xfrm>
                <a:off x="1899255" y="2265875"/>
                <a:ext cx="20880" cy="2534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9B2085D-C502-48F7-A9C7-AADAD9032F8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881615" y="2247875"/>
                  <a:ext cx="56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90FA160-085E-4103-886C-D90E56A30733}"/>
                    </a:ext>
                  </a:extLst>
                </p14:cNvPr>
                <p14:cNvContentPartPr/>
                <p14:nvPr/>
              </p14:nvContentPartPr>
              <p14:xfrm>
                <a:off x="1913655" y="2257595"/>
                <a:ext cx="150120" cy="102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90FA160-085E-4103-886C-D90E56A3073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896015" y="2239595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FC47408-C23A-498C-BEAE-88798CD816BB}"/>
                    </a:ext>
                  </a:extLst>
                </p14:cNvPr>
                <p14:cNvContentPartPr/>
                <p14:nvPr/>
              </p14:nvContentPartPr>
              <p14:xfrm>
                <a:off x="1722495" y="2106395"/>
                <a:ext cx="122040" cy="403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FC47408-C23A-498C-BEAE-88798CD816BB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704855" y="2088395"/>
                  <a:ext cx="15768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ADE9DD7-EE87-419F-818E-D16EDDC53AFA}"/>
              </a:ext>
            </a:extLst>
          </p:cNvPr>
          <p:cNvGrpSpPr/>
          <p:nvPr/>
        </p:nvGrpSpPr>
        <p:grpSpPr>
          <a:xfrm>
            <a:off x="2260335" y="2208275"/>
            <a:ext cx="358920" cy="160560"/>
            <a:chOff x="2260335" y="2208275"/>
            <a:chExt cx="35892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3E4138-7F52-4E6D-A888-80F772B7BAF6}"/>
                    </a:ext>
                  </a:extLst>
                </p14:cNvPr>
                <p14:cNvContentPartPr/>
                <p14:nvPr/>
              </p14:nvContentPartPr>
              <p14:xfrm>
                <a:off x="2268255" y="2298995"/>
                <a:ext cx="301680" cy="11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153E4138-7F52-4E6D-A888-80F772B7BAF6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250255" y="2280995"/>
                  <a:ext cx="3373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32C3733-984B-43FC-AF8F-0B417C7D9F0A}"/>
                    </a:ext>
                  </a:extLst>
                </p14:cNvPr>
                <p14:cNvContentPartPr/>
                <p14:nvPr/>
              </p14:nvContentPartPr>
              <p14:xfrm>
                <a:off x="2260335" y="2218715"/>
                <a:ext cx="62280" cy="1144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32C3733-984B-43FC-AF8F-0B417C7D9F0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242695" y="2201075"/>
                  <a:ext cx="979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AA4118F-3AD0-4AC8-9722-07AE3B9C2824}"/>
                    </a:ext>
                  </a:extLst>
                </p14:cNvPr>
                <p14:cNvContentPartPr/>
                <p14:nvPr/>
              </p14:nvContentPartPr>
              <p14:xfrm>
                <a:off x="2532495" y="2208275"/>
                <a:ext cx="86760" cy="1605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AA4118F-3AD0-4AC8-9722-07AE3B9C282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514855" y="2190275"/>
                  <a:ext cx="122400" cy="19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30BC9D0-544E-475B-8457-B4ED198B4120}"/>
              </a:ext>
            </a:extLst>
          </p:cNvPr>
          <p:cNvGrpSpPr/>
          <p:nvPr/>
        </p:nvGrpSpPr>
        <p:grpSpPr>
          <a:xfrm>
            <a:off x="2848575" y="2137355"/>
            <a:ext cx="475200" cy="397800"/>
            <a:chOff x="2848575" y="2137355"/>
            <a:chExt cx="475200" cy="39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1DAEAAB6-73D4-4A3F-B3B6-F9CEEE60151B}"/>
                    </a:ext>
                  </a:extLst>
                </p14:cNvPr>
                <p14:cNvContentPartPr/>
                <p14:nvPr/>
              </p14:nvContentPartPr>
              <p14:xfrm>
                <a:off x="2848575" y="2277755"/>
                <a:ext cx="268200" cy="257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1DAEAAB6-73D4-4A3F-B3B6-F9CEEE60151B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830935" y="2259755"/>
                  <a:ext cx="3038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5BF280A-02A4-4B8C-AD91-0105C05F633A}"/>
                    </a:ext>
                  </a:extLst>
                </p14:cNvPr>
                <p14:cNvContentPartPr/>
                <p14:nvPr/>
              </p14:nvContentPartPr>
              <p14:xfrm>
                <a:off x="3181575" y="2137355"/>
                <a:ext cx="142200" cy="3344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5BF280A-02A4-4B8C-AD91-0105C05F633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3163575" y="2119355"/>
                  <a:ext cx="177840" cy="37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ECA7199-2308-4851-8A73-CA21E1AFE1EE}"/>
              </a:ext>
            </a:extLst>
          </p:cNvPr>
          <p:cNvGrpSpPr/>
          <p:nvPr/>
        </p:nvGrpSpPr>
        <p:grpSpPr>
          <a:xfrm>
            <a:off x="3670095" y="2202155"/>
            <a:ext cx="185040" cy="175680"/>
            <a:chOff x="3670095" y="2202155"/>
            <a:chExt cx="18504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646C711-4063-4D9D-97FC-5875FBB9AD0E}"/>
                    </a:ext>
                  </a:extLst>
                </p14:cNvPr>
                <p14:cNvContentPartPr/>
                <p14:nvPr/>
              </p14:nvContentPartPr>
              <p14:xfrm>
                <a:off x="3670095" y="2202155"/>
                <a:ext cx="151920" cy="111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646C711-4063-4D9D-97FC-5875FBB9AD0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3652095" y="2184515"/>
                  <a:ext cx="1875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A3763D1-722D-4EEA-BB1F-4EBAC327C634}"/>
                    </a:ext>
                  </a:extLst>
                </p14:cNvPr>
                <p14:cNvContentPartPr/>
                <p14:nvPr/>
              </p14:nvContentPartPr>
              <p14:xfrm>
                <a:off x="3727695" y="2287475"/>
                <a:ext cx="123840" cy="64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A3763D1-722D-4EEA-BB1F-4EBAC327C634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3709695" y="2269835"/>
                  <a:ext cx="1594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F617D43-FF48-436E-B1EC-2FBA78134DBD}"/>
                    </a:ext>
                  </a:extLst>
                </p14:cNvPr>
                <p14:cNvContentPartPr/>
                <p14:nvPr/>
              </p14:nvContentPartPr>
              <p14:xfrm>
                <a:off x="3751815" y="2373875"/>
                <a:ext cx="103320" cy="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F617D43-FF48-436E-B1EC-2FBA78134DB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733815" y="2355875"/>
                  <a:ext cx="138960" cy="39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396D9D85-2CDD-4960-887B-F5A5E163A3F7}"/>
                  </a:ext>
                </a:extLst>
              </p14:cNvPr>
              <p14:cNvContentPartPr/>
              <p14:nvPr/>
            </p14:nvContentPartPr>
            <p14:xfrm>
              <a:off x="4174095" y="2098115"/>
              <a:ext cx="149040" cy="4006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396D9D85-2CDD-4960-887B-F5A5E163A3F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4156455" y="2080115"/>
                <a:ext cx="184680" cy="436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9A7A48B-C04C-4A84-9D94-2EC1F3BDFB7A}"/>
              </a:ext>
            </a:extLst>
          </p:cNvPr>
          <p:cNvGrpSpPr/>
          <p:nvPr/>
        </p:nvGrpSpPr>
        <p:grpSpPr>
          <a:xfrm>
            <a:off x="4538415" y="2260475"/>
            <a:ext cx="591480" cy="248400"/>
            <a:chOff x="4538415" y="2260475"/>
            <a:chExt cx="591480" cy="24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26912D7-EA6D-44B1-8941-2B98E2E387E4}"/>
                    </a:ext>
                  </a:extLst>
                </p14:cNvPr>
                <p14:cNvContentPartPr/>
                <p14:nvPr/>
              </p14:nvContentPartPr>
              <p14:xfrm>
                <a:off x="4538415" y="2276675"/>
                <a:ext cx="149760" cy="2322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26912D7-EA6D-44B1-8941-2B98E2E387E4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4520415" y="2258675"/>
                  <a:ext cx="1854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966A3AFC-45B0-42E3-9ACA-E2641B721792}"/>
                    </a:ext>
                  </a:extLst>
                </p14:cNvPr>
                <p14:cNvContentPartPr/>
                <p14:nvPr/>
              </p14:nvContentPartPr>
              <p14:xfrm>
                <a:off x="4800495" y="2289275"/>
                <a:ext cx="272880" cy="154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966A3AFC-45B0-42E3-9ACA-E2641B721792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4782855" y="2271275"/>
                  <a:ext cx="3085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D0BA88D7-13E9-4361-80C9-9F64F1CF9519}"/>
                    </a:ext>
                  </a:extLst>
                </p14:cNvPr>
                <p14:cNvContentPartPr/>
                <p14:nvPr/>
              </p14:nvContentPartPr>
              <p14:xfrm>
                <a:off x="5039895" y="2260475"/>
                <a:ext cx="90000" cy="11268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0BA88D7-13E9-4361-80C9-9F64F1CF951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5022255" y="2242475"/>
                  <a:ext cx="125640" cy="148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CF819A3-383D-4D60-818B-90C00F01E1A1}"/>
              </a:ext>
            </a:extLst>
          </p:cNvPr>
          <p:cNvGrpSpPr/>
          <p:nvPr/>
        </p:nvGrpSpPr>
        <p:grpSpPr>
          <a:xfrm>
            <a:off x="5340495" y="2118995"/>
            <a:ext cx="1009080" cy="414000"/>
            <a:chOff x="5340495" y="2118995"/>
            <a:chExt cx="1009080" cy="41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7391E985-4EFF-4DFB-9307-028D5581ED33}"/>
                    </a:ext>
                  </a:extLst>
                </p14:cNvPr>
                <p14:cNvContentPartPr/>
                <p14:nvPr/>
              </p14:nvContentPartPr>
              <p14:xfrm>
                <a:off x="5340495" y="2247515"/>
                <a:ext cx="274680" cy="28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7391E985-4EFF-4DFB-9307-028D5581ED33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5322495" y="2229875"/>
                  <a:ext cx="31032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EF383ABE-3998-4D93-B7B2-0474CC293209}"/>
                    </a:ext>
                  </a:extLst>
                </p14:cNvPr>
                <p14:cNvContentPartPr/>
                <p14:nvPr/>
              </p14:nvContentPartPr>
              <p14:xfrm>
                <a:off x="5692575" y="2118995"/>
                <a:ext cx="158400" cy="324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EF383ABE-3998-4D93-B7B2-0474CC293209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674935" y="2101355"/>
                  <a:ext cx="1940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0E42EAD-2987-4612-B670-AD96189DE5E7}"/>
                    </a:ext>
                  </a:extLst>
                </p14:cNvPr>
                <p14:cNvContentPartPr/>
                <p14:nvPr/>
              </p14:nvContentPartPr>
              <p14:xfrm>
                <a:off x="6041775" y="2193875"/>
                <a:ext cx="307800" cy="174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0E42EAD-2987-4612-B670-AD96189DE5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024135" y="2176235"/>
                  <a:ext cx="34344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A27F393E-5861-4BF9-8091-35DE0EDDB47A}"/>
              </a:ext>
            </a:extLst>
          </p:cNvPr>
          <p:cNvGrpSpPr/>
          <p:nvPr/>
        </p:nvGrpSpPr>
        <p:grpSpPr>
          <a:xfrm>
            <a:off x="6630015" y="2185595"/>
            <a:ext cx="936360" cy="333360"/>
            <a:chOff x="6630015" y="2185595"/>
            <a:chExt cx="93636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253DFE54-7147-4228-9E1D-470177D5AC04}"/>
                    </a:ext>
                  </a:extLst>
                </p14:cNvPr>
                <p14:cNvContentPartPr/>
                <p14:nvPr/>
              </p14:nvContentPartPr>
              <p14:xfrm>
                <a:off x="6630015" y="2185595"/>
                <a:ext cx="136080" cy="2844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253DFE54-7147-4228-9E1D-470177D5AC0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612375" y="2167955"/>
                  <a:ext cx="17172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288B12E-B673-4839-8D43-AF6740D2CFE5}"/>
                    </a:ext>
                  </a:extLst>
                </p14:cNvPr>
                <p14:cNvContentPartPr/>
                <p14:nvPr/>
              </p14:nvContentPartPr>
              <p14:xfrm>
                <a:off x="6939615" y="2292515"/>
                <a:ext cx="263520" cy="22644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288B12E-B673-4839-8D43-AF6740D2CFE5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21975" y="2274515"/>
                  <a:ext cx="2991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4B35BA7-6D13-40B8-92EE-6604FCE8FFCC}"/>
                    </a:ext>
                  </a:extLst>
                </p14:cNvPr>
                <p14:cNvContentPartPr/>
                <p14:nvPr/>
              </p14:nvContentPartPr>
              <p14:xfrm>
                <a:off x="7309695" y="2315555"/>
                <a:ext cx="204120" cy="144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4B35BA7-6D13-40B8-92EE-6604FCE8FFCC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291695" y="2297915"/>
                  <a:ext cx="2397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45B4CD6-748C-40C3-A399-5C15E9487C00}"/>
                    </a:ext>
                  </a:extLst>
                </p14:cNvPr>
                <p14:cNvContentPartPr/>
                <p14:nvPr/>
              </p14:nvContentPartPr>
              <p14:xfrm>
                <a:off x="7464135" y="2268755"/>
                <a:ext cx="102240" cy="1537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45B4CD6-748C-40C3-A399-5C15E9487C0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7446495" y="2251115"/>
                  <a:ext cx="137880" cy="18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57139D8B-B142-4F2F-A356-63E692677469}"/>
              </a:ext>
            </a:extLst>
          </p:cNvPr>
          <p:cNvGrpSpPr/>
          <p:nvPr/>
        </p:nvGrpSpPr>
        <p:grpSpPr>
          <a:xfrm>
            <a:off x="7748895" y="2295755"/>
            <a:ext cx="129600" cy="254520"/>
            <a:chOff x="7748895" y="2295755"/>
            <a:chExt cx="12960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E7E73A8B-4AB1-4EAD-B511-574AE4A2773E}"/>
                    </a:ext>
                  </a:extLst>
                </p14:cNvPr>
                <p14:cNvContentPartPr/>
                <p14:nvPr/>
              </p14:nvContentPartPr>
              <p14:xfrm>
                <a:off x="7748895" y="2299715"/>
                <a:ext cx="37440" cy="250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E7E73A8B-4AB1-4EAD-B511-574AE4A2773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7730895" y="2282075"/>
                  <a:ext cx="73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8F9D76D-368C-4162-86D6-86942181E5AA}"/>
                    </a:ext>
                  </a:extLst>
                </p14:cNvPr>
                <p14:cNvContentPartPr/>
                <p14:nvPr/>
              </p14:nvContentPartPr>
              <p14:xfrm>
                <a:off x="7764735" y="2295755"/>
                <a:ext cx="113760" cy="1015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8F9D76D-368C-4162-86D6-86942181E5AA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7746735" y="2278115"/>
                  <a:ext cx="149400" cy="13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A72100BE-5A9F-4044-AFB7-609174F89B4E}"/>
                  </a:ext>
                </a:extLst>
              </p14:cNvPr>
              <p14:cNvContentPartPr/>
              <p14:nvPr/>
            </p14:nvContentPartPr>
            <p14:xfrm>
              <a:off x="8095575" y="2197835"/>
              <a:ext cx="136080" cy="3157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A72100BE-5A9F-4044-AFB7-609174F89B4E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077935" y="2179835"/>
                <a:ext cx="171720" cy="35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56A091-6BB3-42D1-8153-70DDEC7EDE0D}"/>
              </a:ext>
            </a:extLst>
          </p:cNvPr>
          <p:cNvGrpSpPr/>
          <p:nvPr/>
        </p:nvGrpSpPr>
        <p:grpSpPr>
          <a:xfrm>
            <a:off x="1719255" y="3499595"/>
            <a:ext cx="137520" cy="355320"/>
            <a:chOff x="1719255" y="3499595"/>
            <a:chExt cx="137520" cy="35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15A6FA9-E111-4654-A1AA-186BD560F0FA}"/>
                    </a:ext>
                  </a:extLst>
                </p14:cNvPr>
                <p14:cNvContentPartPr/>
                <p14:nvPr/>
              </p14:nvContentPartPr>
              <p14:xfrm>
                <a:off x="1719255" y="3499595"/>
                <a:ext cx="52920" cy="35532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15A6FA9-E111-4654-A1AA-186BD560F0F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701255" y="3481595"/>
                  <a:ext cx="885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64F7BC6-8476-4D52-A49C-243353B0448D}"/>
                    </a:ext>
                  </a:extLst>
                </p14:cNvPr>
                <p14:cNvContentPartPr/>
                <p14:nvPr/>
              </p14:nvContentPartPr>
              <p14:xfrm>
                <a:off x="1736535" y="3526955"/>
                <a:ext cx="120240" cy="1634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64F7BC6-8476-4D52-A49C-243353B0448D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718895" y="3508955"/>
                  <a:ext cx="15588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BAEE2DB5-74CB-4B9B-A614-ED49C8AE8FE5}"/>
                  </a:ext>
                </a:extLst>
              </p14:cNvPr>
              <p14:cNvContentPartPr/>
              <p14:nvPr/>
            </p14:nvContentPartPr>
            <p14:xfrm>
              <a:off x="2553015" y="3514715"/>
              <a:ext cx="274680" cy="33120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BAEE2DB5-74CB-4B9B-A614-ED49C8AE8FE5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2535015" y="3496715"/>
                <a:ext cx="310320" cy="36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27CDC1E-7152-46E4-9C3A-3082C8B1D916}"/>
              </a:ext>
            </a:extLst>
          </p:cNvPr>
          <p:cNvGrpSpPr/>
          <p:nvPr/>
        </p:nvGrpSpPr>
        <p:grpSpPr>
          <a:xfrm>
            <a:off x="3611055" y="3578795"/>
            <a:ext cx="180360" cy="349200"/>
            <a:chOff x="3611055" y="3578795"/>
            <a:chExt cx="18036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B40464A3-BB74-4597-9DB7-A3CB0625B458}"/>
                    </a:ext>
                  </a:extLst>
                </p14:cNvPr>
                <p14:cNvContentPartPr/>
                <p14:nvPr/>
              </p14:nvContentPartPr>
              <p14:xfrm>
                <a:off x="3611055" y="3595355"/>
                <a:ext cx="40320" cy="33264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B40464A3-BB74-4597-9DB7-A3CB0625B45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3593055" y="3577715"/>
                  <a:ext cx="7596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79A541E-BA34-41E3-8BA8-4282581A474C}"/>
                    </a:ext>
                  </a:extLst>
                </p14:cNvPr>
                <p14:cNvContentPartPr/>
                <p14:nvPr/>
              </p14:nvContentPartPr>
              <p14:xfrm>
                <a:off x="3647415" y="3578795"/>
                <a:ext cx="144000" cy="1764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79A541E-BA34-41E3-8BA8-4282581A474C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3629415" y="3560795"/>
                  <a:ext cx="179640" cy="21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826D0DE-E9E6-4689-931E-9DA4454F0FC9}"/>
              </a:ext>
            </a:extLst>
          </p:cNvPr>
          <p:cNvGrpSpPr/>
          <p:nvPr/>
        </p:nvGrpSpPr>
        <p:grpSpPr>
          <a:xfrm>
            <a:off x="4022895" y="3540995"/>
            <a:ext cx="253080" cy="160560"/>
            <a:chOff x="4022895" y="3540995"/>
            <a:chExt cx="253080" cy="16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8B83065-4255-476A-9140-756604FE5A78}"/>
                    </a:ext>
                  </a:extLst>
                </p14:cNvPr>
                <p14:cNvContentPartPr/>
                <p14:nvPr/>
              </p14:nvContentPartPr>
              <p14:xfrm>
                <a:off x="4022895" y="3611195"/>
                <a:ext cx="234360" cy="367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8B83065-4255-476A-9140-756604FE5A78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004895" y="3593555"/>
                  <a:ext cx="2700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F523B09-EE41-44E6-B67E-18C835E61594}"/>
                    </a:ext>
                  </a:extLst>
                </p14:cNvPr>
                <p14:cNvContentPartPr/>
                <p14:nvPr/>
              </p14:nvContentPartPr>
              <p14:xfrm>
                <a:off x="4182735" y="3540995"/>
                <a:ext cx="93240" cy="1605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F523B09-EE41-44E6-B67E-18C835E61594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4164735" y="3523355"/>
                  <a:ext cx="128880" cy="19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46B28897-A806-4965-BDDB-8B33839C2AE7}"/>
                  </a:ext>
                </a:extLst>
              </p14:cNvPr>
              <p14:cNvContentPartPr/>
              <p14:nvPr/>
            </p14:nvContentPartPr>
            <p14:xfrm>
              <a:off x="4546335" y="3573755"/>
              <a:ext cx="262440" cy="3016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46B28897-A806-4965-BDDB-8B33839C2AE7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528335" y="3555755"/>
                <a:ext cx="298080" cy="33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1BDBEB7-4DB4-4822-A657-964DF830374E}"/>
              </a:ext>
            </a:extLst>
          </p:cNvPr>
          <p:cNvGrpSpPr/>
          <p:nvPr/>
        </p:nvGrpSpPr>
        <p:grpSpPr>
          <a:xfrm>
            <a:off x="5335815" y="3658355"/>
            <a:ext cx="714240" cy="269640"/>
            <a:chOff x="5335815" y="3658355"/>
            <a:chExt cx="71424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C8944592-F4CB-466B-8893-CAB7DF6CD01E}"/>
                    </a:ext>
                  </a:extLst>
                </p14:cNvPr>
                <p14:cNvContentPartPr/>
                <p14:nvPr/>
              </p14:nvContentPartPr>
              <p14:xfrm>
                <a:off x="5335815" y="3658355"/>
                <a:ext cx="272880" cy="26964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C8944592-F4CB-466B-8893-CAB7DF6CD01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18175" y="3640355"/>
                  <a:ext cx="3085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B2974540-FDDC-41D0-A672-BC8E6632352A}"/>
                    </a:ext>
                  </a:extLst>
                </p14:cNvPr>
                <p14:cNvContentPartPr/>
                <p14:nvPr/>
              </p14:nvContentPartPr>
              <p14:xfrm>
                <a:off x="5754495" y="3733595"/>
                <a:ext cx="283680" cy="18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B2974540-FDDC-41D0-A672-BC8E6632352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36855" y="3715955"/>
                  <a:ext cx="3193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020B4D01-E24F-4619-B5C9-2F5AC6E3838B}"/>
                    </a:ext>
                  </a:extLst>
                </p14:cNvPr>
                <p14:cNvContentPartPr/>
                <p14:nvPr/>
              </p14:nvContentPartPr>
              <p14:xfrm>
                <a:off x="5967615" y="3658715"/>
                <a:ext cx="82440" cy="133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20B4D01-E24F-4619-B5C9-2F5AC6E3838B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49975" y="3641075"/>
                  <a:ext cx="118080" cy="16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344960A-7D85-447B-807E-15D6506B6F47}"/>
              </a:ext>
            </a:extLst>
          </p:cNvPr>
          <p:cNvGrpSpPr/>
          <p:nvPr/>
        </p:nvGrpSpPr>
        <p:grpSpPr>
          <a:xfrm>
            <a:off x="6337335" y="3647915"/>
            <a:ext cx="181080" cy="274320"/>
            <a:chOff x="6337335" y="3647915"/>
            <a:chExt cx="18108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CE9543BA-CDE0-47D2-9BA2-D9247A38FACA}"/>
                    </a:ext>
                  </a:extLst>
                </p14:cNvPr>
                <p14:cNvContentPartPr/>
                <p14:nvPr/>
              </p14:nvContentPartPr>
              <p14:xfrm>
                <a:off x="6338775" y="3659795"/>
                <a:ext cx="33840" cy="26244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CE9543BA-CDE0-47D2-9BA2-D9247A38FACA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321135" y="3641795"/>
                  <a:ext cx="694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71EC308-B06C-4236-B7AD-042AC3F8C474}"/>
                    </a:ext>
                  </a:extLst>
                </p14:cNvPr>
                <p14:cNvContentPartPr/>
                <p14:nvPr/>
              </p14:nvContentPartPr>
              <p14:xfrm>
                <a:off x="6337335" y="3647915"/>
                <a:ext cx="181080" cy="139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71EC308-B06C-4236-B7AD-042AC3F8C474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319335" y="3629915"/>
                  <a:ext cx="216720" cy="17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88C6096E-F619-498A-8189-BDAE4B0FB6F6}"/>
              </a:ext>
            </a:extLst>
          </p:cNvPr>
          <p:cNvGrpSpPr/>
          <p:nvPr/>
        </p:nvGrpSpPr>
        <p:grpSpPr>
          <a:xfrm>
            <a:off x="7050855" y="3558995"/>
            <a:ext cx="2451960" cy="478800"/>
            <a:chOff x="7050855" y="3558995"/>
            <a:chExt cx="245196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0CB549CA-740A-4E8E-9AB4-3ADFBD108CB1}"/>
                    </a:ext>
                  </a:extLst>
                </p14:cNvPr>
                <p14:cNvContentPartPr/>
                <p14:nvPr/>
              </p14:nvContentPartPr>
              <p14:xfrm>
                <a:off x="7050855" y="3573035"/>
                <a:ext cx="100800" cy="3240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CB549CA-740A-4E8E-9AB4-3ADFBD108CB1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032855" y="3555395"/>
                  <a:ext cx="13644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176212A-F9D1-4226-A49A-BC9B2D2BF441}"/>
                    </a:ext>
                  </a:extLst>
                </p14:cNvPr>
                <p14:cNvContentPartPr/>
                <p14:nvPr/>
              </p14:nvContentPartPr>
              <p14:xfrm>
                <a:off x="7248135" y="3733595"/>
                <a:ext cx="136800" cy="231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176212A-F9D1-4226-A49A-BC9B2D2BF441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230135" y="3715955"/>
                  <a:ext cx="1724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BA937F1C-4608-4502-8024-B4DF536E3761}"/>
                    </a:ext>
                  </a:extLst>
                </p14:cNvPr>
                <p14:cNvContentPartPr/>
                <p14:nvPr/>
              </p14:nvContentPartPr>
              <p14:xfrm>
                <a:off x="7436775" y="3755195"/>
                <a:ext cx="176760" cy="6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BA937F1C-4608-4502-8024-B4DF536E376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419135" y="3737555"/>
                  <a:ext cx="212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D7DD5498-B7D4-471F-A944-3B414DB6D346}"/>
                    </a:ext>
                  </a:extLst>
                </p14:cNvPr>
                <p14:cNvContentPartPr/>
                <p14:nvPr/>
              </p14:nvContentPartPr>
              <p14:xfrm>
                <a:off x="7526775" y="3679235"/>
                <a:ext cx="87840" cy="1508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D7DD5498-B7D4-471F-A944-3B414DB6D346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509135" y="3661595"/>
                  <a:ext cx="123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328FAF3-FB41-408B-8A8D-8745FA2C6874}"/>
                    </a:ext>
                  </a:extLst>
                </p14:cNvPr>
                <p14:cNvContentPartPr/>
                <p14:nvPr/>
              </p14:nvContentPartPr>
              <p14:xfrm>
                <a:off x="7729815" y="3735755"/>
                <a:ext cx="151200" cy="2336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328FAF3-FB41-408B-8A8D-8745FA2C687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711815" y="3718115"/>
                  <a:ext cx="186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0B6D348-CDBF-4D34-A88C-FDF9CF637936}"/>
                    </a:ext>
                  </a:extLst>
                </p14:cNvPr>
                <p14:cNvContentPartPr/>
                <p14:nvPr/>
              </p14:nvContentPartPr>
              <p14:xfrm>
                <a:off x="7884255" y="3582395"/>
                <a:ext cx="77760" cy="288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0B6D348-CDBF-4D34-A88C-FDF9CF637936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866615" y="3564755"/>
                  <a:ext cx="1134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B3897520-523B-46E3-8084-D233A54566BF}"/>
                    </a:ext>
                  </a:extLst>
                </p14:cNvPr>
                <p14:cNvContentPartPr/>
                <p14:nvPr/>
              </p14:nvContentPartPr>
              <p14:xfrm>
                <a:off x="8065335" y="3743675"/>
                <a:ext cx="243720" cy="1296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B3897520-523B-46E3-8084-D233A54566B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047335" y="3725675"/>
                  <a:ext cx="279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DBDB9F4F-434E-4C47-AB7F-5EB450C00127}"/>
                    </a:ext>
                  </a:extLst>
                </p14:cNvPr>
                <p14:cNvContentPartPr/>
                <p14:nvPr/>
              </p14:nvContentPartPr>
              <p14:xfrm>
                <a:off x="8405175" y="3576635"/>
                <a:ext cx="122040" cy="310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DBDB9F4F-434E-4C47-AB7F-5EB450C00127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387175" y="3558995"/>
                  <a:ext cx="157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B5980E8-C339-4039-A2FE-271598F3CD10}"/>
                    </a:ext>
                  </a:extLst>
                </p14:cNvPr>
                <p14:cNvContentPartPr/>
                <p14:nvPr/>
              </p14:nvContentPartPr>
              <p14:xfrm>
                <a:off x="8642775" y="3768875"/>
                <a:ext cx="126720" cy="2689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B5980E8-C339-4039-A2FE-271598F3CD10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624775" y="3751235"/>
                  <a:ext cx="162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3F3BC68-30EC-4410-9F76-B8F8D86D7F70}"/>
                    </a:ext>
                  </a:extLst>
                </p14:cNvPr>
                <p14:cNvContentPartPr/>
                <p14:nvPr/>
              </p14:nvContentPartPr>
              <p14:xfrm>
                <a:off x="8855175" y="3820715"/>
                <a:ext cx="133560" cy="2088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3F3BC68-30EC-4410-9F76-B8F8D86D7F7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37535" y="3802715"/>
                  <a:ext cx="169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6C0C1F2-4562-406F-AA1C-D832A2FF28F8}"/>
                    </a:ext>
                  </a:extLst>
                </p14:cNvPr>
                <p14:cNvContentPartPr/>
                <p14:nvPr/>
              </p14:nvContentPartPr>
              <p14:xfrm>
                <a:off x="8967135" y="3762755"/>
                <a:ext cx="47880" cy="1141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6C0C1F2-4562-406F-AA1C-D832A2FF28F8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949495" y="3745115"/>
                  <a:ext cx="835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50047C5-E017-42C4-B7EC-7B8FFC1D8C1E}"/>
                    </a:ext>
                  </a:extLst>
                </p14:cNvPr>
                <p14:cNvContentPartPr/>
                <p14:nvPr/>
              </p14:nvContentPartPr>
              <p14:xfrm>
                <a:off x="9188535" y="3769235"/>
                <a:ext cx="104400" cy="217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50047C5-E017-42C4-B7EC-7B8FFC1D8C1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170535" y="3751595"/>
                  <a:ext cx="1400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283828A-B36C-4A3C-9495-8FA6D69016F5}"/>
                    </a:ext>
                  </a:extLst>
                </p14:cNvPr>
                <p14:cNvContentPartPr/>
                <p14:nvPr/>
              </p14:nvContentPartPr>
              <p14:xfrm>
                <a:off x="9365655" y="3558995"/>
                <a:ext cx="137160" cy="32688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283828A-B36C-4A3C-9495-8FA6D69016F5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347655" y="3541355"/>
                  <a:ext cx="172800" cy="36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50E01CB-1464-4A50-B9BC-9EDB5AD30A48}"/>
              </a:ext>
            </a:extLst>
          </p:cNvPr>
          <p:cNvGrpSpPr/>
          <p:nvPr/>
        </p:nvGrpSpPr>
        <p:grpSpPr>
          <a:xfrm>
            <a:off x="10007535" y="3655115"/>
            <a:ext cx="641520" cy="244800"/>
            <a:chOff x="10007535" y="3655115"/>
            <a:chExt cx="641520" cy="24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CE069F0-BDBD-495F-AA29-BC23C26D3529}"/>
                    </a:ext>
                  </a:extLst>
                </p14:cNvPr>
                <p14:cNvContentPartPr/>
                <p14:nvPr/>
              </p14:nvContentPartPr>
              <p14:xfrm>
                <a:off x="10007535" y="3669515"/>
                <a:ext cx="64080" cy="230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CE069F0-BDBD-495F-AA29-BC23C26D3529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989895" y="3651515"/>
                  <a:ext cx="997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07EC227-0439-4AE8-81DD-EFBED7203A74}"/>
                    </a:ext>
                  </a:extLst>
                </p14:cNvPr>
                <p14:cNvContentPartPr/>
                <p14:nvPr/>
              </p14:nvContentPartPr>
              <p14:xfrm>
                <a:off x="10022295" y="3719195"/>
                <a:ext cx="147600" cy="99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07EC227-0439-4AE8-81DD-EFBED7203A7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10004295" y="3701555"/>
                  <a:ext cx="1832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99421EE0-FE97-447E-AC67-D518C3E653E4}"/>
                    </a:ext>
                  </a:extLst>
                </p14:cNvPr>
                <p14:cNvContentPartPr/>
                <p14:nvPr/>
              </p14:nvContentPartPr>
              <p14:xfrm>
                <a:off x="10375095" y="3718835"/>
                <a:ext cx="228240" cy="169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99421EE0-FE97-447E-AC67-D518C3E653E4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357455" y="3701195"/>
                  <a:ext cx="2638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16874A2D-974F-41AC-90B7-0F6AF3FB948F}"/>
                    </a:ext>
                  </a:extLst>
                </p14:cNvPr>
                <p14:cNvContentPartPr/>
                <p14:nvPr/>
              </p14:nvContentPartPr>
              <p14:xfrm>
                <a:off x="10539255" y="3657275"/>
                <a:ext cx="109800" cy="11664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16874A2D-974F-41AC-90B7-0F6AF3FB948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521615" y="3639635"/>
                  <a:ext cx="1454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4DF7C63-EAFD-4F4C-B453-93D10CB5AF20}"/>
                    </a:ext>
                  </a:extLst>
                </p14:cNvPr>
                <p14:cNvContentPartPr/>
                <p14:nvPr/>
              </p14:nvContentPartPr>
              <p14:xfrm>
                <a:off x="10349895" y="3655115"/>
                <a:ext cx="138960" cy="1393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4DF7C63-EAFD-4F4C-B453-93D10CB5AF20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32255" y="3637115"/>
                  <a:ext cx="174600" cy="17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266D2AB7-E727-4C17-9353-C7604CE348BF}"/>
                  </a:ext>
                </a:extLst>
              </p14:cNvPr>
              <p14:cNvContentPartPr/>
              <p14:nvPr/>
            </p14:nvContentPartPr>
            <p14:xfrm>
              <a:off x="10880895" y="3718835"/>
              <a:ext cx="305640" cy="29772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266D2AB7-E727-4C17-9353-C7604CE348BF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863255" y="3701195"/>
                <a:ext cx="3412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5F085312-D129-4540-A32B-09BCCD3F4876}"/>
                  </a:ext>
                </a:extLst>
              </p14:cNvPr>
              <p14:cNvContentPartPr/>
              <p14:nvPr/>
            </p14:nvContentPartPr>
            <p14:xfrm>
              <a:off x="1222815" y="4130315"/>
              <a:ext cx="1031652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5F085312-D129-4540-A32B-09BCCD3F4876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204815" y="4112675"/>
                <a:ext cx="103521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D2E36BF-634C-4826-8593-BACC64F7B0A5}"/>
                  </a:ext>
                </a:extLst>
              </p14:cNvPr>
              <p14:cNvContentPartPr/>
              <p14:nvPr/>
            </p14:nvContentPartPr>
            <p14:xfrm>
              <a:off x="1145775" y="4650155"/>
              <a:ext cx="103881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D2E36BF-634C-4826-8593-BACC64F7B0A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27775" y="4632515"/>
                <a:ext cx="10423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7F92643-68C5-4244-9947-8D265022EB5C}"/>
                  </a:ext>
                </a:extLst>
              </p14:cNvPr>
              <p14:cNvContentPartPr/>
              <p14:nvPr/>
            </p14:nvContentPartPr>
            <p14:xfrm>
              <a:off x="1228575" y="5181155"/>
              <a:ext cx="1031904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7F92643-68C5-4244-9947-8D265022EB5C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210575" y="5163155"/>
                <a:ext cx="10354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C8CA272-C7DD-4601-9CE6-FBAD5BFE15F8}"/>
                  </a:ext>
                </a:extLst>
              </p14:cNvPr>
              <p14:cNvContentPartPr/>
              <p14:nvPr/>
            </p14:nvContentPartPr>
            <p14:xfrm>
              <a:off x="1293735" y="5725835"/>
              <a:ext cx="1025712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C8CA272-C7DD-4601-9CE6-FBAD5BFE15F8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275735" y="5707835"/>
                <a:ext cx="10292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BB845D16-0904-4CB4-AEEC-CCADFD07CCA9}"/>
                  </a:ext>
                </a:extLst>
              </p14:cNvPr>
              <p14:cNvContentPartPr/>
              <p14:nvPr/>
            </p14:nvContentPartPr>
            <p14:xfrm>
              <a:off x="1265836" y="6268623"/>
              <a:ext cx="1034208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BB845D16-0904-4CB4-AEEC-CCADFD07CCA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248196" y="6250623"/>
                <a:ext cx="10377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07264CAB-8AB3-4162-ADB0-4691F0A65C07}"/>
                  </a:ext>
                </a:extLst>
              </p14:cNvPr>
              <p14:cNvContentPartPr/>
              <p14:nvPr/>
            </p14:nvContentPartPr>
            <p14:xfrm>
              <a:off x="1233076" y="3365943"/>
              <a:ext cx="1029564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07264CAB-8AB3-4162-ADB0-4691F0A65C07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1215436" y="3348303"/>
                <a:ext cx="1033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C34044B1-EE31-4A7B-BEE9-02E5E89F6A4D}"/>
                  </a:ext>
                </a:extLst>
              </p14:cNvPr>
              <p14:cNvContentPartPr/>
              <p14:nvPr/>
            </p14:nvContentPartPr>
            <p14:xfrm>
              <a:off x="1275916" y="3316983"/>
              <a:ext cx="360" cy="3049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C34044B1-EE31-4A7B-BEE9-02E5E89F6A4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257916" y="3299343"/>
                <a:ext cx="36000" cy="30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9CBDBAD5-5D17-4FEC-ABE5-EF6630AE6B6C}"/>
                  </a:ext>
                </a:extLst>
              </p14:cNvPr>
              <p14:cNvContentPartPr/>
              <p14:nvPr/>
            </p14:nvContentPartPr>
            <p14:xfrm>
              <a:off x="2278156" y="3354783"/>
              <a:ext cx="360" cy="29260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9CBDBAD5-5D17-4FEC-ABE5-EF6630AE6B6C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2260516" y="3336783"/>
                <a:ext cx="36000" cy="29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66D1F5E5-3AA9-4064-9336-ED5A9CBFA255}"/>
                  </a:ext>
                </a:extLst>
              </p14:cNvPr>
              <p14:cNvContentPartPr/>
              <p14:nvPr/>
            </p14:nvContentPartPr>
            <p14:xfrm>
              <a:off x="3204076" y="3395463"/>
              <a:ext cx="360" cy="28231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66D1F5E5-3AA9-4064-9336-ED5A9CBFA25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3186436" y="3377823"/>
                <a:ext cx="36000" cy="28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F16930B1-1D55-4365-9C1D-C929F9500860}"/>
                  </a:ext>
                </a:extLst>
              </p14:cNvPr>
              <p14:cNvContentPartPr/>
              <p14:nvPr/>
            </p14:nvContentPartPr>
            <p14:xfrm>
              <a:off x="5054476" y="3358383"/>
              <a:ext cx="360" cy="286848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F16930B1-1D55-4365-9C1D-C929F9500860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5036476" y="3340383"/>
                <a:ext cx="36000" cy="29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4ACE6B61-A90B-4D0E-82FB-A34F1CC79967}"/>
                  </a:ext>
                </a:extLst>
              </p14:cNvPr>
              <p14:cNvContentPartPr/>
              <p14:nvPr/>
            </p14:nvContentPartPr>
            <p14:xfrm>
              <a:off x="6953836" y="3366303"/>
              <a:ext cx="360" cy="290340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4ACE6B61-A90B-4D0E-82FB-A34F1CC79967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6935836" y="3348303"/>
                <a:ext cx="36000" cy="29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1C521988-F418-4C23-9D78-EA884454818B}"/>
                  </a:ext>
                </a:extLst>
              </p14:cNvPr>
              <p14:cNvContentPartPr/>
              <p14:nvPr/>
            </p14:nvContentPartPr>
            <p14:xfrm>
              <a:off x="9761836" y="3391503"/>
              <a:ext cx="360" cy="28483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1C521988-F418-4C23-9D78-EA884454818B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9744196" y="3373863"/>
                <a:ext cx="36000" cy="28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B089A8F7-9686-45C5-989D-487F3B076E97}"/>
                  </a:ext>
                </a:extLst>
              </p14:cNvPr>
              <p14:cNvContentPartPr/>
              <p14:nvPr/>
            </p14:nvContentPartPr>
            <p14:xfrm>
              <a:off x="11530516" y="3284943"/>
              <a:ext cx="360" cy="3027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B089A8F7-9686-45C5-989D-487F3B076E97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1512516" y="3266943"/>
                <a:ext cx="36000" cy="306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310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304801" y="1870225"/>
            <a:ext cx="1188719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Constructing A Truth Table for Compound Propositions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 dirty="0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0.4|12.2|11.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23</Words>
  <Application>Microsoft Office PowerPoint</Application>
  <PresentationFormat>Widescreen</PresentationFormat>
  <Paragraphs>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4</cp:revision>
  <dcterms:created xsi:type="dcterms:W3CDTF">2020-02-17T03:00:05Z</dcterms:created>
  <dcterms:modified xsi:type="dcterms:W3CDTF">2020-02-19T15:12:50Z</dcterms:modified>
</cp:coreProperties>
</file>