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C57DB2-E70C-4966-AC23-62E13FE8BD4E}" v="70" dt="2020-02-17T20:40:00.5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2" autoAdjust="0"/>
    <p:restoredTop sz="94271" autoAdjust="0"/>
  </p:normalViewPr>
  <p:slideViewPr>
    <p:cSldViewPr snapToGrid="0">
      <p:cViewPr varScale="1">
        <p:scale>
          <a:sx n="76" d="100"/>
          <a:sy n="76" d="100"/>
        </p:scale>
        <p:origin x="7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81C57DB2-E70C-4966-AC23-62E13FE8BD4E}"/>
    <pc:docChg chg="custSel addSld modSld">
      <pc:chgData name="Kimberly Brehm" userId="8c2b6ab9-3f19-41de-a892-34e3c36865ec" providerId="ADAL" clId="{81C57DB2-E70C-4966-AC23-62E13FE8BD4E}" dt="2020-02-17T20:40:00.537" v="131"/>
      <pc:docMkLst>
        <pc:docMk/>
      </pc:docMkLst>
      <pc:sldChg chg="addSp delSp modSp">
        <pc:chgData name="Kimberly Brehm" userId="8c2b6ab9-3f19-41de-a892-34e3c36865ec" providerId="ADAL" clId="{81C57DB2-E70C-4966-AC23-62E13FE8BD4E}" dt="2020-02-17T20:40:00.537" v="131"/>
        <pc:sldMkLst>
          <pc:docMk/>
          <pc:sldMk cId="3505249617" sldId="264"/>
        </pc:sldMkLst>
        <pc:spChg chg="mod">
          <ac:chgData name="Kimberly Brehm" userId="8c2b6ab9-3f19-41de-a892-34e3c36865ec" providerId="ADAL" clId="{81C57DB2-E70C-4966-AC23-62E13FE8BD4E}" dt="2020-02-17T20:39:21.231" v="130" actId="20577"/>
          <ac:spMkLst>
            <pc:docMk/>
            <pc:sldMk cId="3505249617" sldId="264"/>
            <ac:spMk id="2" creationId="{E1F50E47-2DF8-46E4-A54E-B5A634162102}"/>
          </ac:spMkLst>
        </pc:spChg>
        <pc:picChg chg="add mod">
          <ac:chgData name="Kimberly Brehm" userId="8c2b6ab9-3f19-41de-a892-34e3c36865ec" providerId="ADAL" clId="{81C57DB2-E70C-4966-AC23-62E13FE8BD4E}" dt="2020-02-17T20:40:00.537" v="131"/>
          <ac:picMkLst>
            <pc:docMk/>
            <pc:sldMk cId="3505249617" sldId="264"/>
            <ac:picMk id="4" creationId="{8756FA0D-1E84-4126-BE44-A4E664F5FF2C}"/>
          </ac:picMkLst>
        </pc:picChg>
        <pc:picChg chg="del">
          <ac:chgData name="Kimberly Brehm" userId="8c2b6ab9-3f19-41de-a892-34e3c36865ec" providerId="ADAL" clId="{81C57DB2-E70C-4966-AC23-62E13FE8BD4E}" dt="2020-02-17T20:40:00.537" v="131"/>
          <ac:picMkLst>
            <pc:docMk/>
            <pc:sldMk cId="3505249617" sldId="264"/>
            <ac:picMk id="5" creationId="{87E12D29-3B68-496F-9D6A-D6FA8728B2D6}"/>
          </ac:picMkLst>
        </pc:picChg>
      </pc:sldChg>
      <pc:sldChg chg="addSp delSp modSp delAnim">
        <pc:chgData name="Kimberly Brehm" userId="8c2b6ab9-3f19-41de-a892-34e3c36865ec" providerId="ADAL" clId="{81C57DB2-E70C-4966-AC23-62E13FE8BD4E}" dt="2020-02-17T20:23:58.969" v="2"/>
        <pc:sldMkLst>
          <pc:docMk/>
          <pc:sldMk cId="540709490" sldId="267"/>
        </pc:sldMkLst>
        <pc:picChg chg="del">
          <ac:chgData name="Kimberly Brehm" userId="8c2b6ab9-3f19-41de-a892-34e3c36865ec" providerId="ADAL" clId="{81C57DB2-E70C-4966-AC23-62E13FE8BD4E}" dt="2020-02-17T20:22:50.896" v="1" actId="478"/>
          <ac:picMkLst>
            <pc:docMk/>
            <pc:sldMk cId="540709490" sldId="267"/>
            <ac:picMk id="6" creationId="{51EFE680-BE19-4FBB-856C-9D8A92727500}"/>
          </ac:picMkLst>
        </pc:picChg>
        <pc:picChg chg="add mod">
          <ac:chgData name="Kimberly Brehm" userId="8c2b6ab9-3f19-41de-a892-34e3c36865ec" providerId="ADAL" clId="{81C57DB2-E70C-4966-AC23-62E13FE8BD4E}" dt="2020-02-17T20:23:58.969" v="2"/>
          <ac:picMkLst>
            <pc:docMk/>
            <pc:sldMk cId="540709490" sldId="267"/>
            <ac:picMk id="7" creationId="{7736FB1D-42A3-4F5D-A042-017172FEDBF3}"/>
          </ac:picMkLst>
        </pc:picChg>
        <pc:picChg chg="del">
          <ac:chgData name="Kimberly Brehm" userId="8c2b6ab9-3f19-41de-a892-34e3c36865ec" providerId="ADAL" clId="{81C57DB2-E70C-4966-AC23-62E13FE8BD4E}" dt="2020-02-17T20:22:47.465" v="0" actId="478"/>
          <ac:picMkLst>
            <pc:docMk/>
            <pc:sldMk cId="540709490" sldId="267"/>
            <ac:picMk id="9" creationId="{718343B2-1DB2-4A9F-886A-2585F31AEB1A}"/>
          </ac:picMkLst>
        </pc:picChg>
        <pc:inkChg chg="add">
          <ac:chgData name="Kimberly Brehm" userId="8c2b6ab9-3f19-41de-a892-34e3c36865ec" providerId="ADAL" clId="{81C57DB2-E70C-4966-AC23-62E13FE8BD4E}" dt="2020-02-17T20:23:58.969" v="2"/>
          <ac:inkMkLst>
            <pc:docMk/>
            <pc:sldMk cId="540709490" sldId="267"/>
            <ac:inkMk id="3" creationId="{E3D07BC6-0A8A-4AD3-A6EA-824CAC2BF1F8}"/>
          </ac:inkMkLst>
        </pc:inkChg>
      </pc:sldChg>
      <pc:sldChg chg="addSp modSp">
        <pc:chgData name="Kimberly Brehm" userId="8c2b6ab9-3f19-41de-a892-34e3c36865ec" providerId="ADAL" clId="{81C57DB2-E70C-4966-AC23-62E13FE8BD4E}" dt="2020-02-17T20:27:45.074" v="4"/>
        <pc:sldMkLst>
          <pc:docMk/>
          <pc:sldMk cId="798294385" sldId="268"/>
        </pc:sldMkLst>
        <pc:graphicFrameChg chg="modGraphic">
          <ac:chgData name="Kimberly Brehm" userId="8c2b6ab9-3f19-41de-a892-34e3c36865ec" providerId="ADAL" clId="{81C57DB2-E70C-4966-AC23-62E13FE8BD4E}" dt="2020-02-17T20:24:32.842" v="3" actId="2711"/>
          <ac:graphicFrameMkLst>
            <pc:docMk/>
            <pc:sldMk cId="798294385" sldId="268"/>
            <ac:graphicFrameMk id="3" creationId="{F32A1822-2007-4C54-B459-A1D0FF7A1911}"/>
          </ac:graphicFrameMkLst>
        </pc:graphicFrameChg>
        <pc:picChg chg="add mod">
          <ac:chgData name="Kimberly Brehm" userId="8c2b6ab9-3f19-41de-a892-34e3c36865ec" providerId="ADAL" clId="{81C57DB2-E70C-4966-AC23-62E13FE8BD4E}" dt="2020-02-17T20:27:45.074" v="4"/>
          <ac:picMkLst>
            <pc:docMk/>
            <pc:sldMk cId="798294385" sldId="268"/>
            <ac:picMk id="6" creationId="{7AEE28B2-91DB-4222-92B3-861742DB7621}"/>
          </ac:picMkLst>
        </pc:picChg>
        <pc:inkChg chg="add">
          <ac:chgData name="Kimberly Brehm" userId="8c2b6ab9-3f19-41de-a892-34e3c36865ec" providerId="ADAL" clId="{81C57DB2-E70C-4966-AC23-62E13FE8BD4E}" dt="2020-02-17T20:27:45.074" v="4"/>
          <ac:inkMkLst>
            <pc:docMk/>
            <pc:sldMk cId="798294385" sldId="268"/>
            <ac:inkMk id="4" creationId="{155EF797-A06F-47CE-915F-C5480FB4C0A7}"/>
          </ac:inkMkLst>
        </pc:inkChg>
      </pc:sldChg>
      <pc:sldChg chg="addSp modSp">
        <pc:chgData name="Kimberly Brehm" userId="8c2b6ab9-3f19-41de-a892-34e3c36865ec" providerId="ADAL" clId="{81C57DB2-E70C-4966-AC23-62E13FE8BD4E}" dt="2020-02-17T20:28:29.760" v="6"/>
        <pc:sldMkLst>
          <pc:docMk/>
          <pc:sldMk cId="807410369" sldId="269"/>
        </pc:sldMkLst>
        <pc:graphicFrameChg chg="modGraphic">
          <ac:chgData name="Kimberly Brehm" userId="8c2b6ab9-3f19-41de-a892-34e3c36865ec" providerId="ADAL" clId="{81C57DB2-E70C-4966-AC23-62E13FE8BD4E}" dt="2020-02-17T20:28:03.030" v="5" actId="2711"/>
          <ac:graphicFrameMkLst>
            <pc:docMk/>
            <pc:sldMk cId="807410369" sldId="269"/>
            <ac:graphicFrameMk id="4" creationId="{2989CFF5-807A-4E37-8411-C191CF5CEC84}"/>
          </ac:graphicFrameMkLst>
        </pc:graphicFrameChg>
        <pc:picChg chg="add mod">
          <ac:chgData name="Kimberly Brehm" userId="8c2b6ab9-3f19-41de-a892-34e3c36865ec" providerId="ADAL" clId="{81C57DB2-E70C-4966-AC23-62E13FE8BD4E}" dt="2020-02-17T20:28:29.760" v="6"/>
          <ac:picMkLst>
            <pc:docMk/>
            <pc:sldMk cId="807410369" sldId="269"/>
            <ac:picMk id="5" creationId="{5254AD6F-0B67-4E0B-B30D-D3C5D102098C}"/>
          </ac:picMkLst>
        </pc:picChg>
      </pc:sldChg>
      <pc:sldChg chg="addSp delSp modSp add">
        <pc:chgData name="Kimberly Brehm" userId="8c2b6ab9-3f19-41de-a892-34e3c36865ec" providerId="ADAL" clId="{81C57DB2-E70C-4966-AC23-62E13FE8BD4E}" dt="2020-02-17T20:36:12.437" v="82"/>
        <pc:sldMkLst>
          <pc:docMk/>
          <pc:sldMk cId="2102426370" sldId="270"/>
        </pc:sldMkLst>
        <pc:spChg chg="add mod">
          <ac:chgData name="Kimberly Brehm" userId="8c2b6ab9-3f19-41de-a892-34e3c36865ec" providerId="ADAL" clId="{81C57DB2-E70C-4966-AC23-62E13FE8BD4E}" dt="2020-02-17T20:29:48.431" v="66" actId="1076"/>
          <ac:spMkLst>
            <pc:docMk/>
            <pc:sldMk cId="2102426370" sldId="270"/>
            <ac:spMk id="2" creationId="{828C744B-91A9-4E25-BFEC-9472FCEC3C89}"/>
          </ac:spMkLst>
        </pc:spChg>
        <pc:spChg chg="add mod">
          <ac:chgData name="Kimberly Brehm" userId="8c2b6ab9-3f19-41de-a892-34e3c36865ec" providerId="ADAL" clId="{81C57DB2-E70C-4966-AC23-62E13FE8BD4E}" dt="2020-02-17T20:30:19.039" v="73" actId="1076"/>
          <ac:spMkLst>
            <pc:docMk/>
            <pc:sldMk cId="2102426370" sldId="270"/>
            <ac:spMk id="3" creationId="{E934CF18-6553-4D1E-A2B8-37995B223D6E}"/>
          </ac:spMkLst>
        </pc:spChg>
        <pc:graphicFrameChg chg="add mod modGraphic">
          <ac:chgData name="Kimberly Brehm" userId="8c2b6ab9-3f19-41de-a892-34e3c36865ec" providerId="ADAL" clId="{81C57DB2-E70C-4966-AC23-62E13FE8BD4E}" dt="2020-02-17T20:31:14.947" v="80" actId="1076"/>
          <ac:graphicFrameMkLst>
            <pc:docMk/>
            <pc:sldMk cId="2102426370" sldId="270"/>
            <ac:graphicFrameMk id="4" creationId="{5E36E5A0-E70C-4126-B151-E6839290965D}"/>
          </ac:graphicFrameMkLst>
        </pc:graphicFrameChg>
        <pc:picChg chg="add del mod">
          <ac:chgData name="Kimberly Brehm" userId="8c2b6ab9-3f19-41de-a892-34e3c36865ec" providerId="ADAL" clId="{81C57DB2-E70C-4966-AC23-62E13FE8BD4E}" dt="2020-02-17T20:36:12.437" v="82"/>
          <ac:picMkLst>
            <pc:docMk/>
            <pc:sldMk cId="2102426370" sldId="270"/>
            <ac:picMk id="6" creationId="{B905840E-2335-4D98-A711-040D9A91B9F6}"/>
          </ac:picMkLst>
        </pc:picChg>
        <pc:picChg chg="add mod">
          <ac:chgData name="Kimberly Brehm" userId="8c2b6ab9-3f19-41de-a892-34e3c36865ec" providerId="ADAL" clId="{81C57DB2-E70C-4966-AC23-62E13FE8BD4E}" dt="2020-02-17T20:36:12.437" v="82"/>
          <ac:picMkLst>
            <pc:docMk/>
            <pc:sldMk cId="2102426370" sldId="270"/>
            <ac:picMk id="8" creationId="{EE75CE0B-D3EA-43D5-BD86-C88118369068}"/>
          </ac:picMkLst>
        </pc:picChg>
        <pc:inkChg chg="add">
          <ac:chgData name="Kimberly Brehm" userId="8c2b6ab9-3f19-41de-a892-34e3c36865ec" providerId="ADAL" clId="{81C57DB2-E70C-4966-AC23-62E13FE8BD4E}" dt="2020-02-17T20:36:12.437" v="82"/>
          <ac:inkMkLst>
            <pc:docMk/>
            <pc:sldMk cId="2102426370" sldId="270"/>
            <ac:inkMk id="7" creationId="{18A0E5A5-6797-4102-AAFE-16639894766D}"/>
          </ac:inkMkLst>
        </pc:inkChg>
      </pc:sldChg>
    </pc:docChg>
  </pc:docChgLst>
  <pc:docChgLst>
    <pc:chgData name="Kimberly Brehm" userId="8c2b6ab9-3f19-41de-a892-34e3c36865ec" providerId="ADAL" clId="{BAB331FC-E7E7-4D33-B63D-40A121CF0802}"/>
    <pc:docChg chg="custSel addSld delSld modSld">
      <pc:chgData name="Kimberly Brehm" userId="8c2b6ab9-3f19-41de-a892-34e3c36865ec" providerId="ADAL" clId="{BAB331FC-E7E7-4D33-B63D-40A121CF0802}" dt="2020-02-17T20:22:15.887" v="173"/>
      <pc:docMkLst>
        <pc:docMk/>
      </pc:docMkLst>
      <pc:sldChg chg="addSp delSp modSp">
        <pc:chgData name="Kimberly Brehm" userId="8c2b6ab9-3f19-41de-a892-34e3c36865ec" providerId="ADAL" clId="{BAB331FC-E7E7-4D33-B63D-40A121CF0802}" dt="2020-02-17T19:59:01.669" v="9"/>
        <pc:sldMkLst>
          <pc:docMk/>
          <pc:sldMk cId="4186269951" sldId="256"/>
        </pc:sldMkLst>
        <pc:spChg chg="mod">
          <ac:chgData name="Kimberly Brehm" userId="8c2b6ab9-3f19-41de-a892-34e3c36865ec" providerId="ADAL" clId="{BAB331FC-E7E7-4D33-B63D-40A121CF0802}" dt="2020-02-17T19:57:53.008" v="2"/>
          <ac:spMkLst>
            <pc:docMk/>
            <pc:sldMk cId="4186269951" sldId="256"/>
            <ac:spMk id="105" creationId="{D1DE2816-61E5-4F24-94C5-ADC024D6C6C2}"/>
          </ac:spMkLst>
        </pc:spChg>
        <pc:spChg chg="mod">
          <ac:chgData name="Kimberly Brehm" userId="8c2b6ab9-3f19-41de-a892-34e3c36865ec" providerId="ADAL" clId="{BAB331FC-E7E7-4D33-B63D-40A121CF0802}" dt="2020-02-17T19:57:50.667" v="1" actId="20577"/>
          <ac:spMkLst>
            <pc:docMk/>
            <pc:sldMk cId="4186269951" sldId="256"/>
            <ac:spMk id="113" creationId="{EB37F254-1F37-4D6F-B88B-E4B0ADE1D2AD}"/>
          </ac:spMkLst>
        </pc:spChg>
        <pc:picChg chg="add mod">
          <ac:chgData name="Kimberly Brehm" userId="8c2b6ab9-3f19-41de-a892-34e3c36865ec" providerId="ADAL" clId="{BAB331FC-E7E7-4D33-B63D-40A121CF0802}" dt="2020-02-17T19:59:01.669" v="9"/>
          <ac:picMkLst>
            <pc:docMk/>
            <pc:sldMk cId="4186269951" sldId="256"/>
            <ac:picMk id="2" creationId="{DC46AF6B-AE3A-43D8-93FD-BB841BA1706D}"/>
          </ac:picMkLst>
        </pc:picChg>
        <pc:picChg chg="del">
          <ac:chgData name="Kimberly Brehm" userId="8c2b6ab9-3f19-41de-a892-34e3c36865ec" providerId="ADAL" clId="{BAB331FC-E7E7-4D33-B63D-40A121CF0802}" dt="2020-02-17T19:59:01.669" v="9"/>
          <ac:picMkLst>
            <pc:docMk/>
            <pc:sldMk cId="4186269951" sldId="256"/>
            <ac:picMk id="120" creationId="{9C3E17ED-42DB-4AFE-A80B-58162F79DC76}"/>
          </ac:picMkLst>
        </pc:picChg>
      </pc:sldChg>
      <pc:sldChg chg="del">
        <pc:chgData name="Kimberly Brehm" userId="8c2b6ab9-3f19-41de-a892-34e3c36865ec" providerId="ADAL" clId="{BAB331FC-E7E7-4D33-B63D-40A121CF0802}" dt="2020-02-17T19:58:04.375" v="3" actId="47"/>
        <pc:sldMkLst>
          <pc:docMk/>
          <pc:sldMk cId="3524175431" sldId="258"/>
        </pc:sldMkLst>
      </pc:sldChg>
      <pc:sldChg chg="addSp delSp modSp add">
        <pc:chgData name="Kimberly Brehm" userId="8c2b6ab9-3f19-41de-a892-34e3c36865ec" providerId="ADAL" clId="{BAB331FC-E7E7-4D33-B63D-40A121CF0802}" dt="2020-02-17T20:19:39.799" v="169"/>
        <pc:sldMkLst>
          <pc:docMk/>
          <pc:sldMk cId="1230721594" sldId="265"/>
        </pc:sldMkLst>
        <pc:spChg chg="add mod">
          <ac:chgData name="Kimberly Brehm" userId="8c2b6ab9-3f19-41de-a892-34e3c36865ec" providerId="ADAL" clId="{BAB331FC-E7E7-4D33-B63D-40A121CF0802}" dt="2020-02-17T20:00:50.248" v="18" actId="27636"/>
          <ac:spMkLst>
            <pc:docMk/>
            <pc:sldMk cId="1230721594" sldId="265"/>
            <ac:spMk id="2" creationId="{A206A3EB-E40B-4F37-8E02-91B82A84A0F3}"/>
          </ac:spMkLst>
        </pc:spChg>
        <pc:spChg chg="add del">
          <ac:chgData name="Kimberly Brehm" userId="8c2b6ab9-3f19-41de-a892-34e3c36865ec" providerId="ADAL" clId="{BAB331FC-E7E7-4D33-B63D-40A121CF0802}" dt="2020-02-17T20:06:47.422" v="101"/>
          <ac:spMkLst>
            <pc:docMk/>
            <pc:sldMk cId="1230721594" sldId="265"/>
            <ac:spMk id="6" creationId="{E228F632-3C4C-4D19-81A1-EE46A9184B5C}"/>
          </ac:spMkLst>
        </pc:spChg>
        <pc:spChg chg="add mod">
          <ac:chgData name="Kimberly Brehm" userId="8c2b6ab9-3f19-41de-a892-34e3c36865ec" providerId="ADAL" clId="{BAB331FC-E7E7-4D33-B63D-40A121CF0802}" dt="2020-02-17T20:06:59.679" v="103" actId="2711"/>
          <ac:spMkLst>
            <pc:docMk/>
            <pc:sldMk cId="1230721594" sldId="265"/>
            <ac:spMk id="7" creationId="{274E19AD-5FE6-4F94-8BF5-9D3D179F7EB4}"/>
          </ac:spMkLst>
        </pc:spChg>
        <pc:graphicFrameChg chg="add mod modGraphic">
          <ac:chgData name="Kimberly Brehm" userId="8c2b6ab9-3f19-41de-a892-34e3c36865ec" providerId="ADAL" clId="{BAB331FC-E7E7-4D33-B63D-40A121CF0802}" dt="2020-02-17T20:07:08.029" v="104" actId="1076"/>
          <ac:graphicFrameMkLst>
            <pc:docMk/>
            <pc:sldMk cId="1230721594" sldId="265"/>
            <ac:graphicFrameMk id="4" creationId="{7BD4FED4-596F-4E03-9B52-CC47F8E89EA1}"/>
          </ac:graphicFrameMkLst>
        </pc:graphicFrameChg>
        <pc:picChg chg="add del mod">
          <ac:chgData name="Kimberly Brehm" userId="8c2b6ab9-3f19-41de-a892-34e3c36865ec" providerId="ADAL" clId="{BAB331FC-E7E7-4D33-B63D-40A121CF0802}" dt="2020-02-17T20:06:00.059" v="99" actId="478"/>
          <ac:picMkLst>
            <pc:docMk/>
            <pc:sldMk cId="1230721594" sldId="265"/>
            <ac:picMk id="3" creationId="{D0B6F066-DE85-44CC-A2A4-8E081630E36C}"/>
          </ac:picMkLst>
        </pc:picChg>
        <pc:picChg chg="add del mod">
          <ac:chgData name="Kimberly Brehm" userId="8c2b6ab9-3f19-41de-a892-34e3c36865ec" providerId="ADAL" clId="{BAB331FC-E7E7-4D33-B63D-40A121CF0802}" dt="2020-02-17T20:17:35.655" v="167"/>
          <ac:picMkLst>
            <pc:docMk/>
            <pc:sldMk cId="1230721594" sldId="265"/>
            <ac:picMk id="8" creationId="{21CE3A51-5839-4B16-A383-395A2CA10C05}"/>
          </ac:picMkLst>
        </pc:picChg>
        <pc:picChg chg="add del mod">
          <ac:chgData name="Kimberly Brehm" userId="8c2b6ab9-3f19-41de-a892-34e3c36865ec" providerId="ADAL" clId="{BAB331FC-E7E7-4D33-B63D-40A121CF0802}" dt="2020-02-17T20:18:07.607" v="168"/>
          <ac:picMkLst>
            <pc:docMk/>
            <pc:sldMk cId="1230721594" sldId="265"/>
            <ac:picMk id="9" creationId="{D479259F-E83F-4F60-BD84-12E51EB0AB87}"/>
          </ac:picMkLst>
        </pc:picChg>
        <pc:picChg chg="add del mod">
          <ac:chgData name="Kimberly Brehm" userId="8c2b6ab9-3f19-41de-a892-34e3c36865ec" providerId="ADAL" clId="{BAB331FC-E7E7-4D33-B63D-40A121CF0802}" dt="2020-02-17T20:19:39.799" v="169"/>
          <ac:picMkLst>
            <pc:docMk/>
            <pc:sldMk cId="1230721594" sldId="265"/>
            <ac:picMk id="10" creationId="{47AE2B1E-2A66-48F7-BA29-73961830BB1A}"/>
          </ac:picMkLst>
        </pc:picChg>
        <pc:picChg chg="add mod">
          <ac:chgData name="Kimberly Brehm" userId="8c2b6ab9-3f19-41de-a892-34e3c36865ec" providerId="ADAL" clId="{BAB331FC-E7E7-4D33-B63D-40A121CF0802}" dt="2020-02-17T20:19:39.799" v="169"/>
          <ac:picMkLst>
            <pc:docMk/>
            <pc:sldMk cId="1230721594" sldId="265"/>
            <ac:picMk id="12" creationId="{85FCFF17-7EDB-4C0F-9939-033D79A2DE21}"/>
          </ac:picMkLst>
        </pc:picChg>
        <pc:inkChg chg="add">
          <ac:chgData name="Kimberly Brehm" userId="8c2b6ab9-3f19-41de-a892-34e3c36865ec" providerId="ADAL" clId="{BAB331FC-E7E7-4D33-B63D-40A121CF0802}" dt="2020-02-17T20:19:39.799" v="169"/>
          <ac:inkMkLst>
            <pc:docMk/>
            <pc:sldMk cId="1230721594" sldId="265"/>
            <ac:inkMk id="11" creationId="{7618B8AB-DE85-400C-A62D-B805B169374E}"/>
          </ac:inkMkLst>
        </pc:inkChg>
      </pc:sldChg>
      <pc:sldChg chg="del">
        <pc:chgData name="Kimberly Brehm" userId="8c2b6ab9-3f19-41de-a892-34e3c36865ec" providerId="ADAL" clId="{BAB331FC-E7E7-4D33-B63D-40A121CF0802}" dt="2020-02-17T19:58:04.375" v="3" actId="47"/>
        <pc:sldMkLst>
          <pc:docMk/>
          <pc:sldMk cId="4053108751" sldId="265"/>
        </pc:sldMkLst>
      </pc:sldChg>
      <pc:sldChg chg="addSp delSp modSp add delAnim modAnim">
        <pc:chgData name="Kimberly Brehm" userId="8c2b6ab9-3f19-41de-a892-34e3c36865ec" providerId="ADAL" clId="{BAB331FC-E7E7-4D33-B63D-40A121CF0802}" dt="2020-02-17T20:21:49.306" v="170"/>
        <pc:sldMkLst>
          <pc:docMk/>
          <pc:sldMk cId="2845201354" sldId="266"/>
        </pc:sldMkLst>
        <pc:spChg chg="add mod">
          <ac:chgData name="Kimberly Brehm" userId="8c2b6ab9-3f19-41de-a892-34e3c36865ec" providerId="ADAL" clId="{BAB331FC-E7E7-4D33-B63D-40A121CF0802}" dt="2020-02-17T20:10:35.165" v="123" actId="14100"/>
          <ac:spMkLst>
            <pc:docMk/>
            <pc:sldMk cId="2845201354" sldId="266"/>
            <ac:spMk id="2" creationId="{354A6376-9F4A-47A5-8DE1-6C0D7E48A5F3}"/>
          </ac:spMkLst>
        </pc:spChg>
        <pc:spChg chg="add mod">
          <ac:chgData name="Kimberly Brehm" userId="8c2b6ab9-3f19-41de-a892-34e3c36865ec" providerId="ADAL" clId="{BAB331FC-E7E7-4D33-B63D-40A121CF0802}" dt="2020-02-17T20:11:22.810" v="141" actId="27636"/>
          <ac:spMkLst>
            <pc:docMk/>
            <pc:sldMk cId="2845201354" sldId="266"/>
            <ac:spMk id="3" creationId="{76229CF3-3446-4936-A6BB-0BBE77C0746B}"/>
          </ac:spMkLst>
        </pc:spChg>
        <pc:graphicFrameChg chg="add mod modGraphic">
          <ac:chgData name="Kimberly Brehm" userId="8c2b6ab9-3f19-41de-a892-34e3c36865ec" providerId="ADAL" clId="{BAB331FC-E7E7-4D33-B63D-40A121CF0802}" dt="2020-02-17T20:11:17.394" v="134" actId="1076"/>
          <ac:graphicFrameMkLst>
            <pc:docMk/>
            <pc:sldMk cId="2845201354" sldId="266"/>
            <ac:graphicFrameMk id="4" creationId="{E7C2CE40-08A8-492D-ABA5-7951A7959A36}"/>
          </ac:graphicFrameMkLst>
        </pc:graphicFrameChg>
        <pc:graphicFrameChg chg="add mod modGraphic">
          <ac:chgData name="Kimberly Brehm" userId="8c2b6ab9-3f19-41de-a892-34e3c36865ec" providerId="ADAL" clId="{BAB331FC-E7E7-4D33-B63D-40A121CF0802}" dt="2020-02-17T20:11:28.197" v="142" actId="1076"/>
          <ac:graphicFrameMkLst>
            <pc:docMk/>
            <pc:sldMk cId="2845201354" sldId="266"/>
            <ac:graphicFrameMk id="5" creationId="{83500372-E58E-4219-889C-AD6083900F31}"/>
          </ac:graphicFrameMkLst>
        </pc:graphicFrameChg>
        <pc:graphicFrameChg chg="add mod modGraphic">
          <ac:chgData name="Kimberly Brehm" userId="8c2b6ab9-3f19-41de-a892-34e3c36865ec" providerId="ADAL" clId="{BAB331FC-E7E7-4D33-B63D-40A121CF0802}" dt="2020-02-17T20:11:32.500" v="143" actId="1076"/>
          <ac:graphicFrameMkLst>
            <pc:docMk/>
            <pc:sldMk cId="2845201354" sldId="266"/>
            <ac:graphicFrameMk id="6" creationId="{3B872677-525B-43B3-9BE0-412E9C651A16}"/>
          </ac:graphicFrameMkLst>
        </pc:graphicFrameChg>
        <pc:picChg chg="add mod">
          <ac:chgData name="Kimberly Brehm" userId="8c2b6ab9-3f19-41de-a892-34e3c36865ec" providerId="ADAL" clId="{BAB331FC-E7E7-4D33-B63D-40A121CF0802}" dt="2020-02-17T20:21:49.306" v="170"/>
          <ac:picMkLst>
            <pc:docMk/>
            <pc:sldMk cId="2845201354" sldId="266"/>
            <ac:picMk id="9" creationId="{6FF456D3-D8C6-4A82-AEB3-D796687E4F6E}"/>
          </ac:picMkLst>
        </pc:picChg>
        <pc:inkChg chg="add del mod">
          <ac:chgData name="Kimberly Brehm" userId="8c2b6ab9-3f19-41de-a892-34e3c36865ec" providerId="ADAL" clId="{BAB331FC-E7E7-4D33-B63D-40A121CF0802}" dt="2020-02-17T20:08:21.586" v="108" actId="478"/>
          <ac:inkMkLst>
            <pc:docMk/>
            <pc:sldMk cId="2845201354" sldId="266"/>
            <ac:inkMk id="7" creationId="{AF9D5771-76CB-4168-9ED4-7CD758AAC436}"/>
          </ac:inkMkLst>
        </pc:inkChg>
        <pc:inkChg chg="add">
          <ac:chgData name="Kimberly Brehm" userId="8c2b6ab9-3f19-41de-a892-34e3c36865ec" providerId="ADAL" clId="{BAB331FC-E7E7-4D33-B63D-40A121CF0802}" dt="2020-02-17T20:21:49.306" v="170"/>
          <ac:inkMkLst>
            <pc:docMk/>
            <pc:sldMk cId="2845201354" sldId="266"/>
            <ac:inkMk id="8" creationId="{05F4A2C6-AC84-41B9-944A-72DBBD1F7E9E}"/>
          </ac:inkMkLst>
        </pc:inkChg>
      </pc:sldChg>
      <pc:sldChg chg="del">
        <pc:chgData name="Kimberly Brehm" userId="8c2b6ab9-3f19-41de-a892-34e3c36865ec" providerId="ADAL" clId="{BAB331FC-E7E7-4D33-B63D-40A121CF0802}" dt="2020-02-17T19:58:04.375" v="3" actId="47"/>
        <pc:sldMkLst>
          <pc:docMk/>
          <pc:sldMk cId="3595863223" sldId="266"/>
        </pc:sldMkLst>
      </pc:sldChg>
      <pc:sldChg chg="addSp delSp modSp add modTransition modAnim">
        <pc:chgData name="Kimberly Brehm" userId="8c2b6ab9-3f19-41de-a892-34e3c36865ec" providerId="ADAL" clId="{BAB331FC-E7E7-4D33-B63D-40A121CF0802}" dt="2020-02-17T20:22:15.887" v="173"/>
        <pc:sldMkLst>
          <pc:docMk/>
          <pc:sldMk cId="540709490" sldId="267"/>
        </pc:sldMkLst>
        <pc:spChg chg="add">
          <ac:chgData name="Kimberly Brehm" userId="8c2b6ab9-3f19-41de-a892-34e3c36865ec" providerId="ADAL" clId="{BAB331FC-E7E7-4D33-B63D-40A121CF0802}" dt="2020-02-17T20:10:39.856" v="124"/>
          <ac:spMkLst>
            <pc:docMk/>
            <pc:sldMk cId="540709490" sldId="267"/>
            <ac:spMk id="2" creationId="{57FB9067-8BF3-4799-8B3C-F3080B1B117C}"/>
          </ac:spMkLst>
        </pc:spChg>
        <pc:spChg chg="add del">
          <ac:chgData name="Kimberly Brehm" userId="8c2b6ab9-3f19-41de-a892-34e3c36865ec" providerId="ADAL" clId="{BAB331FC-E7E7-4D33-B63D-40A121CF0802}" dt="2020-02-17T20:12:02.498" v="145" actId="478"/>
          <ac:spMkLst>
            <pc:docMk/>
            <pc:sldMk cId="540709490" sldId="267"/>
            <ac:spMk id="3" creationId="{BA93B990-98AB-4AF8-B92C-9ED1BF2617D2}"/>
          </ac:spMkLst>
        </pc:spChg>
        <pc:spChg chg="add mod">
          <ac:chgData name="Kimberly Brehm" userId="8c2b6ab9-3f19-41de-a892-34e3c36865ec" providerId="ADAL" clId="{BAB331FC-E7E7-4D33-B63D-40A121CF0802}" dt="2020-02-17T20:12:25.451" v="150" actId="5793"/>
          <ac:spMkLst>
            <pc:docMk/>
            <pc:sldMk cId="540709490" sldId="267"/>
            <ac:spMk id="4" creationId="{DDE5B531-ADB4-4E2A-904C-D6AAA633BCA2}"/>
          </ac:spMkLst>
        </pc:spChg>
        <pc:graphicFrameChg chg="add mod modGraphic">
          <ac:chgData name="Kimberly Brehm" userId="8c2b6ab9-3f19-41de-a892-34e3c36865ec" providerId="ADAL" clId="{BAB331FC-E7E7-4D33-B63D-40A121CF0802}" dt="2020-02-17T20:12:35.362" v="151" actId="207"/>
          <ac:graphicFrameMkLst>
            <pc:docMk/>
            <pc:sldMk cId="540709490" sldId="267"/>
            <ac:graphicFrameMk id="5" creationId="{F3A85D3E-2A0A-445C-8C88-504C7FEBC7C8}"/>
          </ac:graphicFrameMkLst>
        </pc:graphicFrameChg>
        <pc:picChg chg="add">
          <ac:chgData name="Kimberly Brehm" userId="8c2b6ab9-3f19-41de-a892-34e3c36865ec" providerId="ADAL" clId="{BAB331FC-E7E7-4D33-B63D-40A121CF0802}" dt="2020-02-17T20:11:57.181" v="144"/>
          <ac:picMkLst>
            <pc:docMk/>
            <pc:sldMk cId="540709490" sldId="267"/>
            <ac:picMk id="6" creationId="{51EFE680-BE19-4FBB-856C-9D8A92727500}"/>
          </ac:picMkLst>
        </pc:picChg>
        <pc:picChg chg="add del mod">
          <ac:chgData name="Kimberly Brehm" userId="8c2b6ab9-3f19-41de-a892-34e3c36865ec" providerId="ADAL" clId="{BAB331FC-E7E7-4D33-B63D-40A121CF0802}" dt="2020-02-17T20:21:57.667" v="171"/>
          <ac:picMkLst>
            <pc:docMk/>
            <pc:sldMk cId="540709490" sldId="267"/>
            <ac:picMk id="7" creationId="{FAEADF2E-8FEF-43FA-9377-1542E7BB7383}"/>
          </ac:picMkLst>
        </pc:picChg>
        <pc:picChg chg="add del mod">
          <ac:chgData name="Kimberly Brehm" userId="8c2b6ab9-3f19-41de-a892-34e3c36865ec" providerId="ADAL" clId="{BAB331FC-E7E7-4D33-B63D-40A121CF0802}" dt="2020-02-17T20:22:04.405" v="172"/>
          <ac:picMkLst>
            <pc:docMk/>
            <pc:sldMk cId="540709490" sldId="267"/>
            <ac:picMk id="8" creationId="{015370F5-5D79-4CC2-8466-3DD6BA1126BD}"/>
          </ac:picMkLst>
        </pc:picChg>
        <pc:picChg chg="add mod">
          <ac:chgData name="Kimberly Brehm" userId="8c2b6ab9-3f19-41de-a892-34e3c36865ec" providerId="ADAL" clId="{BAB331FC-E7E7-4D33-B63D-40A121CF0802}" dt="2020-02-17T20:22:15.887" v="173"/>
          <ac:picMkLst>
            <pc:docMk/>
            <pc:sldMk cId="540709490" sldId="267"/>
            <ac:picMk id="9" creationId="{718343B2-1DB2-4A9F-886A-2585F31AEB1A}"/>
          </ac:picMkLst>
        </pc:picChg>
      </pc:sldChg>
      <pc:sldChg chg="del">
        <pc:chgData name="Kimberly Brehm" userId="8c2b6ab9-3f19-41de-a892-34e3c36865ec" providerId="ADAL" clId="{BAB331FC-E7E7-4D33-B63D-40A121CF0802}" dt="2020-02-17T19:58:04.375" v="3" actId="47"/>
        <pc:sldMkLst>
          <pc:docMk/>
          <pc:sldMk cId="1244350113" sldId="267"/>
        </pc:sldMkLst>
      </pc:sldChg>
      <pc:sldChg chg="del">
        <pc:chgData name="Kimberly Brehm" userId="8c2b6ab9-3f19-41de-a892-34e3c36865ec" providerId="ADAL" clId="{BAB331FC-E7E7-4D33-B63D-40A121CF0802}" dt="2020-02-17T19:58:04.375" v="3" actId="47"/>
        <pc:sldMkLst>
          <pc:docMk/>
          <pc:sldMk cId="795749686" sldId="268"/>
        </pc:sldMkLst>
      </pc:sldChg>
      <pc:sldChg chg="addSp delSp modSp add delAnim modAnim">
        <pc:chgData name="Kimberly Brehm" userId="8c2b6ab9-3f19-41de-a892-34e3c36865ec" providerId="ADAL" clId="{BAB331FC-E7E7-4D33-B63D-40A121CF0802}" dt="2020-02-17T20:13:55.888" v="160" actId="207"/>
        <pc:sldMkLst>
          <pc:docMk/>
          <pc:sldMk cId="798294385" sldId="268"/>
        </pc:sldMkLst>
        <pc:spChg chg="add">
          <ac:chgData name="Kimberly Brehm" userId="8c2b6ab9-3f19-41de-a892-34e3c36865ec" providerId="ADAL" clId="{BAB331FC-E7E7-4D33-B63D-40A121CF0802}" dt="2020-02-17T20:10:41.259" v="125"/>
          <ac:spMkLst>
            <pc:docMk/>
            <pc:sldMk cId="798294385" sldId="268"/>
            <ac:spMk id="2" creationId="{3C6AF8B8-F413-4193-9A4F-BE6A37A796BD}"/>
          </ac:spMkLst>
        </pc:spChg>
        <pc:spChg chg="add mod">
          <ac:chgData name="Kimberly Brehm" userId="8c2b6ab9-3f19-41de-a892-34e3c36865ec" providerId="ADAL" clId="{BAB331FC-E7E7-4D33-B63D-40A121CF0802}" dt="2020-02-17T20:13:30.481" v="157" actId="5793"/>
          <ac:spMkLst>
            <pc:docMk/>
            <pc:sldMk cId="798294385" sldId="268"/>
            <ac:spMk id="5" creationId="{3D5567A2-F208-43DD-BE2D-8F09C526C2C9}"/>
          </ac:spMkLst>
        </pc:spChg>
        <pc:graphicFrameChg chg="add mod modGraphic">
          <ac:chgData name="Kimberly Brehm" userId="8c2b6ab9-3f19-41de-a892-34e3c36865ec" providerId="ADAL" clId="{BAB331FC-E7E7-4D33-B63D-40A121CF0802}" dt="2020-02-17T20:13:55.888" v="160" actId="207"/>
          <ac:graphicFrameMkLst>
            <pc:docMk/>
            <pc:sldMk cId="798294385" sldId="268"/>
            <ac:graphicFrameMk id="3" creationId="{F32A1822-2007-4C54-B459-A1D0FF7A1911}"/>
          </ac:graphicFrameMkLst>
        </pc:graphicFrameChg>
        <pc:inkChg chg="add del">
          <ac:chgData name="Kimberly Brehm" userId="8c2b6ab9-3f19-41de-a892-34e3c36865ec" providerId="ADAL" clId="{BAB331FC-E7E7-4D33-B63D-40A121CF0802}" dt="2020-02-17T20:13:28.374" v="156" actId="478"/>
          <ac:inkMkLst>
            <pc:docMk/>
            <pc:sldMk cId="798294385" sldId="268"/>
            <ac:inkMk id="4" creationId="{E0096D7B-D9FC-4429-A0B5-83542EB8ED83}"/>
          </ac:inkMkLst>
        </pc:inkChg>
      </pc:sldChg>
      <pc:sldChg chg="del">
        <pc:chgData name="Kimberly Brehm" userId="8c2b6ab9-3f19-41de-a892-34e3c36865ec" providerId="ADAL" clId="{BAB331FC-E7E7-4D33-B63D-40A121CF0802}" dt="2020-02-17T19:58:04.375" v="3" actId="47"/>
        <pc:sldMkLst>
          <pc:docMk/>
          <pc:sldMk cId="663100509" sldId="269"/>
        </pc:sldMkLst>
      </pc:sldChg>
      <pc:sldChg chg="addSp modSp add">
        <pc:chgData name="Kimberly Brehm" userId="8c2b6ab9-3f19-41de-a892-34e3c36865ec" providerId="ADAL" clId="{BAB331FC-E7E7-4D33-B63D-40A121CF0802}" dt="2020-02-17T20:14:36.192" v="165" actId="207"/>
        <pc:sldMkLst>
          <pc:docMk/>
          <pc:sldMk cId="807410369" sldId="269"/>
        </pc:sldMkLst>
        <pc:spChg chg="add">
          <ac:chgData name="Kimberly Brehm" userId="8c2b6ab9-3f19-41de-a892-34e3c36865ec" providerId="ADAL" clId="{BAB331FC-E7E7-4D33-B63D-40A121CF0802}" dt="2020-02-17T20:10:42.875" v="126"/>
          <ac:spMkLst>
            <pc:docMk/>
            <pc:sldMk cId="807410369" sldId="269"/>
            <ac:spMk id="2" creationId="{0932E35C-C086-4AD9-AEF4-538A2FEC151A}"/>
          </ac:spMkLst>
        </pc:spChg>
        <pc:spChg chg="add mod">
          <ac:chgData name="Kimberly Brehm" userId="8c2b6ab9-3f19-41de-a892-34e3c36865ec" providerId="ADAL" clId="{BAB331FC-E7E7-4D33-B63D-40A121CF0802}" dt="2020-02-17T20:14:26.342" v="163" actId="2711"/>
          <ac:spMkLst>
            <pc:docMk/>
            <pc:sldMk cId="807410369" sldId="269"/>
            <ac:spMk id="3" creationId="{A45FB9BC-08F3-4F16-9927-0C3768622A37}"/>
          </ac:spMkLst>
        </pc:spChg>
        <pc:graphicFrameChg chg="add modGraphic">
          <ac:chgData name="Kimberly Brehm" userId="8c2b6ab9-3f19-41de-a892-34e3c36865ec" providerId="ADAL" clId="{BAB331FC-E7E7-4D33-B63D-40A121CF0802}" dt="2020-02-17T20:14:36.192" v="165" actId="207"/>
          <ac:graphicFrameMkLst>
            <pc:docMk/>
            <pc:sldMk cId="807410369" sldId="269"/>
            <ac:graphicFrameMk id="4" creationId="{2989CFF5-807A-4E37-8411-C191CF5CEC8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B84B8-6320-48E0-A2FF-49014E4D6795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96862-7C16-4D53-9B11-27964433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1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1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4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5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8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4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2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2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3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3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7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4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FE023-4E0D-4C1F-8698-6625E887428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586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385057" y="1800743"/>
            <a:ext cx="114778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Constructing A Truth Table for Compound Propositions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 dirty="0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206A3EB-E40B-4F37-8E02-91B82A84A0F3}"/>
              </a:ext>
            </a:extLst>
          </p:cNvPr>
          <p:cNvSpPr txBox="1">
            <a:spLocks/>
          </p:cNvSpPr>
          <p:nvPr/>
        </p:nvSpPr>
        <p:spPr>
          <a:xfrm>
            <a:off x="609599" y="1155032"/>
            <a:ext cx="11133514" cy="363468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Bradley Hand ITC" panose="03070402050302030203" pitchFamily="66" charset="0"/>
              </a:rPr>
              <a:t>Rows</a:t>
            </a:r>
          </a:p>
          <a:p>
            <a:pPr lvl="1"/>
            <a:r>
              <a:rPr lang="en-US" dirty="0">
                <a:latin typeface="Bradley Hand ITC" panose="03070402050302030203" pitchFamily="66" charset="0"/>
              </a:rPr>
              <a:t>Need a row for every possible combination of values for the compound propositions.</a:t>
            </a:r>
          </a:p>
          <a:p>
            <a:r>
              <a:rPr lang="en-US" dirty="0">
                <a:latin typeface="Bradley Hand ITC" panose="03070402050302030203" pitchFamily="66" charset="0"/>
              </a:rPr>
              <a:t>Columns</a:t>
            </a:r>
          </a:p>
          <a:p>
            <a:pPr lvl="1"/>
            <a:r>
              <a:rPr lang="en-US" dirty="0">
                <a:latin typeface="Bradley Hand ITC" panose="03070402050302030203" pitchFamily="66" charset="0"/>
              </a:rPr>
              <a:t>Need a column for each propositional variable</a:t>
            </a:r>
          </a:p>
          <a:p>
            <a:pPr lvl="1"/>
            <a:r>
              <a:rPr lang="en-US" dirty="0">
                <a:latin typeface="Bradley Hand ITC" panose="03070402050302030203" pitchFamily="66" charset="0"/>
              </a:rPr>
              <a:t>Need a column for the truth value of each expression that occurs in the compound proposition as it is built up</a:t>
            </a:r>
          </a:p>
          <a:p>
            <a:pPr lvl="1"/>
            <a:r>
              <a:rPr lang="en-US" dirty="0">
                <a:latin typeface="Bradley Hand ITC" panose="03070402050302030203" pitchFamily="66" charset="0"/>
              </a:rPr>
              <a:t>Need a column for the compound proposition (usually at far right)</a:t>
            </a:r>
          </a:p>
          <a:p>
            <a:pPr indent="-182875"/>
            <a:r>
              <a:rPr lang="en-US" dirty="0">
                <a:latin typeface="Bradley Hand ITC" panose="03070402050302030203" pitchFamily="66" charset="0"/>
              </a:rPr>
              <a:t>Order of Operations</a:t>
            </a:r>
          </a:p>
          <a:p>
            <a:endParaRPr lang="en-US" dirty="0">
              <a:latin typeface="Bradley Hand ITC" panose="03070402050302030203" pitchFamily="66" charset="0"/>
            </a:endParaRPr>
          </a:p>
          <a:p>
            <a:endParaRPr lang="en-US" dirty="0">
              <a:latin typeface="Bradley Hand ITC" panose="03070402050302030203" pitchFamily="66" charset="0"/>
            </a:endParaRPr>
          </a:p>
          <a:p>
            <a:endParaRPr lang="en-US" dirty="0">
              <a:latin typeface="Bradley Hand ITC" panose="03070402050302030203" pitchFamily="66" charset="0"/>
            </a:endParaRPr>
          </a:p>
          <a:p>
            <a:endParaRPr lang="en-US" dirty="0"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BD4FED4-596F-4E03-9B52-CC47F8E89E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5402266"/>
                  </p:ext>
                </p:extLst>
              </p:nvPr>
            </p:nvGraphicFramePr>
            <p:xfrm>
              <a:off x="4133713" y="4360440"/>
              <a:ext cx="4078578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9289">
                      <a:extLst>
                        <a:ext uri="{9D8B030D-6E8A-4147-A177-3AD203B41FA5}">
                          <a16:colId xmlns:a16="http://schemas.microsoft.com/office/drawing/2014/main" val="1094827184"/>
                        </a:ext>
                      </a:extLst>
                    </a:gridCol>
                    <a:gridCol w="2039289">
                      <a:extLst>
                        <a:ext uri="{9D8B030D-6E8A-4147-A177-3AD203B41FA5}">
                          <a16:colId xmlns:a16="http://schemas.microsoft.com/office/drawing/2014/main" val="1844920363"/>
                        </a:ext>
                      </a:extLst>
                    </a:gridCol>
                  </a:tblGrid>
                  <a:tr h="3566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Precedence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Operator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7431138"/>
                      </a:ext>
                    </a:extLst>
                  </a:tr>
                  <a:tr h="3566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Bradley Hand ITC" panose="03070402050302030203" pitchFamily="66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81691190"/>
                      </a:ext>
                    </a:extLst>
                  </a:tr>
                  <a:tr h="3566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Bradley Hand ITC" panose="03070402050302030203" pitchFamily="66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57897927"/>
                      </a:ext>
                    </a:extLst>
                  </a:tr>
                  <a:tr h="3566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Bradley Hand ITC" panose="03070402050302030203" pitchFamily="66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72987566"/>
                      </a:ext>
                    </a:extLst>
                  </a:tr>
                  <a:tr h="3566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Bradley Hand ITC" panose="03070402050302030203" pitchFamily="66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47505816"/>
                      </a:ext>
                    </a:extLst>
                  </a:tr>
                  <a:tr h="3566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↔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Bradley Hand ITC" panose="03070402050302030203" pitchFamily="66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59222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7BD4FED4-596F-4E03-9B52-CC47F8E89E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5402266"/>
                  </p:ext>
                </p:extLst>
              </p:nvPr>
            </p:nvGraphicFramePr>
            <p:xfrm>
              <a:off x="4133713" y="4360440"/>
              <a:ext cx="4078578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9289">
                      <a:extLst>
                        <a:ext uri="{9D8B030D-6E8A-4147-A177-3AD203B41FA5}">
                          <a16:colId xmlns:a16="http://schemas.microsoft.com/office/drawing/2014/main" val="1094827184"/>
                        </a:ext>
                      </a:extLst>
                    </a:gridCol>
                    <a:gridCol w="2039289">
                      <a:extLst>
                        <a:ext uri="{9D8B030D-6E8A-4147-A177-3AD203B41FA5}">
                          <a16:colId xmlns:a16="http://schemas.microsoft.com/office/drawing/2014/main" val="18449203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Precedence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Operator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74311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299" t="-106667" r="-597" b="-4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16911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299" t="-203279" r="-597" b="-3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78979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299" t="-308333" r="-597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29875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299" t="-408333" r="-597" b="-1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75058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299" t="-508333" r="-597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59222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274E19AD-5FE6-4F94-8BF5-9D3D179F7EB4}"/>
              </a:ext>
            </a:extLst>
          </p:cNvPr>
          <p:cNvSpPr txBox="1">
            <a:spLocks/>
          </p:cNvSpPr>
          <p:nvPr/>
        </p:nvSpPr>
        <p:spPr>
          <a:xfrm>
            <a:off x="609599" y="152718"/>
            <a:ext cx="11255434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Bradley Hand ITC" panose="03070402050302030203" pitchFamily="66" charset="0"/>
              </a:rPr>
              <a:t>Compound Proposition Truth Table Walk-Thru</a:t>
            </a:r>
          </a:p>
        </p:txBody>
      </p:sp>
    </p:spTree>
    <p:extLst>
      <p:ext uri="{BB962C8B-B14F-4D97-AF65-F5344CB8AC3E}">
        <p14:creationId xmlns:p14="http://schemas.microsoft.com/office/powerpoint/2010/main" val="123072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6376-9F4A-47A5-8DE1-6C0D7E48A5F3}"/>
              </a:ext>
            </a:extLst>
          </p:cNvPr>
          <p:cNvSpPr txBox="1">
            <a:spLocks/>
          </p:cNvSpPr>
          <p:nvPr/>
        </p:nvSpPr>
        <p:spPr>
          <a:xfrm>
            <a:off x="609599" y="152718"/>
            <a:ext cx="11255434" cy="8080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Bradley Hand ITC" panose="03070402050302030203" pitchFamily="66" charset="0"/>
              </a:rPr>
              <a:t>Compound Proposition Truth Table Walk-Thru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229CF3-3446-4936-A6BB-0BBE77C074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599" y="960781"/>
                <a:ext cx="10993969" cy="5280370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latin typeface="Bradley Hand ITC" panose="03070402050302030203" pitchFamily="66" charset="0"/>
                  </a:rPr>
                  <a:t>Construct a truth table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→¬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>
                  <a:latin typeface="Bradley Hand ITC" panose="03070402050302030203" pitchFamily="66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Bradley Hand ITC" panose="03070402050302030203" pitchFamily="66" charset="0"/>
                  <a:ea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en-US" dirty="0">
                    <a:latin typeface="Bradley Hand ITC" panose="03070402050302030203" pitchFamily="66" charset="0"/>
                  </a:rPr>
                  <a:t>First, construct columns for each proposition;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Bradley Hand ITC" panose="03070402050302030203" pitchFamily="66" charset="0"/>
                  </a:rPr>
                  <a:t> (these may be referred to as atomic propositions)</a:t>
                </a:r>
              </a:p>
              <a:p>
                <a:pPr lvl="1" indent="0">
                  <a:buFont typeface="Arial" panose="020B0604020202020204" pitchFamily="34" charset="0"/>
                  <a:buNone/>
                </a:pPr>
                <a:endParaRPr lang="en-US" dirty="0">
                  <a:latin typeface="Bradley Hand ITC" panose="03070402050302030203" pitchFamily="66" charset="0"/>
                </a:endParaRPr>
              </a:p>
              <a:p>
                <a:pPr lvl="1" indent="0">
                  <a:buFont typeface="Arial" panose="020B0604020202020204" pitchFamily="34" charset="0"/>
                  <a:buNone/>
                </a:pPr>
                <a:endParaRPr lang="en-US" dirty="0">
                  <a:latin typeface="Bradley Hand ITC" panose="03070402050302030203" pitchFamily="66" charset="0"/>
                </a:endParaRP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en-US" dirty="0">
                    <a:latin typeface="Bradley Hand ITC" panose="03070402050302030203" pitchFamily="66" charset="0"/>
                  </a:rPr>
                  <a:t>Next, create a column for each compound proposition;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¬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>
                  <a:latin typeface="Bradley Hand ITC" panose="03070402050302030203" pitchFamily="66" charset="0"/>
                </a:endParaRPr>
              </a:p>
              <a:p>
                <a:pPr lvl="1" indent="0">
                  <a:buFont typeface="Arial" panose="020B0604020202020204" pitchFamily="34" charset="0"/>
                  <a:buNone/>
                </a:pPr>
                <a:endParaRPr lang="en-US" dirty="0">
                  <a:latin typeface="Bradley Hand ITC" panose="03070402050302030203" pitchFamily="66" charset="0"/>
                </a:endParaRP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endParaRPr lang="en-US" dirty="0">
                  <a:latin typeface="Bradley Hand ITC" panose="03070402050302030203" pitchFamily="66" charset="0"/>
                </a:endParaRP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en-US" dirty="0">
                    <a:latin typeface="Bradley Hand ITC" panose="03070402050302030203" pitchFamily="66" charset="0"/>
                  </a:rPr>
                  <a:t>Lastly, create a column for the final compound proposition</a:t>
                </a:r>
              </a:p>
              <a:p>
                <a:pPr lvl="1" indent="0">
                  <a:buFont typeface="Arial" panose="020B0604020202020204" pitchFamily="34" charset="0"/>
                  <a:buNone/>
                </a:pPr>
                <a:endParaRPr lang="en-US" dirty="0">
                  <a:latin typeface="Bradley Hand ITC" panose="03070402050302030203" pitchFamily="66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Bradley Hand ITC" panose="03070402050302030203" pitchFamily="66" charset="0"/>
                  </a:rPr>
                  <a:t>	</a:t>
                </a:r>
              </a:p>
              <a:p>
                <a:endParaRPr lang="en-US" dirty="0">
                  <a:latin typeface="Bradley Hand ITC" panose="03070402050302030203" pitchFamily="66" charset="0"/>
                </a:endParaRPr>
              </a:p>
              <a:p>
                <a:pPr algn="ctr"/>
                <a:endParaRPr lang="en-US" dirty="0">
                  <a:latin typeface="Bradley Hand ITC" panose="03070402050302030203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229CF3-3446-4936-A6BB-0BBE77C07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960781"/>
                <a:ext cx="10993969" cy="5280370"/>
              </a:xfrm>
              <a:prstGeom prst="rect">
                <a:avLst/>
              </a:prstGeom>
              <a:blipFill>
                <a:blip r:embed="rId4"/>
                <a:stretch>
                  <a:fillRect l="-1165" t="-2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7C2CE40-08A8-492D-ABA5-7951A7959A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0032759"/>
                  </p:ext>
                </p:extLst>
              </p:nvPr>
            </p:nvGraphicFramePr>
            <p:xfrm>
              <a:off x="1228386" y="2817530"/>
              <a:ext cx="4169295" cy="37084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1389765">
                      <a:extLst>
                        <a:ext uri="{9D8B030D-6E8A-4147-A177-3AD203B41FA5}">
                          <a16:colId xmlns:a16="http://schemas.microsoft.com/office/drawing/2014/main" val="4142561375"/>
                        </a:ext>
                      </a:extLst>
                    </a:gridCol>
                    <a:gridCol w="1389765">
                      <a:extLst>
                        <a:ext uri="{9D8B030D-6E8A-4147-A177-3AD203B41FA5}">
                          <a16:colId xmlns:a16="http://schemas.microsoft.com/office/drawing/2014/main" val="3165340873"/>
                        </a:ext>
                      </a:extLst>
                    </a:gridCol>
                    <a:gridCol w="1389765">
                      <a:extLst>
                        <a:ext uri="{9D8B030D-6E8A-4147-A177-3AD203B41FA5}">
                          <a16:colId xmlns:a16="http://schemas.microsoft.com/office/drawing/2014/main" val="16075304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02557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7C2CE40-08A8-492D-ABA5-7951A7959A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0032759"/>
                  </p:ext>
                </p:extLst>
              </p:nvPr>
            </p:nvGraphicFramePr>
            <p:xfrm>
              <a:off x="1228386" y="2817530"/>
              <a:ext cx="4169295" cy="370840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{5C22544A-7EE6-4342-B048-85BDC9FD1C3A}</a:tableStyleId>
                  </a:tblPr>
                  <a:tblGrid>
                    <a:gridCol w="1389765">
                      <a:extLst>
                        <a:ext uri="{9D8B030D-6E8A-4147-A177-3AD203B41FA5}">
                          <a16:colId xmlns:a16="http://schemas.microsoft.com/office/drawing/2014/main" val="4142561375"/>
                        </a:ext>
                      </a:extLst>
                    </a:gridCol>
                    <a:gridCol w="1389765">
                      <a:extLst>
                        <a:ext uri="{9D8B030D-6E8A-4147-A177-3AD203B41FA5}">
                          <a16:colId xmlns:a16="http://schemas.microsoft.com/office/drawing/2014/main" val="3165340873"/>
                        </a:ext>
                      </a:extLst>
                    </a:gridCol>
                    <a:gridCol w="1389765">
                      <a:extLst>
                        <a:ext uri="{9D8B030D-6E8A-4147-A177-3AD203B41FA5}">
                          <a16:colId xmlns:a16="http://schemas.microsoft.com/office/drawing/2014/main" val="16075304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39" t="-1613" r="-202193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1613" r="-10131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877" t="-1613" r="-1754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02557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3500372-E58E-4219-889C-AD6083900F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6560968"/>
                  </p:ext>
                </p:extLst>
              </p:nvPr>
            </p:nvGraphicFramePr>
            <p:xfrm>
              <a:off x="1228386" y="3996433"/>
              <a:ext cx="6995625" cy="4195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9125">
                      <a:extLst>
                        <a:ext uri="{9D8B030D-6E8A-4147-A177-3AD203B41FA5}">
                          <a16:colId xmlns:a16="http://schemas.microsoft.com/office/drawing/2014/main" val="2582813877"/>
                        </a:ext>
                      </a:extLst>
                    </a:gridCol>
                    <a:gridCol w="1399125">
                      <a:extLst>
                        <a:ext uri="{9D8B030D-6E8A-4147-A177-3AD203B41FA5}">
                          <a16:colId xmlns:a16="http://schemas.microsoft.com/office/drawing/2014/main" val="1329789914"/>
                        </a:ext>
                      </a:extLst>
                    </a:gridCol>
                    <a:gridCol w="1399125">
                      <a:extLst>
                        <a:ext uri="{9D8B030D-6E8A-4147-A177-3AD203B41FA5}">
                          <a16:colId xmlns:a16="http://schemas.microsoft.com/office/drawing/2014/main" val="1127479333"/>
                        </a:ext>
                      </a:extLst>
                    </a:gridCol>
                    <a:gridCol w="1399125">
                      <a:extLst>
                        <a:ext uri="{9D8B030D-6E8A-4147-A177-3AD203B41FA5}">
                          <a16:colId xmlns:a16="http://schemas.microsoft.com/office/drawing/2014/main" val="2516465075"/>
                        </a:ext>
                      </a:extLst>
                    </a:gridCol>
                    <a:gridCol w="1399125">
                      <a:extLst>
                        <a:ext uri="{9D8B030D-6E8A-4147-A177-3AD203B41FA5}">
                          <a16:colId xmlns:a16="http://schemas.microsoft.com/office/drawing/2014/main" val="2321473891"/>
                        </a:ext>
                      </a:extLst>
                    </a:gridCol>
                  </a:tblGrid>
                  <a:tr h="41955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67578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3500372-E58E-4219-889C-AD6083900F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6560968"/>
                  </p:ext>
                </p:extLst>
              </p:nvPr>
            </p:nvGraphicFramePr>
            <p:xfrm>
              <a:off x="1228386" y="3996433"/>
              <a:ext cx="6995625" cy="4195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9125">
                      <a:extLst>
                        <a:ext uri="{9D8B030D-6E8A-4147-A177-3AD203B41FA5}">
                          <a16:colId xmlns:a16="http://schemas.microsoft.com/office/drawing/2014/main" val="2582813877"/>
                        </a:ext>
                      </a:extLst>
                    </a:gridCol>
                    <a:gridCol w="1399125">
                      <a:extLst>
                        <a:ext uri="{9D8B030D-6E8A-4147-A177-3AD203B41FA5}">
                          <a16:colId xmlns:a16="http://schemas.microsoft.com/office/drawing/2014/main" val="1329789914"/>
                        </a:ext>
                      </a:extLst>
                    </a:gridCol>
                    <a:gridCol w="1399125">
                      <a:extLst>
                        <a:ext uri="{9D8B030D-6E8A-4147-A177-3AD203B41FA5}">
                          <a16:colId xmlns:a16="http://schemas.microsoft.com/office/drawing/2014/main" val="1127479333"/>
                        </a:ext>
                      </a:extLst>
                    </a:gridCol>
                    <a:gridCol w="1399125">
                      <a:extLst>
                        <a:ext uri="{9D8B030D-6E8A-4147-A177-3AD203B41FA5}">
                          <a16:colId xmlns:a16="http://schemas.microsoft.com/office/drawing/2014/main" val="2516465075"/>
                        </a:ext>
                      </a:extLst>
                    </a:gridCol>
                    <a:gridCol w="1399125">
                      <a:extLst>
                        <a:ext uri="{9D8B030D-6E8A-4147-A177-3AD203B41FA5}">
                          <a16:colId xmlns:a16="http://schemas.microsoft.com/office/drawing/2014/main" val="2321473891"/>
                        </a:ext>
                      </a:extLst>
                    </a:gridCol>
                  </a:tblGrid>
                  <a:tr h="4195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35" t="-1429" r="-401304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435" t="-1429" r="-301304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310" t="-1429" r="-202620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0000" t="-1429" r="-101739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00000" t="-1429" r="-1739" b="-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67578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B872677-525B-43B3-9BE0-412E9C651A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8262430"/>
                  </p:ext>
                </p:extLst>
              </p:nvPr>
            </p:nvGraphicFramePr>
            <p:xfrm>
              <a:off x="1228386" y="5224050"/>
              <a:ext cx="8469750" cy="4282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11625">
                      <a:extLst>
                        <a:ext uri="{9D8B030D-6E8A-4147-A177-3AD203B41FA5}">
                          <a16:colId xmlns:a16="http://schemas.microsoft.com/office/drawing/2014/main" val="2034910101"/>
                        </a:ext>
                      </a:extLst>
                    </a:gridCol>
                    <a:gridCol w="1411625">
                      <a:extLst>
                        <a:ext uri="{9D8B030D-6E8A-4147-A177-3AD203B41FA5}">
                          <a16:colId xmlns:a16="http://schemas.microsoft.com/office/drawing/2014/main" val="1864565923"/>
                        </a:ext>
                      </a:extLst>
                    </a:gridCol>
                    <a:gridCol w="1411625">
                      <a:extLst>
                        <a:ext uri="{9D8B030D-6E8A-4147-A177-3AD203B41FA5}">
                          <a16:colId xmlns:a16="http://schemas.microsoft.com/office/drawing/2014/main" val="1911850454"/>
                        </a:ext>
                      </a:extLst>
                    </a:gridCol>
                    <a:gridCol w="1411625">
                      <a:extLst>
                        <a:ext uri="{9D8B030D-6E8A-4147-A177-3AD203B41FA5}">
                          <a16:colId xmlns:a16="http://schemas.microsoft.com/office/drawing/2014/main" val="709535915"/>
                        </a:ext>
                      </a:extLst>
                    </a:gridCol>
                    <a:gridCol w="1411625">
                      <a:extLst>
                        <a:ext uri="{9D8B030D-6E8A-4147-A177-3AD203B41FA5}">
                          <a16:colId xmlns:a16="http://schemas.microsoft.com/office/drawing/2014/main" val="2016395962"/>
                        </a:ext>
                      </a:extLst>
                    </a:gridCol>
                    <a:gridCol w="1411625">
                      <a:extLst>
                        <a:ext uri="{9D8B030D-6E8A-4147-A177-3AD203B41FA5}">
                          <a16:colId xmlns:a16="http://schemas.microsoft.com/office/drawing/2014/main" val="2867207857"/>
                        </a:ext>
                      </a:extLst>
                    </a:gridCol>
                  </a:tblGrid>
                  <a:tr h="42821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53952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B872677-525B-43B3-9BE0-412E9C651A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8262430"/>
                  </p:ext>
                </p:extLst>
              </p:nvPr>
            </p:nvGraphicFramePr>
            <p:xfrm>
              <a:off x="1228386" y="5224050"/>
              <a:ext cx="8469750" cy="4282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11625">
                      <a:extLst>
                        <a:ext uri="{9D8B030D-6E8A-4147-A177-3AD203B41FA5}">
                          <a16:colId xmlns:a16="http://schemas.microsoft.com/office/drawing/2014/main" val="2034910101"/>
                        </a:ext>
                      </a:extLst>
                    </a:gridCol>
                    <a:gridCol w="1411625">
                      <a:extLst>
                        <a:ext uri="{9D8B030D-6E8A-4147-A177-3AD203B41FA5}">
                          <a16:colId xmlns:a16="http://schemas.microsoft.com/office/drawing/2014/main" val="1864565923"/>
                        </a:ext>
                      </a:extLst>
                    </a:gridCol>
                    <a:gridCol w="1411625">
                      <a:extLst>
                        <a:ext uri="{9D8B030D-6E8A-4147-A177-3AD203B41FA5}">
                          <a16:colId xmlns:a16="http://schemas.microsoft.com/office/drawing/2014/main" val="1911850454"/>
                        </a:ext>
                      </a:extLst>
                    </a:gridCol>
                    <a:gridCol w="1411625">
                      <a:extLst>
                        <a:ext uri="{9D8B030D-6E8A-4147-A177-3AD203B41FA5}">
                          <a16:colId xmlns:a16="http://schemas.microsoft.com/office/drawing/2014/main" val="709535915"/>
                        </a:ext>
                      </a:extLst>
                    </a:gridCol>
                    <a:gridCol w="1411625">
                      <a:extLst>
                        <a:ext uri="{9D8B030D-6E8A-4147-A177-3AD203B41FA5}">
                          <a16:colId xmlns:a16="http://schemas.microsoft.com/office/drawing/2014/main" val="2016395962"/>
                        </a:ext>
                      </a:extLst>
                    </a:gridCol>
                    <a:gridCol w="1411625">
                      <a:extLst>
                        <a:ext uri="{9D8B030D-6E8A-4147-A177-3AD203B41FA5}">
                          <a16:colId xmlns:a16="http://schemas.microsoft.com/office/drawing/2014/main" val="2867207857"/>
                        </a:ext>
                      </a:extLst>
                    </a:gridCol>
                  </a:tblGrid>
                  <a:tr h="4282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31" t="-1389" r="-501293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866" t="-1389" r="-403463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1389" r="-301724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0000" t="-1389" r="-201724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1732" t="-1389" r="-102597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99569" t="-1389" r="-2155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53952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4520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9067-8BF3-4799-8B3C-F3080B1B117C}"/>
              </a:ext>
            </a:extLst>
          </p:cNvPr>
          <p:cNvSpPr txBox="1">
            <a:spLocks/>
          </p:cNvSpPr>
          <p:nvPr/>
        </p:nvSpPr>
        <p:spPr>
          <a:xfrm>
            <a:off x="609599" y="152718"/>
            <a:ext cx="11255434" cy="8080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Bradley Hand ITC" panose="03070402050302030203" pitchFamily="66" charset="0"/>
              </a:rPr>
              <a:t>Compound Proposition Truth Table Walk-Thru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DE5B531-ADB4-4E2A-904C-D6AAA633BC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599" y="960781"/>
                <a:ext cx="10993969" cy="528036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Arial" panose="020B0604020202020204" pitchFamily="34" charset="0"/>
                  <a:buAutoNum type="arabicPeriod" startAt="4"/>
                </a:pPr>
                <a:r>
                  <a:rPr lang="en-US" dirty="0">
                    <a:latin typeface="Bradley Hand ITC" panose="03070402050302030203" pitchFamily="66" charset="0"/>
                  </a:rPr>
                  <a:t>Now create as many rows as necessary for all possible combinations of expressions that occur in your compound proposition.  Because we have 3 propositions, we need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>
                    <a:latin typeface="Bradley Hand ITC" panose="03070402050302030203" pitchFamily="66" charset="0"/>
                  </a:rPr>
                  <a:t> rows.  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 startAt="4"/>
                </a:pPr>
                <a:endParaRPr lang="en-US" dirty="0"/>
              </a:p>
              <a:p>
                <a:pPr lvl="1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lvl="1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DE5B531-ADB4-4E2A-904C-D6AAA633B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960781"/>
                <a:ext cx="10993969" cy="5280369"/>
              </a:xfrm>
              <a:prstGeom prst="rect">
                <a:avLst/>
              </a:prstGeom>
              <a:blipFill>
                <a:blip r:embed="rId7"/>
                <a:stretch>
                  <a:fillRect l="-1165" t="-2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3A85D3E-2A0A-445C-8C88-504C7FEBC7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9995414"/>
                  </p:ext>
                </p:extLst>
              </p:nvPr>
            </p:nvGraphicFramePr>
            <p:xfrm>
              <a:off x="1648154" y="2596168"/>
              <a:ext cx="8469750" cy="3791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11625">
                      <a:extLst>
                        <a:ext uri="{9D8B030D-6E8A-4147-A177-3AD203B41FA5}">
                          <a16:colId xmlns:a16="http://schemas.microsoft.com/office/drawing/2014/main" val="2034910101"/>
                        </a:ext>
                      </a:extLst>
                    </a:gridCol>
                    <a:gridCol w="1411625">
                      <a:extLst>
                        <a:ext uri="{9D8B030D-6E8A-4147-A177-3AD203B41FA5}">
                          <a16:colId xmlns:a16="http://schemas.microsoft.com/office/drawing/2014/main" val="1864565923"/>
                        </a:ext>
                      </a:extLst>
                    </a:gridCol>
                    <a:gridCol w="1411625">
                      <a:extLst>
                        <a:ext uri="{9D8B030D-6E8A-4147-A177-3AD203B41FA5}">
                          <a16:colId xmlns:a16="http://schemas.microsoft.com/office/drawing/2014/main" val="1911850454"/>
                        </a:ext>
                      </a:extLst>
                    </a:gridCol>
                    <a:gridCol w="1411625">
                      <a:extLst>
                        <a:ext uri="{9D8B030D-6E8A-4147-A177-3AD203B41FA5}">
                          <a16:colId xmlns:a16="http://schemas.microsoft.com/office/drawing/2014/main" val="709535915"/>
                        </a:ext>
                      </a:extLst>
                    </a:gridCol>
                    <a:gridCol w="1411625">
                      <a:extLst>
                        <a:ext uri="{9D8B030D-6E8A-4147-A177-3AD203B41FA5}">
                          <a16:colId xmlns:a16="http://schemas.microsoft.com/office/drawing/2014/main" val="2016395962"/>
                        </a:ext>
                      </a:extLst>
                    </a:gridCol>
                    <a:gridCol w="1411625">
                      <a:extLst>
                        <a:ext uri="{9D8B030D-6E8A-4147-A177-3AD203B41FA5}">
                          <a16:colId xmlns:a16="http://schemas.microsoft.com/office/drawing/2014/main" val="286720785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5395221"/>
                      </a:ext>
                    </a:extLst>
                  </a:tr>
                  <a:tr h="428215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2341323"/>
                      </a:ext>
                    </a:extLst>
                  </a:tr>
                  <a:tr h="428215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2748188"/>
                      </a:ext>
                    </a:extLst>
                  </a:tr>
                  <a:tr h="428215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335196"/>
                      </a:ext>
                    </a:extLst>
                  </a:tr>
                  <a:tr h="428215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9379005"/>
                      </a:ext>
                    </a:extLst>
                  </a:tr>
                  <a:tr h="428215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2909361"/>
                      </a:ext>
                    </a:extLst>
                  </a:tr>
                  <a:tr h="428215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8304644"/>
                      </a:ext>
                    </a:extLst>
                  </a:tr>
                  <a:tr h="428215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069331"/>
                      </a:ext>
                    </a:extLst>
                  </a:tr>
                  <a:tr h="428215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40357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3A85D3E-2A0A-445C-8C88-504C7FEBC7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9995414"/>
                  </p:ext>
                </p:extLst>
              </p:nvPr>
            </p:nvGraphicFramePr>
            <p:xfrm>
              <a:off x="1648154" y="2596168"/>
              <a:ext cx="8469750" cy="3791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11625">
                      <a:extLst>
                        <a:ext uri="{9D8B030D-6E8A-4147-A177-3AD203B41FA5}">
                          <a16:colId xmlns:a16="http://schemas.microsoft.com/office/drawing/2014/main" val="2034910101"/>
                        </a:ext>
                      </a:extLst>
                    </a:gridCol>
                    <a:gridCol w="1411625">
                      <a:extLst>
                        <a:ext uri="{9D8B030D-6E8A-4147-A177-3AD203B41FA5}">
                          <a16:colId xmlns:a16="http://schemas.microsoft.com/office/drawing/2014/main" val="1864565923"/>
                        </a:ext>
                      </a:extLst>
                    </a:gridCol>
                    <a:gridCol w="1411625">
                      <a:extLst>
                        <a:ext uri="{9D8B030D-6E8A-4147-A177-3AD203B41FA5}">
                          <a16:colId xmlns:a16="http://schemas.microsoft.com/office/drawing/2014/main" val="1911850454"/>
                        </a:ext>
                      </a:extLst>
                    </a:gridCol>
                    <a:gridCol w="1411625">
                      <a:extLst>
                        <a:ext uri="{9D8B030D-6E8A-4147-A177-3AD203B41FA5}">
                          <a16:colId xmlns:a16="http://schemas.microsoft.com/office/drawing/2014/main" val="709535915"/>
                        </a:ext>
                      </a:extLst>
                    </a:gridCol>
                    <a:gridCol w="1411625">
                      <a:extLst>
                        <a:ext uri="{9D8B030D-6E8A-4147-A177-3AD203B41FA5}">
                          <a16:colId xmlns:a16="http://schemas.microsoft.com/office/drawing/2014/main" val="2016395962"/>
                        </a:ext>
                      </a:extLst>
                    </a:gridCol>
                    <a:gridCol w="1411625">
                      <a:extLst>
                        <a:ext uri="{9D8B030D-6E8A-4147-A177-3AD203B41FA5}">
                          <a16:colId xmlns:a16="http://schemas.microsoft.com/office/drawing/2014/main" val="286720785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31" t="-1667" r="-500862" b="-9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0866" t="-1667" r="-403030" b="-9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0000" t="-1667" r="-301293" b="-9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00000" t="-1667" r="-201293" b="-9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01732" t="-1667" r="-102165" b="-9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99569" t="-1667" r="-1724" b="-94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5395221"/>
                      </a:ext>
                    </a:extLst>
                  </a:tr>
                  <a:tr h="428215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2341323"/>
                      </a:ext>
                    </a:extLst>
                  </a:tr>
                  <a:tr h="428215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2748188"/>
                      </a:ext>
                    </a:extLst>
                  </a:tr>
                  <a:tr h="428215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335196"/>
                      </a:ext>
                    </a:extLst>
                  </a:tr>
                  <a:tr h="428215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9379005"/>
                      </a:ext>
                    </a:extLst>
                  </a:tr>
                  <a:tr h="428215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2909361"/>
                      </a:ext>
                    </a:extLst>
                  </a:tr>
                  <a:tr h="428215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8304644"/>
                      </a:ext>
                    </a:extLst>
                  </a:tr>
                  <a:tr h="428215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069331"/>
                      </a:ext>
                    </a:extLst>
                  </a:tr>
                  <a:tr h="428215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40357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4070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AF8B8-F413-4193-9A4F-BE6A37A796BD}"/>
              </a:ext>
            </a:extLst>
          </p:cNvPr>
          <p:cNvSpPr txBox="1">
            <a:spLocks/>
          </p:cNvSpPr>
          <p:nvPr/>
        </p:nvSpPr>
        <p:spPr>
          <a:xfrm>
            <a:off x="609599" y="152718"/>
            <a:ext cx="11255434" cy="8080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Bradley Hand ITC" panose="03070402050302030203" pitchFamily="66" charset="0"/>
              </a:rPr>
              <a:t>Compound Proposition Truth Table Walk-Thru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F32A1822-2007-4C54-B459-A1D0FF7A19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3429740"/>
                  </p:ext>
                </p:extLst>
              </p:nvPr>
            </p:nvGraphicFramePr>
            <p:xfrm>
              <a:off x="1715532" y="2422914"/>
              <a:ext cx="8469750" cy="3791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11625">
                      <a:extLst>
                        <a:ext uri="{9D8B030D-6E8A-4147-A177-3AD203B41FA5}">
                          <a16:colId xmlns:a16="http://schemas.microsoft.com/office/drawing/2014/main" val="2034910101"/>
                        </a:ext>
                      </a:extLst>
                    </a:gridCol>
                    <a:gridCol w="1411625">
                      <a:extLst>
                        <a:ext uri="{9D8B030D-6E8A-4147-A177-3AD203B41FA5}">
                          <a16:colId xmlns:a16="http://schemas.microsoft.com/office/drawing/2014/main" val="1864565923"/>
                        </a:ext>
                      </a:extLst>
                    </a:gridCol>
                    <a:gridCol w="1411625">
                      <a:extLst>
                        <a:ext uri="{9D8B030D-6E8A-4147-A177-3AD203B41FA5}">
                          <a16:colId xmlns:a16="http://schemas.microsoft.com/office/drawing/2014/main" val="1911850454"/>
                        </a:ext>
                      </a:extLst>
                    </a:gridCol>
                    <a:gridCol w="1411625">
                      <a:extLst>
                        <a:ext uri="{9D8B030D-6E8A-4147-A177-3AD203B41FA5}">
                          <a16:colId xmlns:a16="http://schemas.microsoft.com/office/drawing/2014/main" val="709535915"/>
                        </a:ext>
                      </a:extLst>
                    </a:gridCol>
                    <a:gridCol w="1411625">
                      <a:extLst>
                        <a:ext uri="{9D8B030D-6E8A-4147-A177-3AD203B41FA5}">
                          <a16:colId xmlns:a16="http://schemas.microsoft.com/office/drawing/2014/main" val="2016395962"/>
                        </a:ext>
                      </a:extLst>
                    </a:gridCol>
                    <a:gridCol w="1411625">
                      <a:extLst>
                        <a:ext uri="{9D8B030D-6E8A-4147-A177-3AD203B41FA5}">
                          <a16:colId xmlns:a16="http://schemas.microsoft.com/office/drawing/2014/main" val="286720785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→¬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5395221"/>
                      </a:ext>
                    </a:extLst>
                  </a:tr>
                  <a:tr h="428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2341323"/>
                      </a:ext>
                    </a:extLst>
                  </a:tr>
                  <a:tr h="428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2748188"/>
                      </a:ext>
                    </a:extLst>
                  </a:tr>
                  <a:tr h="428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335196"/>
                      </a:ext>
                    </a:extLst>
                  </a:tr>
                  <a:tr h="428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9379005"/>
                      </a:ext>
                    </a:extLst>
                  </a:tr>
                  <a:tr h="428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2909361"/>
                      </a:ext>
                    </a:extLst>
                  </a:tr>
                  <a:tr h="428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8304644"/>
                      </a:ext>
                    </a:extLst>
                  </a:tr>
                  <a:tr h="428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069331"/>
                      </a:ext>
                    </a:extLst>
                  </a:tr>
                  <a:tr h="428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40357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F32A1822-2007-4C54-B459-A1D0FF7A19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3429740"/>
                  </p:ext>
                </p:extLst>
              </p:nvPr>
            </p:nvGraphicFramePr>
            <p:xfrm>
              <a:off x="1715532" y="2422914"/>
              <a:ext cx="8469750" cy="3791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11625">
                      <a:extLst>
                        <a:ext uri="{9D8B030D-6E8A-4147-A177-3AD203B41FA5}">
                          <a16:colId xmlns:a16="http://schemas.microsoft.com/office/drawing/2014/main" val="2034910101"/>
                        </a:ext>
                      </a:extLst>
                    </a:gridCol>
                    <a:gridCol w="1411625">
                      <a:extLst>
                        <a:ext uri="{9D8B030D-6E8A-4147-A177-3AD203B41FA5}">
                          <a16:colId xmlns:a16="http://schemas.microsoft.com/office/drawing/2014/main" val="1864565923"/>
                        </a:ext>
                      </a:extLst>
                    </a:gridCol>
                    <a:gridCol w="1411625">
                      <a:extLst>
                        <a:ext uri="{9D8B030D-6E8A-4147-A177-3AD203B41FA5}">
                          <a16:colId xmlns:a16="http://schemas.microsoft.com/office/drawing/2014/main" val="1911850454"/>
                        </a:ext>
                      </a:extLst>
                    </a:gridCol>
                    <a:gridCol w="1411625">
                      <a:extLst>
                        <a:ext uri="{9D8B030D-6E8A-4147-A177-3AD203B41FA5}">
                          <a16:colId xmlns:a16="http://schemas.microsoft.com/office/drawing/2014/main" val="709535915"/>
                        </a:ext>
                      </a:extLst>
                    </a:gridCol>
                    <a:gridCol w="1411625">
                      <a:extLst>
                        <a:ext uri="{9D8B030D-6E8A-4147-A177-3AD203B41FA5}">
                          <a16:colId xmlns:a16="http://schemas.microsoft.com/office/drawing/2014/main" val="2016395962"/>
                        </a:ext>
                      </a:extLst>
                    </a:gridCol>
                    <a:gridCol w="1411625">
                      <a:extLst>
                        <a:ext uri="{9D8B030D-6E8A-4147-A177-3AD203B41FA5}">
                          <a16:colId xmlns:a16="http://schemas.microsoft.com/office/drawing/2014/main" val="286720785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31" t="-1667" r="-500862" b="-9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866" t="-1667" r="-403030" b="-9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667" r="-301293" b="-9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1667" r="-201293" b="-9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1732" t="-1667" r="-102165" b="-94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9569" t="-1667" r="-1724" b="-94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5395221"/>
                      </a:ext>
                    </a:extLst>
                  </a:tr>
                  <a:tr h="428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2341323"/>
                      </a:ext>
                    </a:extLst>
                  </a:tr>
                  <a:tr h="428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2748188"/>
                      </a:ext>
                    </a:extLst>
                  </a:tr>
                  <a:tr h="428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335196"/>
                      </a:ext>
                    </a:extLst>
                  </a:tr>
                  <a:tr h="428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9379005"/>
                      </a:ext>
                    </a:extLst>
                  </a:tr>
                  <a:tr h="428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2909361"/>
                      </a:ext>
                    </a:extLst>
                  </a:tr>
                  <a:tr h="428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8304644"/>
                      </a:ext>
                    </a:extLst>
                  </a:tr>
                  <a:tr h="428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069331"/>
                      </a:ext>
                    </a:extLst>
                  </a:tr>
                  <a:tr h="428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solidFill>
                              <a:schemeClr val="tx1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Baskerville Old Face" panose="020206020805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40357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5567A2-F208-43DD-BE2D-8F09C526C2C9}"/>
              </a:ext>
            </a:extLst>
          </p:cNvPr>
          <p:cNvSpPr txBox="1">
            <a:spLocks/>
          </p:cNvSpPr>
          <p:nvPr/>
        </p:nvSpPr>
        <p:spPr>
          <a:xfrm>
            <a:off x="871064" y="1202967"/>
            <a:ext cx="10993969" cy="43735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 startAt="5"/>
            </a:pPr>
            <a:r>
              <a:rPr lang="en-US" dirty="0">
                <a:latin typeface="Bradley Hand ITC" panose="03070402050302030203" pitchFamily="66" charset="0"/>
              </a:rPr>
              <a:t>Fill in the truth table for your propositions first.  Now complete the table.  Try it on your own first!  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AutoNum type="arabicPeriod" startAt="4"/>
            </a:pPr>
            <a:endParaRPr lang="en-US" dirty="0"/>
          </a:p>
          <a:p>
            <a:pPr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29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2E35C-C086-4AD9-AEF4-538A2FEC151A}"/>
              </a:ext>
            </a:extLst>
          </p:cNvPr>
          <p:cNvSpPr txBox="1">
            <a:spLocks/>
          </p:cNvSpPr>
          <p:nvPr/>
        </p:nvSpPr>
        <p:spPr>
          <a:xfrm>
            <a:off x="609599" y="152718"/>
            <a:ext cx="11255434" cy="8080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Bradley Hand ITC" panose="03070402050302030203" pitchFamily="66" charset="0"/>
              </a:rPr>
              <a:t>Compound Proposition Truth Table Walk-Thru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FB9BC-08F3-4F16-9927-0C3768622A37}"/>
              </a:ext>
            </a:extLst>
          </p:cNvPr>
          <p:cNvSpPr txBox="1">
            <a:spLocks/>
          </p:cNvSpPr>
          <p:nvPr/>
        </p:nvSpPr>
        <p:spPr>
          <a:xfrm>
            <a:off x="609599" y="1311706"/>
            <a:ext cx="10993969" cy="7939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Bradley Hand ITC" panose="03070402050302030203" pitchFamily="66" charset="0"/>
              </a:rPr>
              <a:t>Here is your final solution:</a:t>
            </a:r>
          </a:p>
          <a:p>
            <a:endParaRPr lang="en-US" dirty="0"/>
          </a:p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989CFF5-807A-4E37-8411-C191CF5CEC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8868157"/>
                  </p:ext>
                </p:extLst>
              </p:nvPr>
            </p:nvGraphicFramePr>
            <p:xfrm>
              <a:off x="1573215" y="2456602"/>
              <a:ext cx="8469750" cy="3791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11625">
                      <a:extLst>
                        <a:ext uri="{9D8B030D-6E8A-4147-A177-3AD203B41FA5}">
                          <a16:colId xmlns:a16="http://schemas.microsoft.com/office/drawing/2014/main" val="2034910101"/>
                        </a:ext>
                      </a:extLst>
                    </a:gridCol>
                    <a:gridCol w="1411625">
                      <a:extLst>
                        <a:ext uri="{9D8B030D-6E8A-4147-A177-3AD203B41FA5}">
                          <a16:colId xmlns:a16="http://schemas.microsoft.com/office/drawing/2014/main" val="1864565923"/>
                        </a:ext>
                      </a:extLst>
                    </a:gridCol>
                    <a:gridCol w="1411625">
                      <a:extLst>
                        <a:ext uri="{9D8B030D-6E8A-4147-A177-3AD203B41FA5}">
                          <a16:colId xmlns:a16="http://schemas.microsoft.com/office/drawing/2014/main" val="1911850454"/>
                        </a:ext>
                      </a:extLst>
                    </a:gridCol>
                    <a:gridCol w="1411625">
                      <a:extLst>
                        <a:ext uri="{9D8B030D-6E8A-4147-A177-3AD203B41FA5}">
                          <a16:colId xmlns:a16="http://schemas.microsoft.com/office/drawing/2014/main" val="709535915"/>
                        </a:ext>
                      </a:extLst>
                    </a:gridCol>
                    <a:gridCol w="1411625">
                      <a:extLst>
                        <a:ext uri="{9D8B030D-6E8A-4147-A177-3AD203B41FA5}">
                          <a16:colId xmlns:a16="http://schemas.microsoft.com/office/drawing/2014/main" val="2016395962"/>
                        </a:ext>
                      </a:extLst>
                    </a:gridCol>
                    <a:gridCol w="1411625">
                      <a:extLst>
                        <a:ext uri="{9D8B030D-6E8A-4147-A177-3AD203B41FA5}">
                          <a16:colId xmlns:a16="http://schemas.microsoft.com/office/drawing/2014/main" val="286720785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→¬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5395221"/>
                      </a:ext>
                    </a:extLst>
                  </a:tr>
                  <a:tr h="428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2341323"/>
                      </a:ext>
                    </a:extLst>
                  </a:tr>
                  <a:tr h="428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2748188"/>
                      </a:ext>
                    </a:extLst>
                  </a:tr>
                  <a:tr h="428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335196"/>
                      </a:ext>
                    </a:extLst>
                  </a:tr>
                  <a:tr h="428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9379005"/>
                      </a:ext>
                    </a:extLst>
                  </a:tr>
                  <a:tr h="428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2909361"/>
                      </a:ext>
                    </a:extLst>
                  </a:tr>
                  <a:tr h="428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8304644"/>
                      </a:ext>
                    </a:extLst>
                  </a:tr>
                  <a:tr h="428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069331"/>
                      </a:ext>
                    </a:extLst>
                  </a:tr>
                  <a:tr h="428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40357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989CFF5-807A-4E37-8411-C191CF5CEC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8868157"/>
                  </p:ext>
                </p:extLst>
              </p:nvPr>
            </p:nvGraphicFramePr>
            <p:xfrm>
              <a:off x="1573215" y="2456602"/>
              <a:ext cx="8469750" cy="3791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11625">
                      <a:extLst>
                        <a:ext uri="{9D8B030D-6E8A-4147-A177-3AD203B41FA5}">
                          <a16:colId xmlns:a16="http://schemas.microsoft.com/office/drawing/2014/main" val="2034910101"/>
                        </a:ext>
                      </a:extLst>
                    </a:gridCol>
                    <a:gridCol w="1411625">
                      <a:extLst>
                        <a:ext uri="{9D8B030D-6E8A-4147-A177-3AD203B41FA5}">
                          <a16:colId xmlns:a16="http://schemas.microsoft.com/office/drawing/2014/main" val="1864565923"/>
                        </a:ext>
                      </a:extLst>
                    </a:gridCol>
                    <a:gridCol w="1411625">
                      <a:extLst>
                        <a:ext uri="{9D8B030D-6E8A-4147-A177-3AD203B41FA5}">
                          <a16:colId xmlns:a16="http://schemas.microsoft.com/office/drawing/2014/main" val="1911850454"/>
                        </a:ext>
                      </a:extLst>
                    </a:gridCol>
                    <a:gridCol w="1411625">
                      <a:extLst>
                        <a:ext uri="{9D8B030D-6E8A-4147-A177-3AD203B41FA5}">
                          <a16:colId xmlns:a16="http://schemas.microsoft.com/office/drawing/2014/main" val="709535915"/>
                        </a:ext>
                      </a:extLst>
                    </a:gridCol>
                    <a:gridCol w="1411625">
                      <a:extLst>
                        <a:ext uri="{9D8B030D-6E8A-4147-A177-3AD203B41FA5}">
                          <a16:colId xmlns:a16="http://schemas.microsoft.com/office/drawing/2014/main" val="2016395962"/>
                        </a:ext>
                      </a:extLst>
                    </a:gridCol>
                    <a:gridCol w="1411625">
                      <a:extLst>
                        <a:ext uri="{9D8B030D-6E8A-4147-A177-3AD203B41FA5}">
                          <a16:colId xmlns:a16="http://schemas.microsoft.com/office/drawing/2014/main" val="286720785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31" t="-1667" r="-500862" b="-9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866" t="-1667" r="-403030" b="-9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667" r="-301293" b="-9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1667" r="-201293" b="-9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1732" t="-1667" r="-102165" b="-9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9569" t="-1667" r="-1724" b="-9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5395221"/>
                      </a:ext>
                    </a:extLst>
                  </a:tr>
                  <a:tr h="428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2341323"/>
                      </a:ext>
                    </a:extLst>
                  </a:tr>
                  <a:tr h="428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2748188"/>
                      </a:ext>
                    </a:extLst>
                  </a:tr>
                  <a:tr h="428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2335196"/>
                      </a:ext>
                    </a:extLst>
                  </a:tr>
                  <a:tr h="428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9379005"/>
                      </a:ext>
                    </a:extLst>
                  </a:tr>
                  <a:tr h="428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2909361"/>
                      </a:ext>
                    </a:extLst>
                  </a:tr>
                  <a:tr h="428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8304644"/>
                      </a:ext>
                    </a:extLst>
                  </a:tr>
                  <a:tr h="428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069331"/>
                      </a:ext>
                    </a:extLst>
                  </a:tr>
                  <a:tr h="42821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Bradley Hand ITC" panose="03070402050302030203" pitchFamily="66" charset="0"/>
                            </a:rPr>
                            <a:t>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40357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07410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8C744B-91A9-4E25-BFEC-9472FCEC3C89}"/>
              </a:ext>
            </a:extLst>
          </p:cNvPr>
          <p:cNvSpPr/>
          <p:nvPr/>
        </p:nvSpPr>
        <p:spPr>
          <a:xfrm>
            <a:off x="276719" y="173964"/>
            <a:ext cx="23439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chemeClr val="accent5"/>
                </a:solidFill>
                <a:latin typeface="Bradley Hand ITC" panose="03070402050302030203" pitchFamily="66" charset="0"/>
              </a:rPr>
              <a:t>Practice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934CF18-6553-4D1E-A2B8-37995B223D6E}"/>
                  </a:ext>
                </a:extLst>
              </p:cNvPr>
              <p:cNvSpPr/>
              <p:nvPr/>
            </p:nvSpPr>
            <p:spPr>
              <a:xfrm>
                <a:off x="276719" y="1004961"/>
                <a:ext cx="756085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Bradley Hand ITC" panose="03070402050302030203" pitchFamily="66" charset="0"/>
                  </a:rPr>
                  <a:t>Create a truth table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∨¬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934CF18-6553-4D1E-A2B8-37995B223D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19" y="1004961"/>
                <a:ext cx="7560852" cy="584775"/>
              </a:xfrm>
              <a:prstGeom prst="rect">
                <a:avLst/>
              </a:prstGeom>
              <a:blipFill>
                <a:blip r:embed="rId4"/>
                <a:stretch>
                  <a:fillRect l="-2015" t="-10417" b="-36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36E5A0-E70C-4126-B151-E68392909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023599"/>
              </p:ext>
            </p:extLst>
          </p:nvPr>
        </p:nvGraphicFramePr>
        <p:xfrm>
          <a:off x="1096335" y="2162901"/>
          <a:ext cx="9566070" cy="371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345">
                  <a:extLst>
                    <a:ext uri="{9D8B030D-6E8A-4147-A177-3AD203B41FA5}">
                      <a16:colId xmlns:a16="http://schemas.microsoft.com/office/drawing/2014/main" val="208186808"/>
                    </a:ext>
                  </a:extLst>
                </a:gridCol>
                <a:gridCol w="1594345">
                  <a:extLst>
                    <a:ext uri="{9D8B030D-6E8A-4147-A177-3AD203B41FA5}">
                      <a16:colId xmlns:a16="http://schemas.microsoft.com/office/drawing/2014/main" val="3995885835"/>
                    </a:ext>
                  </a:extLst>
                </a:gridCol>
                <a:gridCol w="1594345">
                  <a:extLst>
                    <a:ext uri="{9D8B030D-6E8A-4147-A177-3AD203B41FA5}">
                      <a16:colId xmlns:a16="http://schemas.microsoft.com/office/drawing/2014/main" val="2616190799"/>
                    </a:ext>
                  </a:extLst>
                </a:gridCol>
                <a:gridCol w="1594345">
                  <a:extLst>
                    <a:ext uri="{9D8B030D-6E8A-4147-A177-3AD203B41FA5}">
                      <a16:colId xmlns:a16="http://schemas.microsoft.com/office/drawing/2014/main" val="3588957756"/>
                    </a:ext>
                  </a:extLst>
                </a:gridCol>
                <a:gridCol w="1594345">
                  <a:extLst>
                    <a:ext uri="{9D8B030D-6E8A-4147-A177-3AD203B41FA5}">
                      <a16:colId xmlns:a16="http://schemas.microsoft.com/office/drawing/2014/main" val="2901399465"/>
                    </a:ext>
                  </a:extLst>
                </a:gridCol>
                <a:gridCol w="1594345">
                  <a:extLst>
                    <a:ext uri="{9D8B030D-6E8A-4147-A177-3AD203B41FA5}">
                      <a16:colId xmlns:a16="http://schemas.microsoft.com/office/drawing/2014/main" val="1219500191"/>
                    </a:ext>
                  </a:extLst>
                </a:gridCol>
              </a:tblGrid>
              <a:tr h="74232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134717"/>
                  </a:ext>
                </a:extLst>
              </a:tr>
              <a:tr h="74232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513612"/>
                  </a:ext>
                </a:extLst>
              </a:tr>
              <a:tr h="74232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238073"/>
                  </a:ext>
                </a:extLst>
              </a:tr>
              <a:tr h="74232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246114"/>
                  </a:ext>
                </a:extLst>
              </a:tr>
              <a:tr h="74232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64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426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304801" y="1870225"/>
            <a:ext cx="118871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Translating Propositional </a:t>
            </a:r>
            <a:r>
              <a:rPr lang="en-US" sz="8800">
                <a:latin typeface="Bradley Hand ITC" panose="03070402050302030203" pitchFamily="66" charset="0"/>
              </a:rPr>
              <a:t>Logic Statements</a:t>
            </a:r>
            <a:endParaRPr lang="en-US" sz="8800" dirty="0">
              <a:latin typeface="Bradley Hand ITC" panose="03070402050302030203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 dirty="0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</TotalTime>
  <Words>387</Words>
  <Application>Microsoft Office PowerPoint</Application>
  <PresentationFormat>Widescreen</PresentationFormat>
  <Paragraphs>160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Baskerville Old Face</vt:lpstr>
      <vt:lpstr>Bradley Hand ITC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5</cp:revision>
  <dcterms:created xsi:type="dcterms:W3CDTF">2020-02-17T03:00:05Z</dcterms:created>
  <dcterms:modified xsi:type="dcterms:W3CDTF">2020-02-19T15:14:47Z</dcterms:modified>
</cp:coreProperties>
</file>