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notesSlides/notesSlide1.xml" ContentType="application/vnd.openxmlformats-officedocument.presentationml.notesSlide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5" r:id="rId3"/>
    <p:sldId id="267" r:id="rId4"/>
    <p:sldId id="266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271" autoAdjust="0"/>
  </p:normalViewPr>
  <p:slideViewPr>
    <p:cSldViewPr snapToGrid="0">
      <p:cViewPr varScale="1">
        <p:scale>
          <a:sx n="73" d="100"/>
          <a:sy n="73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81C57DB2-E70C-4966-AC23-62E13FE8BD4E}"/>
    <pc:docChg chg="undo custSel addSld delSld modSld sldOrd">
      <pc:chgData name="Kimberly Brehm" userId="8c2b6ab9-3f19-41de-a892-34e3c36865ec" providerId="ADAL" clId="{81C57DB2-E70C-4966-AC23-62E13FE8BD4E}" dt="2020-02-19T18:07:11.125" v="901"/>
      <pc:docMkLst>
        <pc:docMk/>
      </pc:docMkLst>
      <pc:sldChg chg="addSp delSp modSp modTransition modAnim">
        <pc:chgData name="Kimberly Brehm" userId="8c2b6ab9-3f19-41de-a892-34e3c36865ec" providerId="ADAL" clId="{81C57DB2-E70C-4966-AC23-62E13FE8BD4E}" dt="2020-02-19T17:49:11.458" v="887"/>
        <pc:sldMkLst>
          <pc:docMk/>
          <pc:sldMk cId="4186269951" sldId="256"/>
        </pc:sldMkLst>
        <pc:spChg chg="mod">
          <ac:chgData name="Kimberly Brehm" userId="8c2b6ab9-3f19-41de-a892-34e3c36865ec" providerId="ADAL" clId="{81C57DB2-E70C-4966-AC23-62E13FE8BD4E}" dt="2020-02-19T17:19:31.362" v="2"/>
          <ac:spMkLst>
            <pc:docMk/>
            <pc:sldMk cId="4186269951" sldId="256"/>
            <ac:spMk id="105" creationId="{D1DE2816-61E5-4F24-94C5-ADC024D6C6C2}"/>
          </ac:spMkLst>
        </pc:spChg>
        <pc:spChg chg="mod">
          <ac:chgData name="Kimberly Brehm" userId="8c2b6ab9-3f19-41de-a892-34e3c36865ec" providerId="ADAL" clId="{81C57DB2-E70C-4966-AC23-62E13FE8BD4E}" dt="2020-02-19T17:19:28.915" v="1" actId="20577"/>
          <ac:spMkLst>
            <pc:docMk/>
            <pc:sldMk cId="4186269951" sldId="256"/>
            <ac:spMk id="113" creationId="{EB37F254-1F37-4D6F-B88B-E4B0ADE1D2AD}"/>
          </ac:spMkLst>
        </pc:spChg>
        <pc:picChg chg="del">
          <ac:chgData name="Kimberly Brehm" userId="8c2b6ab9-3f19-41de-a892-34e3c36865ec" providerId="ADAL" clId="{81C57DB2-E70C-4966-AC23-62E13FE8BD4E}" dt="2020-02-19T17:20:28.368" v="34"/>
          <ac:picMkLst>
            <pc:docMk/>
            <pc:sldMk cId="4186269951" sldId="256"/>
            <ac:picMk id="2" creationId="{DC46AF6B-AE3A-43D8-93FD-BB841BA1706D}"/>
          </ac:picMkLst>
        </pc:picChg>
        <pc:picChg chg="add mod">
          <ac:chgData name="Kimberly Brehm" userId="8c2b6ab9-3f19-41de-a892-34e3c36865ec" providerId="ADAL" clId="{81C57DB2-E70C-4966-AC23-62E13FE8BD4E}" dt="2020-02-19T17:49:11.458" v="887"/>
          <ac:picMkLst>
            <pc:docMk/>
            <pc:sldMk cId="4186269951" sldId="256"/>
            <ac:picMk id="3" creationId="{0605CFCD-93BF-4623-BB54-8847B572CF8D}"/>
          </ac:picMkLst>
        </pc:picChg>
      </pc:sldChg>
      <pc:sldChg chg="addSp delSp modSp modTransition modAnim">
        <pc:chgData name="Kimberly Brehm" userId="8c2b6ab9-3f19-41de-a892-34e3c36865ec" providerId="ADAL" clId="{81C57DB2-E70C-4966-AC23-62E13FE8BD4E}" dt="2020-02-19T18:07:11.125" v="901"/>
        <pc:sldMkLst>
          <pc:docMk/>
          <pc:sldMk cId="3505249617" sldId="264"/>
        </pc:sldMkLst>
        <pc:spChg chg="mod">
          <ac:chgData name="Kimberly Brehm" userId="8c2b6ab9-3f19-41de-a892-34e3c36865ec" providerId="ADAL" clId="{81C57DB2-E70C-4966-AC23-62E13FE8BD4E}" dt="2020-02-19T17:20:13.701" v="33" actId="1076"/>
          <ac:spMkLst>
            <pc:docMk/>
            <pc:sldMk cId="3505249617" sldId="264"/>
            <ac:spMk id="2" creationId="{E1F50E47-2DF8-46E4-A54E-B5A634162102}"/>
          </ac:spMkLst>
        </pc:spChg>
        <pc:picChg chg="del">
          <ac:chgData name="Kimberly Brehm" userId="8c2b6ab9-3f19-41de-a892-34e3c36865ec" providerId="ADAL" clId="{81C57DB2-E70C-4966-AC23-62E13FE8BD4E}" dt="2020-02-19T17:20:28.368" v="34"/>
          <ac:picMkLst>
            <pc:docMk/>
            <pc:sldMk cId="3505249617" sldId="264"/>
            <ac:picMk id="4" creationId="{8756FA0D-1E84-4126-BE44-A4E664F5FF2C}"/>
          </ac:picMkLst>
        </pc:picChg>
        <pc:picChg chg="add mod">
          <ac:chgData name="Kimberly Brehm" userId="8c2b6ab9-3f19-41de-a892-34e3c36865ec" providerId="ADAL" clId="{81C57DB2-E70C-4966-AC23-62E13FE8BD4E}" dt="2020-02-19T18:07:11.125" v="901"/>
          <ac:picMkLst>
            <pc:docMk/>
            <pc:sldMk cId="3505249617" sldId="264"/>
            <ac:picMk id="5" creationId="{C1C8D01B-1224-434E-8F08-83B614DE72F9}"/>
          </ac:picMkLst>
        </pc:picChg>
      </pc:sldChg>
      <pc:sldChg chg="addSp delSp modSp add">
        <pc:chgData name="Kimberly Brehm" userId="8c2b6ab9-3f19-41de-a892-34e3c36865ec" providerId="ADAL" clId="{81C57DB2-E70C-4966-AC23-62E13FE8BD4E}" dt="2020-02-19T17:53:45.028" v="894"/>
        <pc:sldMkLst>
          <pc:docMk/>
          <pc:sldMk cId="437521005" sldId="265"/>
        </pc:sldMkLst>
        <pc:grpChg chg="mod">
          <ac:chgData name="Kimberly Brehm" userId="8c2b6ab9-3f19-41de-a892-34e3c36865ec" providerId="ADAL" clId="{81C57DB2-E70C-4966-AC23-62E13FE8BD4E}" dt="2020-02-19T17:21:37.134" v="59"/>
          <ac:grpSpMkLst>
            <pc:docMk/>
            <pc:sldMk cId="437521005" sldId="265"/>
            <ac:grpSpMk id="22" creationId="{F510AFE7-913B-4DEE-9B79-D41E0F434804}"/>
          </ac:grpSpMkLst>
        </pc:grpChg>
        <pc:grpChg chg="mod">
          <ac:chgData name="Kimberly Brehm" userId="8c2b6ab9-3f19-41de-a892-34e3c36865ec" providerId="ADAL" clId="{81C57DB2-E70C-4966-AC23-62E13FE8BD4E}" dt="2020-02-19T17:21:48.648" v="84"/>
          <ac:grpSpMkLst>
            <pc:docMk/>
            <pc:sldMk cId="437521005" sldId="265"/>
            <ac:grpSpMk id="47" creationId="{377562E4-E4BC-4790-A785-ECB542EBEC1E}"/>
          </ac:grpSpMkLst>
        </pc:grpChg>
        <pc:grpChg chg="mod">
          <ac:chgData name="Kimberly Brehm" userId="8c2b6ab9-3f19-41de-a892-34e3c36865ec" providerId="ADAL" clId="{81C57DB2-E70C-4966-AC23-62E13FE8BD4E}" dt="2020-02-19T17:21:48.648" v="84"/>
          <ac:grpSpMkLst>
            <pc:docMk/>
            <pc:sldMk cId="437521005" sldId="265"/>
            <ac:grpSpMk id="48" creationId="{AB51EAF9-39FD-4143-8F13-CAAE2EAD4079}"/>
          </ac:grpSpMkLst>
        </pc:grpChg>
        <pc:grpChg chg="mod">
          <ac:chgData name="Kimberly Brehm" userId="8c2b6ab9-3f19-41de-a892-34e3c36865ec" providerId="ADAL" clId="{81C57DB2-E70C-4966-AC23-62E13FE8BD4E}" dt="2020-02-19T17:22:04.513" v="100"/>
          <ac:grpSpMkLst>
            <pc:docMk/>
            <pc:sldMk cId="437521005" sldId="265"/>
            <ac:grpSpMk id="64" creationId="{EE9544AD-5809-4FF9-B80C-CC5561125235}"/>
          </ac:grpSpMkLst>
        </pc:grpChg>
        <pc:grpChg chg="mod">
          <ac:chgData name="Kimberly Brehm" userId="8c2b6ab9-3f19-41de-a892-34e3c36865ec" providerId="ADAL" clId="{81C57DB2-E70C-4966-AC23-62E13FE8BD4E}" dt="2020-02-19T17:22:04.513" v="100"/>
          <ac:grpSpMkLst>
            <pc:docMk/>
            <pc:sldMk cId="437521005" sldId="265"/>
            <ac:grpSpMk id="65" creationId="{42364901-A713-4828-945E-274DABA43400}"/>
          </ac:grpSpMkLst>
        </pc:grpChg>
        <pc:grpChg chg="mod">
          <ac:chgData name="Kimberly Brehm" userId="8c2b6ab9-3f19-41de-a892-34e3c36865ec" providerId="ADAL" clId="{81C57DB2-E70C-4966-AC23-62E13FE8BD4E}" dt="2020-02-19T17:22:14.550" v="120"/>
          <ac:grpSpMkLst>
            <pc:docMk/>
            <pc:sldMk cId="437521005" sldId="265"/>
            <ac:grpSpMk id="83" creationId="{DB3A6E0C-DC3A-4D67-A899-41C16E9320D9}"/>
          </ac:grpSpMkLst>
        </pc:grpChg>
        <pc:grpChg chg="mod">
          <ac:chgData name="Kimberly Brehm" userId="8c2b6ab9-3f19-41de-a892-34e3c36865ec" providerId="ADAL" clId="{81C57DB2-E70C-4966-AC23-62E13FE8BD4E}" dt="2020-02-19T17:22:20.633" v="128"/>
          <ac:grpSpMkLst>
            <pc:docMk/>
            <pc:sldMk cId="437521005" sldId="265"/>
            <ac:grpSpMk id="91" creationId="{16D477BE-BF0B-4DFA-AEAB-AC8BE0AEF409}"/>
          </ac:grpSpMkLst>
        </pc:grpChg>
        <pc:grpChg chg="mod">
          <ac:chgData name="Kimberly Brehm" userId="8c2b6ab9-3f19-41de-a892-34e3c36865ec" providerId="ADAL" clId="{81C57DB2-E70C-4966-AC23-62E13FE8BD4E}" dt="2020-02-19T17:22:22.306" v="131"/>
          <ac:grpSpMkLst>
            <pc:docMk/>
            <pc:sldMk cId="437521005" sldId="265"/>
            <ac:grpSpMk id="94" creationId="{BC5C3CD9-9DB4-4388-B2C3-0FD2EC5660E9}"/>
          </ac:grpSpMkLst>
        </pc:grpChg>
        <pc:grpChg chg="mod">
          <ac:chgData name="Kimberly Brehm" userId="8c2b6ab9-3f19-41de-a892-34e3c36865ec" providerId="ADAL" clId="{81C57DB2-E70C-4966-AC23-62E13FE8BD4E}" dt="2020-02-19T17:22:30.187" v="146"/>
          <ac:grpSpMkLst>
            <pc:docMk/>
            <pc:sldMk cId="437521005" sldId="265"/>
            <ac:grpSpMk id="109" creationId="{8E2656E6-F604-467E-9FD3-55585DA25A83}"/>
          </ac:grpSpMkLst>
        </pc:grpChg>
        <pc:grpChg chg="mod">
          <ac:chgData name="Kimberly Brehm" userId="8c2b6ab9-3f19-41de-a892-34e3c36865ec" providerId="ADAL" clId="{81C57DB2-E70C-4966-AC23-62E13FE8BD4E}" dt="2020-02-19T17:22:47.061" v="183"/>
          <ac:grpSpMkLst>
            <pc:docMk/>
            <pc:sldMk cId="437521005" sldId="265"/>
            <ac:grpSpMk id="146" creationId="{A3083A16-F388-4011-B99A-640E178F367D}"/>
          </ac:grpSpMkLst>
        </pc:grpChg>
        <pc:grpChg chg="mod">
          <ac:chgData name="Kimberly Brehm" userId="8c2b6ab9-3f19-41de-a892-34e3c36865ec" providerId="ADAL" clId="{81C57DB2-E70C-4966-AC23-62E13FE8BD4E}" dt="2020-02-19T17:22:47.061" v="183"/>
          <ac:grpSpMkLst>
            <pc:docMk/>
            <pc:sldMk cId="437521005" sldId="265"/>
            <ac:grpSpMk id="147" creationId="{3B8F8767-C8A9-464C-8F7F-CCEB1714F3AF}"/>
          </ac:grpSpMkLst>
        </pc:grpChg>
        <pc:grpChg chg="del mod">
          <ac:chgData name="Kimberly Brehm" userId="8c2b6ab9-3f19-41de-a892-34e3c36865ec" providerId="ADAL" clId="{81C57DB2-E70C-4966-AC23-62E13FE8BD4E}" dt="2020-02-19T17:23:32.845" v="263"/>
          <ac:grpSpMkLst>
            <pc:docMk/>
            <pc:sldMk cId="437521005" sldId="265"/>
            <ac:grpSpMk id="157" creationId="{1999405C-081A-4B4B-B4B3-C44C7CF5FAFE}"/>
          </ac:grpSpMkLst>
        </pc:grpChg>
        <pc:grpChg chg="del mod">
          <ac:chgData name="Kimberly Brehm" userId="8c2b6ab9-3f19-41de-a892-34e3c36865ec" providerId="ADAL" clId="{81C57DB2-E70C-4966-AC23-62E13FE8BD4E}" dt="2020-02-19T17:23:32.814" v="243"/>
          <ac:grpSpMkLst>
            <pc:docMk/>
            <pc:sldMk cId="437521005" sldId="265"/>
            <ac:grpSpMk id="158" creationId="{3A27C016-873D-4E00-9392-83CF6C15556E}"/>
          </ac:grpSpMkLst>
        </pc:grpChg>
        <pc:grpChg chg="del mod">
          <ac:chgData name="Kimberly Brehm" userId="8c2b6ab9-3f19-41de-a892-34e3c36865ec" providerId="ADAL" clId="{81C57DB2-E70C-4966-AC23-62E13FE8BD4E}" dt="2020-02-19T17:23:32.861" v="274"/>
          <ac:grpSpMkLst>
            <pc:docMk/>
            <pc:sldMk cId="437521005" sldId="265"/>
            <ac:grpSpMk id="159" creationId="{17AB1C9C-C7A1-48E1-A566-68568DF7DDCF}"/>
          </ac:grpSpMkLst>
        </pc:grpChg>
        <pc:grpChg chg="del mod">
          <ac:chgData name="Kimberly Brehm" userId="8c2b6ab9-3f19-41de-a892-34e3c36865ec" providerId="ADAL" clId="{81C57DB2-E70C-4966-AC23-62E13FE8BD4E}" dt="2020-02-19T17:23:32.861" v="273"/>
          <ac:grpSpMkLst>
            <pc:docMk/>
            <pc:sldMk cId="437521005" sldId="265"/>
            <ac:grpSpMk id="197" creationId="{26052DBA-BA50-48CC-BF2A-490CDFA1C7EC}"/>
          </ac:grpSpMkLst>
        </pc:grpChg>
        <pc:grpChg chg="del mod">
          <ac:chgData name="Kimberly Brehm" userId="8c2b6ab9-3f19-41de-a892-34e3c36865ec" providerId="ADAL" clId="{81C57DB2-E70C-4966-AC23-62E13FE8BD4E}" dt="2020-02-19T17:23:32.845" v="265"/>
          <ac:grpSpMkLst>
            <pc:docMk/>
            <pc:sldMk cId="437521005" sldId="265"/>
            <ac:grpSpMk id="198" creationId="{6A730C32-C162-40C6-968E-4EC4E378E59E}"/>
          </ac:grpSpMkLst>
        </pc:grpChg>
        <pc:grpChg chg="del mod">
          <ac:chgData name="Kimberly Brehm" userId="8c2b6ab9-3f19-41de-a892-34e3c36865ec" providerId="ADAL" clId="{81C57DB2-E70C-4966-AC23-62E13FE8BD4E}" dt="2020-02-19T17:23:32.861" v="268"/>
          <ac:grpSpMkLst>
            <pc:docMk/>
            <pc:sldMk cId="437521005" sldId="265"/>
            <ac:grpSpMk id="199" creationId="{F0E21908-1F11-48DB-8E8D-907D3BF5835C}"/>
          </ac:grpSpMkLst>
        </pc:grpChg>
        <pc:grpChg chg="del mod">
          <ac:chgData name="Kimberly Brehm" userId="8c2b6ab9-3f19-41de-a892-34e3c36865ec" providerId="ADAL" clId="{81C57DB2-E70C-4966-AC23-62E13FE8BD4E}" dt="2020-02-19T17:23:32.845" v="266"/>
          <ac:grpSpMkLst>
            <pc:docMk/>
            <pc:sldMk cId="437521005" sldId="265"/>
            <ac:grpSpMk id="200" creationId="{63FA4425-FBF3-4C59-9138-D7B7302F834B}"/>
          </ac:grpSpMkLst>
        </pc:grpChg>
        <pc:grpChg chg="del mod">
          <ac:chgData name="Kimberly Brehm" userId="8c2b6ab9-3f19-41de-a892-34e3c36865ec" providerId="ADAL" clId="{81C57DB2-E70C-4966-AC23-62E13FE8BD4E}" dt="2020-02-19T17:23:32.845" v="267"/>
          <ac:grpSpMkLst>
            <pc:docMk/>
            <pc:sldMk cId="437521005" sldId="265"/>
            <ac:grpSpMk id="201" creationId="{8305F4C4-4155-4233-9029-184EA99FAC5E}"/>
          </ac:grpSpMkLst>
        </pc:grpChg>
        <pc:grpChg chg="del mod">
          <ac:chgData name="Kimberly Brehm" userId="8c2b6ab9-3f19-41de-a892-34e3c36865ec" providerId="ADAL" clId="{81C57DB2-E70C-4966-AC23-62E13FE8BD4E}" dt="2020-02-19T17:23:32.830" v="251"/>
          <ac:grpSpMkLst>
            <pc:docMk/>
            <pc:sldMk cId="437521005" sldId="265"/>
            <ac:grpSpMk id="202" creationId="{D0A276D9-83A0-4D70-879C-404FC785F0D7}"/>
          </ac:grpSpMkLst>
        </pc:grpChg>
        <pc:grpChg chg="mod">
          <ac:chgData name="Kimberly Brehm" userId="8c2b6ab9-3f19-41de-a892-34e3c36865ec" providerId="ADAL" clId="{81C57DB2-E70C-4966-AC23-62E13FE8BD4E}" dt="2020-02-19T17:24:01.156" v="327"/>
          <ac:grpSpMkLst>
            <pc:docMk/>
            <pc:sldMk cId="437521005" sldId="265"/>
            <ac:grpSpMk id="252" creationId="{EB246ED3-4265-47AF-B029-3B41434C31C2}"/>
          </ac:grpSpMkLst>
        </pc:grpChg>
        <pc:grpChg chg="mod">
          <ac:chgData name="Kimberly Brehm" userId="8c2b6ab9-3f19-41de-a892-34e3c36865ec" providerId="ADAL" clId="{81C57DB2-E70C-4966-AC23-62E13FE8BD4E}" dt="2020-02-19T17:24:01.156" v="327"/>
          <ac:grpSpMkLst>
            <pc:docMk/>
            <pc:sldMk cId="437521005" sldId="265"/>
            <ac:grpSpMk id="253" creationId="{EB6C0400-B47E-4E3A-AB9F-F10F080A5EBF}"/>
          </ac:grpSpMkLst>
        </pc:grpChg>
        <pc:grpChg chg="mod">
          <ac:chgData name="Kimberly Brehm" userId="8c2b6ab9-3f19-41de-a892-34e3c36865ec" providerId="ADAL" clId="{81C57DB2-E70C-4966-AC23-62E13FE8BD4E}" dt="2020-02-19T17:24:01.156" v="327"/>
          <ac:grpSpMkLst>
            <pc:docMk/>
            <pc:sldMk cId="437521005" sldId="265"/>
            <ac:grpSpMk id="254" creationId="{EB210ECF-B1E6-4D4E-BF12-CB9D30C5AD65}"/>
          </ac:grpSpMkLst>
        </pc:grpChg>
        <pc:grpChg chg="mod">
          <ac:chgData name="Kimberly Brehm" userId="8c2b6ab9-3f19-41de-a892-34e3c36865ec" providerId="ADAL" clId="{81C57DB2-E70C-4966-AC23-62E13FE8BD4E}" dt="2020-02-19T17:24:01.156" v="327"/>
          <ac:grpSpMkLst>
            <pc:docMk/>
            <pc:sldMk cId="437521005" sldId="265"/>
            <ac:grpSpMk id="255" creationId="{2AAD55DE-21B7-4A01-AA65-C943077A95CE}"/>
          </ac:grpSpMkLst>
        </pc:grpChg>
        <pc:grpChg chg="mod">
          <ac:chgData name="Kimberly Brehm" userId="8c2b6ab9-3f19-41de-a892-34e3c36865ec" providerId="ADAL" clId="{81C57DB2-E70C-4966-AC23-62E13FE8BD4E}" dt="2020-02-19T17:24:01.156" v="327"/>
          <ac:grpSpMkLst>
            <pc:docMk/>
            <pc:sldMk cId="437521005" sldId="265"/>
            <ac:grpSpMk id="256" creationId="{792FBAFB-039F-4B7C-BD61-8FB30B81DB17}"/>
          </ac:grpSpMkLst>
        </pc:grpChg>
        <pc:grpChg chg="mod">
          <ac:chgData name="Kimberly Brehm" userId="8c2b6ab9-3f19-41de-a892-34e3c36865ec" providerId="ADAL" clId="{81C57DB2-E70C-4966-AC23-62E13FE8BD4E}" dt="2020-02-19T17:24:01.156" v="327"/>
          <ac:grpSpMkLst>
            <pc:docMk/>
            <pc:sldMk cId="437521005" sldId="265"/>
            <ac:grpSpMk id="257" creationId="{E284C224-751F-4F57-B340-011059E6C226}"/>
          </ac:grpSpMkLst>
        </pc:grpChg>
        <pc:grpChg chg="del mod">
          <ac:chgData name="Kimberly Brehm" userId="8c2b6ab9-3f19-41de-a892-34e3c36865ec" providerId="ADAL" clId="{81C57DB2-E70C-4966-AC23-62E13FE8BD4E}" dt="2020-02-19T17:32:25.392" v="606"/>
          <ac:grpSpMkLst>
            <pc:docMk/>
            <pc:sldMk cId="437521005" sldId="265"/>
            <ac:grpSpMk id="263" creationId="{B7D96AB1-0F46-4CAA-967C-8670CC1E8329}"/>
          </ac:grpSpMkLst>
        </pc:grpChg>
        <pc:grpChg chg="mod">
          <ac:chgData name="Kimberly Brehm" userId="8c2b6ab9-3f19-41de-a892-34e3c36865ec" providerId="ADAL" clId="{81C57DB2-E70C-4966-AC23-62E13FE8BD4E}" dt="2020-02-19T17:32:25.392" v="606"/>
          <ac:grpSpMkLst>
            <pc:docMk/>
            <pc:sldMk cId="437521005" sldId="265"/>
            <ac:grpSpMk id="274" creationId="{A0545CB7-73C2-4375-AE31-3DB31BFDBE75}"/>
          </ac:grpSpMkLst>
        </pc:grpChg>
        <pc:picChg chg="add del mod">
          <ac:chgData name="Kimberly Brehm" userId="8c2b6ab9-3f19-41de-a892-34e3c36865ec" providerId="ADAL" clId="{81C57DB2-E70C-4966-AC23-62E13FE8BD4E}" dt="2020-02-19T17:50:40.883" v="893"/>
          <ac:picMkLst>
            <pc:docMk/>
            <pc:sldMk cId="437521005" sldId="265"/>
            <ac:picMk id="275" creationId="{FB0FE875-2EF1-43BA-BC93-541EF867B986}"/>
          </ac:picMkLst>
        </pc:picChg>
        <pc:picChg chg="add del mod">
          <ac:chgData name="Kimberly Brehm" userId="8c2b6ab9-3f19-41de-a892-34e3c36865ec" providerId="ADAL" clId="{81C57DB2-E70C-4966-AC23-62E13FE8BD4E}" dt="2020-02-19T17:53:45.028" v="894"/>
          <ac:picMkLst>
            <pc:docMk/>
            <pc:sldMk cId="437521005" sldId="265"/>
            <ac:picMk id="276" creationId="{1593B9C2-C1BA-43A9-AF6B-25B97CFF8CBC}"/>
          </ac:picMkLst>
        </pc:picChg>
        <pc:picChg chg="add mod">
          <ac:chgData name="Kimberly Brehm" userId="8c2b6ab9-3f19-41de-a892-34e3c36865ec" providerId="ADAL" clId="{81C57DB2-E70C-4966-AC23-62E13FE8BD4E}" dt="2020-02-19T17:53:45.028" v="894"/>
          <ac:picMkLst>
            <pc:docMk/>
            <pc:sldMk cId="437521005" sldId="265"/>
            <ac:picMk id="278" creationId="{74F54F2C-C639-44EF-A52F-CFF970D80A7A}"/>
          </ac:picMkLst>
        </pc:pic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" creationId="{D4D782A8-66D5-4490-88A9-05C295CC79B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" creationId="{673735BB-2F51-46D9-AB75-8846C46DBCAD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4" creationId="{7EE9EA42-914A-4A50-BF30-FA6294FCB386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" creationId="{BC073164-B969-43B5-A2B0-560F6E24970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6" creationId="{E522C571-8651-43F7-9B6C-44CA049CE24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" creationId="{CD81A259-065E-4F5C-A4E0-D5157A90B10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8" creationId="{2EA36C03-80EC-4407-A4D1-5E3081966F9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9" creationId="{8473E50E-255D-4989-AD3E-9A111E1A0B7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0" creationId="{FAFB85D9-2206-49A1-A1C8-97CE0B2E93CE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" creationId="{56E96FE3-D106-4530-95FB-DFD7DFED47C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" creationId="{7EDFF177-5C4A-450D-83BF-9927EAF535E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" creationId="{5C48126D-C95D-4A5C-91D8-E893C518687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4" creationId="{6A676CA9-3589-4E3B-9D9F-FB29668219C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5" creationId="{A1503778-201E-4225-9182-7C7B2CB5CE4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6" creationId="{EB22AF03-8A23-4945-8057-8879572558C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7" creationId="{48D41B88-F0AC-478B-B52E-E1E377A94FAB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8" creationId="{15E0DB96-0456-4F58-BFC0-06765300A1F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9" creationId="{F579DDA9-37CD-4D00-91C9-A747D6E950A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0" creationId="{52520E83-7029-4549-AA9A-D40FBC6B1EBE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" creationId="{E23DF152-32C7-4636-A847-508CDB86586A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" creationId="{7017AB21-AA51-4F76-A100-BDF856B469B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" creationId="{9A625B76-A437-477C-8CE0-60347CA38B2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5" creationId="{78433094-773F-4110-8235-9FF80ED60FD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6" creationId="{B9182010-7165-4ADB-B986-CEA950BC9B5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7" creationId="{1AA62772-677D-44B8-AA54-BC2EA4383F4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8" creationId="{A2A2E0AC-1043-42BA-BF75-78AFFC92FA6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9" creationId="{58956635-6A92-48DD-8DBA-587CF173285E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0" creationId="{F38F92FB-F1ED-4847-945C-66FF1904AF3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1" creationId="{404F341E-23D7-47C0-B76A-90E7FB6D867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2" creationId="{A606AAD6-C07C-409C-A377-9E74B5432CC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3" creationId="{3BCB1676-1DAD-4DE6-B28A-D19BC6F7DCF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4" creationId="{1A933C52-D53B-423E-B6B7-531876EE2E9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5" creationId="{3F7C7E9E-55B3-4F46-898B-CD370F658F8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6" creationId="{CA8E0F0A-1090-4E81-8790-9708B0788E6D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7" creationId="{DD533CEB-EC2F-44D9-B5E8-AE92CA1E6DA6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8" creationId="{523A991F-9639-4041-A2FC-2BD6A4C7406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39" creationId="{17660E4F-A08F-4B23-AB39-0E111BC4499D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40" creationId="{F51C72F4-8CC3-421A-B787-56D1BDC1FB3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41" creationId="{C8CB54C5-BCF1-4465-B15E-55F529161A2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42" creationId="{14061934-E008-4130-910E-E9C14CE9109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43" creationId="{1B114D24-6410-4DC5-92F1-FEF33313C7C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44" creationId="{96DB30F8-80A6-4829-9F47-4213D1FBFDB6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45" creationId="{34DC81AB-7642-402A-8018-0906A6BD984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46" creationId="{44838BD5-4CAC-4E1B-9EC8-A988825B5D2D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49" creationId="{548EEA2D-0025-4EF5-AE91-080F5FEDB40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0" creationId="{2B2AAED9-8FBE-4A61-B370-A20DA11F467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1" creationId="{7150198E-6A00-4ECE-90BD-F953BBA3766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2" creationId="{B615EC16-E50D-4FD5-AA60-57740799CFE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3" creationId="{6F2F86C1-FAD3-422D-9431-451162ECAFC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4" creationId="{8325FCFE-9944-417B-96C3-C7010EE51B4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5" creationId="{4705C052-1FA7-4722-B60B-06B19F67886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6" creationId="{0AA5564E-B2C3-499A-9FEA-E3F14E396060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7" creationId="{95E04C05-5D9C-4845-9FBF-27D3797D500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8" creationId="{0EB33CA4-1800-4C4F-8458-58E2B014301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59" creationId="{4559B97A-679B-4405-A869-5E6A87BC6D5B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60" creationId="{84D97D39-A745-412F-AD5D-7E93C9D2D57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61" creationId="{5D7A1BBC-7130-4C17-B188-068E2BF09EC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62" creationId="{D106FD0A-738E-48EB-92A6-3EDC15D189CB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63" creationId="{8EB78572-8946-44EB-B3AF-B25FC5C0BA7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66" creationId="{E6B5C3E9-E633-415C-9CF7-5F0443EE468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67" creationId="{BA9240B3-F151-49CF-B491-2BA1FE1BA6B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68" creationId="{1F8C57D6-058F-4C11-9FD6-3F1EDBB586B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69" creationId="{53201CBD-5F6C-4E65-82F5-D548798497C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0" creationId="{F980CA0E-569D-4D21-B8E7-2992F0D5AD1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1" creationId="{82B89DCD-5834-4BFD-85B6-F6A31DC4E296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2" creationId="{46913589-433C-4A5C-B408-1BB76ADDC58E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3" creationId="{B27CBE2E-4913-497F-A1D6-294FB7265EB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4" creationId="{AF017C4F-F6D2-40D6-9E9F-E28F251FA578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5" creationId="{AFFA44E8-2C83-4F02-A149-772B41EFDB1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6" creationId="{FA11FD00-FFC0-43CC-84A0-50B4BBA2326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7" creationId="{E828DDFC-CF67-4293-B110-EEF868E7D11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8" creationId="{5F765D15-D55C-4603-B551-CD9CD0A4E43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79" creationId="{49377839-BC5B-448D-890B-39F07CFF0F2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80" creationId="{0D6A7675-DCF8-4709-B770-C90F97B539C6}"/>
          </ac:inkMkLst>
        </pc:inkChg>
        <pc:inkChg chg="add del mod">
          <ac:chgData name="Kimberly Brehm" userId="8c2b6ab9-3f19-41de-a892-34e3c36865ec" providerId="ADAL" clId="{81C57DB2-E70C-4966-AC23-62E13FE8BD4E}" dt="2020-02-19T17:22:14.550" v="120"/>
          <ac:inkMkLst>
            <pc:docMk/>
            <pc:sldMk cId="437521005" sldId="265"/>
            <ac:inkMk id="81" creationId="{B48161C1-690A-4016-86BD-E95F99C07B71}"/>
          </ac:inkMkLst>
        </pc:inkChg>
        <pc:inkChg chg="add del mod">
          <ac:chgData name="Kimberly Brehm" userId="8c2b6ab9-3f19-41de-a892-34e3c36865ec" providerId="ADAL" clId="{81C57DB2-E70C-4966-AC23-62E13FE8BD4E}" dt="2020-02-19T17:22:14.550" v="119"/>
          <ac:inkMkLst>
            <pc:docMk/>
            <pc:sldMk cId="437521005" sldId="265"/>
            <ac:inkMk id="82" creationId="{02031E3B-8E5A-4D62-9E87-0B86C12BDF6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84" creationId="{4E3B1D03-4B97-4061-A2CE-E680D4E4DE9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85" creationId="{2305B0F6-FCE8-420A-A658-85C3AF3B433B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86" creationId="{E1BBC0ED-95C8-4A1A-A86E-3868B2FCF05E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87" creationId="{D72AFB1F-39F1-4747-9CAC-260FC7C3D990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88" creationId="{D7CDD580-B9DF-43C2-8F5A-3FE8943E607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89" creationId="{3A6F7779-919F-47F2-A6D5-1563E551588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90" creationId="{AD2394BE-0A96-4CC7-8169-3E2648B998D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92" creationId="{499EF46E-A40D-4B70-90CA-9E773C1C34F8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93" creationId="{72A43EC5-330D-4A3D-BDED-E066AEEB2E88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95" creationId="{8B4F42B7-A6FC-452D-AD7B-E336E2E48D1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96" creationId="{578C5CBA-35D8-45CA-94BF-35F87E12679A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97" creationId="{DDFA0C6C-79EB-4550-A289-D05D2C046BAB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98" creationId="{B4970B65-EBDF-4BAD-8E59-709A5123BAD6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99" creationId="{4BCF4CA2-64C5-4BD5-9AF8-052ECD56CC96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00" creationId="{0BC34318-73BE-4436-AAC4-EAF359D4917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01" creationId="{B98F3EEF-137C-45D2-AA23-25606AC65996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02" creationId="{39745B96-D80D-4E91-9894-89D5775F331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03" creationId="{6304658E-487A-4F02-8CC6-F465168D61E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04" creationId="{20B8082D-5666-43D6-9E7C-8362DC0E8B3E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05" creationId="{B946A024-02BE-4663-93F6-82C2D9F38048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06" creationId="{EAC2D66F-950F-4DCA-ACE6-81A01E04961D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07" creationId="{110B79AE-D98C-4619-98CB-8178B349BD3D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08" creationId="{E5BC1D85-1E3C-49CF-9462-4DF9A7A92426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0" creationId="{6CB6C24A-7431-4013-8DA4-8053270CD14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1" creationId="{ABC7EE63-5BB8-4BEF-8D41-C89E35FE3F80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2" creationId="{DAFDE1E8-9CF4-401E-9980-4909C62B750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3" creationId="{263B6F0F-A39C-47C3-BE46-3908BD477D8A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4" creationId="{684B2A82-3540-4469-968B-836ACD3094E0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5" creationId="{1011C384-1B4E-4B27-8909-16723B89F19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6" creationId="{FFA39F17-8934-4294-92D3-251B95F25E0A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7" creationId="{FB93A237-8A07-4DCB-9D38-B2216FE8900B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8" creationId="{2FE9AAC6-4D71-41D7-B294-25DD0F05096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19" creationId="{84E468F2-AF97-4B1F-8425-E9D6B5DC1C2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0" creationId="{14752B5A-32C5-40FA-A361-7322B0DDBCE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1" creationId="{97FA66D8-D00E-47D5-A268-008CBD8DE64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2" creationId="{F4C90889-8BA6-4659-A8C0-C1045DDE7F4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3" creationId="{F891B9B2-EE5E-4F31-AE82-105E5B2C649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4" creationId="{3B423EC3-635B-4A8C-B549-EA8139F68AE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5" creationId="{6D3F02AC-461E-4AA9-B5F2-336195DE408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6" creationId="{D06E7AD6-8E14-4946-A66A-3727B44151B8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7" creationId="{AD77980D-297E-487C-8BF2-3CF0292052F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8" creationId="{B4BFB85D-D2F7-4AEF-86EF-09F45CC26C9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29" creationId="{650078BD-DBDC-4981-A6FB-A3F63F458ED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0" creationId="{AC5DD583-FC95-4B27-BAF9-35E3217F0C12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1" creationId="{EBDF53B5-37E4-4C39-BD70-2F9DFA5B573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2" creationId="{9FD5F1D8-A4F0-4CDA-B765-81A9720A55B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3" creationId="{F3247222-1D42-4EB8-94FF-337EDD9A2C70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4" creationId="{1BD3B1D7-BF30-4667-8CDF-7A411430409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5" creationId="{598829CC-FB0D-4CB6-8D4C-65832969185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6" creationId="{CB3BC2B2-E072-43D8-A819-A21EA2D7029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7" creationId="{F16D935D-AD48-4515-BA94-8A38A9C3B76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8" creationId="{DAFCD67E-726E-415F-B9BE-5BCCEDA44ACD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39" creationId="{4FA71277-8335-4FB5-BF95-7063598E778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40" creationId="{A3888626-9B06-41FB-8E6A-0EC67019163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41" creationId="{4D39148C-7386-4A36-9D81-8D67BAA6C65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42" creationId="{5C944E5A-77F1-4405-B532-70976066FBA8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43" creationId="{046A2692-38FA-42EA-BE35-CACE2E021B4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44" creationId="{3C3F40F0-DE4B-454E-9F6B-69A6259A560B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145" creationId="{65FB3A32-5E29-4903-BA15-E61798D5C2F4}"/>
          </ac:inkMkLst>
        </pc:inkChg>
        <pc:inkChg chg="add del mod">
          <ac:chgData name="Kimberly Brehm" userId="8c2b6ab9-3f19-41de-a892-34e3c36865ec" providerId="ADAL" clId="{81C57DB2-E70C-4966-AC23-62E13FE8BD4E}" dt="2020-02-19T17:23:32.861" v="276"/>
          <ac:inkMkLst>
            <pc:docMk/>
            <pc:sldMk cId="437521005" sldId="265"/>
            <ac:inkMk id="148" creationId="{E35C0FA1-7867-4C58-B5F4-5446AA1090B0}"/>
          </ac:inkMkLst>
        </pc:inkChg>
        <pc:inkChg chg="add del mod">
          <ac:chgData name="Kimberly Brehm" userId="8c2b6ab9-3f19-41de-a892-34e3c36865ec" providerId="ADAL" clId="{81C57DB2-E70C-4966-AC23-62E13FE8BD4E}" dt="2020-02-19T17:23:32.861" v="274"/>
          <ac:inkMkLst>
            <pc:docMk/>
            <pc:sldMk cId="437521005" sldId="265"/>
            <ac:inkMk id="149" creationId="{63BD4E74-C98D-4A5E-9AEA-FA14081FEE11}"/>
          </ac:inkMkLst>
        </pc:inkChg>
        <pc:inkChg chg="add del mod">
          <ac:chgData name="Kimberly Brehm" userId="8c2b6ab9-3f19-41de-a892-34e3c36865ec" providerId="ADAL" clId="{81C57DB2-E70C-4966-AC23-62E13FE8BD4E}" dt="2020-02-19T17:23:32.830" v="248"/>
          <ac:inkMkLst>
            <pc:docMk/>
            <pc:sldMk cId="437521005" sldId="265"/>
            <ac:inkMk id="150" creationId="{A73C32A6-E932-4EFC-80CD-1B16F8539AB2}"/>
          </ac:inkMkLst>
        </pc:inkChg>
        <pc:inkChg chg="add del">
          <ac:chgData name="Kimberly Brehm" userId="8c2b6ab9-3f19-41de-a892-34e3c36865ec" providerId="ADAL" clId="{81C57DB2-E70C-4966-AC23-62E13FE8BD4E}" dt="2020-02-19T17:23:32.845" v="264"/>
          <ac:inkMkLst>
            <pc:docMk/>
            <pc:sldMk cId="437521005" sldId="265"/>
            <ac:inkMk id="151" creationId="{C4B602FC-0B3E-4DB8-86E5-D12D3E5383FE}"/>
          </ac:inkMkLst>
        </pc:inkChg>
        <pc:inkChg chg="add del mod">
          <ac:chgData name="Kimberly Brehm" userId="8c2b6ab9-3f19-41de-a892-34e3c36865ec" providerId="ADAL" clId="{81C57DB2-E70C-4966-AC23-62E13FE8BD4E}" dt="2020-02-19T17:23:32.814" v="239"/>
          <ac:inkMkLst>
            <pc:docMk/>
            <pc:sldMk cId="437521005" sldId="265"/>
            <ac:inkMk id="152" creationId="{F5DB83FA-E826-4A88-8FBC-4A2B4A1E8378}"/>
          </ac:inkMkLst>
        </pc:inkChg>
        <pc:inkChg chg="add del mod">
          <ac:chgData name="Kimberly Brehm" userId="8c2b6ab9-3f19-41de-a892-34e3c36865ec" providerId="ADAL" clId="{81C57DB2-E70C-4966-AC23-62E13FE8BD4E}" dt="2020-02-19T17:23:32.814" v="243"/>
          <ac:inkMkLst>
            <pc:docMk/>
            <pc:sldMk cId="437521005" sldId="265"/>
            <ac:inkMk id="153" creationId="{4B7020CD-6F8E-4916-A938-1D5AD3352D82}"/>
          </ac:inkMkLst>
        </pc:inkChg>
        <pc:inkChg chg="add del mod">
          <ac:chgData name="Kimberly Brehm" userId="8c2b6ab9-3f19-41de-a892-34e3c36865ec" providerId="ADAL" clId="{81C57DB2-E70C-4966-AC23-62E13FE8BD4E}" dt="2020-02-19T17:23:32.830" v="254"/>
          <ac:inkMkLst>
            <pc:docMk/>
            <pc:sldMk cId="437521005" sldId="265"/>
            <ac:inkMk id="154" creationId="{A1AB344F-E204-427C-BD7B-52EEFFA4109B}"/>
          </ac:inkMkLst>
        </pc:inkChg>
        <pc:inkChg chg="add del mod">
          <ac:chgData name="Kimberly Brehm" userId="8c2b6ab9-3f19-41de-a892-34e3c36865ec" providerId="ADAL" clId="{81C57DB2-E70C-4966-AC23-62E13FE8BD4E}" dt="2020-02-19T17:23:32.861" v="277"/>
          <ac:inkMkLst>
            <pc:docMk/>
            <pc:sldMk cId="437521005" sldId="265"/>
            <ac:inkMk id="155" creationId="{4D80A067-4E6F-4E13-919A-A417B1F90DE5}"/>
          </ac:inkMkLst>
        </pc:inkChg>
        <pc:inkChg chg="add del mod">
          <ac:chgData name="Kimberly Brehm" userId="8c2b6ab9-3f19-41de-a892-34e3c36865ec" providerId="ADAL" clId="{81C57DB2-E70C-4966-AC23-62E13FE8BD4E}" dt="2020-02-19T17:23:32.845" v="263"/>
          <ac:inkMkLst>
            <pc:docMk/>
            <pc:sldMk cId="437521005" sldId="265"/>
            <ac:inkMk id="156" creationId="{8C36BCE5-F929-48BC-B732-3D9B0275A00D}"/>
          </ac:inkMkLst>
        </pc:inkChg>
        <pc:inkChg chg="add del mod">
          <ac:chgData name="Kimberly Brehm" userId="8c2b6ab9-3f19-41de-a892-34e3c36865ec" providerId="ADAL" clId="{81C57DB2-E70C-4966-AC23-62E13FE8BD4E}" dt="2020-02-19T17:23:32.798" v="232"/>
          <ac:inkMkLst>
            <pc:docMk/>
            <pc:sldMk cId="437521005" sldId="265"/>
            <ac:inkMk id="160" creationId="{6140AC9B-009B-46DA-ACD1-9914CA2C37A0}"/>
          </ac:inkMkLst>
        </pc:inkChg>
        <pc:inkChg chg="add del mod">
          <ac:chgData name="Kimberly Brehm" userId="8c2b6ab9-3f19-41de-a892-34e3c36865ec" providerId="ADAL" clId="{81C57DB2-E70C-4966-AC23-62E13FE8BD4E}" dt="2020-02-19T17:23:32.830" v="251"/>
          <ac:inkMkLst>
            <pc:docMk/>
            <pc:sldMk cId="437521005" sldId="265"/>
            <ac:inkMk id="161" creationId="{3C22B24C-6F9C-4093-998A-6B8D9E5D6E44}"/>
          </ac:inkMkLst>
        </pc:inkChg>
        <pc:inkChg chg="add del mod">
          <ac:chgData name="Kimberly Brehm" userId="8c2b6ab9-3f19-41de-a892-34e3c36865ec" providerId="ADAL" clId="{81C57DB2-E70C-4966-AC23-62E13FE8BD4E}" dt="2020-02-19T17:23:32.814" v="244"/>
          <ac:inkMkLst>
            <pc:docMk/>
            <pc:sldMk cId="437521005" sldId="265"/>
            <ac:inkMk id="162" creationId="{DEB3DBFF-BF44-4EF3-9C1A-659585FE2C71}"/>
          </ac:inkMkLst>
        </pc:inkChg>
        <pc:inkChg chg="add del mod">
          <ac:chgData name="Kimberly Brehm" userId="8c2b6ab9-3f19-41de-a892-34e3c36865ec" providerId="ADAL" clId="{81C57DB2-E70C-4966-AC23-62E13FE8BD4E}" dt="2020-02-19T17:23:32.845" v="262"/>
          <ac:inkMkLst>
            <pc:docMk/>
            <pc:sldMk cId="437521005" sldId="265"/>
            <ac:inkMk id="163" creationId="{5CD28FAD-3971-4D08-847B-447DA62DC71E}"/>
          </ac:inkMkLst>
        </pc:inkChg>
        <pc:inkChg chg="add del mod">
          <ac:chgData name="Kimberly Brehm" userId="8c2b6ab9-3f19-41de-a892-34e3c36865ec" providerId="ADAL" clId="{81C57DB2-E70C-4966-AC23-62E13FE8BD4E}" dt="2020-02-19T17:23:32.814" v="236"/>
          <ac:inkMkLst>
            <pc:docMk/>
            <pc:sldMk cId="437521005" sldId="265"/>
            <ac:inkMk id="164" creationId="{E47F7CCA-33AE-40A8-803F-401AA96F2A83}"/>
          </ac:inkMkLst>
        </pc:inkChg>
        <pc:inkChg chg="add del mod">
          <ac:chgData name="Kimberly Brehm" userId="8c2b6ab9-3f19-41de-a892-34e3c36865ec" providerId="ADAL" clId="{81C57DB2-E70C-4966-AC23-62E13FE8BD4E}" dt="2020-02-19T17:23:32.814" v="245"/>
          <ac:inkMkLst>
            <pc:docMk/>
            <pc:sldMk cId="437521005" sldId="265"/>
            <ac:inkMk id="165" creationId="{B90EE4E7-E710-4804-9643-F4952C172873}"/>
          </ac:inkMkLst>
        </pc:inkChg>
        <pc:inkChg chg="add del mod">
          <ac:chgData name="Kimberly Brehm" userId="8c2b6ab9-3f19-41de-a892-34e3c36865ec" providerId="ADAL" clId="{81C57DB2-E70C-4966-AC23-62E13FE8BD4E}" dt="2020-02-19T17:23:32.845" v="256"/>
          <ac:inkMkLst>
            <pc:docMk/>
            <pc:sldMk cId="437521005" sldId="265"/>
            <ac:inkMk id="166" creationId="{975A7A2A-96B7-4CC2-97E5-782611633EF6}"/>
          </ac:inkMkLst>
        </pc:inkChg>
        <pc:inkChg chg="add del mod">
          <ac:chgData name="Kimberly Brehm" userId="8c2b6ab9-3f19-41de-a892-34e3c36865ec" providerId="ADAL" clId="{81C57DB2-E70C-4966-AC23-62E13FE8BD4E}" dt="2020-02-19T17:23:32.845" v="267"/>
          <ac:inkMkLst>
            <pc:docMk/>
            <pc:sldMk cId="437521005" sldId="265"/>
            <ac:inkMk id="167" creationId="{40408AE6-8F34-47D2-B4D2-A9BAB605221F}"/>
          </ac:inkMkLst>
        </pc:inkChg>
        <pc:inkChg chg="add del mod">
          <ac:chgData name="Kimberly Brehm" userId="8c2b6ab9-3f19-41de-a892-34e3c36865ec" providerId="ADAL" clId="{81C57DB2-E70C-4966-AC23-62E13FE8BD4E}" dt="2020-02-19T17:23:32.861" v="270"/>
          <ac:inkMkLst>
            <pc:docMk/>
            <pc:sldMk cId="437521005" sldId="265"/>
            <ac:inkMk id="168" creationId="{71E19341-C8E4-45A5-8DDA-32611FA6C446}"/>
          </ac:inkMkLst>
        </pc:inkChg>
        <pc:inkChg chg="add del mod">
          <ac:chgData name="Kimberly Brehm" userId="8c2b6ab9-3f19-41de-a892-34e3c36865ec" providerId="ADAL" clId="{81C57DB2-E70C-4966-AC23-62E13FE8BD4E}" dt="2020-02-19T17:23:32.845" v="261"/>
          <ac:inkMkLst>
            <pc:docMk/>
            <pc:sldMk cId="437521005" sldId="265"/>
            <ac:inkMk id="169" creationId="{725A7E56-9C89-40D0-9DB6-24DF3B54A132}"/>
          </ac:inkMkLst>
        </pc:inkChg>
        <pc:inkChg chg="add del mod">
          <ac:chgData name="Kimberly Brehm" userId="8c2b6ab9-3f19-41de-a892-34e3c36865ec" providerId="ADAL" clId="{81C57DB2-E70C-4966-AC23-62E13FE8BD4E}" dt="2020-02-19T17:23:32.830" v="247"/>
          <ac:inkMkLst>
            <pc:docMk/>
            <pc:sldMk cId="437521005" sldId="265"/>
            <ac:inkMk id="170" creationId="{4704CBA5-CF1C-49B7-AF18-2DB55BC1126A}"/>
          </ac:inkMkLst>
        </pc:inkChg>
        <pc:inkChg chg="add del mod">
          <ac:chgData name="Kimberly Brehm" userId="8c2b6ab9-3f19-41de-a892-34e3c36865ec" providerId="ADAL" clId="{81C57DB2-E70C-4966-AC23-62E13FE8BD4E}" dt="2020-02-19T17:23:32.798" v="235"/>
          <ac:inkMkLst>
            <pc:docMk/>
            <pc:sldMk cId="437521005" sldId="265"/>
            <ac:inkMk id="171" creationId="{58C19130-0B4C-4D5E-BC9E-C60AF37E31F0}"/>
          </ac:inkMkLst>
        </pc:inkChg>
        <pc:inkChg chg="add del mod">
          <ac:chgData name="Kimberly Brehm" userId="8c2b6ab9-3f19-41de-a892-34e3c36865ec" providerId="ADAL" clId="{81C57DB2-E70C-4966-AC23-62E13FE8BD4E}" dt="2020-02-19T17:23:32.814" v="237"/>
          <ac:inkMkLst>
            <pc:docMk/>
            <pc:sldMk cId="437521005" sldId="265"/>
            <ac:inkMk id="172" creationId="{91439764-B5B4-4B39-96EE-F88853DB1C0F}"/>
          </ac:inkMkLst>
        </pc:inkChg>
        <pc:inkChg chg="add del mod">
          <ac:chgData name="Kimberly Brehm" userId="8c2b6ab9-3f19-41de-a892-34e3c36865ec" providerId="ADAL" clId="{81C57DB2-E70C-4966-AC23-62E13FE8BD4E}" dt="2020-02-19T17:23:32.814" v="242"/>
          <ac:inkMkLst>
            <pc:docMk/>
            <pc:sldMk cId="437521005" sldId="265"/>
            <ac:inkMk id="173" creationId="{57FCA36C-2A4E-4998-B0CD-EDD297701059}"/>
          </ac:inkMkLst>
        </pc:inkChg>
        <pc:inkChg chg="add del mod">
          <ac:chgData name="Kimberly Brehm" userId="8c2b6ab9-3f19-41de-a892-34e3c36865ec" providerId="ADAL" clId="{81C57DB2-E70C-4966-AC23-62E13FE8BD4E}" dt="2020-02-19T17:23:32.845" v="259"/>
          <ac:inkMkLst>
            <pc:docMk/>
            <pc:sldMk cId="437521005" sldId="265"/>
            <ac:inkMk id="174" creationId="{8E6866E0-7307-4C6C-9EA7-31442E71D405}"/>
          </ac:inkMkLst>
        </pc:inkChg>
        <pc:inkChg chg="add del mod">
          <ac:chgData name="Kimberly Brehm" userId="8c2b6ab9-3f19-41de-a892-34e3c36865ec" providerId="ADAL" clId="{81C57DB2-E70C-4966-AC23-62E13FE8BD4E}" dt="2020-02-19T17:23:32.814" v="238"/>
          <ac:inkMkLst>
            <pc:docMk/>
            <pc:sldMk cId="437521005" sldId="265"/>
            <ac:inkMk id="175" creationId="{90D3A22D-1CBD-4517-935C-427441D815F7}"/>
          </ac:inkMkLst>
        </pc:inkChg>
        <pc:inkChg chg="add del mod">
          <ac:chgData name="Kimberly Brehm" userId="8c2b6ab9-3f19-41de-a892-34e3c36865ec" providerId="ADAL" clId="{81C57DB2-E70C-4966-AC23-62E13FE8BD4E}" dt="2020-02-19T17:23:32.861" v="271"/>
          <ac:inkMkLst>
            <pc:docMk/>
            <pc:sldMk cId="437521005" sldId="265"/>
            <ac:inkMk id="176" creationId="{1965B2FE-56A4-4AF3-B11E-37B5B37020AB}"/>
          </ac:inkMkLst>
        </pc:inkChg>
        <pc:inkChg chg="add del mod">
          <ac:chgData name="Kimberly Brehm" userId="8c2b6ab9-3f19-41de-a892-34e3c36865ec" providerId="ADAL" clId="{81C57DB2-E70C-4966-AC23-62E13FE8BD4E}" dt="2020-02-19T17:23:32.830" v="255"/>
          <ac:inkMkLst>
            <pc:docMk/>
            <pc:sldMk cId="437521005" sldId="265"/>
            <ac:inkMk id="177" creationId="{ACF4048D-E010-4CA9-BF90-96FCD3780A90}"/>
          </ac:inkMkLst>
        </pc:inkChg>
        <pc:inkChg chg="add del mod">
          <ac:chgData name="Kimberly Brehm" userId="8c2b6ab9-3f19-41de-a892-34e3c36865ec" providerId="ADAL" clId="{81C57DB2-E70C-4966-AC23-62E13FE8BD4E}" dt="2020-02-19T17:23:32.830" v="252"/>
          <ac:inkMkLst>
            <pc:docMk/>
            <pc:sldMk cId="437521005" sldId="265"/>
            <ac:inkMk id="178" creationId="{B5A4DAEA-95F7-4E98-A0D8-C9473F43AD93}"/>
          </ac:inkMkLst>
        </pc:inkChg>
        <pc:inkChg chg="add del mod">
          <ac:chgData name="Kimberly Brehm" userId="8c2b6ab9-3f19-41de-a892-34e3c36865ec" providerId="ADAL" clId="{81C57DB2-E70C-4966-AC23-62E13FE8BD4E}" dt="2020-02-19T17:23:32.845" v="266"/>
          <ac:inkMkLst>
            <pc:docMk/>
            <pc:sldMk cId="437521005" sldId="265"/>
            <ac:inkMk id="179" creationId="{4F049D9E-AF38-4CFF-A93A-1A180F8AD96E}"/>
          </ac:inkMkLst>
        </pc:inkChg>
        <pc:inkChg chg="add del mod">
          <ac:chgData name="Kimberly Brehm" userId="8c2b6ab9-3f19-41de-a892-34e3c36865ec" providerId="ADAL" clId="{81C57DB2-E70C-4966-AC23-62E13FE8BD4E}" dt="2020-02-19T17:23:32.830" v="250"/>
          <ac:inkMkLst>
            <pc:docMk/>
            <pc:sldMk cId="437521005" sldId="265"/>
            <ac:inkMk id="180" creationId="{FC2CCF6C-1D59-42A2-AA0F-D6F4920DF692}"/>
          </ac:inkMkLst>
        </pc:inkChg>
        <pc:inkChg chg="add del mod">
          <ac:chgData name="Kimberly Brehm" userId="8c2b6ab9-3f19-41de-a892-34e3c36865ec" providerId="ADAL" clId="{81C57DB2-E70C-4966-AC23-62E13FE8BD4E}" dt="2020-02-19T17:23:32.798" v="234"/>
          <ac:inkMkLst>
            <pc:docMk/>
            <pc:sldMk cId="437521005" sldId="265"/>
            <ac:inkMk id="181" creationId="{DFC70CDC-7327-4B12-8CFA-7A5F4B5C4D83}"/>
          </ac:inkMkLst>
        </pc:inkChg>
        <pc:inkChg chg="add del mod">
          <ac:chgData name="Kimberly Brehm" userId="8c2b6ab9-3f19-41de-a892-34e3c36865ec" providerId="ADAL" clId="{81C57DB2-E70C-4966-AC23-62E13FE8BD4E}" dt="2020-02-19T17:23:32.830" v="249"/>
          <ac:inkMkLst>
            <pc:docMk/>
            <pc:sldMk cId="437521005" sldId="265"/>
            <ac:inkMk id="182" creationId="{0B5B5518-EDAB-4F88-8EF2-987AAD109E56}"/>
          </ac:inkMkLst>
        </pc:inkChg>
        <pc:inkChg chg="add del mod">
          <ac:chgData name="Kimberly Brehm" userId="8c2b6ab9-3f19-41de-a892-34e3c36865ec" providerId="ADAL" clId="{81C57DB2-E70C-4966-AC23-62E13FE8BD4E}" dt="2020-02-19T17:23:32.845" v="257"/>
          <ac:inkMkLst>
            <pc:docMk/>
            <pc:sldMk cId="437521005" sldId="265"/>
            <ac:inkMk id="183" creationId="{50C9D47B-8423-4FF0-B04E-21992AD68FFE}"/>
          </ac:inkMkLst>
        </pc:inkChg>
        <pc:inkChg chg="add del mod">
          <ac:chgData name="Kimberly Brehm" userId="8c2b6ab9-3f19-41de-a892-34e3c36865ec" providerId="ADAL" clId="{81C57DB2-E70C-4966-AC23-62E13FE8BD4E}" dt="2020-02-19T17:23:32.830" v="253"/>
          <ac:inkMkLst>
            <pc:docMk/>
            <pc:sldMk cId="437521005" sldId="265"/>
            <ac:inkMk id="184" creationId="{E7C492BF-7909-4803-86D1-5EFD4B825EFF}"/>
          </ac:inkMkLst>
        </pc:inkChg>
        <pc:inkChg chg="add del mod">
          <ac:chgData name="Kimberly Brehm" userId="8c2b6ab9-3f19-41de-a892-34e3c36865ec" providerId="ADAL" clId="{81C57DB2-E70C-4966-AC23-62E13FE8BD4E}" dt="2020-02-19T17:23:32.814" v="240"/>
          <ac:inkMkLst>
            <pc:docMk/>
            <pc:sldMk cId="437521005" sldId="265"/>
            <ac:inkMk id="185" creationId="{43F48E52-B40D-4CF8-9BA5-622F4030F83B}"/>
          </ac:inkMkLst>
        </pc:inkChg>
        <pc:inkChg chg="add del mod">
          <ac:chgData name="Kimberly Brehm" userId="8c2b6ab9-3f19-41de-a892-34e3c36865ec" providerId="ADAL" clId="{81C57DB2-E70C-4966-AC23-62E13FE8BD4E}" dt="2020-02-19T17:23:32.861" v="268"/>
          <ac:inkMkLst>
            <pc:docMk/>
            <pc:sldMk cId="437521005" sldId="265"/>
            <ac:inkMk id="186" creationId="{849B748E-CACF-4616-92F0-AD7788BEA4D1}"/>
          </ac:inkMkLst>
        </pc:inkChg>
        <pc:inkChg chg="add del mod">
          <ac:chgData name="Kimberly Brehm" userId="8c2b6ab9-3f19-41de-a892-34e3c36865ec" providerId="ADAL" clId="{81C57DB2-E70C-4966-AC23-62E13FE8BD4E}" dt="2020-02-19T17:23:32.861" v="269"/>
          <ac:inkMkLst>
            <pc:docMk/>
            <pc:sldMk cId="437521005" sldId="265"/>
            <ac:inkMk id="187" creationId="{875F74F1-FC74-4D4B-8154-9C9CF03D68D5}"/>
          </ac:inkMkLst>
        </pc:inkChg>
        <pc:inkChg chg="add del">
          <ac:chgData name="Kimberly Brehm" userId="8c2b6ab9-3f19-41de-a892-34e3c36865ec" providerId="ADAL" clId="{81C57DB2-E70C-4966-AC23-62E13FE8BD4E}" dt="2020-02-19T17:23:32.845" v="258"/>
          <ac:inkMkLst>
            <pc:docMk/>
            <pc:sldMk cId="437521005" sldId="265"/>
            <ac:inkMk id="188" creationId="{212C46F3-6483-45D0-87B0-DB292D3E540C}"/>
          </ac:inkMkLst>
        </pc:inkChg>
        <pc:inkChg chg="add del mod">
          <ac:chgData name="Kimberly Brehm" userId="8c2b6ab9-3f19-41de-a892-34e3c36865ec" providerId="ADAL" clId="{81C57DB2-E70C-4966-AC23-62E13FE8BD4E}" dt="2020-02-19T17:23:32.798" v="233"/>
          <ac:inkMkLst>
            <pc:docMk/>
            <pc:sldMk cId="437521005" sldId="265"/>
            <ac:inkMk id="189" creationId="{3EF9D72C-70D0-4FDD-8CAA-961829194654}"/>
          </ac:inkMkLst>
        </pc:inkChg>
        <pc:inkChg chg="add del mod">
          <ac:chgData name="Kimberly Brehm" userId="8c2b6ab9-3f19-41de-a892-34e3c36865ec" providerId="ADAL" clId="{81C57DB2-E70C-4966-AC23-62E13FE8BD4E}" dt="2020-02-19T17:23:32.861" v="272"/>
          <ac:inkMkLst>
            <pc:docMk/>
            <pc:sldMk cId="437521005" sldId="265"/>
            <ac:inkMk id="190" creationId="{958DE5BA-4637-47F8-BB43-2F54B0356C67}"/>
          </ac:inkMkLst>
        </pc:inkChg>
        <pc:inkChg chg="add del mod">
          <ac:chgData name="Kimberly Brehm" userId="8c2b6ab9-3f19-41de-a892-34e3c36865ec" providerId="ADAL" clId="{81C57DB2-E70C-4966-AC23-62E13FE8BD4E}" dt="2020-02-19T17:23:32.845" v="265"/>
          <ac:inkMkLst>
            <pc:docMk/>
            <pc:sldMk cId="437521005" sldId="265"/>
            <ac:inkMk id="191" creationId="{063866F1-50B9-4FEA-9909-A24D4995DA3B}"/>
          </ac:inkMkLst>
        </pc:inkChg>
        <pc:inkChg chg="add del mod">
          <ac:chgData name="Kimberly Brehm" userId="8c2b6ab9-3f19-41de-a892-34e3c36865ec" providerId="ADAL" clId="{81C57DB2-E70C-4966-AC23-62E13FE8BD4E}" dt="2020-02-19T17:23:32.814" v="241"/>
          <ac:inkMkLst>
            <pc:docMk/>
            <pc:sldMk cId="437521005" sldId="265"/>
            <ac:inkMk id="192" creationId="{40C75FD5-5528-4789-AFA7-3B621547A257}"/>
          </ac:inkMkLst>
        </pc:inkChg>
        <pc:inkChg chg="add del mod">
          <ac:chgData name="Kimberly Brehm" userId="8c2b6ab9-3f19-41de-a892-34e3c36865ec" providerId="ADAL" clId="{81C57DB2-E70C-4966-AC23-62E13FE8BD4E}" dt="2020-02-19T17:23:32.814" v="246"/>
          <ac:inkMkLst>
            <pc:docMk/>
            <pc:sldMk cId="437521005" sldId="265"/>
            <ac:inkMk id="193" creationId="{94EE785A-0C05-4AC2-A86A-6D21305BB89E}"/>
          </ac:inkMkLst>
        </pc:inkChg>
        <pc:inkChg chg="add del mod">
          <ac:chgData name="Kimberly Brehm" userId="8c2b6ab9-3f19-41de-a892-34e3c36865ec" providerId="ADAL" clId="{81C57DB2-E70C-4966-AC23-62E13FE8BD4E}" dt="2020-02-19T17:23:32.845" v="260"/>
          <ac:inkMkLst>
            <pc:docMk/>
            <pc:sldMk cId="437521005" sldId="265"/>
            <ac:inkMk id="194" creationId="{CFE5AEA1-36E6-4879-9FC4-573A8763D657}"/>
          </ac:inkMkLst>
        </pc:inkChg>
        <pc:inkChg chg="add del mod">
          <ac:chgData name="Kimberly Brehm" userId="8c2b6ab9-3f19-41de-a892-34e3c36865ec" providerId="ADAL" clId="{81C57DB2-E70C-4966-AC23-62E13FE8BD4E}" dt="2020-02-19T17:23:32.861" v="273"/>
          <ac:inkMkLst>
            <pc:docMk/>
            <pc:sldMk cId="437521005" sldId="265"/>
            <ac:inkMk id="195" creationId="{A17AA788-D2F5-4369-B8E7-97951DC8DC07}"/>
          </ac:inkMkLst>
        </pc:inkChg>
        <pc:inkChg chg="add del mod">
          <ac:chgData name="Kimberly Brehm" userId="8c2b6ab9-3f19-41de-a892-34e3c36865ec" providerId="ADAL" clId="{81C57DB2-E70C-4966-AC23-62E13FE8BD4E}" dt="2020-02-19T17:23:32.861" v="275"/>
          <ac:inkMkLst>
            <pc:docMk/>
            <pc:sldMk cId="437521005" sldId="265"/>
            <ac:inkMk id="196" creationId="{604888FE-D17E-4DAD-9642-9EF120961DD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03" creationId="{2D552759-77B5-41CF-951B-5359E405ECB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04" creationId="{256AF932-E64B-4074-8AEB-AEEAD9D4E0F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05" creationId="{75E0F422-760E-4059-9F56-DA17F4D0ECC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06" creationId="{C5FD1A0C-CFB0-44B9-A22D-1054B44E341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07" creationId="{9BBF77CF-475C-4CC6-A511-104C629E463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08" creationId="{07C1210C-D63D-4D2C-9C01-5F53EEF363DE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09" creationId="{900D41BC-689B-49C1-B5AF-087BF84FDF8D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0" creationId="{35ECC4AA-47C0-406F-82E2-C7E33CD9487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1" creationId="{853B2146-9C90-47BB-955C-6B54BD6A66F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2" creationId="{1CFF66D5-88FE-438C-B6A5-C35456770098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3" creationId="{611E2FF3-E665-4B50-B068-2ABD353B591E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4" creationId="{FE8355C0-6AD1-43B2-8ED2-5B34715AB2C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5" creationId="{0B30AD28-A371-4522-A902-2440DCB0D64B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6" creationId="{024A19C2-06E8-4D09-B3BA-A0262EA113F4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7" creationId="{C0B0D123-C063-4DEF-9BA8-028D94761D8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8" creationId="{ED5D7D44-CE1E-45A4-89D5-C7553396315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19" creationId="{566B1982-9058-463F-96A4-92B97781869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20" creationId="{1856A190-3A46-4BAB-84EB-691FFABEC920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21" creationId="{BBD5CFE6-61FB-4E2F-88CD-FBEBF10F7FD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22" creationId="{0BCCDF7E-DF62-4744-ACF8-73A5D6275DED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23" creationId="{0FC6773E-6FA6-4D85-ABA6-7B97DBDCB18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24" creationId="{E6592BCF-F65A-4BD3-A50A-E65B57903B5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25" creationId="{C2D05CB9-8959-4348-B82B-DA8BFE48F91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26" creationId="{F1498296-7AE4-4AF3-9CC6-E4506B86FC20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27" creationId="{66F9B690-EE75-4DCA-AFF7-3374257D4F0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28" creationId="{041C4C78-D4DD-4046-B8AC-D63A47F07D2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29" creationId="{A06F71E0-0D9F-426D-AC12-07A8E29A305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0" creationId="{9A8D0741-68B9-4E79-AA7F-17514B22CC7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1" creationId="{94C5C68C-771C-452B-B725-82B1DD3434B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2" creationId="{09F56D18-97F4-46C1-A044-E35D44B7009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3" creationId="{1AC109F2-8ED5-450B-A8A8-66A2F7F363C6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4" creationId="{D9F2E68C-5BC7-4982-8C6C-4F38990710A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5" creationId="{CAE2FEFA-0C00-4A5F-A2FA-2403B260B84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6" creationId="{C2897AAB-A11C-4697-85EC-DC4E5714817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7" creationId="{74E1B78F-A492-4B82-AA06-4F7A39DDA34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8" creationId="{F35EA30C-8422-41EF-8733-2EF703B6D780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39" creationId="{12AD2C1A-54CB-4885-973A-589464C33BDA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0" creationId="{792B861A-08C3-4407-BC44-39C7EA399A8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1" creationId="{7C8E0332-2F60-445A-8287-F80D812D2F6E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2" creationId="{5892C636-D36D-4EA6-AE0C-EECDE39995A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3" creationId="{2BA0F9F3-B9CB-4E6C-944D-046B2807EC0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4" creationId="{62F1F206-D576-468B-90DD-8A72AE61A178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5" creationId="{0223C44A-C1BB-4608-A463-55B200F15659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6" creationId="{C6F394E6-8302-4802-AFF5-A168030AD717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7" creationId="{FFF949AC-B0F6-4F94-B120-0B22CBF21C0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8" creationId="{5AF84464-60F5-4527-BF21-4CDF732F86B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49" creationId="{49F70B8D-9A94-4871-9C81-251833FABD3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50" creationId="{33550BF6-F2CA-4306-B055-AD545FDF84BD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51" creationId="{2D6491DD-AF32-49BD-9BC3-3737F5A51EEB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58" creationId="{0D2F22A9-EF39-40EE-8734-8604DDF1B2D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59" creationId="{A9C10BAC-FCF9-4CB0-A0CC-AF7B6D7318B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60" creationId="{8E858E0E-9343-44AF-92B9-437856246C5B}"/>
          </ac:inkMkLst>
        </pc:inkChg>
        <pc:inkChg chg="add del mod">
          <ac:chgData name="Kimberly Brehm" userId="8c2b6ab9-3f19-41de-a892-34e3c36865ec" providerId="ADAL" clId="{81C57DB2-E70C-4966-AC23-62E13FE8BD4E}" dt="2020-02-19T17:32:16.517" v="594"/>
          <ac:inkMkLst>
            <pc:docMk/>
            <pc:sldMk cId="437521005" sldId="265"/>
            <ac:inkMk id="261" creationId="{4BC82BF8-4532-486E-8F17-A83A44FA9F58}"/>
          </ac:inkMkLst>
        </pc:inkChg>
        <pc:inkChg chg="add del mod">
          <ac:chgData name="Kimberly Brehm" userId="8c2b6ab9-3f19-41de-a892-34e3c36865ec" providerId="ADAL" clId="{81C57DB2-E70C-4966-AC23-62E13FE8BD4E}" dt="2020-02-19T17:32:16.517" v="595"/>
          <ac:inkMkLst>
            <pc:docMk/>
            <pc:sldMk cId="437521005" sldId="265"/>
            <ac:inkMk id="262" creationId="{3DFDFB5B-6EAA-4C73-88D3-B21976B9D75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64" creationId="{B0973376-99D9-495F-9546-38316FB40930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65" creationId="{5CD4B4CC-4C7D-4802-AB6A-5E6AF5218A2C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66" creationId="{90075471-AA8D-48E4-BB5B-08D286D0FAC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67" creationId="{B042ECC3-72E8-4477-8A14-D9251A4F6AA3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68" creationId="{2CB50FC4-BCA4-4F6E-900C-16F680F196A5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69" creationId="{E9964642-1A5D-490E-8BA0-F112795FBA11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70" creationId="{0D4E32E4-F1D2-4AC5-8C59-E9364CBBEF6F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71" creationId="{9FE0690C-9930-43AB-A41B-79913F537B8A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72" creationId="{AE88DD77-974A-4685-ADEE-C4DDA7E3916E}"/>
          </ac:inkMkLst>
        </pc:inkChg>
        <pc:inkChg chg="add mod">
          <ac:chgData name="Kimberly Brehm" userId="8c2b6ab9-3f19-41de-a892-34e3c36865ec" providerId="ADAL" clId="{81C57DB2-E70C-4966-AC23-62E13FE8BD4E}" dt="2020-02-19T17:49:57.931" v="892" actId="14100"/>
          <ac:inkMkLst>
            <pc:docMk/>
            <pc:sldMk cId="437521005" sldId="265"/>
            <ac:inkMk id="273" creationId="{C15B0875-B9A5-42E5-8291-25854D269D5C}"/>
          </ac:inkMkLst>
        </pc:inkChg>
        <pc:inkChg chg="add">
          <ac:chgData name="Kimberly Brehm" userId="8c2b6ab9-3f19-41de-a892-34e3c36865ec" providerId="ADAL" clId="{81C57DB2-E70C-4966-AC23-62E13FE8BD4E}" dt="2020-02-19T17:53:45.028" v="894"/>
          <ac:inkMkLst>
            <pc:docMk/>
            <pc:sldMk cId="437521005" sldId="265"/>
            <ac:inkMk id="277" creationId="{3432D46B-3C4D-40F8-B9E3-2DD7B8674683}"/>
          </ac:inkMkLst>
        </pc:inkChg>
      </pc:sldChg>
      <pc:sldChg chg="del">
        <pc:chgData name="Kimberly Brehm" userId="8c2b6ab9-3f19-41de-a892-34e3c36865ec" providerId="ADAL" clId="{81C57DB2-E70C-4966-AC23-62E13FE8BD4E}" dt="2020-02-19T17:19:37.519" v="3" actId="47"/>
        <pc:sldMkLst>
          <pc:docMk/>
          <pc:sldMk cId="1230721594" sldId="265"/>
        </pc:sldMkLst>
      </pc:sldChg>
      <pc:sldChg chg="addSp delSp modSp add">
        <pc:chgData name="Kimberly Brehm" userId="8c2b6ab9-3f19-41de-a892-34e3c36865ec" providerId="ADAL" clId="{81C57DB2-E70C-4966-AC23-62E13FE8BD4E}" dt="2020-02-19T18:07:00.169" v="900"/>
        <pc:sldMkLst>
          <pc:docMk/>
          <pc:sldMk cId="1689782962" sldId="266"/>
        </pc:sldMkLst>
        <pc:grpChg chg="del mod">
          <ac:chgData name="Kimberly Brehm" userId="8c2b6ab9-3f19-41de-a892-34e3c36865ec" providerId="ADAL" clId="{81C57DB2-E70C-4966-AC23-62E13FE8BD4E}" dt="2020-02-19T17:33:07.647" v="638"/>
          <ac:grpSpMkLst>
            <pc:docMk/>
            <pc:sldMk cId="1689782962" sldId="266"/>
            <ac:grpSpMk id="18" creationId="{F1CA65F9-731D-4C60-BFD7-4369C4AA54FB}"/>
          </ac:grpSpMkLst>
        </pc:grpChg>
        <pc:grpChg chg="mod">
          <ac:chgData name="Kimberly Brehm" userId="8c2b6ab9-3f19-41de-a892-34e3c36865ec" providerId="ADAL" clId="{81C57DB2-E70C-4966-AC23-62E13FE8BD4E}" dt="2020-02-19T17:33:20.168" v="658"/>
          <ac:grpSpMkLst>
            <pc:docMk/>
            <pc:sldMk cId="1689782962" sldId="266"/>
            <ac:grpSpMk id="37" creationId="{2C1B599B-DD3A-4C35-9A10-BA7E4F0DC53D}"/>
          </ac:grpSpMkLst>
        </pc:grpChg>
        <pc:grpChg chg="mod">
          <ac:chgData name="Kimberly Brehm" userId="8c2b6ab9-3f19-41de-a892-34e3c36865ec" providerId="ADAL" clId="{81C57DB2-E70C-4966-AC23-62E13FE8BD4E}" dt="2020-02-19T17:33:28.016" v="674"/>
          <ac:grpSpMkLst>
            <pc:docMk/>
            <pc:sldMk cId="1689782962" sldId="266"/>
            <ac:grpSpMk id="53" creationId="{74BBE09C-1688-42CF-8FB9-58B27FC69B9E}"/>
          </ac:grpSpMkLst>
        </pc:grpChg>
        <pc:grpChg chg="mod">
          <ac:chgData name="Kimberly Brehm" userId="8c2b6ab9-3f19-41de-a892-34e3c36865ec" providerId="ADAL" clId="{81C57DB2-E70C-4966-AC23-62E13FE8BD4E}" dt="2020-02-19T17:36:16.761" v="681"/>
          <ac:grpSpMkLst>
            <pc:docMk/>
            <pc:sldMk cId="1689782962" sldId="266"/>
            <ac:grpSpMk id="58" creationId="{D1C4CD6D-B1C5-47A2-8EB4-E8BC48E116AC}"/>
          </ac:grpSpMkLst>
        </pc:grpChg>
        <pc:grpChg chg="del mod">
          <ac:chgData name="Kimberly Brehm" userId="8c2b6ab9-3f19-41de-a892-34e3c36865ec" providerId="ADAL" clId="{81C57DB2-E70C-4966-AC23-62E13FE8BD4E}" dt="2020-02-19T17:36:21.769" v="685"/>
          <ac:grpSpMkLst>
            <pc:docMk/>
            <pc:sldMk cId="1689782962" sldId="266"/>
            <ac:grpSpMk id="61" creationId="{5E19F136-A6A7-4940-96B7-657E27C0527E}"/>
          </ac:grpSpMkLst>
        </pc:grpChg>
        <pc:grpChg chg="mod">
          <ac:chgData name="Kimberly Brehm" userId="8c2b6ab9-3f19-41de-a892-34e3c36865ec" providerId="ADAL" clId="{81C57DB2-E70C-4966-AC23-62E13FE8BD4E}" dt="2020-02-19T17:36:38.533" v="722"/>
          <ac:grpSpMkLst>
            <pc:docMk/>
            <pc:sldMk cId="1689782962" sldId="266"/>
            <ac:grpSpMk id="97" creationId="{4FA4D639-7A4E-49A3-B760-93B6928BAB84}"/>
          </ac:grpSpMkLst>
        </pc:grpChg>
        <pc:grpChg chg="mod">
          <ac:chgData name="Kimberly Brehm" userId="8c2b6ab9-3f19-41de-a892-34e3c36865ec" providerId="ADAL" clId="{81C57DB2-E70C-4966-AC23-62E13FE8BD4E}" dt="2020-02-19T17:36:38.533" v="722"/>
          <ac:grpSpMkLst>
            <pc:docMk/>
            <pc:sldMk cId="1689782962" sldId="266"/>
            <ac:grpSpMk id="98" creationId="{81E413AC-10CF-4CD2-AEA0-63C4DADA959A}"/>
          </ac:grpSpMkLst>
        </pc:grpChg>
        <pc:grpChg chg="mod">
          <ac:chgData name="Kimberly Brehm" userId="8c2b6ab9-3f19-41de-a892-34e3c36865ec" providerId="ADAL" clId="{81C57DB2-E70C-4966-AC23-62E13FE8BD4E}" dt="2020-02-19T17:36:38.533" v="722"/>
          <ac:grpSpMkLst>
            <pc:docMk/>
            <pc:sldMk cId="1689782962" sldId="266"/>
            <ac:grpSpMk id="99" creationId="{162C2B82-6104-4316-83DA-4E33BA9DFACE}"/>
          </ac:grpSpMkLst>
        </pc:grpChg>
        <pc:grpChg chg="mod">
          <ac:chgData name="Kimberly Brehm" userId="8c2b6ab9-3f19-41de-a892-34e3c36865ec" providerId="ADAL" clId="{81C57DB2-E70C-4966-AC23-62E13FE8BD4E}" dt="2020-02-19T17:37:00.706" v="756"/>
          <ac:grpSpMkLst>
            <pc:docMk/>
            <pc:sldMk cId="1689782962" sldId="266"/>
            <ac:grpSpMk id="133" creationId="{811D366F-A065-44A9-9A61-499C507CCF6A}"/>
          </ac:grpSpMkLst>
        </pc:grpChg>
        <pc:grpChg chg="mod">
          <ac:chgData name="Kimberly Brehm" userId="8c2b6ab9-3f19-41de-a892-34e3c36865ec" providerId="ADAL" clId="{81C57DB2-E70C-4966-AC23-62E13FE8BD4E}" dt="2020-02-19T17:37:00.706" v="756"/>
          <ac:grpSpMkLst>
            <pc:docMk/>
            <pc:sldMk cId="1689782962" sldId="266"/>
            <ac:grpSpMk id="134" creationId="{A5341ADA-25DF-4F11-829A-4B49FABE9DB6}"/>
          </ac:grpSpMkLst>
        </pc:grpChg>
        <pc:grpChg chg="mod">
          <ac:chgData name="Kimberly Brehm" userId="8c2b6ab9-3f19-41de-a892-34e3c36865ec" providerId="ADAL" clId="{81C57DB2-E70C-4966-AC23-62E13FE8BD4E}" dt="2020-02-19T17:37:00.706" v="756"/>
          <ac:grpSpMkLst>
            <pc:docMk/>
            <pc:sldMk cId="1689782962" sldId="266"/>
            <ac:grpSpMk id="135" creationId="{21E41CCA-036E-4C3F-A379-4688487D5F7C}"/>
          </ac:grpSpMkLst>
        </pc:grpChg>
        <pc:grpChg chg="mod">
          <ac:chgData name="Kimberly Brehm" userId="8c2b6ab9-3f19-41de-a892-34e3c36865ec" providerId="ADAL" clId="{81C57DB2-E70C-4966-AC23-62E13FE8BD4E}" dt="2020-02-19T17:37:00.706" v="756"/>
          <ac:grpSpMkLst>
            <pc:docMk/>
            <pc:sldMk cId="1689782962" sldId="266"/>
            <ac:grpSpMk id="136" creationId="{405BC5FC-A675-4A1E-9496-63925D87FA03}"/>
          </ac:grpSpMkLst>
        </pc:grpChg>
        <pc:grpChg chg="del mod">
          <ac:chgData name="Kimberly Brehm" userId="8c2b6ab9-3f19-41de-a892-34e3c36865ec" providerId="ADAL" clId="{81C57DB2-E70C-4966-AC23-62E13FE8BD4E}" dt="2020-02-19T17:37:23.023" v="795"/>
          <ac:grpSpMkLst>
            <pc:docMk/>
            <pc:sldMk cId="1689782962" sldId="266"/>
            <ac:grpSpMk id="165" creationId="{A1390A30-3032-4BF1-BDA9-4EE679F11BC6}"/>
          </ac:grpSpMkLst>
        </pc:grpChg>
        <pc:grpChg chg="mod">
          <ac:chgData name="Kimberly Brehm" userId="8c2b6ab9-3f19-41de-a892-34e3c36865ec" providerId="ADAL" clId="{81C57DB2-E70C-4966-AC23-62E13FE8BD4E}" dt="2020-02-19T17:37:17.834" v="786"/>
          <ac:grpSpMkLst>
            <pc:docMk/>
            <pc:sldMk cId="1689782962" sldId="266"/>
            <ac:grpSpMk id="166" creationId="{33BDBDA1-E38E-4EE5-A6CB-E637F2D8FDC1}"/>
          </ac:grpSpMkLst>
        </pc:grpChg>
        <pc:grpChg chg="mod">
          <ac:chgData name="Kimberly Brehm" userId="8c2b6ab9-3f19-41de-a892-34e3c36865ec" providerId="ADAL" clId="{81C57DB2-E70C-4966-AC23-62E13FE8BD4E}" dt="2020-02-19T17:37:17.834" v="786"/>
          <ac:grpSpMkLst>
            <pc:docMk/>
            <pc:sldMk cId="1689782962" sldId="266"/>
            <ac:grpSpMk id="167" creationId="{E27CC150-F08A-4A48-9A37-9BBC2AE24975}"/>
          </ac:grpSpMkLst>
        </pc:grpChg>
        <pc:grpChg chg="mod">
          <ac:chgData name="Kimberly Brehm" userId="8c2b6ab9-3f19-41de-a892-34e3c36865ec" providerId="ADAL" clId="{81C57DB2-E70C-4966-AC23-62E13FE8BD4E}" dt="2020-02-19T17:37:17.834" v="786"/>
          <ac:grpSpMkLst>
            <pc:docMk/>
            <pc:sldMk cId="1689782962" sldId="266"/>
            <ac:grpSpMk id="168" creationId="{587860C2-E64F-46DB-8E22-DD5D637A6999}"/>
          </ac:grpSpMkLst>
        </pc:grpChg>
        <pc:grpChg chg="mod">
          <ac:chgData name="Kimberly Brehm" userId="8c2b6ab9-3f19-41de-a892-34e3c36865ec" providerId="ADAL" clId="{81C57DB2-E70C-4966-AC23-62E13FE8BD4E}" dt="2020-02-19T17:37:17.834" v="786"/>
          <ac:grpSpMkLst>
            <pc:docMk/>
            <pc:sldMk cId="1689782962" sldId="266"/>
            <ac:grpSpMk id="169" creationId="{D12F5DD6-56AB-4F46-A14B-701F04B8B0BA}"/>
          </ac:grpSpMkLst>
        </pc:grpChg>
        <pc:grpChg chg="mod">
          <ac:chgData name="Kimberly Brehm" userId="8c2b6ab9-3f19-41de-a892-34e3c36865ec" providerId="ADAL" clId="{81C57DB2-E70C-4966-AC23-62E13FE8BD4E}" dt="2020-02-19T17:37:17.834" v="786"/>
          <ac:grpSpMkLst>
            <pc:docMk/>
            <pc:sldMk cId="1689782962" sldId="266"/>
            <ac:grpSpMk id="170" creationId="{091C7CA7-308F-4D8E-8807-81EBEBE8564A}"/>
          </ac:grpSpMkLst>
        </pc:grpChg>
        <pc:grpChg chg="mod">
          <ac:chgData name="Kimberly Brehm" userId="8c2b6ab9-3f19-41de-a892-34e3c36865ec" providerId="ADAL" clId="{81C57DB2-E70C-4966-AC23-62E13FE8BD4E}" dt="2020-02-19T17:37:23.023" v="795"/>
          <ac:grpSpMkLst>
            <pc:docMk/>
            <pc:sldMk cId="1689782962" sldId="266"/>
            <ac:grpSpMk id="179" creationId="{8CFB58DA-91AD-4A4B-8D7D-E351B8EE9CED}"/>
          </ac:grpSpMkLst>
        </pc:grpChg>
        <pc:grpChg chg="mod">
          <ac:chgData name="Kimberly Brehm" userId="8c2b6ab9-3f19-41de-a892-34e3c36865ec" providerId="ADAL" clId="{81C57DB2-E70C-4966-AC23-62E13FE8BD4E}" dt="2020-02-19T17:37:23.023" v="795"/>
          <ac:grpSpMkLst>
            <pc:docMk/>
            <pc:sldMk cId="1689782962" sldId="266"/>
            <ac:grpSpMk id="180" creationId="{E6D51019-7D9E-4D08-B021-CE02C9C450BE}"/>
          </ac:grpSpMkLst>
        </pc:grpChg>
        <pc:grpChg chg="mod">
          <ac:chgData name="Kimberly Brehm" userId="8c2b6ab9-3f19-41de-a892-34e3c36865ec" providerId="ADAL" clId="{81C57DB2-E70C-4966-AC23-62E13FE8BD4E}" dt="2020-02-19T17:37:32.742" v="812"/>
          <ac:grpSpMkLst>
            <pc:docMk/>
            <pc:sldMk cId="1689782962" sldId="266"/>
            <ac:grpSpMk id="197" creationId="{E89AE850-F6FD-4C18-872B-1F4721116B7A}"/>
          </ac:grpSpMkLst>
        </pc:grpChg>
        <pc:grpChg chg="mod">
          <ac:chgData name="Kimberly Brehm" userId="8c2b6ab9-3f19-41de-a892-34e3c36865ec" providerId="ADAL" clId="{81C57DB2-E70C-4966-AC23-62E13FE8BD4E}" dt="2020-02-19T17:37:41.234" v="820"/>
          <ac:grpSpMkLst>
            <pc:docMk/>
            <pc:sldMk cId="1689782962" sldId="266"/>
            <ac:grpSpMk id="204" creationId="{2A965B5D-216E-46FA-A7E1-03FD01F50A90}"/>
          </ac:grpSpMkLst>
        </pc:grpChg>
        <pc:grpChg chg="mod">
          <ac:chgData name="Kimberly Brehm" userId="8c2b6ab9-3f19-41de-a892-34e3c36865ec" providerId="ADAL" clId="{81C57DB2-E70C-4966-AC23-62E13FE8BD4E}" dt="2020-02-19T17:37:47.872" v="824"/>
          <ac:grpSpMkLst>
            <pc:docMk/>
            <pc:sldMk cId="1689782962" sldId="266"/>
            <ac:grpSpMk id="208" creationId="{488EA288-8695-4CD9-913B-EF2FCDEDF654}"/>
          </ac:grpSpMkLst>
        </pc:grpChg>
        <pc:picChg chg="add mod">
          <ac:chgData name="Kimberly Brehm" userId="8c2b6ab9-3f19-41de-a892-34e3c36865ec" providerId="ADAL" clId="{81C57DB2-E70C-4966-AC23-62E13FE8BD4E}" dt="2020-02-19T18:07:00.169" v="900"/>
          <ac:picMkLst>
            <pc:docMk/>
            <pc:sldMk cId="1689782962" sldId="266"/>
            <ac:picMk id="213" creationId="{39113F15-0772-4AA9-A183-D323E96A3FA0}"/>
          </ac:picMkLst>
        </pc:picChg>
        <pc:inkChg chg="add del mod">
          <ac:chgData name="Kimberly Brehm" userId="8c2b6ab9-3f19-41de-a892-34e3c36865ec" providerId="ADAL" clId="{81C57DB2-E70C-4966-AC23-62E13FE8BD4E}" dt="2020-02-19T17:33:06.632" v="633"/>
          <ac:inkMkLst>
            <pc:docMk/>
            <pc:sldMk cId="1689782962" sldId="266"/>
            <ac:inkMk id="2" creationId="{06AB635B-6DB8-4089-8495-C765E8305051}"/>
          </ac:inkMkLst>
        </pc:inkChg>
        <pc:inkChg chg="add del mod">
          <ac:chgData name="Kimberly Brehm" userId="8c2b6ab9-3f19-41de-a892-34e3c36865ec" providerId="ADAL" clId="{81C57DB2-E70C-4966-AC23-62E13FE8BD4E}" dt="2020-02-19T17:33:10.171" v="639"/>
          <ac:inkMkLst>
            <pc:docMk/>
            <pc:sldMk cId="1689782962" sldId="266"/>
            <ac:inkMk id="3" creationId="{907133D3-6A8A-41C9-938F-1019CFE1C156}"/>
          </ac:inkMkLst>
        </pc:inkChg>
        <pc:inkChg chg="add del mod">
          <ac:chgData name="Kimberly Brehm" userId="8c2b6ab9-3f19-41de-a892-34e3c36865ec" providerId="ADAL" clId="{81C57DB2-E70C-4966-AC23-62E13FE8BD4E}" dt="2020-02-19T17:33:06.632" v="629"/>
          <ac:inkMkLst>
            <pc:docMk/>
            <pc:sldMk cId="1689782962" sldId="266"/>
            <ac:inkMk id="4" creationId="{3C3780E6-DD88-4E55-81E8-6A1AF79E75DB}"/>
          </ac:inkMkLst>
        </pc:inkChg>
        <pc:inkChg chg="add del mod">
          <ac:chgData name="Kimberly Brehm" userId="8c2b6ab9-3f19-41de-a892-34e3c36865ec" providerId="ADAL" clId="{81C57DB2-E70C-4966-AC23-62E13FE8BD4E}" dt="2020-02-19T17:33:06.647" v="636"/>
          <ac:inkMkLst>
            <pc:docMk/>
            <pc:sldMk cId="1689782962" sldId="266"/>
            <ac:inkMk id="5" creationId="{F677521B-B703-41E7-8375-CBF4C6613B09}"/>
          </ac:inkMkLst>
        </pc:inkChg>
        <pc:inkChg chg="add del mod">
          <ac:chgData name="Kimberly Brehm" userId="8c2b6ab9-3f19-41de-a892-34e3c36865ec" providerId="ADAL" clId="{81C57DB2-E70C-4966-AC23-62E13FE8BD4E}" dt="2020-02-19T17:33:06.632" v="630"/>
          <ac:inkMkLst>
            <pc:docMk/>
            <pc:sldMk cId="1689782962" sldId="266"/>
            <ac:inkMk id="6" creationId="{C3F08F1E-F39E-43BC-9AA0-F79BBD254BB9}"/>
          </ac:inkMkLst>
        </pc:inkChg>
        <pc:inkChg chg="add del mod">
          <ac:chgData name="Kimberly Brehm" userId="8c2b6ab9-3f19-41de-a892-34e3c36865ec" providerId="ADAL" clId="{81C57DB2-E70C-4966-AC23-62E13FE8BD4E}" dt="2020-02-19T17:33:07.647" v="638"/>
          <ac:inkMkLst>
            <pc:docMk/>
            <pc:sldMk cId="1689782962" sldId="266"/>
            <ac:inkMk id="7" creationId="{9CE1829D-7082-4761-90FF-D49E63478C26}"/>
          </ac:inkMkLst>
        </pc:inkChg>
        <pc:inkChg chg="add del mod">
          <ac:chgData name="Kimberly Brehm" userId="8c2b6ab9-3f19-41de-a892-34e3c36865ec" providerId="ADAL" clId="{81C57DB2-E70C-4966-AC23-62E13FE8BD4E}" dt="2020-02-19T17:33:06.632" v="632"/>
          <ac:inkMkLst>
            <pc:docMk/>
            <pc:sldMk cId="1689782962" sldId="266"/>
            <ac:inkMk id="8" creationId="{6C2E09D6-259A-43FE-BFCD-D693AF488EBD}"/>
          </ac:inkMkLst>
        </pc:inkChg>
        <pc:inkChg chg="add del mod">
          <ac:chgData name="Kimberly Brehm" userId="8c2b6ab9-3f19-41de-a892-34e3c36865ec" providerId="ADAL" clId="{81C57DB2-E70C-4966-AC23-62E13FE8BD4E}" dt="2020-02-19T17:33:06.632" v="634"/>
          <ac:inkMkLst>
            <pc:docMk/>
            <pc:sldMk cId="1689782962" sldId="266"/>
            <ac:inkMk id="9" creationId="{936EE530-C7F6-4179-943E-A124EF588584}"/>
          </ac:inkMkLst>
        </pc:inkChg>
        <pc:inkChg chg="add del mod">
          <ac:chgData name="Kimberly Brehm" userId="8c2b6ab9-3f19-41de-a892-34e3c36865ec" providerId="ADAL" clId="{81C57DB2-E70C-4966-AC23-62E13FE8BD4E}" dt="2020-02-19T17:33:06.632" v="627"/>
          <ac:inkMkLst>
            <pc:docMk/>
            <pc:sldMk cId="1689782962" sldId="266"/>
            <ac:inkMk id="10" creationId="{B3E44125-C5D4-41AF-B5EF-44C4E999F7BF}"/>
          </ac:inkMkLst>
        </pc:inkChg>
        <pc:inkChg chg="add del mod">
          <ac:chgData name="Kimberly Brehm" userId="8c2b6ab9-3f19-41de-a892-34e3c36865ec" providerId="ADAL" clId="{81C57DB2-E70C-4966-AC23-62E13FE8BD4E}" dt="2020-02-19T17:33:06.632" v="624"/>
          <ac:inkMkLst>
            <pc:docMk/>
            <pc:sldMk cId="1689782962" sldId="266"/>
            <ac:inkMk id="11" creationId="{C9B93872-C22F-419E-BB13-DED5A2FBAB1A}"/>
          </ac:inkMkLst>
        </pc:inkChg>
        <pc:inkChg chg="add del mod">
          <ac:chgData name="Kimberly Brehm" userId="8c2b6ab9-3f19-41de-a892-34e3c36865ec" providerId="ADAL" clId="{81C57DB2-E70C-4966-AC23-62E13FE8BD4E}" dt="2020-02-19T17:33:07.647" v="637"/>
          <ac:inkMkLst>
            <pc:docMk/>
            <pc:sldMk cId="1689782962" sldId="266"/>
            <ac:inkMk id="12" creationId="{B4D062A1-23C0-4ABE-A8A9-EEE1F308B112}"/>
          </ac:inkMkLst>
        </pc:inkChg>
        <pc:inkChg chg="add del mod">
          <ac:chgData name="Kimberly Brehm" userId="8c2b6ab9-3f19-41de-a892-34e3c36865ec" providerId="ADAL" clId="{81C57DB2-E70C-4966-AC23-62E13FE8BD4E}" dt="2020-02-19T17:33:06.632" v="625"/>
          <ac:inkMkLst>
            <pc:docMk/>
            <pc:sldMk cId="1689782962" sldId="266"/>
            <ac:inkMk id="13" creationId="{67BE7E54-8196-4291-9D69-81DFC12B3BD2}"/>
          </ac:inkMkLst>
        </pc:inkChg>
        <pc:inkChg chg="add del mod">
          <ac:chgData name="Kimberly Brehm" userId="8c2b6ab9-3f19-41de-a892-34e3c36865ec" providerId="ADAL" clId="{81C57DB2-E70C-4966-AC23-62E13FE8BD4E}" dt="2020-02-19T17:33:06.632" v="628"/>
          <ac:inkMkLst>
            <pc:docMk/>
            <pc:sldMk cId="1689782962" sldId="266"/>
            <ac:inkMk id="14" creationId="{F6E5CE90-3FBE-45F8-8786-4A06A1C5C90F}"/>
          </ac:inkMkLst>
        </pc:inkChg>
        <pc:inkChg chg="add del mod">
          <ac:chgData name="Kimberly Brehm" userId="8c2b6ab9-3f19-41de-a892-34e3c36865ec" providerId="ADAL" clId="{81C57DB2-E70C-4966-AC23-62E13FE8BD4E}" dt="2020-02-19T17:33:06.632" v="631"/>
          <ac:inkMkLst>
            <pc:docMk/>
            <pc:sldMk cId="1689782962" sldId="266"/>
            <ac:inkMk id="15" creationId="{7C3C330E-2EE7-44BA-BE6B-B8C331B37F4B}"/>
          </ac:inkMkLst>
        </pc:inkChg>
        <pc:inkChg chg="add del mod">
          <ac:chgData name="Kimberly Brehm" userId="8c2b6ab9-3f19-41de-a892-34e3c36865ec" providerId="ADAL" clId="{81C57DB2-E70C-4966-AC23-62E13FE8BD4E}" dt="2020-02-19T17:33:06.632" v="626"/>
          <ac:inkMkLst>
            <pc:docMk/>
            <pc:sldMk cId="1689782962" sldId="266"/>
            <ac:inkMk id="16" creationId="{5717AA70-6537-4CAD-A585-000195A9747F}"/>
          </ac:inkMkLst>
        </pc:inkChg>
        <pc:inkChg chg="add del mod">
          <ac:chgData name="Kimberly Brehm" userId="8c2b6ab9-3f19-41de-a892-34e3c36865ec" providerId="ADAL" clId="{81C57DB2-E70C-4966-AC23-62E13FE8BD4E}" dt="2020-02-19T17:33:06.647" v="635"/>
          <ac:inkMkLst>
            <pc:docMk/>
            <pc:sldMk cId="1689782962" sldId="266"/>
            <ac:inkMk id="17" creationId="{C5CC708B-808A-4E0B-B308-A75BD4962F8E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19" creationId="{7BC2EB9E-4D4E-4C07-9E5A-2B847D9E7187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20" creationId="{83E7A039-EDA9-46F5-BE7C-14EF63CEE8AC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21" creationId="{571680FA-BB9B-4850-9348-0B1829C693AE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22" creationId="{F9D00864-B491-422B-9385-E8CA81E1EC21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23" creationId="{5DAB8503-9BDB-4F5E-8808-2466F1FF5E9B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24" creationId="{DDBBC937-B7A9-4D56-9F3E-4AD6F7BDB5AF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25" creationId="{3057DAC4-1296-4231-AB98-3D526349DC26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26" creationId="{4172A180-92A0-488D-8333-3CAD006E9D81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27" creationId="{F99FD4D8-224B-4D40-8192-94DB9962CF90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28" creationId="{10E8C7D3-1AC6-4DA3-8339-A4E2C06D66F9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29" creationId="{9DECFDCC-AC9A-4426-9CB2-B92437A237F7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30" creationId="{583BDACE-5378-4521-8B6A-510466843550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31" creationId="{F2EECAA4-9DF2-45C8-9459-B2FE8B82CA2C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32" creationId="{0F8CF629-3127-4FEF-8C22-622A011A5C1B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33" creationId="{FED70A67-EB0B-4D54-AEC8-1337AC13DECA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34" creationId="{2DBDBD0D-E1B1-4CDD-96B1-B53B2294E64C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35" creationId="{2AE6097E-0A64-4819-AFA9-F5E1A2141C39}"/>
          </ac:inkMkLst>
        </pc:inkChg>
        <pc:inkChg chg="add mod">
          <ac:chgData name="Kimberly Brehm" userId="8c2b6ab9-3f19-41de-a892-34e3c36865ec" providerId="ADAL" clId="{81C57DB2-E70C-4966-AC23-62E13FE8BD4E}" dt="2020-02-19T17:33:20.168" v="658"/>
          <ac:inkMkLst>
            <pc:docMk/>
            <pc:sldMk cId="1689782962" sldId="266"/>
            <ac:inkMk id="36" creationId="{E77D3AAD-6C3A-4F5D-9732-979219DC2514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38" creationId="{3A653FBF-AE04-4B1D-8A90-B0D282178665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39" creationId="{C4450BAC-5133-4E4D-910F-C2E21456DEA3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40" creationId="{D0A3E9AA-CEBC-483B-B24F-B649CBD4D580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41" creationId="{88DBCAB4-4721-41C6-A0FD-80934E17F6B3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42" creationId="{29A393B0-4BF9-4DDB-B1EF-ECE755C071F3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43" creationId="{E44A475F-778C-4D10-9A58-6BCD29B1F3F7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44" creationId="{E4B1BEC0-4248-4405-8043-5F1531352557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45" creationId="{1AD68D6E-9396-4D53-B73E-674122544102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46" creationId="{74AB386B-EB72-483D-93FF-911954355783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47" creationId="{FA2CBBC6-46AF-46A4-A26C-0525C31859F3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48" creationId="{0053B43D-CEBE-48AC-86BF-846C42103811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49" creationId="{2FE250EA-8391-4A7F-B109-82CDECD93A42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50" creationId="{E4C0CC67-C07F-4DC2-9BB6-CAB723ECC0E3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51" creationId="{3E0DB897-9DC8-45CF-B383-CBD3D0476500}"/>
          </ac:inkMkLst>
        </pc:inkChg>
        <pc:inkChg chg="add mod">
          <ac:chgData name="Kimberly Brehm" userId="8c2b6ab9-3f19-41de-a892-34e3c36865ec" providerId="ADAL" clId="{81C57DB2-E70C-4966-AC23-62E13FE8BD4E}" dt="2020-02-19T17:33:28.016" v="674"/>
          <ac:inkMkLst>
            <pc:docMk/>
            <pc:sldMk cId="1689782962" sldId="266"/>
            <ac:inkMk id="52" creationId="{1440DA7D-C582-4EC0-B107-091CFDE6B22D}"/>
          </ac:inkMkLst>
        </pc:inkChg>
        <pc:inkChg chg="add del">
          <ac:chgData name="Kimberly Brehm" userId="8c2b6ab9-3f19-41de-a892-34e3c36865ec" providerId="ADAL" clId="{81C57DB2-E70C-4966-AC23-62E13FE8BD4E}" dt="2020-02-19T17:36:03.012" v="677"/>
          <ac:inkMkLst>
            <pc:docMk/>
            <pc:sldMk cId="1689782962" sldId="266"/>
            <ac:inkMk id="54" creationId="{BFCDFA4E-6CB0-4F08-920F-C2B5322974B8}"/>
          </ac:inkMkLst>
        </pc:inkChg>
        <pc:inkChg chg="add mod">
          <ac:chgData name="Kimberly Brehm" userId="8c2b6ab9-3f19-41de-a892-34e3c36865ec" providerId="ADAL" clId="{81C57DB2-E70C-4966-AC23-62E13FE8BD4E}" dt="2020-02-19T17:36:16.761" v="681"/>
          <ac:inkMkLst>
            <pc:docMk/>
            <pc:sldMk cId="1689782962" sldId="266"/>
            <ac:inkMk id="55" creationId="{BBD3C786-5AA1-424D-9C43-7973C07B2003}"/>
          </ac:inkMkLst>
        </pc:inkChg>
        <pc:inkChg chg="add mod">
          <ac:chgData name="Kimberly Brehm" userId="8c2b6ab9-3f19-41de-a892-34e3c36865ec" providerId="ADAL" clId="{81C57DB2-E70C-4966-AC23-62E13FE8BD4E}" dt="2020-02-19T17:36:16.761" v="681"/>
          <ac:inkMkLst>
            <pc:docMk/>
            <pc:sldMk cId="1689782962" sldId="266"/>
            <ac:inkMk id="56" creationId="{F7AF9BAB-3C63-4C28-8714-14F17DABFC04}"/>
          </ac:inkMkLst>
        </pc:inkChg>
        <pc:inkChg chg="add mod">
          <ac:chgData name="Kimberly Brehm" userId="8c2b6ab9-3f19-41de-a892-34e3c36865ec" providerId="ADAL" clId="{81C57DB2-E70C-4966-AC23-62E13FE8BD4E}" dt="2020-02-19T17:36:16.761" v="681"/>
          <ac:inkMkLst>
            <pc:docMk/>
            <pc:sldMk cId="1689782962" sldId="266"/>
            <ac:inkMk id="57" creationId="{169AE861-D362-4FC9-BA0A-237F2EEDC785}"/>
          </ac:inkMkLst>
        </pc:inkChg>
        <pc:inkChg chg="add del mod">
          <ac:chgData name="Kimberly Brehm" userId="8c2b6ab9-3f19-41de-a892-34e3c36865ec" providerId="ADAL" clId="{81C57DB2-E70C-4966-AC23-62E13FE8BD4E}" dt="2020-02-19T17:36:21.774" v="686"/>
          <ac:inkMkLst>
            <pc:docMk/>
            <pc:sldMk cId="1689782962" sldId="266"/>
            <ac:inkMk id="59" creationId="{1C1F7BB1-70D9-4F8E-8970-0044F09BCA9D}"/>
          </ac:inkMkLst>
        </pc:inkChg>
        <pc:inkChg chg="add del mod">
          <ac:chgData name="Kimberly Brehm" userId="8c2b6ab9-3f19-41de-a892-34e3c36865ec" providerId="ADAL" clId="{81C57DB2-E70C-4966-AC23-62E13FE8BD4E}" dt="2020-02-19T17:36:21.769" v="685"/>
          <ac:inkMkLst>
            <pc:docMk/>
            <pc:sldMk cId="1689782962" sldId="266"/>
            <ac:inkMk id="60" creationId="{EE5A0D96-EBA2-4F81-8D71-D07B1D7CBC8F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62" creationId="{237039EE-A68B-4D9E-ADEA-560378E767FC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63" creationId="{3688A1AC-B69B-44AC-A929-2EF956A43647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64" creationId="{20605642-9D2F-473F-AB0F-2B506914818D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65" creationId="{ABFC94B8-F356-471D-BAD1-C92C90F5D49C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66" creationId="{458218F1-2612-476B-835B-1ABE94114B8E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67" creationId="{4E53DF6A-29F0-439F-B427-838F29C833A9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68" creationId="{9D05775B-6FD0-4D6D-9033-545896581DF7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69" creationId="{9A37D387-E675-4651-9D39-F7B5FEC5C0D0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70" creationId="{A69A1EA6-3E06-4387-B6EA-8BA9AF82A82A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71" creationId="{A59AFF12-F79E-4556-A3C0-FB0C21AEA9A6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72" creationId="{4AFCC0E9-3954-42C9-BAA1-E84F93989D38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73" creationId="{02AD07C5-8129-4F10-951E-A5444DAFEEF0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74" creationId="{A427A6CE-2571-4E03-9904-6E8E44687F34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75" creationId="{F7C60B64-3D98-4EA2-9284-636A95508D08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76" creationId="{202C73E1-1F7A-4284-8132-3D7321CC0E5E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77" creationId="{D8134A84-EB7C-40E6-B4D1-C142DC815D84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78" creationId="{B03768D8-9B70-4110-9D2A-846136916CCE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79" creationId="{46BEF11A-722C-4C8B-9889-82309C5D7D9B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80" creationId="{A81AB048-6C15-4E51-ACF1-EA66302004DF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81" creationId="{AA8805C0-3222-4E75-A681-4EA46835B2CE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82" creationId="{4775B6B1-DE96-4800-B40C-F3F5907B1120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83" creationId="{A2B0C482-CBAD-43A3-ACE4-12C7794A452F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84" creationId="{2E675C04-32BE-426B-A673-B10F51BDBD45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85" creationId="{9000E025-F0CA-484C-AC84-3DEF8F00E9F4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86" creationId="{ED81BB66-3FA2-4C6F-B6D6-87C455FD5099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87" creationId="{C7784B64-438F-4A74-946C-4EECC5629D2E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88" creationId="{9F13950D-C1A7-487B-81F5-1A5B1B52C7D2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89" creationId="{68E0606D-C717-4B1E-AFB2-884A50507B4E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90" creationId="{723C07A4-8230-4AB0-AB05-E08D641D9EFD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91" creationId="{99349D69-2EFE-4E7E-BDBF-2E8617F99EF7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92" creationId="{94DB07D6-51D1-4B31-90BD-5F1FB2209BC2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93" creationId="{92E81248-CA27-4008-94AC-455E1E5A2297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94" creationId="{88818061-5A9A-4A1B-8975-9B572F7E2921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95" creationId="{44FDCCD6-D1BA-44D3-A2A0-1A6DCCD057FA}"/>
          </ac:inkMkLst>
        </pc:inkChg>
        <pc:inkChg chg="add mod">
          <ac:chgData name="Kimberly Brehm" userId="8c2b6ab9-3f19-41de-a892-34e3c36865ec" providerId="ADAL" clId="{81C57DB2-E70C-4966-AC23-62E13FE8BD4E}" dt="2020-02-19T17:36:38.533" v="722"/>
          <ac:inkMkLst>
            <pc:docMk/>
            <pc:sldMk cId="1689782962" sldId="266"/>
            <ac:inkMk id="96" creationId="{FA334E05-830A-43B2-9EFA-78E8EA927A35}"/>
          </ac:inkMkLst>
        </pc:inkChg>
        <pc:inkChg chg="add">
          <ac:chgData name="Kimberly Brehm" userId="8c2b6ab9-3f19-41de-a892-34e3c36865ec" providerId="ADAL" clId="{81C57DB2-E70C-4966-AC23-62E13FE8BD4E}" dt="2020-02-19T17:36:40.985" v="723" actId="9405"/>
          <ac:inkMkLst>
            <pc:docMk/>
            <pc:sldMk cId="1689782962" sldId="266"/>
            <ac:inkMk id="100" creationId="{19C7D07C-7DC5-45A9-BB38-BB6FF3E1E64A}"/>
          </ac:inkMkLst>
        </pc:inkChg>
        <pc:inkChg chg="add">
          <ac:chgData name="Kimberly Brehm" userId="8c2b6ab9-3f19-41de-a892-34e3c36865ec" providerId="ADAL" clId="{81C57DB2-E70C-4966-AC23-62E13FE8BD4E}" dt="2020-02-19T17:36:41.317" v="724" actId="9405"/>
          <ac:inkMkLst>
            <pc:docMk/>
            <pc:sldMk cId="1689782962" sldId="266"/>
            <ac:inkMk id="101" creationId="{980BED7C-C82D-414D-B3DA-80577C4E3FAA}"/>
          </ac:inkMkLst>
        </pc:inkChg>
        <pc:inkChg chg="add">
          <ac:chgData name="Kimberly Brehm" userId="8c2b6ab9-3f19-41de-a892-34e3c36865ec" providerId="ADAL" clId="{81C57DB2-E70C-4966-AC23-62E13FE8BD4E}" dt="2020-02-19T17:36:41.657" v="725" actId="9405"/>
          <ac:inkMkLst>
            <pc:docMk/>
            <pc:sldMk cId="1689782962" sldId="266"/>
            <ac:inkMk id="102" creationId="{B97616C4-18E8-4D90-9FC1-6F009C3FE5BD}"/>
          </ac:inkMkLst>
        </pc:inkChg>
        <pc:inkChg chg="add">
          <ac:chgData name="Kimberly Brehm" userId="8c2b6ab9-3f19-41de-a892-34e3c36865ec" providerId="ADAL" clId="{81C57DB2-E70C-4966-AC23-62E13FE8BD4E}" dt="2020-02-19T17:36:42.592" v="726" actId="9405"/>
          <ac:inkMkLst>
            <pc:docMk/>
            <pc:sldMk cId="1689782962" sldId="266"/>
            <ac:inkMk id="103" creationId="{372794E0-BE6E-4329-BF83-A459B8D384E6}"/>
          </ac:inkMkLst>
        </pc:inkChg>
        <pc:inkChg chg="add">
          <ac:chgData name="Kimberly Brehm" userId="8c2b6ab9-3f19-41de-a892-34e3c36865ec" providerId="ADAL" clId="{81C57DB2-E70C-4966-AC23-62E13FE8BD4E}" dt="2020-02-19T17:36:42.945" v="727" actId="9405"/>
          <ac:inkMkLst>
            <pc:docMk/>
            <pc:sldMk cId="1689782962" sldId="266"/>
            <ac:inkMk id="104" creationId="{A8E76B94-ACEE-403F-B71F-513578FDACCA}"/>
          </ac:inkMkLst>
        </pc:inkChg>
        <pc:inkChg chg="add">
          <ac:chgData name="Kimberly Brehm" userId="8c2b6ab9-3f19-41de-a892-34e3c36865ec" providerId="ADAL" clId="{81C57DB2-E70C-4966-AC23-62E13FE8BD4E}" dt="2020-02-19T17:36:43.277" v="728" actId="9405"/>
          <ac:inkMkLst>
            <pc:docMk/>
            <pc:sldMk cId="1689782962" sldId="266"/>
            <ac:inkMk id="105" creationId="{2A316E20-DFA6-45D3-8E6E-40B8BB54EE21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06" creationId="{B9681355-528D-4F4C-BAAB-236D1E3B3EF1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07" creationId="{1A0A457D-3410-4A00-A54B-B20A02D5CEC2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08" creationId="{1BB83F0A-FA91-494B-8DBF-C98495DDD61A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09" creationId="{3B96E0E1-F5EE-4898-954B-16C451B4A025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10" creationId="{172CC943-B8DA-40DA-9A55-8E9E14965B52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11" creationId="{FCF1523B-487B-4B00-96A3-4D65BB4DDD68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12" creationId="{CE5D3A78-EA4F-4299-AD39-1BA93CB7405E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13" creationId="{371A245F-C63E-4CC6-B53B-1DD2F62B4034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14" creationId="{C989C32E-1D09-4508-98D8-05C6D8EEE438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15" creationId="{17B3E9BE-F6E7-4380-A601-76A296534766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16" creationId="{BC375A2B-2468-4BD5-B297-2E673CC5F3C0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17" creationId="{60ECE83A-4789-474A-9CFA-118E4A8E6DE3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18" creationId="{78E37E47-DEA5-4EB2-B576-57DA39302B01}"/>
          </ac:inkMkLst>
        </pc:inkChg>
        <pc:inkChg chg="add">
          <ac:chgData name="Kimberly Brehm" userId="8c2b6ab9-3f19-41de-a892-34e3c36865ec" providerId="ADAL" clId="{81C57DB2-E70C-4966-AC23-62E13FE8BD4E}" dt="2020-02-19T17:36:55.163" v="742" actId="9405"/>
          <ac:inkMkLst>
            <pc:docMk/>
            <pc:sldMk cId="1689782962" sldId="266"/>
            <ac:inkMk id="119" creationId="{70361A56-23CF-41D8-9AD7-5899B5AED286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20" creationId="{DC455568-0858-4333-8B11-8C3D063F94A0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21" creationId="{1C62F2A6-9DD6-45FD-BAEA-7C5F28DCAEA7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22" creationId="{308AA568-EF3F-442D-B396-C8399F291B40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23" creationId="{4FBF4E3D-7926-4EC4-A646-D73E1F80AB0D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24" creationId="{3ADA04AF-21B5-4DDD-B06C-50E623C8DBCC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25" creationId="{6FCE41ED-A7DD-4E78-8734-6126FB5A0C80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26" creationId="{F381DF9B-BB7B-4C19-A7E7-CEBD80571109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27" creationId="{FFD03F32-0813-4481-BE7E-DDBE70B1A2DF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28" creationId="{51FB8248-9700-4BC0-BEFE-876620C64B92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29" creationId="{43C71BA5-6713-48F4-9C6F-6DBD8FB36793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30" creationId="{6A80E558-73D1-4DF7-9A57-4BDF1D342699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31" creationId="{82ECC067-B7DA-46F0-AC23-14CA6282D2B5}"/>
          </ac:inkMkLst>
        </pc:inkChg>
        <pc:inkChg chg="add mod">
          <ac:chgData name="Kimberly Brehm" userId="8c2b6ab9-3f19-41de-a892-34e3c36865ec" providerId="ADAL" clId="{81C57DB2-E70C-4966-AC23-62E13FE8BD4E}" dt="2020-02-19T17:37:00.706" v="756"/>
          <ac:inkMkLst>
            <pc:docMk/>
            <pc:sldMk cId="1689782962" sldId="266"/>
            <ac:inkMk id="132" creationId="{12093CAD-2112-45EE-95CB-6EE9E596A105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37" creationId="{502D5DE9-28A4-4DFA-B29F-AF0316C9B112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38" creationId="{CE485763-266B-406A-84FA-D28D9BCB8718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39" creationId="{C0DD3E9C-496B-4D28-898D-CBC8AF03BE57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40" creationId="{5295A3C7-14D1-45EB-97A1-67978EB125AC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41" creationId="{A2E70FDA-3A2D-4733-AF31-34A62D215588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42" creationId="{843FF187-B4E0-4B84-A5F0-F4EF47D58FA8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43" creationId="{C5F513EC-DC9E-4A05-80AB-2FD5CBF61875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44" creationId="{209A1D31-48F9-420A-88F6-1781FA15CE4D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45" creationId="{9A0FA4E5-4608-48C9-ACCC-32973F450DC4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46" creationId="{C3A22376-CA7E-4F48-AF26-1693686E4397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47" creationId="{90C81060-87B4-4A6B-B664-5D955D0241BB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48" creationId="{0C14C35C-5C09-4B46-A222-962AE50A8758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49" creationId="{EBDE775A-0688-43CC-BFE3-1A6B94A12C99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50" creationId="{A07BCC41-699E-48E6-999C-28F8210E2FB2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51" creationId="{DB0660C1-6D0F-4D13-B9D5-56FBEBF5E0A3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52" creationId="{C638EA5B-D6CE-46AD-B2B0-ADB23B47B27C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53" creationId="{3E91AB7A-894C-4AF2-94FA-ACA666FFE952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54" creationId="{584AC756-F8A4-490A-B0BB-20FF48D367BF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55" creationId="{CE732F6C-B716-493A-BC3E-FB1ECF59BA97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56" creationId="{AD54323C-1183-4F20-8BDF-5F6DCC33753C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57" creationId="{CE31D85E-E93B-492F-974F-83CD16E658C6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58" creationId="{A1813CBE-A8EA-401C-B2B5-3F32DD028DDC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59" creationId="{FDA03CE6-CB18-4CE2-A732-CE7AF01D44BD}"/>
          </ac:inkMkLst>
        </pc:inkChg>
        <pc:inkChg chg="add mod">
          <ac:chgData name="Kimberly Brehm" userId="8c2b6ab9-3f19-41de-a892-34e3c36865ec" providerId="ADAL" clId="{81C57DB2-E70C-4966-AC23-62E13FE8BD4E}" dt="2020-02-19T17:37:17.834" v="786"/>
          <ac:inkMkLst>
            <pc:docMk/>
            <pc:sldMk cId="1689782962" sldId="266"/>
            <ac:inkMk id="160" creationId="{908B7875-0C06-47CD-A05F-AAD8578C3B4C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61" creationId="{9A1DEB32-DE1B-42D6-A861-05016F0307E6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62" creationId="{574416E4-0883-475F-9E1E-C88A40399F50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63" creationId="{1090B5A9-93B7-4467-97AF-AB9335168A46}"/>
          </ac:inkMkLst>
        </pc:inkChg>
        <pc:inkChg chg="add del">
          <ac:chgData name="Kimberly Brehm" userId="8c2b6ab9-3f19-41de-a892-34e3c36865ec" providerId="ADAL" clId="{81C57DB2-E70C-4966-AC23-62E13FE8BD4E}" dt="2020-02-19T17:37:17.463" v="785"/>
          <ac:inkMkLst>
            <pc:docMk/>
            <pc:sldMk cId="1689782962" sldId="266"/>
            <ac:inkMk id="164" creationId="{9D6BFDAE-1B28-44C7-98D0-C9008157F567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71" creationId="{DB4D4883-6AAB-4B08-8107-98083FE6EC94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72" creationId="{84072A9E-9CAB-4D0F-B5AB-B7A673CA3AB3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73" creationId="{E5B8943A-7E9F-4F37-A1F3-7EBD5E021500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74" creationId="{F966C73B-E54F-4904-B6D3-EE1262647FF5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75" creationId="{1256F4F7-6FE5-4D30-9A78-382BD53AADD8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76" creationId="{7B3016B1-7430-4F17-A83D-8781C3704E77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77" creationId="{87043161-B74D-4BEF-BC64-657963F7ED46}"/>
          </ac:inkMkLst>
        </pc:inkChg>
        <pc:inkChg chg="add mod">
          <ac:chgData name="Kimberly Brehm" userId="8c2b6ab9-3f19-41de-a892-34e3c36865ec" providerId="ADAL" clId="{81C57DB2-E70C-4966-AC23-62E13FE8BD4E}" dt="2020-02-19T17:37:23.023" v="795"/>
          <ac:inkMkLst>
            <pc:docMk/>
            <pc:sldMk cId="1689782962" sldId="266"/>
            <ac:inkMk id="178" creationId="{4EFC702D-9957-4C5F-97F2-DA0F717BD95D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81" creationId="{5FF19C84-3443-4DA3-BFAD-38765035F9A9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82" creationId="{A0B3A727-E136-40DE-B2CB-82402E348C0F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83" creationId="{E369A3DE-8D7C-44AA-AB85-D07A0C30A9AE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84" creationId="{195C2C16-2761-49F5-83F5-F29CB9F0182A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85" creationId="{5711EE47-361D-4970-AF8E-A7A12E387518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86" creationId="{12605526-3CB2-4361-8551-7E10A338EEB0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87" creationId="{577C7524-4E5E-43F5-84F2-E221BF14D447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88" creationId="{F32805A0-0A3C-4C48-B182-5FA00DACDC3A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89" creationId="{03F5C70A-778F-4E57-B20A-A67F8E0930A3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90" creationId="{5889630D-A1B5-45CF-BD4C-5B8C7C60A02E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91" creationId="{388E40E5-8A9E-463F-8CAC-63A927DFEC5F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92" creationId="{2AF5AF93-264D-4F41-83F6-EC6A7DDBC61A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93" creationId="{A78AAC8C-9042-48BB-9E92-1D0918CA6BAA}"/>
          </ac:inkMkLst>
        </pc:inkChg>
        <pc:inkChg chg="add mod">
          <ac:chgData name="Kimberly Brehm" userId="8c2b6ab9-3f19-41de-a892-34e3c36865ec" providerId="ADAL" clId="{81C57DB2-E70C-4966-AC23-62E13FE8BD4E}" dt="2020-02-19T17:37:32.742" v="812"/>
          <ac:inkMkLst>
            <pc:docMk/>
            <pc:sldMk cId="1689782962" sldId="266"/>
            <ac:inkMk id="194" creationId="{26258B0E-6243-47F8-A2D7-2F07C3BE5249}"/>
          </ac:inkMkLst>
        </pc:inkChg>
        <pc:inkChg chg="add">
          <ac:chgData name="Kimberly Brehm" userId="8c2b6ab9-3f19-41de-a892-34e3c36865ec" providerId="ADAL" clId="{81C57DB2-E70C-4966-AC23-62E13FE8BD4E}" dt="2020-02-19T17:37:31.717" v="810" actId="9405"/>
          <ac:inkMkLst>
            <pc:docMk/>
            <pc:sldMk cId="1689782962" sldId="266"/>
            <ac:inkMk id="195" creationId="{5E10737C-C656-4CBC-B173-85A3C850A19E}"/>
          </ac:inkMkLst>
        </pc:inkChg>
        <pc:inkChg chg="add">
          <ac:chgData name="Kimberly Brehm" userId="8c2b6ab9-3f19-41de-a892-34e3c36865ec" providerId="ADAL" clId="{81C57DB2-E70C-4966-AC23-62E13FE8BD4E}" dt="2020-02-19T17:37:32.056" v="811" actId="9405"/>
          <ac:inkMkLst>
            <pc:docMk/>
            <pc:sldMk cId="1689782962" sldId="266"/>
            <ac:inkMk id="196" creationId="{42316BA2-5612-4E9A-A0B1-D476F51EC03D}"/>
          </ac:inkMkLst>
        </pc:inkChg>
        <pc:inkChg chg="add">
          <ac:chgData name="Kimberly Brehm" userId="8c2b6ab9-3f19-41de-a892-34e3c36865ec" providerId="ADAL" clId="{81C57DB2-E70C-4966-AC23-62E13FE8BD4E}" dt="2020-02-19T17:37:34.006" v="813" actId="9405"/>
          <ac:inkMkLst>
            <pc:docMk/>
            <pc:sldMk cId="1689782962" sldId="266"/>
            <ac:inkMk id="198" creationId="{B41A6D85-FFD3-41DC-9600-761564707810}"/>
          </ac:inkMkLst>
        </pc:inkChg>
        <pc:inkChg chg="add">
          <ac:chgData name="Kimberly Brehm" userId="8c2b6ab9-3f19-41de-a892-34e3c36865ec" providerId="ADAL" clId="{81C57DB2-E70C-4966-AC23-62E13FE8BD4E}" dt="2020-02-19T17:37:34.660" v="814" actId="9405"/>
          <ac:inkMkLst>
            <pc:docMk/>
            <pc:sldMk cId="1689782962" sldId="266"/>
            <ac:inkMk id="199" creationId="{DA51D15E-5B97-4BBA-9D05-62E0BB31BD34}"/>
          </ac:inkMkLst>
        </pc:inkChg>
        <pc:inkChg chg="add del">
          <ac:chgData name="Kimberly Brehm" userId="8c2b6ab9-3f19-41de-a892-34e3c36865ec" providerId="ADAL" clId="{81C57DB2-E70C-4966-AC23-62E13FE8BD4E}" dt="2020-02-19T17:38:47.864" v="827"/>
          <ac:inkMkLst>
            <pc:docMk/>
            <pc:sldMk cId="1689782962" sldId="266"/>
            <ac:inkMk id="200" creationId="{B0303171-494B-41DC-9321-0A2BAEBBBEF9}"/>
          </ac:inkMkLst>
        </pc:inkChg>
        <pc:inkChg chg="add del">
          <ac:chgData name="Kimberly Brehm" userId="8c2b6ab9-3f19-41de-a892-34e3c36865ec" providerId="ADAL" clId="{81C57DB2-E70C-4966-AC23-62E13FE8BD4E}" dt="2020-02-19T17:37:40.818" v="819"/>
          <ac:inkMkLst>
            <pc:docMk/>
            <pc:sldMk cId="1689782962" sldId="266"/>
            <ac:inkMk id="201" creationId="{56A1B164-2B4F-48F0-B8E7-C7F4C28416FF}"/>
          </ac:inkMkLst>
        </pc:inkChg>
        <pc:inkChg chg="add mod">
          <ac:chgData name="Kimberly Brehm" userId="8c2b6ab9-3f19-41de-a892-34e3c36865ec" providerId="ADAL" clId="{81C57DB2-E70C-4966-AC23-62E13FE8BD4E}" dt="2020-02-19T17:37:41.234" v="820"/>
          <ac:inkMkLst>
            <pc:docMk/>
            <pc:sldMk cId="1689782962" sldId="266"/>
            <ac:inkMk id="202" creationId="{14B585C7-772B-445B-A49C-4B00E741EE83}"/>
          </ac:inkMkLst>
        </pc:inkChg>
        <pc:inkChg chg="add mod">
          <ac:chgData name="Kimberly Brehm" userId="8c2b6ab9-3f19-41de-a892-34e3c36865ec" providerId="ADAL" clId="{81C57DB2-E70C-4966-AC23-62E13FE8BD4E}" dt="2020-02-19T17:37:41.234" v="820"/>
          <ac:inkMkLst>
            <pc:docMk/>
            <pc:sldMk cId="1689782962" sldId="266"/>
            <ac:inkMk id="203" creationId="{550E8461-A63E-4A7A-88D1-0982C8760CED}"/>
          </ac:inkMkLst>
        </pc:inkChg>
        <pc:inkChg chg="add">
          <ac:chgData name="Kimberly Brehm" userId="8c2b6ab9-3f19-41de-a892-34e3c36865ec" providerId="ADAL" clId="{81C57DB2-E70C-4966-AC23-62E13FE8BD4E}" dt="2020-02-19T17:37:43.022" v="821" actId="9405"/>
          <ac:inkMkLst>
            <pc:docMk/>
            <pc:sldMk cId="1689782962" sldId="266"/>
            <ac:inkMk id="205" creationId="{2500280E-37F3-4588-B4C4-59E31824A43A}"/>
          </ac:inkMkLst>
        </pc:inkChg>
        <pc:inkChg chg="add mod">
          <ac:chgData name="Kimberly Brehm" userId="8c2b6ab9-3f19-41de-a892-34e3c36865ec" providerId="ADAL" clId="{81C57DB2-E70C-4966-AC23-62E13FE8BD4E}" dt="2020-02-19T17:37:47.872" v="824"/>
          <ac:inkMkLst>
            <pc:docMk/>
            <pc:sldMk cId="1689782962" sldId="266"/>
            <ac:inkMk id="206" creationId="{01333C23-05E9-43EF-8926-C4A14A5DC01C}"/>
          </ac:inkMkLst>
        </pc:inkChg>
        <pc:inkChg chg="add mod">
          <ac:chgData name="Kimberly Brehm" userId="8c2b6ab9-3f19-41de-a892-34e3c36865ec" providerId="ADAL" clId="{81C57DB2-E70C-4966-AC23-62E13FE8BD4E}" dt="2020-02-19T17:37:47.872" v="824"/>
          <ac:inkMkLst>
            <pc:docMk/>
            <pc:sldMk cId="1689782962" sldId="266"/>
            <ac:inkMk id="207" creationId="{08CD2502-D64B-4055-A4DB-62D310286449}"/>
          </ac:inkMkLst>
        </pc:inkChg>
        <pc:inkChg chg="add">
          <ac:chgData name="Kimberly Brehm" userId="8c2b6ab9-3f19-41de-a892-34e3c36865ec" providerId="ADAL" clId="{81C57DB2-E70C-4966-AC23-62E13FE8BD4E}" dt="2020-02-19T17:37:49.461" v="825" actId="9405"/>
          <ac:inkMkLst>
            <pc:docMk/>
            <pc:sldMk cId="1689782962" sldId="266"/>
            <ac:inkMk id="209" creationId="{FF780C13-9932-4687-A7AF-A240BFCE912A}"/>
          </ac:inkMkLst>
        </pc:inkChg>
        <pc:inkChg chg="add">
          <ac:chgData name="Kimberly Brehm" userId="8c2b6ab9-3f19-41de-a892-34e3c36865ec" providerId="ADAL" clId="{81C57DB2-E70C-4966-AC23-62E13FE8BD4E}" dt="2020-02-19T17:37:50.396" v="826" actId="9405"/>
          <ac:inkMkLst>
            <pc:docMk/>
            <pc:sldMk cId="1689782962" sldId="266"/>
            <ac:inkMk id="210" creationId="{8F9A413D-F814-449B-A001-4E139B78803E}"/>
          </ac:inkMkLst>
        </pc:inkChg>
        <pc:inkChg chg="add">
          <ac:chgData name="Kimberly Brehm" userId="8c2b6ab9-3f19-41de-a892-34e3c36865ec" providerId="ADAL" clId="{81C57DB2-E70C-4966-AC23-62E13FE8BD4E}" dt="2020-02-19T17:38:50.540" v="828" actId="9405"/>
          <ac:inkMkLst>
            <pc:docMk/>
            <pc:sldMk cId="1689782962" sldId="266"/>
            <ac:inkMk id="211" creationId="{A6E02C46-3522-4874-9A19-0D39777837D4}"/>
          </ac:inkMkLst>
        </pc:inkChg>
        <pc:inkChg chg="add">
          <ac:chgData name="Kimberly Brehm" userId="8c2b6ab9-3f19-41de-a892-34e3c36865ec" providerId="ADAL" clId="{81C57DB2-E70C-4966-AC23-62E13FE8BD4E}" dt="2020-02-19T18:07:00.169" v="900"/>
          <ac:inkMkLst>
            <pc:docMk/>
            <pc:sldMk cId="1689782962" sldId="266"/>
            <ac:inkMk id="212" creationId="{B0719F47-0DB4-4E59-86F8-365A5BAFF4CF}"/>
          </ac:inkMkLst>
        </pc:inkChg>
      </pc:sldChg>
      <pc:sldChg chg="del">
        <pc:chgData name="Kimberly Brehm" userId="8c2b6ab9-3f19-41de-a892-34e3c36865ec" providerId="ADAL" clId="{81C57DB2-E70C-4966-AC23-62E13FE8BD4E}" dt="2020-02-19T17:19:38.840" v="4" actId="47"/>
        <pc:sldMkLst>
          <pc:docMk/>
          <pc:sldMk cId="2845201354" sldId="266"/>
        </pc:sldMkLst>
      </pc:sldChg>
      <pc:sldChg chg="del">
        <pc:chgData name="Kimberly Brehm" userId="8c2b6ab9-3f19-41de-a892-34e3c36865ec" providerId="ADAL" clId="{81C57DB2-E70C-4966-AC23-62E13FE8BD4E}" dt="2020-02-19T17:19:39.579" v="5" actId="47"/>
        <pc:sldMkLst>
          <pc:docMk/>
          <pc:sldMk cId="540709490" sldId="267"/>
        </pc:sldMkLst>
      </pc:sldChg>
      <pc:sldChg chg="addSp delSp modSp add ord">
        <pc:chgData name="Kimberly Brehm" userId="8c2b6ab9-3f19-41de-a892-34e3c36865ec" providerId="ADAL" clId="{81C57DB2-E70C-4966-AC23-62E13FE8BD4E}" dt="2020-02-19T18:04:02.084" v="899"/>
        <pc:sldMkLst>
          <pc:docMk/>
          <pc:sldMk cId="957212590" sldId="267"/>
        </pc:sldMkLst>
        <pc:grpChg chg="mod">
          <ac:chgData name="Kimberly Brehm" userId="8c2b6ab9-3f19-41de-a892-34e3c36865ec" providerId="ADAL" clId="{81C57DB2-E70C-4966-AC23-62E13FE8BD4E}" dt="2020-02-19T17:27:52.797" v="348"/>
          <ac:grpSpMkLst>
            <pc:docMk/>
            <pc:sldMk cId="957212590" sldId="267"/>
            <ac:grpSpMk id="16" creationId="{E9A5DF1B-FB0C-4C20-9AF1-D8E4E1E83224}"/>
          </ac:grpSpMkLst>
        </pc:grpChg>
        <pc:grpChg chg="mod">
          <ac:chgData name="Kimberly Brehm" userId="8c2b6ab9-3f19-41de-a892-34e3c36865ec" providerId="ADAL" clId="{81C57DB2-E70C-4966-AC23-62E13FE8BD4E}" dt="2020-02-19T17:28:11.181" v="351"/>
          <ac:grpSpMkLst>
            <pc:docMk/>
            <pc:sldMk cId="957212590" sldId="267"/>
            <ac:grpSpMk id="19" creationId="{F417909E-0C3A-469A-8D35-0FDAD2E97A02}"/>
          </ac:grpSpMkLst>
        </pc:grpChg>
        <pc:grpChg chg="mod">
          <ac:chgData name="Kimberly Brehm" userId="8c2b6ab9-3f19-41de-a892-34e3c36865ec" providerId="ADAL" clId="{81C57DB2-E70C-4966-AC23-62E13FE8BD4E}" dt="2020-02-19T17:28:15.514" v="360"/>
          <ac:grpSpMkLst>
            <pc:docMk/>
            <pc:sldMk cId="957212590" sldId="267"/>
            <ac:grpSpMk id="28" creationId="{20E0FD4B-6C14-454D-B351-8142B77C658F}"/>
          </ac:grpSpMkLst>
        </pc:grpChg>
        <pc:grpChg chg="mod">
          <ac:chgData name="Kimberly Brehm" userId="8c2b6ab9-3f19-41de-a892-34e3c36865ec" providerId="ADAL" clId="{81C57DB2-E70C-4966-AC23-62E13FE8BD4E}" dt="2020-02-19T17:28:15.514" v="360"/>
          <ac:grpSpMkLst>
            <pc:docMk/>
            <pc:sldMk cId="957212590" sldId="267"/>
            <ac:grpSpMk id="29" creationId="{D0659CBD-8DB3-4BBB-A0D7-114EFC05D340}"/>
          </ac:grpSpMkLst>
        </pc:grpChg>
        <pc:grpChg chg="del mod">
          <ac:chgData name="Kimberly Brehm" userId="8c2b6ab9-3f19-41de-a892-34e3c36865ec" providerId="ADAL" clId="{81C57DB2-E70C-4966-AC23-62E13FE8BD4E}" dt="2020-02-19T17:29:14.354" v="431"/>
          <ac:grpSpMkLst>
            <pc:docMk/>
            <pc:sldMk cId="957212590" sldId="267"/>
            <ac:grpSpMk id="44" creationId="{13E9D971-CD61-46CC-94C1-0410C7B00DC8}"/>
          </ac:grpSpMkLst>
        </pc:grpChg>
        <pc:grpChg chg="mod">
          <ac:chgData name="Kimberly Brehm" userId="8c2b6ab9-3f19-41de-a892-34e3c36865ec" providerId="ADAL" clId="{81C57DB2-E70C-4966-AC23-62E13FE8BD4E}" dt="2020-02-19T17:28:44.240" v="375"/>
          <ac:grpSpMkLst>
            <pc:docMk/>
            <pc:sldMk cId="957212590" sldId="267"/>
            <ac:grpSpMk id="45" creationId="{A3F10B58-1905-4B86-970E-1BC86D2FFADA}"/>
          </ac:grpSpMkLst>
        </pc:grpChg>
        <pc:grpChg chg="mod">
          <ac:chgData name="Kimberly Brehm" userId="8c2b6ab9-3f19-41de-a892-34e3c36865ec" providerId="ADAL" clId="{81C57DB2-E70C-4966-AC23-62E13FE8BD4E}" dt="2020-02-19T17:28:51.426" v="391"/>
          <ac:grpSpMkLst>
            <pc:docMk/>
            <pc:sldMk cId="957212590" sldId="267"/>
            <ac:grpSpMk id="61" creationId="{3BA34992-A9B9-4DEE-A9F0-B62EB4A58714}"/>
          </ac:grpSpMkLst>
        </pc:grpChg>
        <pc:grpChg chg="del mod">
          <ac:chgData name="Kimberly Brehm" userId="8c2b6ab9-3f19-41de-a892-34e3c36865ec" providerId="ADAL" clId="{81C57DB2-E70C-4966-AC23-62E13FE8BD4E}" dt="2020-02-19T17:29:14.354" v="429"/>
          <ac:grpSpMkLst>
            <pc:docMk/>
            <pc:sldMk cId="957212590" sldId="267"/>
            <ac:grpSpMk id="62" creationId="{56C68558-71E2-4E08-AF77-9ED5E99B77F8}"/>
          </ac:grpSpMkLst>
        </pc:grpChg>
        <pc:grpChg chg="del mod">
          <ac:chgData name="Kimberly Brehm" userId="8c2b6ab9-3f19-41de-a892-34e3c36865ec" providerId="ADAL" clId="{81C57DB2-E70C-4966-AC23-62E13FE8BD4E}" dt="2020-02-19T17:29:08.567" v="411"/>
          <ac:grpSpMkLst>
            <pc:docMk/>
            <pc:sldMk cId="957212590" sldId="267"/>
            <ac:grpSpMk id="79" creationId="{BFC0B37B-D187-4D15-ACC9-8C3CE3547EDC}"/>
          </ac:grpSpMkLst>
        </pc:grpChg>
        <pc:grpChg chg="mod">
          <ac:chgData name="Kimberly Brehm" userId="8c2b6ab9-3f19-41de-a892-34e3c36865ec" providerId="ADAL" clId="{81C57DB2-E70C-4966-AC23-62E13FE8BD4E}" dt="2020-02-19T17:28:59.125" v="408"/>
          <ac:grpSpMkLst>
            <pc:docMk/>
            <pc:sldMk cId="957212590" sldId="267"/>
            <ac:grpSpMk id="80" creationId="{96A88DF3-1AB9-435F-8EB6-42E886A192E4}"/>
          </ac:grpSpMkLst>
        </pc:grpChg>
        <pc:grpChg chg="del mod">
          <ac:chgData name="Kimberly Brehm" userId="8c2b6ab9-3f19-41de-a892-34e3c36865ec" providerId="ADAL" clId="{81C57DB2-E70C-4966-AC23-62E13FE8BD4E}" dt="2020-02-19T17:29:41.615" v="457"/>
          <ac:grpSpMkLst>
            <pc:docMk/>
            <pc:sldMk cId="957212590" sldId="267"/>
            <ac:grpSpMk id="95" creationId="{103EEF24-4FD7-46D1-A815-E6E5BAD3D615}"/>
          </ac:grpSpMkLst>
        </pc:grpChg>
        <pc:grpChg chg="mod">
          <ac:chgData name="Kimberly Brehm" userId="8c2b6ab9-3f19-41de-a892-34e3c36865ec" providerId="ADAL" clId="{81C57DB2-E70C-4966-AC23-62E13FE8BD4E}" dt="2020-02-19T17:29:39.110" v="450"/>
          <ac:grpSpMkLst>
            <pc:docMk/>
            <pc:sldMk cId="957212590" sldId="267"/>
            <ac:grpSpMk id="96" creationId="{E21FE232-2273-414A-8275-EAE3FFA8694B}"/>
          </ac:grpSpMkLst>
        </pc:grpChg>
        <pc:grpChg chg="mod">
          <ac:chgData name="Kimberly Brehm" userId="8c2b6ab9-3f19-41de-a892-34e3c36865ec" providerId="ADAL" clId="{81C57DB2-E70C-4966-AC23-62E13FE8BD4E}" dt="2020-02-19T17:29:41.615" v="457"/>
          <ac:grpSpMkLst>
            <pc:docMk/>
            <pc:sldMk cId="957212590" sldId="267"/>
            <ac:grpSpMk id="103" creationId="{E12D3CBC-407F-4ED9-A39B-40EC6D6CA2B3}"/>
          </ac:grpSpMkLst>
        </pc:grpChg>
        <pc:grpChg chg="mod">
          <ac:chgData name="Kimberly Brehm" userId="8c2b6ab9-3f19-41de-a892-34e3c36865ec" providerId="ADAL" clId="{81C57DB2-E70C-4966-AC23-62E13FE8BD4E}" dt="2020-02-19T17:29:57.265" v="487"/>
          <ac:grpSpMkLst>
            <pc:docMk/>
            <pc:sldMk cId="957212590" sldId="267"/>
            <ac:grpSpMk id="132" creationId="{837C6093-CAF1-4EF6-A61B-DC9FE0322E86}"/>
          </ac:grpSpMkLst>
        </pc:grpChg>
        <pc:grpChg chg="del mod">
          <ac:chgData name="Kimberly Brehm" userId="8c2b6ab9-3f19-41de-a892-34e3c36865ec" providerId="ADAL" clId="{81C57DB2-E70C-4966-AC23-62E13FE8BD4E}" dt="2020-02-19T17:47:46.605" v="848"/>
          <ac:grpSpMkLst>
            <pc:docMk/>
            <pc:sldMk cId="957212590" sldId="267"/>
            <ac:grpSpMk id="133" creationId="{58861B07-2A28-4D2E-879E-FB198CED8857}"/>
          </ac:grpSpMkLst>
        </pc:grpChg>
        <pc:grpChg chg="del mod">
          <ac:chgData name="Kimberly Brehm" userId="8c2b6ab9-3f19-41de-a892-34e3c36865ec" providerId="ADAL" clId="{81C57DB2-E70C-4966-AC23-62E13FE8BD4E}" dt="2020-02-19T17:47:43.725" v="843"/>
          <ac:grpSpMkLst>
            <pc:docMk/>
            <pc:sldMk cId="957212590" sldId="267"/>
            <ac:grpSpMk id="134" creationId="{2CB81B5A-95B5-41E0-9049-9D013A2B71A2}"/>
          </ac:grpSpMkLst>
        </pc:grpChg>
        <pc:grpChg chg="del mod">
          <ac:chgData name="Kimberly Brehm" userId="8c2b6ab9-3f19-41de-a892-34e3c36865ec" providerId="ADAL" clId="{81C57DB2-E70C-4966-AC23-62E13FE8BD4E}" dt="2020-02-19T17:47:43.727" v="844"/>
          <ac:grpSpMkLst>
            <pc:docMk/>
            <pc:sldMk cId="957212590" sldId="267"/>
            <ac:grpSpMk id="135" creationId="{E22E5621-76F8-41A7-BA27-E7847F0DB20D}"/>
          </ac:grpSpMkLst>
        </pc:grpChg>
        <pc:grpChg chg="mod">
          <ac:chgData name="Kimberly Brehm" userId="8c2b6ab9-3f19-41de-a892-34e3c36865ec" providerId="ADAL" clId="{81C57DB2-E70C-4966-AC23-62E13FE8BD4E}" dt="2020-02-19T17:29:55.277" v="486"/>
          <ac:grpSpMkLst>
            <pc:docMk/>
            <pc:sldMk cId="957212590" sldId="267"/>
            <ac:grpSpMk id="136" creationId="{A26D67FF-E0DD-4FCE-9D49-B83A7281CF47}"/>
          </ac:grpSpMkLst>
        </pc:grpChg>
        <pc:grpChg chg="mod">
          <ac:chgData name="Kimberly Brehm" userId="8c2b6ab9-3f19-41de-a892-34e3c36865ec" providerId="ADAL" clId="{81C57DB2-E70C-4966-AC23-62E13FE8BD4E}" dt="2020-02-19T17:29:55.277" v="486"/>
          <ac:grpSpMkLst>
            <pc:docMk/>
            <pc:sldMk cId="957212590" sldId="267"/>
            <ac:grpSpMk id="137" creationId="{C074EE0E-78DA-42DC-A3E9-E37C0A7E5332}"/>
          </ac:grpSpMkLst>
        </pc:grpChg>
        <pc:grpChg chg="mod">
          <ac:chgData name="Kimberly Brehm" userId="8c2b6ab9-3f19-41de-a892-34e3c36865ec" providerId="ADAL" clId="{81C57DB2-E70C-4966-AC23-62E13FE8BD4E}" dt="2020-02-19T17:30:01.817" v="492"/>
          <ac:grpSpMkLst>
            <pc:docMk/>
            <pc:sldMk cId="957212590" sldId="267"/>
            <ac:grpSpMk id="142" creationId="{F7B6FEDF-9C6B-4849-912B-749BFD324EE3}"/>
          </ac:grpSpMkLst>
        </pc:grpChg>
        <pc:grpChg chg="del mod">
          <ac:chgData name="Kimberly Brehm" userId="8c2b6ab9-3f19-41de-a892-34e3c36865ec" providerId="ADAL" clId="{81C57DB2-E70C-4966-AC23-62E13FE8BD4E}" dt="2020-02-19T17:30:14.437" v="498"/>
          <ac:grpSpMkLst>
            <pc:docMk/>
            <pc:sldMk cId="957212590" sldId="267"/>
            <ac:grpSpMk id="146" creationId="{2D8246DB-A73B-4778-9203-02F27EF0E5C5}"/>
          </ac:grpSpMkLst>
        </pc:grpChg>
        <pc:grpChg chg="mod">
          <ac:chgData name="Kimberly Brehm" userId="8c2b6ab9-3f19-41de-a892-34e3c36865ec" providerId="ADAL" clId="{81C57DB2-E70C-4966-AC23-62E13FE8BD4E}" dt="2020-02-19T17:30:18.171" v="502"/>
          <ac:grpSpMkLst>
            <pc:docMk/>
            <pc:sldMk cId="957212590" sldId="267"/>
            <ac:grpSpMk id="149" creationId="{E05FDC43-34E3-41C6-8F7C-0E49E5CBFC3D}"/>
          </ac:grpSpMkLst>
        </pc:grpChg>
        <pc:grpChg chg="mod">
          <ac:chgData name="Kimberly Brehm" userId="8c2b6ab9-3f19-41de-a892-34e3c36865ec" providerId="ADAL" clId="{81C57DB2-E70C-4966-AC23-62E13FE8BD4E}" dt="2020-02-19T17:30:24.824" v="516"/>
          <ac:grpSpMkLst>
            <pc:docMk/>
            <pc:sldMk cId="957212590" sldId="267"/>
            <ac:grpSpMk id="163" creationId="{53FC3F8F-C3B1-4D78-A2BE-897418DC8ABE}"/>
          </ac:grpSpMkLst>
        </pc:grpChg>
        <pc:grpChg chg="mod">
          <ac:chgData name="Kimberly Brehm" userId="8c2b6ab9-3f19-41de-a892-34e3c36865ec" providerId="ADAL" clId="{81C57DB2-E70C-4966-AC23-62E13FE8BD4E}" dt="2020-02-19T17:30:24.824" v="516"/>
          <ac:grpSpMkLst>
            <pc:docMk/>
            <pc:sldMk cId="957212590" sldId="267"/>
            <ac:grpSpMk id="164" creationId="{F381295E-5EE7-4DFC-BB57-C0088AB27BE6}"/>
          </ac:grpSpMkLst>
        </pc:grpChg>
        <pc:grpChg chg="mod">
          <ac:chgData name="Kimberly Brehm" userId="8c2b6ab9-3f19-41de-a892-34e3c36865ec" providerId="ADAL" clId="{81C57DB2-E70C-4966-AC23-62E13FE8BD4E}" dt="2020-02-19T17:30:27.966" v="519"/>
          <ac:grpSpMkLst>
            <pc:docMk/>
            <pc:sldMk cId="957212590" sldId="267"/>
            <ac:grpSpMk id="167" creationId="{9C421F7E-12EB-447B-A9AF-D173FE5154AF}"/>
          </ac:grpSpMkLst>
        </pc:grpChg>
        <pc:grpChg chg="del mod">
          <ac:chgData name="Kimberly Brehm" userId="8c2b6ab9-3f19-41de-a892-34e3c36865ec" providerId="ADAL" clId="{81C57DB2-E70C-4966-AC23-62E13FE8BD4E}" dt="2020-02-19T17:30:53.415" v="562"/>
          <ac:grpSpMkLst>
            <pc:docMk/>
            <pc:sldMk cId="957212590" sldId="267"/>
            <ac:grpSpMk id="197" creationId="{114F4EA9-1CF0-4EC1-9172-BB75DAE15113}"/>
          </ac:grpSpMkLst>
        </pc:grpChg>
        <pc:grpChg chg="mod">
          <ac:chgData name="Kimberly Brehm" userId="8c2b6ab9-3f19-41de-a892-34e3c36865ec" providerId="ADAL" clId="{81C57DB2-E70C-4966-AC23-62E13FE8BD4E}" dt="2020-02-19T17:30:47.636" v="549"/>
          <ac:grpSpMkLst>
            <pc:docMk/>
            <pc:sldMk cId="957212590" sldId="267"/>
            <ac:grpSpMk id="198" creationId="{4145DC80-5C9C-49BA-8FF6-BA325717182D}"/>
          </ac:grpSpMkLst>
        </pc:grpChg>
        <pc:grpChg chg="mod">
          <ac:chgData name="Kimberly Brehm" userId="8c2b6ab9-3f19-41de-a892-34e3c36865ec" providerId="ADAL" clId="{81C57DB2-E70C-4966-AC23-62E13FE8BD4E}" dt="2020-02-19T17:30:47.636" v="549"/>
          <ac:grpSpMkLst>
            <pc:docMk/>
            <pc:sldMk cId="957212590" sldId="267"/>
            <ac:grpSpMk id="199" creationId="{26345A8E-BC3A-45D5-9C66-3E73563DF119}"/>
          </ac:grpSpMkLst>
        </pc:grpChg>
        <pc:grpChg chg="mod">
          <ac:chgData name="Kimberly Brehm" userId="8c2b6ab9-3f19-41de-a892-34e3c36865ec" providerId="ADAL" clId="{81C57DB2-E70C-4966-AC23-62E13FE8BD4E}" dt="2020-02-19T17:30:53.415" v="562"/>
          <ac:grpSpMkLst>
            <pc:docMk/>
            <pc:sldMk cId="957212590" sldId="267"/>
            <ac:grpSpMk id="212" creationId="{0488AA2F-C9AC-4F20-8DD0-2CCEBB3B1BC0}"/>
          </ac:grpSpMkLst>
        </pc:grpChg>
        <pc:grpChg chg="mod">
          <ac:chgData name="Kimberly Brehm" userId="8c2b6ab9-3f19-41de-a892-34e3c36865ec" providerId="ADAL" clId="{81C57DB2-E70C-4966-AC23-62E13FE8BD4E}" dt="2020-02-19T17:30:53.415" v="562"/>
          <ac:grpSpMkLst>
            <pc:docMk/>
            <pc:sldMk cId="957212590" sldId="267"/>
            <ac:grpSpMk id="213" creationId="{D6133DB6-E9DC-42E3-B553-42F724E9877C}"/>
          </ac:grpSpMkLst>
        </pc:grpChg>
        <pc:grpChg chg="mod">
          <ac:chgData name="Kimberly Brehm" userId="8c2b6ab9-3f19-41de-a892-34e3c36865ec" providerId="ADAL" clId="{81C57DB2-E70C-4966-AC23-62E13FE8BD4E}" dt="2020-02-19T17:30:53.415" v="562"/>
          <ac:grpSpMkLst>
            <pc:docMk/>
            <pc:sldMk cId="957212590" sldId="267"/>
            <ac:grpSpMk id="214" creationId="{0FE05837-EAB7-4B77-ABC8-675DB8B04918}"/>
          </ac:grpSpMkLst>
        </pc:grpChg>
        <pc:grpChg chg="mod">
          <ac:chgData name="Kimberly Brehm" userId="8c2b6ab9-3f19-41de-a892-34e3c36865ec" providerId="ADAL" clId="{81C57DB2-E70C-4966-AC23-62E13FE8BD4E}" dt="2020-02-19T17:30:57.943" v="574"/>
          <ac:grpSpMkLst>
            <pc:docMk/>
            <pc:sldMk cId="957212590" sldId="267"/>
            <ac:grpSpMk id="226" creationId="{3C527D05-B9C3-4F31-9956-8F2464B5BFD7}"/>
          </ac:grpSpMkLst>
        </pc:grpChg>
        <pc:grpChg chg="mod">
          <ac:chgData name="Kimberly Brehm" userId="8c2b6ab9-3f19-41de-a892-34e3c36865ec" providerId="ADAL" clId="{81C57DB2-E70C-4966-AC23-62E13FE8BD4E}" dt="2020-02-19T17:30:57.943" v="574"/>
          <ac:grpSpMkLst>
            <pc:docMk/>
            <pc:sldMk cId="957212590" sldId="267"/>
            <ac:grpSpMk id="227" creationId="{B6B5E6BD-60AD-4B40-9B97-8199F73A2B81}"/>
          </ac:grpSpMkLst>
        </pc:grpChg>
        <pc:grpChg chg="del mod">
          <ac:chgData name="Kimberly Brehm" userId="8c2b6ab9-3f19-41de-a892-34e3c36865ec" providerId="ADAL" clId="{81C57DB2-E70C-4966-AC23-62E13FE8BD4E}" dt="2020-02-19T17:47:57.414" v="874"/>
          <ac:grpSpMkLst>
            <pc:docMk/>
            <pc:sldMk cId="957212590" sldId="267"/>
            <ac:grpSpMk id="239" creationId="{55FEBF9C-14A4-4D5A-AA91-3F4D0A7AD4A0}"/>
          </ac:grpSpMkLst>
        </pc:grpChg>
        <pc:grpChg chg="del mod">
          <ac:chgData name="Kimberly Brehm" userId="8c2b6ab9-3f19-41de-a892-34e3c36865ec" providerId="ADAL" clId="{81C57DB2-E70C-4966-AC23-62E13FE8BD4E}" dt="2020-02-19T17:47:57.428" v="881"/>
          <ac:grpSpMkLst>
            <pc:docMk/>
            <pc:sldMk cId="957212590" sldId="267"/>
            <ac:grpSpMk id="240" creationId="{EA69B41F-A5A0-46B8-81EF-9394D0CAF60C}"/>
          </ac:grpSpMkLst>
        </pc:grpChg>
        <pc:grpChg chg="del mod">
          <ac:chgData name="Kimberly Brehm" userId="8c2b6ab9-3f19-41de-a892-34e3c36865ec" providerId="ADAL" clId="{81C57DB2-E70C-4966-AC23-62E13FE8BD4E}" dt="2020-02-19T17:47:57.430" v="882"/>
          <ac:grpSpMkLst>
            <pc:docMk/>
            <pc:sldMk cId="957212590" sldId="267"/>
            <ac:grpSpMk id="247" creationId="{349FC7FC-8ADF-480F-9F5C-84FA891B10EF}"/>
          </ac:grpSpMkLst>
        </pc:grpChg>
        <pc:grpChg chg="mod">
          <ac:chgData name="Kimberly Brehm" userId="8c2b6ab9-3f19-41de-a892-34e3c36865ec" providerId="ADAL" clId="{81C57DB2-E70C-4966-AC23-62E13FE8BD4E}" dt="2020-02-19T17:47:42.070" v="837"/>
          <ac:grpSpMkLst>
            <pc:docMk/>
            <pc:sldMk cId="957212590" sldId="267"/>
            <ac:grpSpMk id="256" creationId="{BFEBE8DF-032C-47D0-A6EC-01202CF0A7A9}"/>
          </ac:grpSpMkLst>
        </pc:grpChg>
        <pc:grpChg chg="mod">
          <ac:chgData name="Kimberly Brehm" userId="8c2b6ab9-3f19-41de-a892-34e3c36865ec" providerId="ADAL" clId="{81C57DB2-E70C-4966-AC23-62E13FE8BD4E}" dt="2020-02-19T17:47:42.070" v="837"/>
          <ac:grpSpMkLst>
            <pc:docMk/>
            <pc:sldMk cId="957212590" sldId="267"/>
            <ac:grpSpMk id="257" creationId="{F9F73144-0F7F-47ED-A157-43912BE849A3}"/>
          </ac:grpSpMkLst>
        </pc:grpChg>
        <pc:grpChg chg="mod">
          <ac:chgData name="Kimberly Brehm" userId="8c2b6ab9-3f19-41de-a892-34e3c36865ec" providerId="ADAL" clId="{81C57DB2-E70C-4966-AC23-62E13FE8BD4E}" dt="2020-02-19T17:47:46.605" v="848"/>
          <ac:grpSpMkLst>
            <pc:docMk/>
            <pc:sldMk cId="957212590" sldId="267"/>
            <ac:grpSpMk id="259" creationId="{B30C6C5E-E31A-460F-8DB6-31944E469CD3}"/>
          </ac:grpSpMkLst>
        </pc:grpChg>
        <pc:grpChg chg="del mod">
          <ac:chgData name="Kimberly Brehm" userId="8c2b6ab9-3f19-41de-a892-34e3c36865ec" providerId="ADAL" clId="{81C57DB2-E70C-4966-AC23-62E13FE8BD4E}" dt="2020-02-19T17:47:57.795" v="885"/>
          <ac:grpSpMkLst>
            <pc:docMk/>
            <pc:sldMk cId="957212590" sldId="267"/>
            <ac:grpSpMk id="269" creationId="{548DD22B-AA5F-4123-A8B2-4A4B394830DE}"/>
          </ac:grpSpMkLst>
        </pc:grpChg>
        <pc:grpChg chg="mod">
          <ac:chgData name="Kimberly Brehm" userId="8c2b6ab9-3f19-41de-a892-34e3c36865ec" providerId="ADAL" clId="{81C57DB2-E70C-4966-AC23-62E13FE8BD4E}" dt="2020-02-19T17:47:57.795" v="885"/>
          <ac:grpSpMkLst>
            <pc:docMk/>
            <pc:sldMk cId="957212590" sldId="267"/>
            <ac:grpSpMk id="279" creationId="{71825C6C-2B96-4C47-ACF2-7CC0F7E0CBC2}"/>
          </ac:grpSpMkLst>
        </pc:grpChg>
        <pc:grpChg chg="mod">
          <ac:chgData name="Kimberly Brehm" userId="8c2b6ab9-3f19-41de-a892-34e3c36865ec" providerId="ADAL" clId="{81C57DB2-E70C-4966-AC23-62E13FE8BD4E}" dt="2020-02-19T17:47:57.795" v="885"/>
          <ac:grpSpMkLst>
            <pc:docMk/>
            <pc:sldMk cId="957212590" sldId="267"/>
            <ac:grpSpMk id="280" creationId="{C43F5DD1-579B-46D9-95EA-15DF0682A304}"/>
          </ac:grpSpMkLst>
        </pc:grpChg>
        <pc:picChg chg="add del mod">
          <ac:chgData name="Kimberly Brehm" userId="8c2b6ab9-3f19-41de-a892-34e3c36865ec" providerId="ADAL" clId="{81C57DB2-E70C-4966-AC23-62E13FE8BD4E}" dt="2020-02-19T17:56:28.114" v="897"/>
          <ac:picMkLst>
            <pc:docMk/>
            <pc:sldMk cId="957212590" sldId="267"/>
            <ac:picMk id="281" creationId="{0C06A916-E3E2-4460-81D9-D0BE0F4FB845}"/>
          </ac:picMkLst>
        </pc:picChg>
        <pc:picChg chg="add del mod">
          <ac:chgData name="Kimberly Brehm" userId="8c2b6ab9-3f19-41de-a892-34e3c36865ec" providerId="ADAL" clId="{81C57DB2-E70C-4966-AC23-62E13FE8BD4E}" dt="2020-02-19T17:59:45.463" v="898"/>
          <ac:picMkLst>
            <pc:docMk/>
            <pc:sldMk cId="957212590" sldId="267"/>
            <ac:picMk id="283" creationId="{5F1E560A-6E32-4651-B42F-15817CE847DF}"/>
          </ac:picMkLst>
        </pc:picChg>
        <pc:picChg chg="add del mod">
          <ac:chgData name="Kimberly Brehm" userId="8c2b6ab9-3f19-41de-a892-34e3c36865ec" providerId="ADAL" clId="{81C57DB2-E70C-4966-AC23-62E13FE8BD4E}" dt="2020-02-19T18:04:02.084" v="899"/>
          <ac:picMkLst>
            <pc:docMk/>
            <pc:sldMk cId="957212590" sldId="267"/>
            <ac:picMk id="285" creationId="{D06588BA-D8B8-4ECF-821B-53D6448628AE}"/>
          </ac:picMkLst>
        </pc:picChg>
        <pc:picChg chg="add mod">
          <ac:chgData name="Kimberly Brehm" userId="8c2b6ab9-3f19-41de-a892-34e3c36865ec" providerId="ADAL" clId="{81C57DB2-E70C-4966-AC23-62E13FE8BD4E}" dt="2020-02-19T18:04:02.084" v="899"/>
          <ac:picMkLst>
            <pc:docMk/>
            <pc:sldMk cId="957212590" sldId="267"/>
            <ac:picMk id="287" creationId="{0AD404AF-EFCB-4CD9-9DBD-1A3C3E53C6D2}"/>
          </ac:picMkLst>
        </pc:pic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2" creationId="{6545C72C-F4C6-4AB8-81B3-425EAD5A223B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3" creationId="{36C4812B-5F1F-47FC-94A8-9784A5972E83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4" creationId="{A2534F09-333F-44B0-A9D8-9727F242F3B2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5" creationId="{BDF22917-88C1-48AD-9ECC-0178B0FCC682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6" creationId="{1BAB2914-458E-41B3-8A3D-B16C0D546FF3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7" creationId="{A54C911D-8828-49D5-941A-D46990C94665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8" creationId="{0077EC95-FD12-4A32-9F14-84FE3E4B2FA3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9" creationId="{4B43EA9B-0225-4EE9-851B-E8960D864263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10" creationId="{B59C47B2-7A20-47AE-A6FE-16B0EDC91B62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11" creationId="{D8A13410-2781-4983-95F3-F68D57FD631E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12" creationId="{AD686B28-64CB-416E-923F-07D042DFFF1C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13" creationId="{02EFFDD0-12DF-4E6E-811F-17E56CED2D55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14" creationId="{A252F1BC-6393-4074-A849-6C19F5EDE1AE}"/>
          </ac:inkMkLst>
        </pc:inkChg>
        <pc:inkChg chg="add mod">
          <ac:chgData name="Kimberly Brehm" userId="8c2b6ab9-3f19-41de-a892-34e3c36865ec" providerId="ADAL" clId="{81C57DB2-E70C-4966-AC23-62E13FE8BD4E}" dt="2020-02-19T17:27:52.797" v="348"/>
          <ac:inkMkLst>
            <pc:docMk/>
            <pc:sldMk cId="957212590" sldId="267"/>
            <ac:inkMk id="15" creationId="{4AFCA989-A0DB-42E5-B2D1-D97BDC6CF9E9}"/>
          </ac:inkMkLst>
        </pc:inkChg>
        <pc:inkChg chg="add mod">
          <ac:chgData name="Kimberly Brehm" userId="8c2b6ab9-3f19-41de-a892-34e3c36865ec" providerId="ADAL" clId="{81C57DB2-E70C-4966-AC23-62E13FE8BD4E}" dt="2020-02-19T17:28:11.181" v="351"/>
          <ac:inkMkLst>
            <pc:docMk/>
            <pc:sldMk cId="957212590" sldId="267"/>
            <ac:inkMk id="17" creationId="{A1AE20C2-BF0F-4A7D-B28A-BD7933BEFD2B}"/>
          </ac:inkMkLst>
        </pc:inkChg>
        <pc:inkChg chg="add mod">
          <ac:chgData name="Kimberly Brehm" userId="8c2b6ab9-3f19-41de-a892-34e3c36865ec" providerId="ADAL" clId="{81C57DB2-E70C-4966-AC23-62E13FE8BD4E}" dt="2020-02-19T17:28:11.181" v="351"/>
          <ac:inkMkLst>
            <pc:docMk/>
            <pc:sldMk cId="957212590" sldId="267"/>
            <ac:inkMk id="18" creationId="{B8981FAD-93F0-47AE-99CE-442FC9CBC74A}"/>
          </ac:inkMkLst>
        </pc:inkChg>
        <pc:inkChg chg="add mod">
          <ac:chgData name="Kimberly Brehm" userId="8c2b6ab9-3f19-41de-a892-34e3c36865ec" providerId="ADAL" clId="{81C57DB2-E70C-4966-AC23-62E13FE8BD4E}" dt="2020-02-19T17:28:15.514" v="360"/>
          <ac:inkMkLst>
            <pc:docMk/>
            <pc:sldMk cId="957212590" sldId="267"/>
            <ac:inkMk id="20" creationId="{C383950E-F142-412C-B1D8-F8EC42F0F60E}"/>
          </ac:inkMkLst>
        </pc:inkChg>
        <pc:inkChg chg="add mod">
          <ac:chgData name="Kimberly Brehm" userId="8c2b6ab9-3f19-41de-a892-34e3c36865ec" providerId="ADAL" clId="{81C57DB2-E70C-4966-AC23-62E13FE8BD4E}" dt="2020-02-19T17:28:15.514" v="360"/>
          <ac:inkMkLst>
            <pc:docMk/>
            <pc:sldMk cId="957212590" sldId="267"/>
            <ac:inkMk id="21" creationId="{4CEFA457-8E82-4FCE-8CB3-F22188DA2599}"/>
          </ac:inkMkLst>
        </pc:inkChg>
        <pc:inkChg chg="add mod">
          <ac:chgData name="Kimberly Brehm" userId="8c2b6ab9-3f19-41de-a892-34e3c36865ec" providerId="ADAL" clId="{81C57DB2-E70C-4966-AC23-62E13FE8BD4E}" dt="2020-02-19T17:28:15.514" v="360"/>
          <ac:inkMkLst>
            <pc:docMk/>
            <pc:sldMk cId="957212590" sldId="267"/>
            <ac:inkMk id="22" creationId="{C2234C39-D9C6-4958-A066-FBE2F6308EA0}"/>
          </ac:inkMkLst>
        </pc:inkChg>
        <pc:inkChg chg="add mod">
          <ac:chgData name="Kimberly Brehm" userId="8c2b6ab9-3f19-41de-a892-34e3c36865ec" providerId="ADAL" clId="{81C57DB2-E70C-4966-AC23-62E13FE8BD4E}" dt="2020-02-19T17:28:15.514" v="360"/>
          <ac:inkMkLst>
            <pc:docMk/>
            <pc:sldMk cId="957212590" sldId="267"/>
            <ac:inkMk id="23" creationId="{54A794E6-35FF-40A1-84D4-62724CDA2081}"/>
          </ac:inkMkLst>
        </pc:inkChg>
        <pc:inkChg chg="add mod">
          <ac:chgData name="Kimberly Brehm" userId="8c2b6ab9-3f19-41de-a892-34e3c36865ec" providerId="ADAL" clId="{81C57DB2-E70C-4966-AC23-62E13FE8BD4E}" dt="2020-02-19T17:28:15.514" v="360"/>
          <ac:inkMkLst>
            <pc:docMk/>
            <pc:sldMk cId="957212590" sldId="267"/>
            <ac:inkMk id="24" creationId="{CA4548E5-FA10-459A-9431-1A40111ECA32}"/>
          </ac:inkMkLst>
        </pc:inkChg>
        <pc:inkChg chg="add mod">
          <ac:chgData name="Kimberly Brehm" userId="8c2b6ab9-3f19-41de-a892-34e3c36865ec" providerId="ADAL" clId="{81C57DB2-E70C-4966-AC23-62E13FE8BD4E}" dt="2020-02-19T17:28:15.514" v="360"/>
          <ac:inkMkLst>
            <pc:docMk/>
            <pc:sldMk cId="957212590" sldId="267"/>
            <ac:inkMk id="25" creationId="{BDCC0C67-992D-4EF5-BD3B-9A475CCA7242}"/>
          </ac:inkMkLst>
        </pc:inkChg>
        <pc:inkChg chg="add mod">
          <ac:chgData name="Kimberly Brehm" userId="8c2b6ab9-3f19-41de-a892-34e3c36865ec" providerId="ADAL" clId="{81C57DB2-E70C-4966-AC23-62E13FE8BD4E}" dt="2020-02-19T17:28:15.514" v="360"/>
          <ac:inkMkLst>
            <pc:docMk/>
            <pc:sldMk cId="957212590" sldId="267"/>
            <ac:inkMk id="26" creationId="{42F1BCBF-A9FA-437E-A8B9-F7B70C96341F}"/>
          </ac:inkMkLst>
        </pc:inkChg>
        <pc:inkChg chg="add mod">
          <ac:chgData name="Kimberly Brehm" userId="8c2b6ab9-3f19-41de-a892-34e3c36865ec" providerId="ADAL" clId="{81C57DB2-E70C-4966-AC23-62E13FE8BD4E}" dt="2020-02-19T17:28:15.514" v="360"/>
          <ac:inkMkLst>
            <pc:docMk/>
            <pc:sldMk cId="957212590" sldId="267"/>
            <ac:inkMk id="27" creationId="{77EE6688-01F0-444F-AED0-77EA3A755F6C}"/>
          </ac:inkMkLst>
        </pc:inkChg>
        <pc:inkChg chg="add mod">
          <ac:chgData name="Kimberly Brehm" userId="8c2b6ab9-3f19-41de-a892-34e3c36865ec" providerId="ADAL" clId="{81C57DB2-E70C-4966-AC23-62E13FE8BD4E}" dt="2020-02-19T17:28:44.240" v="375"/>
          <ac:inkMkLst>
            <pc:docMk/>
            <pc:sldMk cId="957212590" sldId="267"/>
            <ac:inkMk id="30" creationId="{22FF47C7-D54F-4ABE-AFC2-5A340FE4E707}"/>
          </ac:inkMkLst>
        </pc:inkChg>
        <pc:inkChg chg="add mod">
          <ac:chgData name="Kimberly Brehm" userId="8c2b6ab9-3f19-41de-a892-34e3c36865ec" providerId="ADAL" clId="{81C57DB2-E70C-4966-AC23-62E13FE8BD4E}" dt="2020-02-19T17:28:44.240" v="375"/>
          <ac:inkMkLst>
            <pc:docMk/>
            <pc:sldMk cId="957212590" sldId="267"/>
            <ac:inkMk id="31" creationId="{711D54BC-4893-4CF1-AC7B-821D63780547}"/>
          </ac:inkMkLst>
        </pc:inkChg>
        <pc:inkChg chg="add mod">
          <ac:chgData name="Kimberly Brehm" userId="8c2b6ab9-3f19-41de-a892-34e3c36865ec" providerId="ADAL" clId="{81C57DB2-E70C-4966-AC23-62E13FE8BD4E}" dt="2020-02-19T17:28:44.240" v="375"/>
          <ac:inkMkLst>
            <pc:docMk/>
            <pc:sldMk cId="957212590" sldId="267"/>
            <ac:inkMk id="32" creationId="{92CD0CCF-EEB5-455A-A316-9A86BD70CD4F}"/>
          </ac:inkMkLst>
        </pc:inkChg>
        <pc:inkChg chg="add mod">
          <ac:chgData name="Kimberly Brehm" userId="8c2b6ab9-3f19-41de-a892-34e3c36865ec" providerId="ADAL" clId="{81C57DB2-E70C-4966-AC23-62E13FE8BD4E}" dt="2020-02-19T17:28:44.240" v="375"/>
          <ac:inkMkLst>
            <pc:docMk/>
            <pc:sldMk cId="957212590" sldId="267"/>
            <ac:inkMk id="33" creationId="{31D8B071-B43A-4B20-A6CB-541E1F27888E}"/>
          </ac:inkMkLst>
        </pc:inkChg>
        <pc:inkChg chg="add mod">
          <ac:chgData name="Kimberly Brehm" userId="8c2b6ab9-3f19-41de-a892-34e3c36865ec" providerId="ADAL" clId="{81C57DB2-E70C-4966-AC23-62E13FE8BD4E}" dt="2020-02-19T17:28:44.240" v="375"/>
          <ac:inkMkLst>
            <pc:docMk/>
            <pc:sldMk cId="957212590" sldId="267"/>
            <ac:inkMk id="34" creationId="{33037D79-1E3A-4816-9981-4E7D6A35D088}"/>
          </ac:inkMkLst>
        </pc:inkChg>
        <pc:inkChg chg="add mod">
          <ac:chgData name="Kimberly Brehm" userId="8c2b6ab9-3f19-41de-a892-34e3c36865ec" providerId="ADAL" clId="{81C57DB2-E70C-4966-AC23-62E13FE8BD4E}" dt="2020-02-19T17:28:44.240" v="375"/>
          <ac:inkMkLst>
            <pc:docMk/>
            <pc:sldMk cId="957212590" sldId="267"/>
            <ac:inkMk id="35" creationId="{D8904924-317F-4021-8F82-F9DEAFFE64E6}"/>
          </ac:inkMkLst>
        </pc:inkChg>
        <pc:inkChg chg="add del mod">
          <ac:chgData name="Kimberly Brehm" userId="8c2b6ab9-3f19-41de-a892-34e3c36865ec" providerId="ADAL" clId="{81C57DB2-E70C-4966-AC23-62E13FE8BD4E}" dt="2020-02-19T17:29:14.342" v="426"/>
          <ac:inkMkLst>
            <pc:docMk/>
            <pc:sldMk cId="957212590" sldId="267"/>
            <ac:inkMk id="36" creationId="{2DC7F538-B448-40B1-B8CF-672C68014FEB}"/>
          </ac:inkMkLst>
        </pc:inkChg>
        <pc:inkChg chg="add del mod">
          <ac:chgData name="Kimberly Brehm" userId="8c2b6ab9-3f19-41de-a892-34e3c36865ec" providerId="ADAL" clId="{81C57DB2-E70C-4966-AC23-62E13FE8BD4E}" dt="2020-02-19T17:29:14.354" v="431"/>
          <ac:inkMkLst>
            <pc:docMk/>
            <pc:sldMk cId="957212590" sldId="267"/>
            <ac:inkMk id="37" creationId="{2B208AC0-46F3-4F7D-B534-63313D26FF20}"/>
          </ac:inkMkLst>
        </pc:inkChg>
        <pc:inkChg chg="add del mod">
          <ac:chgData name="Kimberly Brehm" userId="8c2b6ab9-3f19-41de-a892-34e3c36865ec" providerId="ADAL" clId="{81C57DB2-E70C-4966-AC23-62E13FE8BD4E}" dt="2020-02-19T17:29:14.340" v="418"/>
          <ac:inkMkLst>
            <pc:docMk/>
            <pc:sldMk cId="957212590" sldId="267"/>
            <ac:inkMk id="38" creationId="{A2F651BC-DDB1-4C6F-A091-6213FD5B3610}"/>
          </ac:inkMkLst>
        </pc:inkChg>
        <pc:inkChg chg="add del mod">
          <ac:chgData name="Kimberly Brehm" userId="8c2b6ab9-3f19-41de-a892-34e3c36865ec" providerId="ADAL" clId="{81C57DB2-E70C-4966-AC23-62E13FE8BD4E}" dt="2020-02-19T17:29:14.333" v="414"/>
          <ac:inkMkLst>
            <pc:docMk/>
            <pc:sldMk cId="957212590" sldId="267"/>
            <ac:inkMk id="39" creationId="{C5E46148-321C-4170-96DE-C64BE39A9B99}"/>
          </ac:inkMkLst>
        </pc:inkChg>
        <pc:inkChg chg="add del mod">
          <ac:chgData name="Kimberly Brehm" userId="8c2b6ab9-3f19-41de-a892-34e3c36865ec" providerId="ADAL" clId="{81C57DB2-E70C-4966-AC23-62E13FE8BD4E}" dt="2020-02-19T17:29:14.354" v="430"/>
          <ac:inkMkLst>
            <pc:docMk/>
            <pc:sldMk cId="957212590" sldId="267"/>
            <ac:inkMk id="40" creationId="{090B9AE4-3ACC-4EA3-AB14-2A98CAD98579}"/>
          </ac:inkMkLst>
        </pc:inkChg>
        <pc:inkChg chg="add del mod">
          <ac:chgData name="Kimberly Brehm" userId="8c2b6ab9-3f19-41de-a892-34e3c36865ec" providerId="ADAL" clId="{81C57DB2-E70C-4966-AC23-62E13FE8BD4E}" dt="2020-02-19T17:29:14.354" v="428"/>
          <ac:inkMkLst>
            <pc:docMk/>
            <pc:sldMk cId="957212590" sldId="267"/>
            <ac:inkMk id="41" creationId="{C4EA72D2-4A9D-4600-8C95-A5F150422E10}"/>
          </ac:inkMkLst>
        </pc:inkChg>
        <pc:inkChg chg="add del mod">
          <ac:chgData name="Kimberly Brehm" userId="8c2b6ab9-3f19-41de-a892-34e3c36865ec" providerId="ADAL" clId="{81C57DB2-E70C-4966-AC23-62E13FE8BD4E}" dt="2020-02-19T17:29:14.342" v="424"/>
          <ac:inkMkLst>
            <pc:docMk/>
            <pc:sldMk cId="957212590" sldId="267"/>
            <ac:inkMk id="42" creationId="{8EB98807-8C2A-4B56-B385-BB45A8423F4E}"/>
          </ac:inkMkLst>
        </pc:inkChg>
        <pc:inkChg chg="add del mod">
          <ac:chgData name="Kimberly Brehm" userId="8c2b6ab9-3f19-41de-a892-34e3c36865ec" providerId="ADAL" clId="{81C57DB2-E70C-4966-AC23-62E13FE8BD4E}" dt="2020-02-19T17:29:14.354" v="433"/>
          <ac:inkMkLst>
            <pc:docMk/>
            <pc:sldMk cId="957212590" sldId="267"/>
            <ac:inkMk id="43" creationId="{C2EB3A67-12FA-4996-AD57-4D6AB4CC8D18}"/>
          </ac:inkMkLst>
        </pc:inkChg>
        <pc:inkChg chg="add del mod">
          <ac:chgData name="Kimberly Brehm" userId="8c2b6ab9-3f19-41de-a892-34e3c36865ec" providerId="ADAL" clId="{81C57DB2-E70C-4966-AC23-62E13FE8BD4E}" dt="2020-02-19T17:29:14.342" v="422"/>
          <ac:inkMkLst>
            <pc:docMk/>
            <pc:sldMk cId="957212590" sldId="267"/>
            <ac:inkMk id="46" creationId="{ED5965BF-0AF8-4449-B4E8-D361B4746A78}"/>
          </ac:inkMkLst>
        </pc:inkChg>
        <pc:inkChg chg="add del mod">
          <ac:chgData name="Kimberly Brehm" userId="8c2b6ab9-3f19-41de-a892-34e3c36865ec" providerId="ADAL" clId="{81C57DB2-E70C-4966-AC23-62E13FE8BD4E}" dt="2020-02-19T17:29:14.331" v="413"/>
          <ac:inkMkLst>
            <pc:docMk/>
            <pc:sldMk cId="957212590" sldId="267"/>
            <ac:inkMk id="47" creationId="{04E8DE48-4921-44D6-9289-B3A13D89A1AD}"/>
          </ac:inkMkLst>
        </pc:inkChg>
        <pc:inkChg chg="add del mod">
          <ac:chgData name="Kimberly Brehm" userId="8c2b6ab9-3f19-41de-a892-34e3c36865ec" providerId="ADAL" clId="{81C57DB2-E70C-4966-AC23-62E13FE8BD4E}" dt="2020-02-19T17:29:14.342" v="421"/>
          <ac:inkMkLst>
            <pc:docMk/>
            <pc:sldMk cId="957212590" sldId="267"/>
            <ac:inkMk id="48" creationId="{1CF43370-4207-4CF3-9233-0074D2D3DD70}"/>
          </ac:inkMkLst>
        </pc:inkChg>
        <pc:inkChg chg="add del mod">
          <ac:chgData name="Kimberly Brehm" userId="8c2b6ab9-3f19-41de-a892-34e3c36865ec" providerId="ADAL" clId="{81C57DB2-E70C-4966-AC23-62E13FE8BD4E}" dt="2020-02-19T17:29:14.338" v="417"/>
          <ac:inkMkLst>
            <pc:docMk/>
            <pc:sldMk cId="957212590" sldId="267"/>
            <ac:inkMk id="49" creationId="{20D6138F-E86D-4454-ACFE-29387A62F25F}"/>
          </ac:inkMkLst>
        </pc:inkChg>
        <pc:inkChg chg="add del mod">
          <ac:chgData name="Kimberly Brehm" userId="8c2b6ab9-3f19-41de-a892-34e3c36865ec" providerId="ADAL" clId="{81C57DB2-E70C-4966-AC23-62E13FE8BD4E}" dt="2020-02-19T17:29:14.342" v="420"/>
          <ac:inkMkLst>
            <pc:docMk/>
            <pc:sldMk cId="957212590" sldId="267"/>
            <ac:inkMk id="50" creationId="{F45EDAF0-5ACB-4D6D-A9C2-E198C4D29929}"/>
          </ac:inkMkLst>
        </pc:inkChg>
        <pc:inkChg chg="add del mod">
          <ac:chgData name="Kimberly Brehm" userId="8c2b6ab9-3f19-41de-a892-34e3c36865ec" providerId="ADAL" clId="{81C57DB2-E70C-4966-AC23-62E13FE8BD4E}" dt="2020-02-19T17:29:14.335" v="415"/>
          <ac:inkMkLst>
            <pc:docMk/>
            <pc:sldMk cId="957212590" sldId="267"/>
            <ac:inkMk id="51" creationId="{40BF23CC-5C9C-42B3-A9B0-C68B93E2F81D}"/>
          </ac:inkMkLst>
        </pc:inkChg>
        <pc:inkChg chg="add del mod">
          <ac:chgData name="Kimberly Brehm" userId="8c2b6ab9-3f19-41de-a892-34e3c36865ec" providerId="ADAL" clId="{81C57DB2-E70C-4966-AC23-62E13FE8BD4E}" dt="2020-02-19T17:29:14.337" v="416"/>
          <ac:inkMkLst>
            <pc:docMk/>
            <pc:sldMk cId="957212590" sldId="267"/>
            <ac:inkMk id="52" creationId="{3FA97848-5789-4230-90DC-F707E7D4FB60}"/>
          </ac:inkMkLst>
        </pc:inkChg>
        <pc:inkChg chg="add del mod">
          <ac:chgData name="Kimberly Brehm" userId="8c2b6ab9-3f19-41de-a892-34e3c36865ec" providerId="ADAL" clId="{81C57DB2-E70C-4966-AC23-62E13FE8BD4E}" dt="2020-02-19T17:29:14.354" v="432"/>
          <ac:inkMkLst>
            <pc:docMk/>
            <pc:sldMk cId="957212590" sldId="267"/>
            <ac:inkMk id="53" creationId="{657B02A1-5558-45AF-9BC6-AEA67505BA9C}"/>
          </ac:inkMkLst>
        </pc:inkChg>
        <pc:inkChg chg="add del mod">
          <ac:chgData name="Kimberly Brehm" userId="8c2b6ab9-3f19-41de-a892-34e3c36865ec" providerId="ADAL" clId="{81C57DB2-E70C-4966-AC23-62E13FE8BD4E}" dt="2020-02-19T17:29:14.342" v="425"/>
          <ac:inkMkLst>
            <pc:docMk/>
            <pc:sldMk cId="957212590" sldId="267"/>
            <ac:inkMk id="54" creationId="{9099A662-A64E-42E3-8C4C-85DEDD383053}"/>
          </ac:inkMkLst>
        </pc:inkChg>
        <pc:inkChg chg="add del mod">
          <ac:chgData name="Kimberly Brehm" userId="8c2b6ab9-3f19-41de-a892-34e3c36865ec" providerId="ADAL" clId="{81C57DB2-E70C-4966-AC23-62E13FE8BD4E}" dt="2020-02-19T17:29:14.342" v="423"/>
          <ac:inkMkLst>
            <pc:docMk/>
            <pc:sldMk cId="957212590" sldId="267"/>
            <ac:inkMk id="55" creationId="{CBA415B0-A2CF-4B77-A8E9-5DDF23867FC4}"/>
          </ac:inkMkLst>
        </pc:inkChg>
        <pc:inkChg chg="add del mod">
          <ac:chgData name="Kimberly Brehm" userId="8c2b6ab9-3f19-41de-a892-34e3c36865ec" providerId="ADAL" clId="{81C57DB2-E70C-4966-AC23-62E13FE8BD4E}" dt="2020-02-19T17:29:14.354" v="427"/>
          <ac:inkMkLst>
            <pc:docMk/>
            <pc:sldMk cId="957212590" sldId="267"/>
            <ac:inkMk id="56" creationId="{760901C3-80C8-4366-85EF-7B7F033D2988}"/>
          </ac:inkMkLst>
        </pc:inkChg>
        <pc:inkChg chg="add del mod">
          <ac:chgData name="Kimberly Brehm" userId="8c2b6ab9-3f19-41de-a892-34e3c36865ec" providerId="ADAL" clId="{81C57DB2-E70C-4966-AC23-62E13FE8BD4E}" dt="2020-02-19T17:29:14.342" v="419"/>
          <ac:inkMkLst>
            <pc:docMk/>
            <pc:sldMk cId="957212590" sldId="267"/>
            <ac:inkMk id="57" creationId="{5226DD5B-27E9-4B16-AF72-1535CFCA20A7}"/>
          </ac:inkMkLst>
        </pc:inkChg>
        <pc:inkChg chg="add del mod">
          <ac:chgData name="Kimberly Brehm" userId="8c2b6ab9-3f19-41de-a892-34e3c36865ec" providerId="ADAL" clId="{81C57DB2-E70C-4966-AC23-62E13FE8BD4E}" dt="2020-02-19T17:29:14.354" v="429"/>
          <ac:inkMkLst>
            <pc:docMk/>
            <pc:sldMk cId="957212590" sldId="267"/>
            <ac:inkMk id="58" creationId="{5B5AF3F3-FF81-4136-9020-0B4865957216}"/>
          </ac:inkMkLst>
        </pc:inkChg>
        <pc:inkChg chg="add mod">
          <ac:chgData name="Kimberly Brehm" userId="8c2b6ab9-3f19-41de-a892-34e3c36865ec" providerId="ADAL" clId="{81C57DB2-E70C-4966-AC23-62E13FE8BD4E}" dt="2020-02-19T17:28:51.426" v="391"/>
          <ac:inkMkLst>
            <pc:docMk/>
            <pc:sldMk cId="957212590" sldId="267"/>
            <ac:inkMk id="59" creationId="{72FA7C99-F393-4E7A-A9A4-2679168ED807}"/>
          </ac:inkMkLst>
        </pc:inkChg>
        <pc:inkChg chg="add mod">
          <ac:chgData name="Kimberly Brehm" userId="8c2b6ab9-3f19-41de-a892-34e3c36865ec" providerId="ADAL" clId="{81C57DB2-E70C-4966-AC23-62E13FE8BD4E}" dt="2020-02-19T17:28:51.426" v="391"/>
          <ac:inkMkLst>
            <pc:docMk/>
            <pc:sldMk cId="957212590" sldId="267"/>
            <ac:inkMk id="60" creationId="{17E8541D-FA93-4D2C-8648-3BBFC58E1D4A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63" creationId="{A3FAA8FD-D083-4BFE-A4FA-BECBEA30B775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64" creationId="{A2617EB8-3C64-4025-BF30-C71C94844031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65" creationId="{9133FC23-A82A-43AA-9F48-CC3E6DBBD538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66" creationId="{159B9CC6-D6A7-4204-A5EF-74CA23329BAE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67" creationId="{51A25774-533B-4AC9-843C-1B936D11F02A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68" creationId="{5E39AA8C-7B68-4241-B43C-DCAD0D8C3C12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69" creationId="{C8FFDEB1-B992-41E9-AA60-47BEB335A709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70" creationId="{7D24361D-73A8-4D46-A458-F832E3103AC5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71" creationId="{592822A4-25AB-4286-8EAB-529E74022BA6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72" creationId="{5CE53480-B7AA-43DF-B3B0-9A1788D33223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73" creationId="{BE40934C-EBC9-4F8A-9EE0-935250A081A3}"/>
          </ac:inkMkLst>
        </pc:inkChg>
        <pc:inkChg chg="add mod">
          <ac:chgData name="Kimberly Brehm" userId="8c2b6ab9-3f19-41de-a892-34e3c36865ec" providerId="ADAL" clId="{81C57DB2-E70C-4966-AC23-62E13FE8BD4E}" dt="2020-02-19T17:28:59.125" v="408"/>
          <ac:inkMkLst>
            <pc:docMk/>
            <pc:sldMk cId="957212590" sldId="267"/>
            <ac:inkMk id="74" creationId="{6D8C2C62-E33A-447C-937F-F5A580B31515}"/>
          </ac:inkMkLst>
        </pc:inkChg>
        <pc:inkChg chg="add del mod">
          <ac:chgData name="Kimberly Brehm" userId="8c2b6ab9-3f19-41de-a892-34e3c36865ec" providerId="ADAL" clId="{81C57DB2-E70C-4966-AC23-62E13FE8BD4E}" dt="2020-02-19T17:29:08.551" v="409"/>
          <ac:inkMkLst>
            <pc:docMk/>
            <pc:sldMk cId="957212590" sldId="267"/>
            <ac:inkMk id="75" creationId="{A943FEBB-D24F-4C47-B6BC-292B2C2DB6BB}"/>
          </ac:inkMkLst>
        </pc:inkChg>
        <pc:inkChg chg="add del mod">
          <ac:chgData name="Kimberly Brehm" userId="8c2b6ab9-3f19-41de-a892-34e3c36865ec" providerId="ADAL" clId="{81C57DB2-E70C-4966-AC23-62E13FE8BD4E}" dt="2020-02-19T17:29:08.567" v="411"/>
          <ac:inkMkLst>
            <pc:docMk/>
            <pc:sldMk cId="957212590" sldId="267"/>
            <ac:inkMk id="76" creationId="{AB71866F-8490-4161-BFFE-2524F1AF695A}"/>
          </ac:inkMkLst>
        </pc:inkChg>
        <pc:inkChg chg="add del mod">
          <ac:chgData name="Kimberly Brehm" userId="8c2b6ab9-3f19-41de-a892-34e3c36865ec" providerId="ADAL" clId="{81C57DB2-E70C-4966-AC23-62E13FE8BD4E}" dt="2020-02-19T17:29:08.567" v="412"/>
          <ac:inkMkLst>
            <pc:docMk/>
            <pc:sldMk cId="957212590" sldId="267"/>
            <ac:inkMk id="77" creationId="{C310A507-D40D-4016-B8C5-733DAF4701BC}"/>
          </ac:inkMkLst>
        </pc:inkChg>
        <pc:inkChg chg="add del mod">
          <ac:chgData name="Kimberly Brehm" userId="8c2b6ab9-3f19-41de-a892-34e3c36865ec" providerId="ADAL" clId="{81C57DB2-E70C-4966-AC23-62E13FE8BD4E}" dt="2020-02-19T17:29:08.567" v="410"/>
          <ac:inkMkLst>
            <pc:docMk/>
            <pc:sldMk cId="957212590" sldId="267"/>
            <ac:inkMk id="78" creationId="{185D7573-CF1E-4987-932A-206B420463B7}"/>
          </ac:inkMkLst>
        </pc:inkChg>
        <pc:inkChg chg="add mod">
          <ac:chgData name="Kimberly Brehm" userId="8c2b6ab9-3f19-41de-a892-34e3c36865ec" providerId="ADAL" clId="{81C57DB2-E70C-4966-AC23-62E13FE8BD4E}" dt="2020-02-19T17:29:39.110" v="450"/>
          <ac:inkMkLst>
            <pc:docMk/>
            <pc:sldMk cId="957212590" sldId="267"/>
            <ac:inkMk id="81" creationId="{9F1A5F95-AF82-41F2-BD87-E1AC99527502}"/>
          </ac:inkMkLst>
        </pc:inkChg>
        <pc:inkChg chg="add mod">
          <ac:chgData name="Kimberly Brehm" userId="8c2b6ab9-3f19-41de-a892-34e3c36865ec" providerId="ADAL" clId="{81C57DB2-E70C-4966-AC23-62E13FE8BD4E}" dt="2020-02-19T17:29:39.110" v="450"/>
          <ac:inkMkLst>
            <pc:docMk/>
            <pc:sldMk cId="957212590" sldId="267"/>
            <ac:inkMk id="82" creationId="{0182F34E-D8BD-4BE3-B340-5338C1189FB5}"/>
          </ac:inkMkLst>
        </pc:inkChg>
        <pc:inkChg chg="add mod">
          <ac:chgData name="Kimberly Brehm" userId="8c2b6ab9-3f19-41de-a892-34e3c36865ec" providerId="ADAL" clId="{81C57DB2-E70C-4966-AC23-62E13FE8BD4E}" dt="2020-02-19T17:29:39.110" v="450"/>
          <ac:inkMkLst>
            <pc:docMk/>
            <pc:sldMk cId="957212590" sldId="267"/>
            <ac:inkMk id="83" creationId="{DDB5ED6F-7D09-4073-BE7F-7093FA38A9A8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84" creationId="{40E43959-63FA-4244-94AA-EB4A861E7529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85" creationId="{8F57F9E3-A4DE-4971-BD02-85E2D9B4E2EE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86" creationId="{7DC65DEE-B579-4D67-8B1E-FE8CE37ADF99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87" creationId="{48B4C191-11E1-410B-A215-58A2B7938BF3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88" creationId="{33D4F112-1C87-4746-A69C-48EE13E0DFFA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89" creationId="{0C46E74E-F5A5-4C81-8044-027D08AEC0CD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90" creationId="{5DFB81B3-77DC-4198-BFDC-614BA16F7767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91" creationId="{2F039759-59FB-471B-A752-2CC07DF110DB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92" creationId="{0D1085DD-CD2E-4A8C-AF95-46E9EC658694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93" creationId="{4D7C59AC-2F3D-47E0-AC11-5CBF0BAFADEB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94" creationId="{E8FE4B4C-4BF0-4CA7-849D-4969D8CE1AD5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97" creationId="{A18DF4D6-18CE-4D87-9304-3BEA20D6305F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98" creationId="{C86BD7AB-863F-43A8-ADD3-74932D4709BC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99" creationId="{33840662-3FE0-4766-A650-17F2024F46F2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100" creationId="{8C990735-8AE0-4AA8-A98E-87D086E300D6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101" creationId="{4F3A64BB-D2E8-4D23-9741-D572D4FBE933}"/>
          </ac:inkMkLst>
        </pc:inkChg>
        <pc:inkChg chg="add mod">
          <ac:chgData name="Kimberly Brehm" userId="8c2b6ab9-3f19-41de-a892-34e3c36865ec" providerId="ADAL" clId="{81C57DB2-E70C-4966-AC23-62E13FE8BD4E}" dt="2020-02-19T17:29:41.615" v="457"/>
          <ac:inkMkLst>
            <pc:docMk/>
            <pc:sldMk cId="957212590" sldId="267"/>
            <ac:inkMk id="102" creationId="{F728DBA6-FEF7-4B62-9785-4D2AE559DFCC}"/>
          </ac:inkMkLst>
        </pc:inkChg>
        <pc:inkChg chg="add mod">
          <ac:chgData name="Kimberly Brehm" userId="8c2b6ab9-3f19-41de-a892-34e3c36865ec" providerId="ADAL" clId="{81C57DB2-E70C-4966-AC23-62E13FE8BD4E}" dt="2020-02-19T17:29:55.277" v="486"/>
          <ac:inkMkLst>
            <pc:docMk/>
            <pc:sldMk cId="957212590" sldId="267"/>
            <ac:inkMk id="104" creationId="{1C7006E7-8E8D-4905-9214-47B6912EE7B2}"/>
          </ac:inkMkLst>
        </pc:inkChg>
        <pc:inkChg chg="add mod">
          <ac:chgData name="Kimberly Brehm" userId="8c2b6ab9-3f19-41de-a892-34e3c36865ec" providerId="ADAL" clId="{81C57DB2-E70C-4966-AC23-62E13FE8BD4E}" dt="2020-02-19T17:29:55.277" v="486"/>
          <ac:inkMkLst>
            <pc:docMk/>
            <pc:sldMk cId="957212590" sldId="267"/>
            <ac:inkMk id="105" creationId="{1B5330A0-9464-4F1C-BEEC-CEB62818105C}"/>
          </ac:inkMkLst>
        </pc:inkChg>
        <pc:inkChg chg="add mod">
          <ac:chgData name="Kimberly Brehm" userId="8c2b6ab9-3f19-41de-a892-34e3c36865ec" providerId="ADAL" clId="{81C57DB2-E70C-4966-AC23-62E13FE8BD4E}" dt="2020-02-19T17:29:55.277" v="486"/>
          <ac:inkMkLst>
            <pc:docMk/>
            <pc:sldMk cId="957212590" sldId="267"/>
            <ac:inkMk id="106" creationId="{D967CC64-8F09-4D05-A60E-148C2F3FA829}"/>
          </ac:inkMkLst>
        </pc:inkChg>
        <pc:inkChg chg="add mod">
          <ac:chgData name="Kimberly Brehm" userId="8c2b6ab9-3f19-41de-a892-34e3c36865ec" providerId="ADAL" clId="{81C57DB2-E70C-4966-AC23-62E13FE8BD4E}" dt="2020-02-19T17:29:55.277" v="486"/>
          <ac:inkMkLst>
            <pc:docMk/>
            <pc:sldMk cId="957212590" sldId="267"/>
            <ac:inkMk id="107" creationId="{88354EE0-EDCE-4734-8421-BCFCE93A9CE2}"/>
          </ac:inkMkLst>
        </pc:inkChg>
        <pc:inkChg chg="add mod">
          <ac:chgData name="Kimberly Brehm" userId="8c2b6ab9-3f19-41de-a892-34e3c36865ec" providerId="ADAL" clId="{81C57DB2-E70C-4966-AC23-62E13FE8BD4E}" dt="2020-02-19T17:29:55.277" v="486"/>
          <ac:inkMkLst>
            <pc:docMk/>
            <pc:sldMk cId="957212590" sldId="267"/>
            <ac:inkMk id="108" creationId="{2617EFD5-26BF-4E4B-9D83-8BF004E3B726}"/>
          </ac:inkMkLst>
        </pc:inkChg>
        <pc:inkChg chg="add mod">
          <ac:chgData name="Kimberly Brehm" userId="8c2b6ab9-3f19-41de-a892-34e3c36865ec" providerId="ADAL" clId="{81C57DB2-E70C-4966-AC23-62E13FE8BD4E}" dt="2020-02-19T17:29:55.277" v="486"/>
          <ac:inkMkLst>
            <pc:docMk/>
            <pc:sldMk cId="957212590" sldId="267"/>
            <ac:inkMk id="109" creationId="{1ED383D1-E35F-423C-AFC0-8492B72A188F}"/>
          </ac:inkMkLst>
        </pc:inkChg>
        <pc:inkChg chg="add mod">
          <ac:chgData name="Kimberly Brehm" userId="8c2b6ab9-3f19-41de-a892-34e3c36865ec" providerId="ADAL" clId="{81C57DB2-E70C-4966-AC23-62E13FE8BD4E}" dt="2020-02-19T17:29:55.277" v="486"/>
          <ac:inkMkLst>
            <pc:docMk/>
            <pc:sldMk cId="957212590" sldId="267"/>
            <ac:inkMk id="110" creationId="{BEA3CA41-8AD8-443C-A65A-3E51A7F2250D}"/>
          </ac:inkMkLst>
        </pc:inkChg>
        <pc:inkChg chg="add mod">
          <ac:chgData name="Kimberly Brehm" userId="8c2b6ab9-3f19-41de-a892-34e3c36865ec" providerId="ADAL" clId="{81C57DB2-E70C-4966-AC23-62E13FE8BD4E}" dt="2020-02-19T17:29:55.277" v="486"/>
          <ac:inkMkLst>
            <pc:docMk/>
            <pc:sldMk cId="957212590" sldId="267"/>
            <ac:inkMk id="111" creationId="{85966387-4482-4689-88CB-DC23BCF4AD19}"/>
          </ac:inkMkLst>
        </pc:inkChg>
        <pc:inkChg chg="add mod">
          <ac:chgData name="Kimberly Brehm" userId="8c2b6ab9-3f19-41de-a892-34e3c36865ec" providerId="ADAL" clId="{81C57DB2-E70C-4966-AC23-62E13FE8BD4E}" dt="2020-02-19T17:29:55.277" v="486"/>
          <ac:inkMkLst>
            <pc:docMk/>
            <pc:sldMk cId="957212590" sldId="267"/>
            <ac:inkMk id="112" creationId="{5CC40099-B04F-4C50-80FB-355BEBFD17BC}"/>
          </ac:inkMkLst>
        </pc:inkChg>
        <pc:inkChg chg="add del mod">
          <ac:chgData name="Kimberly Brehm" userId="8c2b6ab9-3f19-41de-a892-34e3c36865ec" providerId="ADAL" clId="{81C57DB2-E70C-4966-AC23-62E13FE8BD4E}" dt="2020-02-19T17:47:43.720" v="839"/>
          <ac:inkMkLst>
            <pc:docMk/>
            <pc:sldMk cId="957212590" sldId="267"/>
            <ac:inkMk id="113" creationId="{3053C5F6-24FA-42D3-948C-1543DDD1F028}"/>
          </ac:inkMkLst>
        </pc:inkChg>
        <pc:inkChg chg="add del mod">
          <ac:chgData name="Kimberly Brehm" userId="8c2b6ab9-3f19-41de-a892-34e3c36865ec" providerId="ADAL" clId="{81C57DB2-E70C-4966-AC23-62E13FE8BD4E}" dt="2020-02-19T17:47:43.728" v="845"/>
          <ac:inkMkLst>
            <pc:docMk/>
            <pc:sldMk cId="957212590" sldId="267"/>
            <ac:inkMk id="114" creationId="{D966FF5A-C218-474E-86EF-B10AF26F5082}"/>
          </ac:inkMkLst>
        </pc:inkChg>
        <pc:inkChg chg="add del mod">
          <ac:chgData name="Kimberly Brehm" userId="8c2b6ab9-3f19-41de-a892-34e3c36865ec" providerId="ADAL" clId="{81C57DB2-E70C-4966-AC23-62E13FE8BD4E}" dt="2020-02-19T17:47:43.727" v="844"/>
          <ac:inkMkLst>
            <pc:docMk/>
            <pc:sldMk cId="957212590" sldId="267"/>
            <ac:inkMk id="115" creationId="{EF9AC3F4-B372-40B4-9D62-42EC8DF7BB7F}"/>
          </ac:inkMkLst>
        </pc:inkChg>
        <pc:inkChg chg="add del mod">
          <ac:chgData name="Kimberly Brehm" userId="8c2b6ab9-3f19-41de-a892-34e3c36865ec" providerId="ADAL" clId="{81C57DB2-E70C-4966-AC23-62E13FE8BD4E}" dt="2020-02-19T17:47:43.723" v="841"/>
          <ac:inkMkLst>
            <pc:docMk/>
            <pc:sldMk cId="957212590" sldId="267"/>
            <ac:inkMk id="116" creationId="{08266C6F-1BF6-43A6-B995-BDE2BA82A52A}"/>
          </ac:inkMkLst>
        </pc:inkChg>
        <pc:inkChg chg="add del mod">
          <ac:chgData name="Kimberly Brehm" userId="8c2b6ab9-3f19-41de-a892-34e3c36865ec" providerId="ADAL" clId="{81C57DB2-E70C-4966-AC23-62E13FE8BD4E}" dt="2020-02-19T17:47:43.725" v="843"/>
          <ac:inkMkLst>
            <pc:docMk/>
            <pc:sldMk cId="957212590" sldId="267"/>
            <ac:inkMk id="117" creationId="{4700055E-B838-4A57-9D9D-9419A14C19E3}"/>
          </ac:inkMkLst>
        </pc:inkChg>
        <pc:inkChg chg="add del mod">
          <ac:chgData name="Kimberly Brehm" userId="8c2b6ab9-3f19-41de-a892-34e3c36865ec" providerId="ADAL" clId="{81C57DB2-E70C-4966-AC23-62E13FE8BD4E}" dt="2020-02-19T17:47:43.722" v="840"/>
          <ac:inkMkLst>
            <pc:docMk/>
            <pc:sldMk cId="957212590" sldId="267"/>
            <ac:inkMk id="118" creationId="{9082EBA1-E654-47D1-8130-3E0A50F2359F}"/>
          </ac:inkMkLst>
        </pc:inkChg>
        <pc:inkChg chg="add del mod">
          <ac:chgData name="Kimberly Brehm" userId="8c2b6ab9-3f19-41de-a892-34e3c36865ec" providerId="ADAL" clId="{81C57DB2-E70C-4966-AC23-62E13FE8BD4E}" dt="2020-02-19T17:47:43.729" v="846"/>
          <ac:inkMkLst>
            <pc:docMk/>
            <pc:sldMk cId="957212590" sldId="267"/>
            <ac:inkMk id="119" creationId="{2890FC9C-8DF7-4E90-8C37-CD5642334DAE}"/>
          </ac:inkMkLst>
        </pc:inkChg>
        <pc:inkChg chg="add del mod">
          <ac:chgData name="Kimberly Brehm" userId="8c2b6ab9-3f19-41de-a892-34e3c36865ec" providerId="ADAL" clId="{81C57DB2-E70C-4966-AC23-62E13FE8BD4E}" dt="2020-02-19T17:47:43.719" v="838"/>
          <ac:inkMkLst>
            <pc:docMk/>
            <pc:sldMk cId="957212590" sldId="267"/>
            <ac:inkMk id="120" creationId="{169809F7-2ED3-43B5-896D-C395C2CBD425}"/>
          </ac:inkMkLst>
        </pc:inkChg>
        <pc:inkChg chg="add del mod">
          <ac:chgData name="Kimberly Brehm" userId="8c2b6ab9-3f19-41de-a892-34e3c36865ec" providerId="ADAL" clId="{81C57DB2-E70C-4966-AC23-62E13FE8BD4E}" dt="2020-02-19T17:47:43.724" v="842"/>
          <ac:inkMkLst>
            <pc:docMk/>
            <pc:sldMk cId="957212590" sldId="267"/>
            <ac:inkMk id="121" creationId="{7D49E28D-3B82-4D79-869F-F6A7EFDF5BE5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22" creationId="{F4CE00E1-31F2-4159-AD08-7EB525EBEF7F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23" creationId="{D458D6AE-A98F-4186-B924-7CDCD559B0D2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24" creationId="{540B8A35-3916-463C-95B4-EAF59613804A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25" creationId="{5F9C8E82-52E3-4E76-BD04-E17FBED7603D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26" creationId="{80B4A558-1E1A-4961-9EC5-6BE465013F3B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27" creationId="{55703CD8-A319-4FDC-B293-8D39F2B13652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28" creationId="{8C411A6C-07AA-42D2-9487-88F9950362D0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29" creationId="{9537CF0C-BDD4-452E-9C81-DD7808218B67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30" creationId="{4B483E91-6BCC-49FD-9C9D-A8B0F3E1DFE6}"/>
          </ac:inkMkLst>
        </pc:inkChg>
        <pc:inkChg chg="add del mod">
          <ac:chgData name="Kimberly Brehm" userId="8c2b6ab9-3f19-41de-a892-34e3c36865ec" providerId="ADAL" clId="{81C57DB2-E70C-4966-AC23-62E13FE8BD4E}" dt="2020-02-19T17:29:57.265" v="487"/>
          <ac:inkMkLst>
            <pc:docMk/>
            <pc:sldMk cId="957212590" sldId="267"/>
            <ac:inkMk id="131" creationId="{76065B4C-DDED-493B-ADE2-D16A4F50952B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38" creationId="{96196AD8-DA05-4A49-932F-11FCD279CE81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39" creationId="{03F424FE-E5A8-4359-A4F7-CB4BC89708EE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40" creationId="{484E7749-AA42-42F2-ACE4-0520265D0B3E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41" creationId="{D15D7CA6-908E-4C34-97A7-48F9C2B8C53A}"/>
          </ac:inkMkLst>
        </pc:inkChg>
        <pc:inkChg chg="add del mod">
          <ac:chgData name="Kimberly Brehm" userId="8c2b6ab9-3f19-41de-a892-34e3c36865ec" providerId="ADAL" clId="{81C57DB2-E70C-4966-AC23-62E13FE8BD4E}" dt="2020-02-19T17:30:14.433" v="497"/>
          <ac:inkMkLst>
            <pc:docMk/>
            <pc:sldMk cId="957212590" sldId="267"/>
            <ac:inkMk id="143" creationId="{25DD297C-BE23-4878-9E3C-7905D77DF4DC}"/>
          </ac:inkMkLst>
        </pc:inkChg>
        <pc:inkChg chg="add del mod">
          <ac:chgData name="Kimberly Brehm" userId="8c2b6ab9-3f19-41de-a892-34e3c36865ec" providerId="ADAL" clId="{81C57DB2-E70C-4966-AC23-62E13FE8BD4E}" dt="2020-02-19T17:30:14.439" v="499"/>
          <ac:inkMkLst>
            <pc:docMk/>
            <pc:sldMk cId="957212590" sldId="267"/>
            <ac:inkMk id="144" creationId="{7A582F55-B3BC-4637-A04B-234A49054214}"/>
          </ac:inkMkLst>
        </pc:inkChg>
        <pc:inkChg chg="add del mod">
          <ac:chgData name="Kimberly Brehm" userId="8c2b6ab9-3f19-41de-a892-34e3c36865ec" providerId="ADAL" clId="{81C57DB2-E70C-4966-AC23-62E13FE8BD4E}" dt="2020-02-19T17:30:14.437" v="498"/>
          <ac:inkMkLst>
            <pc:docMk/>
            <pc:sldMk cId="957212590" sldId="267"/>
            <ac:inkMk id="145" creationId="{0FA1B8B9-1919-45F1-B7F0-D96CB69048CE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47" creationId="{46E0E5D5-C3E4-488F-942B-CE21FAC091FC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48" creationId="{99A5FB11-EE46-41DF-9167-68A81107BB83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50" creationId="{75DF8201-1D0F-41FB-AC3C-47AB8D24076C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51" creationId="{FA58D9D6-EE1C-48D1-961A-FCBEF98EA273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52" creationId="{41F7FA58-56BC-4606-A980-F5BF18A58C97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53" creationId="{75980B6C-AD38-4442-827D-27C42749BE39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54" creationId="{B0DD10F5-75AA-4D37-B666-1CCB78145D83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55" creationId="{83663978-0229-4D3D-BEF5-8D7286D63D36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56" creationId="{3A5C3633-054D-4EA7-8DCE-A3555EFDFE35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57" creationId="{A02DE9BF-AB1E-442E-8E07-CE5EDB54711B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58" creationId="{FA0D8E12-0884-4079-AF00-F2EB8A7AF4CF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59" creationId="{D52EB839-3964-452E-BCED-055D52F7EA52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60" creationId="{7EDADC97-3846-443F-8F11-5FB5767EDA43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61" creationId="{815F61AF-5E04-4A47-8E32-F0302470D982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162" creationId="{3084BC5E-2DF2-4BD7-9937-3DD4E18F16DA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65" creationId="{BE984209-0577-4012-8B9F-DE1C61408721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66" creationId="{AE65DA64-789A-490D-9C92-D144A46183D2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68" creationId="{44B231FA-5C51-4A3A-932D-34910FE17718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69" creationId="{BBD05948-8447-47C5-9A76-2AF7EA163ED0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70" creationId="{3E432EC5-6946-4626-B0E8-BA6E3D55F32A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71" creationId="{D2A37852-4F8B-447A-A970-15915E5078B6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72" creationId="{E2CBF78B-6CD7-46D7-8950-AB59F24F9855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73" creationId="{B78A91F2-3F61-4328-9EAA-B7681FFF6D40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74" creationId="{26D89542-8246-4B66-8AE6-CDDD8BD51D1E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75" creationId="{C19C30A0-A1CE-4DBD-BB44-EDC6FDA04C24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76" creationId="{AC4B6890-C103-4067-A61C-FA3E0D6F1182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77" creationId="{822B61B1-AAAE-44BB-A208-DD79792BCA24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78" creationId="{2CB9DF0D-D5CA-4D26-9B35-F3F62DEDA917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79" creationId="{3F265535-1A01-4AE8-8B8E-4018BDA259FA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80" creationId="{A3BADBC8-776E-4A17-BD5D-E17AA4EDBD3C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81" creationId="{941853BA-3E61-42B4-A80C-BA6B4CAEB598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82" creationId="{057D5DC6-32F9-4838-B651-F5C0C76B0223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83" creationId="{9A47834C-BF94-4DE3-90C3-938B35B26F15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84" creationId="{B60C4EF2-D9BC-47FE-AE23-8D35CA8AE415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85" creationId="{CE939F70-86CC-47E4-8C8A-F92DC3AFC26E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86" creationId="{CF5EF0A2-EC6B-4930-9C51-61B6A69CC7B9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87" creationId="{EE1879C2-717C-480C-AD09-4E4EACED97FD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88" creationId="{C7BAB75A-29F7-40F2-956C-9B2457A40B9B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89" creationId="{BD690B46-CDA2-4575-9675-D100AB7F72C4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90" creationId="{3643113D-6CD6-44AA-A527-8BD22FF95883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91" creationId="{74AFFACA-7CA6-40D8-A145-ADA6F5E7A22E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92" creationId="{907FA2D0-659B-4919-8CAA-CD65AFDFAD60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93" creationId="{8CD87E0A-4C85-45F7-9727-5D39EB5BFD5B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94" creationId="{FB9ED05B-5209-431A-955F-60DE05E0ED9A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95" creationId="{85903637-EEA7-45B7-A5D7-312C65958067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196" creationId="{B2F9D70F-F709-4ED9-AAF1-B7C548075DF3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00" creationId="{6EA39822-6D4C-4976-BE41-296AE4D410FF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01" creationId="{AF7E9837-133E-4A10-97A4-4484E767A32A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02" creationId="{1B56DED8-F5FA-4D92-8D1C-E77D09B4D58D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03" creationId="{94C5DC87-20CF-4569-AE12-75F7AF2D69BA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04" creationId="{ABCB7FD6-A504-4C91-883B-24AB63ACD89B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05" creationId="{6617367E-042D-4762-8E6A-34E4C67F34C1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06" creationId="{F5AF100F-41B6-4163-8602-98BE7D54C815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07" creationId="{E6C7C929-E1E3-4BCC-BE07-57FDDC86C59B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08" creationId="{7C2815A4-5579-4142-8A8B-3C31A4A15D0E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09" creationId="{A4789478-1126-4335-A2F1-06770CD134F9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10" creationId="{52921E4D-F5C9-4C17-BD77-F0ED3A6E0D54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11" creationId="{55ECA552-9283-42FF-9B31-25A90B7C0552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15" creationId="{A373E101-3899-4337-8F90-8B1FFAFBF9CD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16" creationId="{9A7C7775-CE9C-4348-8CD7-8429D6D703EA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17" creationId="{F2D22319-1EFB-4AEF-98C1-99E26F0039D1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18" creationId="{814A4BFC-6218-464A-97B4-A9C6331656E6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19" creationId="{B81E04CE-CB2C-4B28-8D03-2B3CE876D605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20" creationId="{A2ED149F-E831-40D6-ACDC-39C4C955DDF1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21" creationId="{A3D9C7E9-660A-4E54-ADDE-E0497491431E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22" creationId="{23BFBE53-8923-4E67-BD4D-CC594C2F99DA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23" creationId="{76BBFF04-40FA-491B-89F0-0B0EAEFA4209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24" creationId="{C6B3F781-18C7-4F5F-B03B-D2DBBE26FC14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25" creationId="{776DF995-5025-4F8D-82DE-2ED6846B87E3}"/>
          </ac:inkMkLst>
        </pc:inkChg>
        <pc:inkChg chg="add del mod">
          <ac:chgData name="Kimberly Brehm" userId="8c2b6ab9-3f19-41de-a892-34e3c36865ec" providerId="ADAL" clId="{81C57DB2-E70C-4966-AC23-62E13FE8BD4E}" dt="2020-02-19T17:47:57.422" v="878"/>
          <ac:inkMkLst>
            <pc:docMk/>
            <pc:sldMk cId="957212590" sldId="267"/>
            <ac:inkMk id="228" creationId="{04D96650-2747-476E-9B78-561913D9DBFB}"/>
          </ac:inkMkLst>
        </pc:inkChg>
        <pc:inkChg chg="add del mod">
          <ac:chgData name="Kimberly Brehm" userId="8c2b6ab9-3f19-41de-a892-34e3c36865ec" providerId="ADAL" clId="{81C57DB2-E70C-4966-AC23-62E13FE8BD4E}" dt="2020-02-19T17:47:57.423" v="879"/>
          <ac:inkMkLst>
            <pc:docMk/>
            <pc:sldMk cId="957212590" sldId="267"/>
            <ac:inkMk id="229" creationId="{77498EC5-1A38-49B8-8838-BC330A8D834C}"/>
          </ac:inkMkLst>
        </pc:inkChg>
        <pc:inkChg chg="add del mod">
          <ac:chgData name="Kimberly Brehm" userId="8c2b6ab9-3f19-41de-a892-34e3c36865ec" providerId="ADAL" clId="{81C57DB2-E70C-4966-AC23-62E13FE8BD4E}" dt="2020-02-19T17:47:57.433" v="884"/>
          <ac:inkMkLst>
            <pc:docMk/>
            <pc:sldMk cId="957212590" sldId="267"/>
            <ac:inkMk id="230" creationId="{5055673A-4EC0-4B5B-B88B-9C4D38B9972F}"/>
          </ac:inkMkLst>
        </pc:inkChg>
        <pc:inkChg chg="add del mod">
          <ac:chgData name="Kimberly Brehm" userId="8c2b6ab9-3f19-41de-a892-34e3c36865ec" providerId="ADAL" clId="{81C57DB2-E70C-4966-AC23-62E13FE8BD4E}" dt="2020-02-19T17:47:57.428" v="881"/>
          <ac:inkMkLst>
            <pc:docMk/>
            <pc:sldMk cId="957212590" sldId="267"/>
            <ac:inkMk id="231" creationId="{312BC328-3F6B-4731-B608-62DB6EA4A55A}"/>
          </ac:inkMkLst>
        </pc:inkChg>
        <pc:inkChg chg="add del mod">
          <ac:chgData name="Kimberly Brehm" userId="8c2b6ab9-3f19-41de-a892-34e3c36865ec" providerId="ADAL" clId="{81C57DB2-E70C-4966-AC23-62E13FE8BD4E}" dt="2020-02-19T17:47:57.404" v="869"/>
          <ac:inkMkLst>
            <pc:docMk/>
            <pc:sldMk cId="957212590" sldId="267"/>
            <ac:inkMk id="232" creationId="{E2B70EDC-39E5-41E8-A528-C6C4E511E778}"/>
          </ac:inkMkLst>
        </pc:inkChg>
        <pc:inkChg chg="add del mod">
          <ac:chgData name="Kimberly Brehm" userId="8c2b6ab9-3f19-41de-a892-34e3c36865ec" providerId="ADAL" clId="{81C57DB2-E70C-4966-AC23-62E13FE8BD4E}" dt="2020-02-19T17:47:57.408" v="871"/>
          <ac:inkMkLst>
            <pc:docMk/>
            <pc:sldMk cId="957212590" sldId="267"/>
            <ac:inkMk id="233" creationId="{108325DF-B524-4589-B94F-42DA12119966}"/>
          </ac:inkMkLst>
        </pc:inkChg>
        <pc:inkChg chg="add del mod">
          <ac:chgData name="Kimberly Brehm" userId="8c2b6ab9-3f19-41de-a892-34e3c36865ec" providerId="ADAL" clId="{81C57DB2-E70C-4966-AC23-62E13FE8BD4E}" dt="2020-02-19T17:47:57.420" v="877"/>
          <ac:inkMkLst>
            <pc:docMk/>
            <pc:sldMk cId="957212590" sldId="267"/>
            <ac:inkMk id="234" creationId="{6CDF2CBC-F8F8-4F69-BE7F-5983205662D2}"/>
          </ac:inkMkLst>
        </pc:inkChg>
        <pc:inkChg chg="add del mod">
          <ac:chgData name="Kimberly Brehm" userId="8c2b6ab9-3f19-41de-a892-34e3c36865ec" providerId="ADAL" clId="{81C57DB2-E70C-4966-AC23-62E13FE8BD4E}" dt="2020-02-19T17:47:57.425" v="880"/>
          <ac:inkMkLst>
            <pc:docMk/>
            <pc:sldMk cId="957212590" sldId="267"/>
            <ac:inkMk id="235" creationId="{49711FE9-A3B5-4D27-A758-2833013CB677}"/>
          </ac:inkMkLst>
        </pc:inkChg>
        <pc:inkChg chg="add del mod">
          <ac:chgData name="Kimberly Brehm" userId="8c2b6ab9-3f19-41de-a892-34e3c36865ec" providerId="ADAL" clId="{81C57DB2-E70C-4966-AC23-62E13FE8BD4E}" dt="2020-02-19T17:47:57.402" v="868"/>
          <ac:inkMkLst>
            <pc:docMk/>
            <pc:sldMk cId="957212590" sldId="267"/>
            <ac:inkMk id="236" creationId="{BEA010AB-62AE-4BEA-9809-DC62F2783DF4}"/>
          </ac:inkMkLst>
        </pc:inkChg>
        <pc:inkChg chg="add del mod">
          <ac:chgData name="Kimberly Brehm" userId="8c2b6ab9-3f19-41de-a892-34e3c36865ec" providerId="ADAL" clId="{81C57DB2-E70C-4966-AC23-62E13FE8BD4E}" dt="2020-02-19T17:47:57.418" v="876"/>
          <ac:inkMkLst>
            <pc:docMk/>
            <pc:sldMk cId="957212590" sldId="267"/>
            <ac:inkMk id="237" creationId="{ADBC5851-1F8E-44ED-80AE-349E5052BC78}"/>
          </ac:inkMkLst>
        </pc:inkChg>
        <pc:inkChg chg="add del mod">
          <ac:chgData name="Kimberly Brehm" userId="8c2b6ab9-3f19-41de-a892-34e3c36865ec" providerId="ADAL" clId="{81C57DB2-E70C-4966-AC23-62E13FE8BD4E}" dt="2020-02-19T17:47:57.414" v="874"/>
          <ac:inkMkLst>
            <pc:docMk/>
            <pc:sldMk cId="957212590" sldId="267"/>
            <ac:inkMk id="238" creationId="{BE64805C-0B7E-49ED-90C3-B456FD093700}"/>
          </ac:inkMkLst>
        </pc:inkChg>
        <pc:inkChg chg="add del mod">
          <ac:chgData name="Kimberly Brehm" userId="8c2b6ab9-3f19-41de-a892-34e3c36865ec" providerId="ADAL" clId="{81C57DB2-E70C-4966-AC23-62E13FE8BD4E}" dt="2020-02-19T17:47:57.431" v="883"/>
          <ac:inkMkLst>
            <pc:docMk/>
            <pc:sldMk cId="957212590" sldId="267"/>
            <ac:inkMk id="241" creationId="{ECB0D99D-6BD8-4F05-B183-0F6EF2049F3B}"/>
          </ac:inkMkLst>
        </pc:inkChg>
        <pc:inkChg chg="add del mod">
          <ac:chgData name="Kimberly Brehm" userId="8c2b6ab9-3f19-41de-a892-34e3c36865ec" providerId="ADAL" clId="{81C57DB2-E70C-4966-AC23-62E13FE8BD4E}" dt="2020-02-19T17:47:57.410" v="872"/>
          <ac:inkMkLst>
            <pc:docMk/>
            <pc:sldMk cId="957212590" sldId="267"/>
            <ac:inkMk id="242" creationId="{FF0F3E79-0F6F-412D-876A-A2AE88711F95}"/>
          </ac:inkMkLst>
        </pc:inkChg>
        <pc:inkChg chg="add del mod">
          <ac:chgData name="Kimberly Brehm" userId="8c2b6ab9-3f19-41de-a892-34e3c36865ec" providerId="ADAL" clId="{81C57DB2-E70C-4966-AC23-62E13FE8BD4E}" dt="2020-02-19T17:47:57.406" v="870"/>
          <ac:inkMkLst>
            <pc:docMk/>
            <pc:sldMk cId="957212590" sldId="267"/>
            <ac:inkMk id="243" creationId="{9E7847A7-8FA8-4D24-BBAD-345171DB6CB5}"/>
          </ac:inkMkLst>
        </pc:inkChg>
        <pc:inkChg chg="add del mod">
          <ac:chgData name="Kimberly Brehm" userId="8c2b6ab9-3f19-41de-a892-34e3c36865ec" providerId="ADAL" clId="{81C57DB2-E70C-4966-AC23-62E13FE8BD4E}" dt="2020-02-19T17:47:57.416" v="875"/>
          <ac:inkMkLst>
            <pc:docMk/>
            <pc:sldMk cId="957212590" sldId="267"/>
            <ac:inkMk id="244" creationId="{4A9034FB-46DE-4327-BADC-B57BADC3E7F7}"/>
          </ac:inkMkLst>
        </pc:inkChg>
        <pc:inkChg chg="add del mod">
          <ac:chgData name="Kimberly Brehm" userId="8c2b6ab9-3f19-41de-a892-34e3c36865ec" providerId="ADAL" clId="{81C57DB2-E70C-4966-AC23-62E13FE8BD4E}" dt="2020-02-19T17:47:57.412" v="873"/>
          <ac:inkMkLst>
            <pc:docMk/>
            <pc:sldMk cId="957212590" sldId="267"/>
            <ac:inkMk id="245" creationId="{5C5DDFF3-89EF-47E6-9F24-DB3D00B49507}"/>
          </ac:inkMkLst>
        </pc:inkChg>
        <pc:inkChg chg="add del mod">
          <ac:chgData name="Kimberly Brehm" userId="8c2b6ab9-3f19-41de-a892-34e3c36865ec" providerId="ADAL" clId="{81C57DB2-E70C-4966-AC23-62E13FE8BD4E}" dt="2020-02-19T17:47:57.430" v="882"/>
          <ac:inkMkLst>
            <pc:docMk/>
            <pc:sldMk cId="957212590" sldId="267"/>
            <ac:inkMk id="246" creationId="{208EA12A-50F9-42D0-B288-C23109702F5C}"/>
          </ac:inkMkLst>
        </pc:inkChg>
        <pc:inkChg chg="add mod">
          <ac:chgData name="Kimberly Brehm" userId="8c2b6ab9-3f19-41de-a892-34e3c36865ec" providerId="ADAL" clId="{81C57DB2-E70C-4966-AC23-62E13FE8BD4E}" dt="2020-02-19T17:47:42.070" v="837"/>
          <ac:inkMkLst>
            <pc:docMk/>
            <pc:sldMk cId="957212590" sldId="267"/>
            <ac:inkMk id="248" creationId="{363AA876-70B1-4B6A-AAB2-7F1EE24B0739}"/>
          </ac:inkMkLst>
        </pc:inkChg>
        <pc:inkChg chg="add mod">
          <ac:chgData name="Kimberly Brehm" userId="8c2b6ab9-3f19-41de-a892-34e3c36865ec" providerId="ADAL" clId="{81C57DB2-E70C-4966-AC23-62E13FE8BD4E}" dt="2020-02-19T17:47:42.070" v="837"/>
          <ac:inkMkLst>
            <pc:docMk/>
            <pc:sldMk cId="957212590" sldId="267"/>
            <ac:inkMk id="249" creationId="{A87C741C-ACF1-43BA-ABB6-BF166821D9FE}"/>
          </ac:inkMkLst>
        </pc:inkChg>
        <pc:inkChg chg="add mod">
          <ac:chgData name="Kimberly Brehm" userId="8c2b6ab9-3f19-41de-a892-34e3c36865ec" providerId="ADAL" clId="{81C57DB2-E70C-4966-AC23-62E13FE8BD4E}" dt="2020-02-19T17:47:42.070" v="837"/>
          <ac:inkMkLst>
            <pc:docMk/>
            <pc:sldMk cId="957212590" sldId="267"/>
            <ac:inkMk id="250" creationId="{88D32AC0-72A7-48F6-89FA-5D0D5F856610}"/>
          </ac:inkMkLst>
        </pc:inkChg>
        <pc:inkChg chg="add mod">
          <ac:chgData name="Kimberly Brehm" userId="8c2b6ab9-3f19-41de-a892-34e3c36865ec" providerId="ADAL" clId="{81C57DB2-E70C-4966-AC23-62E13FE8BD4E}" dt="2020-02-19T17:47:42.070" v="837"/>
          <ac:inkMkLst>
            <pc:docMk/>
            <pc:sldMk cId="957212590" sldId="267"/>
            <ac:inkMk id="251" creationId="{A4479A25-EBCA-48FE-90DB-8B7D6E26BC8B}"/>
          </ac:inkMkLst>
        </pc:inkChg>
        <pc:inkChg chg="add mod">
          <ac:chgData name="Kimberly Brehm" userId="8c2b6ab9-3f19-41de-a892-34e3c36865ec" providerId="ADAL" clId="{81C57DB2-E70C-4966-AC23-62E13FE8BD4E}" dt="2020-02-19T17:47:42.070" v="837"/>
          <ac:inkMkLst>
            <pc:docMk/>
            <pc:sldMk cId="957212590" sldId="267"/>
            <ac:inkMk id="252" creationId="{2C499688-FFCC-4F00-8380-BC11897992A0}"/>
          </ac:inkMkLst>
        </pc:inkChg>
        <pc:inkChg chg="add mod">
          <ac:chgData name="Kimberly Brehm" userId="8c2b6ab9-3f19-41de-a892-34e3c36865ec" providerId="ADAL" clId="{81C57DB2-E70C-4966-AC23-62E13FE8BD4E}" dt="2020-02-19T17:47:42.070" v="837"/>
          <ac:inkMkLst>
            <pc:docMk/>
            <pc:sldMk cId="957212590" sldId="267"/>
            <ac:inkMk id="253" creationId="{940724BC-5DC8-4493-9FE7-EE0CFF7AFE61}"/>
          </ac:inkMkLst>
        </pc:inkChg>
        <pc:inkChg chg="add mod">
          <ac:chgData name="Kimberly Brehm" userId="8c2b6ab9-3f19-41de-a892-34e3c36865ec" providerId="ADAL" clId="{81C57DB2-E70C-4966-AC23-62E13FE8BD4E}" dt="2020-02-19T17:47:42.070" v="837"/>
          <ac:inkMkLst>
            <pc:docMk/>
            <pc:sldMk cId="957212590" sldId="267"/>
            <ac:inkMk id="254" creationId="{33568946-0EAE-47D0-8F5D-9D95FFB5DE7A}"/>
          </ac:inkMkLst>
        </pc:inkChg>
        <pc:inkChg chg="add mod">
          <ac:chgData name="Kimberly Brehm" userId="8c2b6ab9-3f19-41de-a892-34e3c36865ec" providerId="ADAL" clId="{81C57DB2-E70C-4966-AC23-62E13FE8BD4E}" dt="2020-02-19T17:47:42.070" v="837"/>
          <ac:inkMkLst>
            <pc:docMk/>
            <pc:sldMk cId="957212590" sldId="267"/>
            <ac:inkMk id="255" creationId="{4DB4F3B4-EFA8-4067-830D-E26BF19580DF}"/>
          </ac:inkMkLst>
        </pc:inkChg>
        <pc:inkChg chg="add mod">
          <ac:chgData name="Kimberly Brehm" userId="8c2b6ab9-3f19-41de-a892-34e3c36865ec" providerId="ADAL" clId="{81C57DB2-E70C-4966-AC23-62E13FE8BD4E}" dt="2020-02-19T17:48:03.280" v="886" actId="1076"/>
          <ac:inkMkLst>
            <pc:docMk/>
            <pc:sldMk cId="957212590" sldId="267"/>
            <ac:inkMk id="258" creationId="{FEB23F23-3E80-4053-8EF4-28BCCC299525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60" creationId="{A6E5492B-FBE5-4EA7-8651-80F5518C006E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61" creationId="{4BAF9745-C1D6-44A1-9390-3E77A07AC38B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62" creationId="{F3DF0A42-3B86-411C-8162-19AAC34D9067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63" creationId="{CD71D80E-28FA-4DC4-A0FF-9BF198331F19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64" creationId="{652707A8-29E8-43B5-A154-90F87D3D10E7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65" creationId="{CE4EBADB-472E-43FE-9287-BB1C6EC61DCB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66" creationId="{C713D8D1-476A-4002-9D93-63186D5F0456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67" creationId="{34093B8B-29CE-4844-85AD-4A369A7BD1A5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68" creationId="{3D82E015-C3BF-40FE-BF67-C61F9F3E3C76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70" creationId="{A24B6A71-C397-4F45-B6CD-F3933C45DC67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71" creationId="{DC899F92-3AC0-47B4-A395-658561108BA2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72" creationId="{85267059-0C60-4A5A-BE5D-31F04E56C74A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73" creationId="{6B8FE0F7-4C71-4942-A889-C81B52E106E8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74" creationId="{91DA7F16-833F-491A-A1A6-D56DEDD117BB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75" creationId="{DE38A405-0C02-44E9-A220-56F6BFFEED34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76" creationId="{DD4CCAD5-70A2-47C7-98BF-39FF10309298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77" creationId="{2CEADC91-6F8F-4B02-B907-062F0703C15D}"/>
          </ac:inkMkLst>
        </pc:inkChg>
        <pc:inkChg chg="add mod">
          <ac:chgData name="Kimberly Brehm" userId="8c2b6ab9-3f19-41de-a892-34e3c36865ec" providerId="ADAL" clId="{81C57DB2-E70C-4966-AC23-62E13FE8BD4E}" dt="2020-02-19T17:54:08.188" v="896" actId="1076"/>
          <ac:inkMkLst>
            <pc:docMk/>
            <pc:sldMk cId="957212590" sldId="267"/>
            <ac:inkMk id="278" creationId="{BD202F72-AABB-4FC6-A2DA-4E6B4821EB66}"/>
          </ac:inkMkLst>
        </pc:inkChg>
        <pc:inkChg chg="add del">
          <ac:chgData name="Kimberly Brehm" userId="8c2b6ab9-3f19-41de-a892-34e3c36865ec" providerId="ADAL" clId="{81C57DB2-E70C-4966-AC23-62E13FE8BD4E}" dt="2020-02-19T17:59:45.463" v="898"/>
          <ac:inkMkLst>
            <pc:docMk/>
            <pc:sldMk cId="957212590" sldId="267"/>
            <ac:inkMk id="282" creationId="{16E167D4-2C2A-48F7-A38A-A021CA87CBE1}"/>
          </ac:inkMkLst>
        </pc:inkChg>
        <pc:inkChg chg="add del">
          <ac:chgData name="Kimberly Brehm" userId="8c2b6ab9-3f19-41de-a892-34e3c36865ec" providerId="ADAL" clId="{81C57DB2-E70C-4966-AC23-62E13FE8BD4E}" dt="2020-02-19T18:04:02.084" v="899"/>
          <ac:inkMkLst>
            <pc:docMk/>
            <pc:sldMk cId="957212590" sldId="267"/>
            <ac:inkMk id="284" creationId="{5766601F-1F54-4E9F-B066-E01022E6A40B}"/>
          </ac:inkMkLst>
        </pc:inkChg>
        <pc:inkChg chg="add">
          <ac:chgData name="Kimberly Brehm" userId="8c2b6ab9-3f19-41de-a892-34e3c36865ec" providerId="ADAL" clId="{81C57DB2-E70C-4966-AC23-62E13FE8BD4E}" dt="2020-02-19T18:04:02.084" v="899"/>
          <ac:inkMkLst>
            <pc:docMk/>
            <pc:sldMk cId="957212590" sldId="267"/>
            <ac:inkMk id="286" creationId="{B04DF76D-7C26-4A92-A657-CD861D9FF8CD}"/>
          </ac:inkMkLst>
        </pc:inkChg>
      </pc:sldChg>
      <pc:sldChg chg="del">
        <pc:chgData name="Kimberly Brehm" userId="8c2b6ab9-3f19-41de-a892-34e3c36865ec" providerId="ADAL" clId="{81C57DB2-E70C-4966-AC23-62E13FE8BD4E}" dt="2020-02-19T17:19:40.481" v="6" actId="47"/>
        <pc:sldMkLst>
          <pc:docMk/>
          <pc:sldMk cId="798294385" sldId="268"/>
        </pc:sldMkLst>
      </pc:sldChg>
      <pc:sldChg chg="add del">
        <pc:chgData name="Kimberly Brehm" userId="8c2b6ab9-3f19-41de-a892-34e3c36865ec" providerId="ADAL" clId="{81C57DB2-E70C-4966-AC23-62E13FE8BD4E}" dt="2020-02-19T17:35:56.713" v="675" actId="47"/>
        <pc:sldMkLst>
          <pc:docMk/>
          <pc:sldMk cId="2436246778" sldId="268"/>
        </pc:sldMkLst>
      </pc:sldChg>
      <pc:sldChg chg="del">
        <pc:chgData name="Kimberly Brehm" userId="8c2b6ab9-3f19-41de-a892-34e3c36865ec" providerId="ADAL" clId="{81C57DB2-E70C-4966-AC23-62E13FE8BD4E}" dt="2020-02-19T17:19:40.913" v="7" actId="47"/>
        <pc:sldMkLst>
          <pc:docMk/>
          <pc:sldMk cId="807410369" sldId="269"/>
        </pc:sldMkLst>
      </pc:sldChg>
      <pc:sldChg chg="del">
        <pc:chgData name="Kimberly Brehm" userId="8c2b6ab9-3f19-41de-a892-34e3c36865ec" providerId="ADAL" clId="{81C57DB2-E70C-4966-AC23-62E13FE8BD4E}" dt="2020-02-19T17:19:42.515" v="8" actId="47"/>
        <pc:sldMkLst>
          <pc:docMk/>
          <pc:sldMk cId="2102426370" sldId="270"/>
        </pc:sldMkLst>
      </pc:sldChg>
    </pc:docChg>
  </pc:docChgLst>
  <pc:docChgLst>
    <pc:chgData name="Kimberly Brehm" userId="8c2b6ab9-3f19-41de-a892-34e3c36865ec" providerId="ADAL" clId="{8CF37D55-A70A-4BE1-89A0-215FDBE70F46}"/>
    <pc:docChg chg="modSld">
      <pc:chgData name="Kimberly Brehm" userId="8c2b6ab9-3f19-41de-a892-34e3c36865ec" providerId="ADAL" clId="{8CF37D55-A70A-4BE1-89A0-215FDBE70F46}" dt="2020-03-31T21:32:20.304" v="46"/>
      <pc:docMkLst>
        <pc:docMk/>
      </pc:docMkLst>
      <pc:sldChg chg="addSp delSp modSp">
        <pc:chgData name="Kimberly Brehm" userId="8c2b6ab9-3f19-41de-a892-34e3c36865ec" providerId="ADAL" clId="{8CF37D55-A70A-4BE1-89A0-215FDBE70F46}" dt="2020-03-31T21:32:20.304" v="46"/>
        <pc:sldMkLst>
          <pc:docMk/>
          <pc:sldMk cId="957212590" sldId="267"/>
        </pc:sldMkLst>
        <pc:grpChg chg="mod">
          <ac:chgData name="Kimberly Brehm" userId="8c2b6ab9-3f19-41de-a892-34e3c36865ec" providerId="ADAL" clId="{8CF37D55-A70A-4BE1-89A0-215FDBE70F46}" dt="2020-03-31T18:33:37.665" v="9"/>
          <ac:grpSpMkLst>
            <pc:docMk/>
            <pc:sldMk cId="957212590" sldId="267"/>
            <ac:grpSpMk id="38" creationId="{1106842F-BAE1-409B-AE9A-9A7EE69E8346}"/>
          </ac:grpSpMkLst>
        </pc:grpChg>
        <pc:grpChg chg="mod">
          <ac:chgData name="Kimberly Brehm" userId="8c2b6ab9-3f19-41de-a892-34e3c36865ec" providerId="ADAL" clId="{8CF37D55-A70A-4BE1-89A0-215FDBE70F46}" dt="2020-03-31T18:33:59.650" v="39"/>
          <ac:grpSpMkLst>
            <pc:docMk/>
            <pc:sldMk cId="957212590" sldId="267"/>
            <ac:grpSpMk id="51" creationId="{6496C603-0E8A-46E2-80CE-83180710C646}"/>
          </ac:grpSpMkLst>
        </pc:grpChg>
        <pc:grpChg chg="mod">
          <ac:chgData name="Kimberly Brehm" userId="8c2b6ab9-3f19-41de-a892-34e3c36865ec" providerId="ADAL" clId="{8CF37D55-A70A-4BE1-89A0-215FDBE70F46}" dt="2020-03-31T18:33:59.650" v="39"/>
          <ac:grpSpMkLst>
            <pc:docMk/>
            <pc:sldMk cId="957212590" sldId="267"/>
            <ac:grpSpMk id="52" creationId="{ECE638CC-B747-49ED-8D9F-8AD70F6308F8}"/>
          </ac:grpSpMkLst>
        </pc:grpChg>
        <pc:grpChg chg="mod">
          <ac:chgData name="Kimberly Brehm" userId="8c2b6ab9-3f19-41de-a892-34e3c36865ec" providerId="ADAL" clId="{8CF37D55-A70A-4BE1-89A0-215FDBE70F46}" dt="2020-03-31T18:33:59.650" v="39"/>
          <ac:grpSpMkLst>
            <pc:docMk/>
            <pc:sldMk cId="957212590" sldId="267"/>
            <ac:grpSpMk id="53" creationId="{2140B915-172A-401D-BC79-89C4E2777E85}"/>
          </ac:grpSpMkLst>
        </pc:grpChg>
        <pc:grpChg chg="del mod">
          <ac:chgData name="Kimberly Brehm" userId="8c2b6ab9-3f19-41de-a892-34e3c36865ec" providerId="ADAL" clId="{8CF37D55-A70A-4BE1-89A0-215FDBE70F46}" dt="2020-03-31T18:33:52.688" v="26"/>
          <ac:grpSpMkLst>
            <pc:docMk/>
            <pc:sldMk cId="957212590" sldId="267"/>
            <ac:grpSpMk id="136" creationId="{A26D67FF-E0DD-4FCE-9D49-B83A7281CF47}"/>
          </ac:grpSpMkLst>
        </pc:grpChg>
        <pc:grpChg chg="del mod">
          <ac:chgData name="Kimberly Brehm" userId="8c2b6ab9-3f19-41de-a892-34e3c36865ec" providerId="ADAL" clId="{8CF37D55-A70A-4BE1-89A0-215FDBE70F46}" dt="2020-03-31T18:33:52.680" v="17"/>
          <ac:grpSpMkLst>
            <pc:docMk/>
            <pc:sldMk cId="957212590" sldId="267"/>
            <ac:grpSpMk id="137" creationId="{C074EE0E-78DA-42DC-A3E9-E37C0A7E5332}"/>
          </ac:grpSpMkLst>
        </pc:grpChg>
        <pc:grpChg chg="del mod">
          <ac:chgData name="Kimberly Brehm" userId="8c2b6ab9-3f19-41de-a892-34e3c36865ec" providerId="ADAL" clId="{8CF37D55-A70A-4BE1-89A0-215FDBE70F46}" dt="2020-03-31T18:33:37.304" v="8"/>
          <ac:grpSpMkLst>
            <pc:docMk/>
            <pc:sldMk cId="957212590" sldId="267"/>
            <ac:grpSpMk id="167" creationId="{9C421F7E-12EB-447B-A9AF-D173FE5154AF}"/>
          </ac:grpSpMkLst>
        </pc:grpChg>
        <pc:grpChg chg="mod">
          <ac:chgData name="Kimberly Brehm" userId="8c2b6ab9-3f19-41de-a892-34e3c36865ec" providerId="ADAL" clId="{8CF37D55-A70A-4BE1-89A0-215FDBE70F46}" dt="2020-03-31T18:33:24.931" v="3" actId="1076"/>
          <ac:grpSpMkLst>
            <pc:docMk/>
            <pc:sldMk cId="957212590" sldId="267"/>
            <ac:grpSpMk id="198" creationId="{4145DC80-5C9C-49BA-8FF6-BA325717182D}"/>
          </ac:grpSpMkLst>
        </pc:grpChg>
        <pc:grpChg chg="mod">
          <ac:chgData name="Kimberly Brehm" userId="8c2b6ab9-3f19-41de-a892-34e3c36865ec" providerId="ADAL" clId="{8CF37D55-A70A-4BE1-89A0-215FDBE70F46}" dt="2020-03-31T18:33:24.931" v="3" actId="1076"/>
          <ac:grpSpMkLst>
            <pc:docMk/>
            <pc:sldMk cId="957212590" sldId="267"/>
            <ac:grpSpMk id="199" creationId="{26345A8E-BC3A-45D5-9C66-3E73563DF119}"/>
          </ac:grpSpMkLst>
        </pc:grpChg>
        <pc:grpChg chg="mod">
          <ac:chgData name="Kimberly Brehm" userId="8c2b6ab9-3f19-41de-a892-34e3c36865ec" providerId="ADAL" clId="{8CF37D55-A70A-4BE1-89A0-215FDBE70F46}" dt="2020-03-31T18:33:24.931" v="3" actId="1076"/>
          <ac:grpSpMkLst>
            <pc:docMk/>
            <pc:sldMk cId="957212590" sldId="267"/>
            <ac:grpSpMk id="212" creationId="{0488AA2F-C9AC-4F20-8DD0-2CCEBB3B1BC0}"/>
          </ac:grpSpMkLst>
        </pc:grpChg>
        <pc:grpChg chg="mod">
          <ac:chgData name="Kimberly Brehm" userId="8c2b6ab9-3f19-41de-a892-34e3c36865ec" providerId="ADAL" clId="{8CF37D55-A70A-4BE1-89A0-215FDBE70F46}" dt="2020-03-31T18:33:24.931" v="3" actId="1076"/>
          <ac:grpSpMkLst>
            <pc:docMk/>
            <pc:sldMk cId="957212590" sldId="267"/>
            <ac:grpSpMk id="213" creationId="{D6133DB6-E9DC-42E3-B553-42F724E9877C}"/>
          </ac:grpSpMkLst>
        </pc:grpChg>
        <pc:grpChg chg="mod">
          <ac:chgData name="Kimberly Brehm" userId="8c2b6ab9-3f19-41de-a892-34e3c36865ec" providerId="ADAL" clId="{8CF37D55-A70A-4BE1-89A0-215FDBE70F46}" dt="2020-03-31T18:33:24.931" v="3" actId="1076"/>
          <ac:grpSpMkLst>
            <pc:docMk/>
            <pc:sldMk cId="957212590" sldId="267"/>
            <ac:grpSpMk id="214" creationId="{0FE05837-EAB7-4B77-ABC8-675DB8B04918}"/>
          </ac:grpSpMkLst>
        </pc:grpChg>
        <pc:grpChg chg="mod">
          <ac:chgData name="Kimberly Brehm" userId="8c2b6ab9-3f19-41de-a892-34e3c36865ec" providerId="ADAL" clId="{8CF37D55-A70A-4BE1-89A0-215FDBE70F46}" dt="2020-03-31T18:33:24.931" v="3" actId="1076"/>
          <ac:grpSpMkLst>
            <pc:docMk/>
            <pc:sldMk cId="957212590" sldId="267"/>
            <ac:grpSpMk id="226" creationId="{3C527D05-B9C3-4F31-9956-8F2464B5BFD7}"/>
          </ac:grpSpMkLst>
        </pc:grpChg>
        <pc:grpChg chg="mod">
          <ac:chgData name="Kimberly Brehm" userId="8c2b6ab9-3f19-41de-a892-34e3c36865ec" providerId="ADAL" clId="{8CF37D55-A70A-4BE1-89A0-215FDBE70F46}" dt="2020-03-31T18:33:24.931" v="3" actId="1076"/>
          <ac:grpSpMkLst>
            <pc:docMk/>
            <pc:sldMk cId="957212590" sldId="267"/>
            <ac:grpSpMk id="227" creationId="{B6B5E6BD-60AD-4B40-9B97-8199F73A2B81}"/>
          </ac:grpSpMkLst>
        </pc:grpChg>
        <pc:grpChg chg="del mod">
          <ac:chgData name="Kimberly Brehm" userId="8c2b6ab9-3f19-41de-a892-34e3c36865ec" providerId="ADAL" clId="{8CF37D55-A70A-4BE1-89A0-215FDBE70F46}" dt="2020-03-31T18:33:52.685" v="21"/>
          <ac:grpSpMkLst>
            <pc:docMk/>
            <pc:sldMk cId="957212590" sldId="267"/>
            <ac:grpSpMk id="256" creationId="{BFEBE8DF-032C-47D0-A6EC-01202CF0A7A9}"/>
          </ac:grpSpMkLst>
        </pc:grpChg>
        <pc:grpChg chg="del mod">
          <ac:chgData name="Kimberly Brehm" userId="8c2b6ab9-3f19-41de-a892-34e3c36865ec" providerId="ADAL" clId="{8CF37D55-A70A-4BE1-89A0-215FDBE70F46}" dt="2020-03-31T18:33:52.686" v="23"/>
          <ac:grpSpMkLst>
            <pc:docMk/>
            <pc:sldMk cId="957212590" sldId="267"/>
            <ac:grpSpMk id="257" creationId="{F9F73144-0F7F-47ED-A157-43912BE849A3}"/>
          </ac:grpSpMkLst>
        </pc:grpChg>
        <pc:grpChg chg="mod">
          <ac:chgData name="Kimberly Brehm" userId="8c2b6ab9-3f19-41de-a892-34e3c36865ec" providerId="ADAL" clId="{8CF37D55-A70A-4BE1-89A0-215FDBE70F46}" dt="2020-03-31T18:33:24.931" v="3" actId="1076"/>
          <ac:grpSpMkLst>
            <pc:docMk/>
            <pc:sldMk cId="957212590" sldId="267"/>
            <ac:grpSpMk id="279" creationId="{71825C6C-2B96-4C47-ACF2-7CC0F7E0CBC2}"/>
          </ac:grpSpMkLst>
        </pc:grpChg>
        <pc:grpChg chg="mod">
          <ac:chgData name="Kimberly Brehm" userId="8c2b6ab9-3f19-41de-a892-34e3c36865ec" providerId="ADAL" clId="{8CF37D55-A70A-4BE1-89A0-215FDBE70F46}" dt="2020-03-31T18:33:24.931" v="3" actId="1076"/>
          <ac:grpSpMkLst>
            <pc:docMk/>
            <pc:sldMk cId="957212590" sldId="267"/>
            <ac:grpSpMk id="280" creationId="{C43F5DD1-579B-46D9-95EA-15DF0682A304}"/>
          </ac:grpSpMkLst>
        </pc:grpChg>
        <pc:picChg chg="add del mod">
          <ac:chgData name="Kimberly Brehm" userId="8c2b6ab9-3f19-41de-a892-34e3c36865ec" providerId="ADAL" clId="{8CF37D55-A70A-4BE1-89A0-215FDBE70F46}" dt="2020-03-31T21:21:32.467" v="41"/>
          <ac:picMkLst>
            <pc:docMk/>
            <pc:sldMk cId="957212590" sldId="267"/>
            <ac:picMk id="54" creationId="{02695B38-3052-4274-8DC2-0F21CB62DF61}"/>
          </ac:picMkLst>
        </pc:picChg>
        <pc:picChg chg="add del mod">
          <ac:chgData name="Kimberly Brehm" userId="8c2b6ab9-3f19-41de-a892-34e3c36865ec" providerId="ADAL" clId="{8CF37D55-A70A-4BE1-89A0-215FDBE70F46}" dt="2020-03-31T21:22:28.864" v="42"/>
          <ac:picMkLst>
            <pc:docMk/>
            <pc:sldMk cId="957212590" sldId="267"/>
            <ac:picMk id="56" creationId="{AD353963-A8E5-4BAA-A6F1-C3662F921BDB}"/>
          </ac:picMkLst>
        </pc:picChg>
        <pc:picChg chg="add del mod">
          <ac:chgData name="Kimberly Brehm" userId="8c2b6ab9-3f19-41de-a892-34e3c36865ec" providerId="ADAL" clId="{8CF37D55-A70A-4BE1-89A0-215FDBE70F46}" dt="2020-03-31T21:22:38.653" v="43"/>
          <ac:picMkLst>
            <pc:docMk/>
            <pc:sldMk cId="957212590" sldId="267"/>
            <ac:picMk id="57" creationId="{537758C7-F64D-4E5A-9451-ED1999685A79}"/>
          </ac:picMkLst>
        </pc:picChg>
        <pc:picChg chg="add del mod">
          <ac:chgData name="Kimberly Brehm" userId="8c2b6ab9-3f19-41de-a892-34e3c36865ec" providerId="ADAL" clId="{8CF37D55-A70A-4BE1-89A0-215FDBE70F46}" dt="2020-03-31T21:22:48.926" v="44"/>
          <ac:picMkLst>
            <pc:docMk/>
            <pc:sldMk cId="957212590" sldId="267"/>
            <ac:picMk id="58" creationId="{54FE3427-AD05-417C-82D0-3DBB2DA0CEE7}"/>
          </ac:picMkLst>
        </pc:picChg>
        <pc:picChg chg="add del mod">
          <ac:chgData name="Kimberly Brehm" userId="8c2b6ab9-3f19-41de-a892-34e3c36865ec" providerId="ADAL" clId="{8CF37D55-A70A-4BE1-89A0-215FDBE70F46}" dt="2020-03-31T21:27:00.948" v="45"/>
          <ac:picMkLst>
            <pc:docMk/>
            <pc:sldMk cId="957212590" sldId="267"/>
            <ac:picMk id="62" creationId="{0E18AB71-F081-43C7-B904-0FD8C467D949}"/>
          </ac:picMkLst>
        </pc:picChg>
        <pc:picChg chg="add del mod">
          <ac:chgData name="Kimberly Brehm" userId="8c2b6ab9-3f19-41de-a892-34e3c36865ec" providerId="ADAL" clId="{8CF37D55-A70A-4BE1-89A0-215FDBE70F46}" dt="2020-03-31T21:32:20.304" v="46"/>
          <ac:picMkLst>
            <pc:docMk/>
            <pc:sldMk cId="957212590" sldId="267"/>
            <ac:picMk id="76" creationId="{A7B67E4E-E225-4FF7-BE91-AF91C4551284}"/>
          </ac:picMkLst>
        </pc:picChg>
        <pc:picChg chg="add mod">
          <ac:chgData name="Kimberly Brehm" userId="8c2b6ab9-3f19-41de-a892-34e3c36865ec" providerId="ADAL" clId="{8CF37D55-A70A-4BE1-89A0-215FDBE70F46}" dt="2020-03-31T21:32:20.304" v="46"/>
          <ac:picMkLst>
            <pc:docMk/>
            <pc:sldMk cId="957212590" sldId="267"/>
            <ac:picMk id="78" creationId="{7BB80B63-FC7C-4F34-A99B-673B4FC2586F}"/>
          </ac:picMkLst>
        </pc:picChg>
        <pc:picChg chg="del">
          <ac:chgData name="Kimberly Brehm" userId="8c2b6ab9-3f19-41de-a892-34e3c36865ec" providerId="ADAL" clId="{8CF37D55-A70A-4BE1-89A0-215FDBE70F46}" dt="2020-03-31T21:16:59.712" v="40"/>
          <ac:picMkLst>
            <pc:docMk/>
            <pc:sldMk cId="957212590" sldId="267"/>
            <ac:picMk id="287" creationId="{0AD404AF-EFCB-4CD9-9DBD-1A3C3E53C6D2}"/>
          </ac:picMkLst>
        </pc:picChg>
        <pc:inkChg chg="add mod">
          <ac:chgData name="Kimberly Brehm" userId="8c2b6ab9-3f19-41de-a892-34e3c36865ec" providerId="ADAL" clId="{8CF37D55-A70A-4BE1-89A0-215FDBE70F46}" dt="2020-03-31T18:33:37.665" v="9"/>
          <ac:inkMkLst>
            <pc:docMk/>
            <pc:sldMk cId="957212590" sldId="267"/>
            <ac:inkMk id="36" creationId="{768DA337-B218-439C-8BBE-880090431472}"/>
          </ac:inkMkLst>
        </pc:inkChg>
        <pc:inkChg chg="add mod">
          <ac:chgData name="Kimberly Brehm" userId="8c2b6ab9-3f19-41de-a892-34e3c36865ec" providerId="ADAL" clId="{8CF37D55-A70A-4BE1-89A0-215FDBE70F46}" dt="2020-03-31T18:33:37.665" v="9"/>
          <ac:inkMkLst>
            <pc:docMk/>
            <pc:sldMk cId="957212590" sldId="267"/>
            <ac:inkMk id="37" creationId="{E953D1DE-400B-4A23-A4C4-C0023F772FE8}"/>
          </ac:inkMkLst>
        </pc:inkChg>
        <pc:inkChg chg="add">
          <ac:chgData name="Kimberly Brehm" userId="8c2b6ab9-3f19-41de-a892-34e3c36865ec" providerId="ADAL" clId="{8CF37D55-A70A-4BE1-89A0-215FDBE70F46}" dt="2020-03-31T18:33:38.832" v="10" actId="9405"/>
          <ac:inkMkLst>
            <pc:docMk/>
            <pc:sldMk cId="957212590" sldId="267"/>
            <ac:inkMk id="39" creationId="{C789AD91-AFCD-4D11-9CD4-39ACC1D0663D}"/>
          </ac:inkMkLst>
        </pc:inkChg>
        <pc:inkChg chg="add mod">
          <ac:chgData name="Kimberly Brehm" userId="8c2b6ab9-3f19-41de-a892-34e3c36865ec" providerId="ADAL" clId="{8CF37D55-A70A-4BE1-89A0-215FDBE70F46}" dt="2020-03-31T18:33:59.650" v="39"/>
          <ac:inkMkLst>
            <pc:docMk/>
            <pc:sldMk cId="957212590" sldId="267"/>
            <ac:inkMk id="40" creationId="{90C01EBB-A2B3-4770-96A6-BDBE5456D72F}"/>
          </ac:inkMkLst>
        </pc:inkChg>
        <pc:inkChg chg="add mod">
          <ac:chgData name="Kimberly Brehm" userId="8c2b6ab9-3f19-41de-a892-34e3c36865ec" providerId="ADAL" clId="{8CF37D55-A70A-4BE1-89A0-215FDBE70F46}" dt="2020-03-31T18:33:59.650" v="39"/>
          <ac:inkMkLst>
            <pc:docMk/>
            <pc:sldMk cId="957212590" sldId="267"/>
            <ac:inkMk id="41" creationId="{D3ADD44C-5AD1-4B59-99F3-73F2D2EBF9B9}"/>
          </ac:inkMkLst>
        </pc:inkChg>
        <pc:inkChg chg="add mod">
          <ac:chgData name="Kimberly Brehm" userId="8c2b6ab9-3f19-41de-a892-34e3c36865ec" providerId="ADAL" clId="{8CF37D55-A70A-4BE1-89A0-215FDBE70F46}" dt="2020-03-31T18:33:59.650" v="39"/>
          <ac:inkMkLst>
            <pc:docMk/>
            <pc:sldMk cId="957212590" sldId="267"/>
            <ac:inkMk id="42" creationId="{638A7C35-195A-4349-B3EC-2458E91E35B0}"/>
          </ac:inkMkLst>
        </pc:inkChg>
        <pc:inkChg chg="add mod">
          <ac:chgData name="Kimberly Brehm" userId="8c2b6ab9-3f19-41de-a892-34e3c36865ec" providerId="ADAL" clId="{8CF37D55-A70A-4BE1-89A0-215FDBE70F46}" dt="2020-03-31T18:33:59.650" v="39"/>
          <ac:inkMkLst>
            <pc:docMk/>
            <pc:sldMk cId="957212590" sldId="267"/>
            <ac:inkMk id="43" creationId="{8CB4ED65-900C-47C8-AF29-3763E485FCC2}"/>
          </ac:inkMkLst>
        </pc:inkChg>
        <pc:inkChg chg="add mod">
          <ac:chgData name="Kimberly Brehm" userId="8c2b6ab9-3f19-41de-a892-34e3c36865ec" providerId="ADAL" clId="{8CF37D55-A70A-4BE1-89A0-215FDBE70F46}" dt="2020-03-31T18:33:59.650" v="39"/>
          <ac:inkMkLst>
            <pc:docMk/>
            <pc:sldMk cId="957212590" sldId="267"/>
            <ac:inkMk id="44" creationId="{30982F48-F62C-4276-B68D-AB590E0252D0}"/>
          </ac:inkMkLst>
        </pc:inkChg>
        <pc:inkChg chg="add mod">
          <ac:chgData name="Kimberly Brehm" userId="8c2b6ab9-3f19-41de-a892-34e3c36865ec" providerId="ADAL" clId="{8CF37D55-A70A-4BE1-89A0-215FDBE70F46}" dt="2020-03-31T18:33:59.650" v="39"/>
          <ac:inkMkLst>
            <pc:docMk/>
            <pc:sldMk cId="957212590" sldId="267"/>
            <ac:inkMk id="46" creationId="{B6E06831-10C6-4C68-8166-12B1A1BDC167}"/>
          </ac:inkMkLst>
        </pc:inkChg>
        <pc:inkChg chg="add mod">
          <ac:chgData name="Kimberly Brehm" userId="8c2b6ab9-3f19-41de-a892-34e3c36865ec" providerId="ADAL" clId="{8CF37D55-A70A-4BE1-89A0-215FDBE70F46}" dt="2020-03-31T18:33:59.650" v="39"/>
          <ac:inkMkLst>
            <pc:docMk/>
            <pc:sldMk cId="957212590" sldId="267"/>
            <ac:inkMk id="47" creationId="{D882D25A-0503-4548-8169-C647C74A9BBE}"/>
          </ac:inkMkLst>
        </pc:inkChg>
        <pc:inkChg chg="add mod">
          <ac:chgData name="Kimberly Brehm" userId="8c2b6ab9-3f19-41de-a892-34e3c36865ec" providerId="ADAL" clId="{8CF37D55-A70A-4BE1-89A0-215FDBE70F46}" dt="2020-03-31T18:33:59.650" v="39"/>
          <ac:inkMkLst>
            <pc:docMk/>
            <pc:sldMk cId="957212590" sldId="267"/>
            <ac:inkMk id="48" creationId="{55543C04-4C4E-453B-9E11-4A7DD541CCA0}"/>
          </ac:inkMkLst>
        </pc:inkChg>
        <pc:inkChg chg="add mod">
          <ac:chgData name="Kimberly Brehm" userId="8c2b6ab9-3f19-41de-a892-34e3c36865ec" providerId="ADAL" clId="{8CF37D55-A70A-4BE1-89A0-215FDBE70F46}" dt="2020-03-31T18:33:59.650" v="39"/>
          <ac:inkMkLst>
            <pc:docMk/>
            <pc:sldMk cId="957212590" sldId="267"/>
            <ac:inkMk id="49" creationId="{8B37C76E-42FD-41EC-92F0-151B32A2E445}"/>
          </ac:inkMkLst>
        </pc:inkChg>
        <pc:inkChg chg="add mod">
          <ac:chgData name="Kimberly Brehm" userId="8c2b6ab9-3f19-41de-a892-34e3c36865ec" providerId="ADAL" clId="{8CF37D55-A70A-4BE1-89A0-215FDBE70F46}" dt="2020-03-31T18:33:59.650" v="39"/>
          <ac:inkMkLst>
            <pc:docMk/>
            <pc:sldMk cId="957212590" sldId="267"/>
            <ac:inkMk id="50" creationId="{AB312CEB-2EAB-4045-AA49-D3BFB85BD0CD}"/>
          </ac:inkMkLst>
        </pc:inkChg>
        <pc:inkChg chg="add del">
          <ac:chgData name="Kimberly Brehm" userId="8c2b6ab9-3f19-41de-a892-34e3c36865ec" providerId="ADAL" clId="{8CF37D55-A70A-4BE1-89A0-215FDBE70F46}" dt="2020-03-31T21:22:28.864" v="42"/>
          <ac:inkMkLst>
            <pc:docMk/>
            <pc:sldMk cId="957212590" sldId="267"/>
            <ac:inkMk id="55" creationId="{B02AA1CC-793D-4A91-AA6E-5EB942C7A793}"/>
          </ac:inkMkLst>
        </pc:inkChg>
        <pc:inkChg chg="add del">
          <ac:chgData name="Kimberly Brehm" userId="8c2b6ab9-3f19-41de-a892-34e3c36865ec" providerId="ADAL" clId="{8CF37D55-A70A-4BE1-89A0-215FDBE70F46}" dt="2020-03-31T21:32:20.304" v="46"/>
          <ac:inkMkLst>
            <pc:docMk/>
            <pc:sldMk cId="957212590" sldId="267"/>
            <ac:inkMk id="75" creationId="{7E3CFC28-5B6E-4675-A43D-F5EB35918BA8}"/>
          </ac:inkMkLst>
        </pc:inkChg>
        <pc:inkChg chg="add">
          <ac:chgData name="Kimberly Brehm" userId="8c2b6ab9-3f19-41de-a892-34e3c36865ec" providerId="ADAL" clId="{8CF37D55-A70A-4BE1-89A0-215FDBE70F46}" dt="2020-03-31T21:32:20.304" v="46"/>
          <ac:inkMkLst>
            <pc:docMk/>
            <pc:sldMk cId="957212590" sldId="267"/>
            <ac:inkMk id="77" creationId="{C743B12F-55E3-483B-8770-0A3D235038B1}"/>
          </ac:inkMkLst>
        </pc:inkChg>
        <pc:inkChg chg="del">
          <ac:chgData name="Kimberly Brehm" userId="8c2b6ab9-3f19-41de-a892-34e3c36865ec" providerId="ADAL" clId="{8CF37D55-A70A-4BE1-89A0-215FDBE70F46}" dt="2020-03-31T18:33:49.031" v="14"/>
          <ac:inkMkLst>
            <pc:docMk/>
            <pc:sldMk cId="957212590" sldId="267"/>
            <ac:inkMk id="104" creationId="{1C7006E7-8E8D-4905-9214-47B6912EE7B2}"/>
          </ac:inkMkLst>
        </pc:inkChg>
        <pc:inkChg chg="del">
          <ac:chgData name="Kimberly Brehm" userId="8c2b6ab9-3f19-41de-a892-34e3c36865ec" providerId="ADAL" clId="{8CF37D55-A70A-4BE1-89A0-215FDBE70F46}" dt="2020-03-31T18:33:49.031" v="13"/>
          <ac:inkMkLst>
            <pc:docMk/>
            <pc:sldMk cId="957212590" sldId="267"/>
            <ac:inkMk id="105" creationId="{1B5330A0-9464-4F1C-BEEC-CEB62818105C}"/>
          </ac:inkMkLst>
        </pc:inkChg>
        <pc:inkChg chg="del">
          <ac:chgData name="Kimberly Brehm" userId="8c2b6ab9-3f19-41de-a892-34e3c36865ec" providerId="ADAL" clId="{8CF37D55-A70A-4BE1-89A0-215FDBE70F46}" dt="2020-03-31T18:33:52.680" v="17"/>
          <ac:inkMkLst>
            <pc:docMk/>
            <pc:sldMk cId="957212590" sldId="267"/>
            <ac:inkMk id="106" creationId="{D967CC64-8F09-4D05-A60E-148C2F3FA829}"/>
          </ac:inkMkLst>
        </pc:inkChg>
        <pc:inkChg chg="del">
          <ac:chgData name="Kimberly Brehm" userId="8c2b6ab9-3f19-41de-a892-34e3c36865ec" providerId="ADAL" clId="{8CF37D55-A70A-4BE1-89A0-215FDBE70F46}" dt="2020-03-31T18:33:49.024" v="11"/>
          <ac:inkMkLst>
            <pc:docMk/>
            <pc:sldMk cId="957212590" sldId="267"/>
            <ac:inkMk id="107" creationId="{88354EE0-EDCE-4734-8421-BCFCE93A9CE2}"/>
          </ac:inkMkLst>
        </pc:inkChg>
        <pc:inkChg chg="del mod">
          <ac:chgData name="Kimberly Brehm" userId="8c2b6ab9-3f19-41de-a892-34e3c36865ec" providerId="ADAL" clId="{8CF37D55-A70A-4BE1-89A0-215FDBE70F46}" dt="2020-03-31T18:33:52.687" v="25"/>
          <ac:inkMkLst>
            <pc:docMk/>
            <pc:sldMk cId="957212590" sldId="267"/>
            <ac:inkMk id="108" creationId="{2617EFD5-26BF-4E4B-9D83-8BF004E3B726}"/>
          </ac:inkMkLst>
        </pc:inkChg>
        <pc:inkChg chg="del">
          <ac:chgData name="Kimberly Brehm" userId="8c2b6ab9-3f19-41de-a892-34e3c36865ec" providerId="ADAL" clId="{8CF37D55-A70A-4BE1-89A0-215FDBE70F46}" dt="2020-03-31T18:33:52.687" v="24"/>
          <ac:inkMkLst>
            <pc:docMk/>
            <pc:sldMk cId="957212590" sldId="267"/>
            <ac:inkMk id="109" creationId="{1ED383D1-E35F-423C-AFC0-8492B72A188F}"/>
          </ac:inkMkLst>
        </pc:inkChg>
        <pc:inkChg chg="del">
          <ac:chgData name="Kimberly Brehm" userId="8c2b6ab9-3f19-41de-a892-34e3c36865ec" providerId="ADAL" clId="{8CF37D55-A70A-4BE1-89A0-215FDBE70F46}" dt="2020-03-31T18:33:52.688" v="26"/>
          <ac:inkMkLst>
            <pc:docMk/>
            <pc:sldMk cId="957212590" sldId="267"/>
            <ac:inkMk id="110" creationId="{BEA3CA41-8AD8-443C-A65A-3E51A7F2250D}"/>
          </ac:inkMkLst>
        </pc:inkChg>
        <pc:inkChg chg="del mod">
          <ac:chgData name="Kimberly Brehm" userId="8c2b6ab9-3f19-41de-a892-34e3c36865ec" providerId="ADAL" clId="{8CF37D55-A70A-4BE1-89A0-215FDBE70F46}" dt="2020-03-31T18:33:52.689" v="28"/>
          <ac:inkMkLst>
            <pc:docMk/>
            <pc:sldMk cId="957212590" sldId="267"/>
            <ac:inkMk id="111" creationId="{85966387-4482-4689-88CB-DC23BCF4AD19}"/>
          </ac:inkMkLst>
        </pc:inkChg>
        <pc:inkChg chg="del">
          <ac:chgData name="Kimberly Brehm" userId="8c2b6ab9-3f19-41de-a892-34e3c36865ec" providerId="ADAL" clId="{8CF37D55-A70A-4BE1-89A0-215FDBE70F46}" dt="2020-03-31T18:33:52.682" v="19"/>
          <ac:inkMkLst>
            <pc:docMk/>
            <pc:sldMk cId="957212590" sldId="267"/>
            <ac:inkMk id="112" creationId="{5CC40099-B04F-4C50-80FB-355BEBFD17BC}"/>
          </ac:inkMkLst>
        </pc:inkChg>
        <pc:inkChg chg="del mod">
          <ac:chgData name="Kimberly Brehm" userId="8c2b6ab9-3f19-41de-a892-34e3c36865ec" providerId="ADAL" clId="{8CF37D55-A70A-4BE1-89A0-215FDBE70F46}" dt="2020-03-31T18:33:37.304" v="8"/>
          <ac:inkMkLst>
            <pc:docMk/>
            <pc:sldMk cId="957212590" sldId="267"/>
            <ac:inkMk id="165" creationId="{BE984209-0577-4012-8B9F-DE1C61408721}"/>
          </ac:inkMkLst>
        </pc:inkChg>
        <pc:inkChg chg="mod">
          <ac:chgData name="Kimberly Brehm" userId="8c2b6ab9-3f19-41de-a892-34e3c36865ec" providerId="ADAL" clId="{8CF37D55-A70A-4BE1-89A0-215FDBE70F46}" dt="2020-03-31T18:33:37.304" v="8"/>
          <ac:inkMkLst>
            <pc:docMk/>
            <pc:sldMk cId="957212590" sldId="267"/>
            <ac:inkMk id="166" creationId="{AE65DA64-789A-490D-9C92-D144A46183D2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68" creationId="{44B231FA-5C51-4A3A-932D-34910FE17718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69" creationId="{BBD05948-8447-47C5-9A76-2AF7EA163ED0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70" creationId="{3E432EC5-6946-4626-B0E8-BA6E3D55F32A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71" creationId="{D2A37852-4F8B-447A-A970-15915E5078B6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72" creationId="{E2CBF78B-6CD7-46D7-8950-AB59F24F9855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73" creationId="{B78A91F2-3F61-4328-9EAA-B7681FFF6D40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74" creationId="{26D89542-8246-4B66-8AE6-CDDD8BD51D1E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75" creationId="{C19C30A0-A1CE-4DBD-BB44-EDC6FDA04C24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76" creationId="{AC4B6890-C103-4067-A61C-FA3E0D6F1182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77" creationId="{822B61B1-AAAE-44BB-A208-DD79792BCA24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78" creationId="{2CB9DF0D-D5CA-4D26-9B35-F3F62DEDA917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79" creationId="{3F265535-1A01-4AE8-8B8E-4018BDA259FA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80" creationId="{A3BADBC8-776E-4A17-BD5D-E17AA4EDBD3C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81" creationId="{941853BA-3E61-42B4-A80C-BA6B4CAEB598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82" creationId="{057D5DC6-32F9-4838-B651-F5C0C76B0223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83" creationId="{9A47834C-BF94-4DE3-90C3-938B35B26F15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84" creationId="{B60C4EF2-D9BC-47FE-AE23-8D35CA8AE415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85" creationId="{CE939F70-86CC-47E4-8C8A-F92DC3AFC26E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86" creationId="{CF5EF0A2-EC6B-4930-9C51-61B6A69CC7B9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87" creationId="{EE1879C2-717C-480C-AD09-4E4EACED97FD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88" creationId="{C7BAB75A-29F7-40F2-956C-9B2457A40B9B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89" creationId="{BD690B46-CDA2-4575-9675-D100AB7F72C4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90" creationId="{3643113D-6CD6-44AA-A527-8BD22FF95883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91" creationId="{74AFFACA-7CA6-40D8-A145-ADA6F5E7A22E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92" creationId="{907FA2D0-659B-4919-8CAA-CD65AFDFAD60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93" creationId="{8CD87E0A-4C85-45F7-9727-5D39EB5BFD5B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94" creationId="{FB9ED05B-5209-431A-955F-60DE05E0ED9A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95" creationId="{85903637-EEA7-45B7-A5D7-312C65958067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196" creationId="{B2F9D70F-F709-4ED9-AAF1-B7C548075DF3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00" creationId="{6EA39822-6D4C-4976-BE41-296AE4D410FF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01" creationId="{AF7E9837-133E-4A10-97A4-4484E767A32A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02" creationId="{1B56DED8-F5FA-4D92-8D1C-E77D09B4D58D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03" creationId="{94C5DC87-20CF-4569-AE12-75F7AF2D69BA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04" creationId="{ABCB7FD6-A504-4C91-883B-24AB63ACD89B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05" creationId="{6617367E-042D-4762-8E6A-34E4C67F34C1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06" creationId="{F5AF100F-41B6-4163-8602-98BE7D54C815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07" creationId="{E6C7C929-E1E3-4BCC-BE07-57FDDC86C59B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08" creationId="{7C2815A4-5579-4142-8A8B-3C31A4A15D0E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09" creationId="{A4789478-1126-4335-A2F1-06770CD134F9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10" creationId="{52921E4D-F5C9-4C17-BD77-F0ED3A6E0D54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11" creationId="{55ECA552-9283-42FF-9B31-25A90B7C0552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15" creationId="{A373E101-3899-4337-8F90-8B1FFAFBF9CD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16" creationId="{9A7C7775-CE9C-4348-8CD7-8429D6D703EA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17" creationId="{F2D22319-1EFB-4AEF-98C1-99E26F0039D1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18" creationId="{814A4BFC-6218-464A-97B4-A9C6331656E6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19" creationId="{B81E04CE-CB2C-4B28-8D03-2B3CE876D605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20" creationId="{A2ED149F-E831-40D6-ACDC-39C4C955DDF1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21" creationId="{A3D9C7E9-660A-4E54-ADDE-E0497491431E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22" creationId="{23BFBE53-8923-4E67-BD4D-CC594C2F99DA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23" creationId="{76BBFF04-40FA-491B-89F0-0B0EAEFA4209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24" creationId="{C6B3F781-18C7-4F5F-B03B-D2DBBE26FC14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25" creationId="{776DF995-5025-4F8D-82DE-2ED6846B87E3}"/>
          </ac:inkMkLst>
        </pc:inkChg>
        <pc:inkChg chg="add del mod">
          <ac:chgData name="Kimberly Brehm" userId="8c2b6ab9-3f19-41de-a892-34e3c36865ec" providerId="ADAL" clId="{8CF37D55-A70A-4BE1-89A0-215FDBE70F46}" dt="2020-03-31T18:33:34.565" v="5"/>
          <ac:inkMkLst>
            <pc:docMk/>
            <pc:sldMk cId="957212590" sldId="267"/>
            <ac:inkMk id="228" creationId="{C3388EAF-98ED-4CC6-8F72-A80B829105E5}"/>
          </ac:inkMkLst>
        </pc:inkChg>
        <pc:inkChg chg="add del mod">
          <ac:chgData name="Kimberly Brehm" userId="8c2b6ab9-3f19-41de-a892-34e3c36865ec" providerId="ADAL" clId="{8CF37D55-A70A-4BE1-89A0-215FDBE70F46}" dt="2020-03-31T18:33:32.668" v="4"/>
          <ac:inkMkLst>
            <pc:docMk/>
            <pc:sldMk cId="957212590" sldId="267"/>
            <ac:inkMk id="229" creationId="{48E0E47B-3B80-4021-90BE-7160CCC1C61B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30" creationId="{EA0916F0-537B-4411-9A8E-00AFA87D20A2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31" creationId="{B937517F-653B-4DA3-8CE1-FC060562D4C7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32" creationId="{12AAB87A-D899-4BD2-BA67-9A4E90E3DDAF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33" creationId="{1956FCC0-A373-44A9-A550-641FCC8A3A6F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34" creationId="{29FD8544-389F-4105-8D70-78B031966DBC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35" creationId="{6A4E808E-91BF-461F-B50B-CFBB3AD7CA54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36" creationId="{1BFA5E2F-EB32-4FC6-80F9-4CD9651E157B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37" creationId="{835911AF-1E4D-47F0-A859-420D239AFDFA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38" creationId="{B00CFB26-803B-4249-B875-7A6EC6AA59D0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39" creationId="{1CC11EFA-2A08-4DAE-8C9F-5658183D18C1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40" creationId="{E773C14C-0E7A-47D5-8C41-17BB8BBDF679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41" creationId="{9C5546C1-92F9-4DFA-A8C7-5B4F59E03209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42" creationId="{98689E78-FF44-4BF0-AD96-A0E13DA4819D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43" creationId="{DC510516-82ED-4A29-8397-0EA8F1C86B00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44" creationId="{7A25E1F4-7ADC-4231-BCCA-9FB4AF2DE004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45" creationId="{724588C5-B5F0-4477-ABB5-70AAB4849F47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46" creationId="{CAA90826-F0D4-41CF-8460-C87C3B073431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47" creationId="{72842075-FE93-4F1E-A5E2-2E85B1FF1656}"/>
          </ac:inkMkLst>
        </pc:inkChg>
        <pc:inkChg chg="del">
          <ac:chgData name="Kimberly Brehm" userId="8c2b6ab9-3f19-41de-a892-34e3c36865ec" providerId="ADAL" clId="{8CF37D55-A70A-4BE1-89A0-215FDBE70F46}" dt="2020-03-31T18:33:52.683" v="20"/>
          <ac:inkMkLst>
            <pc:docMk/>
            <pc:sldMk cId="957212590" sldId="267"/>
            <ac:inkMk id="248" creationId="{363AA876-70B1-4B6A-AAB2-7F1EE24B0739}"/>
          </ac:inkMkLst>
        </pc:inkChg>
        <pc:inkChg chg="del mod">
          <ac:chgData name="Kimberly Brehm" userId="8c2b6ab9-3f19-41de-a892-34e3c36865ec" providerId="ADAL" clId="{8CF37D55-A70A-4BE1-89A0-215FDBE70F46}" dt="2020-03-31T18:33:52.689" v="27"/>
          <ac:inkMkLst>
            <pc:docMk/>
            <pc:sldMk cId="957212590" sldId="267"/>
            <ac:inkMk id="249" creationId="{A87C741C-ACF1-43BA-ABB6-BF166821D9FE}"/>
          </ac:inkMkLst>
        </pc:inkChg>
        <pc:inkChg chg="del">
          <ac:chgData name="Kimberly Brehm" userId="8c2b6ab9-3f19-41de-a892-34e3c36865ec" providerId="ADAL" clId="{8CF37D55-A70A-4BE1-89A0-215FDBE70F46}" dt="2020-03-31T18:33:52.686" v="23"/>
          <ac:inkMkLst>
            <pc:docMk/>
            <pc:sldMk cId="957212590" sldId="267"/>
            <ac:inkMk id="250" creationId="{88D32AC0-72A7-48F6-89FA-5D0D5F856610}"/>
          </ac:inkMkLst>
        </pc:inkChg>
        <pc:inkChg chg="del">
          <ac:chgData name="Kimberly Brehm" userId="8c2b6ab9-3f19-41de-a892-34e3c36865ec" providerId="ADAL" clId="{8CF37D55-A70A-4BE1-89A0-215FDBE70F46}" dt="2020-03-31T18:33:52.678" v="15"/>
          <ac:inkMkLst>
            <pc:docMk/>
            <pc:sldMk cId="957212590" sldId="267"/>
            <ac:inkMk id="251" creationId="{A4479A25-EBCA-48FE-90DB-8B7D6E26BC8B}"/>
          </ac:inkMkLst>
        </pc:inkChg>
        <pc:inkChg chg="del mod">
          <ac:chgData name="Kimberly Brehm" userId="8c2b6ab9-3f19-41de-a892-34e3c36865ec" providerId="ADAL" clId="{8CF37D55-A70A-4BE1-89A0-215FDBE70F46}" dt="2020-03-31T18:33:52.685" v="22"/>
          <ac:inkMkLst>
            <pc:docMk/>
            <pc:sldMk cId="957212590" sldId="267"/>
            <ac:inkMk id="252" creationId="{2C499688-FFCC-4F00-8380-BC11897992A0}"/>
          </ac:inkMkLst>
        </pc:inkChg>
        <pc:inkChg chg="del">
          <ac:chgData name="Kimberly Brehm" userId="8c2b6ab9-3f19-41de-a892-34e3c36865ec" providerId="ADAL" clId="{8CF37D55-A70A-4BE1-89A0-215FDBE70F46}" dt="2020-03-31T18:33:52.679" v="16"/>
          <ac:inkMkLst>
            <pc:docMk/>
            <pc:sldMk cId="957212590" sldId="267"/>
            <ac:inkMk id="253" creationId="{940724BC-5DC8-4493-9FE7-EE0CFF7AFE61}"/>
          </ac:inkMkLst>
        </pc:inkChg>
        <pc:inkChg chg="del">
          <ac:chgData name="Kimberly Brehm" userId="8c2b6ab9-3f19-41de-a892-34e3c36865ec" providerId="ADAL" clId="{8CF37D55-A70A-4BE1-89A0-215FDBE70F46}" dt="2020-03-31T18:33:52.681" v="18"/>
          <ac:inkMkLst>
            <pc:docMk/>
            <pc:sldMk cId="957212590" sldId="267"/>
            <ac:inkMk id="254" creationId="{33568946-0EAE-47D0-8F5D-9D95FFB5DE7A}"/>
          </ac:inkMkLst>
        </pc:inkChg>
        <pc:inkChg chg="del">
          <ac:chgData name="Kimberly Brehm" userId="8c2b6ab9-3f19-41de-a892-34e3c36865ec" providerId="ADAL" clId="{8CF37D55-A70A-4BE1-89A0-215FDBE70F46}" dt="2020-03-31T18:33:52.685" v="21"/>
          <ac:inkMkLst>
            <pc:docMk/>
            <pc:sldMk cId="957212590" sldId="267"/>
            <ac:inkMk id="255" creationId="{4DB4F3B4-EFA8-4067-830D-E26BF19580DF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60" creationId="{A6E5492B-FBE5-4EA7-8651-80F5518C006E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61" creationId="{4BAF9745-C1D6-44A1-9390-3E77A07AC38B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62" creationId="{F3DF0A42-3B86-411C-8162-19AAC34D9067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63" creationId="{CD71D80E-28FA-4DC4-A0FF-9BF198331F19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64" creationId="{652707A8-29E8-43B5-A154-90F87D3D10E7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65" creationId="{CE4EBADB-472E-43FE-9287-BB1C6EC61DCB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66" creationId="{C713D8D1-476A-4002-9D93-63186D5F0456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67" creationId="{34093B8B-29CE-4844-85AD-4A369A7BD1A5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68" creationId="{3D82E015-C3BF-40FE-BF67-C61F9F3E3C76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69" creationId="{AA9F5E39-A152-4747-BDCD-92A066C9493C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70" creationId="{A24B6A71-C397-4F45-B6CD-F3933C45DC67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71" creationId="{DC899F92-3AC0-47B4-A395-658561108BA2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72" creationId="{85267059-0C60-4A5A-BE5D-31F04E56C74A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73" creationId="{6B8FE0F7-4C71-4942-A889-C81B52E106E8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74" creationId="{91DA7F16-833F-491A-A1A6-D56DEDD117BB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75" creationId="{DE38A405-0C02-44E9-A220-56F6BFFEED34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76" creationId="{DD4CCAD5-70A2-47C7-98BF-39FF10309298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77" creationId="{2CEADC91-6F8F-4B02-B907-062F0703C15D}"/>
          </ac:inkMkLst>
        </pc:inkChg>
        <pc:inkChg chg="mod">
          <ac:chgData name="Kimberly Brehm" userId="8c2b6ab9-3f19-41de-a892-34e3c36865ec" providerId="ADAL" clId="{8CF37D55-A70A-4BE1-89A0-215FDBE70F46}" dt="2020-03-31T18:32:51.810" v="0" actId="1076"/>
          <ac:inkMkLst>
            <pc:docMk/>
            <pc:sldMk cId="957212590" sldId="267"/>
            <ac:inkMk id="278" creationId="{BD202F72-AABB-4FC6-A2DA-4E6B4821EB66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81" creationId="{D081BE85-5560-47EB-A6B8-C5B038B0B1B8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82" creationId="{8D4EF022-69C0-496A-AECE-1D02F4F2E336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83" creationId="{5951D1AF-EC0B-4DBA-A989-B065FEEECE07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84" creationId="{C3BF0DF2-F55E-4A02-9695-7DEA07FDC3F8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85" creationId="{F278C4AB-0B30-40A1-B117-279533D8E82D}"/>
          </ac:inkMkLst>
        </pc:inkChg>
        <pc:inkChg chg="del">
          <ac:chgData name="Kimberly Brehm" userId="8c2b6ab9-3f19-41de-a892-34e3c36865ec" providerId="ADAL" clId="{8CF37D55-A70A-4BE1-89A0-215FDBE70F46}" dt="2020-03-31T21:16:59.712" v="40"/>
          <ac:inkMkLst>
            <pc:docMk/>
            <pc:sldMk cId="957212590" sldId="267"/>
            <ac:inkMk id="286" creationId="{B04DF76D-7C26-4A92-A657-CD861D9FF8CD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88" creationId="{91981DB2-CFD0-403F-B237-EAF0EF6464D0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89" creationId="{B97E6BC6-5022-446B-96E3-5A56D26B3110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90" creationId="{E36F0167-B3BC-4DFB-8775-903FA2FB6F3A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91" creationId="{F90B8381-69FF-4D79-B017-C17C5618A266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92" creationId="{C6DE9A19-C74F-47E8-BB4F-AF7805C06553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93" creationId="{FA3E323F-04F5-40DB-8673-5283D96C10B4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94" creationId="{97DBCE4E-99CB-4094-A258-A176B6DD8211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95" creationId="{EE34FE2B-6A70-4204-8C73-6ADE86070E7D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96" creationId="{4F05B385-7082-4206-AD86-2EA76275D478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97" creationId="{CF7FBDF1-14DB-42FB-B99E-C90698C0158A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98" creationId="{363021D1-F1D7-4091-988D-C3FBA6ED663F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299" creationId="{0113CA08-C87F-4AE2-9414-6C47ADE5A40A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00" creationId="{192B203F-5A34-4FE8-AF67-85A56238CD9A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01" creationId="{1D93BCEB-A49C-4B07-A3BA-9BF3621A14C8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02" creationId="{E223BA5B-F8FE-4421-8488-04F297547806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03" creationId="{F05C479A-BB4F-4910-8D83-2D9DB9090325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04" creationId="{0D3DE2CD-6F23-4FB6-B16E-99138EFA81CD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05" creationId="{38CD5882-2019-42DD-B456-E2B901445C23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06" creationId="{A5B940FC-C82F-4AE4-93C2-1E3321E4793A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07" creationId="{F2942225-9BB9-4D4B-9AC6-8CD9DE064113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08" creationId="{72E3661E-E837-4AA5-9E84-9DC43E56E95D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09" creationId="{05F1657F-F88E-4480-9753-E95F7E571C3F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10" creationId="{CA6E8B9E-72CC-47DE-A34A-BE2C68978813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11" creationId="{D40D3CAA-8567-4803-9501-5E34B7FA3D55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12" creationId="{AA7F77E8-64B2-423F-A7B9-66E3956D2B36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13" creationId="{75AACCF9-C35C-4BCD-A5E0-59BBCCC52677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14" creationId="{19A1E3FE-929D-4D28-BC41-58D36E3882AE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15" creationId="{129F2376-A319-4B67-AF41-331B8BA3F301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16" creationId="{AEBF0E0E-778D-463E-9AFB-18C337D7903D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17" creationId="{C29B26F1-822E-42AD-9E1C-57B7A76147D3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18" creationId="{11A5CE5F-2C16-4882-974D-D1FE0478811E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19" creationId="{49B0B56E-08F5-4A5F-9629-DDEBCA5A4A6E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20" creationId="{CAAD44FB-22FB-4DE7-B76F-88BC4BA1DF9D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21" creationId="{86D6E65E-E3BB-4FED-A2A9-630354B07D60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22" creationId="{62166136-8563-4C42-8B7C-F3326854BEB9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23" creationId="{5955BD6D-5626-43B8-9AA8-5F38E5ABF508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24" creationId="{122F9CB7-9BB9-4206-8E9D-E30835436641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25" creationId="{67BA48BF-32D3-45CB-87C9-492502ED4AB1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26" creationId="{C750B594-1FE0-4E90-8403-BDB795BB3D6C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27" creationId="{0CE67C25-A478-4ABF-AC33-71C88CD8373C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28" creationId="{3DEB1FD5-FDFC-42ED-9BE9-35AA737B4074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29" creationId="{E7205B96-2E33-4384-BF93-2890978B3144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30" creationId="{F06465FF-B904-426E-B471-6BFE8A331D9B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31" creationId="{E2FA87BB-B318-43CD-B546-0DE75824E268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32" creationId="{364BD06D-7306-4464-9274-A4811DEC06AC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33" creationId="{FC933311-E1FB-495C-8A00-6DEA166EE282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34" creationId="{E360A8EF-4170-4590-B163-45DA82C6F082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35" creationId="{1C16BC8D-1AFA-4E7B-867C-7984D7FF7436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36" creationId="{48ED8C3C-C8E6-4CD6-8C77-68B8F8038438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37" creationId="{0508E673-C8C8-4832-9127-D130CD88E9A8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38" creationId="{7FECA222-0FE0-4B1A-B95C-EBA88CFE3765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39" creationId="{36A18EED-848F-4112-A2C7-82F0FE29057D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40" creationId="{6D40B096-55F5-479B-98AE-ABF976F84076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41" creationId="{1AB16D11-F3CA-4DAB-A8AD-C5F5694B5E81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42" creationId="{FF918BC4-34A6-4143-8887-3E047F821830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43" creationId="{87E40407-2D20-4A06-9C03-2B47356A654B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44" creationId="{E059E818-F70E-404D-9556-78C04A17B89C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45" creationId="{A2714799-63BA-4E94-BDAF-AA8F5E349C56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46" creationId="{56F1C872-8BFB-4BDB-9480-7D3E78C95479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47" creationId="{A84543D6-5051-4B6E-93A3-0207ED3E3E4A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48" creationId="{E7C401B5-9773-482C-8AF9-83776AB58BFB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49" creationId="{019C0664-E9DB-4666-85F5-79CD9D66D07B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50" creationId="{0493F4EF-8F37-4B8E-903E-AED0EE8D108C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51" creationId="{25D63FEA-1D47-4EB7-9E9F-63FEB9B290C1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52" creationId="{E6B136D4-6F3B-4041-9BE3-E18C71E03AAD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53" creationId="{46552241-2613-4DA3-B00E-3EF6E0BE47EF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54" creationId="{AF7CF680-D1D4-40C6-A692-C94FFCEFC850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55" creationId="{8C3BBAFE-A1BE-4B03-95EA-C5BBE34CA716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56" creationId="{2470F807-ACD3-481E-BAF3-D0F8C85FB887}"/>
          </ac:inkMkLst>
        </pc:inkChg>
        <pc:inkChg chg="add mod">
          <ac:chgData name="Kimberly Brehm" userId="8c2b6ab9-3f19-41de-a892-34e3c36865ec" providerId="ADAL" clId="{8CF37D55-A70A-4BE1-89A0-215FDBE70F46}" dt="2020-03-31T18:33:15.695" v="2" actId="1076"/>
          <ac:inkMkLst>
            <pc:docMk/>
            <pc:sldMk cId="957212590" sldId="267"/>
            <ac:inkMk id="357" creationId="{77787882-6BB9-4BBF-AEAC-489B4BDC9D3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27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3000 0 0,'0'0'568'0'0,"0"0"0"0"0,0 0-1 0 0,0 0-26 0 0,0 0-80 0 0,0 0-16 0 0,0 0-2 0 0,0 0-48 0 0,0 0-207 0 0,0 0-52 0 0,0 0 0 0 0,0 0-8 0 0,0 0-32 0 0,0 0-8 0 0,4 1 1 0 0,-1 0-65 0 0,0 0 1 0 0,0 0-1 0 0,0 1 0 0 0,0 0 0 0 0,0-1 1 0 0,-1 1-1 0 0,1 0 0 0 0,-1 0 0 0 0,1 0 0 0 0,-1 1 1 0 0,0-1-1 0 0,0 1 0 0 0,0-1 0 0 0,0 1 1 0 0,0 0-1 0 0,-1-1 0 0 0,1 1 0 0 0,-1 0 1 0 0,1 0-1 0 0,-1 0 0 0 0,0 0 0 0 0,-1 0 1 0 0,1 1-1 0 0,0-1 0 0 0,-1 0 0 0 0,0 0 1 0 0,1 1-1 0 0,-1-1-24 0 0,-7 191 2320 0 0,0 36-240 0 0,6-197-1846 0 0,0-21-127 0 0,1 0 0 0 0,0 0 0 0 0,1 0 0 0 0,0-1 0 0 0,0 1-1 0 0,1 0 1 0 0,4 10-107 0 0,-5-16 73 0 0,1 0 0 0 0,-1 1 0 0 0,0-1 0 0 0,0 1 0 0 0,-1-1 0 0 0,0 3-73 0 0,0-2 138 0 0,1 0 0 0 0,-1-1 0 0 0,1 1 0 0 0,0-1 0 0 0,1 1 0 0 0,0-1-138 0 0,1 34-1282 0 0,-3-39-8644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1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7528 0 0,'1'-1'159'0'0,"1"1"-1"0"0,-1 0 1 0 0,0 0 0 0 0,0-1 0 0 0,1 1 0 0 0,-1 0 0 0 0,0 0 0 0 0,1 0-1 0 0,-1 0 1 0 0,0 1 0 0 0,1-1 0 0 0,-1 0 0 0 0,0 0 0 0 0,0 1 0 0 0,1-1-1 0 0,-1 1-158 0 0,11 1 1257 0 0,3 19 411 0 0,23 75-1282 0 0,-25-30-341 0 0,-8-34-14 0 0,2 0 1 0 0,7 17-32 0 0,-12-40 7 0 0,0 1 1 0 0,0-1-1 0 0,-1 1 1 0 0,0-1 0 0 0,-1 1-1 0 0,0-1 1 0 0,0 3-8 0 0,-1-2 18 0 0,1 0 0 0 0,0 1 0 0 0,1-1 0 0 0,1 1 1 0 0,1 8-19 0 0,5 25 76 0 0,-8-36-35 0 0,1 0 1 0 0,0-1 0 0 0,1 1 0 0 0,0-1-1 0 0,0 1 1 0 0,0-1 0 0 0,2 2-42 0 0,-3-3-51 0 0,1 0 1 0 0,-1 0-1 0 0,-1 0 1 0 0,1 0-1 0 0,-1 0 1 0 0,0 0-1 0 0,0 1 51 0 0,0-4-709 0 0,0-2-8532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2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0 285 3504 0 0,'1'5'149'0'0,"-1"-1"0"0"0,1 1-1 0 0,0 0 1 0 0,1-1 0 0 0,-1 1 0 0 0,1-1 0 0 0,0 1 0 0 0,1 1-149 0 0,7 20 986 0 0,14 72 990 0 0,-20-84-1695 0 0,-3-11-195 0 0,0-1 0 0 0,0 1 1 0 0,-1 0-1 0 0,1 0 0 0 0,-1 0 0 0 0,1-1 1 0 0,-1 1-1 0 0,0 0 0 0 0,0 0 0 0 0,0 0 1 0 0,-1 0-1 0 0,1-1 0 0 0,-1 1 0 0 0,1 0 1 0 0,-2 2-87 0 0,0 9 1252 0 0,2-13-74 0 0,0-9-562 0 0,13-83 356 0 0,-12 70-905 0 0,14-146 672 0 0,-13 152-631 0 0,1 1 0 0 0,0 0 0 0 0,2 0 0 0 0,-1 1 0 0 0,2-1 0 0 0,-1 1 0 0 0,2 0 0 0 0,0 0 0 0 0,0 1 0 0 0,4-4-108 0 0,0 6 59 0 0,0 1 1 0 0,1 0 0 0 0,0 1 0 0 0,0 0 0 0 0,0 0 0 0 0,1 2 0 0 0,0-1 0 0 0,1 2 0 0 0,9-4-60 0 0,-17 7 21 0 0,-1 0 11 0 0,-1 1 1 0 0,1-1 0 0 0,0 1-1 0 0,-1 0 1 0 0,1 1 0 0 0,0-1 0 0 0,0 1-1 0 0,0 0 1 0 0,0 0 0 0 0,-1 0 0 0 0,1 1-1 0 0,0-1 1 0 0,0 1 0 0 0,1 1-33 0 0,-3-1 15 0 0,0 0-1 0 0,0 0 1 0 0,0 0 0 0 0,-1 1 0 0 0,1-1 0 0 0,0 1-1 0 0,-1 0 1 0 0,1-1 0 0 0,-1 1 0 0 0,0 1 0 0 0,0-1-1 0 0,0 0 1 0 0,0 0 0 0 0,0 1 0 0 0,0-1 0 0 0,0 1-1 0 0,-1-1 1 0 0,1 1 0 0 0,-1 0 0 0 0,0 0 0 0 0,0-1 0 0 0,1 4-16 0 0,-1-2 1 0 0,0 1 0 0 0,-1-1 0 0 0,1 1-1 0 0,-1 0 1 0 0,0-1 0 0 0,0 1-1 0 0,0 0 1 0 0,0 0 0 0 0,-1-1-1 0 0,0 1 1 0 0,0-1 0 0 0,0 1-1 0 0,-1-1 1 0 0,0 1 0 0 0,1-1-1 0 0,-2 0 1 0 0,1 1 0 0 0,0-1-1 0 0,-1 0 1 0 0,0-1 0 0 0,0 1-1 0 0,-3 3 1 0 0,-8 7-12 0 0,0-1 0 0 0,-1-1-1 0 0,-1 0 1 0 0,0-1 0 0 0,-1 0 12 0 0,-19 13-2 0 0,21-15 6 0 0,12-8-194 0 0,1 0 0 0 0,-1 1 0 0 0,1-1 0 0 0,0 0 0 0 0,-1 1 0 0 0,1 0 0 0 0,0-1 0 0 0,0 1 1 0 0,0 0-1 0 0,1 0 0 0 0,-1 0 190 0 0,2-1-10236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2.9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1 180 7136 0 0,'1'23'721'0'0,"1"1"0"0"0,3 11-721 0 0,-1-12 784 0 0,-1 0-1 0 0,-1 12-783 0 0,5 23 1055 0 0,-5-46-799 0 0,0 0 0 0 0,-1 0 0 0 0,0-1 0 0 0,-1 10-256 0 0,2 2 355 0 0,-1-21-309 0 0,-1 0-1 0 0,1 0 0 0 0,-1 0 0 0 0,0 0 1 0 0,0 0-1 0 0,0 0 0 0 0,0 0 0 0 0,0 0 1 0 0,0 0-1 0 0,0 0 0 0 0,-1 0 0 0 0,1 0 1 0 0,-1 1-46 0 0,-2 19 622 0 0,4-20 52 0 0,-1-16-364 0 0,0-240-124 0 0,2 212-186 0 0,1 0 0 0 0,10-40 0 0 0,-13 77-3 0 0,1 1 1 0 0,0-1 0 0 0,0 1 0 0 0,0-1 0 0 0,0 1-1 0 0,1-1 1 0 0,-1 1 0 0 0,1 0 0 0 0,0 0 0 0 0,1 0-1 0 0,-1 0 1 0 0,1 0 0 0 0,0 0 0 0 0,-1 1 0 0 0,2-1-1 0 0,-1 1 1 0 0,1-1 2 0 0,10-8-53 0 0,-13 9 48 0 0,1 1 0 0 0,0 0-1 0 0,0 1 1 0 0,0-1 0 0 0,0 0 0 0 0,0 1-1 0 0,1-1 1 0 0,-1 1 0 0 0,0-1-1 0 0,1 1 1 0 0,-1 0 0 0 0,1 0 0 0 0,-1 0-1 0 0,1 1 1 0 0,-1-1 0 0 0,1 1 0 0 0,0-1 5 0 0,3 1-35 0 0,-4 0 29 0 0,0 0 0 0 0,-1 0 0 0 0,1 0 0 0 0,0 0 0 0 0,0 0 0 0 0,0 1 1 0 0,-1-1-1 0 0,1 1 0 0 0,0-1 0 0 0,-1 1 0 0 0,1-1 0 0 0,1 2 6 0 0,9 4-18 0 0,0 0-1 0 0,0 1 1 0 0,-1 1-1 0 0,0 0 1 0 0,0 0-1 0 0,-1 1 1 0 0,5 5 18 0 0,-13-12-4 0 0,1 1-1 0 0,-1 0 1 0 0,1 0 0 0 0,-1 1-1 0 0,0-1 1 0 0,0 0 0 0 0,-1 1-1 0 0,1-1 1 0 0,-1 1 0 0 0,1 0-1 0 0,-1-1 1 0 0,0 1 0 0 0,0 0-1 0 0,-1 0 1 0 0,1-1 0 0 0,-1 1-1 0 0,0 0 1 0 0,0 0 0 0 0,0 0-1 0 0,-1 0 1 0 0,1 0 0 0 0,-1-1-1 0 0,0 1 1 0 0,0 0 0 0 0,0 0-1 0 0,-1-1 1 0 0,1 1 0 0 0,-2 1 4 0 0,0-1-5 0 0,-1 0 1 0 0,1 0 0 0 0,-1 0 0 0 0,-1 0 0 0 0,1-1 0 0 0,0 0-1 0 0,-1 0 1 0 0,1 0 0 0 0,-1 0 0 0 0,0-1 0 0 0,-4 2 4 0 0,-11 7-10 0 0,16-9 10 0 0,0 0 1 0 0,-1 0 0 0 0,1 0 0 0 0,-1-1 0 0 0,1 1 0 0 0,-1-1-1 0 0,0 0 1 0 0,-1 0-1 0 0,6-2-31 0 0,1 1-1 0 0,-1 0 1 0 0,0 0 0 0 0,0 0-1 0 0,0 0 1 0 0,0 0-1 0 0,1-1 1 0 0,-1 1 0 0 0,0 0-1 0 0,0 0 1 0 0,0 0-1 0 0,0 0 1 0 0,0-1-1 0 0,1 1 1 0 0,-1 0 0 0 0,0 0-1 0 0,0 0 1 0 0,0-1-1 0 0,0 1 1 0 0,0 0 0 0 0,0 0-1 0 0,0-1 1 0 0,0 1-1 0 0,0 0 1 0 0,0 0-1 0 0,0 0 1 0 0,0-1 0 0 0,0 1-1 0 0,0 0 1 0 0,0 0-1 0 0,0-1 1 0 0,0 1 0 0 0,0 0-1 0 0,0 0 1 0 0,0 0-1 0 0,-1-1 1 0 0,1 1-1 0 0,0 0 1 0 0,0 0 0 0 0,0 0-1 0 0,0-1 1 0 0,0 1-1 0 0,-1 0 1 0 0,1 0 0 0 0,0 0-1 0 0,0 0 1 0 0,0-1-1 0 0,0 1 1 0 0,-1 0 0 0 0,1 0-1 0 0,0 0 1 0 0,0 0-1 0 0,0 0 1 0 0,-1 0-1 0 0,1 0 1 0 0,0 0 0 0 0,-1 0 31 0 0,3 0-9000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3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51 4312 0 0,'-6'-7'388'0'0,"4"6"2782"0"0,1 33-703 0 0,2-25-2212 0 0,-1 2-73 0 0,-1 14 117 0 0,1 0 0 0 0,1 0-1 0 0,2 0 1 0 0,0-1 0 0 0,1 1-1 0 0,4 11-298 0 0,-4-24 131 0 0,0-1-2 0 0,-1 1 0 0 0,0 0 0 0 0,0 0 1 0 0,-1 0-1 0 0,0 0 0 0 0,-1 0 0 0 0,0 9-129 0 0,-1-19 68 0 0,0 0-7 0 0,0 0 7 0 0,0 0-1 0 0,0 0-4 0 0,0 0-33 0 0,0 0-12 0 0,0-2-8 0 0,1 0 0 0 0,-1 0 0 0 0,0 1 1 0 0,1-1-1 0 0,-1 0 0 0 0,1 0 1 0 0,0 0-1 0 0,0 0 0 0 0,0 1 0 0 0,0-1 1 0 0,1-1-11 0 0,-2 3 1 0 0,2-4 6 0 0,-1 0 0 0 0,1-1 0 0 0,-1 1 0 0 0,1 0 0 0 0,-1-1 0 0 0,-1 1 0 0 0,1-1 0 0 0,0 1 0 0 0,-1-1 0 0 0,0 1-1 0 0,0-1 1 0 0,-1-4-7 0 0,-13-55-7 0 0,3 24-1 0 0,6 20-72 0 0,3 14-46 0 0,1 0 0 0 0,0 1 0 0 0,0-1 0 0 0,0 0 0 0 0,0-5 126 0 0,2 8-13 0 0,-1 1 1 0 0,1 0 0 0 0,0-1-1 0 0,0 1 1 0 0,0 0-1 0 0,0 0 1 0 0,0-1 0 0 0,1 1-1 0 0,-1 0 1 0 0,1 0 0 0 0,-1 1-1 0 0,1-1 1 0 0,0 0 0 0 0,-1 0-1 0 0,1 1 1 0 0,0-1 0 0 0,2 0 12 0 0,39-26-112 0 0,-39 26 115 0 0,8-5-3 0 0,0 1 0 0 0,1 0 0 0 0,-1 1 0 0 0,1 1 0 0 0,0 0 0 0 0,1 0 0 0 0,-1 2 0 0 0,0-1 0 0 0,1 2 0 0 0,0 0 0 0 0,-1 0 0 0 0,1 2 0 0 0,6 0 0 0 0,-15 0 18 0 0,-1-1 0 0 0,1 2 0 0 0,0-1 0 0 0,0 0-1 0 0,0 1 1 0 0,-1 0 0 0 0,1 0 0 0 0,-1 0 0 0 0,1 1 0 0 0,-1 0 0 0 0,1 1-18 0 0,-3-3 14 0 0,0 0 0 0 0,0 0 0 0 0,-1 1-1 0 0,1-1 1 0 0,-1 1 0 0 0,1-1 0 0 0,-1 1 0 0 0,0 0 0 0 0,1 0 0 0 0,-1-1 0 0 0,0 1-1 0 0,0 0 1 0 0,0 0 0 0 0,-1 0 0 0 0,1 0 0 0 0,0 0 0 0 0,-1 0 0 0 0,1 1 0 0 0,-1-1 0 0 0,0 0-1 0 0,0 0 1 0 0,1 0 0 0 0,-2 0 0 0 0,1 0 0 0 0,0 2-14 0 0,-3 5 23 0 0,1-1 0 0 0,-1 0 0 0 0,-1 0 0 0 0,0-1 0 0 0,0 1-1 0 0,0-1 1 0 0,-1 1 0 0 0,0-2 0 0 0,-1 1 0 0 0,1 0 0 0 0,-1-1 0 0 0,-5 4-23 0 0,1-1 28 0 0,-1-1 0 0 0,0 0 0 0 0,0 0 1 0 0,-1-1-1 0 0,0-1 0 0 0,-1 1 0 0 0,-5 0-28 0 0,13-4 8 0 0,1 0 0 0 0,0 0 0 0 0,1 0 0 0 0,-1 0 0 0 0,0 0 0 0 0,1 1 0 0 0,0 0 0 0 0,0 0 0 0 0,0 0 0 0 0,0 0 0 0 0,1 0 0 0 0,-1 1-8 0 0,3-4 13 0 0,0-1-3 0 0,0 0-1 0 0,0 0 6 0 0,3 10 46 0 0,-3-10-61 0 0,0 1 1 0 0,0 0 0 0 0,0 0-1 0 0,0 0 1 0 0,0-1 0 0 0,1 1-1 0 0,-1 0 1 0 0,0 0 0 0 0,1-1-1 0 0,-1 1 1 0 0,1 0 0 0 0,-1-1-1 0 0,1 1 1 0 0,-1-1 0 0 0,1 1 0 0 0,-1 0-1 0 0,1-1 1 0 0,0 1-1 0 0,7 4 5 0 0,0 0-1 0 0,0 0 1 0 0,0-1 0 0 0,1 0 0 0 0,0-1-1 0 0,-1 0 1 0 0,1 0 0 0 0,6 1-5 0 0,19 6 15 0 0,-8-3 26 0 0,0-1 0 0 0,1-2 0 0 0,-1 0 0 0 0,1-2-1 0 0,0-1 1 0 0,0-1 0 0 0,7-2-41 0 0,13 2 25 0 0,-13-4-1864 0 0,-19 0-7367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4.3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8336 0 0,'0'4'0'0'0,"0"-4"-6256"0"0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4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1 10832 0 0,'-1'0'58'0'0,"0"1"-1"0"0,-1-1 1 0 0,1 0 0 0 0,0 1 0 0 0,0-1 0 0 0,0 1 0 0 0,0 0 0 0 0,0-1 0 0 0,0 1 0 0 0,0 0-1 0 0,0 0 1 0 0,0-1 0 0 0,0 1 0 0 0,0 0 0 0 0,0 0 0 0 0,0 0 0 0 0,1 0 0 0 0,-1 0 0 0 0,0 1-58 0 0,-14 26 932 0 0,3-2-928 0 0,2 1 1 0 0,1 0-1 0 0,-1 7-4 0 0,7-21 3 0 0,0 0-1 0 0,1 0 1 0 0,1 0-1 0 0,0 0 1 0 0,0 1-1 0 0,2-1 0 0 0,0 0 1 0 0,1 6-3 0 0,-1-15 8 0 0,1 1-1 0 0,0-1 1 0 0,0 0 0 0 0,0 1-1 0 0,1-1 1 0 0,-1 0 0 0 0,1 0-1 0 0,0-1 1 0 0,0 1 0 0 0,1 0-1 0 0,-1-1 1 0 0,1 0 0 0 0,0 1-8 0 0,5 4 17 0 0,-7-6-11 0 0,1 0-1 0 0,-1-1 1 0 0,1 1-1 0 0,0-1 1 0 0,0 1-1 0 0,0-1 1 0 0,0 0-1 0 0,-1 0 1 0 0,2 0-1 0 0,-1-1 0 0 0,0 1 1 0 0,0-1-1 0 0,0 0 1 0 0,0 0-1 0 0,0 0 1 0 0,0 0-1 0 0,0 0 1 0 0,0 0-1 0 0,1-1 1 0 0,-1 0-1 0 0,0 0 1 0 0,0 1-1 0 0,0-2 1 0 0,0 1-6 0 0,14-5 33 0 0,-1-1 0 0 0,-1-1 0 0 0,13-8-33 0 0,-21 13 27 0 0,-1-2 3 0 0,0 1 0 0 0,0-1 1 0 0,0 0-1 0 0,-1 0 1 0 0,1-1-1 0 0,-1 0 0 0 0,0 0 1 0 0,-1 0-1 0 0,0 0 1 0 0,2-4-31 0 0,3-6 191 0 0,-2 1 1 0 0,0-1 0 0 0,-1 0-1 0 0,1-3-191 0 0,-5 10 167 0 0,0 0-1 0 0,-1 0 0 0 0,0 0 1 0 0,0 0-1 0 0,-1 0 0 0 0,0 0 1 0 0,0 0-1 0 0,-1 0 1 0 0,-2-8-167 0 0,2 15 47 0 0,0 1 0 0 0,1 0 1 0 0,-1 0-1 0 0,0 0 1 0 0,0-1-1 0 0,0 1 1 0 0,0 0-1 0 0,0 0 1 0 0,0 0-1 0 0,0 0 0 0 0,0 0 1 0 0,0 1-1 0 0,0-1 1 0 0,0 0-1 0 0,-1 0 1 0 0,0 0-48 0 0,-6-5-2002 0 0,7 6-8427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5.0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1 249 7736 0 0,'23'53'816'0'0,"-14"-31"-32"0"0,1 0 1 0 0,9 13-785 0 0,15 41 381 0 0,-33-74-267 0 0,8 17 361 0 0,-5-13-98 0 0,-2-7 193 0 0,-20-28 2248 0 0,2-8-2168 0 0,2 0-1 0 0,1 0 1 0 0,-2-16-650 0 0,12 40 114 0 0,1 0 0 0 0,0 0 0 0 0,1 0 0 0 0,0 0 0 0 0,1 0-1 0 0,1 0 1 0 0,0-1 0 0 0,1 1 0 0 0,0 0 0 0 0,1 1 0 0 0,0-1-1 0 0,2-2-113 0 0,-1 4 30 0 0,0 0 0 0 0,1 0-1 0 0,0 1 1 0 0,1 0 0 0 0,0 0-1 0 0,3-4-29 0 0,-6 11 7 0 0,-1 0-1 0 0,1 0 1 0 0,0 0-1 0 0,0 1 1 0 0,0-1-1 0 0,0 1 0 0 0,0 0 1 0 0,1 0-1 0 0,-1 0 1 0 0,1 0-1 0 0,-1 0 1 0 0,1 1-1 0 0,0-1 0 0 0,-1 1 1 0 0,1 0-1 0 0,0 1 1 0 0,0-1-1 0 0,0 0 1 0 0,0 1-1 0 0,2 0-6 0 0,15-3-29 0 0,-19 2 0 0 0,0 1 0 0 0,0-1 1 0 0,0 1-1 0 0,0 0 0 0 0,1 0 0 0 0,-1 0 1 0 0,0 0-1 0 0,0 0 0 0 0,0 0 1 0 0,0 0-1 0 0,0 1 0 0 0,1-1 1 0 0,-1 1-1 0 0,0-1 0 0 0,0 1 0 0 0,0 0 1 0 0,1 0 28 0 0,4 3-138 0 0,-5-3 97 0 0,0-1 0 0 0,0 1 0 0 0,0 0 0 0 0,0 0 0 0 0,0 0 0 0 0,0 1 0 0 0,0-1 1 0 0,0 0-1 0 0,-1 1 0 0 0,1-1 0 0 0,0 1 0 0 0,-1-1 0 0 0,1 1 0 0 0,-1 0 0 0 0,0 0 0 0 0,0-1 0 0 0,1 1 0 0 0,-1 0 0 0 0,0 0 1 0 0,-1 0-1 0 0,1 1 0 0 0,0-1 0 0 0,-1 0 0 0 0,1 0 41 0 0,3 22-241 0 0,-3-20 211 0 0,0 0 0 0 0,-1 0 0 0 0,1 0 0 0 0,-1 0 0 0 0,0 0-1 0 0,0 1 1 0 0,0-1 0 0 0,0 0 0 0 0,-1 0 0 0 0,0 0 0 0 0,0 0 0 0 0,0 0 0 0 0,0 1 30 0 0,-1 1-18 0 0,0-1 0 0 0,0 1-1 0 0,-1-1 1 0 0,0 0 0 0 0,0 0 0 0 0,0 0 0 0 0,0 0 0 0 0,-1-1 0 0 0,1 1-1 0 0,-1-1 1 0 0,0 0 0 0 0,-1 0 0 0 0,1 0 0 0 0,-1-1 0 0 0,0 0-1 0 0,0 1 1 0 0,0-2 0 0 0,-3 3 18 0 0,-22 10-18 0 0,10-4 2 0 0,0-1 0 0 0,-1-1 0 0 0,-19 5 16 0 0,18-7-1959 0 0,22-7-7946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5.8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 4008 0 0,'0'2'313'0'0,"1"22"1718"0"0,7 11-1231 0 0,-6-26-758 0 0,0 0 0 0 0,-1 1 0 0 0,0-1 0 0 0,0 0 1 0 0,-1 1-1 0 0,0 3-42 0 0,1 30 44 0 0,4 21-3 0 0,-5-47 158 0 0,1-1-1 0 0,1 1 0 0 0,0-1 0 0 0,1 0 1 0 0,1 0-1 0 0,2 5-198 0 0,-2-1 634 0 0,-4-18-546 0 0,0-1 0 0 0,0 1 0 0 0,0 0 1 0 0,0 0-1 0 0,1 0 0 0 0,-1 0 0 0 0,1-1 1 0 0,-1 1-1 0 0,1 0 0 0 0,0-1 0 0 0,0 1 0 0 0,0 0 1 0 0,0-1-1 0 0,0 1 0 0 0,0 0-88 0 0,0-2 70 0 0,-1 0-1 0 0,0 0 1 0 0,0 0 0 0 0,1 0-1 0 0,-1 1 1 0 0,0-1 0 0 0,1 0-1 0 0,-1 0 1 0 0,0 0 0 0 0,0 1-1 0 0,1-1 1 0 0,-1 0-1 0 0,0 0 1 0 0,0 0 0 0 0,0 1-1 0 0,1-1 1 0 0,-1 0 0 0 0,0 1-1 0 0,0-1 1 0 0,0 0 0 0 0,0 0-1 0 0,0 1 1 0 0,0-1 0 0 0,1 0-1 0 0,-1 1 1 0 0,0-1 0 0 0,0 0-1 0 0,0 1 1 0 0,0-1 0 0 0,0 0-1 0 0,0 1 1 0 0,0-1-1 0 0,0 0 1 0 0,0 1 0 0 0,0-1-1 0 0,-1 0 1 0 0,1 0 0 0 0,0 1-1 0 0,0-1-69 0 0,-1-1 43 0 0,0 0-1 0 0,1 0 0 0 0,-1 0 1 0 0,0 0-1 0 0,1 0 0 0 0,-1 0 1 0 0,1 0-1 0 0,-1 0 0 0 0,1 0 1 0 0,0 0-1 0 0,-1-1 0 0 0,1 1 1 0 0,0 0-1 0 0,0 0 0 0 0,0 0 1 0 0,-1-1-1 0 0,1 1-42 0 0,-30-187 81 0 0,28 182-127 0 0,1 0 0 0 0,1 1 0 0 0,-1-1 0 0 0,1 0 0 0 0,0 0 0 0 0,1 1-1 0 0,-1-1 1 0 0,1 0 0 0 0,0 0 0 0 0,0 1 0 0 0,1-1 0 0 0,0 1 0 0 0,0-1 0 0 0,0 1-1 0 0,1-2 47 0 0,1 1-79 0 0,1-1 0 0 0,-1 1 0 0 0,1 0 0 0 0,1 0 0 0 0,-1 1-1 0 0,1 0 1 0 0,0 0 0 0 0,0 0 0 0 0,0 0 0 0 0,1 1 0 0 0,0 0 79 0 0,24-15-362 0 0,26-11 362 0 0,-47 26-8 0 0,-1 0 0 0 0,1 0 0 0 0,0 1 1 0 0,0 0-1 0 0,0 1 0 0 0,0 0 0 0 0,0 1 1 0 0,6 0 7 0 0,-13 1 8 0 0,-1 0 1 0 0,0 0 0 0 0,1 0-1 0 0,-1 1 1 0 0,0-1 0 0 0,1 1-1 0 0,-1 0 1 0 0,0-1-1 0 0,0 1 1 0 0,0 0 0 0 0,0 0-1 0 0,0 1 1 0 0,0-1 0 0 0,0 0-1 0 0,0 1 1 0 0,0-1 0 0 0,-1 1-1 0 0,1-1 1 0 0,0 1-9 0 0,1 2 21 0 0,-1-1 1 0 0,0 1-1 0 0,1 0 0 0 0,-1-1 0 0 0,-1 1 1 0 0,1 0-1 0 0,0 0 0 0 0,-1 0 1 0 0,0 1-1 0 0,0 0-21 0 0,1 4 40 0 0,-1-1-1 0 0,0 1 1 0 0,0-1 0 0 0,-1 1 0 0 0,-1 0-1 0 0,1-1 1 0 0,-1 1 0 0 0,-1-1 0 0 0,1 1-1 0 0,-2 2-39 0 0,-2 1 61 0 0,-1 0 0 0 0,0 0-1 0 0,0-1 1 0 0,-1 0 0 0 0,-1 0-1 0 0,0 0 1 0 0,0-1 0 0 0,-1-1-1 0 0,0 1 1 0 0,-1-1 0 0 0,0-1-1 0 0,-8 6-60 0 0,6-8 53 0 0,10-5-35 0 0,-1 0-1 0 0,1 0 1 0 0,0 1 0 0 0,-1-1-1 0 0,1 1 1 0 0,0-1 0 0 0,0 1-1 0 0,0 0 1 0 0,0 0 0 0 0,0 0-1 0 0,1 0 1 0 0,-1 0 0 0 0,1 0-1 0 0,-1 1 1 0 0,1-1 0 0 0,0 0-1 0 0,-1 1 1 0 0,1 2-18 0 0,-8 3 87 0 0,0 2-8 0 0,8-10-76 0 0,1 1-1 0 0,0-1 1 0 0,0 1 0 0 0,0-1-1 0 0,0 0 1 0 0,0 1-1 0 0,0-1 1 0 0,0 0 0 0 0,0 1-1 0 0,0-1 1 0 0,0 0-1 0 0,0 1 1 0 0,1-1 0 0 0,-1 0-1 0 0,0 1 1 0 0,0-1-1 0 0,0 0 1 0 0,0 1 0 0 0,0-1-1 0 0,1 0 1 0 0,-1 1-1 0 0,0-1 1 0 0,0 0 0 0 0,1 0-1 0 0,-1 1 1 0 0,0-1 0 0 0,0 0-1 0 0,1 0 1 0 0,-1 1-1 0 0,0-1 1 0 0,1 0 0 0 0,-1 0-1 0 0,0 0 1 0 0,1 0-1 0 0,-1 0 1 0 0,0 1 0 0 0,1-1-1 0 0,-1 0-2 0 0,27 16 49 0 0,-23-13-46 0 0,0-1 0 0 0,0 1 0 0 0,1-1 0 0 0,-1 1 0 0 0,1-1 1 0 0,0-1-1 0 0,0 1 0 0 0,0-1 0 0 0,-1 1 0 0 0,6-1-3 0 0,23 5 63 0 0,-1 2 0 0 0,28 9-63 0 0,-34-9 37 0 0,-18-5-221 0 0,-1-1 1 0 0,1 0-1 0 0,0-1 0 0 0,0 0 1 0 0,-1 0-1 0 0,1-1 0 0 0,0 0 1 0 0,0 0-1 0 0,0 0 0 0 0,0-1 1 0 0,-1-1-1 0 0,2 0 184 0 0,4-2-8833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6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5624 0 0,'22'76'3238'0'0,"-17"-55"-2730"0"0,-3-16-338 0 0,0 0 0 0 0,1-1 0 0 0,-1 1-1 0 0,1 0 1 0 0,0-1 0 0 0,0 1-1 0 0,2 1-169 0 0,8 12 411 0 0,58 73 1450 0 0,-56-67-1464 0 0,-11-16-284 0 0,1 0-1 0 0,0 0 0 0 0,0-1 0 0 0,1 0 1 0 0,-1 0-1 0 0,7 5-112 0 0,15 9-1656 0 0,-26-20-7093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6.5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1 456 9848 0 0,'2'0'55'0'0,"1"0"1"0"0,-1-1-1 0 0,1 1 1 0 0,-1-1-1 0 0,0 0 1 0 0,1 1-1 0 0,-1-1 1 0 0,0 0-1 0 0,0-1 1 0 0,1 1-1 0 0,-1 0 1 0 0,0-1-1 0 0,0 1 0 0 0,0-1 1 0 0,-1 1-1 0 0,1-1 1 0 0,0 0-1 0 0,0 0 1 0 0,-1 0-1 0 0,0 0 1 0 0,1 0-1 0 0,-1 0 1 0 0,0 0-1 0 0,0-1 1 0 0,0 1-1 0 0,0 0 1 0 0,0-1-56 0 0,4-11 512 0 0,-1 0 1 0 0,0 0-1 0 0,-1 0 0 0 0,0-5-512 0 0,0 1 174 0 0,10-61 362 0 0,-7 36-212 0 0,2 0 0 0 0,5-10-324 0 0,-13 52 0 0 0,1-4 120 0 0,0-1 1 0 0,1 0-1 0 0,0 1 0 0 0,0-1 1 0 0,0 1-1 0 0,1 0 1 0 0,0-1-1 0 0,0 1 0 0 0,0 0 1 0 0,0 1-1 0 0,1-1 1 0 0,0 1-1 0 0,4-4-120 0 0,-7 7 42 0 0,-1 0 1 0 0,1 1-1 0 0,0-1 0 0 0,-1 0 0 0 0,1 0 1 0 0,0 1-1 0 0,-1-1 0 0 0,1 0 0 0 0,-1 0 1 0 0,1 0-1 0 0,-1 0 0 0 0,0 0 0 0 0,1 0 0 0 0,-1 0 1 0 0,0-1-43 0 0,0 2 20 0 0,0-1 0 0 0,0 1 1 0 0,1-1-1 0 0,-1 1 0 0 0,0-1 0 0 0,0 1 1 0 0,0-1-1 0 0,0 1 0 0 0,1-1 0 0 0,-1 1 1 0 0,0-1-1 0 0,0 1 0 0 0,1-1 0 0 0,-1 1 1 0 0,0-1-1 0 0,1 1 0 0 0,-1 0 1 0 0,0-1-1 0 0,1 1 0 0 0,-1-1 0 0 0,1 1 1 0 0,-1 0-1 0 0,1 0 0 0 0,-1-1 0 0 0,1 1 1 0 0,-1 0-1 0 0,1 0 0 0 0,-1-1 0 0 0,1 1 1 0 0,-1 0-1 0 0,1 0 0 0 0,-1 0 1 0 0,1 0-1 0 0,-1 0 0 0 0,1 0 0 0 0,-1 0 1 0 0,1 0-1 0 0,-1 0 0 0 0,1 0 0 0 0,0 0 1 0 0,-1 0-1 0 0,1 0 0 0 0,-1 1 0 0 0,1-1 1 0 0,-1 0-1 0 0,1 0 0 0 0,-1 0 1 0 0,1 1-1 0 0,-1-1 0 0 0,0 0 0 0 0,1 1 1 0 0,-1-1-1 0 0,1 0 0 0 0,-1 1-20 0 0,7 3 45 0 0,0 0-1 0 0,-1 1 1 0 0,0 0-1 0 0,1 0 1 0 0,-2 0-1 0 0,1 1 1 0 0,-1 0 0 0 0,0 0-1 0 0,0 0 1 0 0,-1 0-1 0 0,1 1 1 0 0,-1 1-45 0 0,25 33 94 0 0,31 37 217 0 0,-55-72-301 0 0,-1 1-1 0 0,0-1 1 0 0,0 1 0 0 0,-1-1-1 0 0,0 1 1 0 0,0 0 0 0 0,0 1-10 0 0,0-1 17 0 0,-1 0 1 0 0,1 0-1 0 0,1 0 1 0 0,0 0 0 0 0,0-1-1 0 0,0 0 1 0 0,2 3-18 0 0,-2-5-3 0 0,-1 0 0 0 0,-1 1 0 0 0,1 0 0 0 0,0-1 0 0 0,-1 1 0 0 0,0 0 0 0 0,0 0 0 0 0,-1 0 0 0 0,1 1 0 0 0,-1-1 0 0 0,0 0 0 0 0,-1 1 0 0 0,1-1 0 0 0,-1 3 3 0 0,-3-8 97 0 0,-2 0-2883 0 0,5 0-8972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6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8840 0 0,'3'17'3554'0'0,"-2"-16"-3539"0"0,-1-1 1 0 0,1 1 0 0 0,-1-1 0 0 0,1 0-1 0 0,0 1 1 0 0,-1-1 0 0 0,1 0-1 0 0,-1 1 1 0 0,1-1 0 0 0,0 0-1 0 0,0 0 1 0 0,-1 1 0 0 0,1-1-1 0 0,0 0 1 0 0,-1 0 0 0 0,1 0 0 0 0,0 0-1 0 0,0 0 1 0 0,-1 0 0 0 0,1 0-1 0 0,0 0 1 0 0,0 0-16 0 0,23 3-18 0 0,-12-1 27 0 0,0 1 0 0 0,0-2 0 0 0,0 1-1 0 0,0-2 1 0 0,0 0 0 0 0,0 0 0 0 0,0-1 0 0 0,0 0 0 0 0,2-1-9 0 0,14-4-641 0 0,0 0 1 0 0,-1-2 0 0 0,12-5 640 0 0,-24 9-7776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2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275 58 5224 0 0,'-1'-1'121'0'0,"1"0"-1"0"0,0 0 1 0 0,0 0 0 0 0,0 0 0 0 0,-1 0 0 0 0,1 1-1 0 0,-1-1 1 0 0,1 0 0 0 0,0 0 0 0 0,-1 0 0 0 0,1 1-1 0 0,-1-1 1 0 0,0 0 0 0 0,1 0 0 0 0,-1 1 0 0 0,0-1-1 0 0,1 1 1 0 0,-1-1 0 0 0,0 0 0 0 0,0 1 0 0 0,1 0-1 0 0,-1-1 1 0 0,-1 0-121 0 0,1 1 110 0 0,1 0 0 0 0,-1-1-1 0 0,0 1 1 0 0,1 0 0 0 0,-1-1-1 0 0,0 1 1 0 0,1-1 0 0 0,-1 1-1 0 0,1-1 1 0 0,-1 1 0 0 0,1-1 0 0 0,-1 1-1 0 0,1-1 1 0 0,-1 0 0 0 0,1 1-1 0 0,-1-1 1 0 0,1 0 0 0 0,0 1 0 0 0,0-1-1 0 0,-1 0 1 0 0,1 0 0 0 0,0 0-110 0 0,-1 0 74 0 0,0 0 0 0 0,1 0 0 0 0,-1 0 0 0 0,0 0 0 0 0,0 0-1 0 0,1 0 1 0 0,-1 0 0 0 0,0 1 0 0 0,0-1 0 0 0,0 0 0 0 0,0 1 0 0 0,0-1 0 0 0,0 0 0 0 0,0 1 0 0 0,-1-1 0 0 0,1 1 0 0 0,0 0 0 0 0,0-1 0 0 0,0 1 0 0 0,0 0 0 0 0,-1 0-74 0 0,-28-6-96 0 0,0 3 128 0 0,24 1 14 0 0,0 1 1 0 0,0 1 0 0 0,0-1 0 0 0,-1 1 0 0 0,1 0 0 0 0,0 1-1 0 0,0-1 1 0 0,0 1 0 0 0,0 0 0 0 0,-5 3-47 0 0,5-2 34 0 0,-2 0-62 0 0,0 2 0 0 0,0-1-1 0 0,0 1 1 0 0,0 0 0 0 0,-4 4 28 0 0,10-7-34 0 0,0 1 1 0 0,1-1-1 0 0,-1 1 1 0 0,0-1-1 0 0,1 1 1 0 0,-1 0-1 0 0,1 0 1 0 0,-1 0-1 0 0,1 0 1 0 0,0 0-1 0 0,0 0 1 0 0,0 0-1 0 0,0 0 1 0 0,0 1 0 0 0,0-1-1 0 0,1 0 1 0 0,-1 1-1 0 0,1-1 1 0 0,0 0-1 0 0,-1 1 1 0 0,1-1-1 0 0,0 0 1 0 0,1 3 33 0 0,0-1-36 0 0,0 0 0 0 0,0 0 0 0 0,1 0 1 0 0,0 0-1 0 0,0 0 0 0 0,0 0 0 0 0,0 0 1 0 0,0-1-1 0 0,1 1 0 0 0,0-1 0 0 0,0 0 1 0 0,1 2 35 0 0,39 36-174 0 0,-41-40 169 0 0,36 31-113 0 0,21 20 9 0 0,6 5-15 0 0,-20-18 35 0 0,-23-19 53 0 0,-11-11 14 0 0,1 0 1 0 0,-2 1-1 0 0,1 1 0 0 0,-2 0 0 0 0,1 0 0 0 0,-2 1 0 0 0,1 0 1 0 0,-2 1-1 0 0,3 4 22 0 0,-9-14 11 0 0,0-1 1 0 0,0 1 0 0 0,-1 0 0 0 0,1-1 0 0 0,-1 1 0 0 0,0 0-1 0 0,1 0 1 0 0,-1 0 0 0 0,0-1 0 0 0,-1 1 0 0 0,1 0-1 0 0,0 0 1 0 0,-1-1 0 0 0,0 1 0 0 0,1 0 0 0 0,-1-1-1 0 0,0 1 1 0 0,-1 0 0 0 0,1-1 0 0 0,0 1 0 0 0,-1-1-1 0 0,1 0 1 0 0,-1 0 0 0 0,0 1 0 0 0,1-1 0 0 0,-1 0-1 0 0,0 0 1 0 0,-1-1 0 0 0,1 1 0 0 0,0 0 0 0 0,0-1-1 0 0,-1 1-11 0 0,-10 6 140 0 0,1-1-1 0 0,-2 0 0 0 0,1-1 0 0 0,-1 0 0 0 0,-6 1-139 0 0,13-5 8 0 0,-13 5 201 0 0,-1-1 1 0 0,-1-1-1 0 0,1-1 0 0 0,-1-1 1 0 0,-21 1-210 0 0,10 1 289 0 0,29-4-239 0 0,-1 0 0 0 0,0 0-1 0 0,1 0 1 0 0,-1 0-1 0 0,0-1 1 0 0,0 0 0 0 0,0 0-1 0 0,1 0 1 0 0,-1-1-1 0 0,0 1 1 0 0,0-1-1 0 0,1 0 1 0 0,-1-1 0 0 0,-2 0-50 0 0,-8-4 178 0 0,-6-4-1659 0 0,20 9-7112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7.2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159 85 6328 0 0,'0'0'22'0'0,"1"0"1"0"0,-1 0-1 0 0,1 1 0 0 0,-1-1 1 0 0,1 1-1 0 0,-1-1 1 0 0,1 0-1 0 0,-1 1 1 0 0,1-1-1 0 0,-1 1 0 0 0,1-1 1 0 0,-1 1-1 0 0,1-1 1 0 0,-1 1-1 0 0,0 0 1 0 0,0-1-1 0 0,1 1 0 0 0,-1-1 1 0 0,0 1-1 0 0,0 0 1 0 0,1-1-1 0 0,-1 1 1 0 0,0 0-1 0 0,0-1 0 0 0,0 1 1 0 0,0 0-1 0 0,0-1 1 0 0,0 1-1 0 0,0-1 1 0 0,0 1-1 0 0,0 0 0 0 0,-1-1 1 0 0,1 1-1 0 0,0 0 1 0 0,0-1-1 0 0,-1 1 0 0 0,1 0-22 0 0,-2 25 729 0 0,4-7-447 0 0,0 0-1 0 0,1 0 0 0 0,1-1 1 0 0,1 1-1 0 0,1-1 0 0 0,0 0 1 0 0,2 1-282 0 0,8 24 472 0 0,-13-34-261 0 0,0-1 0 0 0,0 0 0 0 0,0 0 0 0 0,1 0 0 0 0,0 0 0 0 0,3 2-211 0 0,-7-8-8 0 0,1 0 0 0 0,-1 0 0 0 0,0-1 0 0 0,0 1 0 0 0,0 0 0 0 0,0 0 0 0 0,0-1 0 0 0,-1 1-1 0 0,1 0 1 0 0,0 0 0 0 0,-1-1 0 0 0,1 1 0 0 0,-1 0 0 0 0,0-1 0 0 0,1 1 0 0 0,-1 0 0 0 0,0-1 0 0 0,0 1-1 0 0,0-1 1 0 0,0 0 0 0 0,0 1 0 0 0,-1-1 0 0 0,1 0 0 0 0,0 0 0 0 0,0 1 0 0 0,-1-1 0 0 0,0 0 8 0 0,2-1-8128 0 0</inkml:trace>
  <inkml:trace contextRef="#ctx0" brushRef="#br0" timeOffset="1">1 99 6424 0 0,'2'1'26'0'0,"0"0"0"0"0,0 0 0 0 0,0-1 0 0 0,0 1 0 0 0,0-1 0 0 0,1 0 0 0 0,-1 1 0 0 0,0-1 0 0 0,0 0 1 0 0,0 0-1 0 0,0-1 0 0 0,0 1 0 0 0,0 0 0 0 0,1-1 0 0 0,-1 1 0 0 0,0-1 0 0 0,0 0 0 0 0,0 1 0 0 0,0-1 0 0 0,0 0 0 0 0,0-1-26 0 0,18-4 261 0 0,205-36 860 0 0,-125 31-697 0 0,38-19-1180 0 0,-113 23-4977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7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0 6728 0 0,'1'8'-56'0'0,"-1"-7"123"0"0,0-1-1 0 0,1 1 1 0 0,-1 0 0 0 0,0 0-1 0 0,0 0 1 0 0,0 0-1 0 0,0-1 1 0 0,0 1-1 0 0,0 0 1 0 0,0 0-1 0 0,0 0 1 0 0,0 0 0 0 0,0-1-1 0 0,0 1 1 0 0,0 0-1 0 0,-1 0 1 0 0,1 0-1 0 0,0 0 1 0 0,-1-1-1 0 0,1 1 1 0 0,0 0 0 0 0,-1 0-1 0 0,1-1 1 0 0,-1 1-1 0 0,1 0 1 0 0,-1-1-1 0 0,1 1 1 0 0,-1-1 0 0 0,0 1-1 0 0,0 0-66 0 0,1-1 197 0 0,-27 13 529 0 0,-4 0-429 0 0,27-12-195 0 0,0 0 1 0 0,0 1-1 0 0,0-1 0 0 0,0 1 0 0 0,0 0 0 0 0,1 0 0 0 0,-1 1 0 0 0,1-1 0 0 0,-1 1 0 0 0,1-1 0 0 0,0 1 0 0 0,0 0 0 0 0,0 0 0 0 0,0 1-102 0 0,-2 4 72 0 0,1 0 0 0 0,0 0-1 0 0,0 1 1 0 0,1-1 0 0 0,0 1 0 0 0,0-1-1 0 0,1 1 1 0 0,0 0 0 0 0,1 0-1 0 0,0 0 1 0 0,0 0 0 0 0,1 0-1 0 0,0 0 1 0 0,1 1 0 0 0,0-1 0 0 0,0 0-1 0 0,1 0 1 0 0,1 2-72 0 0,0 6 68 0 0,-2-9-16 0 0,1-1 0 0 0,-1 1 0 0 0,1-1 0 0 0,0 0 0 0 0,1 0 0 0 0,0 0 0 0 0,0 0 0 0 0,0-1 0 0 0,1 1 0 0 0,0-1 0 0 0,1 2-52 0 0,10 10 72 0 0,-11-13-32 0 0,-1-1 0 0 0,1 1 0 0 0,0-1 0 0 0,0 0 0 0 0,0-1 0 0 0,1 1 0 0 0,0 0-40 0 0,2 0 56 0 0,1 0-1 0 0,0 0 1 0 0,-1-1 0 0 0,1 0-1 0 0,0 0 1 0 0,1-1 0 0 0,-1 0 0 0 0,0 0-1 0 0,1-1 1 0 0,-1 0 0 0 0,1-1-1 0 0,-1 0 1 0 0,1 0 0 0 0,1-1-56 0 0,-9 1 4 0 0,2 0-120 0 0,0 0 0 0 0,1-1 0 0 0,-1 1 1 0 0,0-1-1 0 0,0 1 0 0 0,0-1 0 0 0,0 0 0 0 0,0 0 1 0 0,0-1-1 0 0,0 1 0 0 0,-1 0 0 0 0,1-1 0 0 0,0 0 1 0 0,2-1 115 0 0,-4 1-9124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8.0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8936 0 0,'0'2'0'0'0,"0"3"0"0"0,0-2 0 0 0,0-1 280 0 0,3-2 0 0 0,2 0 0 0 0,-1 3-8 0 0,1 2-128 0 0,0-2 8 0 0,-2-3 0 0 0,17-3 8 0 0,6 1-184 0 0,1 2 16 0 0,-4 2-8 0 0,12 1 8 0 0,1-1 40 0 0,1 1 16 0 0,-1-3-8064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8.5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1 3112 0 0,'-2'2'3183'0'0,"-5"9"-1393"0"0,-8 112 1235 0 0,14-68-2658 0 0,0-25 146 0 0,0-1 1 0 0,3 1-1 0 0,0 0-513 0 0,0-24 110 0 0,0 1 0 0 0,1-1 0 0 0,-1 0 1 0 0,1-1-1 0 0,0 1 0 0 0,1 0 0 0 0,2 2-110 0 0,8 15 546 0 0,-12-19-429 0 0,1 0 0 0 0,1 0 0 0 0,-1 0 0 0 0,0-1 1 0 0,1 1-1 0 0,0-1 0 0 0,0 0 0 0 0,0 0 0 0 0,0-1 0 0 0,0 1 0 0 0,0-1 0 0 0,3 2-117 0 0,8 5 281 0 0,-11-8-267 0 0,0 1 1 0 0,0-1-1 0 0,0 0 1 0 0,-1 0-1 0 0,1 0 1 0 0,0 0 0 0 0,3-1-15 0 0,17 5 43 0 0,-16-4-38 0 0,0-1 1 0 0,0 0 0 0 0,0 0-1 0 0,0-1 1 0 0,0 0 0 0 0,0 0-1 0 0,0-1 1 0 0,2 0-6 0 0,13-2-1 0 0,0-1-2027 0 0,-4-1-8105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9.0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120 9 7632 0 0,'-6'-1'35'0'0,"0"1"357"0"0,-1 0 1 0 0,1 0-1 0 0,0 1 1 0 0,-1 0-1 0 0,1 0 0 0 0,-3 1-392 0 0,7-1 89 0 0,0-1 0 0 0,1 1 0 0 0,-1 0 0 0 0,0 0-1 0 0,1 0 1 0 0,-1 0 0 0 0,1 0 0 0 0,-1 1 0 0 0,1-1-1 0 0,0 0 1 0 0,-1 1 0 0 0,1-1 0 0 0,0 1 0 0 0,0-1-1 0 0,0 1 1 0 0,0-1 0 0 0,0 1 0 0 0,0 0-1 0 0,1-1 1 0 0,-1 1 0 0 0,0 0 0 0 0,1 0 0 0 0,-1 1-89 0 0,-17 44-2 0 0,15-42 4 0 0,0 1 0 0 0,1-1 0 0 0,0 1 0 0 0,0 0 0 0 0,0 0 0 0 0,0-1 0 0 0,1 1 0 0 0,0 0 0 0 0,0 0 0 0 0,1 1 0 0 0,0-1 0 0 0,0 3-2 0 0,1 0 43 0 0,-1-6-14 0 0,0 0 1 0 0,0 1-1 0 0,0-1 0 0 0,0 0 1 0 0,1 0-1 0 0,0 1 0 0 0,0-1 0 0 0,-1 0 1 0 0,2 0-1 0 0,-1 0 0 0 0,0 0 0 0 0,1 0 1 0 0,-1 0-1 0 0,1 0 0 0 0,0 0 1 0 0,0-1-1 0 0,0 1 0 0 0,0-1 0 0 0,0 0 1 0 0,1 1-1 0 0,-1-1 0 0 0,1 0 0 0 0,0 0 1 0 0,-1 0-1 0 0,1-1 0 0 0,2 1-29 0 0,0 2 34 0 0,1-1-1 0 0,-1 0 0 0 0,1-1 1 0 0,0 0-1 0 0,0 0 0 0 0,1 0 1 0 0,-1 0-1 0 0,0-1 0 0 0,1 0 1 0 0,-1 0-1 0 0,0-1 0 0 0,1 0 1 0 0,-1 0-1 0 0,1-1 0 0 0,-1 1 1 0 0,0-1-1 0 0,6-2-33 0 0,4-1 121 0 0,1-1 0 0 0,-2 0 0 0 0,1-1 0 0 0,-1-1 1 0 0,1 0-1 0 0,-2-1 0 0 0,11-7-121 0 0,-22 12 84 0 0,0 1-1 0 0,1-1 1 0 0,-2 0 0 0 0,1 0 0 0 0,0 0-1 0 0,-1 0 1 0 0,1 0 0 0 0,-1 0-1 0 0,0-1 1 0 0,0 1 0 0 0,0-1 0 0 0,-1 1-1 0 0,1-1 1 0 0,-1 0 0 0 0,0 0 0 0 0,0 0-1 0 0,0 0 1 0 0,0-3-84 0 0,0 1 159 0 0,-1-1-1 0 0,0 1 1 0 0,0-1 0 0 0,0 1-1 0 0,-1-1 1 0 0,0 1-1 0 0,0-1 1 0 0,0 1 0 0 0,-1 0-1 0 0,-2-6-158 0 0,1 5 110 0 0,2 4-31 0 0,-1 0 0 0 0,1-1-1 0 0,-1 1 1 0 0,1 0 0 0 0,-1 0 0 0 0,0 0-1 0 0,0 0 1 0 0,-1 1-79 0 0,-6-12 228 0 0,9 13-212 0 0,-1 0 1 0 0,1 0-1 0 0,-1 0 0 0 0,1 0 0 0 0,-1 0 0 0 0,0 0 0 0 0,0 0 0 0 0,0 0 0 0 0,1 0 0 0 0,-1 0 0 0 0,0 0 0 0 0,0 0 0 0 0,0 1 0 0 0,0-1 0 0 0,0 0 0 0 0,-1 1 0 0 0,1-1 0 0 0,0 1 0 0 0,-1-1-16 0 0,-5-3 243 0 0,0 0-2722 0 0,6 4-9268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9.5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355 39 9848 0 0,'0'-1'26'0'0,"0"0"0"0"0,-1 0 1 0 0,1-1-1 0 0,0 1 1 0 0,-1 0-1 0 0,1 0 0 0 0,-1 0 1 0 0,1 0-1 0 0,-1 0 1 0 0,0 0-1 0 0,1 0 0 0 0,-1 1 1 0 0,0-1-1 0 0,0 0 1 0 0,0 0-1 0 0,0 1 0 0 0,0-1 1 0 0,1 0-1 0 0,-1 1 1 0 0,0-1-1 0 0,0 1 0 0 0,-1-1 1 0 0,1 1-1 0 0,0-1 1 0 0,0 1-1 0 0,0 0 0 0 0,0-1 1 0 0,0 1-1 0 0,-1 0-26 0 0,-50-7 1368 0 0,15 3-773 0 0,31 2-550 0 0,0 1 0 0 0,0 0 0 0 0,0 0 0 0 0,0 1 0 0 0,0 0 0 0 0,0 0 0 0 0,-1 0 0 0 0,1 1 0 0 0,0 0 0 0 0,0 0 0 0 0,0 0 0 0 0,1 1 0 0 0,-1 0 0 0 0,0 0 0 0 0,1 0 0 0 0,-1 1 0 0 0,1 0 0 0 0,0 0 0 0 0,-1 0 0 0 0,1 1 0 0 0,1 0 0 0 0,-1 0 0 0 0,1 0 0 0 0,-3 3-45 0 0,-3 3 25 0 0,1 0 1 0 0,0 1 0 0 0,1 0 0 0 0,0 1-1 0 0,1 0 1 0 0,0 0 0 0 0,1 1 0 0 0,0-1 0 0 0,-2 9-26 0 0,8-21 0 0 0,-6 17 45 0 0,2-1 1 0 0,-1 1-1 0 0,1 7-45 0 0,3-19 19 0 0,0 0 0 0 0,1 0 0 0 0,0 0 0 0 0,0 0 0 0 0,1 0 0 0 0,-1 0 0 0 0,1 0 0 0 0,0 0 0 0 0,0 0 0 0 0,1 0 1 0 0,0 0-1 0 0,-1 0 0 0 0,4 3-19 0 0,-3-5 17 0 0,1 0 1 0 0,0 0 0 0 0,0-1 0 0 0,0 1 0 0 0,0-1 0 0 0,0 0 0 0 0,0 0-1 0 0,4 2-17 0 0,6 4 18 0 0,-9-6-11 0 0,0 0 0 0 0,0 0 0 0 0,0-1 1 0 0,0 1-1 0 0,0-1 0 0 0,0 0 0 0 0,0 0 1 0 0,1-1-1 0 0,3 1-7 0 0,20 5 55 0 0,-21-5 6 0 0,1 1 0 0 0,-1-1 0 0 0,1-1 0 0 0,0 1 0 0 0,-1-1 0 0 0,1 0 0 0 0,-1-1 1 0 0,1 0-1 0 0,4-1-61 0 0,70-19 674 0 0,-70 17-565 0 0,14-6 136 0 0,-25 10-211 0 0,0-1 0 0 0,-1 1 0 0 0,1-1 0 0 0,0 1 0 0 0,0-1 0 0 0,0 0 0 0 0,0 1 0 0 0,-1-1 0 0 0,1 0 0 0 0,0 0-1 0 0,0 0 1 0 0,-1 1 0 0 0,1-1 0 0 0,-1 0 0 0 0,1 0 0 0 0,-1 0 0 0 0,1 0 0 0 0,-1 0 0 0 0,0 0 0 0 0,1 0 0 0 0,-1 0 0 0 0,0 0 0 0 0,0 0 0 0 0,0-1-34 0 0,-2 0 10 0 0,0 0 1 0 0,0 1-1 0 0,-1-1 0 0 0,1 1 1 0 0,0-1-1 0 0,-1 1 0 0 0,0 0 1 0 0,1 0-1 0 0,-1 0 0 0 0,0 0 1 0 0,1 1-1 0 0,-3-1-10 0 0,0-1 10 0 0,-11-3 430 0 0,-9-5-3034 0 0,24 10-8067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9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7736 0 0,'0'0'35'0'0,"0"1"0"0"0,0-1-1 0 0,0 0 1 0 0,0 1 0 0 0,0-1 0 0 0,0 0 0 0 0,0 0 0 0 0,0 1 0 0 0,0-1 0 0 0,0 0-1 0 0,0 1 1 0 0,0-1 0 0 0,0 0 0 0 0,0 1 0 0 0,0-1 0 0 0,0 0 0 0 0,0 0 0 0 0,1 1-1 0 0,-1-1 1 0 0,0 0 0 0 0,0 0 0 0 0,0 1 0 0 0,0-1 0 0 0,1 0 0 0 0,-1 0 0 0 0,0 1-1 0 0,0-1 1 0 0,1 0 0 0 0,-1 0 0 0 0,0 0 0 0 0,0 1 0 0 0,1-1 0 0 0,-1 0 0 0 0,0 0-1 0 0,0 0 1 0 0,1 0 0 0 0,-1 0 0 0 0,0 0 0 0 0,1 0 0 0 0,-1 0 0 0 0,0 0 0 0 0,1 0-1 0 0,-1 0 1 0 0,0 0 0 0 0,0 0 0 0 0,1 0 0 0 0,-1 0 0 0 0,0 0 0 0 0,1 0 0 0 0,-1 0-1 0 0,0 0 1 0 0,1 0 0 0 0,-1 0 0 0 0,0 0-35 0 0,3-1 406 0 0,-3 1 297 0 0,0 0-257 0 0,13 20 954 0 0,-8-8-1248 0 0,-1-1 0 0 0,-1 1 0 0 0,0 0 0 0 0,0 0 0 0 0,-1 0 0 0 0,-1 1 0 0 0,0-1 0 0 0,-1 7-152 0 0,11 34 443 0 0,-6-40-372 0 0,1 10 119 0 0,0-12 51 0 0,-1-5-2175 0 0,-5-5-7219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0.2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2 8640 0 0,'-7'-1'579'0'0,"0"1"-1"0"0,0 0 1 0 0,0 0 0 0 0,-1 0 0 0 0,1 1 0 0 0,-6 1-579 0 0,8 0 93 0 0,1 0 0 0 0,0 1 0 0 0,0-1 1 0 0,0 1-1 0 0,0 0 0 0 0,0 0 0 0 0,1 0 0 0 0,0 0 0 0 0,-1 0 1 0 0,1 1-1 0 0,-2 3-93 0 0,-29 44 126 0 0,3 16-30 0 0,28-61-73 0 0,1 0 0 0 0,0 1 1 0 0,0-1-1 0 0,0 1 0 0 0,1-1 0 0 0,0 1 1 0 0,1 0-1 0 0,-1 0 0 0 0,1 4-23 0 0,1-5 31 0 0,1-1 0 0 0,-1 1 0 0 0,1-1-1 0 0,0 0 1 0 0,1 1 0 0 0,-1-1 0 0 0,1 0 0 0 0,0 0 0 0 0,0 0 0 0 0,0-1 0 0 0,1 1-1 0 0,0-1 1 0 0,0 0 0 0 0,0 0 0 0 0,0 0 0 0 0,1 0 0 0 0,-1-1 0 0 0,1 0 0 0 0,0 0 0 0 0,0 0-1 0 0,0-1 1 0 0,3 2-31 0 0,11 4 96 0 0,1-1 0 0 0,0-1 0 0 0,0 0 0 0 0,0-2 0 0 0,12 1-96 0 0,-1-6-1772 0 0,-28 0-7488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0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1 327 10152 0 0,'2'0'92'0'0,"1"0"0"0"0,-1-1 1 0 0,0 0-1 0 0,1 1 0 0 0,-1-1 0 0 0,0 0 1 0 0,0 0-1 0 0,0 0 0 0 0,0 0 1 0 0,0 0-1 0 0,0-1 0 0 0,0 1 1 0 0,0-1-1 0 0,0 1 0 0 0,0-1 0 0 0,-1 1 1 0 0,1-1-1 0 0,-1 0 0 0 0,1 0 1 0 0,-1 0-93 0 0,28-48 1396 0 0,-18 29-1022 0 0,21-43 796 0 0,-25 47-703 0 0,1 0 1 0 0,1 1-1 0 0,0 0 1 0 0,1 1-1 0 0,0 0 1 0 0,1 0-1 0 0,10-8-467 0 0,-17 19 102 0 0,1 0 0 0 0,0 0 0 0 0,0 1 0 0 0,1 0 0 0 0,-1 0-1 0 0,0 1 1 0 0,1-1 0 0 0,0 1-102 0 0,-4 1-7 0 0,0 0 0 0 0,1 1 0 0 0,-1-1 1 0 0,0 1-1 0 0,1-1 0 0 0,-1 1 0 0 0,0 0 0 0 0,1 0 0 0 0,-1 0 0 0 0,1 0 0 0 0,-1 0 0 0 0,0 0 0 0 0,1 1 0 0 0,-1-1 0 0 0,0 1 0 0 0,1 0 0 0 0,-1-1 0 0 0,0 1 1 0 0,0 0-1 0 0,0 0 0 0 0,0 1 0 0 0,1-1 7 0 0,16 17-148 0 0,-2 0-1 0 0,0 0 1 0 0,0 2 0 0 0,10 17 148 0 0,19 24-265 0 0,-27-41 246 0 0,-12-13 40 0 0,-1 0 0 0 0,1 1-1 0 0,-2-1 1 0 0,5 8-21 0 0,-8-9 122 0 0,-1 0 0 0 0,0 0 0 0 0,0 1 0 0 0,0-1 0 0 0,-1 1 0 0 0,0 0-122 0 0,0 10 553 0 0,0-13-3103 0 0,0-4-9472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0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40 9344 0 0,'-4'5'395'0'0,"0"1"479"0"0,18-8-390 0 0,86-15-542 0 0,-66 13 18 0 0,-1-2 1 0 0,28-9 39 0 0,-48 10-1371 0 0,-11 3-5482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2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7632 0 0,'0'1'24'0'0,"0"-1"0"0"0,0 1 1 0 0,0-1-1 0 0,0 1 0 0 0,0-1 1 0 0,0 1-1 0 0,0-1 0 0 0,1 1 1 0 0,-1-1-1 0 0,0 1 0 0 0,0-1 1 0 0,0 0-1 0 0,1 1 0 0 0,-1-1 1 0 0,0 1-1 0 0,1-1 0 0 0,-1 1 1 0 0,0-1-1 0 0,1 0 0 0 0,-1 1 1 0 0,0-1-1 0 0,1 0 0 0 0,-1 1 1 0 0,1-1-1 0 0,-1 0 0 0 0,0 0 1 0 0,1 1-1 0 0,-1-1 0 0 0,1 0-24 0 0,17 3 1463 0 0,-16-3-1341 0 0,0 0 0 0 0,0 0 0 0 0,0 0 0 0 0,0 0 0 0 0,0 1 0 0 0,0-1 0 0 0,0 1 0 0 0,0-1 0 0 0,0 1 0 0 0,0 0 0 0 0,0 0 0 0 0,1 1-122 0 0,19 11 714 0 0,-18-11-693 0 0,0 0 0 0 0,0 0 0 0 0,-1 0-1 0 0,1 0 1 0 0,-1 1 0 0 0,1-1 0 0 0,0 2-21 0 0,2 3 90 0 0,-1-1 0 0 0,0 1 0 0 0,0 0 0 0 0,-1 0 0 0 0,0 1 0 0 0,0-1 0 0 0,-1 1 0 0 0,0 0 0 0 0,0 0 0 0 0,-1 0 0 0 0,0 0 1 0 0,1 5-91 0 0,0 10 123 0 0,0 0 1 0 0,-2 1 0 0 0,-1 21-124 0 0,-2 95 441 0 0,14 1 406 0 0,-12-137-801 0 0,1 0 1 0 0,-1 0 0 0 0,1-1-1 0 0,0 1 1 0 0,0 0 0 0 0,0 0-1 0 0,1-1 1 0 0,-1 1 0 0 0,1-1-1 0 0,0 1 1 0 0,0-1 0 0 0,0 0-1 0 0,1 1 1 0 0,-1-1 0 0 0,1 0-1 0 0,-1-1 1 0 0,1 1 0 0 0,0 0-1 0 0,1 0-46 0 0,2-2 7 0 0,0-1 0 0 0,-1 1 0 0 0,1-1-1 0 0,0-1 1 0 0,-1 1 0 0 0,1-1 0 0 0,-1 1-1 0 0,1-2 1 0 0,-1 1 0 0 0,1 0 0 0 0,-1-1-7 0 0,10-2 7 0 0,229-33 57 0 0,-187 36-187 0 0,-42 1-1722 0 0,-10 0-8107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1.3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5824 0 0,'-5'91'4152'0'0,"5"-58"-3884"0"0,-1-10 30 0 0,1 0 0 0 0,1 0 0 0 0,1 0 0 0 0,1 0 0 0 0,3 6-298 0 0,1-2 401 0 0,15 49 792 0 0,-21-73-1112 0 0,1-1 1 0 0,0 1 0 0 0,-1-1 0 0 0,1 1 0 0 0,0-1 0 0 0,1 0 0 0 0,-1 0 0 0 0,0 0 0 0 0,1 0 0 0 0,-1 0 0 0 0,1 0-1 0 0,-1-1 1 0 0,1 1 0 0 0,0-1 0 0 0,0 0 0 0 0,0 0 0 0 0,-1 0 0 0 0,1 0 0 0 0,0 0 0 0 0,1 0-82 0 0,7 1 304 0 0,0 0 1 0 0,1-1-1 0 0,-1 0 1 0 0,8 0-305 0 0,16-2 1521 0 0,32-4-1521 0 0,-1-8-2105 0 0,-34 2-9039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1.7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245 20 6424 0 0,'-2'-2'281'0'0,"0"0"1"0"0,-1 0-1 0 0,1 1 1 0 0,0-1-1 0 0,-1 1 1 0 0,1-1-1 0 0,-1 1 1 0 0,1 0-1 0 0,-1 0 1 0 0,0 0-1 0 0,0 1 1 0 0,1-1-1 0 0,-1 0 1 0 0,0 1-1 0 0,0 0 1 0 0,-2 0-282 0 0,-6-2 542 0 0,2 8 523 0 0,9-6-1047 0 0,0 1 0 0 0,-1-1 0 0 0,1 1 0 0 0,0-1 0 0 0,-1 1 0 0 0,1-1 0 0 0,-1 0 0 0 0,1 1 1 0 0,0-1-1 0 0,-1 1 0 0 0,1-1 0 0 0,-1 0 0 0 0,1 0 0 0 0,-1 1 0 0 0,1-1 0 0 0,-1 0 0 0 0,1 0 0 0 0,-1 0 0 0 0,1 1 0 0 0,-1-1 0 0 0,0 0 0 0 0,1 0 1 0 0,-1 0-1 0 0,1 0 0 0 0,-1 0 0 0 0,1 0 0 0 0,-1 0 0 0 0,0 0-18 0 0,-1-1 13 0 0,0 1 1 0 0,0 0 0 0 0,0 0-1 0 0,0 0 1 0 0,0 0-1 0 0,0 0 1 0 0,1 0-1 0 0,-1 0 1 0 0,0 1-1 0 0,0-1 1 0 0,0 1-1 0 0,0-1 1 0 0,0 1-1 0 0,1 0 1 0 0,-1 0-1 0 0,0 0 1 0 0,0 0-1 0 0,0 1-13 0 0,-32 26 63 0 0,13-9 87 0 0,15-14-119 0 0,1 0 1 0 0,-1 0-1 0 0,1 0 1 0 0,0 1-1 0 0,0 0 1 0 0,1 0-1 0 0,-1 0 1 0 0,1 0-1 0 0,1 1 1 0 0,-1 0-1 0 0,1 0 1 0 0,0 0-1 0 0,1 0 1 0 0,0 0-1 0 0,0 0 1 0 0,1 1-1 0 0,-1-1 1 0 0,1 1-32 0 0,-1 14 142 0 0,1-18-121 0 0,0 0-1 0 0,1 0 1 0 0,-1 0 0 0 0,1 0-1 0 0,0 0 1 0 0,0 0-1 0 0,1 0 1 0 0,-1 0 0 0 0,1 0-1 0 0,0 0 1 0 0,1 3-21 0 0,0-4 4 0 0,-1 1-1 0 0,1-1 1 0 0,1 1 0 0 0,-1-1 0 0 0,0 0-1 0 0,1 0 1 0 0,0 0 0 0 0,-1 0 0 0 0,1 0 0 0 0,0-1-1 0 0,1 1 1 0 0,-1-1 0 0 0,0 0 0 0 0,1 0-1 0 0,-1 0 1 0 0,1 0 0 0 0,0-1 0 0 0,-1 1-1 0 0,1-1 1 0 0,0 0 0 0 0,0 0 0 0 0,0-1-1 0 0,0 1 1 0 0,3-1-4 0 0,7 2 12 0 0,0-1-1 0 0,1-1 0 0 0,-1 0 1 0 0,0-1-1 0 0,1-1 1 0 0,4-1-12 0 0,-4 0-455 0 0,1-1 0 0 0,-1-1 0 0 0,0-1 0 0 0,0 0 455 0 0,-10 4-9132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2.0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123 1 8136 0 0,'-34'28'26'0'0,"27"-24"-16"0"0,1 1 0 0 0,-1 1 0 0 0,1-1 0 0 0,0 1 0 0 0,1 0 0 0 0,-1 0 0 0 0,-3 7-10 0 0,4-6 9 0 0,0 1 0 0 0,1 1 0 0 0,0-1 0 0 0,1 0 0 0 0,0 1 0 0 0,0 0 0 0 0,1 0 0 0 0,0-1 0 0 0,0 2-9 0 0,1-3 126 0 0,0 0 1 0 0,1-1-1 0 0,-1 1 0 0 0,1 0 0 0 0,1 5-126 0 0,-1-10 58 0 0,0 0-1 0 0,0-1 1 0 0,1 1-1 0 0,-1 0 1 0 0,1 0 0 0 0,-1-1-1 0 0,1 1 1 0 0,0 0-1 0 0,0-1 1 0 0,0 1-1 0 0,0-1 1 0 0,0 1-1 0 0,0-1 1 0 0,0 1-1 0 0,0-1 1 0 0,1 0-1 0 0,-1 1 1 0 0,0-1 0 0 0,1 0-1 0 0,-1 0 1 0 0,1 0-1 0 0,-1 0 1 0 0,2 0-58 0 0,4 2 172 0 0,0 0 1 0 0,1 0 0 0 0,-1-1-1 0 0,1-1 1 0 0,0 1-1 0 0,-1-1 1 0 0,1 0 0 0 0,0-1-1 0 0,0 0 1 0 0,-1 0 0 0 0,1 0-1 0 0,0-1 1 0 0,0 0-1 0 0,-1-1 1 0 0,1 0 0 0 0,-1 0-1 0 0,2-1-172 0 0,2 0 122 0 0,-3 1-19 0 0,0 0 0 0 0,1 0 1 0 0,-1-1-1 0 0,0 0 1 0 0,0-1-1 0 0,-1 1 0 0 0,1-2 1 0 0,-1 1-1 0 0,7-6-103 0 0,-12 9 38 0 0,4-5 252 0 0,0 1 1 0 0,-1-1-1 0 0,1 0 0 0 0,-1 0 0 0 0,0-2-290 0 0,-3 5 149 0 0,0-1 0 0 0,0 1 0 0 0,-1-1 0 0 0,0 1 0 0 0,0-1 0 0 0,0 0 0 0 0,0 0 0 0 0,-1 1 0 0 0,1-1 0 0 0,-1 0 0 0 0,0 0 0 0 0,0-1-149 0 0,-6-29 1160 0 0,2 16-3563 0 0,4 16-9229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2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1 343 10656 0 0,'15'5'405'0'0,"-8"-13"572"0"0,-8-30 1258 0 0,0 18-1682 0 0,2 5-345 0 0,1 0-1 0 0,0 0 0 0 0,1 0 1 0 0,4-11-208 0 0,2-16 545 0 0,-8 40-492 0 0,0-1 0 0 0,0 0 0 0 0,0 0-1 0 0,0 1 1 0 0,1-1 0 0 0,-1 1 0 0 0,1-1 0 0 0,-1 1 0 0 0,1 0 0 0 0,0-1 0 0 0,0 1-1 0 0,0 0 1 0 0,0 0 0 0 0,0 0 0 0 0,1 1 0 0 0,-1-1 0 0 0,1 1 0 0 0,-1-1 0 0 0,1 1 0 0 0,-1 0-1 0 0,4-2-52 0 0,-2 4 40 0 0,-1-1-1 0 0,1 0 1 0 0,0 1-1 0 0,0 0 0 0 0,0 0 1 0 0,0 0-1 0 0,-1 0 1 0 0,1 1-1 0 0,-1-1 0 0 0,1 1 1 0 0,-1 0-1 0 0,1 0 0 0 0,1 2-39 0 0,58 47 161 0 0,-43-33-81 0 0,1-2 1 0 0,0 0-1 0 0,9 4-80 0 0,-21-14 73 0 0,38 18-55 0 0,-44-23-63 0 0,1 1 1 0 0,0-1 0 0 0,-1 0-1 0 0,1 0 1 0 0,0-1 0 0 0,0 1-1 0 0,-1-1 1 0 0,1 1 0 0 0,0-1-1 0 0,0-1 1 0 0,0 1-1 0 0,0 0 45 0 0,-3-1-1 0 0,0 1 0 0 0,0-1 0 0 0,0 1 0 0 0,0-1 0 0 0,0 1 0 0 0,0-1 0 0 0,0 1 0 0 0,0-1 0 0 0,0 0 0 0 0,0 0 0 0 0,0 1 0 0 0,0-1 0 0 0,-1 0 0 0 0,1 0 0 0 0,0 0 0 0 0,-1 0 0 0 0,1 0 0 0 0,0 0 0 0 0,-1 0 0 0 0,1 0 0 0 0,-1 0 0 0 0,0 0 0 0 0,1 0 0 0 0,-1 0 0 0 0,0-1 0 0 0,0 1 0 0 0,0 0 0 0 0,1-1 1 0 0,-2-39 596 0 0,0 25-442 0 0,3 0 24 0 0,-1-1-1 0 0,2 1 1 0 0,0 1 0 0 0,1-1 0 0 0,1-2-178 0 0,7-27 444 0 0,-11 41-413 0 0,1 0 0 0 0,-1 1 0 0 0,1-1 0 0 0,0 0 0 0 0,0 1 0 0 0,0-1 0 0 0,0 1 0 0 0,1 0 0 0 0,-1 0 0 0 0,1 0 0 0 0,0 0 0 0 0,0 0 0 0 0,0 1 0 0 0,0-1-31 0 0,-1 2-206 0 0,-1 0 0 0 0,1 0 0 0 0,-1 0 0 0 0,1 1 0 0 0,-1-1 0 0 0,1 0 0 0 0,-1 1 1 0 0,1-1-1 0 0,0 1 0 0 0,-1 0 0 0 0,1-1 0 0 0,1 1 206 0 0,-2 0-12721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0 356 8936 0 0,'10'0'107'0'0,"-7"0"-13"0"0,0 0-1 0 0,-1 0 0 0 0,1 0 1 0 0,0 0-1 0 0,0 0 1 0 0,0-1-1 0 0,-1 1 0 0 0,1-1 1 0 0,0 0-1 0 0,2-1-93 0 0,5-30 1719 0 0,-7 20-1493 0 0,-1 0 0 0 0,-1 0 0 0 0,0 0 0 0 0,-1 0 0 0 0,0-1 1 0 0,-1-6-227 0 0,0-26 652 0 0,1 24-436 0 0,0 13-89 0 0,0 0 0 0 0,0 0 1 0 0,1 0-1 0 0,0 0 0 0 0,1 0 0 0 0,-1 1 1 0 0,2-3-128 0 0,1-2 195 0 0,-4 10-153 0 0,0 1 0 0 0,0 0 0 0 0,0-1 0 0 0,0 1 0 0 0,1-1 0 0 0,-1 1 1 0 0,0 0-1 0 0,1-1 0 0 0,-1 1 0 0 0,1 0 0 0 0,-1 0 0 0 0,1-1 0 0 0,0 1 0 0 0,0 0 0 0 0,-1 0 0 0 0,1 0 0 0 0,0 0 0 0 0,0 0 1 0 0,0 0-1 0 0,0 0 0 0 0,0 0 0 0 0,1 0 0 0 0,-1 1 0 0 0,0-1 0 0 0,0 0 0 0 0,0 1 0 0 0,1-1 0 0 0,-1 1 0 0 0,0-1 0 0 0,1 1 1 0 0,0-1-44 0 0,14-2 996 0 0,-6 2-331 0 0,1 15-180 0 0,-9-10-457 0 0,19 35 191 0 0,2-1 0 0 0,1-1 0 0 0,15 17-218 0 0,-33-48 50 0 0,1-1 0 0 0,-1 1-1 0 0,1-1 1 0 0,0 0 0 0 0,0 0-1 0 0,1-1 1 0 0,-1 0-1 0 0,1-1 1 0 0,3 2-50 0 0,-7-6 34 0 0,-1 1 1 0 0,0-1-1 0 0,0 0 1 0 0,0 0-1 0 0,0-1 0 0 0,0 1 1 0 0,0-1-1 0 0,0 1 1 0 0,0-1-1 0 0,0 0 0 0 0,-1 0 1 0 0,1 0-1 0 0,-1 0 1 0 0,1-1-1 0 0,-1 1-34 0 0,0-1 26 0 0,0-1 0 0 0,0 0 0 0 0,0 1 0 0 0,0-1 0 0 0,-1 0 0 0 0,1 0 1 0 0,0-4-27 0 0,8-19 156 0 0,-5 14-67 0 0,0 1 1 0 0,-1 0-1 0 0,-1-1 1 0 0,0 0-1 0 0,0 0 1 0 0,-1-5-90 0 0,5-22 417 0 0,-7 37-393 0 0,1 0 0 0 0,-1 0-1 0 0,1 0 1 0 0,0 0-1 0 0,0 0 1 0 0,0 1-1 0 0,0-1 1 0 0,0 0 0 0 0,0 1-1 0 0,1-1 1 0 0,-1 1-1 0 0,1-1 1 0 0,0 1-1 0 0,0 0 1 0 0,-1 0 0 0 0,2 0-1 0 0,-1 0 1 0 0,0 0-1 0 0,1-1-23 0 0,5-6-2718 0 0,-7 8-10947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3.3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 15 9040 0 0,'0'0'22'0'0,"0"0"1"0"0,0 0-1 0 0,0-1 0 0 0,0 1 1 0 0,0 0-1 0 0,0 0 1 0 0,0 0-1 0 0,0-1 0 0 0,0 1 1 0 0,0 0-1 0 0,0 0 1 0 0,0 0-1 0 0,0-1 0 0 0,0 1 1 0 0,0 0-1 0 0,0 0 1 0 0,0 0-1 0 0,0-1 0 0 0,0 1 1 0 0,0 0-1 0 0,1 0 1 0 0,-1 0-1 0 0,0-1 0 0 0,0 1 1 0 0,0 0-1 0 0,0 0 1 0 0,0 0-1 0 0,1 0 1 0 0,-1 0-1 0 0,0-1 0 0 0,0 1 1 0 0,0 0-1 0 0,0 0 1 0 0,1 0-1 0 0,-1 0 0 0 0,0 0 1 0 0,0 0-1 0 0,0 0 1 0 0,1 0-1 0 0,-1 0 0 0 0,0 0 1 0 0,0 0-1 0 0,0-1 1 0 0,1 1-1 0 0,-1 0 0 0 0,0 1 1 0 0,0-1-1 0 0,1 0 1 0 0,-1 0-1 0 0,0 0 0 0 0,0 0 1 0 0,0 0-1 0 0,1 0-22 0 0,1 0 719 0 0,-5-6-331 0 0,2 6-352 0 0,0 0 0 0 0,1-1 0 0 0,-1 1 0 0 0,1 0 0 0 0,-1 0 0 0 0,0 0 0 0 0,1-1 0 0 0,-1 1 0 0 0,0 0 0 0 0,0 0 0 0 0,1 0 0 0 0,-1 0 0 0 0,0 0 0 0 0,1 0 0 0 0,-1 0 0 0 0,0 0 0 0 0,1 0 0 0 0,-1 1 0 0 0,0-1 0 0 0,1 0 0 0 0,-1 0 0 0 0,0 1 0 0 0,1-1 0 0 0,-1 0 0 0 0,1 1 0 0 0,-1-1 0 0 0,0 0 0 0 0,1 1 0 0 0,-1-1 0 0 0,1 1 0 0 0,-1-1 0 0 0,1 1-36 0 0,-27 21-110 0 0,17-15 254 0 0,6-3-122 0 0,-2-1 13 0 0,0 1 0 0 0,1 0 0 0 0,-1 0-1 0 0,1 1 1 0 0,0-1 0 0 0,0 1 0 0 0,1 0-1 0 0,0 1 1 0 0,-1-1 0 0 0,2 1 0 0 0,-1 0 0 0 0,1 0-1 0 0,-3 6-34 0 0,0 11 148 0 0,1-6-51 0 0,1-1-1 0 0,1 1 1 0 0,0 1-97 0 0,2-5 44 0 0,0-1 1 0 0,1 1 0 0 0,0 0 0 0 0,1 0 0 0 0,1-1 0 0 0,1 6-45 0 0,-2-13 12 0 0,0 0 0 0 0,1 0 0 0 0,-1 0 1 0 0,1 0-1 0 0,0-1 0 0 0,1 1 0 0 0,-1-1 1 0 0,1 0-1 0 0,0 1 0 0 0,0-1 0 0 0,0 0 1 0 0,1-1-1 0 0,-1 1 0 0 0,1-1 0 0 0,0 1 1 0 0,0-1-1 0 0,1 1-12 0 0,4 0-126 0 0,1 1 0 0 0,-1-1 0 0 0,1-1 0 0 0,0 0 1 0 0,0 0-1 0 0,0-1 0 0 0,0 0 0 0 0,0 0 0 0 0,0-1 0 0 0,0-1 0 0 0,1 0 1 0 0,-1 0-1 0 0,0-1 0 0 0,0 0 0 0 0,9-3 126 0 0,-17 4-8597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3.7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7328 0 0,'2'1'70'0'0,"0"1"-1"0"0,0 0 1 0 0,0-1 0 0 0,1 0 0 0 0,-1 1-1 0 0,0-1 1 0 0,1 0 0 0 0,-1 0 0 0 0,1 0-1 0 0,0-1 1 0 0,-1 1 0 0 0,1 0 0 0 0,0-1-1 0 0,-1 0 1 0 0,3 0-70 0 0,46-3 712 0 0,-17 0-465 0 0,189-7-75 0 0,-216 10-328 0 0,0-1 1 0 0,0 0-1 0 0,-1 0 0 0 0,1-1 1 0 0,0 0-1 0 0,-1 0 0 0 0,1 0 0 0 0,-1-1 1 0 0,6-3 155 0 0,9-5-5800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4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120 8 9944 0 0,'11'-1'375'0'0,"-9"1"-114"0"0,-7-1-136 0 0,13-4 687 0 0,-16 10-240 0 0,-45 33 424 0 0,44-29-872 0 0,0 1-1 0 0,1 0 1 0 0,0 0-1 0 0,1 1 1 0 0,0 0 0 0 0,1 1-1 0 0,-2 2-123 0 0,6-9 55 0 0,0-1 0 0 0,0 1 0 0 0,1 0 0 0 0,-1-1 0 0 0,1 1 0 0 0,0 0 0 0 0,0 0 0 0 0,1 0 0 0 0,0 0 0 0 0,-1 0-1 0 0,2 0 1 0 0,-1 0 0 0 0,0 0 0 0 0,1 0 0 0 0,0 0 0 0 0,0 0 0 0 0,1 0 0 0 0,-1-1 0 0 0,1 1 0 0 0,1 1-55 0 0,0-1 56 0 0,0-1 1 0 0,0 0-1 0 0,1 0 0 0 0,-1 0 1 0 0,1 0-1 0 0,0 0 0 0 0,0-1 1 0 0,0 0-1 0 0,1 0 0 0 0,-1 0 1 0 0,1 0-1 0 0,-1-1 1 0 0,1 0-1 0 0,2 1-56 0 0,14 4 180 0 0,-1 0 1 0 0,1-2-1 0 0,0 0-180 0 0,5 1 236 0 0,-11-4-178 0 0,1-1 0 0 0,-1 0 0 0 0,1-1 0 0 0,-1-1 0 0 0,1 0-1 0 0,-1-1 1 0 0,1-1 0 0 0,7-2-58 0 0,12-8-2097 0 0,-32 11-8604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4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9848 0 0,'2'4'4'0'0,"0"-1"20"0"0,0 0 1 0 0,-1 0-1 0 0,0 0 0 0 0,0 1 1 0 0,0-1-1 0 0,0 0 1 0 0,0 0-1 0 0,0 1 0 0 0,-1-1 1 0 0,0 0-1 0 0,1 1 1 0 0,-1-1-1 0 0,-1 2-24 0 0,-2 334 3919 0 0,3-339-3798 0 0,0 0-4 0 0,0 0-35 0 0,0 0-1833 0 0,0 0-7290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4.8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88 8136 0 0,'0'0'766'0'0,"30"0"3329"0"0,41-3-2978 0 0,17-5-1117 0 0,-72 7 4 0 0,73-15 114 0 0,-41 7 142 0 0,49-12 234 0 0,-55 10-158 0 0,0 3 0 0 0,28-2-336 0 0,-20 9-1838 0 0,-49 1-8042 0 0</inkml:trace>
  <inkml:trace contextRef="#ctx0" brushRef="#br0" timeOffset="1">670 235 8744 0 0,'6'10'49'0'0,"-1"0"0"0"0,0 0 0 0 0,-1 1 0 0 0,0-1 0 0 0,-1 1 1 0 0,0 3-50 0 0,0-5 67 0 0,-1 1 0 0 0,1-1 0 0 0,1 1 1 0 0,0-1-1 0 0,0 0 0 0 0,1 0 1 0 0,0-1-1 0 0,1 1-67 0 0,6 12 757 0 0,3 2-26 0 0,2 3-32 0 0,-16-24-595 0 0,0 1 0 0 0,0-1-1 0 0,0 1 1 0 0,1-1 0 0 0,-1 0 0 0 0,1 1-1 0 0,0-1 1 0 0,-1 0 0 0 0,1 0 0 0 0,0 0-1 0 0,0 0 1 0 0,0-1 0 0 0,3 2-104 0 0,9-5-1289 0 0,-13 2-7167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3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1 630 6016 0 0,'0'0'752'0'0,"5"12"2801"0"0,-1-12-3474 0 0,0-1-1 0 0,-1 1 1 0 0,1-1 0 0 0,0 1-1 0 0,0-1 1 0 0,-1 0-1 0 0,1 0 1 0 0,0-1 0 0 0,-1 1-1 0 0,0-1 1 0 0,1 0 0 0 0,-1 0-1 0 0,0 0 1 0 0,0 0-1 0 0,0 0 1 0 0,0-1 0 0 0,0 0-1 0 0,0 1 1 0 0,-1-1-1 0 0,1 0 1 0 0,-1 0 0 0 0,0-1-79 0 0,6-9 48 0 0,-1 0 1 0 0,0 0-1 0 0,-1-1 0 0 0,-1 0 1 0 0,0-3-49 0 0,8-17 400 0 0,17-53 223 0 0,-9 20-219 0 0,-15 50-325 0 0,15-40 943 0 0,19-35-1022 0 0,-30 74 282 0 0,1 1-1 0 0,0 1 1 0 0,14-16-282 0 0,3-4 491 0 0,-26 34-487 0 0,0-1 1 0 0,0 1 0 0 0,1-1-1 0 0,-1 1 1 0 0,1 0-1 0 0,-1 0 1 0 0,1 0-1 0 0,0 1 1 0 0,0-1 0 0 0,0 0-5 0 0,17-10 23 0 0,-19 11-19 0 0,0 0-1 0 0,0 0 1 0 0,0 0 0 0 0,0 1-1 0 0,0-1 1 0 0,1 0-1 0 0,-1 1 1 0 0,0-1-1 0 0,0 1 1 0 0,1-1 0 0 0,-1 1-1 0 0,0 0 1 0 0,1 0-1 0 0,-1-1 1 0 0,0 1 0 0 0,1 0-1 0 0,-1 0 1 0 0,1 0-1 0 0,-1 1 1 0 0,0-1 0 0 0,1 0-1 0 0,-1 0 1 0 0,0 1-1 0 0,1-1 1 0 0,-1 1 0 0 0,0-1-1 0 0,0 1 1 0 0,1-1-1 0 0,-1 1 1 0 0,0 0-1 0 0,0 0 1 0 0,0 0 0 0 0,0-1-1 0 0,0 1 1 0 0,0 0-1 0 0,0 0 1 0 0,0 0 0 0 0,0 1-1 0 0,0-1-3 0 0,4 7 29 0 0,1 0 0 0 0,-1 0-1 0 0,0 1 1 0 0,0 0 0 0 0,0 3-29 0 0,3 4 57 0 0,47 103 143 0 0,-26-53-116 0 0,1 6 211 0 0,1 15-295 0 0,-1-2 37 0 0,9 43-175 0 0,-38-126 122 0 0,-1 0 1 0 0,0-1-1 0 0,1 1 1 0 0,-1 0-1 0 0,0-1 1 0 0,0 1-1 0 0,0-1 1 0 0,0 1-1 0 0,0 0 1 0 0,-1-1-1 0 0,1 1 1 0 0,0 0-1 0 0,-1-1 1 0 0,1 1-1 0 0,-1-1 1 0 0,0 1-1 0 0,1-1 1 0 0,-1 1-1 0 0,0-1 1 0 0,0 0-1 0 0,-1 2 16 0 0,2-3-16 0 0,0 0-1 0 0,0 0-3 0 0,0 0 8 0 0,0 0-1 0 0,0 0 1 0 0,0 0-10 0 0,0 0-2071 0 0,0 0-8277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5.1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 7632 0 0,'1'4'46'0'0,"-1"0"0"0"0,1 0 0 0 0,0 0-1 0 0,0 0 1 0 0,1 0 0 0 0,-1 0 0 0 0,1 0 0 0 0,0 0 0 0 0,0 0 0 0 0,0 0-46 0 0,9 19 362 0 0,-5-10-89 0 0,0-2-1 0 0,0 1 1 0 0,1-1-1 0 0,0 0 1 0 0,6 6-273 0 0,10 16 525 0 0,-18-26-443 0 0,0-1-1 0 0,0 0 1 0 0,1 0 0 0 0,0 0-1 0 0,0-1 1 0 0,0 0-1 0 0,1 0 1 0 0,0-1 0 0 0,-1 1-1 0 0,2-1 1 0 0,6 2-82 0 0,13 6 665 0 0,1-2 0 0 0,18 3-665 0 0,-44-12 32 0 0,3 0 166 0 0,1 0-1 0 0,-1 0 1 0 0,1 0 0 0 0,-1 0-1 0 0,1-1 1 0 0,0 0-1 0 0,-1-1 1 0 0,5 0-198 0 0,-8 1 66 0 0,0 0 0 0 0,-1 0 1 0 0,1-1-1 0 0,0 1 0 0 0,0-1 0 0 0,0 0 1 0 0,0 1-1 0 0,-1-1 0 0 0,1 0 0 0 0,0 0 0 0 0,-1 0 1 0 0,1 0-1 0 0,-1 0 0 0 0,1-1 0 0 0,-1 1 0 0 0,0 0 1 0 0,1-1-1 0 0,-1 1 0 0 0,0-1 0 0 0,0 1 0 0 0,0-1 1 0 0,0 1-1 0 0,0-1 0 0 0,0 0 0 0 0,0 0 1 0 0,-1 0-67 0 0,8-20 723 0 0,-6 17-493 0 0,0 0 1 0 0,-1 0-1 0 0,1 0 0 0 0,-1 0 0 0 0,0 0 0 0 0,-1 0 1 0 0,1 0-1 0 0,-1-1-230 0 0,-8-89 1394 0 0,7 67-1195 0 0,1-18 169 0 0,4 17-2881 0 0,-4 26-10292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5.5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259 1 10248 0 0,'0'1'92'0'0,"-1"1"0"0"0,1-1 0 0 0,-1 1 1 0 0,1-1-1 0 0,-1 0 0 0 0,1 1 0 0 0,-1-1 1 0 0,0 0-1 0 0,0 0 0 0 0,1 0 0 0 0,-1 0 1 0 0,0 1-1 0 0,0-1 0 0 0,0 0 0 0 0,0 0 1 0 0,0-1-1 0 0,-1 1 0 0 0,1 0 0 0 0,0 0 1 0 0,0 0-1 0 0,0-1 0 0 0,-1 1-92 0 0,-38 16 312 0 0,17-7-119 0 0,9-3-125 0 0,-1 1 1 0 0,2 1-1 0 0,-1 0 0 0 0,1 1 0 0 0,0 0 1 0 0,0 2-69 0 0,8-6 79 0 0,0 0 1 0 0,0 1-1 0 0,0 0 1 0 0,1 0-1 0 0,0 0 1 0 0,0 0-1 0 0,1 1 1 0 0,-1 2-80 0 0,-20 68 127 0 0,12-34-65 0 0,11-42-56 0 0,0 1 0 0 0,0 0 0 0 0,0 0 1 0 0,1 0-1 0 0,-1 0 0 0 0,1 0 0 0 0,0 0 0 0 0,0 0 0 0 0,0 1 0 0 0,0-1 1 0 0,1 0-1 0 0,-1 0 0 0 0,1 0 0 0 0,0 0 0 0 0,0-1 0 0 0,0 1 1 0 0,0 0-1 0 0,0 0 0 0 0,1 0 0 0 0,-1-1 0 0 0,1 1 0 0 0,0-1 0 0 0,0 1 1 0 0,-1-1-1 0 0,2 0 0 0 0,-1 0 0 0 0,0 1 0 0 0,0-1 0 0 0,1-1 1 0 0,-1 1-1 0 0,1 0 0 0 0,2 1-6 0 0,9 4 18 0 0,1 0 0 0 0,0-1 0 0 0,1-1 0 0 0,-1 0 0 0 0,15 2-18 0 0,-6-1 40 0 0,-17-5-22 0 0,0 1 0 0 0,1-2 0 0 0,-1 1 0 0 0,0-1 0 0 0,1 0 1 0 0,-1 0-1 0 0,0-1 0 0 0,5-1-18 0 0,-11 1-1801 0 0,0 1-7263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5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 7024 0 0,'68'2'492'0'0,"-25"0"149"0"0,-1-3-1 0 0,0-1-640 0 0,-1 1 20 0 0,17-3-13 0 0,-45 2-16 0 0,-1 1 1 0 0,1 0 0 0 0,11 1 8 0 0,30-3-1370 0 0,-40-2-3947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46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370 46 7328 0 0,'1'-2'88'0'0,"-1"0"0"0"0,1-1 0 0 0,-1 1-1 0 0,0-1 1 0 0,0 1 0 0 0,0 0 0 0 0,0-1 0 0 0,0 1 0 0 0,0-1 0 0 0,-1 1-88 0 0,0-11 578 0 0,1 13-420 0 0,-1-1 0 0 0,0 1 1 0 0,1-1-1 0 0,-1 0 0 0 0,0 1 0 0 0,1-1 0 0 0,-1 1 0 0 0,0 0 0 0 0,0-1 1 0 0,1 1-1 0 0,-1 0 0 0 0,0-1 0 0 0,0 1 0 0 0,0 0 0 0 0,0 0 1 0 0,1 0-1 0 0,-1 0 0 0 0,0 0 0 0 0,0 0 0 0 0,0 0 0 0 0,0 0 1 0 0,1 0-1 0 0,-2 0-158 0 0,-29 0 141 0 0,25 1 136 0 0,-1-1-182 0 0,-5-1 81 0 0,1 2 1 0 0,0-1 0 0 0,-1 2-1 0 0,-2 0-176 0 0,10-1 27 0 0,1-1 0 0 0,0 1 0 0 0,0 0 0 0 0,0 1-1 0 0,0-1 1 0 0,0 0 0 0 0,0 1 0 0 0,1 0 0 0 0,-1 0 0 0 0,0 0-1 0 0,1 0 1 0 0,0 0 0 0 0,-1 0 0 0 0,1 0 0 0 0,0 1-1 0 0,0-1 1 0 0,-1 2-27 0 0,1 1 26 0 0,0-1 0 0 0,0 0 0 0 0,1 0 0 0 0,-1 1 0 0 0,1-1 0 0 0,0 1 0 0 0,0-1 0 0 0,1 1 0 0 0,-1-1 0 0 0,1 1 0 0 0,0 0 0 0 0,0-1 0 0 0,1 1-1 0 0,0 2-25 0 0,1 6 45 0 0,0-1-1 0 0,2 0 0 0 0,-1 0 0 0 0,5 9-44 0 0,-4-13 19 0 0,0-1 1 0 0,0 0-1 0 0,1 0 0 0 0,0 0 0 0 0,0 0 1 0 0,6 4-20 0 0,11 16 91 0 0,-6-8 1 0 0,0 0 0 0 0,9 7-92 0 0,-1-2 57 0 0,-12-11-25 0 0,24 29 91 0 0,-22-26-77 0 0,-13-15-43 0 0,0 0 0 0 0,1 0 1 0 0,-1 0-1 0 0,0 0 0 0 0,0 0 0 0 0,0 0 0 0 0,-1 1 0 0 0,1-1 0 0 0,0 0 1 0 0,0 0-1 0 0,0 1 0 0 0,-1-1 0 0 0,1 0 0 0 0,-1 1 0 0 0,1-1 0 0 0,-1 1 1 0 0,0-1-1 0 0,1 1 0 0 0,-1-1 0 0 0,0 1 0 0 0,0-1 0 0 0,0 1 1 0 0,0-1-1 0 0,0 1 0 0 0,0-1 0 0 0,-1 0 0 0 0,1 1 0 0 0,0-1 0 0 0,-1 1 1 0 0,1-1-1 0 0,-1 1 0 0 0,0-1 0 0 0,1 0 0 0 0,-1 1-3 0 0,-2 1 41 0 0,1 0-1 0 0,-1 1 0 0 0,0-1 1 0 0,0 0-1 0 0,-1-1 0 0 0,1 1 1 0 0,0 0-1 0 0,-1-1 0 0 0,0 0 1 0 0,1 0-1 0 0,-1 0 0 0 0,0 0 1 0 0,0-1-1 0 0,0 1 0 0 0,0-1 1 0 0,0 0-1 0 0,-1 0 0 0 0,1 0-40 0 0,-13 2 147 0 0,0-1-1 0 0,0 0 0 0 0,-17-1-146 0 0,-4 1 271 0 0,29-1-188 0 0,-1 0 0 0 0,1-1 1 0 0,0 0-1 0 0,-1 0 0 0 0,1-1 0 0 0,0 0 0 0 0,-1-1 0 0 0,-4-1-83 0 0,-15-1 262 0 0,25 4-212 0 0,0 0 0 0 0,1-1 0 0 0,-1 1-1 0 0,0-1 1 0 0,0 0 0 0 0,1 0 0 0 0,-4-1-50 0 0,-25-6 292 0 0,29 8-447 0 0,0 0 0 0 0,0-1-1 0 0,0 1 1 0 0,0-1-1 0 0,0 0 1 0 0,0 0-1 0 0,0 0 1 0 0,0-1-1 0 0,0 1 1 0 0,0-1 0 0 0,1 1-1 0 0,-1-1 1 0 0,1 0-1 0 0,-1 0 156 0 0,1 1-11590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37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1 4616 0 0,'0'0'624'0'0,"0"0"0"0"0,0 0 0 0 0,0 5 37 0 0,-5 36 1223 0 0,4-36-1799 0 0,-10 39 436 0 0,7-30-464 0 0,1 1 1 0 0,0-1 0 0 0,0 1 0 0 0,2 0-1 0 0,0-1 1 0 0,0 7-58 0 0,2 3 184 0 0,-2 1 0 0 0,-1 9-184 0 0,0-12 335 0 0,1 0-1 0 0,1 18-334 0 0,1 38 1354 0 0,-17-46-257 0 0,15-19-810 0 0,1-11-256 0 0,0 1-1 0 0,0-1 1 0 0,0 0 0 0 0,0 0-1 0 0,0 1 1 0 0,-1-1-1 0 0,1 0 1 0 0,-1 0 0 0 0,0 1-1 0 0,0-1 1 0 0,0 1-31 0 0,-2-1 371 0 0,-5 5 1276 0 0,11 2-3594 0 0,-3-9-8173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38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36 5120 0 0,'0'-5'5077'0'0,"2"-8"-5011"0"0,0 8 169 0 0,9-2 47 0 0,-8 11 304 0 0,-10 3 37 0 0,-5-7-531 0 0,-26 1 488 0 0,34 0-525 0 0,0 0 0 0 0,0-1-1 0 0,-1 1 1 0 0,1-1 0 0 0,0 0-1 0 0,0 0 1 0 0,0-1-1 0 0,-1 1 1 0 0,1-1 0 0 0,0 0-1 0 0,0 0-54 0 0,-4-6 198 0 0,-2-1-91 0 0,10 8-105 0 0,0 0-1 0 0,0 0 1 0 0,0-1 0 0 0,0 1 0 0 0,-1 0 0 0 0,1 0 0 0 0,0 0 0 0 0,0 0 0 0 0,0 0 0 0 0,0 0 0 0 0,0 0 0 0 0,0 0-1 0 0,-1 0 1 0 0,1 0 0 0 0,0 0 0 0 0,0 0 0 0 0,0 0 0 0 0,0 0 0 0 0,-1 0 0 0 0,1 0 0 0 0,0 0 0 0 0,0 0 0 0 0,0 0-1 0 0,0 0 1 0 0,0 0 0 0 0,-1 0 0 0 0,1 0 0 0 0,0 0 0 0 0,0 0 0 0 0,0 0 0 0 0,0 0 0 0 0,0 0 0 0 0,0 0 0 0 0,-1 0-1 0 0,1 1 1 0 0,0-1 0 0 0,0 0 0 0 0,0 0 0 0 0,0 0 0 0 0,0 0 0 0 0,0 0 0 0 0,0 0 0 0 0,0 0 0 0 0,0 1-1 0 0,-1-1 1 0 0,1 0 0 0 0,0 0 0 0 0,0 0 0 0 0,0 0 0 0 0,0 0 0 0 0,0 1 0 0 0,0-1 0 0 0,0 0 0 0 0,0 0 0 0 0,0 0-2 0 0,-8 15 75 0 0,-2-2-30 0 0,-11 45-12 0 0,13-27 12 0 0,1-1 1 0 0,2 1-1 0 0,1 0 0 0 0,2 0 1 0 0,0 1-1 0 0,3 19-45 0 0,-8 16 56 0 0,7-66-41 0 0,0-1 1 0 0,0 0-2 0 0,0 0-4 0 0,-5 34 452 0 0,5 31-1918 0 0,0-65-7990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38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 7832 0 0,'7'-5'973'0'0,"-6"5"-893"0"0,-1 0 0 0 0,0 0-1 0 0,1 0 1 0 0,-1-1 0 0 0,0 1 0 0 0,1 0 0 0 0,-1 0 0 0 0,0 0 0 0 0,0 0 0 0 0,1 0-1 0 0,-1-1 1 0 0,0 1 0 0 0,1 0 0 0 0,-1 0 0 0 0,0 0 0 0 0,0-1 0 0 0,0 1 0 0 0,1 0 0 0 0,-1 0-1 0 0,0-1 1 0 0,0 1 0 0 0,0 0 0 0 0,1-1 0 0 0,-1 1 0 0 0,0 0 0 0 0,0 0 0 0 0,0-1-1 0 0,0 1 1 0 0,0 0 0 0 0,0-1 0 0 0,0 1 0 0 0,0 0 0 0 0,0-1 0 0 0,0 1 0 0 0,0 0-1 0 0,0-1 1 0 0,0 1 0 0 0,0 0 0 0 0,0-1 0 0 0,0 1 0 0 0,0 0 0 0 0,0-1 0 0 0,-1 1-80 0 0,31-6 794 0 0,-3 2-749 0 0,1 0 0 0 0,23 1-45 0 0,-24 2-1408 0 0,-1 0-6964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39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 4720 0 0,'1'-1'1273'0'0,"10"-6"951"0"0,-12 1-1470 0 0,1 5-731 0 0,0 1-1 0 0,0-1 0 0 0,0 1 1 0 0,-1-1-1 0 0,1 1 0 0 0,0-1 1 0 0,0 0-1 0 0,0 1 0 0 0,0-1 1 0 0,0 1-1 0 0,0-1 0 0 0,0 0 1 0 0,0 1-1 0 0,0-1 0 0 0,0 1 1 0 0,1-1-1 0 0,-1 0 0 0 0,0 1 1 0 0,0-1-1 0 0,1 1 1 0 0,-1-1-1 0 0,0 1 0 0 0,0-1 1 0 0,1 1-1 0 0,-1-1 0 0 0,1 1 1 0 0,-1-1-1 0 0,0 1 0 0 0,1 0 1 0 0,-1-1-1 0 0,1 1 0 0 0,-1-1 1 0 0,1 1-1 0 0,-1 0 0 0 0,1 0 1 0 0,-1-1-1 0 0,1 1 0 0 0,0 0 1 0 0,-1 0-1 0 0,1-1-22 0 0,-4 13 243 0 0,1 0 0 0 0,0 0 0 0 0,1 0 0 0 0,0 2-243 0 0,0 0 244 0 0,0-1-104 0 0,-1 0-15 0 0,1-1 0 0 0,0 1 0 0 0,2-1 0 0 0,-1 2-125 0 0,0 58 673 0 0,0-41-403 0 0,1 10-21 0 0,2-20-91 0 0,-2 0 0 0 0,0 0-1 0 0,-1 0 1 0 0,-2 18-158 0 0,-1 19 905 0 0,3-39-724 0 0,-1-15-250 0 0,0 0-1 0 0,1 0 1 0 0,0 1-1 0 0,0-1 1 0 0,0 0 0 0 0,0 1-1 0 0,1-1 1 0 0,0 0-1 0 0,0 0 1 0 0,0 1 0 0 0,0-1-1 0 0,0 0 1 0 0,1 0-1 0 0,0 0 1 0 0,0 0 0 0 0,1 1 69 0 0,-2-5-9664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39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18 5520 0 0,'0'-5'573'0'0,"-2"1"2747"0"0,-2 2-2711 0 0,3 2-158 0 0,1 0-42 0 0,0 0-179 0 0,0 0-45 0 0,0 0 4 0 0,0 0-7 0 0,0 0-18 0 0,0 0-6 0 0,-20-6 876 0 0,15 8-998 0 0,-1 0 0 0 0,1 0 0 0 0,0 1 0 0 0,0 0 0 0 0,0 0 0 0 0,0 0 0 0 0,0 1 0 0 0,1-1 0 0 0,0 1 0 0 0,-1 0 0 0 0,1 0 0 0 0,1 1 0 0 0,-1-1 0 0 0,1 1 0 0 0,-1 0 0 0 0,-1 5-36 0 0,-10 11 47 0 0,9-13-31 0 0,0 0 0 0 0,1 0 0 0 0,0 1 0 0 0,0 0-1 0 0,1 0 1 0 0,0 0 0 0 0,0 1 0 0 0,1 0-16 0 0,-6 34 22 0 0,2 1 1 0 0,3 0-1 0 0,0 7-22 0 0,2-27 6 0 0,0-5 11 0 0,1 0-1 0 0,2 16-16 0 0,-1-31 11 0 0,1 1 1 0 0,-1 0 0 0 0,2-1-1 0 0,-1 1 1 0 0,0-1 0 0 0,1 0-1 0 0,0 1 1 0 0,1-1 0 0 0,-1 0-1 0 0,1 0 1 0 0,0 0 0 0 0,0 0-12 0 0,-1-2 72 0 0,1 0 0 0 0,-1 0 1 0 0,1 0-1 0 0,0-1 0 0 0,0 1 1 0 0,0-1-1 0 0,0 1 1 0 0,0-1-1 0 0,1 0 0 0 0,-1 0 1 0 0,0-1-1 0 0,1 1 1 0 0,0-1-1 0 0,-1 0 0 0 0,3 1-72 0 0,1-1 108 0 0,-1 0 0 0 0,1-1 0 0 0,0 1-1 0 0,-1-1 1 0 0,1-1 0 0 0,0 1 0 0 0,-1-1 0 0 0,3-1-108 0 0,2 0 9 0 0,-8 2 2 0 0,1-1 0 0 0,0 1 0 0 0,-1-1 0 0 0,1 0 0 0 0,-1-1 0 0 0,1 1 0 0 0,-1-1 0 0 0,4-1-11 0 0,27-15 141 0 0,-16 11-2133 0 0,-18 7-8166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0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99 7632 0 0,'0'-39'2816'0'0,"34"11"-1703"0"0,-27 23-980 0 0,-1 1 0 0 0,1 1 1 0 0,0-1-1 0 0,0 1 0 0 0,0 0 0 0 0,0 1 1 0 0,1 0-1 0 0,-1 0 0 0 0,1 1 0 0 0,-1-1 0 0 0,1 2 1 0 0,0-1-134 0 0,-7 2 24 0 0,1 0 1 0 0,-1 1 0 0 0,0-1 0 0 0,0 0 0 0 0,0 1-1 0 0,0-1 1 0 0,0 0 0 0 0,0 1 0 0 0,-1-1 0 0 0,1 1-1 0 0,0 0 1 0 0,-1-1 0 0 0,1 1 0 0 0,-1-1-1 0 0,0 1 1 0 0,1 1-25 0 0,6 29 157 0 0,-6-9-89 0 0,0 0 0 0 0,-2 0 1 0 0,0 0-1 0 0,-2 0 0 0 0,-1 4-68 0 0,-17 38 323 0 0,21-49-2031 0 0,0-16-7345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3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 7136 0 0,'5'-3'236'0'0,"0"1"0"0"0,1-1 0 0 0,-1 1 0 0 0,0 0 0 0 0,1 0 0 0 0,-1 1 0 0 0,1-1 0 0 0,0 1 0 0 0,0 1 0 0 0,2-1-236 0 0,62-1 2984 0 0,-61 2-2856 0 0,205-6-199 0 0,-175 5-1605 0 0,-31 1-6089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0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86 139 8136 0 0,'-1'0'26'0'0,"0"1"0"0"0,-1-1 0 0 0,1 1 0 0 0,-1-1 0 0 0,1 1 0 0 0,0 0 0 0 0,0 0 0 0 0,-1-1 0 0 0,1 1 0 0 0,0 0 0 0 0,0 0 0 0 0,0 0 1 0 0,0 0-1 0 0,0 0 0 0 0,0 0 0 0 0,0 1 0 0 0,0-1 0 0 0,0 0 0 0 0,1 0 0 0 0,-1 1-26 0 0,-21 44 1146 0 0,-8 54 516 0 0,29-99-1663 0 0,-1 5-19 0 0,0 0 1 0 0,1 1 0 0 0,-1-1-1 0 0,1 1 1 0 0,1-1-1 0 0,-1 1 1 0 0,1-1 0 0 0,0 1-1 0 0,1-1 1 0 0,-1 1 0 0 0,1-1-1 0 0,0 0 1 0 0,1 1-1 0 0,0-1 1 0 0,0 0 0 0 0,0 0-1 0 0,1 0 1 0 0,-1 0 0 0 0,3 2 19 0 0,0-5-2 0 0,0 0 1 0 0,1 0-1 0 0,-1 0 1 0 0,1-1-1 0 0,-1 0 1 0 0,1 0-1 0 0,0 0 1 0 0,0-1-1 0 0,0 0 1 0 0,2 0 1 0 0,-1-1 73 0 0,1 0-1 0 0,-1 0 1 0 0,1-1 0 0 0,0 0-1 0 0,-1 0 1 0 0,0-1 0 0 0,1 0-1 0 0,-1 0 1 0 0,0-1 0 0 0,0 0-1 0 0,0 0 1 0 0,0 0 0 0 0,-1-1 0 0 0,1 0-1 0 0,-1-1 1 0 0,0 0 0 0 0,0 1-1 0 0,3-5-72 0 0,10-9 350 0 0,-1-1-1 0 0,-1-1 0 0 0,-1 0 0 0 0,11-19-349 0 0,-24 34 72 0 0,0 0 0 0 0,0 0 0 0 0,0-1 0 0 0,0 1 0 0 0,-1-1 0 0 0,0 0 0 0 0,-1 1 0 0 0,1-1 0 0 0,-1 0 0 0 0,0 0 0 0 0,0 0 0 0 0,-1 0 0 0 0,0 0 0 0 0,0 0 0 0 0,0 0 0 0 0,-1 0 0 0 0,0 0 0 0 0,0 0 0 0 0,0 0 0 0 0,-1 0 0 0 0,0 0 0 0 0,0 1 0 0 0,-1-1 0 0 0,1 1 0 0 0,-1-1 0 0 0,0 1 0 0 0,-1 0 0 0 0,1 0 0 0 0,-1 1 0 0 0,-2-3-72 0 0,-28-21 362 0 0,-2 1 1 0 0,0 3-1 0 0,-5-1-362 0 0,24 18 253 0 0,17 7-244 0 0,0 0 0 0 0,0 0 0 0 0,-1 0 0 0 0,1 0 0 0 0,0-1 0 0 0,-1 1 0 0 0,1 0 0 0 0,0 0 0 0 0,-1 0 0 0 0,1 0 0 0 0,0 0 0 0 0,-1 0 0 0 0,1 0 0 0 0,0 0 0 0 0,-1 0 0 0 0,1 0 1 0 0,-1 0-1 0 0,1 0 0 0 0,0 0 0 0 0,-1 0 0 0 0,1 1 0 0 0,0-1 0 0 0,0 0 0 0 0,-1 0 0 0 0,1 0 0 0 0,0 0 0 0 0,-1 0 0 0 0,1 1 0 0 0,0-1 0 0 0,0 0 0 0 0,-1 0 0 0 0,1 1 0 0 0,0-1 0 0 0,0 0 0 0 0,-1 0 0 0 0,1 1 0 0 0,0-1 0 0 0,0 0 0 0 0,0 1 0 0 0,-1-1-9 0 0,-1 1-2201 0 0,1-1-8845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1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8640 0 0,'-5'58'4301'0'0,"0"5"-4180"0"0,10 60 278 0 0,-8-96-231 0 0,2-23-134 0 0,0 0 0 0 0,1 0-1 0 0,-1 0 1 0 0,1 0 0 0 0,0 0-1 0 0,0 0 1 0 0,1 3-34 0 0,-1 5 298 0 0,1 0 0 0 0,-2 0 0 0 0,-1 11-298 0 0,-1 17 457 0 0,3-37-460 0 0,0-2-1909 0 0,0-1-7597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1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5 149 6928 0 0,'-1'-1'102'0'0,"0"-1"1"0"0,1 1 0 0 0,-1 0-1 0 0,1-1 1 0 0,-1 1 0 0 0,1-1-1 0 0,0 1 1 0 0,0-1 0 0 0,-1 1-1 0 0,1-1 1 0 0,0 1 0 0 0,0-1-1 0 0,1 1 1 0 0,-1-1 0 0 0,0 1-1 0 0,0-1 1 0 0,1 1-1 0 0,-1-1 1 0 0,1 1 0 0 0,-1 0-1 0 0,1-2-102 0 0,2-1 317 0 0,-1 1-1 0 0,1-1 0 0 0,-1 1 0 0 0,1 0 1 0 0,0-1-1 0 0,0 1 0 0 0,2-1-316 0 0,7-4 24 0 0,0 0 0 0 0,0 1 0 0 0,1 0 0 0 0,-1 1 0 0 0,2 0 1 0 0,-1 1-1 0 0,0 0 0 0 0,6 0-24 0 0,29-12 30 0 0,-39 14 58 0 0,0 1 0 0 0,0 0 0 0 0,1 1 0 0 0,-1 0 0 0 0,0 0 0 0 0,0 1 0 0 0,2 0-88 0 0,33-3 328 0 0,-33 2-244 0 0,0 1 0 0 0,-1 0 0 0 0,1 1 0 0 0,3 1-84 0 0,22 0 430 0 0,-34-1-410 0 0,0 0 0 0 0,0 0 0 0 0,-1 0 0 0 0,1 1 0 0 0,-1-1-1 0 0,1 0 1 0 0,-1 1 0 0 0,0-1 0 0 0,1 1 0 0 0,-1-1 0 0 0,0 1 0 0 0,0-1-1 0 0,0 1 1 0 0,0 0 0 0 0,0 0 0 0 0,-1 0 0 0 0,1-1 0 0 0,0 1 0 0 0,-1 2-20 0 0,-2 55 179 0 0,-5 16-179 0 0,1-5 26 0 0,5-57-21 0 0,1 1 0 0 0,1-1-1 0 0,0 0 1 0 0,0 0 0 0 0,2 4-5 0 0,-2-12 4 0 0,0 0 1 0 0,1 0-1 0 0,-1 0 0 0 0,1 0 0 0 0,0 0 1 0 0,0 0-1 0 0,1 0 0 0 0,-1-1 1 0 0,1 1-1 0 0,0-1 0 0 0,1 1 0 0 0,-1-1 1 0 0,1 0-1 0 0,1 1-4 0 0,-1-3 16 0 0,0 0 0 0 0,0 0 0 0 0,0 0 0 0 0,0 0-1 0 0,0-1 1 0 0,0 0 0 0 0,1 0 0 0 0,-1 0 0 0 0,0 0 0 0 0,1-1 0 0 0,-1 0 0 0 0,1 0 0 0 0,3 0-16 0 0,1 0 37 0 0,0-1 0 0 0,0 0 1 0 0,0-1-1 0 0,0 0 0 0 0,0 0 1 0 0,3-2-38 0 0,-4 0 34 0 0,0-1 0 0 0,0 0 0 0 0,0 0 0 0 0,0-1 0 0 0,-1 0 0 0 0,0 0 1 0 0,0 0-1 0 0,0-2-34 0 0,8-7 69 0 0,-9 8 2 0 0,0-1 0 0 0,0 0-1 0 0,-1-1 1 0 0,0 0 0 0 0,-1 0-1 0 0,0 0 1 0 0,0 0 0 0 0,-1 0-1 0 0,0-1 1 0 0,-1 1 0 0 0,1-5-71 0 0,-3 9 29 0 0,-1 0 0 0 0,1 0 0 0 0,-1 0 0 0 0,-1 0 0 0 0,1 0 0 0 0,-1 0 0 0 0,1 0 0 0 0,-1 1 1 0 0,-1-1-1 0 0,1 0 0 0 0,-1 1 0 0 0,0 0 0 0 0,0 0 0 0 0,0 0 0 0 0,0 0 0 0 0,-1 0 1 0 0,1 1-1 0 0,-1-1 0 0 0,0 1 0 0 0,0 0 0 0 0,0 0 0 0 0,-1 0 0 0 0,1 1 0 0 0,-1 0 1 0 0,-1-1-30 0 0,-38-13 178 0 0,34 12-111 0 0,0 0 0 0 0,-1 0 1 0 0,0 1-1 0 0,0 0 0 0 0,-8 0-67 0 0,-7-1 101 0 0,21 3-71 0 0,0 0 0 0 0,-1 0 0 0 0,1 0 0 0 0,-1 1 0 0 0,1 0 0 0 0,0 0 0 0 0,-1 1 0 0 0,1-1 0 0 0,-3 2-30 0 0,-19-1 83 0 0,24-1-76 0 0,0-1 0 0 0,0 1 0 0 0,0 0 0 0 0,0 1 0 0 0,0-1 0 0 0,0 0 0 0 0,1 1 0 0 0,-1-1 0 0 0,0 1 0 0 0,-1 1-7 0 0,1-4-2177 0 0,3 1-8572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2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1 6728 0 0,'0'12'1431'0'0,"0"38"313"0"0,-2-1 1 0 0,-8 47-1745 0 0,-5 13 1168 0 0,12-91-927 0 0,1 1-1 0 0,0-1 1 0 0,1 3-241 0 0,-1 13 420 0 0,-9 24 7 0 0,1-58-2124 0 0,10 0-7367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3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1 192 8032 0 0,'35'-5'3570'0'0,"-28"5"-3468"0"0,-1 0 0 0 0,0-1-1 0 0,1 0 1 0 0,-1-1-1 0 0,0 1 1 0 0,0-1 0 0 0,0 0-1 0 0,0 0 1 0 0,2-2-102 0 0,22-7 36 0 0,270-71 1028 0 0,-249 63-815 0 0,-35 12-224 0 0,-1 1 0 0 0,2 1 0 0 0,-1 0 0 0 0,10 0-25 0 0,80-22 314 0 0,-92 23-2093 0 0,-13 4-7154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3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8240 0 0,'0'0'216'0'0,"0"0"-2"0"0,-5 26 796 0 0,0-11-986 0 0,0 0 0 0 0,2 0 0 0 0,-1 0 1 0 0,2 1-1 0 0,0-1 0 0 0,0 11-24 0 0,0 9 600 0 0,1-1-1 0 0,1 1 1 0 0,5 28-600 0 0,-3-43 719 0 0,-2-1 1 0 0,0 1-1 0 0,-2 9-719 0 0,0 20-1236 0 0,2-48-7734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3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9240 0 0,'2'4'214'0'0,"1"0"1"0"0,-1 0-1 0 0,-1 0 1 0 0,1 0-1 0 0,-1 0 1 0 0,1 0-1 0 0,-1 1 1 0 0,0-1-1 0 0,-1 0 1 0 0,1 1-1 0 0,-1-1 1 0 0,0 1-1 0 0,0-1 1 0 0,0 3-215 0 0,4 36 109 0 0,10 12-103 0 0,2 27-6 0 0,-11-60 19 0 0,3 75 1534 0 0,-8-90-1752 0 0,-1 0-1 0 0,1-1 0 0 0,-1 1 0 0 0,0 0 1 0 0,-2 4 199 0 0,2-11-9244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4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7632 0 0,'0'-2'0'0'0,"0"-1"0"0"0,0 1 0 0 0,0 2 616 0 0,0 0-8 0 0,0-3 0 0 0,3 0 8 0 0,5 1-360 0 0,-1-1 16 0 0,0 3-16 0 0,21-10 16 0 0,16-4-232 0 0,1 1 0 0 0,-3-5 8 0 0,1 5-8 0 0,-5 8-72 0 0,-3-3-8 0 0,0-4-8384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4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0 8936 0 0,'0'0'225'0'0,"-13"15"1508"0"0,6-14-1539 0 0,-1 0-1 0 0,1 0 1 0 0,0 1-1 0 0,0 0 1 0 0,1 0-1 0 0,-1 1 0 0 0,0 0 1 0 0,-1 1-194 0 0,-19 7 326 0 0,23-10-285 0 0,-44 19 428 0 0,45-19-430 0 0,0 0-1 0 0,0 1 0 0 0,0 0 1 0 0,0 0-1 0 0,0 0 0 0 0,1 0 1 0 0,-1 0-1 0 0,1 0 1 0 0,-1 1-1 0 0,1-1 0 0 0,0 1 1 0 0,0 0-1 0 0,-1 1-38 0 0,-10 18 290 0 0,-5 13 108 0 0,12-6-266 0 0,0 0 0 0 0,2 1 0 0 0,2-1 0 0 0,0 1-1 0 0,2 0 1 0 0,1 0-132 0 0,0 9 152 0 0,0-30-115 0 0,2 0 1 0 0,-1 0-1 0 0,1-1 1 0 0,1 1 0 0 0,-1-1-1 0 0,1 0 1 0 0,1 0 0 0 0,-1 0-1 0 0,4 3-37 0 0,4 9 70 0 0,-11-18-66 0 0,0 0 0 0 0,0 0 0 0 0,0-1 0 0 0,0 1 1 0 0,0 0-1 0 0,0-1 0 0 0,0 1 0 0 0,1 0 0 0 0,-1-1 1 0 0,1 0-1 0 0,-1 1 0 0 0,1-1 0 0 0,0 0 0 0 0,-1 0 1 0 0,1 0-1 0 0,0 0 0 0 0,0 0 0 0 0,0 0 0 0 0,0 0 1 0 0,0-1-1 0 0,0 1 0 0 0,0-1 0 0 0,0 1 0 0 0,0-1 1 0 0,0 0-1 0 0,0 0 0 0 0,0 0 0 0 0,0 0 0 0 0,0 0 1 0 0,0 0-1 0 0,0 0 0 0 0,1-1-4 0 0,9 1 8 0 0,6-1 29 0 0,0-1 0 0 0,0-1 0 0 0,0-1-1 0 0,0 0 1 0 0,0-1 0 0 0,-1-1 0 0 0,0-1 0 0 0,0 0-1 0 0,-1-1 1 0 0,6-5-37 0 0,6-6-1985 0 0,-26 17-8268 0 0</inkml:trace>
  <inkml:trace contextRef="#ctx0" brushRef="#br0" timeOffset="1">123 331 9240 0 0,'0'-1'28'0'0,"0"1"1"0"0,0 0-1 0 0,-1-1 1 0 0,1 1 0 0 0,0 0-1 0 0,0-1 1 0 0,0 1-1 0 0,0-1 1 0 0,0 1-1 0 0,0 0 1 0 0,-1-1 0 0 0,1 1-1 0 0,0 0 1 0 0,0 0-1 0 0,-1-1 1 0 0,1 1 0 0 0,0 0-1 0 0,0-1 1 0 0,-1 1-1 0 0,1 0 1 0 0,0 0-1 0 0,-1 0 1 0 0,1-1 0 0 0,0 1-1 0 0,-1 0 1 0 0,1 0-1 0 0,0 0 1 0 0,-1 0-1 0 0,1 0 1 0 0,0-1 0 0 0,-1 1-1 0 0,1 0 1 0 0,0 0-1 0 0,-1 0 1 0 0,1 0-1 0 0,-1 0 1 0 0,1 0 0 0 0,0 0-1 0 0,-1 0 1 0 0,1 1-1 0 0,0-1 1 0 0,-1 0 0 0 0,1 0-1 0 0,-1 0 1 0 0,1 0-29 0 0,-1 3 937 0 0,6-6-400 0 0,-2 1-435 0 0,0 0 1 0 0,0 0 0 0 0,1 0 0 0 0,-1 0 0 0 0,1 1-1 0 0,-1 0 1 0 0,1 0 0 0 0,-1 0 0 0 0,1 0-1 0 0,0 0 1 0 0,0 1 0 0 0,0-1-103 0 0,12-2 143 0 0,253-41-1754 0 0,-258 43-6802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5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64 6424 0 0,'0'0'52'0'0,"1"0"0"0"0,-1-1 0 0 0,1 1 0 0 0,-1 0 0 0 0,1 0 0 0 0,-1-1 0 0 0,1 1 1 0 0,-1 0-1 0 0,1-1 0 0 0,-1 1 0 0 0,1-1 0 0 0,-1 1 0 0 0,0 0 0 0 0,1-1 0 0 0,-1 1 0 0 0,0-1 0 0 0,1 1 0 0 0,-1-1 1 0 0,0 1-1 0 0,0-1 0 0 0,1 1 0 0 0,-1-1 0 0 0,0 1 0 0 0,0-1 0 0 0,0 0 0 0 0,0 1 0 0 0,0-1 0 0 0,0 1 1 0 0,0-1-1 0 0,0 1 0 0 0,0-1 0 0 0,0 0 0 0 0,0 1 0 0 0,0-1 0 0 0,0 1 0 0 0,0-1 0 0 0,-1 1 0 0 0,1-1 0 0 0,0 1 1 0 0,0-1-1 0 0,-1 1 0 0 0,1-1-52 0 0,-2-10 720 0 0,2 11-619 0 0,-14-18 355 0 0,9 15-414 0 0,-1 1 0 0 0,0 0 0 0 0,0 0 0 0 0,0 0-1 0 0,0 1 1 0 0,0 0 0 0 0,0 0 0 0 0,0 1 0 0 0,0-1 0 0 0,-1 1 0 0 0,-2 1-42 0 0,-10 1 110 0 0,1 1-1 0 0,-1 1 1 0 0,-1 2-110 0 0,1-1 137 0 0,18-4-111 0 0,0 0 1 0 0,0 0 0 0 0,0 0 0 0 0,0 0 0 0 0,0 0 0 0 0,0 0-1 0 0,0 0 1 0 0,0 0 0 0 0,1 1 0 0 0,-1-1 0 0 0,0 0 0 0 0,1 1-1 0 0,-1-1 1 0 0,1 0 0 0 0,-1 1 0 0 0,1-1 0 0 0,0 1-1 0 0,0-1 1 0 0,-1 1 0 0 0,1-1 0 0 0,0 1 0 0 0,0-1 0 0 0,1 1-1 0 0,-1-1 1 0 0,0 1 0 0 0,0-1 0 0 0,1 0 0 0 0,-1 1-27 0 0,1 3 34 0 0,-1 0 0 0 0,1 0 0 0 0,0 0-1 0 0,1 0 1 0 0,-1 0 0 0 0,1 0 0 0 0,0 0 0 0 0,0 0-34 0 0,76 117 330 0 0,-63-94-216 0 0,-10-19-58 0 0,-1 0 0 0 0,2 0 0 0 0,-1-1 0 0 0,1 1 0 0 0,1-1 0 0 0,6 6-56 0 0,-10-12 45 0 0,0 1-1 0 0,-1-1 0 0 0,1 1 0 0 0,0 0 1 0 0,-1 0-1 0 0,0 0 0 0 0,1 0 1 0 0,-1 0-1 0 0,-1 0 0 0 0,1 0 1 0 0,0 1-1 0 0,-1-1 0 0 0,1 1 0 0 0,-1 0 1 0 0,0-1-1 0 0,-1 1 0 0 0,1 0 1 0 0,0 1-45 0 0,-28 12 101 0 0,18-12-80 0 0,0-1 1 0 0,-1 0-1 0 0,0-1 1 0 0,-2 1-22 0 0,-17 6 38 0 0,23-8-26 0 0,0-1 0 0 0,0 1 1 0 0,0-1-1 0 0,-1 0 0 0 0,1 0 0 0 0,-1-1 1 0 0,1 0-1 0 0,-1 0 0 0 0,1 0 0 0 0,0-1 1 0 0,-6-1-13 0 0,-15-1 68 0 0,26 3-119 0 0,-1-1 1 0 0,0 1 0 0 0,0-1 0 0 0,1 0 0 0 0,-1 1 0 0 0,0-1 0 0 0,1 0 0 0 0,-1 0 0 0 0,1 0-1 0 0,-1 0 1 0 0,1 0 0 0 0,0 0 0 0 0,-1-1 0 0 0,1 1 0 0 0,0 0 0 0 0,0-1 0 0 0,0 1-1 0 0,0-1 1 0 0,0 1 0 0 0,0-1 0 0 0,0 1 0 0 0,0-1 0 0 0,1 0 0 0 0,-1 1 0 0 0,1-1 0 0 0,-1 0-1 0 0,1 0 1 0 0,0 1 0 0 0,-1-1 0 0 0,1 0 0 0 0,0 0 0 0 0,0 0 0 0 0,0 1 0 0 0,1-3 50 0 0,-1 3-8676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4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5520 0 0,'-1'1'72'0'0,"1"-1"0"0"0,0 1-1 0 0,0 0 1 0 0,0-1 0 0 0,0 1 0 0 0,0 0 0 0 0,0-1 0 0 0,0 1-1 0 0,0 0 1 0 0,0-1 0 0 0,1 1 0 0 0,-1 0 0 0 0,0-1 0 0 0,0 1-1 0 0,0-1 1 0 0,1 1 0 0 0,-1 0 0 0 0,0-1 0 0 0,1 1 0 0 0,-1-1-1 0 0,0 1 1 0 0,1-1 0 0 0,-1 1 0 0 0,1-1 0 0 0,-1 1 0 0 0,1-1 0 0 0,0 1-72 0 0,5 4 306 0 0,3 18 310 0 0,-4-15-474 0 0,0 0 0 0 0,0 0 0 0 0,-1 0 0 0 0,0 1 0 0 0,-1 0 0 0 0,1-1 0 0 0,-2 1 0 0 0,1 1 0 0 0,-1-1 0 0 0,0 4-142 0 0,2 22 306 0 0,-2-1-1 0 0,-1 8-305 0 0,-1-26 88 0 0,5 188 835 0 0,-4-162-631 0 0,3 53 545 0 0,-3-74-607 0 0,-1-17-156 0 0,0-1 1 0 0,0 0-1 0 0,1 1 0 0 0,-1-1 0 0 0,1 0 1 0 0,-1 0-1 0 0,1 1 0 0 0,0-1 0 0 0,0 0 1 0 0,1 0-1 0 0,-1 0 0 0 0,1 0 0 0 0,-1 0 1 0 0,1 0-1 0 0,1 1-74 0 0,10 12-839 0 0,-13-16-8491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5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8936 0 0,'-1'50'524'0'0,"0"-13"1182"0"0,3 34-1706 0 0,10-14 499 0 0,-3-12 778 0 0,-10-39-931 0 0,1-6-337 0 0,0 0 0 0 0,-1 0 0 0 0,1 0 0 0 0,0 1 0 0 0,0-1 0 0 0,0 0 0 0 0,0 0 0 0 0,0 0 0 0 0,0 1 0 0 0,0-1 0 0 0,0 0 0 0 0,0 0 0 0 0,0 0 0 0 0,0 1 0 0 0,0-1 0 0 0,0 0 0 0 0,0 0 0 0 0,0 0 0 0 0,0 1 0 0 0,0-1 0 0 0,0 0 0 0 0,0 0 0 0 0,0 0 0 0 0,0 1 0 0 0,0-1 0 0 0,0 0 0 0 0,1 0 0 0 0,-1 0 0 0 0,0 0 0 0 0,0 1 0 0 0,0-1 0 0 0,0 0 0 0 0,0 0 0 0 0,0 0 0 0 0,1 0 1 0 0,-1 0-1 0 0,0 1 0 0 0,0-1 0 0 0,0 0-9 0 0,-8 23-1166 0 0,8-23-7748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5.7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8032 0 0,'13'-2'703'0'0,"1"0"1"0"0,0 0-1 0 0,-1-2 1 0 0,1 1-1 0 0,10-6-703 0 0,5 0 736 0 0,-1 2-546 0 0,1 1 0 0 0,-1 1 1 0 0,9 2-191 0 0,33-6-15 0 0,-55 7 15 0 0,1 1 0 0 0,-1 1 0 0 0,0 1-1 0 0,1 0 1 0 0,4 2 0 0 0,54 1-16 0 0,-39-1-1602 0 0,-32-3-6396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6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0 7328 0 0,'-2'1'214'0'0,"0"1"0"0"0,0-1-1 0 0,0 1 1 0 0,0-1 0 0 0,0 1 0 0 0,0 0 0 0 0,0 0 0 0 0,1 0 0 0 0,-1 0 0 0 0,0 1-214 0 0,-19 19-19 0 0,13-17 79 0 0,0 0 0 0 0,1 1 0 0 0,-1 0 1 0 0,1 0-1 0 0,1 0 0 0 0,-1 1 0 0 0,1 0 0 0 0,1 1 1 0 0,-1-1-1 0 0,1 1 0 0 0,0 0 0 0 0,1 0 1 0 0,0 1-1 0 0,0-1 0 0 0,1 1 0 0 0,0 0 0 0 0,0 0 1 0 0,0 7-61 0 0,3-12 10 0 0,-2 5 83 0 0,1 1 0 0 0,1 0 0 0 0,0 0 0 0 0,0 0 1 0 0,2 5-94 0 0,-1-12 51 0 0,-1 0 0 0 0,1 0 1 0 0,0 1-1 0 0,1-1 0 0 0,-1 0 1 0 0,1 0-1 0 0,-1 0 0 0 0,1-1 1 0 0,0 1-1 0 0,0 0 0 0 0,0-1 1 0 0,0 1-1 0 0,0-1 0 0 0,1 0 1 0 0,-1 1-1 0 0,1-1 0 0 0,0-1 1 0 0,0 2-52 0 0,21 14 324 0 0,-21-13-265 0 0,1-1 0 0 0,0 0 1 0 0,-1 0-1 0 0,1 0 0 0 0,1-1 0 0 0,-1 1 0 0 0,0-1 0 0 0,0 0 1 0 0,1 0-1 0 0,0 0 0 0 0,-1-1 0 0 0,1 0 0 0 0,0 0 1 0 0,-1 0-1 0 0,1 0 0 0 0,0-1 0 0 0,3 1-59 0 0,12-2 140 0 0,-17 1-123 0 0,0 0 1 0 0,0 0 0 0 0,0 0 0 0 0,0 0 0 0 0,-1 0-1 0 0,1-1 1 0 0,0 0 0 0 0,0 1 0 0 0,0-1 0 0 0,1-1-18 0 0,1 0 27 0 0,0 0 1 0 0,0-1 0 0 0,0 1 0 0 0,-1-1-1 0 0,1 0 1 0 0,-1-1 0 0 0,0 1 0 0 0,0-1-1 0 0,0 0 1 0 0,0 0 0 0 0,0 0 0 0 0,-1 0-1 0 0,0 0 1 0 0,0-1 0 0 0,0 0 0 0 0,-1 1-1 0 0,1-1 1 0 0,-1 0 0 0 0,0 0 0 0 0,-1-1-1 0 0,1 1 1 0 0,-1-1-28 0 0,1-1 105 0 0,-1 0-1 0 0,0 1 0 0 0,0-1 1 0 0,-1 0-1 0 0,0 0 1 0 0,0 0-1 0 0,0 0 0 0 0,-1 0 1 0 0,0 0-1 0 0,-1 0 0 0 0,1 1 1 0 0,-1-1-1 0 0,0 0 1 0 0,-1 1-1 0 0,0 0 0 0 0,0-1 1 0 0,0 1-1 0 0,-1 0-104 0 0,-8-12 226 0 0,-1 0 0 0 0,-1 0 0 0 0,0 2-1 0 0,-1-1 1 0 0,-1 2-226 0 0,16 14-15 0 0,-1 1 0 0 0,1-1 0 0 0,0 1-1 0 0,-1-1 1 0 0,1 1 0 0 0,0-1 0 0 0,-1 1 0 0 0,1-1 0 0 0,0 0-1 0 0,-1 1 1 0 0,1-1 0 0 0,0 0 0 0 0,0 1 0 0 0,0-1 0 0 0,0 0-1 0 0,0 1 1 0 0,0-1 0 0 0,0 0 0 0 0,0 1 0 0 0,0-1 0 0 0,0 0-1 0 0,0 0 16 0 0,0-3-2023 0 0,0 3-8586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6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11 174 9344 0 0,'-5'13'718'0'0,"5"-13"-654"0"0,-1 1 1 0 0,0 0-1 0 0,1 0 0 0 0,-1-1 1 0 0,1 1-1 0 0,0 0 0 0 0,-1 0 1 0 0,1 0-1 0 0,0 0 1 0 0,-1 0-1 0 0,1-1 0 0 0,0 1 1 0 0,0 0-1 0 0,0 0 0 0 0,0 0 1 0 0,0 0-1 0 0,0 0 1 0 0,0 0-1 0 0,0 0 0 0 0,0 0 1 0 0,0 0-1 0 0,1 0 0 0 0,-1-1 1 0 0,0 1-1 0 0,0 0 1 0 0,1 1-65 0 0,0 1 149 0 0,1 1 0 0 0,-1 0 1 0 0,0-1-1 0 0,-1 1 1 0 0,1 0-1 0 0,-1 0 0 0 0,1 0 1 0 0,-1 2-150 0 0,4 24 261 0 0,6 23 51 0 0,-9-50-278 0 0,1 1 0 0 0,-1-1 1 0 0,0 1-1 0 0,-1 0 0 0 0,1-1 1 0 0,-1 1-1 0 0,1 0 0 0 0,-1-1 1 0 0,0 1-1 0 0,-1 0 0 0 0,1 0-34 0 0,-1 11 165 0 0,1-15-132 0 0,0 0 0 0 0,-1 0 0 0 0,1 0 0 0 0,0 0 0 0 0,-1 0 0 0 0,1 0 0 0 0,0 0 0 0 0,-1 0 1 0 0,1 0-1 0 0,0 0 0 0 0,-1 0 0 0 0,1 0 0 0 0,0 0 0 0 0,-1 0 0 0 0,1 0 0 0 0,0-1 0 0 0,0 1 0 0 0,-1 0 0 0 0,1 0 0 0 0,0 0 0 0 0,-1 0 0 0 0,1-1 0 0 0,0 1 0 0 0,0 0 0 0 0,-1 0 0 0 0,1-1 0 0 0,0 1 0 0 0,0 0 0 0 0,0 0 0 0 0,-1-1 0 0 0,1 1 0 0 0,0 0 0 0 0,0-1 0 0 0,0 1 0 0 0,0 0 0 0 0,0 0 0 0 0,0-1 0 0 0,0 1 0 0 0,-1 0 1 0 0,1-1-34 0 0,0-42 640 0 0,-1 22-484 0 0,0 1-1 0 0,2-1 1 0 0,0 1 0 0 0,2-1-1 0 0,0 1 1 0 0,6-20-156 0 0,-3 21 136 0 0,-5 14-128 0 0,0 0 1 0 0,1 0-1 0 0,-1 0 0 0 0,1 1 1 0 0,0-1-1 0 0,1 0 0 0 0,-1 1 1 0 0,1 0-1 0 0,-1-1 0 0 0,1 1 1 0 0,1 0-1 0 0,-1 0 0 0 0,1 0-8 0 0,16-15-41 0 0,-15 13 16 0 0,-1 1 0 0 0,1 0 0 0 0,1 1 0 0 0,-1-1 0 0 0,0 1 0 0 0,1 0 0 0 0,0 0 0 0 0,0 1 0 0 0,0-1 0 0 0,1 2 0 0 0,-1-1 0 0 0,1 0 0 0 0,-1 1 0 0 0,1 1 0 0 0,5-2 25 0 0,29-3-262 0 0,-21 2 8 0 0,1 2 0 0 0,18-1 254 0 0,-32 3-61 0 0,-6 0 51 0 0,1-1 0 0 0,-1 1 0 0 0,0 0 1 0 0,0 0-1 0 0,0 0 0 0 0,1 0 1 0 0,-1 0-1 0 0,0 0 0 0 0,0 0 1 0 0,0 0-1 0 0,1 0 0 0 0,-1 1 1 0 0,0-1-1 0 0,0 0 0 0 0,0 1 1 0 0,0-1-1 0 0,0 1 0 0 0,0 0 1 0 0,0-1-1 0 0,0 1 0 0 0,0 0 0 0 0,0-1 1 0 0,0 1-1 0 0,0 0 0 0 0,0 0 1 0 0,0 0-1 0 0,-1 0 0 0 0,1 0 1 0 0,0 0-1 0 0,-1 0 0 0 0,1 0 1 0 0,-1 0-1 0 0,1 0 0 0 0,-1 0 1 0 0,1 0-1 0 0,-1 0 0 0 0,0 1 1 0 0,1-1-1 0 0,-1 0 10 0 0,0 3-32 0 0,1-1-1 0 0,0 1 1 0 0,-1 0 0 0 0,0 0-1 0 0,0-1 1 0 0,0 1 0 0 0,-1 0 0 0 0,1 0-1 0 0,-1-1 1 0 0,0 1 0 0 0,0-1 0 0 0,0 1-1 0 0,0-1 1 0 0,-1 1 0 0 0,1 0 32 0 0,-32 52-84 0 0,25-44 61 0 0,3-6 8 0 0,1-1 1 0 0,-1 0-1 0 0,0 0 0 0 0,0-1 0 0 0,0 1 0 0 0,-5 2 15 0 0,-22 21-75 0 0,12-15 44 0 0,18-12 29 0 0,1 0 0 0 0,-1-1 0 0 0,0 1 0 0 0,1 0 0 0 0,-1 0 0 0 0,1 0-1 0 0,-1 0 1 0 0,1 0 0 0 0,0 0 0 0 0,-1 1 0 0 0,1-1 0 0 0,0 0 0 0 0,0 1-1 0 0,0-1 1 0 0,0 1 0 0 0,0-1 0 0 0,0 1 0 0 0,0 1 2 0 0,-5 8-4 0 0,5-11 6 0 0,1 1 0 0 0,-1-1 0 0 0,1 1 0 0 0,0-1 0 0 0,-1 1 0 0 0,1-1 0 0 0,0 1 0 0 0,-1 0-1 0 0,1-1 1 0 0,0 1 0 0 0,0-1 0 0 0,-1 1 0 0 0,1 0 0 0 0,0-1 0 0 0,0 1 0 0 0,0 0 0 0 0,0-1-1 0 0,0 1 1 0 0,0 0 0 0 0,0-1 0 0 0,0 1 0 0 0,0-1 0 0 0,0 1 0 0 0,0 0 0 0 0,0-1 0 0 0,1 1 0 0 0,-1 0-1 0 0,0-1 1 0 0,0 1 0 0 0,1-1 0 0 0,-1 1 0 0 0,0-1 0 0 0,1 1 0 0 0,-1 0 0 0 0,1-1 0 0 0,-1 0-1 0 0,1 1 1 0 0,-1-1 0 0 0,1 1 0 0 0,-1-1 0 0 0,1 1 0 0 0,-1-1 0 0 0,1 0 0 0 0,-1 0 0 0 0,1 1 0 0 0,0-1-1 0 0,-1 0 1 0 0,1 0 0 0 0,-1 1-2 0 0,31 16 258 0 0,26 10-258 0 0,-30-15 110 0 0,-8-5 64 0 0,0 0 0 0 0,1-2 1 0 0,0 0-1 0 0,0-1 0 0 0,9-1-174 0 0,14 3-1771 0 0,-41-6-8443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7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59 8936 0 0,'-33'-45'4152'0'0,"32"44"-4103"0"0,0 0 0 0 0,0 0 0 0 0,-1 0-1 0 0,1 0 1 0 0,0 0 0 0 0,-1 0 0 0 0,1 0 0 0 0,-1 0 0 0 0,1 0 0 0 0,-1 1 0 0 0,1-1 0 0 0,-1 0 0 0 0,0 1 0 0 0,1 0 0 0 0,-1-1 0 0 0,0 1 0 0 0,1 0 0 0 0,-2 0-49 0 0,-35-1 251 0 0,25 2-166 0 0,11-1-75 0 0,0 1 1 0 0,0 0 0 0 0,0-1-1 0 0,0 1 1 0 0,0 0-1 0 0,1 0 1 0 0,-1 0 0 0 0,0 0-1 0 0,1 0 1 0 0,-1 1-1 0 0,1-1 1 0 0,-1 0-1 0 0,1 1 1 0 0,-2 1-11 0 0,-13 10 123 0 0,13-11-72 0 0,0 0 0 0 0,0 0 0 0 0,0 1 0 0 0,1-1 0 0 0,-1 1 0 0 0,0-1 0 0 0,1 1 0 0 0,0 0 1 0 0,0 0-1 0 0,0 0 0 0 0,0 0 0 0 0,0 1 0 0 0,1-1 0 0 0,-1 0 0 0 0,1 1 0 0 0,-1 1-51 0 0,-3 12 84 0 0,1 1-1 0 0,-3 17-83 0 0,2-7 49 0 0,4-22-40 0 0,-3 8 101 0 0,1 0 1 0 0,1 0-1 0 0,0 1 1 0 0,1-1-1 0 0,0 1 1 0 0,1-1 0 0 0,2 13-111 0 0,2-20-68 0 0,-1 1 0 0 0,1-1 0 0 0,1-1 1 0 0,-1 1-1 0 0,1-1 0 0 0,0 1 1 0 0,0-1-1 0 0,1-1 0 0 0,5 5 68 0 0,-7-6-85 0 0,-1-1 62 0 0,1 0-1 0 0,-1 0 1 0 0,1 0-1 0 0,0-1 1 0 0,0 1 0 0 0,0-1-1 0 0,0 0 1 0 0,1 0 0 0 0,-1-1-1 0 0,1 1 1 0 0,-1-1 0 0 0,1 0-1 0 0,-1 0 1 0 0,1 0 0 0 0,2-1 23 0 0,8 1-13 0 0,0-1 0 0 0,0-1 1 0 0,0-1-1 0 0,1 0 13 0 0,-10 1 8 0 0,7 0-99 0 0,-11 1-57 0 0,0 0 0 0 0,1 0 0 0 0,-1-1 0 0 0,0 1 0 0 0,1 0-1 0 0,-1-1 1 0 0,0 0 0 0 0,0 1 0 0 0,0-1 0 0 0,1 0 0 0 0,-1 0 0 0 0,2-2 148 0 0,-3 3-9604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7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78 7832 0 0,'2'0'0'0'0,"5"0"0"0"0,3-5 0 0 0,5-3 160 0 0,6 1 16 0 0,2-1-8 0 0,16-5 0 0 0,-3 3-56 0 0,-3 5-8 0 0,5 2 8 0 0,-1-2 0 0 0,-1 0-120 0 0,-3 1 8 0 0,6 4-8 0 0,5-5 8 0 0,-44 5-6704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8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14 5920 0 0,'0'0'264'0'0,"-7"-10"4394"0"0,-38 23-3546 0 0,36-7-1023 0 0,-1 0-1 0 0,1 0 1 0 0,0 1-1 0 0,1 0 1 0 0,0 0-1 0 0,0 1 1 0 0,0 0-1 0 0,1 0 1 0 0,-4 7-89 0 0,7-8 54 0 0,-1 1 1 0 0,1-1-1 0 0,1 1 0 0 0,0 0 1 0 0,0 0-1 0 0,0 0 1 0 0,1 1-1 0 0,1-1 0 0 0,-1 0 1 0 0,1 1-1 0 0,1 0 1 0 0,-1 6-55 0 0,1-11 12 0 0,0 1 0 0 0,0 0 0 0 0,1-1 0 0 0,0 1 0 0 0,-1-1 0 0 0,1 1 0 0 0,1-1 0 0 0,-1 1 1 0 0,1-1-1 0 0,1 3-12 0 0,-2-5 10 0 0,1 1-1 0 0,0-1 1 0 0,-1 0 0 0 0,1 0 0 0 0,0 0 0 0 0,0 0 0 0 0,0 0 0 0 0,0-1 0 0 0,1 1 0 0 0,-1 0 0 0 0,0-1-1 0 0,1 0 1 0 0,-1 0 0 0 0,1 1 0 0 0,-1-1 0 0 0,1-1 0 0 0,1 1-10 0 0,5 3 38 0 0,-1-1 1 0 0,1-1-1 0 0,0 0 0 0 0,0 0 1 0 0,1-1-1 0 0,-1 0 0 0 0,0-1 1 0 0,0 0-1 0 0,0 0 0 0 0,1-1 1 0 0,-1 0-1 0 0,5-2-38 0 0,3 0 34 0 0,-15 3-15 0 0,1 0 1 0 0,0-1-1 0 0,0 1 1 0 0,0-1-1 0 0,-1 0 0 0 0,1 0 1 0 0,0 0-1 0 0,-1 0 1 0 0,1-1-1 0 0,-1 1 1 0 0,1-1-1 0 0,-1 1 0 0 0,1-1 1 0 0,-1 0-1 0 0,0 0-19 0 0,2-1 78 0 0,-1 0 0 0 0,0 0 0 0 0,0 0 0 0 0,-1-1 0 0 0,1 1 0 0 0,-1-1 0 0 0,1 1 0 0 0,-1-1 0 0 0,0 0 0 0 0,0 0 0 0 0,-1 0 0 0 0,1 0 0 0 0,-1 0-1 0 0,0 0 1 0 0,0 0 0 0 0,0 0 0 0 0,-1 0 0 0 0,0-1 0 0 0,1 1 0 0 0,-1 0 0 0 0,-1-1 0 0 0,1 1 0 0 0,-1 0 0 0 0,1 0 0 0 0,-1 0 0 0 0,-1-2-78 0 0,-15-47 609 0 0,12 36-469 0 0,0 1 0 0 0,-1 0 1 0 0,-1 0-1 0 0,0 0 0 0 0,-4-4-140 0 0,7 7 122 0 0,3 10-252 0 0,1 8-103 0 0,1-2-2236 0 0,0-3-8332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8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24 115 9040 0 0,'0'0'41'0'0,"0"0"4"0"0,0 27 497 0 0,0 141 4214 0 0,0-168-4728 0 0,0 0 1 0 0,-1 1 0 0 0,1-1 0 0 0,0 0-1 0 0,0 0 1 0 0,0 0 0 0 0,-1 0 0 0 0,1 0-1 0 0,0 0 1 0 0,0 0 0 0 0,-1 0 0 0 0,1 0-1 0 0,0 0 1 0 0,0 1 0 0 0,0-1 0 0 0,-1 0-1 0 0,1 0 1 0 0,0 0 0 0 0,0 0 0 0 0,-1-1-1 0 0,1 1 1 0 0,0 0 0 0 0,0 0 0 0 0,-1 0-1 0 0,1 0 1 0 0,0 0 0 0 0,0 0 0 0 0,0 0 0 0 0,-1 0-1 0 0,1 0 1 0 0,0-1 0 0 0,0 1 0 0 0,0 0-1 0 0,0 0 1 0 0,-1 0 0 0 0,1 0 0 0 0,0-1-1 0 0,0 1 1 0 0,0 0 0 0 0,0 0 0 0 0,0 0-1 0 0,-1-1 1 0 0,1 1-29 0 0,-9-8 314 0 0,8 2-286 0 0,-1-1 0 0 0,1 1 0 0 0,1-1 1 0 0,-1 0-1 0 0,1 0 0 0 0,0 1 0 0 0,1-1 0 0 0,0-2-28 0 0,0-16 39 0 0,-1 17-26 0 0,1-1 0 0 0,-1 0 0 0 0,2 0 0 0 0,-1 1 0 0 0,1-1 0 0 0,1 0 0 0 0,-1 1 0 0 0,2 0 0 0 0,-1 0 0 0 0,1 0 0 0 0,0 0 0 0 0,0 0 1 0 0,1 1-1 0 0,0 0 0 0 0,1 0 0 0 0,0 0 0 0 0,0 1 0 0 0,0 0 0 0 0,1 0 0 0 0,-1 0 0 0 0,1 1 0 0 0,1 0 0 0 0,-1 0 0 0 0,1 1 0 0 0,0 0 0 0 0,2-1-13 0 0,2 1 12 0 0,0 0 0 0 0,0 0-1 0 0,1 2 1 0 0,-1-1 0 0 0,1 2 0 0 0,7-1-12 0 0,-15 2 9 0 0,1-1-1 0 0,-2 0 3 0 0,0 0 0 0 0,1 1 0 0 0,-1 0 0 0 0,0-1 0 0 0,1 1 0 0 0,-1 1 1 0 0,0-1-1 0 0,0 1 0 0 0,1-1 0 0 0,-1 1 0 0 0,0 0 0 0 0,0 1 0 0 0,0-1 0 0 0,0 1 0 0 0,0 0 1 0 0,-1 0-1 0 0,1 0 0 0 0,3 2-11 0 0,-6-3-7 0 0,0 0 1 0 0,0 0 0 0 0,1 0-1 0 0,-1 0 1 0 0,0 0-1 0 0,0 0 1 0 0,0 0-1 0 0,0 0 1 0 0,0 0-1 0 0,-1 1 1 0 0,1-1 0 0 0,0 0-1 0 0,0 0 1 0 0,-1 1-1 0 0,1-1 1 0 0,-1 1-1 0 0,1-1 1 0 0,-1 1 0 0 0,0-1-1 0 0,1 1 1 0 0,-1-1-1 0 0,0 0 1 0 0,0 1-1 0 0,0-1 1 0 0,0 1 0 0 0,0-1-1 0 0,-1 1 1 0 0,1-1-1 0 0,0 1 1 0 0,-1-1-1 0 0,1 1 1 0 0,-1-1 0 0 0,1 1-1 0 0,-1-1 1 0 0,0 0-1 0 0,1 0 1 0 0,-1 1-1 0 0,0-1 1 0 0,0 0-1 0 0,0 0 1 0 0,0 0 0 0 0,0 0-1 0 0,0 0 1 0 0,0 0-1 0 0,-1 0 1 0 0,0 1 6 0 0,-8 6-50 0 0,-2 1 0 0 0,1-2 0 0 0,-1 1 0 0 0,0-2 0 0 0,-1 1 0 0 0,0-2 0 0 0,0 0 0 0 0,-10 3 50 0 0,-3 1-75 0 0,19-6 48 0 0,1 1-1 0 0,-1-1 1 0 0,1 1-1 0 0,0 0 1 0 0,1 0-1 0 0,-3 2 28 0 0,-3 3-80 0 0,10-9 76 0 0,0 1-1 0 0,1-1 1 0 0,-1 1 0 0 0,0-1 0 0 0,0 1-1 0 0,1-1 1 0 0,-1 1 0 0 0,0-1 0 0 0,0 1-1 0 0,1 0 1 0 0,-1-1 0 0 0,1 1 0 0 0,-1 0 0 0 0,1 0-1 0 0,-1-1 1 0 0,1 1 0 0 0,-1 0 0 0 0,1 0-1 0 0,0 0 1 0 0,0 0 0 0 0,-1 0 0 0 0,1-1-1 0 0,0 1 1 0 0,0 0 0 0 0,0 0 0 0 0,0 0-1 0 0,0 0 1 0 0,0 0 0 0 0,0 0 0 0 0,0 0-1 0 0,0 0 1 0 0,0 0 0 0 0,1-1 0 0 0,-1 1 0 0 0,0 0-1 0 0,0 0 1 0 0,1 0 0 0 0,-1 0 0 0 0,1-1-1 0 0,-1 1 1 0 0,1 0 0 0 0,-1 0 0 0 0,1-1-1 0 0,0 1 1 0 0,-1 0 0 0 0,1-1 0 0 0,0 1-1 0 0,-1-1 1 0 0,2 1 4 0 0,3 3-16 0 0,0 0-1 0 0,1-1 1 0 0,0 0-1 0 0,-1 0 1 0 0,1-1-1 0 0,4 2 17 0 0,15 4 8 0 0,1 0 0 0 0,0-2-1 0 0,0-1 1 0 0,1-1 0 0 0,16 0-8 0 0,-7 4 205 0 0,-32-7-409 0 0,0 1-1 0 0,1-1 0 0 0,-1 0 0 0 0,0 0 1 0 0,1-1-1 0 0,-1 1 0 0 0,1-1 0 0 0,-1 0 1 0 0,1-1 204 0 0,-2 1-9960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9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10344 0 0,'1'0'80'0'0,"0"-1"0"0"0,0 1 1 0 0,1 0-1 0 0,-1 0 0 0 0,0 0 0 0 0,0 0 1 0 0,0 0-1 0 0,0 0 0 0 0,0 1 1 0 0,1-1-1 0 0,-1 0 0 0 0,0 0 0 0 0,0 1 1 0 0,0-1-1 0 0,0 1 0 0 0,0-1 1 0 0,0 1-1 0 0,0-1 0 0 0,0 1 1 0 0,0 0-1 0 0,0 0 0 0 0,0-1 0 0 0,-1 1 1 0 0,1 0-1 0 0,0 0 0 0 0,0 0 1 0 0,-1 0-1 0 0,1 0 0 0 0,-1 0 0 0 0,1 0 1 0 0,-1 0-1 0 0,1 0-80 0 0,13 18 316 0 0,-13-16-312 0 0,0-1-1 0 0,-1 1 1 0 0,1-1 0 0 0,0 1 0 0 0,-1-1-1 0 0,1 1 1 0 0,-1 0 0 0 0,0-1-1 0 0,0 1 1 0 0,0 0 0 0 0,0-1 0 0 0,0 1-1 0 0,0-1 1 0 0,-1 1 0 0 0,0 0 0 0 0,1-1-1 0 0,-2 2-3 0 0,-1 15 36 0 0,3-18-36 0 0,-1 13 74 0 0,1 0 0 0 0,0 0-1 0 0,1 0 1 0 0,0 0 0 0 0,3 9-74 0 0,-2 9 214 0 0,-2-28-170 0 0,-1-1 0 0 0,1 0 0 0 0,0 1 0 0 0,1-1 0 0 0,-1 0 0 0 0,1 1 0 0 0,-1-1 0 0 0,1 0 0 0 0,0 0 1 0 0,0 1-1 0 0,1-1 0 0 0,0 1-44 0 0,-1-2 13 0 0,-1 0 0 0 0,1 0 0 0 0,0 0 1 0 0,-1 0-1 0 0,1 0 0 0 0,-1 0 0 0 0,0 0 1 0 0,0 0-1 0 0,0 0 0 0 0,0 0 1 0 0,0 0-1 0 0,0 0 0 0 0,0 0 0 0 0,0 0 1 0 0,-1 0-1 0 0,1-1 0 0 0,-1 1 1 0 0,0 0-1 0 0,0 0 0 0 0,1 0 0 0 0,-1 0 1 0 0,0-1-1 0 0,-1 2-13 0 0,1 7-1792 0 0,1-10-7465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9.6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82 8840 0 0,'2'0'28'0'0,"0"0"1"0"0,-1 0 0 0 0,1 0-1 0 0,0 0 1 0 0,-1 0 0 0 0,1 0-1 0 0,0 0 1 0 0,-1 0-1 0 0,1 0 1 0 0,0-1 0 0 0,-1 1-1 0 0,1-1 1 0 0,0 0 0 0 0,-1 1-1 0 0,1-1 1 0 0,0 0-29 0 0,17-6 279 0 0,36-7 114 0 0,38-6 109 0 0,-51 9-442 0 0,4-1-12 0 0,-9 5-22 0 0,-32 6-1 0 0,-1-1-1 0 0,1 1 0 0 0,0 1 1 0 0,0-1-1 0 0,-1 0 1 0 0,1 1-1 0 0,0 0 1 0 0,0 0-1 0 0,-1 1 0 0 0,1-1 1 0 0,0 1-1 0 0,0 0 1 0 0,2 1-25 0 0,-1 0 108 0 0,0 0 0 0 0,-1 0 0 0 0,1 0 0 0 0,-1 1 0 0 0,0 0 0 0 0,0 0 1 0 0,1 1-109 0 0,-4-3 31 0 0,0 1 0 0 0,-1 0 0 0 0,1 0 1 0 0,-1 0-1 0 0,1-1 0 0 0,-1 1 1 0 0,0 0-1 0 0,0 1 0 0 0,0-1 0 0 0,0 0 1 0 0,0 0-1 0 0,0 0 0 0 0,-1 1 1 0 0,1-1-1 0 0,-1 0 0 0 0,1 0 0 0 0,-1 1 1 0 0,0-1-1 0 0,0 0 0 0 0,0 2-31 0 0,0 42 295 0 0,-2 0 0 0 0,-4 13-295 0 0,4-46 52 0 0,1 0 0 0 0,1 0 0 0 0,0 0 0 0 0,0 0 1 0 0,1 0-1 0 0,1 0-52 0 0,2-1 62 0 0,2 22 588 0 0,-6-34-555 0 0,0 15-1447 0 0,0-15-7696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4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1 133 5224 0 0,'10'-11'1586'0'0,"-9"9"-1445"0"0,1 0 1 0 0,-1 0-1 0 0,1 0 0 0 0,0 0 0 0 0,0 1 1 0 0,0-1-1 0 0,0 1 0 0 0,0-1 1 0 0,0 1-1 0 0,0 0 0 0 0,0-1 0 0 0,0 1 1 0 0,1 0-1 0 0,-1 1 0 0 0,0-1 1 0 0,1 0-1 0 0,-1 1 0 0 0,1-1 0 0 0,-1 1 1 0 0,1 0-1 0 0,-1-1-141 0 0,22 0 8 0 0,0-2-1 0 0,-1-1 1 0 0,21-5-8 0 0,-9 1 8 0 0,134-34 64 0 0,-71 27-34 0 0,14 2-1244 0 0,-109 13-5026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49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7736 0 0,'0'3'151'0'0,"0"-1"1"0"0,1 1 0 0 0,-1-1-1 0 0,1 1 1 0 0,0-1-1 0 0,-1 1 1 0 0,1-1-1 0 0,0 0 1 0 0,0 0 0 0 0,1 1-152 0 0,6 22 469 0 0,-4-7-220 0 0,1-1 0 0 0,1 1 1 0 0,0-1-1 0 0,3 3-249 0 0,7 19 672 0 0,17 38 443 0 0,-20-49-610 0 0,-11-26-464 0 0,-1 0 0 0 0,1 0 0 0 0,-1 1 0 0 0,0-1 0 0 0,0 0 0 0 0,0 1 1 0 0,0-1-1 0 0,0 1 0 0 0,0 0 0 0 0,-1-1 0 0 0,1 1 0 0 0,-1-1 0 0 0,0 4-41 0 0,0-5-68 0 0,0 0 0 0 0,0 0 0 0 0,0 0 0 0 0,0 0 0 0 0,0 0 0 0 0,0 0 0 0 0,0 0 1 0 0,0 0-1 0 0,0 0 0 0 0,-1 0 0 0 0,1-1 0 0 0,0 1 0 0 0,-1 0 0 0 0,1 0 0 0 0,-1 0 1 0 0,1 0-1 0 0,-1 0 0 0 0,1 0 0 0 0,-1-1 0 0 0,0 1 0 0 0,1 0 0 0 0,-2 0 68 0 0,2-1-8618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0.3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71 8432 0 0,'0'1'23'0'0,"0"-1"1"0"0,0 1 0 0 0,0-1-1 0 0,0 1 1 0 0,0-1 0 0 0,0 1-1 0 0,0-1 1 0 0,0 1-1 0 0,1-1 1 0 0,-1 1 0 0 0,0-1-1 0 0,0 1 1 0 0,1-1 0 0 0,-1 0-1 0 0,0 1 1 0 0,1-1-1 0 0,-1 1 1 0 0,0-1 0 0 0,1 0-1 0 0,-1 1 1 0 0,1-1 0 0 0,-1 0-1 0 0,1 0 1 0 0,-1 1 0 0 0,0-1-1 0 0,1 0 1 0 0,-1 0-1 0 0,1 0 1 0 0,-1 0 0 0 0,1 1-1 0 0,-1-1 1 0 0,1 0 0 0 0,-1 0-1 0 0,1 0 1 0 0,-1 0-1 0 0,1 0 1 0 0,-1 0 0 0 0,1 0-24 0 0,25-3 1473 0 0,-14 1-1084 0 0,16-2-83 0 0,0-1-1 0 0,6-3-305 0 0,50-8 70 0 0,-44 12-170 0 0,-9 2-287 0 0,0-2-1 0 0,-1-1 1 0 0,1-2 0 0 0,21-7 387 0 0,-30 5-7312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0.6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2 9240 0 0,'-1'0'57'0'0,"0"-1"0"0"0,-1 1 1 0 0,1 0-1 0 0,0 0 0 0 0,-1 0 1 0 0,1 0-1 0 0,0 0 0 0 0,-1 0 1 0 0,1 1-1 0 0,0-1 0 0 0,-1 0 1 0 0,1 1-1 0 0,0-1 0 0 0,-1 1 1 0 0,1-1-1 0 0,0 1 0 0 0,0-1 1 0 0,0 1-1 0 0,-1 0 0 0 0,1 0 1 0 0,0 0-1 0 0,0-1 0 0 0,0 1 1 0 0,0 1-58 0 0,-30 2 1545 0 0,25 1-1432 0 0,0 0-1 0 0,0 1 1 0 0,0 0 0 0 0,1 0-1 0 0,0 1 1 0 0,0 0 0 0 0,0 0-1 0 0,1 0 1 0 0,-3 6-113 0 0,-1 5 275 0 0,1 0 0 0 0,0 1 0 0 0,-1 11-275 0 0,7-21 94 0 0,0 1 1 0 0,0 0 0 0 0,1-1-1 0 0,1 1 1 0 0,-1 0 0 0 0,3 5-95 0 0,-2-2 65 0 0,0-8-44 0 0,0 0 0 0 0,1 0-1 0 0,0-1 1 0 0,0 1 0 0 0,0 0 0 0 0,0-1 0 0 0,0 0 0 0 0,1 1-1 0 0,0-1 1 0 0,0 0 0 0 0,0 0 0 0 0,1-1 0 0 0,-1 1 0 0 0,1-1-1 0 0,0 0 1 0 0,0 0 0 0 0,0 0 0 0 0,4 2-21 0 0,7 5 112 0 0,1-1-1 0 0,1-1 1 0 0,0-1-1 0 0,9 4-111 0 0,-12-7-227 0 0,0-1-1 0 0,0 0 1 0 0,1 0-1 0 0,-1-2 1 0 0,1 0-1 0 0,-1 0 1 0 0,1-2-1 0 0,9 0 228 0 0,-21 0-9738 0 0</inkml:trace>
  <inkml:trace contextRef="#ctx0" brushRef="#br0" timeOffset="1">21 262 9744 0 0,'0'0'0'0'0,"0"0"0"0"0,0 0 0 0 0,0 0 32 0 0,0 0 0 0 0,3 0 8 0 0,2-2-8 0 0,0 2 16 0 0,-3 0 0 0 0,1 0 0 0 0,25-7 8 0 0,17 2-64 0 0,0 0 8 0 0,-5-3-16 0 0,3 2 16 0 0,-2 1-200 0 0,-1-4-8 0 0,-2 4-7040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1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1 426 7432 0 0,'0'-3'395'0'0,"0"0"0"0"0,1 0 0 0 0,-1 0 1 0 0,1 0-1 0 0,0 0 0 0 0,0 0 0 0 0,0 1 0 0 0,0-1 1 0 0,0 0-1 0 0,1 0 0 0 0,-1 1 0 0 0,2-1-395 0 0,-1-1 88 0 0,0 1-1 0 0,-1 0 1 0 0,1 0-1 0 0,0-1 1 0 0,-1 1-1 0 0,0-1 1 0 0,0 1-1 0 0,0-1 0 0 0,0 1 1 0 0,-1-3-88 0 0,11-171 1247 0 0,-10 167-1138 0 0,1 1 0 0 0,0-1 0 0 0,0 1 0 0 0,1-1 0 0 0,0 1 1 0 0,1 0-1 0 0,0 0 0 0 0,0 1 0 0 0,5-7-109 0 0,-2 8 587 0 0,-5 13 340 0 0,-2-5-894 0 0,0 1 1 0 0,0-1-1 0 0,1 0 0 0 0,-1 0 0 0 0,1 1 1 0 0,-1-1-1 0 0,0 0 0 0 0,1 0 1 0 0,0 1-1 0 0,-1-1 0 0 0,1 0 1 0 0,0 0-1 0 0,0 0 0 0 0,-1 0 1 0 0,1 0-1 0 0,1 1-33 0 0,6 4 100 0 0,-1 1 0 0 0,0 0 1 0 0,0 0-1 0 0,-1 1 0 0 0,0 0-100 0 0,20 22 101 0 0,-5-8 44 0 0,-14-14-104 0 0,0 0 0 0 0,1 0 1 0 0,0-1-1 0 0,5 3-41 0 0,-12-9-12 0 0,0-1-1 0 0,0 0 1 0 0,0 0 0 0 0,0 0 0 0 0,0 0-1 0 0,0 0 1 0 0,0 0 0 0 0,0 0 0 0 0,0-1 0 0 0,0 1-1 0 0,0 0 1 0 0,0-1 0 0 0,0 1 0 0 0,0 0-1 0 0,0-1 1 0 0,0 1 0 0 0,0-1 0 0 0,0 1 0 0 0,-1-1-1 0 0,1 0 1 0 0,1 0 12 0 0,23-19-85 0 0,-19 15 45 0 0,3-4 31 0 0,-1 1 0 0 0,0-2 0 0 0,-1 1-1 0 0,0-1 1 0 0,-1 0 0 0 0,0 0-1 0 0,0-1 1 0 0,1-3 9 0 0,-2 2-4 0 0,1 1-1 0 0,0 0 1 0 0,1 0-1 0 0,1 1 1 0 0,0 0 0 0 0,0 0-1 0 0,4-3 5 0 0,-10 11-11 0 0,0 0-1 0 0,1 0 1 0 0,-1 0 0 0 0,1 1-1 0 0,0-1 1 0 0,-1 1 0 0 0,1-1-1 0 0,0 1 1 0 0,0 0 0 0 0,0 0-1 0 0,0 1 1 0 0,0-1 0 0 0,0 0-1 0 0,0 1 1 0 0,1 0 11 0 0,-2 0-9 0 0,0 0-1 0 0,-1 0 1 0 0,1 1-1 0 0,0-1 1 0 0,-1 0-1 0 0,1 1 1 0 0,-1 0-1 0 0,1-1 1 0 0,-1 1-1 0 0,1 0 1 0 0,-1 0-1 0 0,1 0 1 0 0,-1 0-1 0 0,0 0 1 0 0,1 0-1 0 0,-1 0 1 0 0,0 0-1 0 0,0 0 1 0 0,0 1-1 0 0,0-1 1 0 0,0 0-1 0 0,0 1 1 0 0,0-1-1 0 0,-1 1 1 0 0,1-1-1 0 0,0 1 1 0 0,-1-1-1 0 0,1 1 1 0 0,-1 1 9 0 0,15 36-460 0 0,19 37 460 0 0,-23-52-100 0 0,21 25-228 0 0,-30-45 15 0 0,0-1-1 0 0,0 1 1 0 0,1-1 0 0 0,-1 1-1 0 0,1-1 1 0 0,0 0 0 0 0,2 2 313 0 0,-4-5-10168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2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109 0 7528 0 0,'-13'15'731'0'0,"1"-1"0"0"0,1 2 0 0 0,-3 4-731 0 0,7-8 13 0 0,0-1 0 0 0,0 2 0 0 0,1-1-1 0 0,1 1 1 0 0,0-1 0 0 0,1 2 0 0 0,0-1 0 0 0,1 0 0 0 0,1 1 0 0 0,0-1-1 0 0,0 3-12 0 0,2-12 48 0 0,0-1 1 0 0,1 1-1 0 0,-1-1 0 0 0,1 1 0 0 0,-1-1 0 0 0,1 1 0 0 0,0-1 0 0 0,0 0 0 0 0,1 1 0 0 0,-1-1 1 0 0,1 0-1 0 0,0 0 0 0 0,-1 0 0 0 0,1 0 0 0 0,1 0 0 0 0,-1 0 0 0 0,0-1 0 0 0,1 1 0 0 0,-1-1 0 0 0,1 0 1 0 0,0 1-1 0 0,0-1 0 0 0,0 0 0 0 0,0-1 0 0 0,1 2-48 0 0,10 2 241 0 0,1 0 1 0 0,0 0-1 0 0,0-2 0 0 0,0 0 1 0 0,0 0-1 0 0,1-2 0 0 0,5 0-241 0 0,-17 0 66 0 0,0-1-1 0 0,0 0 1 0 0,1-1-1 0 0,-1 1 1 0 0,0-1 0 0 0,0 1-1 0 0,1-1 1 0 0,-1-1-1 0 0,0 1 1 0 0,0 0-1 0 0,0-1 1 0 0,-1 0 0 0 0,1 0-1 0 0,0 0 1 0 0,-1-1-1 0 0,1 1 1 0 0,-1-1-1 0 0,0 0 1 0 0,1 0 0 0 0,-1 0-1 0 0,-1 0 1 0 0,1 0-1 0 0,0-1 1 0 0,-1 1-1 0 0,0-1 1 0 0,0 0 0 0 0,0 1-1 0 0,1-4-65 0 0,-2 4 62 0 0,0 1-1 0 0,-1-1 1 0 0,1 0-1 0 0,-1 1 0 0 0,0-1 1 0 0,0 0-1 0 0,0 0 1 0 0,0 1-1 0 0,0-1 1 0 0,0 0-1 0 0,-1 1 1 0 0,1-1-1 0 0,-1 0 1 0 0,0 1-1 0 0,0-1 1 0 0,0 1-1 0 0,0-1 0 0 0,0 1 1 0 0,0 0-1 0 0,-1-1 1 0 0,0 0-62 0 0,-5-5 240 0 0,0-1 1 0 0,0 1 0 0 0,-1 0-1 0 0,-6-4-240 0 0,5 3 171 0 0,-4-1-25 0 0,0 0-1 0 0,0 0 1 0 0,-1 2-1 0 0,-1 0 1 0 0,1 0-1 0 0,-4 0-145 0 0,-73-27 354 0 0,81 32-305 0 0,-4-1-2681 0 0,14 4-8562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2.4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 9440 0 0,'0'0'152'0'0,"16"21"974"0"0,-14-17-933 0 0,1 0 0 0 0,0 1 0 0 0,-1-1 0 0 0,0 1 0 0 0,0 0 0 0 0,-1 0 0 0 0,2 4-193 0 0,-2-3 84 0 0,1-1 0 0 0,0 0-1 0 0,0 0 1 0 0,0 1-1 0 0,1-1 1 0 0,-1 0-1 0 0,3 2-83 0 0,10 15 310 0 0,-12-17-199 0 0,0 0 1 0 0,0 0-1 0 0,1 0 1 0 0,0-1-1 0 0,-1 1 1 0 0,2-1-1 0 0,-1 0 1 0 0,0 0 0 0 0,2 0-112 0 0,16 11 511 0 0,-19-13-401 0 0,-1 1 0 0 0,1-1 0 0 0,0 0 0 0 0,-1-1 1 0 0,1 1-1 0 0,0 0 0 0 0,0-1 0 0 0,0 0 0 0 0,0 0 0 0 0,1 0 0 0 0,-1 0 0 0 0,0 0 0 0 0,0 0 0 0 0,0-1 0 0 0,1 0 0 0 0,-1 1 1 0 0,0-1-1 0 0,1-1 0 0 0,-1 1 0 0 0,1 0-110 0 0,-1-1 98 0 0,0 0 1 0 0,-1 0-1 0 0,1 0 1 0 0,0-1 0 0 0,-1 1-1 0 0,1 0 1 0 0,-1-1-1 0 0,1 0 1 0 0,-1 1-1 0 0,0-1 1 0 0,0 0-1 0 0,0 0 1 0 0,0-1-1 0 0,0 1 1 0 0,0 0-1 0 0,0-1 1 0 0,-1 1 0 0 0,1-2-99 0 0,4-7 154 0 0,0 0 1 0 0,-2 0-1 0 0,1 0 1 0 0,-1-1-155 0 0,5-15 439 0 0,2 0 0 0 0,14-24-439 0 0,-22 48 23 0 0,0 0 0 0 0,0-1 0 0 0,0 1-1 0 0,0 0 1 0 0,1 0 0 0 0,0 1 0 0 0,-1-1-1 0 0,2 0-22 0 0,7-5-2503 0 0,-10 7-10095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2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9144 0 0,'-5'213'3752'0'0,"6"-211"-3785"0"0,-1 1 1 0 0,1-1-1 0 0,0 0 1 0 0,0 1-1 0 0,-1-1 1 0 0,2 0 0 0 0,-1 0-1 0 0,0 0 1 0 0,0 0-1 0 0,1 0 1 0 0,-1 0-1 0 0,1 0 1 0 0,-1 0-1 0 0,1 0 1 0 0,0-1 0 0 0,0 1-1 0 0,-1 0 1 0 0,1-1-1 0 0,0 0 1 0 0,1 0-1 0 0,-1 1 1 0 0,0-1-1 0 0,0 0 1 0 0,3 0 32 0 0,-5-1-8653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3.1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1 7832 0 0,'-122'76'4621'0'0,"106"-66"-4535"0"0,13-8-65 0 0,0-1 1 0 0,0 1 0 0 0,1 0 0 0 0,-1 0 0 0 0,0 0 0 0 0,1 1 0 0 0,-1-1-1 0 0,1 0 1 0 0,0 1 0 0 0,0 0 0 0 0,0-1 0 0 0,0 1-22 0 0,-22 31 535 0 0,20-30-473 0 0,0 0 0 0 0,1 1 0 0 0,0-1 0 0 0,-1 1 1 0 0,2 0-1 0 0,-1-1 0 0 0,1 1 0 0 0,-1 0 0 0 0,1 1 0 0 0,1-1 1 0 0,-1 0-1 0 0,1 0 0 0 0,0 1 0 0 0,-1 3-62 0 0,2 4 102 0 0,0-4-49 0 0,0-1 0 0 0,1 1 0 0 0,-1-1 0 0 0,1 1 0 0 0,1 0-53 0 0,-1-6 8 0 0,0 0 0 0 0,0 0 0 0 0,0 0 0 0 0,1 0 0 0 0,-1 0 0 0 0,1-1 0 0 0,0 1 0 0 0,-1 0 1 0 0,1-1-1 0 0,0 1 0 0 0,1-1 0 0 0,-1 0 0 0 0,0 1 0 0 0,1-1 0 0 0,1 1-8 0 0,15 12 85 0 0,1-1 0 0 0,1-1 0 0 0,0-1 0 0 0,0-1-1 0 0,1-1 1 0 0,0-1 0 0 0,1 0 0 0 0,15 2-85 0 0,-31-9-108 0 0,-5-1 6 0 0,-1-1 0 0 0,0 0-1 0 0,0 1 1 0 0,0-1-1 0 0,1 0 1 0 0,-1 0 0 0 0,0 1-1 0 0,0-1 1 0 0,1 0 0 0 0,-1 0-1 0 0,0 0 1 0 0,1-1-1 0 0,-1 1 1 0 0,0 0 0 0 0,0 0-1 0 0,0-1 1 0 0,2 1 102 0 0,-3-1-9669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3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75 10656 0 0,'7'-1'235'0'0,"0"0"1"0"0,0-1 0 0 0,-1 1-1 0 0,1-1 1 0 0,-1 0 0 0 0,1-1 0 0 0,1 0-236 0 0,32-11 1004 0 0,85-3-943 0 0,-73 12-2042 0 0,45-12 1981 0 0,-66 10-8142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3.8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68 8432 0 0,'0'0'60'0'0,"1"0"0"0"0,0 0 1 0 0,-1 0-1 0 0,1 0 0 0 0,0 0 1 0 0,-1 0-1 0 0,1 0 0 0 0,0 0 1 0 0,-1-1-1 0 0,1 1 0 0 0,-1 0 1 0 0,1 0-1 0 0,0-1 0 0 0,-1 1 1 0 0,1 0-1 0 0,-1-1 0 0 0,1 1 1 0 0,-1-1-1 0 0,1 1 0 0 0,-1-1 1 0 0,1 1-1 0 0,-1-1 0 0 0,1 1 1 0 0,-1-1-1 0 0,0 1 0 0 0,1-1 1 0 0,-1 1-1 0 0,0-1 0 0 0,0 0 1 0 0,1 1-1 0 0,-1-1 0 0 0,0 0 1 0 0,0 1-1 0 0,0-1 1 0 0,0 0-1 0 0,0 1 0 0 0,0-1 1 0 0,0 0-1 0 0,0 1 0 0 0,0-1 1 0 0,0 0-1 0 0,0 1 0 0 0,0-1 1 0 0,0 0-1 0 0,-1 1 0 0 0,1-1-60 0 0,0-6 282 0 0,0 7 73 0 0,-29-26 995 0 0,24 23-1296 0 0,0 1-1 0 0,0 0 0 0 0,0 1 1 0 0,0-1-1 0 0,-1 1 1 0 0,1 0-1 0 0,0 0 0 0 0,-1 1 1 0 0,1-1-1 0 0,-1 1 1 0 0,1 0-1 0 0,0 1 0 0 0,-1 0 1 0 0,1-1-1 0 0,-1 2 1 0 0,1-1-1 0 0,0 0 0 0 0,0 1 1 0 0,-2 1-54 0 0,3-2 24 0 0,1 0 0 0 0,0 0 0 0 0,0 1 0 0 0,0-1-1 0 0,0 1 1 0 0,0 0 0 0 0,0 0 0 0 0,0 0 0 0 0,0 0 0 0 0,1 0 0 0 0,-1 0 0 0 0,1 1 0 0 0,0-1 0 0 0,0 1 0 0 0,0 0 0 0 0,0 0-1 0 0,0 0 1 0 0,0 0 0 0 0,1 0 0 0 0,-1 0 0 0 0,1 0 0 0 0,0 0 0 0 0,0 1 0 0 0,0-1 0 0 0,0 0 0 0 0,1 1 0 0 0,-1-1-1 0 0,1 0 1 0 0,0 1 0 0 0,0-1 0 0 0,1 4-24 0 0,-2-3 28 0 0,1 0-1 0 0,0 0 0 0 0,0 0 1 0 0,1 0-1 0 0,-1 0 0 0 0,1 0 1 0 0,0 0-1 0 0,0 0 0 0 0,0 0 1 0 0,1 0-1 0 0,-1-1 1 0 0,1 1-1 0 0,0 0 0 0 0,0-1 1 0 0,0 1-1 0 0,1-1 0 0 0,-1 0 1 0 0,1 0-1 0 0,0 0 0 0 0,0 0 1 0 0,0 0-1 0 0,0-1 0 0 0,0 1 1 0 0,0-1-1 0 0,1 0 1 0 0,-1 0-1 0 0,3 1-27 0 0,40 23 240 0 0,-27-16-120 0 0,0 1 0 0 0,10 9-120 0 0,-19-14 33 0 0,0 0 0 0 0,0-1 0 0 0,0 0-1 0 0,1 0 1 0 0,-1-1 0 0 0,3 0-33 0 0,27 11 148 0 0,-36-12-136 0 0,-1 0-1 0 0,1 0 0 0 0,0 0 1 0 0,-1 1-1 0 0,0-1 1 0 0,0 1-1 0 0,1 1-11 0 0,-7-1-10 0 0,1-1-1 0 0,-1 0 1 0 0,0 0 0 0 0,-1 0-1 0 0,1-1 1 0 0,-1 1 0 0 0,1-1-1 0 0,-4 2 11 0 0,-3 0-38 0 0,0 0-1 0 0,0-1 0 0 0,-1 0 0 0 0,1 0 0 0 0,-1-1 0 0 0,0 0 1 0 0,-7-1 38 0 0,-9 1-60 0 0,0-2 0 0 0,-15-1 60 0 0,25-4-2212 0 0,17 5-7728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4.9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7024 0 0,'1'1'95'0'0,"1"1"-1"0"0,0 0 1 0 0,-1 0 0 0 0,1-1 0 0 0,0 1 0 0 0,-1-1-1 0 0,1 1 1 0 0,0-1 0 0 0,0 0 0 0 0,0 0 0 0 0,1 0-1 0 0,-1 0 1 0 0,0 0 0 0 0,0 0 0 0 0,0-1 0 0 0,2 1-95 0 0,-2-1 45 0 0,0 1 1 0 0,0-1-1 0 0,-1 1 1 0 0,1-1-1 0 0,0 1 1 0 0,0 0 0 0 0,-1-1-1 0 0,1 1 1 0 0,-1 0-1 0 0,1 0 1 0 0,-1 0-1 0 0,1 1 1 0 0,-1-1 0 0 0,1 0-1 0 0,-1 0 1 0 0,0 1-1 0 0,0-1 1 0 0,0 1-1 0 0,1 0-45 0 0,15 27 635 0 0,-14-25-595 0 0,-1-1 0 0 0,1 0 0 0 0,-1 1 0 0 0,0-1 0 0 0,0 1 0 0 0,-1 0 0 0 0,1 0 0 0 0,-1-1 0 0 0,1 1 0 0 0,-1 0 0 0 0,0 1-40 0 0,2 57 359 0 0,3 14-33 0 0,-4-53-84 0 0,0 0 0 0 0,-1 0-1 0 0,-2 0 1 0 0,-1 5-242 0 0,1 0 391 0 0,0 1-1 0 0,3 17-390 0 0,4-18 190 0 0,1 12 42 0 0,-8-31-167 0 0,1-7-42 0 0,-1 0 0 0 0,1 0 1 0 0,0-1-1 0 0,0 1 0 0 0,0 0 0 0 0,0-1 0 0 0,0 1 0 0 0,0 0 0 0 0,0 0 0 0 0,1-1 0 0 0,-1 1 0 0 0,1 0 0 0 0,-1-1 1 0 0,1 1-1 0 0,-1 0 0 0 0,1-1 0 0 0,0 1 0 0 0,0-1 0 0 0,0 1 0 0 0,0-1 0 0 0,1 1-23 0 0,-2-1 20 0 0,1-1-1 0 0,-1 1 1 0 0,1-1 0 0 0,0 1-1 0 0,-1-1 1 0 0,1 1 0 0 0,-1-1-1 0 0,0 1 1 0 0,1-1-1 0 0,-1 1 1 0 0,1 0 0 0 0,-1-1-1 0 0,0 1 1 0 0,1 0-1 0 0,-1-1 1 0 0,0 1 0 0 0,0 0-1 0 0,0 0 1 0 0,0-1-1 0 0,1 1 1 0 0,-1 0-20 0 0,0-1-34 0 0,0 1 1 0 0,0-1-1 0 0,0 1 0 0 0,0-1 1 0 0,0 1-1 0 0,0-1 1 0 0,0 1-1 0 0,0-1 0 0 0,0 1 1 0 0,1-1-1 0 0,-1 0 0 0 0,0 1 1 0 0,0-1-1 0 0,1 1 0 0 0,-1-1 1 0 0,0 0-1 0 0,0 1 0 0 0,1-1 1 0 0,-1 0-1 0 0,0 1 0 0 0,1-1 1 0 0,-1 0-1 0 0,1 1 0 0 0,-1-1 1 0 0,0 0-1 0 0,1 0 0 0 0,-1 0 1 0 0,1 1-1 0 0,-1-1 0 0 0,1 0 1 0 0,-1 0-1 0 0,1 0 0 0 0,-1 0 1 0 0,1 0-1 0 0,-1 0 1 0 0,0 0-1 0 0,1 0 0 0 0,-1 0 1 0 0,1 0-1 0 0,-1 0 0 0 0,1 0 34 0 0,0 0-9230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4.2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0 10752 0 0,'1'3'78'0'0,"-1"-1"0"0"0,1 1 1 0 0,-1-1-1 0 0,0 1 1 0 0,0-1-1 0 0,0 1 0 0 0,0-1 1 0 0,0 1-1 0 0,0-1 1 0 0,-1 1-1 0 0,1-1 0 0 0,-1 0 1 0 0,0 1-1 0 0,0-1 0 0 0,0 1 1 0 0,0-1-1 0 0,-1 2-78 0 0,-5 20 660 0 0,7-22-624 0 0,0 0 0 0 0,-1 0 0 0 0,1 0 1 0 0,0-1-1 0 0,-1 1 0 0 0,0 0 0 0 0,1 0 1 0 0,-1-1-1 0 0,0 1 0 0 0,0 0 0 0 0,0-1 0 0 0,0 1 1 0 0,0-1-1 0 0,0 0 0 0 0,0 1-36 0 0,-6 8-1697 0 0,7-9-6581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4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4512 0 0,'0'0'945'0'0,"0"32"3707"0"0,1-25-4518 0 0,1 1 0 0 0,0 0 1 0 0,0 0-1 0 0,1-1 0 0 0,0 1 0 0 0,0-1 0 0 0,1 0 0 0 0,0 0 1 0 0,0 0-1 0 0,3 3-134 0 0,10 20 982 0 0,-8 0-67 0 0,-7-18-415 0 0,3-3-89 0 0,0 8 282 0 0,-5-2-2240 0 0,0-14-8026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5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20 5520 0 0,'0'21'321'0'0,"-1"-13"115"0"0,1 1 0 0 0,0 0 1 0 0,1-1-1 0 0,-1 1 0 0 0,2-1 1 0 0,-1 0-1 0 0,1 1 0 0 0,0-1 0 0 0,1 0 1 0 0,2 5-437 0 0,12 27 186 0 0,-14-31-112 0 0,0-1 1 0 0,1 0 0 0 0,0 1 0 0 0,0-2-1 0 0,1 1 1 0 0,0 0 0 0 0,0-1 0 0 0,1 0-1 0 0,4 4-74 0 0,-3-4 100 0 0,0-1 1 0 0,0 0-1 0 0,0 0 0 0 0,1-1 0 0 0,0 0 0 0 0,1 0-100 0 0,-6-3 60 0 0,0-1 1 0 0,0 0-1 0 0,0 0 0 0 0,0 0 1 0 0,0 0-1 0 0,1-1 0 0 0,-1 1 1 0 0,0-1-1 0 0,0 0 0 0 0,1 0 1 0 0,-1 0-1 0 0,0 0 0 0 0,0 0 0 0 0,1-1 1 0 0,-1 0-1 0 0,0 1 0 0 0,0-1 1 0 0,0 0-1 0 0,3-2-60 0 0,3-1 170 0 0,-1-1 0 0 0,1-1 0 0 0,-1 1 0 0 0,-1-1 0 0 0,1-1 1 0 0,-1 1-1 0 0,0-1 0 0 0,-1-1 0 0 0,1 1 0 0 0,-1-1 0 0 0,-1 0 0 0 0,0-1 0 0 0,0 1 0 0 0,0-1 0 0 0,-1 0 1 0 0,-1 0-1 0 0,1 0 0 0 0,-1-1 0 0 0,1-8-170 0 0,0 2 367 0 0,-4 16-363 0 0,0 0 1 0 0,0 0 0 0 0,0 0-1 0 0,0 0 1 0 0,0-1-1 0 0,0 1 1 0 0,0 0 0 0 0,0 0-1 0 0,0 0 1 0 0,0 0 0 0 0,0 0-1 0 0,1 0 1 0 0,-1 0-1 0 0,0 0 1 0 0,0-1 0 0 0,0 1-1 0 0,0 0 1 0 0,0 0-1 0 0,0 0 1 0 0,0 0 0 0 0,1 0-1 0 0,-1 0 1 0 0,0 0 0 0 0,0 0-1 0 0,0 0 1 0 0,0 0-1 0 0,0 0 1 0 0,1 0 0 0 0,-1 0-1 0 0,0 0 1 0 0,0 0-1 0 0,0 0 1 0 0,0 0 0 0 0,0 0-1 0 0,1 0 1 0 0,-1 0 0 0 0,0 0-1 0 0,0 0 1 0 0,0 0-1 0 0,0 0 1 0 0,0 0 0 0 0,0 1-1 0 0,0-1 1 0 0,1 0-1 0 0,-1 0 1 0 0,0 0-5 0 0,14 25 235 0 0,-10-17-199 0 0,0 0-1 0 0,1 0 0 0 0,-1 0 0 0 0,2 0 0 0 0,-1-1 0 0 0,1 0 0 0 0,0 0 0 0 0,0 0 0 0 0,1-1 0 0 0,0 0 0 0 0,0-1 0 0 0,1 1 0 0 0,-1-1 0 0 0,1 0 0 0 0,0-1 0 0 0,1 0 0 0 0,-1 0 0 0 0,1-1 0 0 0,-1 0 0 0 0,1-1 0 0 0,0 0 0 0 0,0 0 0 0 0,0-1 0 0 0,0 0 0 0 0,1 0 0 0 0,-1-1 0 0 0,0 0 0 0 0,0-1 0 0 0,9-2-35 0 0,-10 3 0 0 0,-1-1 0 0 0,1 0 0 0 0,-1-1 0 0 0,1 0 0 0 0,-1 0 0 0 0,0 0 0 0 0,0-1 0 0 0,0 0 0 0 0,0-1 0 0 0,0 0 0 0 0,-1 0 0 0 0,1 0 0 0 0,-1 0 0 0 0,0-1 0 0 0,0 0 0 0 0,-1-1 0 0 0,0 1 0 0 0,0-1 0 0 0,0 0 0 0 0,1-2 0 0 0,-2 1 7 0 0,0 1 32 0 0,0 1 0 0 0,-1-1 0 0 0,0 0 1 0 0,0 0-1 0 0,0 0 0 0 0,0-2-39 0 0,-3 5 13 0 0,1 1 0 0 0,-1 0 1 0 0,0 0-1 0 0,0-1 0 0 0,1 1 0 0 0,-2 0 0 0 0,1 0 0 0 0,0-1 1 0 0,0 1-1 0 0,-1 0 0 0 0,1 0 0 0 0,-1-1 0 0 0,0 1 1 0 0,0 0-1 0 0,0 0 0 0 0,0 0 0 0 0,0 0 0 0 0,0 0 1 0 0,0 0-1 0 0,-2-1-13 0 0,-6-8 196 0 0,0 1-1 0 0,-1 0 1 0 0,-1 0 0 0 0,1 1 0 0 0,-3 0-196 0 0,-16-15 115 0 0,21 12 28 0 0,9 7-2594 0 0,-1 4-9816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6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27 7528 0 0,'-7'0'141'0'0,"-1"1"1"0"0,1 1-1 0 0,0-1 1 0 0,0 1-1 0 0,0 0 0 0 0,0 0 1 0 0,0 1-1 0 0,1 0 1 0 0,-1 1-1 0 0,1-1 1 0 0,0 1-1 0 0,0 0 0 0 0,0 1 1 0 0,0-1-1 0 0,1 1 1 0 0,-3 3-142 0 0,-1 1 295 0 0,0 1 1 0 0,0 0 0 0 0,1 1-1 0 0,1 0 1 0 0,0 1-1 0 0,0-1 1 0 0,1 1 0 0 0,-2 7-296 0 0,7-16 46 0 0,0 0 1 0 0,0 0-1 0 0,0 0 1 0 0,1 1 0 0 0,0-1-1 0 0,0 0 1 0 0,0 0-1 0 0,0 0 1 0 0,0 0 0 0 0,0 0-1 0 0,1 1 1 0 0,-1-1-1 0 0,1 0 1 0 0,0 0-1 0 0,0 0 1 0 0,0 0 0 0 0,1 0-1 0 0,-1-1 1 0 0,1 1-1 0 0,-1 0 1 0 0,1 0 0 0 0,2 1-47 0 0,-1 0 50 0 0,0-1 0 0 0,0 1 0 0 0,0-1-1 0 0,0 0 1 0 0,1 0 0 0 0,-1-1 0 0 0,1 1 0 0 0,0-1 0 0 0,0 0 0 0 0,0 0 0 0 0,0 0 0 0 0,0 0 0 0 0,1-1 0 0 0,-1 1 0 0 0,4 0-50 0 0,9 0 148 0 0,0 1 0 0 0,1-2-1 0 0,-1-1 1 0 0,4 0-148 0 0,-14-1 72 0 0,1 1 0 0 0,-1-2 0 0 0,0 1 0 0 0,1-1-1 0 0,-1 0 1 0 0,0-1 0 0 0,0 0 0 0 0,-1 0 0 0 0,1 0 0 0 0,-1-1 0 0 0,2 0-72 0 0,10-8 226 0 0,-10 8-10 0 0,-1-1-1 0 0,0 0 1 0 0,-1 0-1 0 0,1-1 1 0 0,5-5-216 0 0,-9 8 86 0 0,-1 0 0 0 0,0-1 0 0 0,0 1-1 0 0,-1 0 1 0 0,1 0 0 0 0,-1-1 0 0 0,1 1 0 0 0,-1-1 0 0 0,0 0 0 0 0,0 1 0 0 0,-1-1 0 0 0,1 0 0 0 0,-1 1 0 0 0,0-1 0 0 0,0-3-86 0 0,0-1 61 0 0,-1 1 0 0 0,0-1-1 0 0,0 1 1 0 0,-1-1 0 0 0,0 1 0 0 0,-1 0 0 0 0,0-1 0 0 0,0 1 0 0 0,0 1-1 0 0,-1-1 1 0 0,1 0 0 0 0,-2 1 0 0 0,1 0 0 0 0,-1 0 0 0 0,0 0 0 0 0,0 1-1 0 0,-5-5-60 0 0,-4-11 230 0 0,2 2-2798 0 0,10 18-9297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6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0 262 10544 0 0,'13'-12'2076'0'0,"5"-6"385"0"0,-14 11-2446 0 0,-2 0-1 0 0,1 0 1 0 0,-1 0 0 0 0,0-1 0 0 0,-1 1-1 0 0,1-4-14 0 0,6-27 135 0 0,-5 31-107 0 0,1-6 79 0 0,0 1-1 0 0,1-1 0 0 0,0 1 0 0 0,7-10-106 0 0,-10 19 42 0 0,-1 0-1 0 0,1 0 1 0 0,0 1-1 0 0,0-1 1 0 0,0 1-1 0 0,0 0 1 0 0,1 0-1 0 0,-1 0 1 0 0,1 0-1 0 0,-1 0 1 0 0,1 0-1 0 0,0 0 1 0 0,-1 1-1 0 0,1-1 1 0 0,0 1-1 0 0,0 0 1 0 0,0 0-1 0 0,0 0 1 0 0,0 0-1 0 0,0 1 1 0 0,1-1-1 0 0,-1 1 0 0 0,1 0-41 0 0,-1 0 27 0 0,0 0 0 0 0,1 1 0 0 0,-1 0 0 0 0,1-1 0 0 0,-1 1 0 0 0,0 0 0 0 0,0 1 0 0 0,1-1 0 0 0,-1 0 0 0 0,0 1 0 0 0,0 0 0 0 0,0 0 0 0 0,-1 0 0 0 0,1 0 0 0 0,0 0 0 0 0,-1 0 0 0 0,1 1 0 0 0,-1-1 0 0 0,2 3-27 0 0,10 9 55 0 0,15 13 55 0 0,1-1-1 0 0,1-2 0 0 0,1-1 0 0 0,1-2 0 0 0,19 9-109 0 0,-45-26 56 0 0,0 0 0 0 0,0-1 0 0 0,0 0-1 0 0,1-1 1 0 0,0 0 0 0 0,-1 0 0 0 0,1 0 0 0 0,0-1 0 0 0,0 0 0 0 0,0-1 0 0 0,0 0 0 0 0,0 0 0 0 0,0-1 0 0 0,-1 0 0 0 0,1 0-1 0 0,4-1-55 0 0,-10 1 35 0 0,1 0 0 0 0,-1 0-1 0 0,0 0 1 0 0,0-1-1 0 0,0 1 1 0 0,0 0 0 0 0,0-1-1 0 0,0 0 1 0 0,-1 1-1 0 0,1-1 1 0 0,0 0 0 0 0,-1 0-1 0 0,0 1 1 0 0,1-1 0 0 0,-1 0-1 0 0,0-1 1 0 0,0 1-1 0 0,0 0 1 0 0,0 0 0 0 0,0 0-1 0 0,0-1 1 0 0,-1 1-1 0 0,1 0 1 0 0,-1-1 0 0 0,0 1-1 0 0,0 0 1 0 0,0-1-1 0 0,0 1 1 0 0,0-1 0 0 0,0 1-1 0 0,0-1-34 0 0,-1-10 90 0 0,0 0 0 0 0,-1 1-1 0 0,-1-1 1 0 0,0 0 0 0 0,-1-2-90 0 0,-1-2 94 0 0,4 12-27 0 0,0 0 0 0 0,0 0 0 0 0,-1 0 0 0 0,1 0 0 0 0,-1 1 0 0 0,-3-5-67 0 0,5 8 11 0 0,-1 1 1 0 0,1-1-1 0 0,-1 1 1 0 0,1-1-1 0 0,0 0 1 0 0,-1 0-1 0 0,1 1 1 0 0,0-1-1 0 0,0 0 1 0 0,-1 1-1 0 0,1-1 1 0 0,0 0-1 0 0,0 0 1 0 0,0 1-1 0 0,0-1 0 0 0,0 0 1 0 0,0 0-1 0 0,0 0 1 0 0,0 1-1 0 0,0-1 1 0 0,1 0-1 0 0,-1 0 1 0 0,0 1-1 0 0,0-1 1 0 0,1 0-1 0 0,-1 1 1 0 0,0-1-1 0 0,1 0 1 0 0,-1 1-1 0 0,1-1 1 0 0,-1 0-1 0 0,1 1 1 0 0,-1-1-1 0 0,1 1 1 0 0,-1-1-1 0 0,1 0-11 0 0,23-11-1106 0 0,-19 10-545 0 0,-3 0-11494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6.9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7936 0 0,'7'0'96'0'0,"-4"1"67"0"0,0-1 0 0 0,0 0-1 0 0,0 0 1 0 0,0 0 0 0 0,0 0 0 0 0,0-1 0 0 0,0 1 0 0 0,1-1-1 0 0,-1 0 1 0 0,0 0 0 0 0,-1 0 0 0 0,1 0 0 0 0,0 0 0 0 0,2-2-163 0 0,-4 2 63 0 0,-1 1-1 0 0,1 0 1 0 0,-1-1 0 0 0,1 1 0 0 0,-1 0 0 0 0,1 0 0 0 0,0 0 0 0 0,-1-1 0 0 0,1 1 0 0 0,-1 0-1 0 0,1 0 1 0 0,0 0 0 0 0,-1 0 0 0 0,1 0 0 0 0,0 0 0 0 0,-1 0 0 0 0,1 0 0 0 0,-1 0-1 0 0,1 0 1 0 0,0 1 0 0 0,-1-1 0 0 0,1 0 0 0 0,-1 0 0 0 0,1 0 0 0 0,0 1 0 0 0,-1-1-1 0 0,1 0 1 0 0,-1 1 0 0 0,1-1 0 0 0,-1 1 0 0 0,1-1 0 0 0,-1 0 0 0 0,0 1 0 0 0,1-1 0 0 0,-1 1-1 0 0,1-1 1 0 0,-1 1 0 0 0,0-1 0 0 0,1 1 0 0 0,-1 0 0 0 0,0-1 0 0 0,0 1 0 0 0,1 0-63 0 0,5 26 655 0 0,2 14 67 0 0,2 54 894 0 0,-10-93-1588 0 0,0-1 1 0 0,0 0-1 0 0,1 0 1 0 0,-1 1-1 0 0,0-1 1 0 0,1 0-1 0 0,-1 0 1 0 0,1 0-1 0 0,-1 1 1 0 0,1-1-1 0 0,-1 0 0 0 0,1 0 1 0 0,0 0-1 0 0,0 0 1 0 0,0 0-1 0 0,-1 0 1 0 0,1 0-1 0 0,0 0 1 0 0,0-1-1 0 0,1 1-28 0 0,-1 0 23 0 0,0 0-1 0 0,0 0 0 0 0,0 0 1 0 0,-1 0-1 0 0,1 0 0 0 0,0-1 1 0 0,0 2-1 0 0,-1-1 0 0 0,1 0 1 0 0,0 0-1 0 0,-1 0 0 0 0,1 0 0 0 0,-1 0 1 0 0,1 0-1 0 0,-1 1 0 0 0,0-1 1 0 0,1 0-1 0 0,-1 0 0 0 0,0 1 1 0 0,0-1-23 0 0,0 0-2115 0 0,0-1-8547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7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92 9040 0 0,'2'1'265'0'0,"1"-1"1"0"0,0 1-1 0 0,0-1 1 0 0,0 1-1 0 0,0-1 1 0 0,0 0-1 0 0,0 0 1 0 0,0 0-1 0 0,0 0 1 0 0,0 0-1 0 0,0-1 1 0 0,3 0-266 0 0,42-13 751 0 0,-21 6-576 0 0,152-25 538 0 0,-108 21 135 0 0,51-1-848 0 0,-118 13-245 0 0,1-1-1 0 0,-1 0 1 0 0,1 0 0 0 0,-1-1-1 0 0,1 1 1 0 0,-1-1 0 0 0,4-2 245 0 0,-7 4-9284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7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10152 0 0,'0'-1'71'0'0,"0"1"0"0"0,0 0 0 0 0,0-1 0 0 0,0 1 0 0 0,0-1 0 0 0,0 1 0 0 0,1 0 1 0 0,-1-1-1 0 0,0 1 0 0 0,0 0 0 0 0,0-1 0 0 0,0 1 0 0 0,0 0 0 0 0,0-1 0 0 0,1 1 0 0 0,-1 0 1 0 0,0-1-1 0 0,0 1 0 0 0,0 0 0 0 0,1 0 0 0 0,-1-1 0 0 0,0 1 0 0 0,0 0 0 0 0,1 0 0 0 0,-1-1 1 0 0,0 1-1 0 0,1 0 0 0 0,-1 0 0 0 0,0 0 0 0 0,1 0 0 0 0,-1 0 0 0 0,0-1 0 0 0,1 1 0 0 0,-1 0 1 0 0,0 0-1 0 0,1 0 0 0 0,-1 0 0 0 0,0 0 0 0 0,1 0 0 0 0,-1 0 0 0 0,0 0 0 0 0,1 0 0 0 0,-1 0 1 0 0,1 0-1 0 0,-1 0 0 0 0,0 0 0 0 0,1 1 0 0 0,-1-1 0 0 0,0 0 0 0 0,1 0 0 0 0,-1 0 0 0 0,0 0 1 0 0,0 1-1 0 0,1-1 0 0 0,-1 0 0 0 0,0 0 0 0 0,0 1 0 0 0,1-1 0 0 0,-1 0 0 0 0,0 0 0 0 0,0 1 1 0 0,1-1-72 0 0,22 19-1363 0 0,-19-16 518 0 0,-2-1-7980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8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99 7136 0 0,'-1'-1'276'0'0,"1"0"-1"0"0,-1 0 1 0 0,1 0 0 0 0,-1-1 0 0 0,1 1-1 0 0,-1 0 1 0 0,0 0 0 0 0,0 0 0 0 0,0 0-1 0 0,1 0 1 0 0,-1 0 0 0 0,0 1 0 0 0,0-1 0 0 0,0 0-1 0 0,0 0 1 0 0,-1 1 0 0 0,1-1 0 0 0,0 0-276 0 0,0 1 293 0 0,-17 68 552 0 0,15-53-791 0 0,1 0 0 0 0,1 1 0 0 0,0-1-1 0 0,1 1 1 0 0,1-1 0 0 0,0 1-54 0 0,9 16 744 0 0,-10-31-719 0 0,1-1 0 0 0,-1 1 1 0 0,1-1-1 0 0,-1 0 0 0 0,1 1 1 0 0,-1-1-1 0 0,1 1 0 0 0,-1-1 0 0 0,1 0 1 0 0,-1 0-1 0 0,1 1 0 0 0,-1-1 0 0 0,1 0 1 0 0,-1 0-1 0 0,1 1 0 0 0,0-1 1 0 0,-1 0-1 0 0,1 0 0 0 0,-1 0 0 0 0,1 0 1 0 0,0 0-1 0 0,-1 0 0 0 0,1 0 0 0 0,-1 0 1 0 0,1 0-1 0 0,0 0 0 0 0,-1-1 1 0 0,1 1-1 0 0,-1 0 0 0 0,1 0 0 0 0,0-1 1 0 0,-1 1-1 0 0,1 0 0 0 0,-1 0 1 0 0,1-1-1 0 0,-1 1-25 0 0,2-1 0 0 0,0 1 0 0 0,-1-1 0 0 0,1 0 1 0 0,0 1-1 0 0,-1-1 0 0 0,1 0 0 0 0,-1 0 1 0 0,1 0-1 0 0,-1 0 0 0 0,1 0 0 0 0,-1-1 1 0 0,0 1-1 0 0,1 0 0 0 0,-1-1 0 0 0,1 0 0 0 0,1-10-261 0 0,0-1 1 0 0,0 0-1 0 0,-2 0 0 0 0,1 0 0 0 0,-2 0 0 0 0,1 0 1 0 0,-2 0-1 0 0,-1-12 261 0 0,0-20-1779 0 0,2 41 1717 0 0,1 0-1 0 0,-1 0 1 0 0,1 0 0 0 0,0 0 0 0 0,0 1-1 0 0,0-1 1 0 0,1 0 0 0 0,-1 1-1 0 0,1-1 1 0 0,0 1 0 0 0,0-1-1 0 0,0 1 1 0 0,0 0 0 0 0,1 0 0 0 0,-1 0-1 0 0,1 0 1 0 0,0 0 0 0 0,0 1-1 0 0,0-1 1 0 0,0 1 0 0 0,0 0-1 0 0,1 0 1 0 0,-1 0 0 0 0,1 0 0 0 0,-1 1-1 0 0,1-1 1 0 0,-1 1 0 0 0,3-1 62 0 0,8-2 241 0 0,1 0 0 0 0,0 1 0 0 0,-1 0 0 0 0,1 1 0 0 0,0 1 1 0 0,13 0-242 0 0,-9 1 183 0 0,-1 1 1 0 0,1 1 0 0 0,-1 1 0 0 0,0 0 0 0 0,4 3-184 0 0,-12-3 79 0 0,0 0 1 0 0,-1 0-1 0 0,0 1 0 0 0,0 1 1 0 0,0-1-1 0 0,0 1 1 0 0,-1 1-1 0 0,1 0 1 0 0,-1 0-1 0 0,4 5-79 0 0,-7-5 66 0 0,0 1-1 0 0,0 0 1 0 0,0 0 0 0 0,-1 0 0 0 0,0 1-1 0 0,0 0 1 0 0,-1-1 0 0 0,0 1-1 0 0,0 1 1 0 0,-1-1 0 0 0,2 8-66 0 0,-3-11 47 0 0,0 0-1 0 0,0 1 1 0 0,-1-1 0 0 0,1 0-1 0 0,-1 0 1 0 0,0 1 0 0 0,-1-1 0 0 0,1 0-1 0 0,-1 0 1 0 0,0 1 0 0 0,0-1 0 0 0,-1 0-1 0 0,0 0 1 0 0,1 0 0 0 0,-2 0-1 0 0,1-1 1 0 0,-1 1 0 0 0,1-1 0 0 0,-4 4-47 0 0,2-2 35 0 0,-1-1 1 0 0,-1 0 0 0 0,1 0-1 0 0,-1 0 1 0 0,0-1 0 0 0,0 1 0 0 0,0-2-1 0 0,-1 1 1 0 0,1-1 0 0 0,-1 1-1 0 0,0-2 1 0 0,0 1 0 0 0,0-1 0 0 0,-1 0-36 0 0,-37 15 148 0 0,39-14-135 0 0,-1 0 1 0 0,1 0 0 0 0,-1-1 0 0 0,0 0-1 0 0,0 0 1 0 0,0 0 0 0 0,0-1 0 0 0,0 0 0 0 0,-1-1-14 0 0,4-1 58 0 0,0-1 1 0 0,0 1 0 0 0,0-1 0 0 0,0 0 0 0 0,0 0 0 0 0,1-1 0 0 0,-1 1 0 0 0,1-1 0 0 0,0 1-1 0 0,0-1 1 0 0,-1 0 0 0 0,0-2-59 0 0,9-3-1812 0 0,-5 8-8226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8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29 8136 0 0,'-1'0'149'0'0,"0"0"1"0"0,0 1 0 0 0,0-1 0 0 0,0 0-1 0 0,-1 1 1 0 0,1-1 0 0 0,0 1-1 0 0,0 0 1 0 0,0-1 0 0 0,0 1-1 0 0,0 0 1 0 0,0-1 0 0 0,0 1 0 0 0,0 0-1 0 0,1 0 1 0 0,-1 0 0 0 0,0 0-1 0 0,0 0 1 0 0,1 0 0 0 0,-1 0-1 0 0,0 0-149 0 0,0 1 74 0 0,0 0-1 0 0,0-1 1 0 0,0 1-1 0 0,-1-1 1 0 0,1 0-1 0 0,0 1 1 0 0,-1-1-1 0 0,1 0 1 0 0,-1 0-1 0 0,0 0 1 0 0,1 0-74 0 0,-4 2 25 0 0,0 1 0 0 0,0 0 0 0 0,0 0 0 0 0,1 0 0 0 0,-1 0 0 0 0,1 1 0 0 0,0 0 0 0 0,1 0 0 0 0,-1 0 0 0 0,-1 3-25 0 0,-1 1 14 0 0,2-3-16 0 0,0 1 1 0 0,0-1-1 0 0,0 1 1 0 0,1 0 0 0 0,0 1-1 0 0,0-1 1 0 0,1 1-1 0 0,0-1 1 0 0,-1 7 1 0 0,2-10 11 0 0,1-1-1 0 0,0 0 1 0 0,0 0 0 0 0,0 0 0 0 0,0 0-1 0 0,0 0 1 0 0,1 0 0 0 0,-1 0 0 0 0,1 0-1 0 0,0 0 1 0 0,0 0 0 0 0,0 0 0 0 0,0 0-1 0 0,1 0 1 0 0,-1-1 0 0 0,1 1 0 0 0,-1 0-1 0 0,1-1 1 0 0,0 1 0 0 0,0-1 0 0 0,0 0-1 0 0,0 0 1 0 0,1 0 0 0 0,-1 0 0 0 0,2 1-11 0 0,4 2 67 0 0,0-1 0 0 0,0 0 0 0 0,0 0 0 0 0,1-1 0 0 0,0 0 0 0 0,0 0 0 0 0,-1-1 0 0 0,1 0-1 0 0,1-1 1 0 0,-1 0 0 0 0,0 0 0 0 0,0-1 0 0 0,0 0 0 0 0,0-1 0 0 0,0 0 0 0 0,0 0 0 0 0,0-1 0 0 0,0 0 0 0 0,0-1 0 0 0,0 0 0 0 0,-1 0 0 0 0,1-1 0 0 0,-1 0 0 0 0,0 0 0 0 0,0-1 0 0 0,0 0 0 0 0,-1-1 0 0 0,0 1 0 0 0,4-6-67 0 0,-9 9 54 0 0,0 0 0 0 0,0 0 0 0 0,-1 0 0 0 0,1-1 0 0 0,-1 1-1 0 0,0-1 1 0 0,0 1 0 0 0,1-1 0 0 0,-2 0 0 0 0,1 1 0 0 0,0-1 0 0 0,-1 0 0 0 0,1 1-1 0 0,-1-1 1 0 0,0 0 0 0 0,0 0 0 0 0,0 0 0 0 0,0 1 0 0 0,0-1 0 0 0,0 0-1 0 0,-1 0 1 0 0,0 1 0 0 0,1-1 0 0 0,-1 0 0 0 0,0 1 0 0 0,0-1 0 0 0,-1 1 0 0 0,1-1-1 0 0,0 1 1 0 0,-1 0 0 0 0,0-1-54 0 0,-6-9 190 0 0,-1 0-1 0 0,-1 1 1 0 0,1 1-1 0 0,-2-1 1 0 0,-4-2-190 0 0,11 9-7 0 0,-8-7 138 0 0,1 1-24 0 0,1 0-1 0 0,-1 1 1 0 0,-1 1-1 0 0,-7-5-106 0 0,5 0 305 0 0,1 1-2671 0 0,12 12-8827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5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1 543 4216 0 0,'0'0'223'0'0,"1"1"0"0"0,-1-1 0 0 0,0 1 0 0 0,0-1 1 0 0,1 1-1 0 0,-1-1 0 0 0,0 0 0 0 0,1 1 0 0 0,-1-1 0 0 0,1 1 0 0 0,-1-1 1 0 0,1 0-1 0 0,-1 1 0 0 0,1-1 0 0 0,-1 0 0 0 0,1 1 0 0 0,-1-1 0 0 0,1 0 1 0 0,-1 0-1 0 0,1 0 0 0 0,-1 1 0 0 0,1-1-223 0 0,0-63 1290 0 0,4-1 0 0 0,2 1-1290 0 0,-4 36 175 0 0,3-20 945 0 0,12-45-1120 0 0,-15 77 173 0 0,2 1 0 0 0,0-1 0 0 0,1 1 0 0 0,0 0 0 0 0,1 0 0 0 0,1 1 0 0 0,0 0 0 0 0,2-1-173 0 0,0-4 317 0 0,-7 12-209 0 0,0-1 0 0 0,0 2 1 0 0,1-1-1 0 0,0 0 0 0 0,4-5-108 0 0,-7 11 4 0 0,0-1 1 0 0,-1 0-1 0 0,1 0 0 0 0,0 0 0 0 0,0 1 0 0 0,0-1 0 0 0,0 0 0 0 0,0 1 0 0 0,0-1 0 0 0,0 1 1 0 0,0-1-1 0 0,0 1 0 0 0,0 0 0 0 0,0-1 0 0 0,0 1 0 0 0,1 0 0 0 0,-1 0 0 0 0,0 0 0 0 0,0 0 0 0 0,0 0 1 0 0,0 0-1 0 0,0 0 0 0 0,1 0 0 0 0,-1 0 0 0 0,0 1 0 0 0,0-1 0 0 0,0 0 0 0 0,0 1 0 0 0,0-1 1 0 0,0 1-1 0 0,0-1 0 0 0,0 1 0 0 0,0-1 0 0 0,0 1 0 0 0,0 0 0 0 0,0 0-4 0 0,5 5 0 0 0,-1 0 1 0 0,0 1-1 0 0,0 0 0 0 0,0 0 0 0 0,-1 0 0 0 0,0 1 0 0 0,-1-1 0 0 0,0 1 1 0 0,1 3-1 0 0,5 10 0 0 0,54 109 1 0 0,-34-80 64 0 0,2-1 1 0 0,2-1-1 0 0,3-2 0 0 0,15 15-65 0 0,-46-56 15 0 0,0-1 0 0 0,0 0 1 0 0,0 0-1 0 0,0 0 0 0 0,0 0 0 0 0,1-1 0 0 0,0 0 0 0 0,0 0 0 0 0,5 2-15 0 0,-9-4 11 0 0,0 0-1 0 0,0 0 1 0 0,0-1-1 0 0,1 1 1 0 0,-1 0-1 0 0,0-1 0 0 0,1 0 1 0 0,-1 1-1 0 0,0-1 1 0 0,1 0-1 0 0,-1 0 0 0 0,0 0 1 0 0,1 0-1 0 0,-1-1 1 0 0,0 1-1 0 0,1-1 0 0 0,-1 1 1 0 0,0-1-1 0 0,0 0 1 0 0,0 0-1 0 0,0 0 0 0 0,1 0 1 0 0,-1 0-1 0 0,0 0 1 0 0,-1-1-1 0 0,1 1 1 0 0,2-2-11 0 0,-2-2 41 0 0,0 0 0 0 0,0 0 0 0 0,0-1 0 0 0,0 1 1 0 0,-1 0-1 0 0,0-1 0 0 0,0 1 0 0 0,0-1 1 0 0,-1 1-1 0 0,0-1 0 0 0,0-2-41 0 0,1-8 114 0 0,1-46 922 0 0,-3-39-1036 0 0,-1 16 627 0 0,2-13 16 0 0,0 94-605 0 0,0 0-1 0 0,1 1 1 0 0,-1-1 0 0 0,1 1 0 0 0,-1-1-1 0 0,1 0 1 0 0,0 1 0 0 0,0 0 0 0 0,1-1 0 0 0,-1 1-1 0 0,1 0 1 0 0,1-2-38 0 0,0-2 18 0 0,8-4-25 0 0,0 0-2429 0 0,-10 11-9697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9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1 387 5824 0 0,'4'-1'161'0'0,"0"0"0"0"0,-1 0 0 0 0,1 0 0 0 0,0 0 0 0 0,-1-1 0 0 0,1 1 0 0 0,-1-1 0 0 0,0 0 0 0 0,1 0 0 0 0,-1 0 0 0 0,0 0 0 0 0,0-1 0 0 0,0 1 0 0 0,-1-1 0 0 0,1 0 0 0 0,0 0 0 0 0,-1 0 0 0 0,0 0 0 0 0,0 0 0 0 0,0 0 0 0 0,0-1 0 0 0,0 1 0 0 0,-1-2-161 0 0,7-10 770 0 0,-2 0 0 0 0,0 0 0 0 0,0-1 0 0 0,-2 0 0 0 0,0 0-770 0 0,8-49 962 0 0,-8 39-345 0 0,2 0 1 0 0,0-1 0 0 0,9-21-618 0 0,-11 34 145 0 0,5-11 619 0 0,-9 24-733 0 0,1 1-1 0 0,-1 0 0 0 0,0-1 1 0 0,0 1-1 0 0,1-1 1 0 0,-1 1-1 0 0,1 0 0 0 0,-1-1 1 0 0,0 1-1 0 0,1 0 1 0 0,-1-1-1 0 0,1 1 0 0 0,-1 0 1 0 0,0 0-1 0 0,1-1 1 0 0,-1 1-1 0 0,1 0 0 0 0,-1 0 1 0 0,1 0-1 0 0,-1 0 1 0 0,1 0-1 0 0,-1 0 0 0 0,1 0 1 0 0,-1 0-1 0 0,1 0 1 0 0,-1 0-1 0 0,1 0 0 0 0,-1 0 1 0 0,1 0-1 0 0,-1 0 1 0 0,1 0-1 0 0,-1 0 0 0 0,1 0 1 0 0,-1 1-1 0 0,1-1 1 0 0,-1 0-1 0 0,1 0 0 0 0,-1 1 1 0 0,1-1-1 0 0,-1 0 1 0 0,0 1-1 0 0,1-1-30 0 0,2 3 111 0 0,1 0-1 0 0,-1 0 1 0 0,1 0-1 0 0,-1 1 1 0 0,0-1-1 0 0,0 1 1 0 0,-1 0-1 0 0,1 0 1 0 0,-1 0 0 0 0,0 0-1 0 0,2 4-110 0 0,17 55 145 0 0,-9-23-19 0 0,-6-22-90 0 0,2-1 1 0 0,0 0 0 0 0,1 0-1 0 0,0-1 1 0 0,10 11-37 0 0,-14-20 14 0 0,0 0 1 0 0,1 0-1 0 0,0-1 0 0 0,0 0 1 0 0,0-1-1 0 0,1 1 1 0 0,0-1-1 0 0,0 0 1 0 0,1-1-1 0 0,-1 0 1 0 0,1 0-1 0 0,0 0 0 0 0,3 0-14 0 0,-1-1 9 0 0,-9-2-16 0 0,1-1 1 0 0,-1 1-1 0 0,0 0 0 0 0,0-1 0 0 0,0 0 0 0 0,1 1 0 0 0,-1-1 1 0 0,0 0-1 0 0,1 1 0 0 0,-1-1 0 0 0,0 0 0 0 0,1 0 0 0 0,-1 0 1 0 0,0 0-1 0 0,1 0 0 0 0,-1 0 0 0 0,0-1 0 0 0,1 1 0 0 0,-1 0 0 0 0,0-1 1 0 0,0 1-1 0 0,1-1 0 0 0,-1 1 0 0 0,0-1 0 0 0,0 0 0 0 0,0 0 1 0 0,0 1-1 0 0,0-1 0 0 0,0 0 0 0 0,0 0 0 0 0,0 0 0 0 0,0 0 1 0 0,0 0-1 0 0,0 0 0 0 0,0 0 0 0 0,0-1 7 0 0,7-11-12 0 0,1 1 1 0 0,-2-2-1 0 0,0 1 0 0 0,-1-1 1 0 0,0 0-1 0 0,-1 0 0 0 0,0-1 1 0 0,-2 0-1 0 0,2-8 12 0 0,19-58 69 0 0,-23 78-43 0 0,0 0 0 0 0,0 1-1 0 0,0-1 1 0 0,1 0 0 0 0,-1 1-1 0 0,1 0 1 0 0,0-1 0 0 0,0 1 0 0 0,0 0-1 0 0,0 0 1 0 0,0 0 0 0 0,0 0-1 0 0,0 0 1 0 0,1 0 0 0 0,-1 1 0 0 0,1-1-1 0 0,1 0-25 0 0,-4 2 72 0 0,0 0 0 0 0,0 0 0 0 0,0 0 0 0 0,1 0-59 0 0,-1 0 0 0 0,1 0 0 0 0,0 0 0 0 0,0 0 0 0 0,-1 0 0 0 0,1 0 0 0 0,0 0-1 0 0,0 0 1 0 0,-1 0 0 0 0,1 0 0 0 0,0 1 0 0 0,-1-1 0 0 0,1 0 0 0 0,0 0 0 0 0,-1 1 0 0 0,1-1-1 0 0,0 1 1 0 0,-1-1 0 0 0,1 0 0 0 0,-1 1 0 0 0,1-1 0 0 0,-1 1 0 0 0,1-1 0 0 0,-1 1-13 0 0,8 35 58 0 0,-6-27-34 0 0,-1-1-1 0 0,1 0 0 0 0,0 0 1 0 0,1 0-1 0 0,0 0 0 0 0,3 6-23 0 0,-5-13 1 0 0,0 1 2 0 0,0 0 1 0 0,0 1-1 0 0,0-1 1 0 0,1 0-1 0 0,-1 0 1 0 0,1 0-1 0 0,0 0 1 0 0,-1 0 0 0 0,1 0-1 0 0,0-1 1 0 0,0 1-1 0 0,0-1 1 0 0,0 1-1 0 0,0-1 1 0 0,1 1-4 0 0,12 15 2 0 0,-14-16-54 0 0,-1 0 0 0 0,1 0 0 0 0,0 0 1 0 0,-1 0-1 0 0,1 0 0 0 0,0 0 0 0 0,0 0 0 0 0,-1 0 0 0 0,1 0 1 0 0,0 0-1 0 0,0 0 0 0 0,0 0 0 0 0,0 0 0 0 0,0-1 0 0 0,1 1 0 0 0,-1 0 1 0 0,0-1-1 0 0,0 1 0 0 0,0-1 0 0 0,1 1 0 0 0,-1-1 0 0 0,0 0 1 0 0,0 1-1 0 0,1-1 0 0 0,-1 0 0 0 0,0 0 0 0 0,1 0 0 0 0,-1 0 52 0 0,2-3-2838 0 0,-3 3-9299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3:59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9144 0 0,'0'15'183'0'0,"1"-1"1"0"0,0 0 0 0 0,1 0-1 0 0,1 0 1 0 0,0 0-1 0 0,4 11-183 0 0,-4-18 105 0 0,0 1-1 0 0,0-1 0 0 0,1 0 1 0 0,0 0-1 0 0,0 0 0 0 0,0-1 0 0 0,1 1 1 0 0,0-1-1 0 0,1-1 0 0 0,-1 1 1 0 0,1 0-1 0 0,6 3-104 0 0,-6-5 236 0 0,1-1-1 0 0,-1 0 1 0 0,1 0 0 0 0,0-1-1 0 0,0 0 1 0 0,0 0-1 0 0,0-1 1 0 0,0 1 0 0 0,0-1-1 0 0,1-1 1 0 0,-1 0 0 0 0,0 0-1 0 0,0 0 1 0 0,1-1 0 0 0,0 0-236 0 0,-5 0 81 0 0,51-13 1317 0 0,-51 13-1294 0 0,1-1 0 0 0,-1 0 0 0 0,0 0 0 0 0,0 0 0 0 0,0 0-1 0 0,0 0 1 0 0,0-1 0 0 0,0 1 0 0 0,0-1 0 0 0,-1 0 0 0 0,1 0 0 0 0,-1 0 0 0 0,1-1-104 0 0,5-9 375 0 0,-6 10-263 0 0,0 0-1 0 0,0 0 1 0 0,0 1 0 0 0,0-1 0 0 0,-1-1-1 0 0,1 1 1 0 0,-1 0 0 0 0,0 0 0 0 0,0 0-1 0 0,0-1 1 0 0,-1 1 0 0 0,1-1 0 0 0,-1 1-1 0 0,0 0 1 0 0,1-1 0 0 0,-2-1-112 0 0,2-3 226 0 0,-1 7-201 0 0,0 0-1 0 0,1 0 1 0 0,-1 0 0 0 0,0 0-1 0 0,0 1 1 0 0,0-1 0 0 0,0 0-1 0 0,0 0 1 0 0,0 0-1 0 0,0 0 1 0 0,0 0 0 0 0,0 0-1 0 0,-1 1 1 0 0,1-1 0 0 0,0 0-1 0 0,0 0 1 0 0,-1 0-1 0 0,1 0 1 0 0,-1 1 0 0 0,1-1-1 0 0,0 0 1 0 0,-1 0 0 0 0,0 1-1 0 0,1-1 1 0 0,-1 0-1 0 0,1 1 1 0 0,-1-1 0 0 0,0 0-25 0 0,-1-3 279 0 0,-3-1-3062 0 0,5 5-10390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4:00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10656 0 0,'0'16'436'0'0,"0"0"0"0"0,1 0 1 0 0,1 0-1 0 0,0 0 1 0 0,1 0-1 0 0,1-1 0 0 0,2 5-436 0 0,24 62 1163 0 0,-30-79-1025 0 0,1 0 0 0 0,-1-1 1 0 0,0 1-1 0 0,0 0 0 0 0,0-1 1 0 0,0 1-1 0 0,0 0 0 0 0,0-1 0 0 0,-1 4-138 0 0,0-4 131 0 0,1 0 1 0 0,-1 1-1 0 0,1-1 0 0 0,0 0 0 0 0,0 1 0 0 0,0-1 0 0 0,0 0 0 0 0,1 1 0 0 0,-1-1 0 0 0,1 0 0 0 0,-1 2-131 0 0,2-4-2070 0 0,-2 0-8987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4:02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4912 0 0,'0'0'616'0'0,"0"0"1"0"0,0 0 4 0 0,0 0-10 0 0,0 0-28 0 0,0 0-7 0 0,0 0 0 0 0,0 0-36 0 0,0 0-144 0 0,0 0-36 0 0,0 0 0 0 0,0 0-10 0 0,0 0-36 0 0,0 0-10 0 0,2 4 1 0 0,1 4-143 0 0,0 0-1 0 0,0 1 1 0 0,-1-1-1 0 0,0 1 1 0 0,0-1-162 0 0,7 21 402 0 0,-7-26-387 0 0,-1 1 1 0 0,0-1 0 0 0,1 1 0 0 0,-1-1-1 0 0,0 1 1 0 0,-1-1 0 0 0,1 4-16 0 0,0 43 327 0 0,-4 36-327 0 0,0-33 698 0 0,3 23-698 0 0,5-5 1503 0 0,1-62-1139 0 0,-5-9-352 0 0,-1 0 1 0 0,0 1-1 0 0,1-1 0 0 0,-1 0 1 0 0,0 0-1 0 0,0 0 0 0 0,1 1 0 0 0,-1-1 1 0 0,0 0-1 0 0,0 0 0 0 0,1 1 1 0 0,-1-1-1 0 0,0 0 0 0 0,0 1 1 0 0,0-1-1 0 0,0 0 0 0 0,1 0 1 0 0,-1 1-1 0 0,0-1 0 0 0,0 0 1 0 0,0 1-1 0 0,0-1 0 0 0,0 0 1 0 0,0 1-1 0 0,0-1 0 0 0,0 0 1 0 0,0 1-1 0 0,0-1 0 0 0,0 0 1 0 0,0 1-1 0 0,0-1 0 0 0,0 0 1 0 0,0 1-1 0 0,0-1 0 0 0,-1 0 0 0 0,1 1 1 0 0,0-1-13 0 0,-5 12 230 0 0,0 6-2587 0 0,5-18-8073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4:02.9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1 7024 0 0,'0'3'169'0'0,"-1"0"0"0"0,0 0 0 0 0,1 0 0 0 0,-1 0 0 0 0,0 0 1 0 0,0 0-1 0 0,-1 0 0 0 0,1 0 0 0 0,-1 0 0 0 0,1-1 0 0 0,-2 2-169 0 0,-8 18 1068 0 0,11-22-1051 0 0,0 0-1 0 0,0 1 1 0 0,0-1 0 0 0,0 0 0 0 0,0 1 0 0 0,0-1 0 0 0,0 0 0 0 0,0 1-1 0 0,0-1 1 0 0,0 0 0 0 0,1 1 0 0 0,-1-1 0 0 0,0 0 0 0 0,0 0 0 0 0,0 1-1 0 0,0-1 1 0 0,0 0 0 0 0,1 1 0 0 0,-1-1 0 0 0,0 0 0 0 0,0 0 0 0 0,1 1-1 0 0,-1-1 1 0 0,0 0 0 0 0,0 0 0 0 0,1 0 0 0 0,-1 1 0 0 0,0-1 0 0 0,0 0 0 0 0,1 0-1 0 0,-1 0 1 0 0,0 0 0 0 0,1 0 0 0 0,-1 0 0 0 0,0 0 0 0 0,1 1 0 0 0,-1-1-1 0 0,0 0 1 0 0,1 0 0 0 0,-1 0 0 0 0,0 0 0 0 0,1 0 0 0 0,-1 0 0 0 0,0-1-1 0 0,1 1 1 0 0,-1 0 0 0 0,0 0 0 0 0,1 0 0 0 0,-1 0-17 0 0,23-3 129 0 0,-18 2-107 0 0,64-11 339 0 0,-40 6-85 0 0,0 1 0 0 0,0 1 0 0 0,0 2 0 0 0,22 1-276 0 0,17 9 580 0 0,-67-8-603 0 0,5 0-198 0 0,0 1 0 0 0,1 0 0 0 0,-1 0-1 0 0,0 0 1 0 0,0 0 0 0 0,5 3 221 0 0,-10-3-8304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4:03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7 7736 0 0,'-2'-6'763'0'0,"-2"14"921"0"0,-4 18 822 0 0,7-12-2407 0 0,1 0 0 0 0,0 1 0 0 0,0-1 0 0 0,2 4-99 0 0,0 43 295 0 0,3 35 234 0 0,-1-44-73 0 0,0-10-76 0 0,-4-33-251 0 0,1 0 1 0 0,1 1-1 0 0,-1-1 0 0 0,2 0 1 0 0,2 7-130 0 0,4 23 368 0 0,-2-24-198 0 0,-6-14-132 0 0,0 0 0 0 0,-1-1 1 0 0,1 1-1 0 0,-1 0 1 0 0,1 0-1 0 0,-1 0 1 0 0,1-1-1 0 0,-1 1 1 0 0,0 0-1 0 0,1 0 1 0 0,-1 0-1 0 0,0 0 0 0 0,0 0 1 0 0,1 0-1 0 0,-1 0 1 0 0,0 0-1 0 0,0 0 1 0 0,0 0-1 0 0,0 0 1 0 0,0 0-1 0 0,-1-1 1 0 0,1 1-1 0 0,0 0 1 0 0,0 0-1 0 0,-1 0 0 0 0,1 0 1 0 0,0 0-1 0 0,-1 0 1 0 0,1 0-39 0 0,-3 5 280 0 0,5-5 296 0 0,11-8-1499 0 0,-11 6-430 0 0,0 0-9816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2:19.9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 0 192 0 0,'0'0'585'0'0,"0"0"5"0"0,0 0-4 0 0,0 0-10 0 0,0 0-56 0 0,0 0-9 0 0,0 0 1 0 0,0 0-33 0 0,0 0-134 0 0,0 0-32 0 0,0 0 6 0 0,0 0 6 0 0,0 0 23 0 0,0 0 9 0 0,0 0-3 0 0,0 0-44 0 0,0 0-166 0 0,0 0-45 0 0,5 3 4 0 0,1 0-67 0 0,-5-1-27 0 0,1-1 1 0 0,0 0-1 0 0,0 0 0 0 0,0 0 1 0 0,0 0-1 0 0,0-1 0 0 0,0 1 1 0 0,0-1-1 0 0,0 1 0 0 0,0-1 0 0 0,0 1 1 0 0,0-1-1 0 0,0 0 0 0 0,1 0-9 0 0,-2 0 35 0 0,-1 0 0 0 0,0 0-14 0 0,0 0 2 0 0,-25 3 519 0 0,-14 27-68 0 0,37-28-426 0 0,-1 0 0 0 0,0 1 0 0 0,0 0 0 0 0,1-1 1 0 0,-1 1-1 0 0,1 0 0 0 0,0 0 0 0 0,0 1 0 0 0,0-1 0 0 0,0 0 1 0 0,0 3-49 0 0,-10 14 134 0 0,9-15-100 0 0,1 0 0 0 0,0 0-1 0 0,0 0 1 0 0,0 0 0 0 0,1 0 0 0 0,-1 0 0 0 0,1 0 0 0 0,1 0 0 0 0,-1 1 0 0 0,1 0-34 0 0,-6 24 183 0 0,6-24-124 0 0,-1 0 0 0 0,1 1 0 0 0,0-1 0 0 0,0 0 0 0 0,0 0 0 0 0,1 1 0 0 0,0-1 0 0 0,1 0 0 0 0,1 5-59 0 0,3 20 75 0 0,-5-27-86 0 0,-1 1 1 0 0,1-1 0 0 0,0 1 0 0 0,0-1 0 0 0,1 1-1 0 0,0-1 1 0 0,-1 0 0 0 0,1 1 0 0 0,1-1-1 0 0,-1 0 1 0 0,1 0 0 0 0,-1-1 0 0 0,1 1 0 0 0,0-1-1 0 0,1 1 1 0 0,-1-1 0 0 0,0 0 0 0 0,5 3 10 0 0,-4-3-23 0 0,11 10-124 0 0,0-1 1 0 0,1-1 0 0 0,16 9 146 0 0,-27-18-8 0 0,0 1 0 0 0,1-1-1 0 0,-1 0 1 0 0,1 0 0 0 0,-1 0 0 0 0,1-1 0 0 0,0 0 0 0 0,0 0 0 0 0,-1-1-1 0 0,1 1 1 0 0,0-1 0 0 0,0-1 0 0 0,0 1 0 0 0,0-1 0 0 0,0 0 8 0 0,5-1 0 0 0,-9 2 2 0 0,0-1 0 0 0,1 1 1 0 0,-1-1-1 0 0,1 1 1 0 0,-1-1-1 0 0,0 0 1 0 0,1 0-1 0 0,-1 0 0 0 0,0 0 1 0 0,0 0-1 0 0,0 0 1 0 0,0-1-1 0 0,0 1 1 0 0,0-1-1 0 0,0 0 0 0 0,1-1-2 0 0,23-19 112 0 0,-23 20-62 0 0,1-1 1 0 0,-1 1-1 0 0,0-1 0 0 0,0 1 1 0 0,0-1-1 0 0,0 0 1 0 0,0 0-1 0 0,-1-1 1 0 0,1 1-1 0 0,-1 0 0 0 0,0-1 1 0 0,0 0-1 0 0,0 1 1 0 0,0-3-51 0 0,-1-1 127 0 0,0 0-1 0 0,0 0 1 0 0,-1 0 0 0 0,0 0 0 0 0,0 0 0 0 0,0 0 0 0 0,-1 0 0 0 0,0 0 0 0 0,-1 0 0 0 0,0 0-1 0 0,0 0 1 0 0,0 1 0 0 0,-1-1 0 0 0,0 1 0 0 0,-2-4-127 0 0,1 1 35 0 0,-8-31 315 0 0,8 30-279 0 0,1-1 0 0 0,1 1 0 0 0,0-1 0 0 0,0 1 0 0 0,1-1 0 0 0,0 1 0 0 0,1-1 0 0 0,0 0 0 0 0,1 0 0 0 0,1-7-71 0 0,9 6-1614 0 0,-10 12-7050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2:20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1 375 7232 0 0,'0'0'512'0'0,"0"37"2550"0"0,0-23-2097 0 0,0-21-166 0 0,0-12-260 0 0,1 8-552 0 0,5-33 195 0 0,3-25 84 0 0,-2 28-57 0 0,0 12-28 0 0,5-49 397 0 0,-12 78-569 0 0,0-1 1 0 0,0 1 0 0 0,0-1 0 0 0,0 1 0 0 0,0-1 0 0 0,0 1 0 0 0,0 0-1 0 0,0-1 1 0 0,0 1 0 0 0,0-1 0 0 0,1 1 0 0 0,-1-1 0 0 0,0 1 0 0 0,0 0-1 0 0,1-1 1 0 0,-1 1 0 0 0,0-1 0 0 0,1 1 0 0 0,-1 0 0 0 0,0-1-1 0 0,1 1 1 0 0,-1 0 0 0 0,0 0 0 0 0,1-1 0 0 0,-1 1 0 0 0,1 0 0 0 0,-1 0-1 0 0,0 0 1 0 0,1-1 0 0 0,-1 1 0 0 0,1 0 0 0 0,-1 0 0 0 0,1 0 0 0 0,-1 0-1 0 0,1 0 1 0 0,-1 0 0 0 0,1 0 0 0 0,-1 0 0 0 0,1 0 0 0 0,-1 0 0 0 0,0 0-1 0 0,1 0 1 0 0,-1 0 0 0 0,1 0 0 0 0,-1 1 0 0 0,1-1 0 0 0,-1 0 0 0 0,1 0-1 0 0,-1 0 1 0 0,0 1 0 0 0,1-1 0 0 0,-1 0 0 0 0,0 0 0 0 0,1 1-1 0 0,-1-1 1 0 0,0 0 0 0 0,1 1 0 0 0,-1-1 0 0 0,0 1 0 0 0,1-1-10 0 0,23 30 230 0 0,-16-20-278 0 0,39 46 73 0 0,-38-43-17 0 0,1 0 1 0 0,1-1-1 0 0,0 0 0 0 0,0 0 0 0 0,1-1 0 0 0,1-1 0 0 0,0 0 1 0 0,2 0-9 0 0,56 44-2 0 0,-70-54 0 0 0,0 1 1 0 0,0-1-1 0 0,0 0 0 0 0,0 0 0 0 0,0 0 1 0 0,0 0-1 0 0,0 0 0 0 0,1 0 0 0 0,-1 0 1 0 0,0 0-1 0 0,0 0 0 0 0,0 0 0 0 0,0 0 0 0 0,0-1 1 0 0,0 1-1 0 0,-1 0 0 0 0,1-1 0 0 0,0 1 1 0 0,0-1-1 0 0,0 1 0 0 0,0-1 0 0 0,0 0 1 0 0,0 1-1 0 0,-1-1 0 0 0,1 0 0 0 0,0 1 0 0 0,-1-1 1 0 0,1 0-1 0 0,0 0 0 0 0,-1 0 0 0 0,1 0 1 0 0,-1 1-1 0 0,1-1 0 0 0,-1 0 0 0 0,0 0 1 0 0,1 0-1 0 0,-1 0 2 0 0,22-49 8 0 0,-15 33-5 0 0,1-1 28 0 0,2-6 44 0 0,0 0 0 0 0,-1-1 1 0 0,0-5-76 0 0,-6 20 46 0 0,0 0 1 0 0,1 0 0 0 0,1 1-1 0 0,2-6-46 0 0,8-16 117 0 0,9-9 81 0 0,-11 21-138 0 0,-11 17-48 0 0,0 0-1 0 0,0 0 1 0 0,0 1-1 0 0,0-1 1 0 0,1 1 0 0 0,-1-1-1 0 0,1 1 1 0 0,-1 0-1 0 0,1 0 1 0 0,-1 0-1 0 0,1 0 1 0 0,0 1-1 0 0,-1-1 1 0 0,1 1-1 0 0,1-1-11 0 0,8-2 121 0 0,-5 0-39 0 0,-1 1-24 0 0,0 13-69 0 0,30 82-398 0 0,-9-24 117 0 0,2 7 54 0 0,-11-34 304 0 0,-6 11 60 0 0,0-16 20 0 0,-10-33-140 0 0,0 1 0 0 0,0-1 0 0 0,-1 1 0 0 0,1 0 0 0 0,-1 0 0 0 0,0 0 0 0 0,0 0 0 0 0,-1 3-6 0 0,0-7-81 0 0,0 0 0 0 0,0 0 0 0 0,0 0 0 0 0,0 0 1 0 0,0-1-1 0 0,0 1 0 0 0,0 0 0 0 0,0 0 1 0 0,0 0-1 0 0,0-1 0 0 0,0 1 0 0 0,1 0 1 0 0,-1 0-1 0 0,0 0 0 0 0,1-1 0 0 0,-1 1 1 0 0,0 0-1 0 0,1 0 0 0 0,-1-1 0 0 0,1 1 1 0 0,-1 0-1 0 0,1-1 0 0 0,0 1 0 0 0,-1-1 1 0 0,1 1-1 0 0,-1-1 0 0 0,1 1 0 0 0,0-1 81 0 0,0 1-9826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2:21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1 8032 0 0,'0'0'553'0'0,"0"6"1068"0"0,4 7-923 0 0,-8-13-670 0 0,1 1 0 0 0,0-1 0 0 0,0 1 0 0 0,0-1 1 0 0,0 1-1 0 0,0 0 0 0 0,0 0 0 0 0,0 1 0 0 0,0-1 0 0 0,0 1 1 0 0,-2 1-29 0 0,-39 21-104 0 0,33-18 138 0 0,0-1-1 0 0,0-1 1 0 0,-1 1-1 0 0,0-2 1 0 0,-3 1-34 0 0,-24 8 507 0 0,3 6 181 0 0,34-17-637 0 0,0 0-1 0 0,0 0 1 0 0,1 0 0 0 0,-1 0 0 0 0,0 0 0 0 0,1 1-1 0 0,-1-1 1 0 0,1 1 0 0 0,0-1 0 0 0,-1 1-1 0 0,1-1 1 0 0,-1 2-51 0 0,-15 15 279 0 0,15-15-266 0 0,0-1-1 0 0,0 0 1 0 0,1 1-1 0 0,-1-1 1 0 0,1 1 0 0 0,-1-1-1 0 0,1 1 1 0 0,0 0-1 0 0,0 0 1 0 0,0-1 0 0 0,0 1-1 0 0,0 0 1 0 0,1 0-1 0 0,-1 3-12 0 0,-5 15 8 0 0,5-16-9 0 0,-1 1 1 0 0,1 0-1 0 0,0-1 0 0 0,1 1 1 0 0,-1 0-1 0 0,1 0 0 0 0,0 0 1 0 0,0-1-1 0 0,1 1 0 0 0,0 1 1 0 0,1 18-10 0 0,-2-18 7 0 0,1-1 1 0 0,0 1-1 0 0,1 0 1 0 0,-1 0-1 0 0,2-1 1 0 0,-1 1-1 0 0,1-1 1 0 0,-1 0-1 0 0,2 0 1 0 0,-1 0 0 0 0,1 0-1 0 0,0 0 1 0 0,0-1-1 0 0,0 0 1 0 0,1 1 2 0 0,3 2 7 0 0,0 0 1 0 0,0 0 0 0 0,0-1-1 0 0,1-1 1 0 0,0 1 0 0 0,0-1-1 0 0,1-1 1 0 0,-1 0 0 0 0,2 0-8 0 0,88 26 190 0 0,-91-30-198 0 0,0 1 0 0 0,0-2 1 0 0,0 1-1 0 0,-1-1 0 0 0,9-1 8 0 0,1 1-1599 0 0,-16 0-7057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2:21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53 5320 0 0,'0'0'27'0'0,"0"-1"0"0"0,1 0 0 0 0,-1 1 0 0 0,0-1 0 0 0,0 1-1 0 0,1 0 1 0 0,-1-1 0 0 0,0 1 0 0 0,1-1 0 0 0,-1 1 0 0 0,0-1 0 0 0,1 1 0 0 0,-1 0 0 0 0,1-1 0 0 0,-1 1 0 0 0,1 0 0 0 0,-1-1 0 0 0,0 1 0 0 0,1 0 0 0 0,-1 0-1 0 0,1 0 1 0 0,0-1 0 0 0,-1 1 0 0 0,1 0 0 0 0,-1 0 0 0 0,1 0 0 0 0,-1 0 0 0 0,1 0 0 0 0,-1 0-27 0 0,24-3 1226 0 0,-14 2-968 0 0,61 1-258 0 0,-39 0-24 0 0,-25 1 18 0 0,-1-1 0 0 0,1 0 0 0 0,0-1 0 0 0,-1 1 0 0 0,1-1 0 0 0,6-2 6 0 0,-12 3-1 0 0,26-8-63 0 0,0 0 0 0 0,26-2 64 0 0,-15 3-936 0 0,-21 5-3684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6.0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296 12 4912 0 0,'-6'6'457'0'0,"6"-5"-429"0"0,0-1 0 0 0,0 0 0 0 0,0 0 0 0 0,0 1 0 0 0,0-1 0 0 0,0 0-1 0 0,-1 0 1 0 0,1 1 0 0 0,0-1 0 0 0,0 0 0 0 0,0 0 0 0 0,0 0 0 0 0,-1 1 0 0 0,1-1 0 0 0,0 0 0 0 0,0 0-1 0 0,0 0 1 0 0,-1 1 0 0 0,1-1 0 0 0,0 0 0 0 0,0 0 0 0 0,-1 0 0 0 0,1 0 0 0 0,0 0 0 0 0,0 0 0 0 0,-1 0-1 0 0,1 0 1 0 0,0 0 0 0 0,-1 0 0 0 0,1 0 0 0 0,0 0 0 0 0,0 0 0 0 0,-1 0 0 0 0,1 0 0 0 0,0 0 0 0 0,0 0-1 0 0,-1 0 1 0 0,1 0 0 0 0,0 0 0 0 0,-1 0 0 0 0,1 0 0 0 0,0 0 0 0 0,0 0 0 0 0,-1-1 0 0 0,1 1 0 0 0,0 0-1 0 0,0 0 1 0 0,0 0 0 0 0,-1 0 0 0 0,1-1 0 0 0,0 1 0 0 0,0 0 0 0 0,0-1-28 0 0,-1 1 328 0 0,1 0-32 0 0,-19-4 1062 0 0,16 2-1268 0 0,1 1 0 0 0,-1-1-1 0 0,0 0 1 0 0,0 1-1 0 0,1 0 1 0 0,-1-1-1 0 0,0 1 1 0 0,0 0-1 0 0,0 1 1 0 0,-1-1 0 0 0,1 0-1 0 0,0 1 1 0 0,0 0-1 0 0,0 0 1 0 0,0 0-1 0 0,-1 0 1 0 0,1 0-1 0 0,0 1 1 0 0,-1-1-90 0 0,-1 2 103 0 0,0 0 0 0 0,1-1 0 0 0,-1 2 0 0 0,1-1 0 0 0,-1 0 0 0 0,1 1 0 0 0,0 0-1 0 0,0 0 1 0 0,0 0 0 0 0,0 1 0 0 0,-1 1-103 0 0,-7 9 161 0 0,1-1-1 0 0,1 2 1 0 0,0-1 0 0 0,1 1-1 0 0,1 1 1 0 0,-4 9-161 0 0,5-11 82 0 0,-2 4 45 0 0,1 1 0 0 0,1 1 0 0 0,0-1 0 0 0,1 1 0 0 0,-2 16-127 0 0,0 11 111 0 0,2 0 1 0 0,2 1-1 0 0,2 0 1 0 0,2-1-1 0 0,4 20-111 0 0,-2-57 12 0 0,0 0 0 0 0,1 1 0 0 0,0-1 0 0 0,1-1 1 0 0,0 1-1 0 0,0 0 0 0 0,1-1 0 0 0,0 0 0 0 0,1 0 0 0 0,2 2-12 0 0,-4-5 16 0 0,0-1 0 0 0,0 1 0 0 0,1-1 0 0 0,0 0 0 0 0,0 0 0 0 0,0-1 0 0 0,1 0 0 0 0,0 0-1 0 0,0 0 1 0 0,0 0 0 0 0,0-1 0 0 0,0 0 0 0 0,1 0 0 0 0,-1-1 0 0 0,5 1-16 0 0,1 0 57 0 0,3 0-11 0 0,1 0 0 0 0,-1 0-1 0 0,1-2 1 0 0,-1 0 0 0 0,1 0 0 0 0,-1-2 0 0 0,13-1-46 0 0,2-3 208 0 0,-14 3-51 0 0,-1 0 1 0 0,0-1 0 0 0,-1-1-1 0 0,1 0 1 0 0,0-1 0 0 0,-1-1-1 0 0,0 0 1 0 0,5-4-158 0 0,7-4 196 0 0,-20 11-524 0 0,0 0-1 0 0,0-1 1 0 0,0 1-1 0 0,-1-1 1 0 0,0 0-1 0 0,0-1 329 0 0,-3 4-10246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2:22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2704 0 0,'1'0'47'0'0,"0"1"1"0"0,0-1-1 0 0,0 0 0 0 0,-1 0 0 0 0,1 1 1 0 0,0-1-1 0 0,0 1 0 0 0,0-1 1 0 0,-1 0-1 0 0,1 1 0 0 0,0-1 0 0 0,-1 1 1 0 0,1 0-1 0 0,0-1 0 0 0,-1 1 1 0 0,1 0-1 0 0,-1-1 0 0 0,1 1 1 0 0,-1 0-1 0 0,1 0 0 0 0,-1-1 0 0 0,1 1 1 0 0,-1 0-1 0 0,0 0 0 0 0,1 0 1 0 0,-1 0-1 0 0,0-1 0 0 0,0 1 1 0 0,0 0-1 0 0,0 0 0 0 0,0 0 0 0 0,0 0-47 0 0,3 43 1449 0 0,-1-6-897 0 0,25 32 210 0 0,-23-52-608 0 0,2-1 1 0 0,0 1-1 0 0,1-1 1 0 0,7 11-155 0 0,2 6 344 0 0,-13-29-269 0 0,0 0-1 0 0,0 1 1 0 0,1-2-1 0 0,0 1 1 0 0,0 0-1 0 0,0-1 0 0 0,3 2-74 0 0,-3-2 102 0 0,0 0 0 0 0,0 0 0 0 0,-1 0 0 0 0,0 0 0 0 0,1 0-1 0 0,-1 1 1 0 0,0-1 0 0 0,-1 1 0 0 0,2 4-102 0 0,-1-1 226 0 0,1 0 0 0 0,0-1 0 0 0,0 1 0 0 0,0-1 0 0 0,1 0 0 0 0,0 0 0 0 0,1 0 0 0 0,-1-1 0 0 0,1 0 0 0 0,4 3-226 0 0,-9-8 41 0 0,1-1 0 0 0,0 1-1 0 0,-1-1 1 0 0,1 0 0 0 0,0 0 0 0 0,-1 0 0 0 0,1 1 0 0 0,-1-2 0 0 0,1 1 0 0 0,0 0 0 0 0,-1 0 0 0 0,1 0 0 0 0,0-1 0 0 0,-1 1 0 0 0,1-1-1 0 0,-1 1 1 0 0,1-1 0 0 0,-1 0 0 0 0,2 0-41 0 0,31-20 399 0 0,24-42 58 0 0,-54 59-419 0 0,0-1 1 0 0,0 1-1 0 0,-1-1 0 0 0,1 1 0 0 0,-1-1 1 0 0,0 0-1 0 0,-1 0 0 0 0,1 0 1 0 0,0-2-39 0 0,5-11 32 0 0,-6 14-21 0 0,1 0 0 0 0,0 1-1 0 0,-1-1 1 0 0,1 1 0 0 0,0 0-1 0 0,1 0 1 0 0,-1-1-11 0 0,0 2 9 0 0,0-1 1 0 0,0 1-1 0 0,-1-1 1 0 0,1 0-1 0 0,-1 0 1 0 0,0 0-1 0 0,0 0 1 0 0,1-3-10 0 0,-1 3 56 0 0,0-1 0 0 0,1 1 0 0 0,-1-1 0 0 0,1 1 0 0 0,0 0 0 0 0,0 0 0 0 0,0 0 0 0 0,0 0 0 0 0,0 1 0 0 0,4-3-56 0 0,-6 4 39 0 0,0 1 0 0 0,0-1-1 0 0,0 0 1 0 0,0 1 0 0 0,0-1 0 0 0,0 0-1 0 0,0 1 1 0 0,0-1 0 0 0,0 1 0 0 0,0 0-1 0 0,0-1 1 0 0,0 1 0 0 0,0 0 0 0 0,0 0-1 0 0,0 0 1 0 0,1 0 0 0 0,-1 0 0 0 0,0 0 0 0 0,0 0-1 0 0,0 0 1 0 0,0 0 0 0 0,0 0 0 0 0,0 0-1 0 0,1 1 1 0 0,-1-1 0 0 0,0 1 0 0 0,0-1-1 0 0,0 1 1 0 0,0-1 0 0 0,0 1 0 0 0,0-1-1 0 0,0 1 1 0 0,-1 0 0 0 0,1 0 0 0 0,0-1-1 0 0,0 1 1 0 0,0 0 0 0 0,-1 0 0 0 0,1 0 0 0 0,0 0-39 0 0,14 22 293 0 0,-11-18-229 0 0,-1-1 0 0 0,0 1 1 0 0,0 0-1 0 0,0 0 0 0 0,0 0 0 0 0,-1 1 0 0 0,0 0-64 0 0,2 7 40 0 0,0 1 30 0 0,1 1 0 0 0,0-1 0 0 0,1 0 0 0 0,5 8-70 0 0,-6-13 41 0 0,-3-4-8 0 0,1 1 0 0 0,-1-1 0 0 0,1-1 0 0 0,1 1 0 0 0,-1 0 0 0 0,1-1 0 0 0,-1 0 0 0 0,1 0-1 0 0,0 0 1 0 0,1 0 0 0 0,-1 0 0 0 0,2 0-33 0 0,22 16-50 0 0,-26-17 10 0 0,1 0-1 0 0,0 0 0 0 0,0-1 0 0 0,1 0 1 0 0,-1 1-1 0 0,0-1 0 0 0,1 0 0 0 0,1 0 41 0 0,-2-1-29 0 0,0-1 0 0 0,1 1 0 0 0,-1-1 0 0 0,0 0 1 0 0,0 0-1 0 0,0-1 0 0 0,1 1 0 0 0,-1-1 0 0 0,0 1 0 0 0,0-1 0 0 0,0 0 0 0 0,0 0 0 0 0,0 0 0 0 0,0-1 0 0 0,0 1 0 0 0,0-1 0 0 0,-1 1 0 0 0,1-1 1 0 0,-1 0-1 0 0,1 0 0 0 0,-1 0 0 0 0,1-1 0 0 0,-1 0 29 0 0,21-22-249 0 0,15-18 148 0 0,-36 40 101 0 0,0 0 1 0 0,0-1 0 0 0,0 1-1 0 0,0-1 1 0 0,-1 0-1 0 0,1 1 1 0 0,-1-1 0 0 0,0 0-1 0 0,0 0 1 0 0,-1 0 0 0 0,1 1-1 0 0,-1-5 0 0 0,1-5 43 0 0,0 0 0 0 0,1 0 0 0 0,3-11-43 0 0,-2 11 164 0 0,-1 0 0 0 0,0 0 0 0 0,0-12-164 0 0,-2 20 49 0 0,0 0 0 0 0,1 0 0 0 0,-1 0 0 0 0,1 0 0 0 0,0 0-1 0 0,1 0 1 0 0,-1 0 0 0 0,1 0 0 0 0,0 1 0 0 0,0-1 0 0 0,1 1 0 0 0,-1-1-1 0 0,1 1 1 0 0,0 0 0 0 0,0 0 0 0 0,0 0 0 0 0,1 0 0 0 0,3-3-49 0 0,5-2-407 0 0,0 0 1 0 0,1 0-1 0 0,0 1 1 0 0,1 1 0 0 0,4-2 406 0 0,-13 7-294 0 0,-2 1-10563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2:22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22 5320 0 0,'6'0'193'0'0,"-3"-1"547"0"0,-6 1 225 0 0,-6 0-881 0 0,-1 1 0 0 0,1 1-1 0 0,0-1 1 0 0,0 2-1 0 0,1-1 1 0 0,-1 1 0 0 0,0 1-1 0 0,1-1 1 0 0,0 2-1 0 0,0-1 1 0 0,-6 5-84 0 0,2-2 46 0 0,2 1 1 0 0,-1 1-1 0 0,1 0 0 0 0,0 0 1 0 0,1 1-1 0 0,0 0 0 0 0,-6 9-46 0 0,-1 4 67 0 0,1 1 0 0 0,1 1-1 0 0,1 1 1 0 0,-6 15-67 0 0,18-36 44 0 0,0 0-1 0 0,0 0 1 0 0,1 0-1 0 0,-1 0 1 0 0,1 0-1 0 0,0 0 1 0 0,1 4-44 0 0,-2 21 136 0 0,1-28-110 0 0,0 1-1 0 0,0-1 0 0 0,0 1 1 0 0,0 0-1 0 0,0-1 0 0 0,1 1 1 0 0,-1-1-1 0 0,1 1 0 0 0,-1-1 1 0 0,1 1-1 0 0,0-1 0 0 0,0 1 1 0 0,0-1-1 0 0,1 0 0 0 0,-1 0 1 0 0,0 1-1 0 0,1-1 0 0 0,0 0 1 0 0,-1 0-1 0 0,1 0 0 0 0,0-1 1 0 0,0 1-1 0 0,0 0 0 0 0,0-1 1 0 0,0 1-1 0 0,0-1 0 0 0,1 0 1 0 0,-1 1-1 0 0,0-1 0 0 0,2 0-25 0 0,15 12 162 0 0,-18-12-150 0 0,0 0 0 0 0,0 0 1 0 0,0 1-1 0 0,0-1 0 0 0,0-1 0 0 0,0 1 0 0 0,1 0 0 0 0,-1 0 0 0 0,0 0 1 0 0,1-1-1 0 0,-1 1 0 0 0,0 0 0 0 0,1-1 0 0 0,-1 0 0 0 0,1 1 0 0 0,1-1-12 0 0,8 1 46 0 0,0-2-1 0 0,1 1 0 0 0,-1-2 0 0 0,0 1 0 0 0,0-2 1 0 0,0 1-1 0 0,0-1 0 0 0,-1-1 0 0 0,1 0 1 0 0,-1-1-1 0 0,0 0 0 0 0,3-2-45 0 0,16-7 211 0 0,-25 12-166 0 0,1 0 1 0 0,-1 0-1 0 0,1 0 1 0 0,-1 0 0 0 0,0-1-1 0 0,0 0 1 0 0,0 0-1 0 0,0 0 1 0 0,-1 0 0 0 0,1-1-46 0 0,-1 0 32 0 0,1 1 0 0 0,-1 0 0 0 0,1 0 0 0 0,0 1 0 0 0,0-1 1 0 0,0 1-1 0 0,0-1-32 0 0,0 2 37 0 0,-1-1-1 0 0,0 0 1 0 0,0 0 0 0 0,0 0 0 0 0,-1 0 0 0 0,1 0 0 0 0,0-1-1 0 0,-1 1 1 0 0,1-1 0 0 0,-1 0 0 0 0,0 1 0 0 0,0-1 0 0 0,0-1-37 0 0,7-12 213 0 0,-8 13-172 0 0,1 0 1 0 0,0 1 0 0 0,-1-1 0 0 0,0 0 0 0 0,1 0 0 0 0,-1-1 0 0 0,-1 1-1 0 0,1 0 1 0 0,0 0 0 0 0,-1 0 0 0 0,1-3-42 0 0,-1 2 50 0 0,-1 0 1 0 0,1 0-1 0 0,-1 0 1 0 0,0 0-1 0 0,0 1 1 0 0,0-1-1 0 0,-1 0 1 0 0,0 0-51 0 0,-6-26 249 0 0,7 27-222 0 0,0 0-1 0 0,0 0 1 0 0,-1-1-1 0 0,1 1 1 0 0,0 0-1 0 0,-1 0 1 0 0,0 1-1 0 0,0-1 1 0 0,0 0-1 0 0,0 0 1 0 0,-3-1-27 0 0,2 0 50 0 0,0 0 1 0 0,0-1-1 0 0,0 1 1 0 0,0-1-1 0 0,0 1 1 0 0,0-4-51 0 0,-8-15 122 0 0,9 19-103 0 0,0 0 0 0 0,0 1-1 0 0,1-1 1 0 0,-1 0 0 0 0,1 0 0 0 0,0-1 0 0 0,0 1-1 0 0,0 0 1 0 0,0 0 0 0 0,1 0 0 0 0,0-1 0 0 0,0 1 0 0 0,0-1-19 0 0,20-27-1842 0 0,-19 30-7196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2:23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40 5120 0 0,'0'0'624'0'0,"0"0"1"0"0,0 0 4 0 0,0 0-103 0 0,0 0-402 0 0,0 0-102 0 0,0 24 500 0 0,8-3-347 0 0,-7-18-175 0 0,1 1-1 0 0,-1-1 1 0 0,0 0-1 0 0,0 0 0 0 0,0 0 1 0 0,0 1-1 0 0,-1-1 1 0 0,1 0-1 0 0,-1 1 1 0 0,13 148 878 0 0,3-48 403 0 0,-5-43-396 0 0,-10 6 950 0 0,-1-66-1766 0 0,-6-19 507 0 0,11-2-430 0 0,-1 7-108 0 0,10-76 32 0 0,-11 59-37 0 0,1 1 1 0 0,2 0-1 0 0,1 1 0 0 0,1-1 0 0 0,9-20-33 0 0,-12 41 9 0 0,-1 0 0 0 0,1 1 0 0 0,1-1 0 0 0,5-5-9 0 0,12-19 136 0 0,-20 27-84 0 0,1 0-1 0 0,0 1 1 0 0,0-1-1 0 0,0 1 1 0 0,0 0 0 0 0,2-1-52 0 0,22-25 76 0 0,-26 28-64 0 0,-1 0 0 0 0,1 0 1 0 0,0 0-1 0 0,0 0 0 0 0,0 1 1 0 0,0-1-1 0 0,0 1 1 0 0,0 0-1 0 0,0-1 0 0 0,0 1 1 0 0,1 0-1 0 0,-1 0 1 0 0,0 0-1 0 0,1 1 0 0 0,-1-1 1 0 0,1 0-1 0 0,-1 1 1 0 0,1 0-1 0 0,-1-1 0 0 0,1 1 1 0 0,-1 0-1 0 0,1 1 0 0 0,-1-1 1 0 0,2 0-13 0 0,14-3 141 0 0,0-1-144 0 0,-18 4 2 0 0,1 0 0 0 0,-1 1 0 0 0,1-1 0 0 0,-1 0 0 0 0,1 1 0 0 0,-1-1 0 0 0,1 1 0 0 0,-1-1 0 0 0,1 1 0 0 0,-1-1 0 0 0,1 1 1 0 0,-1-1-1 0 0,0 1 0 0 0,1-1 0 0 0,-1 1 0 0 0,0 0 0 0 0,0-1 0 0 0,1 1 0 0 0,-1-1 0 0 0,0 1 0 0 0,0 0 0 0 0,0-1 0 0 0,0 1 0 0 0,0 0 0 0 0,0-1 0 0 0,0 1 0 0 0,0 0 0 0 0,0-1 0 0 0,0 1 0 0 0,0 0 0 0 0,0-1 1 0 0,5 24-81 0 0,-4-23 77 0 0,-1 1 0 0 0,1 0 0 0 0,-1-1 1 0 0,1 1-1 0 0,-1-1 0 0 0,1 1 1 0 0,-1 0-1 0 0,0-1 0 0 0,0 1 0 0 0,0 0 1 0 0,0-1-1 0 0,0 1 0 0 0,0 0 0 0 0,0-1 1 0 0,-1 1-1 0 0,1-1 0 0 0,0 1 0 0 0,-1 0 1 0 0,0-1-1 0 0,0 1 4 0 0,-3 7-11 0 0,1-1 5 0 0,0 0 0 0 0,-1-1 0 0 0,0 1-1 0 0,0-1 1 0 0,-1 0 0 0 0,0-1 0 0 0,0 1-1 0 0,-1-1 1 0 0,-3 3 6 0 0,-18 17-31 0 0,22-20 23 0 0,0 0 0 0 0,-1-1 0 0 0,0 0 0 0 0,0 0 0 0 0,-1 0 1 0 0,0-1-1 0 0,1 0 0 0 0,-2 0 8 0 0,-1 2 4 0 0,1 0 0 0 0,-1 0 0 0 0,1 1 0 0 0,-3 3-4 0 0,9-4 24 0 0,2-6-22 0 0,0-1 0 0 0,0 1 0 0 0,0 0 0 0 0,0 0-1 0 0,-1 0 1 0 0,1 0 0 0 0,0 0 0 0 0,0-1-1 0 0,0 1 1 0 0,0 0 0 0 0,0 0 0 0 0,0 0-1 0 0,0 0 1 0 0,-1 0 0 0 0,1 0 0 0 0,0 0-1 0 0,0 0 1 0 0,0 0 0 0 0,0-1 0 0 0,-1 1 0 0 0,1 0-1 0 0,0 0 1 0 0,0 0 0 0 0,0 0 0 0 0,0 0-1 0 0,0 0 1 0 0,-1 0 0 0 0,1 0 0 0 0,0 0-1 0 0,0 0 1 0 0,0 0 0 0 0,0 0 0 0 0,-1 0-1 0 0,1 0 1 0 0,0 1 0 0 0,0-1 0 0 0,0 0 0 0 0,0 0-1 0 0,0 0 1 0 0,-1 0 0 0 0,1 0 0 0 0,0 0-1 0 0,0 0 1 0 0,0 0 0 0 0,0 0 0 0 0,0 1-1 0 0,0-1 1 0 0,-1 0 0 0 0,1 0 0 0 0,0 0-1 0 0,0 0 1 0 0,0 0 0 0 0,0 0 0 0 0,0 1 0 0 0,0-1-1 0 0,0 0 1 0 0,0 0 0 0 0,0 0 0 0 0,0 0-1 0 0,0 1 1 0 0,0-1 0 0 0,0 0 0 0 0,0 0-1 0 0,0 0 1 0 0,0 0 0 0 0,0 1 0 0 0,0-1-1 0 0,0 0 1 0 0,0 0-2 0 0,-1-1 30 0 0,1 1-30 0 0,0 0-10 0 0,5 5-12 0 0,2 1 16 0 0,10 9-8 0 0,-1-1-1 0 0,2-1 0 0 0,14 8 15 0 0,5 2-24 0 0,-26-16 19 0 0,-1 0-1 0 0,1 0 1 0 0,1-1 0 0 0,-1-1-1 0 0,1 0 1 0 0,0-1 0 0 0,7 2 5 0 0,3 4-2 0 0,-21-9 2 0 0,1 0 0 0 0,0 0 0 0 0,0 0 0 0 0,-1 0 0 0 0,1 0 0 0 0,0-1 0 0 0,0 1 0 0 0,0 0 0 0 0,0-1 0 0 0,0 0 1 0 0,0 1-1 0 0,1-1 0 0 0,108 0-1652 0 0,-109 0-7888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2:24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6928 0 0,'1'39'3666'0'0,"8"17"-3114"0"0,-6-38-459 0 0,-1-1 0 0 0,-1 0 0 0 0,0 1 0 0 0,-1-1 0 0 0,-1 1 0 0 0,-2 6-93 0 0,0 41 409 0 0,3-40-292 0 0,1 4 209 0 0,-2-1 1 0 0,-1 0-1 0 0,-1 1 1 0 0,-1-1-327 0 0,2-17 220 0 0,1 0-1 0 0,0-1 1 0 0,1 1 0 0 0,1 8-220 0 0,-1 1 583 0 0,14-21-2228 0 0,-14 1-7900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2:24.4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5 7832 0 0,'0'0'32'0'0,"0"0"0"0"0,0 0 0 0 0,0-1 0 0 0,0 1 0 0 0,0 0 0 0 0,0 0 0 0 0,0 0 0 0 0,0 0 0 0 0,0 0 0 0 0,0-1 1 0 0,0 1-1 0 0,0 0 0 0 0,0 0 0 0 0,0 0 0 0 0,0 0 0 0 0,0 0 0 0 0,0 0 0 0 0,0-1 0 0 0,0 1 0 0 0,-1 0 0 0 0,1 0 0 0 0,0 0 0 0 0,0 0 0 0 0,0 0 1 0 0,0 0-1 0 0,0-1 0 0 0,0 1 0 0 0,0 0 0 0 0,0 0 0 0 0,-1 0 0 0 0,1 0 0 0 0,0 0 0 0 0,0 0 0 0 0,0 0 0 0 0,0 0 0 0 0,0 0 0 0 0,0 0 1 0 0,-1 0-1 0 0,1 0 0 0 0,0 0 0 0 0,0 0 0 0 0,0 0 0 0 0,0 0 0 0 0,0 0 0 0 0,-1 0 0 0 0,1 0 0 0 0,0 0 0 0 0,0 0 0 0 0,0 0 0 0 0,0 0-32 0 0,-11 6 531 0 0,-16 19-709 0 0,19-17 391 0 0,-5 4-135 0 0,3-3 16 0 0,0 1 1 0 0,0-2-1 0 0,-1 0 0 0 0,-9 6-94 0 0,11-10 14 0 0,1 1-1 0 0,-1 1 1 0 0,1-1 0 0 0,1 1 0 0 0,-1 1 0 0 0,1 0 0 0 0,-6 6-14 0 0,9-9 36 0 0,0 0 1 0 0,0 0-1 0 0,-1-1 0 0 0,1 1 1 0 0,-1-1-1 0 0,0 0 0 0 0,0-1 1 0 0,-4 2-37 0 0,3-1 81 0 0,0 0 1 0 0,1 0 0 0 0,-1 0 0 0 0,1 1-1 0 0,0-1 1 0 0,0 1 0 0 0,-3 3-82 0 0,-34 39 168 0 0,29-37-128 0 0,13-8-36 0 0,-1-1 1 0 0,0 0-1 0 0,0 1 0 0 0,0-1 1 0 0,0 1-1 0 0,1 0 0 0 0,-1-1 1 0 0,0 1-1 0 0,1 0 0 0 0,-1-1 0 0 0,0 1 1 0 0,1 0-1 0 0,-1 0 0 0 0,1-1 1 0 0,-1 1-1 0 0,1 0 0 0 0,0 0 0 0 0,-1 0 1 0 0,1 0-1 0 0,0 0 0 0 0,-1 0-4 0 0,-2 10 139 0 0,2-10-121 0 0,0 0 0 0 0,0 0 1 0 0,1 1-1 0 0,-1-1 0 0 0,1 0 1 0 0,-1 1-1 0 0,1-1 0 0 0,0 1 1 0 0,-1-1-1 0 0,1 0 0 0 0,0 1 1 0 0,0-1-1 0 0,0 1 1 0 0,0-1-1 0 0,0 1 0 0 0,0-1 1 0 0,1 0-1 0 0,-1 1 0 0 0,0-1 1 0 0,1 1-1 0 0,-1-1 0 0 0,1 0 1 0 0,0 1-1 0 0,-1-1 1 0 0,1 0-1 0 0,0 0 0 0 0,0 0 1 0 0,-1 1-1 0 0,2-1-18 0 0,-1 0 12 0 0,2 3 9 0 0,0-1 0 0 0,0 1 0 0 0,0-1 0 0 0,1 0 0 0 0,-1-1 0 0 0,1 1 0 0 0,0 0 0 0 0,-1-1 0 0 0,1 0 1 0 0,1 0-1 0 0,-1 0 0 0 0,0-1 0 0 0,0 1 0 0 0,1-1 0 0 0,3 1-21 0 0,5 0 94 0 0,-1 1 1 0 0,1 0-1 0 0,-1 1 0 0 0,0 0 0 0 0,0 1 1 0 0,0 0-1 0 0,4 4-94 0 0,-4-4 186 0 0,0-1 0 0 0,0 0 1 0 0,9 2-187 0 0,-9-4 139 0 0,-1 2 0 0 0,0-1 0 0 0,-1 1 0 0 0,11 6-139 0 0,-17-9 53 0 0,-1 0 1 0 0,1 1 0 0 0,-1-1-1 0 0,1 0 1 0 0,-1-1 0 0 0,1 1-1 0 0,0-1 1 0 0,0 1 0 0 0,-1-1-1 0 0,1 0 1 0 0,3-1-54 0 0,-5 1 21 0 0,1-1 1 0 0,0 1-1 0 0,0 0 1 0 0,0 0-1 0 0,0 0 1 0 0,-1 1-1 0 0,1-1 1 0 0,0 1-1 0 0,0-1 1 0 0,0 1-1 0 0,-1 0 1 0 0,1 0-1 0 0,-1 0 1 0 0,1 1-1 0 0,0-1 1 0 0,-1 0-1 0 0,0 1 1 0 0,2 1-22 0 0,-3-2 7 0 0,0 0-1 0 0,0-1 1 0 0,0 1 0 0 0,0 0 0 0 0,0-1-1 0 0,0 1 1 0 0,0-1 0 0 0,0 1-1 0 0,0-1 1 0 0,1 0 0 0 0,-1 1 0 0 0,0-1-1 0 0,0 0 1 0 0,0 0 0 0 0,0 0 0 0 0,0 0-1 0 0,1 0 1 0 0,-1 0-7 0 0,0 0 2 0 0,0 0 0 0 0,0 0 0 0 0,0 0 1 0 0,0 0-1 0 0,0 1 0 0 0,0-1 0 0 0,0 0 0 0 0,0 0 0 0 0,0 0 0 0 0,-1 1 0 0 0,1-1 0 0 0,0 1 0 0 0,0-1 0 0 0,0 0 1 0 0,0 1-1 0 0,-1-1 0 0 0,1 1 0 0 0,0 0 0 0 0,0-1 0 0 0,-1 1 0 0 0,1 0-2 0 0,11 2-1934 0 0,-11-3-7850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2:24.8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11024 0 0,'0'0'664'0'0,"0"0"-184"0"0,0 0 8 0 0,0 0-8 0 0,0 0 16 0 0,0 0-264 0 0,0 0 16 0 0,0 0-16 0 0,0 0 8 0 0,0 0-256 0 0,0 0 8 0 0,0 0 0 0 0,0 0-8 0 0,0 0-10888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45.8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6016 0 0,'0'0'528'0'0,"0"0"-2"0"0,0 0-3 0 0,0 0-3 0 0,0 0-27 0 0,0 0-10 0 0,0 0 2 0 0,0 0-62 0 0,0 0-236 0 0,0 0-59 0 0,0 0-2 0 0,0 0 0 0 0,0 0 14 0 0,0 0 4 0 0,0 0 1 0 0,0 0-16 0 0,0 0-83 0 0,0 0-24 0 0,0 0-3 0 0,0 0 17 0 0,0 0 55 0 0,0 0 14 0 0,3 6 4 0 0,2 6-23 0 0,-1 0 0 0 0,-1 0-1 0 0,0 0 1 0 0,0 0 0 0 0,-1 0-1 0 0,-1 1 1 0 0,0-1 0 0 0,-1 11-86 0 0,1 14 230 0 0,0-21-66 0 0,-1 0 0 0 0,0 0 0 0 0,-2 9-164 0 0,0-1 209 0 0,0-1 0 0 0,2 1 0 0 0,1 9-209 0 0,0 11 136 0 0,-1 146 3198 0 0,8-185-2959 0 0,-8-5-422 0 0,1 0 0 0 0,-1 0 0 0 0,0 0 0 0 0,0 0 0 0 0,0 1 1 0 0,0-1-1 0 0,1 0 0 0 0,-1 0 0 0 0,0 0 0 0 0,0 0 0 0 0,0 0 0 0 0,1 0 0 0 0,-1 0 0 0 0,0 0 0 0 0,0 0 1 0 0,0 0-1 0 0,1 0 0 0 0,-1 0 0 0 0,0 0 0 0 0,0 0 0 0 0,0 0 0 0 0,1 0 0 0 0,-1 0 0 0 0,0 0 0 0 0,0 0 0 0 0,0 0 1 0 0,0 0-1 0 0,1 0 0 0 0,-1 0 0 0 0,0-1 0 0 0,0 1 0 0 0,0 0 0 0 0,1 0 0 0 0,-1 0 0 0 0,0 0 0 0 0,0 0 1 0 0,0 0-1 0 0,0-1 0 0 0,0 1 0 0 0,0 0 0 0 0,1 0 0 0 0,-1 0 0 0 0,0 0 0 0 0,0-1 0 0 0,0 1 0 0 0,0 0 1 0 0,0 0-1 0 0,0 0 0 0 0,0-1 0 0 0,0 1 47 0 0,0 0-10781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46.4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 75 3616 0 0,'0'0'143'0'0,"-1"-1"1"0"0,1 1-1 0 0,-1-1 0 0 0,1 0 1 0 0,0 1-1 0 0,-1-1 1 0 0,1 1-1 0 0,0-1 0 0 0,-1 0 1 0 0,1 1-1 0 0,0-1 0 0 0,0 0 1 0 0,-1 1-1 0 0,1-1 1 0 0,0 0-1 0 0,0 1 0 0 0,0-1 1 0 0,0 0-1 0 0,0 1 0 0 0,0-1 1 0 0,0 0-1 0 0,0 1 1 0 0,1-1-1 0 0,-1 0 0 0 0,0 0 1 0 0,0 1-1 0 0,0-1 1 0 0,1 1-1 0 0,-1-1 0 0 0,0 0 1 0 0,1 1-1 0 0,-1-1 0 0 0,1 1 1 0 0,-1-1-1 0 0,0 1 1 0 0,1-1-1 0 0,-1 1 0 0 0,1-1 1 0 0,0 0-144 0 0,88-36-50 0 0,-83 34 106 0 0,1 1 0 0 0,0 0 0 0 0,-1 0 0 0 0,1 1 0 0 0,0 0 0 0 0,0 0 0 0 0,0 1 0 0 0,-1 0 0 0 0,1 0 0 0 0,0 0 0 0 0,0 1 0 0 0,0 0 0 0 0,1 1-56 0 0,6 1 184 0 0,0 1 0 0 0,0 1 1 0 0,0 0-1 0 0,-1 1 1 0 0,8 5-185 0 0,-14-8 81 0 0,0 1 1 0 0,0 1-1 0 0,-1-1 0 0 0,1 1 1 0 0,-1 0-1 0 0,0 1 1 0 0,-1 0-1 0 0,1-1 1 0 0,-1 2-1 0 0,0-1 1 0 0,-1 1-1 0 0,1 0-81 0 0,-3-5 56 0 0,-1 1 1 0 0,1 0-1 0 0,0-1 0 0 0,-1 1 1 0 0,0 0-1 0 0,1 0 0 0 0,-1 0 1 0 0,0 0-1 0 0,-1 1 0 0 0,1-1 1 0 0,0 0-1 0 0,-1 0 0 0 0,0 0 1 0 0,0 1-1 0 0,0-1 0 0 0,0 0 1 0 0,0 0-1 0 0,-1 0 0 0 0,0 2-56 0 0,0-2 26 0 0,0 0-1 0 0,-1 0 0 0 0,1 0 0 0 0,-1 0 1 0 0,0 0-1 0 0,0 0 0 0 0,0-1 0 0 0,0 1 1 0 0,-1 0-1 0 0,1-1 0 0 0,-1 0 1 0 0,1 0-1 0 0,-1 0 0 0 0,0 0 0 0 0,0 0 1 0 0,0 0-1 0 0,0-1 0 0 0,0 1-25 0 0,-14 6 44 0 0,5-1-26 0 0,-1-1 0 0 0,0 0-1 0 0,0-1 1 0 0,0-1 0 0 0,0 0 0 0 0,-2 0-18 0 0,-30 9 3 0 0,35-9-5 0 0,0-1 1 0 0,0 0-1 0 0,0 0 0 0 0,-5 0 2 0 0,-2-2 17 0 0,-1 2 1 0 0,1 0 0 0 0,1 1-1 0 0,-1 0 1 0 0,0 2-1 0 0,-11 5-17 0 0,27-11-46 0 0,0 0 0 0 0,0 1 0 0 0,0-1 0 0 0,0 1-1 0 0,-1 0 1 0 0,1-1 0 0 0,0 1 0 0 0,0 0 0 0 0,0 0-1 0 0,0 0 1 0 0,1-1 0 0 0,-1 1 0 0 0,0 0 0 0 0,0 0 0 0 0,0 0-1 0 0,1 1 1 0 0,-1-1 0 0 0,0 0 0 0 0,1 0 0 0 0,-1 0-1 0 0,1 0 1 0 0,0 1 0 0 0,-1-1 0 0 0,1 0 0 0 0,0 0 0 0 0,0 1-1 0 0,0-1 1 0 0,-1 0 0 0 0,2 0 0 0 0,-1 1 0 0 0,0-1-1 0 0,0 0 1 0 0,0 1 46 0 0,0-1-8606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47.0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 1 2808 0 0,'-2'396'8905'0'0,"-8"-344"-7712"0"0,2-21 1014 0 0,8-64-3722 0 0,0 32-8203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47.7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18 6224 0 0,'5'-14'1956'0'0,"-1"11"-1830"0"0,-2 5 154 0 0,-2-1-249 0 0,0-1-10 0 0,21-2-73 0 0,-13 3 35 0 0,0-1-1 0 0,0 1 0 0 0,-1 1 1 0 0,1-1-1 0 0,0 1 0 0 0,0 1 1 0 0,-1-1-1 0 0,1 1 0 0 0,-1 1 0 0 0,0-1 1 0 0,2 2 17 0 0,0-1 38 0 0,0 0 0 0 0,-1 1 0 0 0,1 0-1 0 0,-1 0 1 0 0,0 1 0 0 0,-1 0 0 0 0,1 0 0 0 0,-1 1 0 0 0,-1 0 0 0 0,1 0 0 0 0,3 5-38 0 0,-8-9 118 0 0,0 0-1 0 0,-1 0 1 0 0,1 0 0 0 0,-1 0 0 0 0,0 0-1 0 0,1 0 1 0 0,-1 0 0 0 0,-1 0-1 0 0,1 0 1 0 0,0 1 0 0 0,-1 0-118 0 0,0-3 33 0 0,0 1-1 0 0,0 0 1 0 0,-1 0 0 0 0,1 0 0 0 0,-1 0 0 0 0,1 0-1 0 0,-1 0 1 0 0,0-1 0 0 0,0 1 0 0 0,0 0 0 0 0,0 0-1 0 0,0-1 1 0 0,0 1 0 0 0,0-1 0 0 0,-1 1 0 0 0,1-1-1 0 0,0 0 1 0 0,-1 1 0 0 0,1-1 0 0 0,-2 0-33 0 0,-34 24 240 0 0,30-22-226 0 0,1 1 1 0 0,-1 0 0 0 0,1 1-1 0 0,0 0 1 0 0,0 0 0 0 0,0 0-1 0 0,-4 5-14 0 0,8-8 1 0 0,0 0 1 0 0,0 0-1 0 0,0-1 0 0 0,-1 1 0 0 0,1-1 0 0 0,0 1 0 0 0,-1-1 0 0 0,0 0 0 0 0,1 0 0 0 0,-1 0 0 0 0,0 0 0 0 0,-1 0-1 0 0,2 0 1 0 0,-1 0 0 0 0,1-1-1 0 0,0 1 1 0 0,-1 0-1 0 0,1 0 1 0 0,0 0 0 0 0,0 1-1 0 0,-1-1 1 0 0,1 1-1 0 0,0-1 1 0 0,0 1-1 0 0,1-1 1 0 0,-1 1 0 0 0,-1 1-1 0 0,-12 11 64 0 0,14-14-18 0 0,0 1 1 0 0,-1 0-1 0 0,1 0 0 0 0,0 0 1 0 0,0 0-1 0 0,0 0 0 0 0,-1 0 1 0 0,1 0-1 0 0,0 1 0 0 0,1-1 1 0 0,-1 0-1 0 0,0 0 0 0 0,0 1 1 0 0,0-1-1 0 0,1 1 0 0 0,-1-1 1 0 0,1 1-1 0 0,-1-1 0 0 0,1 1 1 0 0,-1-1-1 0 0,1 1-46 0 0,0 14 284 0 0,-1-10-201 0 0,1 0-1 0 0,0 0 1 0 0,1 0-1 0 0,-1 0 1 0 0,2 5-83 0 0,-1-9 11 0 0,0 0-1 0 0,-1 0 1 0 0,1 0 0 0 0,0 0-1 0 0,0 0 1 0 0,1 0 0 0 0,-1 0-1 0 0,0 0 1 0 0,1 0 0 0 0,-1 0 0 0 0,1-1-1 0 0,-1 1 1 0 0,1-1 0 0 0,0 1-1 0 0,0-1 1 0 0,0 0 0 0 0,1 2-11 0 0,35 26 95 0 0,-7-5-56 0 0,-19-17-27 0 0,0 0 0 0 0,1-1 0 0 0,0 0 0 0 0,0-1 0 0 0,7 1-12 0 0,13 5 14 0 0,-12-4 7 0 0,16 8 126 0 0,-28-11 107 0 0,-1 0 0 0 0,0 0 0 0 0,1-1 0 0 0,7 1-254 0 0,-10 3 260 0 0,-6-6-329 0 0,1-1 0 0 0,-1 1 1 0 0,0-1-1 0 0,0 0 0 0 0,0 1 0 0 0,0-1 1 0 0,1 1-1 0 0,-1-1 0 0 0,0 0 0 0 0,0 1 0 0 0,1-1 1 0 0,-1 1-1 0 0,0-1 0 0 0,1 0 0 0 0,-1 0 1 0 0,0 1-1 0 0,1-1 0 0 0,-1 0 0 0 0,1 0 0 0 0,-1 1 1 0 0,0-1-1 0 0,1 0 0 0 0,-1 0 0 0 0,1 0 1 0 0,-1 0-1 0 0,1 1 0 0 0,-1-1 0 0 0,1 0 69 0 0,-1 0-9126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28.2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3 213 1800 0 0,'-1'-19'1006'0'0,"0"17"-769"0"0,1 0 1 0 0,0 0-1 0 0,0 0 0 0 0,-1-1 1 0 0,1 1-1 0 0,1 0 0 0 0,-1 0 1 0 0,0 0-1 0 0,0 0 1 0 0,1 0-1 0 0,-1-1 0 0 0,1 1 1 0 0,0 0-1 0 0,0 0 0 0 0,0 0 1 0 0,0 1-1 0 0,0-1 0 0 0,0 0 1 0 0,0 0-1 0 0,0 0 0 0 0,1 1 1 0 0,-1-1-1 0 0,1 1 0 0 0,0-1-237 0 0,2-2 33 0 0,1 0-1 0 0,0 0 0 0 0,1 0 0 0 0,-1 1 0 0 0,0 0 0 0 0,1 0 0 0 0,0 1 1 0 0,0-1-1 0 0,0 1 0 0 0,2 0-32 0 0,68-13 571 0 0,-57 12-369 0 0,0-1-1 0 0,0 0 1 0 0,4-3-202 0 0,23-5 322 0 0,8-5-75 0 0,-39 12-171 0 0,1 0 0 0 0,0 1-1 0 0,0 0 1 0 0,16-1-76 0 0,13-3 222 0 0,81-10-147 0 0,-92 23-292 0 0,-34-5-1203 0 0,0 0-5392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6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47 7936 0 0,'-15'-9'1582'0'0,"12"7"1"0"0,13 1-756 0 0,-9 1-629 0 0,20-6 260 0 0,35-6-247 0 0,-39 7-131 0 0,1 1 0 0 0,0 1 0 0 0,0 1-1 0 0,11 0-79 0 0,-23 2-4 0 0,2-1 54 0 0,-1 1 0 0 0,0 1 0 0 0,1-1-1 0 0,-1 1 1 0 0,0 1 0 0 0,4 0-50 0 0,-9-1 17 0 0,1 0 1 0 0,-1 0-1 0 0,0 0 1 0 0,1 1-1 0 0,-1-1 1 0 0,0 1-1 0 0,0-1 1 0 0,0 1 0 0 0,0 0-1 0 0,-1 0 1 0 0,1-1-1 0 0,0 1 1 0 0,-1 1-1 0 0,1-1 1 0 0,-1 0-1 0 0,0 0 1 0 0,1 0-1 0 0,-1 1 1 0 0,0-1 0 0 0,0 2-18 0 0,6 15 56 0 0,1 2 27 0 0,-1 0-1 0 0,-1 1 1 0 0,0 1-83 0 0,-5-15 44 0 0,0 1-1 0 0,0-1 1 0 0,-1 1 0 0 0,0-1-1 0 0,0 1 1 0 0,-1-1 0 0 0,0 0-1 0 0,-1 1 1 0 0,-2 7-44 0 0,-30 85 397 0 0,31-93-361 0 0,0-1 0 0 0,-1 1-1 0 0,0-1 1 0 0,0 0 0 0 0,-1 0 0 0 0,-3 3-36 0 0,4-4 29 0 0,-7 5 7 0 0,10-10-135 0 0,0 0 1 0 0,0 0-1 0 0,0 0 1 0 0,0 0-1 0 0,0 0 1 0 0,0 0-1 0 0,0 0 1 0 0,0 0-1 0 0,0 0 1 0 0,1 0-1 0 0,-1 1 1 0 0,0-1-1 0 0,1 0 1 0 0,-1 1-1 0 0,1-1 1 0 0,-1 0-1 0 0,1 1 1 0 0,0-1-1 0 0,-1 2 99 0 0,1-2-9478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48.2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1 496 7136 0 0,'13'-16'1125'0'0,"5"-11"1196"0"0,-11 11-1610 0 0,-1 0 0 0 0,-1-1 1 0 0,2-9-712 0 0,11-32 613 0 0,17-48 1964 0 0,-15 44-1668 0 0,-14 40-642 0 0,-4 15-155 0 0,0 0-1 0 0,1 0 0 0 0,-1 0 0 0 0,1 0 0 0 0,2 0-111 0 0,-3 1 82 0 0,1 0-1 0 0,0 0 1 0 0,-1 0-1 0 0,-1-1 1 0 0,1 1-1 0 0,-1 0 1 0 0,1-4-82 0 0,-2 8 2 0 0,1 1 0 0 0,-1 0 0 0 0,1 0 0 0 0,-1 0 0 0 0,1 0 0 0 0,0 0 0 0 0,-1 0 0 0 0,1 0 1 0 0,0 1-1 0 0,0-1 0 0 0,0 0 0 0 0,0 0 0 0 0,0 0 0 0 0,0 1 0 0 0,0-1 0 0 0,0 1 0 0 0,0-1 0 0 0,0 0 0 0 0,0 1-2 0 0,10-9 71 0 0,-10 9-68 0 0,-1-1 0 0 0,0 0 0 0 0,0 1 0 0 0,1-1 0 0 0,-1 1 0 0 0,0-1-1 0 0,1 1 1 0 0,-1 0 0 0 0,1-1 0 0 0,-1 1 0 0 0,1-1 0 0 0,-1 1-1 0 0,0 0 1 0 0,1-1 0 0 0,0 1 0 0 0,-1 0 0 0 0,1-1 0 0 0,-1 1-1 0 0,1 0 1 0 0,-1 0 0 0 0,1 0 0 0 0,-1 0 0 0 0,1-1 0 0 0,0 1 0 0 0,-1 0-1 0 0,1 0 1 0 0,-1 0 0 0 0,1 0 0 0 0,0 0 0 0 0,-1 0 0 0 0,1 1-1 0 0,-1-1 1 0 0,1 0 0 0 0,0 0 0 0 0,-1 0 0 0 0,1 0 0 0 0,-1 1 0 0 0,1-1-1 0 0,-1 0 1 0 0,1 1 0 0 0,-1-1 0 0 0,1 0 0 0 0,-1 1 0 0 0,1-1-1 0 0,-1 1-2 0 0,11 12 3 0 0,4 9 2 0 0,-1 2-14 0 0,-11-19 5 0 0,0 0 0 0 0,-1 0 1 0 0,1 1-1 0 0,-1-1 0 0 0,0 0 0 0 0,1 3 4 0 0,12 44-7 0 0,7 10 7 0 0,-16-45-1 0 0,3 6-11 0 0,1-1 0 0 0,12 18 12 0 0,14 31 238 0 0,-22-46-207 0 0,-10-20-30 0 0,-2 0 0 0 0,1 0 0 0 0,0 0 0 0 0,-1 0 0 0 0,1 4-1 0 0,-2-9-168 0 0,-1 3-131 0 0,1-1 1 0 0,0 0-1 0 0,-1 0 1 0 0,1 0-1 0 0,-1 0 1 0 0,1 1-1 0 0,-1-1 1 0 0,0 0-1 0 0,0 2 299 0 0,0-4-11298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48.6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93 6424 0 0,'0'-10'2529'0'0,"22"-3"-1410"0"0,-7 5-1088 0 0,-13 6-29 0 0,-1 1-1 0 0,0 0 1 0 0,1 0 0 0 0,0 0-1 0 0,-1 0 1 0 0,1 0-1 0 0,0 0 1 0 0,-1 1 0 0 0,1-1-1 0 0,0 0 1 0 0,0 1-1 0 0,0 0-1 0 0,80-10 50 0 0,-60 8-308 0 0,0 0 0 0 0,0-1 0 0 0,0-1-1 0 0,-1-1 1 0 0,14-5 258 0 0,-6-5-6353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48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294 91 5120 0 0,'-4'-3'298'0'0,"1"0"-1"0"0,0 0 1 0 0,-1-1 0 0 0,1 1-1 0 0,0-1 1 0 0,1 0 0 0 0,-1 0-1 0 0,-1-2-297 0 0,2 1 333 0 0,-1 1-1 0 0,0 0 0 0 0,0 0 0 0 0,0 0 1 0 0,0 1-1 0 0,-1-1 0 0 0,1 1 1 0 0,-4-3-333 0 0,3 4 223 0 0,-1-1 1 0 0,1 1-1 0 0,-1-1 1 0 0,1 2-1 0 0,-1-1 1 0 0,0 0-1 0 0,0 1 1 0 0,1 0-1 0 0,-1 0 1 0 0,-4 0-224 0 0,7 1 38 0 0,-1 0 0 0 0,0 0 0 0 0,0 0 1 0 0,0 0-1 0 0,1 0 0 0 0,-1 1 0 0 0,0 0 0 0 0,1-1 0 0 0,-1 1 1 0 0,0 0-1 0 0,1 0 0 0 0,-1 0 0 0 0,1 1 0 0 0,0-1 0 0 0,-1 1 1 0 0,1-1-1 0 0,0 1 0 0 0,0 0 0 0 0,0 0 0 0 0,-1 0-38 0 0,-12 16 98 0 0,1 0 0 0 0,1 1 0 0 0,0 1-1 0 0,1 0 1 0 0,2 0 0 0 0,-1 2-98 0 0,4-6 70 0 0,1 0 0 0 0,0 0 0 0 0,2 1 0 0 0,0 0 0 0 0,0 0 0 0 0,2 0 0 0 0,0 0 0 0 0,0 8-70 0 0,2 1 70 0 0,-1-12 19 0 0,1 0 0 0 0,1 0 0 0 0,0 1 0 0 0,1-1 0 0 0,0 2-89 0 0,-1-13 34 0 0,0 1 0 0 0,0 0 0 0 0,1 0 0 0 0,-1-1 1 0 0,1 1-1 0 0,0-1 0 0 0,0 1 0 0 0,0-1 0 0 0,0 0 1 0 0,1 0-1 0 0,-1 0 0 0 0,1 0 0 0 0,0 0 0 0 0,0 0 1 0 0,0-1-1 0 0,0 1 0 0 0,0-1 0 0 0,0 0 0 0 0,1 0 1 0 0,2 1-35 0 0,-1-1 97 0 0,3 2-9 0 0,-1 0 0 0 0,1-1 0 0 0,0 0 0 0 0,0 0 1 0 0,0-1-1 0 0,1 0 0 0 0,-1 0 0 0 0,1-1 0 0 0,-1 0 0 0 0,9 0-88 0 0,16-1 183 0 0,-25 0-125 0 0,0 0-1 0 0,0 0 1 0 0,1-1-1 0 0,-1 0 1 0 0,8-2-58 0 0,-4 0 41 0 0,18-5 140 0 0,28-12-181 0 0,-24 9-2161 0 0,-32 10-8565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49.3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 5320 0 0,'1'0'49'0'0,"-1"-1"0"0"0,0 1 0 0 0,0 0 0 0 0,0-1 0 0 0,0 1 0 0 0,0 0 0 0 0,0-1 0 0 0,1 1 0 0 0,-1 0 1 0 0,0-1-1 0 0,0 1 0 0 0,1 0 0 0 0,-1 0 0 0 0,0-1 0 0 0,0 1 0 0 0,1 0 0 0 0,-1 0 0 0 0,0-1 0 0 0,1 1 0 0 0,-1 0 0 0 0,0 0 0 0 0,1 0 0 0 0,-1-1 1 0 0,0 1-1 0 0,1 0 0 0 0,-1 0 0 0 0,0 0 0 0 0,1 0 0 0 0,-1 0 0 0 0,0 0 0 0 0,1 0 0 0 0,-1 0 0 0 0,1 0 0 0 0,-1 0 0 0 0,0 0 0 0 0,1 0 0 0 0,-1 0 1 0 0,0 0-1 0 0,1 0 0 0 0,-1 1 0 0 0,0-1 0 0 0,1 0 0 0 0,-1 0 0 0 0,0 0 0 0 0,1 0 0 0 0,-1 1 0 0 0,0-1 0 0 0,1 0 0 0 0,-1 1-49 0 0,8 0 764 0 0,-8-1-403 0 0,0 0-17 0 0,0 0-88 0 0,0 0-17 0 0,0 0 1 0 0,0 0-3 0 0,0 0-9 0 0,0 0 1 0 0,0 0-2 0 0,0 0 0 0 0,1 4-102 0 0,-1-1 0 0 0,1 1 0 0 0,-1-1 0 0 0,1 1 0 0 0,0-1 0 0 0,1 0 0 0 0,-1 1 0 0 0,0-1 0 0 0,1 1-125 0 0,8 24 272 0 0,7 96 871 0 0,-12-103-829 0 0,1 8-28 0 0,-1 27 294 0 0,-6-22-557 0 0,0-3 23 0 0,1-31-1901 0 0,0 0-7443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49.7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1 116 4720 0 0,'6'-7'3630'0'0,"-4"5"-3483"0"0,0 0-1 0 0,1 0 1 0 0,-1 0-1 0 0,0 0 1 0 0,1 0-1 0 0,-1 0 1 0 0,1 0-1 0 0,2 0-146 0 0,22-9 163 0 0,0 2 0 0 0,0 1-1 0 0,1 1 1 0 0,27-4-163 0 0,10-2 220 0 0,72-11 820 0 0,-56 17-304 0 0,-75 7-650 0 0,0-1 1 0 0,0 1-1 0 0,0 0 1 0 0,0 1-1 0 0,4 0-86 0 0,26 1 407 0 0,-19-3-764 0 0,-1 2 0 0 0,0 0 0 0 0,3 1 357 0 0,-17-2-284 0 0,0 1-8041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50.0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7528 0 0,'2'23'484'0'0,"0"0"0"0"0,3 6-484 0 0,3 22 533 0 0,-4-22-133 0 0,2-1 1 0 0,1 0-1 0 0,6 14-400 0 0,11 43 1419 0 0,-13-56-713 0 0,-9-26-608 0 0,-1 1 0 0 0,1 0 0 0 0,-1 0 0 0 0,1 1 0 0 0,-1-1 0 0 0,0 0 0 0 0,0 0 0 0 0,-1 0 0 0 0,1 2-98 0 0,5 17 400 0 0,0-6-103 0 0,2-2-1701 0 0,-8-15-7550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50.5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340 101 5224 0 0,'-6'-40'2808'0'0,"-13"15"-1222"0"0,17 22-1475 0 0,-1 0-1 0 0,0 0 0 0 0,1 1 0 0 0,-1 0 0 0 0,0-1 0 0 0,0 1 0 0 0,-1 0 1 0 0,1 0-1 0 0,0 1 0 0 0,-1-1 0 0 0,1 1 0 0 0,-1 0 0 0 0,1 0 1 0 0,-1 0-1 0 0,1 0 0 0 0,-1 0 0 0 0,0 1 0 0 0,-2 0-110 0 0,-10-3 419 0 0,11 2-321 0 0,0 1 1 0 0,0 0-1 0 0,0 0 1 0 0,0 0-1 0 0,-1 1 1 0 0,1 0-1 0 0,0 0 1 0 0,0 0-1 0 0,1 0 1 0 0,-1 1 0 0 0,0 0-1 0 0,0 0 1 0 0,1 0-1 0 0,-1 1 1 0 0,1 0-1 0 0,0 0 1 0 0,0 0-1 0 0,0 0 1 0 0,0 0-1 0 0,0 1 1 0 0,-2 3-99 0 0,-8 9 167 0 0,-4 4-4 0 0,1 0 0 0 0,1 1 0 0 0,-12 21-163 0 0,22-31 61 0 0,0 1-1 0 0,1-1 1 0 0,1 1 0 0 0,0 0-1 0 0,1 1 1 0 0,0-1 0 0 0,0 1-1 0 0,2-1 1 0 0,0 1 0 0 0,0 0-1 0 0,1-1 1 0 0,0 3-61 0 0,2-4 64 0 0,0 0 0 0 0,1 0 0 0 0,0 0-1 0 0,1-1 1 0 0,0 1 0 0 0,1-1 0 0 0,0 0 0 0 0,0 0 0 0 0,1-1 0 0 0,0 0 0 0 0,1 0 0 0 0,0 0-64 0 0,-3-5 29 0 0,-1-1 0 0 0,1 0 0 0 0,-1 0 0 0 0,1 0 0 0 0,0-1 0 0 0,0 1 0 0 0,0-1 0 0 0,2 1-29 0 0,22 15 257 0 0,-24-15-224 0 0,1 0 0 0 0,0 0 0 0 0,0-1 0 0 0,0 1 0 0 0,0-1 0 0 0,0 0 0 0 0,0 0 0 0 0,1-1 0 0 0,-1 1 0 0 0,0-1 0 0 0,1 0 0 0 0,4-1-33 0 0,9 2 128 0 0,-1-2 1 0 0,1 0-1 0 0,2-1-128 0 0,3 0 157 0 0,-1 0-105 0 0,0-1-1 0 0,0-1 1 0 0,0-1-1 0 0,0-1 1 0 0,11-4-52 0 0,-29 6-370 0 0,0 1 0 0 0,-1-1 0 0 0,1 0 0 0 0,0 0 0 0 0,-1 0 0 0 0,2-1 370 0 0,-3 1-11217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51.1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181 91 6824 0 0,'9'-5'91'0'0,"6"-12"914"0"0,-3 4 131 0 0,22-29 2649 0 0,-36 41-3436 0 0,-23-11 414 0 0,13 13-685 0 0,3-1-28 0 0,0 0 0 0 0,0 1 0 0 0,0 0 0 0 0,0 1 0 0 0,1 0 0 0 0,-1 0 1 0 0,0 1-1 0 0,1 0 0 0 0,0 0 0 0 0,0 1 0 0 0,0 0 0 0 0,0 1 0 0 0,-6 4-50 0 0,8-4 11 0 0,-1 1-1 0 0,1 0 1 0 0,0 1-1 0 0,0-1 1 0 0,0 1 0 0 0,1 0-1 0 0,0 0 1 0 0,1 1-1 0 0,0 0 1 0 0,0-1-1 0 0,0 1 1 0 0,1 1 0 0 0,0-1-1 0 0,0 5-10 0 0,-3 13 8 0 0,2 0-1 0 0,-1 10-7 0 0,5 0 75 0 0,1-25 64 0 0,-1-8-123 0 0,0-1 0 0 0,0 0 1 0 0,1 1-1 0 0,-1-1 0 0 0,1 1 1 0 0,-1-1-1 0 0,1 0 0 0 0,0 0 1 0 0,0 1-1 0 0,1 1-16 0 0,9 41 563 0 0,-3-28-205 0 0,1-1 0 0 0,0 0 0 0 0,1 0 0 0 0,0-1 0 0 0,2 0 0 0 0,7 7-358 0 0,-14-17 119 0 0,-3-1-127 0 0,1-1-1 0 0,-1 0 1 0 0,1 0-1 0 0,0-1 0 0 0,0 1 1 0 0,0 0-1 0 0,0-1 1 0 0,0 0-1 0 0,1 0 1 0 0,-1 0-1 0 0,1 0 1 0 0,-1 0-1 0 0,1-1 1 0 0,0 0-1 0 0,0 1 0 0 0,1-1 9 0 0,31 8-128 0 0,-17-4 50 0 0,1 0 0 0 0,0-1-1 0 0,0-2 1 0 0,14 1 78 0 0,-8-6-36 0 0,-22 2 31 0 0,0 0 0 0 0,1 1 0 0 0,-1-1 0 0 0,0 1 0 0 0,0 0-1 0 0,0 0 1 0 0,1 0 5 0 0,1 1 0 0 0,0-1 0 0 0,1 0 0 0 0,-1-1-1 0 0,0 1 1 0 0,1-1 0 0 0,-1-1 0 0 0,0 1 0 0 0,6-3 0 0 0,-5 2-3 0 0,1 0 0 0 0,0 0 0 0 0,0 1 0 0 0,0 0 0 0 0,2 0 3 0 0,-1-2-2284 0 0,-8 3-8514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51.5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68 4912 0 0,'-1'-2'765'0'0,"1"-2"3131"0"0,8-2-1324 0 0,23-4-2291 0 0,-1 2-1 0 0,1 1 1 0 0,1 1 0 0 0,6 1-281 0 0,58-13 821 0 0,-91 18-741 0 0,0-1 0 0 0,0 1 0 0 0,0 0 0 0 0,0 0 0 0 0,0 0 1 0 0,0 1-1 0 0,2 0-80 0 0,17 1-1849 0 0,-24-2-7304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7:52.1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 5120 0 0,'0'0'478'0'0,"13"6"1498"0"0,-6-10-1863 0 0,-1 0 0 0 0,0 0-1 0 0,1 0 1 0 0,0 1 0 0 0,0 0-1 0 0,0 0 1 0 0,0 1 0 0 0,1 0-1 0 0,-1 0 1 0 0,0 1-1 0 0,2-1-112 0 0,33-9 259 0 0,-35 9-119 0 0,-1 1 0 0 0,0-1 0 0 0,1 1 0 0 0,-1 1 0 0 0,1-1-1 0 0,-1 1 1 0 0,1 0 0 0 0,0 1-140 0 0,9-1-713 0 0,-15 0-6061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7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266 10 4216 0 0,'0'0'395'0'0,"0"0"9"0"0,0 0-2 0 0,0 0 31 0 0,0 0 107 0 0,0 0 23 0 0,0 0 4 0 0,0 0-27 0 0,0 0-110 0 0,0 0-19 0 0,-6-1-6 0 0,-28-3 131 0 0,-1 1 1 0 0,0 2-1 0 0,-13 1-536 0 0,12 1 275 0 0,35-1-272 0 0,0 0-1 0 0,1 0 0 0 0,-1 0 1 0 0,1 1-1 0 0,-1-1 0 0 0,1 0 1 0 0,-1 0-1 0 0,1 1 0 0 0,-1-1 0 0 0,1 0 1 0 0,-1 1-1 0 0,1-1 0 0 0,0 1 1 0 0,-1-1-1 0 0,1 0 0 0 0,0 1 1 0 0,-1-1-1 0 0,1 1 0 0 0,0-1 1 0 0,-1 1-1 0 0,1-1 0 0 0,0 1 1 0 0,0-1-1 0 0,0 1 0 0 0,-1 0 0 0 0,1-1 1 0 0,0 1-1 0 0,0-1 0 0 0,0 1-2 0 0,-3 23-1 0 0,1-10 26 0 0,-1-3-15 0 0,-4 9 17 0 0,1 1-1 0 0,2 1 1 0 0,0-1-1 0 0,1 1 1 0 0,1 8-27 0 0,-12 77 56 0 0,12-40-3 0 0,-8 35-53 0 0,10-91 4 0 0,-1 0 0 0 0,2 0-1 0 0,-1 0 1 0 0,3 9-4 0 0,0 11 4 0 0,-3-29-4 0 0,0-1-1 0 0,0 0 1 0 0,0 0 0 0 0,0 1 0 0 0,0-1 0 0 0,0 0 0 0 0,1 0 0 0 0,-1 1 0 0 0,0-1 0 0 0,1 0 0 0 0,-1 0 0 0 0,1 0 0 0 0,-1 1 0 0 0,1-1-1 0 0,-1 0 1 0 0,1 0 0 0 0,0 0 0 0 0,0 0 0 0 0,0 0 0 0 0,-1 0 0 0 0,1 0 0 0 0,0-1 0 0 0,0 1 0 0 0,0 0 0 0 0,0 0 0 0 0,0-1-1 0 0,0 1 1 0 0,1-1 0 0 0,-1 1 0 0 0,0-1 0 0 0,0 1 0 0 0,0-1 0 0 0,1 1 0 0 0,13 10-200 0 0,-14-10 177 0 0,0 0 0 0 0,0 0 0 0 0,0 0 0 0 0,0 0 0 0 0,0 0 0 0 0,1 0 1 0 0,-1 0-1 0 0,0-1 0 0 0,0 1 0 0 0,0 0 0 0 0,1-1 0 0 0,-1 1 0 0 0,0-1 0 0 0,1 1 0 0 0,-1-1 0 0 0,0 0 0 0 0,1 1 0 0 0,-1-1 0 0 0,1 0 0 0 0,0 0 23 0 0,87 0 164 0 0,-86-1-91 0 0,0 1 0 0 0,1-1-1 0 0,-1 0 1 0 0,0-1-1 0 0,0 1 1 0 0,0 0 0 0 0,0-1-1 0 0,-1 1 1 0 0,3-2-73 0 0,18-9 397 0 0,17 3 107 0 0,-24 5-893 0 0,1 0 1 0 0,-1 0 0 0 0,8-5 388 0 0,-21 8-8180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10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1 5320 0 0,'0'0'585'0'0,"0"0"4"0"0,0 0-2 0 0,0 0-32 0 0,0 0-143 0 0,0 0-36 0 0,0 0 2 0 0,0 0-2 0 0,0 0-50 0 0,0 0-14 0 0,0 0 2 0 0,0 0-10 0 0,0 0-84 0 0,-1 3-25 0 0,-1 9-59 0 0,0 0 0 0 0,0 0-1 0 0,1 0 1 0 0,1-1 0 0 0,0 1 0 0 0,1 1-136 0 0,-1 9 409 0 0,0-21-305 0 0,0-1 5 0 0,0 0-11 0 0,0 0-33 0 0,0 0-4 0 0,0 0-3 0 0,0 0-8 0 0,0 0-20 0 0,0 0-8 0 0,0 0-2 0 0,0 0 10 0 0,0 0 3 0 0,-4 21 83 0 0,3-10-119 0 0,0 1-1 0 0,-1 0 1 0 0,0-1 0 0 0,-2 5 3 0 0,1-4-2 0 0,0 0 0 0 0,1 0 1 0 0,1 0-1 0 0,0 5 2 0 0,-8 37 461 0 0,4-37-206 0 0,2-12-189 0 0,1-7-809 0 0,2 2-8465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10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7936 0 0,'0'2'-451'0'0,"0"6"2340"0"0,3-8 3797 0 0,5-1-5693 0 0,-7 1-10750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11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2 158 5720 0 0,'0'9'2631'0'0,"-2"-18"-947"0"0,2-8-617 0 0,9 43-726 0 0,1 0-1 0 0,7 11-340 0 0,-7-16 207 0 0,-9-20-180 0 0,0 1-1 0 0,0-1 1 0 0,0 0-1 0 0,0 1 1 0 0,0-1-1 0 0,1 0 1 0 0,-1 0-1 0 0,0 0 1 0 0,1 0-1 0 0,-1 0 1 0 0,1 0-1 0 0,-1 0 1 0 0,1-1-1 0 0,-1 1 1 0 0,1-1-1 0 0,0 1 1 0 0,-1-1-1 0 0,1 1 1 0 0,0-1-1 0 0,-1 0 1 0 0,1 0-1 0 0,0 0 1 0 0,0 0-1 0 0,-1 0 1 0 0,1 0-1 0 0,0 0 1 0 0,0-1-27 0 0,1 1 51 0 0,1 0 1 0 0,0-1-1 0 0,0 0 1 0 0,0 0 0 0 0,-1 0-1 0 0,1 0 1 0 0,-1-1-1 0 0,1 1 1 0 0,-1-1-1 0 0,1 0 1 0 0,2-2-52 0 0,4-6 172 0 0,0-1 1 0 0,-1 0-1 0 0,-1 0 1 0 0,1-1-1 0 0,-2 0 1 0 0,2-4-173 0 0,20-46 1364 0 0,-20 42-635 0 0,-6 15-554 0 0,-1 0 0 0 0,1 0 0 0 0,-1 0 0 0 0,0-1 0 0 0,-1 1 0 0 0,1-1 0 0 0,-1 0 0 0 0,0 1 0 0 0,0-1 0 0 0,-1-1-175 0 0,10-14 688 0 0,-10 21-681 0 0,0 0 0 0 0,0 0 1 0 0,0 0-1 0 0,0-1 0 0 0,0 1 0 0 0,0 0 0 0 0,1 0 0 0 0,-1 0 0 0 0,0-1 0 0 0,0 1 0 0 0,0 0 0 0 0,0 0 0 0 0,0 0 0 0 0,0-1 0 0 0,0 1 0 0 0,1 0 0 0 0,-1 0 0 0 0,0 0 0 0 0,0 0 0 0 0,0 0 0 0 0,0-1 0 0 0,1 1 0 0 0,-1 0 0 0 0,0 0 0 0 0,0 0 0 0 0,0 0 0 0 0,1 0 0 0 0,-1 0 0 0 0,0 0 0 0 0,0 0 1 0 0,0 0-1 0 0,1 0 0 0 0,-1 0 0 0 0,0 0 0 0 0,0 0 0 0 0,0 0 0 0 0,1 0 0 0 0,-1 0 0 0 0,0 0 0 0 0,0 0 0 0 0,1 0 0 0 0,-1 0 0 0 0,0 0-7 0 0,11 3-1456 0 0,-9-2 83 0 0,-2-1-10292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11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8536 0 0,'0'-13'1004'0'0,"2"30"939"0"0,1 5-634 0 0,0 51-524 0 0,-2-44-337 0 0,-2-24-315 0 0,1-1-1 0 0,0 0 1 0 0,0 0 0 0 0,0 0-1 0 0,1 0 1 0 0,-1 1 0 0 0,1-1-1 0 0,1 2-132 0 0,-1 10 1396 0 0,-1-15-1438 0 0,0-1 0 0 0,-1 0 1 0 0,1 1-1 0 0,0-1 1 0 0,0 1-1 0 0,0-1 1 0 0,0 0-1 0 0,0 1 1 0 0,0-1-1 0 0,0 1 0 0 0,0-1 1 0 0,0 0-1 0 0,0 1 1 0 0,0-1-1 0 0,0 1 1 0 0,0-1-1 0 0,0 1 1 0 0,0-1-1 0 0,0 0 0 0 0,0 1 1 0 0,1-1-1 0 0,-1 1 1 0 0,0-1-1 0 0,0 0 1 0 0,0 1-1 0 0,1-1 1 0 0,-1 0-1 0 0,0 1 0 0 0,1-1 1 0 0,-1 0-1 0 0,0 0 1 0 0,1 1-1 0 0,-1-1 1 0 0,0 0-1 0 0,1 0 1 0 0,-1 1-1 0 0,0-1 0 0 0,1 0 1 0 0,-1 0-1 0 0,1 0 1 0 0,-1 0-1 0 0,0 1 1 0 0,1-1-1 0 0,-1 0 1 0 0,1 0-1 0 0,-1 0 0 0 0,0 0 1 0 0,1 0-1 0 0,-1 0 1 0 0,1 0-1 0 0,-1 0 42 0 0,1 0-10266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12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3 6128 0 0,'0'0'8'0'0,"0"0"0"0"0,0 0 0 0 0,0-1 0 0 0,0 1 0 0 0,0 0 1 0 0,0 0-1 0 0,0 0 0 0 0,0 0 0 0 0,0 0 0 0 0,0 0 0 0 0,0 0 0 0 0,0-1 0 0 0,-1 1 0 0 0,1 0 1 0 0,0 0-1 0 0,0 0 0 0 0,0 0 0 0 0,0 0 0 0 0,0 0 0 0 0,0 0 0 0 0,0 0 0 0 0,0 0 1 0 0,-1 0-1 0 0,1 0 0 0 0,0 0 0 0 0,0 0 0 0 0,0 0 0 0 0,0 0 0 0 0,0 0 0 0 0,0 0 0 0 0,-1 0 1 0 0,1 0-1 0 0,0 0 0 0 0,0 0 0 0 0,0 0 0 0 0,0 0 0 0 0,0 0 0 0 0,0 0 0 0 0,-1 0 1 0 0,1 0-1 0 0,0 0 0 0 0,0 0 0 0 0,0 0 0 0 0,0 0 0 0 0,0 0 0 0 0,0 0 0 0 0,0 0 0 0 0,-1 0 1 0 0,1 0-1 0 0,0 0 0 0 0,0 1 0 0 0,0-1 0 0 0,0 0 0 0 0,0 0 0 0 0,0 0 0 0 0,0 0 1 0 0,0 0-1 0 0,0 0-8 0 0,-13 11 1034 0 0,-12 17 462 0 0,10-5-1453 0 0,1 0 0 0 0,1 1 0 0 0,1 0 0 0 0,1 0 0 0 0,1 2 0 0 0,1-1 0 0 0,-2 16-43 0 0,10-37 98 0 0,1 1-1 0 0,0 0 0 0 0,0 0 0 0 0,1 0 1 0 0,-1 0-1 0 0,1 0 0 0 0,0 0 0 0 0,0 0 1 0 0,0-1-1 0 0,1 1 0 0 0,0 0 0 0 0,0-1 1 0 0,0 0-1 0 0,0 1 0 0 0,1-1 0 0 0,0 0-97 0 0,2 3 165 0 0,-5-6-138 0 0,1 0 0 0 0,-1 0-1 0 0,1 0 1 0 0,-1 0 0 0 0,1 0-1 0 0,0 0 1 0 0,0 0-1 0 0,-1-1 1 0 0,1 1 0 0 0,0 0-1 0 0,0 0 1 0 0,0-1 0 0 0,0 1-1 0 0,0 0 1 0 0,-1-1 0 0 0,1 1-1 0 0,0-1 1 0 0,0 0-1 0 0,1 1 1 0 0,-1-1 0 0 0,0 0-1 0 0,0 1 1 0 0,0-1 0 0 0,0 0-1 0 0,0 0 1 0 0,0 0 0 0 0,0 0-1 0 0,0 0 1 0 0,0 0-1 0 0,1 0 1 0 0,-1-1 0 0 0,0 1-1 0 0,0 0 1 0 0,0-1-27 0 0,23 3 315 0 0,-22-2-291 0 0,0 1 1 0 0,0-1-1 0 0,0 1 0 0 0,0-1 0 0 0,0 0 0 0 0,0 0 0 0 0,0 0 0 0 0,0 0 1 0 0,1-1-1 0 0,-1 1 0 0 0,0 0 0 0 0,0-1 0 0 0,0 0 0 0 0,1 0-24 0 0,2-1 40 0 0,-1 0 1 0 0,0 0-1 0 0,0 0 0 0 0,0-1 0 0 0,0 1 1 0 0,0-1-1 0 0,0 0 0 0 0,-1 0 0 0 0,1-1 0 0 0,-1 1 1 0 0,0-1-1 0 0,0 0 0 0 0,0 1 0 0 0,-1-1 1 0 0,1-1-1 0 0,-1 1 0 0 0,0 0 0 0 0,1-3-40 0 0,0-5 52 0 0,4-8 248 0 0,-1-1 0 0 0,3-21-300 0 0,-9 36 80 0 0,1-1 0 0 0,0 1-1 0 0,-1-1 1 0 0,-1 0 0 0 0,1 1-1 0 0,-1-1 1 0 0,0 1 0 0 0,0-1-1 0 0,-1 1 1 0 0,0 0 0 0 0,0 0-1 0 0,0-1-79 0 0,-2-9 306 0 0,4 15-281 0 0,0 0 0 0 0,0 0 0 0 0,0 0 0 0 0,-1 0 0 0 0,1 0 1 0 0,0-1-1 0 0,0 1 0 0 0,-1 0 0 0 0,1 0 0 0 0,-1 0 0 0 0,1 0 0 0 0,-1 0 0 0 0,1 0 0 0 0,-1 0 0 0 0,1 0 0 0 0,-1 1 0 0 0,0-1 0 0 0,0 0 0 0 0,0 0 0 0 0,1 0 0 0 0,-2 0-25 0 0,2 1-4 0 0,0-4-2001 0 0,0 4-7908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12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6128 0 0,'0'0'504'0'0,"0"0"-2"0"0,0 0-3 0 0,0 0-34 0 0,0 0-146 0 0,0 0-34 0 0,0 0-2 0 0,0 0-2 0 0,0 0-17 0 0,0 0 3 0 0,3 15 776 0 0,-1-13-1006 0 0,0 1 0 0 0,-1 0 0 0 0,1 0-1 0 0,-1 0 1 0 0,1 1 0 0 0,-1-1 0 0 0,0 0 0 0 0,0 0 0 0 0,-1 1 0 0 0,1-1 0 0 0,-1 0 0 0 0,1 1 0 0 0,-1-1 0 0 0,0 1 0 0 0,0-1 0 0 0,-1 4-37 0 0,3 29 343 0 0,28 85 212 0 0,-29-116-492 0 0,0 0 1 0 0,1-1-1 0 0,0 1 0 0 0,0 0 1 0 0,0 0-1 0 0,0-1 1 0 0,1 1-1 0 0,0-1 0 0 0,0 0 1 0 0,0 0-1 0 0,0 0 1 0 0,1 0-1 0 0,-1 0 0 0 0,1-1 1 0 0,0 1-1 0 0,0-1 0 0 0,0 0 1 0 0,1-1-1 0 0,-1 1 1 0 0,1-1-1 0 0,-1 0 0 0 0,1 0 1 0 0,0 0-1 0 0,0 0 1 0 0,0-1-1 0 0,1 0-63 0 0,-3 0 30 0 0,-1 0 1 0 0,1-1-1 0 0,0 0 1 0 0,-1 0-1 0 0,1 0 0 0 0,0 0 1 0 0,-1 0-1 0 0,1 0 1 0 0,-1-1-1 0 0,1 1 0 0 0,0-1 1 0 0,-1 1-1 0 0,1-1 1 0 0,-1 0-1 0 0,1 0 1 0 0,-1-1-1 0 0,0 1 0 0 0,1 0 1 0 0,-1-1-1 0 0,0 1 1 0 0,0-1-1 0 0,0 0 0 0 0,0 0 1 0 0,0 0-1 0 0,-1 0 1 0 0,1 0-1 0 0,0 0 0 0 0,0-2-30 0 0,4-6 109 0 0,-1-1-1 0 0,0 0 0 0 0,-1 0 1 0 0,-1 0-1 0 0,1-1 0 0 0,-1 0-108 0 0,4-15 144 0 0,-4 18-45 0 0,-1 0 0 0 0,0 0-1 0 0,-1-1 1 0 0,0 1 0 0 0,0 0-1 0 0,-1 0 1 0 0,-1-7-99 0 0,4-17 233 0 0,-2 29-192 0 0,0 0 0 0 0,-1 0 1 0 0,1 0-1 0 0,-1 0 0 0 0,0 0 0 0 0,0 0 1 0 0,0 0-1 0 0,-1 1 0 0 0,1-1 0 0 0,-1 0 0 0 0,0-1-41 0 0,0 3 23 0 0,1 1-1 0 0,0 0 0 0 0,-1 0 1 0 0,1 0-1 0 0,0 0 0 0 0,0 0 0 0 0,0-1 1 0 0,0 1-1 0 0,0 0 0 0 0,0 0 1 0 0,1 0-1 0 0,-1 0 0 0 0,0 0 0 0 0,0 0 1 0 0,1-1-23 0 0,1-11 256 0 0,-2 13-207 0 0,0 0-2220 0 0,0 0-8881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13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71 5624 0 0,'-4'-50'5566'0'0,"4"49"-5538"0"0,0 0 0 0 0,-1 0-1 0 0,1 0 1 0 0,0 0 0 0 0,0 0-1 0 0,-1 1 1 0 0,1-1 0 0 0,0 0-1 0 0,-1 0 1 0 0,1 0 0 0 0,-1 0-1 0 0,1 1 1 0 0,-1-1 0 0 0,1 0-1 0 0,-1 0 1 0 0,0 1 0 0 0,1-1-1 0 0,-1 0 1 0 0,0 1 0 0 0,0-1-1 0 0,0 1 1 0 0,1-1 0 0 0,-1 1-1 0 0,0-1 1 0 0,0 1 0 0 0,0 0-1 0 0,0-1 1 0 0,0 1 0 0 0,0 0-1 0 0,0 0 1 0 0,1 0 0 0 0,-1 0-1 0 0,0 0 1 0 0,0 0 0 0 0,0 0-1 0 0,0 0 1 0 0,0 0 0 0 0,0 0-1 0 0,0 0 1 0 0,0 1-28 0 0,-7 3 48 0 0,0 1 0 0 0,1 0 1 0 0,0 0-1 0 0,0 1 0 0 0,1 0 0 0 0,-1 0 0 0 0,1 1 0 0 0,1 0 1 0 0,-1 0-1 0 0,0 2-48 0 0,-5 7 59 0 0,1 1 0 0 0,1 0 0 0 0,1 1 1 0 0,-1 3-60 0 0,7-16 24 0 0,-6 14 20 0 0,0 0-1 0 0,1 1 1 0 0,2 0 0 0 0,0 0 0 0 0,1 1-1 0 0,1 0-43 0 0,0 0 24 0 0,1-11-26 0 0,1 1 0 0 0,0-1 0 0 0,1 0 0 0 0,0 0 0 0 0,0 0 0 0 0,1 4 2 0 0,0-13 6 0 0,-1 1 1 0 0,1 0-1 0 0,-1 0 1 0 0,1 0-1 0 0,-1 0 1 0 0,1 0-1 0 0,0-1 0 0 0,0 1 1 0 0,0 0-1 0 0,0-1 1 0 0,0 1-1 0 0,0-1 1 0 0,1 1-1 0 0,-1-1 1 0 0,0 1-1 0 0,1-1 0 0 0,-1 0 1 0 0,1 0-1 0 0,0 1 1 0 0,-1-1-1 0 0,1-1 1 0 0,0 1-1 0 0,0 0 1 0 0,-1 0-1 0 0,1 0 0 0 0,0-1 1 0 0,0 1-1 0 0,0-1 1 0 0,0 0-1 0 0,0 0 1 0 0,0 1-1 0 0,0-1 0 0 0,0 0 1 0 0,1-1-7 0 0,8 2 24 0 0,0-2 1 0 0,1 0-1 0 0,-1 0 0 0 0,0-1 0 0 0,0 0 1 0 0,0-1-1 0 0,0 0 0 0 0,0-1 1 0 0,7-4-25 0 0,21-8 84 0 0,-34 15-77 0 0,1-1 1 0 0,-1 0 0 0 0,0 0 0 0 0,0-1-1 0 0,0 1 1 0 0,0-1 0 0 0,0 0-1 0 0,-1 0 1 0 0,1-1 0 0 0,0-1-8 0 0,4-3-1729 0 0,-7 6-6975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14.0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0 373 8640 0 0,'0'0'0'0'0,"2"9"1638"0"0,7-16 73 0 0,4-18-1010 0 0,-10 16-522 0 0,11-33 416 0 0,-12 33-435 0 0,1 0 1 0 0,-1 1-1 0 0,2-1 0 0 0,-1 1 0 0 0,4-6-160 0 0,24-50 842 0 0,-26 51-647 0 0,1 0 0 0 0,0 1 1 0 0,0 0-1 0 0,2 0 0 0 0,-1 1 0 0 0,1-1 0 0 0,4-2-195 0 0,3-1 414 0 0,1 0 0 0 0,1 1 0 0 0,1 1 0 0 0,4-2-414 0 0,-21 14 30 0 0,-1 0 0 0 0,1 1 0 0 0,0-1 0 0 0,0 1 0 0 0,0-1 0 0 0,0 1 0 0 0,0-1 0 0 0,0 1 1 0 0,0 0-1 0 0,0-1 0 0 0,0 1 0 0 0,0 0 0 0 0,0 0 0 0 0,0 0 0 0 0,0 0 0 0 0,0 0 0 0 0,0 0 0 0 0,0 0 0 0 0,0 0 1 0 0,0 0-1 0 0,0 0 0 0 0,0 1 0 0 0,0-1 0 0 0,0 0 0 0 0,0 1 0 0 0,0-1 0 0 0,0 1 0 0 0,0-1 0 0 0,-1 1 0 0 0,1-1-30 0 0,22 17 426 0 0,-17-10-380 0 0,-2 0 1 0 0,1 0 0 0 0,-1 1 0 0 0,0-1-1 0 0,0 1 1 0 0,-1 0 0 0 0,0 2-47 0 0,17 61 196 0 0,-15-52-151 0 0,-3-11-22 0 0,1 1 1 0 0,0-1 0 0 0,0 0-1 0 0,1 0 1 0 0,0-1-1 0 0,2 3-23 0 0,-4-6 12 0 0,50 83-149 0 0,-48-78-79 0 0,-4-8 186 0 0,0 0 0 0 0,0-1 0 0 0,1 1 0 0 0,-1 0 0 0 0,0 0 0 0 0,0 0 1 0 0,1-1-1 0 0,-1 1 0 0 0,1 0 0 0 0,-1 0 0 0 0,1-1 0 0 0,-1 1 0 0 0,1 0 0 0 0,-1-1 0 0 0,1 1 0 0 0,0-1 0 0 0,-1 1 0 0 0,1-1 0 0 0,0 1 0 0 0,-1-1 0 0 0,1 1 0 0 0,0-1 0 0 0,0 0 0 0 0,-1 1 0 0 0,1-1 0 0 0,0 0 30 0 0,0 8-1395 0 0,-1-7-400 0 0,0-1-9541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14.4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16 126 7528 0 0,'-4'1'151'0'0,"4"-1"-136"0"0,0 0-1 0 0,-1 1 1 0 0,1-1 0 0 0,0 0 0 0 0,0 0 0 0 0,0 0 0 0 0,-1 0 0 0 0,1 0 0 0 0,0 1 0 0 0,0-1 0 0 0,-1 0 0 0 0,1 0 0 0 0,0 0 0 0 0,0 0-1 0 0,-1 0 1 0 0,1 0 0 0 0,0 0 0 0 0,0 0 0 0 0,-1 0 0 0 0,1 0 0 0 0,0 0 0 0 0,0 0 0 0 0,-1 0 0 0 0,1 0 0 0 0,0 0 0 0 0,0 0-1 0 0,-1 0 1 0 0,1 0 0 0 0,0-1 0 0 0,0 1 0 0 0,-1 0 0 0 0,1 0 0 0 0,0 0 0 0 0,0 0 0 0 0,0 0 0 0 0,-1-1 0 0 0,1 1 0 0 0,0 0-1 0 0,0 0 1 0 0,0 0 0 0 0,0-1 0 0 0,-1 1 0 0 0,1 0 0 0 0,0 0 0 0 0,0-1 0 0 0,0 1 0 0 0,0 0 0 0 0,0 0 0 0 0,0-1 0 0 0,0 1-1 0 0,0 0 1 0 0,0 0-15 0 0,0-1 107 0 0,0 1-97 0 0,-1 0 0 0 0,1-1-1 0 0,0 1 1 0 0,0 0 0 0 0,0 0 0 0 0,0-1-1 0 0,0 1 1 0 0,0 0 0 0 0,0-1 0 0 0,0 1-1 0 0,0 0 1 0 0,0-1 0 0 0,0 1 0 0 0,0 0-1 0 0,0-1 1 0 0,0 1 0 0 0,0 0 0 0 0,0 0-1 0 0,0-1 1 0 0,0 1 0 0 0,0 0 0 0 0,1-1-1 0 0,-1 1 1 0 0,0 0 0 0 0,0 0 0 0 0,0-1-1 0 0,0 1 1 0 0,1 0 0 0 0,-1 0 0 0 0,0 0-1 0 0,0-1 1 0 0,1 1 0 0 0,-1 0 0 0 0,0 0-1 0 0,0 0 1 0 0,1 0 0 0 0,-1-1 0 0 0,0 1-1 0 0,0 0 1 0 0,1 0-10 0 0,8-10 535 0 0,3 0-184 0 0,0-1 0 0 0,1 2-1 0 0,0-1 1 0 0,0 2 0 0 0,1 0-1 0 0,0 0 1 0 0,0 2 0 0 0,1 0-1 0 0,0 0 1 0 0,0 1 0 0 0,0 1-1 0 0,13-2-350 0 0,2 5 761 0 0,-27 2-893 0 0,0-1 0 0 0,1 0 0 0 0,-1 0 0 0 0,1 0 1 0 0,-1-1-1 0 0,1 1 0 0 0,-1-1 0 0 0,0 0 1 0 0,1 0-1 0 0,0 0 132 0 0,-3 0-9377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14.8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1 351 8936 0 0,'3'-2'910'0'0,"-3"2"-848"0"0,1 0 0 0 0,-1 0 0 0 0,0 0-1 0 0,1 0 1 0 0,-1 0 0 0 0,0 0 0 0 0,1 0 0 0 0,-1 0-1 0 0,0 0 1 0 0,0 0 0 0 0,1 0 0 0 0,-1 0 0 0 0,0 0 0 0 0,1 0-1 0 0,-1-1 1 0 0,0 1 0 0 0,0 0 0 0 0,1 0 0 0 0,-1 0-1 0 0,0 0 1 0 0,0-1 0 0 0,0 1 0 0 0,1 0 0 0 0,-1 0 0 0 0,0-1-1 0 0,0 1 1 0 0,0 0 0 0 0,0 0 0 0 0,1-1 0 0 0,-1 1-1 0 0,0 0 1 0 0,0 0 0 0 0,0-1 0 0 0,0 1 0 0 0,0 0 0 0 0,0-1-1 0 0,0 1 1 0 0,0 0 0 0 0,0-1-62 0 0,14-24 1385 0 0,16-80-699 0 0,-26 89-347 0 0,-1 0 0 0 0,0 0 0 0 0,0-10-339 0 0,-2 16 226 0 0,1 0-1 0 0,1-1 1 0 0,-1 1 0 0 0,2 0 0 0 0,3-8-226 0 0,4-11 725 0 0,-11 28-682 0 0,1-1 0 0 0,0 0 0 0 0,0 0-1 0 0,0 1 1 0 0,1-1 0 0 0,-1 1 0 0 0,0-1-1 0 0,1 1 1 0 0,-1-1 0 0 0,0 1 0 0 0,1 0-1 0 0,0 0 1 0 0,-1 0 0 0 0,1-1-43 0 0,14-13 499 0 0,-15 15-490 0 0,-1 0 1 0 0,0-1 0 0 0,1 1-1 0 0,-1 0 1 0 0,1 0 0 0 0,-1-1 0 0 0,0 1-1 0 0,1 0 1 0 0,-1 0 0 0 0,1 0-1 0 0,-1 0 1 0 0,1-1 0 0 0,-1 1-1 0 0,0 0 1 0 0,1 0 0 0 0,-1 0-1 0 0,1 0 1 0 0,-1 0 0 0 0,1 0-1 0 0,-1 0 1 0 0,1 0 0 0 0,-1 1-1 0 0,0-1 1 0 0,1 0 0 0 0,-1 0-1 0 0,1 0 1 0 0,-1 0 0 0 0,0 0-1 0 0,1 1 1 0 0,-1-1 0 0 0,1 0 0 0 0,-1 0-1 0 0,0 1 1 0 0,1-1 0 0 0,-1 0-1 0 0,0 1 1 0 0,1-1 0 0 0,-1 0-1 0 0,0 1 1 0 0,0-1 0 0 0,1 1-1 0 0,-1-1 1 0 0,0 0-10 0 0,13 17 136 0 0,-4 0-129 0 0,-1 1 0 0 0,-1-1 1 0 0,0 1-1 0 0,1 12-7 0 0,-2-9-58 0 0,1 0 0 0 0,1 0-1 0 0,1 0 59 0 0,-3-13-76 0 0,-1 1-1 0 0,1-1 0 0 0,0 0 1 0 0,2 2 76 0 0,9 10-204 0 0,-7-8 66 0 0,0 0 0 0 0,1-1 0 0 0,1 0 138 0 0,6 6-293 0 0,-18-16 293 0 0,1-1 0 0 0,-1 0-1 0 0,1 1 1 0 0,-1-1 0 0 0,1 0-1 0 0,-1 1 1 0 0,0-1 0 0 0,1 0-1 0 0,-1 0 1 0 0,1 1 0 0 0,-1-1-1 0 0,1 0 1 0 0,-1 0 0 0 0,1 0-1 0 0,0 0 1 0 0,-1 0 0 0 0,1 0 0 0 0,-1 0-1 0 0,1 0 1 0 0,-1 0 0 0 0,1 0-1 0 0,-1 0 1 0 0,1 0 0 0 0,-1 0-1 0 0,1 0 1 0 0,-1 0 0 0 0,1-1-1 0 0,-1 1 1 0 0,1 0 0 0 0,-1 0 0 0 0,1-1-1 0 0,-1 1 1 0 0,1 0 0 0 0,-1 0-1 0 0,0-1 1 0 0,1 1 0 0 0,-1-1-1 0 0,1 1 1 0 0,-1 0 0 0 0,0-1-1 0 0,1 1 1 0 0,-1-1 0 0 0,0 1-1 0 0,0-1 1 0 0,1 1 0 0 0,12-26 173 0 0,-11 21-99 0 0,3-11 62 0 0,-1 1 0 0 0,-1-1 0 0 0,0 1 0 0 0,-1-1-1 0 0,0 0 1 0 0,-2 0 0 0 0,0-10-136 0 0,6-110 1219 0 0,2 130-899 0 0,2-2-3018 0 0,-10 8-9813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8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26 107 6632 0 0,'0'0'11'0'0,"-1"0"0"0"0,1 1 0 0 0,0-1 1 0 0,0 0-1 0 0,0 1 0 0 0,0-1 0 0 0,-1 0 0 0 0,1 0 1 0 0,0 1-1 0 0,0-1 0 0 0,-1 0 0 0 0,1 0 0 0 0,0 0 1 0 0,0 1-1 0 0,-1-1 0 0 0,1 0 0 0 0,0 0 0 0 0,-1 0 1 0 0,1 0-1 0 0,0 0 0 0 0,0 0 0 0 0,-1 1 0 0 0,1-1 1 0 0,0 0-1 0 0,-1 0 0 0 0,1 0 0 0 0,0 0 0 0 0,-1 0 1 0 0,1 0-1 0 0,0 0 0 0 0,-1 0 0 0 0,1 0 0 0 0,0-1 1 0 0,-1 1-1 0 0,1 0 0 0 0,0 0 0 0 0,-1 0 0 0 0,1 0 1 0 0,0 0-1 0 0,0-1 0 0 0,-1 1 0 0 0,1 0 0 0 0,0 0 1 0 0,0 0-1 0 0,-1-1-11 0 0,1 1 21 0 0,-1 0 0 0 0,0-1 1 0 0,0 1-1 0 0,1 0 0 0 0,-1-1 1 0 0,0 1-1 0 0,1-1 0 0 0,-1 1 1 0 0,0-1-1 0 0,1 1 0 0 0,-1-1 1 0 0,1 0-1 0 0,-1 1 0 0 0,1-1 1 0 0,-1 0-1 0 0,1 1 0 0 0,0-1 1 0 0,-1 0-1 0 0,1 0 0 0 0,0 1 1 0 0,-1-1-1 0 0,1 0 0 0 0,0 0 1 0 0,0 0-22 0 0,23-15 449 0 0,-16 11-194 0 0,9-4-94 0 0,2 0 0 0 0,-1 0 0 0 0,1 2 0 0 0,0 0 0 0 0,1 2 0 0 0,-1 0 0 0 0,1 0 0 0 0,0 2 0 0 0,1 0 0 0 0,14 1-161 0 0,-7-1 164 0 0,-11 1-120 0 0,0 0 0 0 0,1 1 1 0 0,-1 1-1 0 0,0 1 1 0 0,0 0-1 0 0,0 1 1 0 0,0 0-1 0 0,0 1-44 0 0,4 2-1307 0 0,-15-4-5251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37.7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9 896 0 0,'0'0'224'0'0,"0"0"0"0"0,0 0 0 0 0,0 0 12 0 0,0 0 48 0 0,-4-1 12 0 0,-12-5 0 0 0,13 4-1 0 0,3 2-5 0 0,0 1-242 0 0,0 0 0 0 0,0 0 1 0 0,0 0-1 0 0,0 0 0 0 0,0 0 0 0 0,-1 0 0 0 0,1-1 0 0 0,0 1 0 0 0,0 0 0 0 0,0 0 0 0 0,-1 0 0 0 0,1 0 1 0 0,0 0-1 0 0,-1-1 0 0 0,1 1 0 0 0,-1 0 0 0 0,1 0 0 0 0,-1-1 0 0 0,1 1 0 0 0,-1 0 0 0 0,0-1 1 0 0,1 1-1 0 0,-1-1 0 0 0,0 1 0 0 0,0-1 0 0 0,1 1 0 0 0,-1-1 0 0 0,0 1 0 0 0,0-1 0 0 0,0 0 1 0 0,1 1-1 0 0,-2-1-48 0 0,-2 1 80 0 0,0-1 1 0 0,-1 0 0 0 0,1 0 0 0 0,0 0-1 0 0,0 0 1 0 0,-4-1-81 0 0,6 1 93 0 0,-1-1-1 0 0,0 1 0 0 0,1 0 1 0 0,-1 0-1 0 0,0 0 1 0 0,1 0-1 0 0,-1 0 1 0 0,0 1-1 0 0,-2 0-92 0 0,-7 7 447 0 0,11-7-389 0 0,0 0 0 0 0,0 0-1 0 0,0 0 1 0 0,0 0 0 0 0,-1 0 0 0 0,1-1-1 0 0,0 1 1 0 0,0 0 0 0 0,-1-1 0 0 0,1 1-1 0 0,0-1 1 0 0,-1 0 0 0 0,1 1 0 0 0,0-1-1 0 0,-1 0-57 0 0,-3 1 42 0 0,-1 1 0 0 0,1 0 0 0 0,0 0 0 0 0,0 0 0 0 0,0 1 0 0 0,1-1 0 0 0,-1 1 0 0 0,0 0 0 0 0,1 0 0 0 0,-1 2-42 0 0,-29 16 276 0 0,32-20-267 0 0,0 1 0 0 0,-1 0 0 0 0,1 0 0 0 0,0 0 0 0 0,1 0 0 0 0,-1 0 0 0 0,0 1 0 0 0,1-1 0 0 0,-1 0 0 0 0,1 1 0 0 0,0-1 0 0 0,-1 1 0 0 0,1 1-9 0 0,-9 15 105 0 0,5-12-82 0 0,1 1 0 0 0,0 0 0 0 0,0-1 0 0 0,1 1 0 0 0,0 0 0 0 0,1 1 0 0 0,-2 3-23 0 0,2-1 82 0 0,-2 0 0 0 0,0 0 1 0 0,-5 10-83 0 0,7-15 76 0 0,0 1 0 0 0,0 0 0 0 0,0 0 0 0 0,1 0 1 0 0,0 0-1 0 0,1 0 0 0 0,-1 0 0 0 0,1 0 0 0 0,1 0 1 0 0,-1 0-1 0 0,1 2-76 0 0,0 4 103 0 0,-1-9-55 0 0,0 0 1 0 0,1 0-1 0 0,-1 0 1 0 0,0 0-1 0 0,1 0 1 0 0,0 0-1 0 0,0 0 0 0 0,0-1 1 0 0,1 1-1 0 0,-1 0 1 0 0,1-1-1 0 0,0 1 1 0 0,0-1-1 0 0,0 1 0 0 0,1-1 1 0 0,-1 0-1 0 0,1 0 1 0 0,0 0-1 0 0,-1 0 1 0 0,1 0-1 0 0,0-1 0 0 0,1 1 1 0 0,-1-1-1 0 0,0 0 1 0 0,3 1-49 0 0,-2-1-5 0 0,0-1 0 0 0,0 1 0 0 0,0-1 1 0 0,0 0-1 0 0,0 0 0 0 0,1 0 0 0 0,-1-1 0 0 0,0 1 1 0 0,1-1-1 0 0,-1 0 0 0 0,0 0 0 0 0,2-1 5 0 0,6-1-19 0 0,1 0 0 0 0,-2-1 0 0 0,9-2 19 0 0,23-13-1295 0 0,-42 18-5503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38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4616 0 0,'9'-7'808'0'0,"-7"4"-655"0"0,0 1-1 0 0,0 0 0 0 0,0 0 0 0 0,1-1 1 0 0,-1 2-1 0 0,0-1 0 0 0,1 0 1 0 0,0 0-1 0 0,-1 1 0 0 0,1 0 0 0 0,0-1 1 0 0,3 0-153 0 0,-6 2 61 0 0,0 0 16 0 0,22 4 729 0 0,-17-1-685 0 0,0 0-1 0 0,0 0 1 0 0,-1 1 0 0 0,1-1 0 0 0,-1 1-1 0 0,0 1 1 0 0,0-1 0 0 0,-1 0 0 0 0,1 1-1 0 0,-1 0 1 0 0,0 0 0 0 0,0 0 0 0 0,0 0-1 0 0,-1 0 1 0 0,0 0 0 0 0,0 1 0 0 0,0-1 0 0 0,-1 1-1 0 0,0 1-120 0 0,3 15 241 0 0,-1 0 0 0 0,-2 0 0 0 0,0 0 0 0 0,-2 10-241 0 0,1-5 132 0 0,0-26-96 0 0,0 1 42 0 0,0-1-113 0 0,0-1-1 0 0,0 0 1 0 0,0 0-1 0 0,-1 1 1 0 0,1-1-1 0 0,0 0 1 0 0,0 1-1 0 0,0-1 1 0 0,0 0-1 0 0,0 0 1 0 0,0 1-1 0 0,0-1 1 0 0,0 0-1 0 0,0 1 0 0 0,0-1 1 0 0,1 0-1 0 0,-1 1 1 0 0,0-1-1 0 0,0 0 1 0 0,0 0-1 0 0,0 1 1 0 0,0-1-1 0 0,0 0 1 0 0,1 0-1 0 0,-1 1 1 0 0,0-1-1 0 0,0 0 1 0 0,0 0-1 0 0,1 0 1 0 0,-1 1-1 0 0,0-1 1 0 0,0 0 35 0 0,1 0-7548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38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7 6728 0 0,'0'0'710'0'0,"0"0"-3"0"0,1-5 1963 0 0,-2 3-1429 0 0,-2 4-1225 0 0,0 0 0 0 0,0 0 0 0 0,1-1 0 0 0,-2 1 0 0 0,1-1 0 0 0,0 0 0 0 0,0 0 0 0 0,0 0 0 0 0,-1 0 0 0 0,-1-1-16 0 0,-10 5 54 0 0,12-4-45 0 0,-1 1-1 0 0,1-1 0 0 0,0 1 0 0 0,0 0 1 0 0,0 0-1 0 0,0 0 0 0 0,0 0 0 0 0,1 1 1 0 0,-2 0-9 0 0,-12 11 85 0 0,14-10-63 0 0,0 0 0 0 0,0 0 0 0 0,0 0-1 0 0,0 0 1 0 0,0 1 0 0 0,1-1 0 0 0,0 1 0 0 0,0-1-1 0 0,0 1 1 0 0,0 2-22 0 0,-4 15 112 0 0,2-8-8 0 0,1 1 1 0 0,0 0 0 0 0,1 1-1 0 0,1-1 1 0 0,1 0 0 0 0,0 7-105 0 0,1 18 118 0 0,-2-36-94 0 0,0-1-1 0 0,0 1 1 0 0,0-1-1 0 0,1 1 0 0 0,-1-1 1 0 0,1 0-1 0 0,0 1 1 0 0,0-1-1 0 0,0 0 1 0 0,1 0-1 0 0,-1 1 0 0 0,1-1 1 0 0,0 0-1 0 0,0-1 1 0 0,0 1-1 0 0,0 0 1 0 0,0 0-1 0 0,1-1 0 0 0,-1 1 1 0 0,1-1-1 0 0,0 1-23 0 0,0-2 2 0 0,0 0-1 0 0,0 0 1 0 0,1 0 0 0 0,-1 0-1 0 0,0-1 1 0 0,0 1 0 0 0,0-1-1 0 0,2 0-1 0 0,13 2-3 0 0,-14-1-8 0 0,0-2-1 0 0,0 1 1 0 0,0 0 0 0 0,0-1 0 0 0,0 0 0 0 0,1 0 0 0 0,-1 0 0 0 0,-1-1 0 0 0,1 1 0 0 0,0-1 0 0 0,0 0 0 0 0,0 0 0 0 0,-1 0 0 0 0,2-1 11 0 0,15-7-85 0 0,-16 8-75 0 0,0 0 0 0 0,-1 0 0 0 0,1-1 1 0 0,0 1-1 0 0,-1-1 0 0 0,1 1 0 0 0,-1-1 1 0 0,0 0-1 0 0,0-1 0 0 0,0 1 0 0 0,2-3 160 0 0,-5 5-8586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39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18 125 7432 0 0,'0'1'8'0'0,"0"-1"0"0"0,0 0 1 0 0,0 0-1 0 0,0 0 0 0 0,0 0 1 0 0,1 1-1 0 0,-1-1 0 0 0,0 0 1 0 0,0 0-1 0 0,0 0 0 0 0,0 0 1 0 0,0 1-1 0 0,0-1 0 0 0,0 0 1 0 0,0 0-1 0 0,0 0 0 0 0,-1 1 1 0 0,1-1-1 0 0,0 0 0 0 0,0 0 1 0 0,0 0-1 0 0,0 0 0 0 0,0 1 1 0 0,0-1-1 0 0,0 0 0 0 0,0 0 1 0 0,0 0-1 0 0,-1 0 0 0 0,1 0 1 0 0,0 1-1 0 0,0-1 0 0 0,0 0 0 0 0,0 0 1 0 0,0 0-1 0 0,-1 0 0 0 0,1 0 1 0 0,0 0-1 0 0,0 0 0 0 0,0 0 1 0 0,0 0-1 0 0,-1 0 0 0 0,1 1 1 0 0,0-1-1 0 0,0 0 0 0 0,0 0 1 0 0,0 0-1 0 0,-1 0 0 0 0,1 0 1 0 0,0 0-1 0 0,0 0 0 0 0,0 0-8 0 0,-9-10 943 0 0,8 9-894 0 0,1 1 0 0 0,-1-1-1 0 0,1 0 1 0 0,-1 0-1 0 0,1 0 1 0 0,0 0 0 0 0,-1 0-1 0 0,1 0 1 0 0,0-1-1 0 0,-1 1 1 0 0,1 0-1 0 0,0 0 1 0 0,0 0 0 0 0,0 0-1 0 0,0 0 1 0 0,0 0-1 0 0,0 0 1 0 0,1 0 0 0 0,-1 0-1 0 0,0 0 1 0 0,0 0-1 0 0,1 0 1 0 0,-1 0-1 0 0,1 0 1 0 0,-1 0 0 0 0,1 0-1 0 0,-1 0 1 0 0,1 0-1 0 0,0 0 1 0 0,0 0-49 0 0,11-12 229 0 0,8-6-189 0 0,-18 18-36 0 0,56-32 75 0 0,-52 30-71 0 0,1 0 0 0 0,-1 1 0 0 0,0 0-1 0 0,1 0 1 0 0,-1 0 0 0 0,1 1 0 0 0,0 0 0 0 0,5 0-8 0 0,-6 1-262 0 0,0-1 0 0 0,0 1 0 0 0,-1-1 0 0 0,1-1 0 0 0,3 0 262 0 0,-5 1-6690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39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0 6824 0 0,'-2'31'3142'0'0,"-2"20"-2368"0"0,-2 18-625 0 0,-5 26 1128 0 0,11-7-1683 0 0,0-88-8002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39.8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1 103 6928 0 0,'57'-3'3190'0'0,"29"-9"-2793"0"0,-15 2-10 0 0,19-4 297 0 0,39-14-684 0 0,-91 19-41 0 0,15-7-1592 0 0,-30 6-5455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0.3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68 5224 0 0,'0'0'132'0'0,"0"0"0"0"0,-1 0 1 0 0,1 0-1 0 0,0 0 0 0 0,0 0 1 0 0,0 1-1 0 0,-1-1 0 0 0,1 0 1 0 0,0 0-1 0 0,0-1 0 0 0,0 1 0 0 0,-1 0 1 0 0,1 0-1 0 0,0 0 0 0 0,0 0 1 0 0,-1 0-1 0 0,1 0 0 0 0,0 0 1 0 0,0 0-1 0 0,0 0 0 0 0,0 0 0 0 0,-1 0 1 0 0,1-1-1 0 0,0 1 0 0 0,0 0 1 0 0,0 0-1 0 0,0 0 0 0 0,-1 0 1 0 0,1 0-1 0 0,0-1 0 0 0,0 1 0 0 0,0 0 1 0 0,0 0-1 0 0,0 0 0 0 0,0-1-132 0 0,-3-3 1198 0 0,0 1-1144 0 0,1 1-1 0 0,-1 0 1 0 0,0-1 0 0 0,0 1 0 0 0,0 0 0 0 0,0 1 0 0 0,-1-1 0 0 0,1 1 0 0 0,0-1-1 0 0,-1 1 1 0 0,1 0 0 0 0,-1 0 0 0 0,0 0 0 0 0,0 0-54 0 0,2 1 24 0 0,1-1 0 0 0,-1 1-1 0 0,0 0 1 0 0,1 0 0 0 0,-1-1 0 0 0,0 1 0 0 0,1 0 0 0 0,-1 0-1 0 0,0 0 1 0 0,1 1 0 0 0,-1-1 0 0 0,1 0 0 0 0,-1 1 0 0 0,0-1 0 0 0,1 1-1 0 0,-1-1 1 0 0,1 1 0 0 0,-1 0 0 0 0,1-1 0 0 0,-1 1 0 0 0,1 0-1 0 0,0 0 1 0 0,-1 0 0 0 0,1 0 0 0 0,0 1 0 0 0,0-1 0 0 0,0 0-1 0 0,0 0 1 0 0,0 1 0 0 0,0-1 0 0 0,0 1-24 0 0,0 0 32 0 0,-1 0 0 0 0,1 1 0 0 0,0-1-1 0 0,-1 0 1 0 0,1 0 0 0 0,-1 0 0 0 0,0 0 0 0 0,0 0 0 0 0,-1 1-32 0 0,1-1 31 0 0,0 0 0 0 0,-1 1 1 0 0,2-1-1 0 0,-1 0 0 0 0,0 1 0 0 0,0-1 0 0 0,1 1 1 0 0,-1 0-1 0 0,1 0-31 0 0,-4 9 50 0 0,1 1 0 0 0,0-1 0 0 0,1 1 1 0 0,0 0-1 0 0,1 0 0 0 0,0 0 0 0 0,1 1 0 0 0,1 9-50 0 0,0-19 13 0 0,0 1-1 0 0,1-1 1 0 0,-1 0-1 0 0,1 1 1 0 0,0-1 0 0 0,0 0-1 0 0,1 0 1 0 0,-1 0-1 0 0,1 1 1 0 0,0-2-1 0 0,0 1 1 0 0,0 0 0 0 0,0 0-1 0 0,1-1 1 0 0,0 1-1 0 0,-1-1 1 0 0,1 0-1 0 0,1 0 1 0 0,-1 0 0 0 0,0 0-1 0 0,1 0 1 0 0,-1-1-1 0 0,1 1 1 0 0,0-1 0 0 0,0 0-1 0 0,0 0 1 0 0,0-1-1 0 0,0 1-12 0 0,4 0 26 0 0,-1 1 0 0 0,0-2 0 0 0,1 1 0 0 0,0-1 0 0 0,-1 0-1 0 0,1-1 1 0 0,0 1 0 0 0,-1-2 0 0 0,1 1 0 0 0,6-2-26 0 0,-10 1 13 0 0,-1 1 1 0 0,0-1 0 0 0,0-1-1 0 0,0 1 1 0 0,0 0-1 0 0,0-1 1 0 0,0 1 0 0 0,0-1-1 0 0,0 0 1 0 0,0 0-1 0 0,-1 0 1 0 0,1 0 0 0 0,-1-1-1 0 0,1 1 1 0 0,-1 0-1 0 0,0-1 1 0 0,0 0 0 0 0,0 0-1 0 0,0 0 1 0 0,-1 1-1 0 0,1-2 1 0 0,-1 1 0 0 0,0 0-1 0 0,0 0 1 0 0,0-1-14 0 0,2-4 53 0 0,0 0 1 0 0,-1-1-1 0 0,0 1 1 0 0,0-1-1 0 0,-1 1 1 0 0,0-1-1 0 0,0 0 1 0 0,-1 1-1 0 0,-1-1 1 0 0,1 0-1 0 0,-1 1 1 0 0,-1-1 0 0 0,1 1-1 0 0,-2-1 1 0 0,0-1-54 0 0,-3-9 226 0 0,-1 1 0 0 0,0-1 0 0 0,-2 1 0 0 0,0 1 0 0 0,-1 0-1 0 0,-7-9-225 0 0,14 24-2078 0 0,3 2-8315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0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1 259 9040 0 0,'13'-10'1309'0'0,"-12"8"-1077"0"0,0 0 1 0 0,1 0-1 0 0,-1 0 0 0 0,0 0 1 0 0,0 0-1 0 0,0 0 0 0 0,0 0 1 0 0,0-1-1 0 0,-1 1 1 0 0,1 0-1 0 0,-1-2-232 0 0,4-17 633 0 0,0-1 1 0 0,-2 1-1 0 0,-1-1 0 0 0,0-11-633 0 0,7 5 1227 0 0,-8 28-1200 0 0,1-1 0 0 0,-1 1 0 0 0,0 0 0 0 0,0-1 0 0 0,0 1 1 0 0,1 0-1 0 0,-1 0 0 0 0,0-1 0 0 0,1 1 0 0 0,-1 0 0 0 0,0 0 0 0 0,0-1 1 0 0,1 1-1 0 0,-1 0 0 0 0,0 0 0 0 0,1 0 0 0 0,-1 0 0 0 0,1 0 0 0 0,-1 0 1 0 0,0-1-1 0 0,1 1 0 0 0,-1 0 0 0 0,0 0 0 0 0,1 0 0 0 0,-1 0 0 0 0,1 0 0 0 0,-1 0 1 0 0,0 0-1 0 0,1 1 0 0 0,-1-1 0 0 0,0 0 0 0 0,1 0 0 0 0,-1 0 0 0 0,0 0 1 0 0,1 0-1 0 0,-1 1 0 0 0,0-1 0 0 0,1 0 0 0 0,-1 0-27 0 0,16 8 371 0 0,-5 4-263 0 0,7 9-27 0 0,1-1 1 0 0,0-1-1 0 0,1 0 0 0 0,13 7-81 0 0,-22-19 0 0 0,0-1 0 0 0,1 0 0 0 0,0 0 0 0 0,0-1 0 0 0,1-1 0 0 0,-1 0 0 0 0,1-1 0 0 0,0 0 0 0 0,7 0 0 0 0,19-3-27 0 0,-14-1 6 0 0,-20 0 10 0 0,1 0 0 0 0,-1-1 0 0 0,0 1 0 0 0,1-1 0 0 0,-1 0 0 0 0,0 0-1 0 0,0 0 1 0 0,0-1 0 0 0,0 0 11 0 0,20-9-65 0 0,-23 10 64 0 0,1 1-1 0 0,0-1 0 0 0,-1 0 1 0 0,0 0-1 0 0,1 0 1 0 0,-1 0-1 0 0,0-1 1 0 0,0 1-1 0 0,0 0 1 0 0,0-1-1 0 0,0 1 1 0 0,0-2 1 0 0,12-14-1 0 0,-13 16 9 0 0,0 0-1 0 0,-1 0 0 0 0,1 1 0 0 0,0-1 0 0 0,-1 0 1 0 0,1 0-1 0 0,-1 0 0 0 0,0 0 0 0 0,1 0 0 0 0,-1 0 1 0 0,0 0-1 0 0,0 0 0 0 0,0 0 0 0 0,-1 0 0 0 0,1 0 1 0 0,0 0-1 0 0,-1 0 0 0 0,1 0 0 0 0,-1 0 0 0 0,0 0 1 0 0,0 0-8 0 0,-1-4 81 0 0,0 0 1 0 0,0 1 0 0 0,0-1 0 0 0,-1 1 0 0 0,0 0 0 0 0,-2-3-82 0 0,-42-51 743 0 0,40 43-521 0 0,6 10-2634 0 0,1 6-10079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2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21 3408 0 0,'-11'-15'2066'0'0,"8"10"-440"0"0,1 6-792 0 0,2 168 4361 0 0,-8-150-5846 0 0,8-19-8267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2.4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0 102 6824 0 0,'1'-1'71'0'0,"0"-1"1"0"0,-1 1-1 0 0,1 0 1 0 0,0 0-1 0 0,0 0 1 0 0,0 0 0 0 0,0 0-1 0 0,0 0 1 0 0,0 1-1 0 0,0-1 1 0 0,1 0-1 0 0,-1 0 1 0 0,0 1-1 0 0,0-1 1 0 0,1 1-1 0 0,-1-1 1 0 0,0 1-1 0 0,1 0 1 0 0,-1-1-72 0 0,18-8 530 0 0,2-2-346 0 0,2 0 1 0 0,0 1-1 0 0,0 1 0 0 0,0 2 1 0 0,1 0-1 0 0,5 0-184 0 0,-10 2 126 0 0,23 1 455 0 0,-8 1-39 0 0,-21 2-385 0 0,-1 0 1 0 0,1 1 0 0 0,-1 0-1 0 0,1 1 1 0 0,-1 0 0 0 0,1 1-1 0 0,-1 0 1 0 0,7 3-158 0 0,44 1-1228 0 0,-52-5-6705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8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1 554 4616 0 0,'5'-15'760'0'0,"-4"14"-693"0"0,-1 0 1 0 0,1 0-1 0 0,-1 1 0 0 0,1-1 0 0 0,-1 0 0 0 0,1 0 0 0 0,-1 0 0 0 0,0 0 0 0 0,1 0 0 0 0,-1 0 0 0 0,0 0 0 0 0,0 0 0 0 0,0-1 0 0 0,0 1 1 0 0,0 0-1 0 0,0 0 0 0 0,0 0 0 0 0,0 0-67 0 0,0-1 123 0 0,0-1 1 0 0,1 1-1 0 0,-1 0 0 0 0,0 0 1 0 0,1-1-1 0 0,-1 1 0 0 0,1 0 1 0 0,0 0-1 0 0,0 0 1 0 0,0 0-1 0 0,0-1-123 0 0,8-22 515 0 0,-6-14-97 0 0,-1 0 1 0 0,-2-1 0 0 0,-4-37-419 0 0,-3 22 385 0 0,3 29-68 0 0,1 1 1 0 0,1-1-1 0 0,1-15-317 0 0,3 22 360 0 0,0 0-1 0 0,1 0 1 0 0,4-11-360 0 0,-7 29 5 0 0,0 1 0 0 0,0-1 0 0 0,1 0 0 0 0,-1 1 0 0 0,0-1 1 0 0,1 0-1 0 0,-1 1 0 0 0,1-1 0 0 0,-1 1 0 0 0,1-1 0 0 0,-1 1 0 0 0,1-1 1 0 0,-1 1-1 0 0,1-1 0 0 0,0 1 0 0 0,-1-1 0 0 0,1 1 0 0 0,0 0 1 0 0,-1-1-1 0 0,1 1 0 0 0,0 0 0 0 0,-1 0 0 0 0,1-1 0 0 0,0 1 0 0 0,-1 0 1 0 0,1 0-1 0 0,0 0 0 0 0,0 0 0 0 0,-1 0 0 0 0,1 0 0 0 0,0 0 1 0 0,0 0-1 0 0,-1 0 0 0 0,1 1 0 0 0,0-1 0 0 0,-1 0 0 0 0,1 0 0 0 0,0 1 1 0 0,0-1-1 0 0,0 1-5 0 0,1-1-16 0 0,0 1 0 0 0,0 0 0 0 0,0 0 0 0 0,0 0 1 0 0,0 1-1 0 0,0-1 0 0 0,0 0 0 0 0,0 1 0 0 0,-1 0 0 0 0,1-1 1 0 0,1 2 15 0 0,75 121-240 0 0,15 8 240 0 0,-58-81-14 0 0,-20-28 46 0 0,1 0 0 0 0,0-2-1 0 0,2 0 1 0 0,15 14-32 0 0,-9-15 5 0 0,1-2-1 0 0,1 0 1 0 0,0-2-1 0 0,1-1 1 0 0,10 4-5 0 0,-34-18 20 0 0,0 0 0 0 0,0 0 1 0 0,0 0-1 0 0,0 0 1 0 0,0-1-1 0 0,0 1 1 0 0,1-1-1 0 0,-1 1 1 0 0,0-1-1 0 0,1 0-20 0 0,-4 0 7 0 0,1 0-1 0 0,0 0 1 0 0,0 0-1 0 0,0-1 1 0 0,0 1-1 0 0,0 0 1 0 0,-1 0-1 0 0,1 0 1 0 0,0-1-1 0 0,0 1 1 0 0,0 0 0 0 0,-1-1-1 0 0,1 1 1 0 0,0 0-1 0 0,0-1 1 0 0,-1 1-1 0 0,1-1 1 0 0,0 0-1 0 0,-1 1 1 0 0,1-1 0 0 0,-1 1-1 0 0,1-1 1 0 0,0 0-1 0 0,-1 1 1 0 0,0-1-1 0 0,1 0 1 0 0,-1 0-1 0 0,1 0 1 0 0,-1 1-1 0 0,0-1 1 0 0,0 0 0 0 0,1 0-1 0 0,-1 0 1 0 0,0 1-1 0 0,0-1 1 0 0,0 0-1 0 0,0 0-6 0 0,-9-172 766 0 0,3 83-377 0 0,-11-67 658 0 0,17 150-942 0 0,-1 0 72 0 0,0 0 0 0 0,1 0 0 0 0,0 0-1 0 0,0 0 1 0 0,1 0 0 0 0,0 0 0 0 0,0 0 0 0 0,0 1-1 0 0,1-1 1 0 0,0 0 0 0 0,1 1 0 0 0,-1-1-1 0 0,4-4-176 0 0,15-2-2074 0 0,-20 12-8671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2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6928 0 0,'0'0'265'0'0,"-2"27"956"0"0,-1 48-502 0 0,-7-15 38 0 0,9-56-678 0 0,1-3-42 0 0,0 0 0 0 0,0-1 0 0 0,1 1 0 0 0,-1 0 1 0 0,0 0-1 0 0,0 0 0 0 0,0 0 0 0 0,1 0 0 0 0,-1 0 0 0 0,0 0 0 0 0,1 0 0 0 0,-1 0 0 0 0,1-1 0 0 0,-1 1 1 0 0,1 0-38 0 0,4 13 394 0 0,-5-7-100 0 0,-1-5-210 0 0,1-1 0 0 0,0 1 0 0 0,0-1 0 0 0,0 1 0 0 0,0-1 0 0 0,0 1 0 0 0,0-1 0 0 0,1 0 0 0 0,-1 1 0 0 0,0-1 0 0 0,1 1 0 0 0,-1-1 0 0 0,1 0 0 0 0,-1 1 0 0 0,1-1 0 0 0,0 0 0 0 0,-1 0 0 0 0,2 1-84 0 0,2 3 236 0 0,-4-5-279 0 0,0 1 0 0 0,0-1 1 0 0,0 0-1 0 0,1 1 0 0 0,-1-1 0 0 0,0 0 0 0 0,1 0 0 0 0,-1 0 0 0 0,0 1 0 0 0,0-1 0 0 0,1 0 0 0 0,-1 0 0 0 0,0 0 0 0 0,1 0 0 0 0,-1 1 0 0 0,0-1 0 0 0,1 0 1 0 0,-1 0-1 0 0,0 0 0 0 0,1 0 0 0 0,-1 0 0 0 0,1 0 0 0 0,-1 0 0 0 0,0 0 0 0 0,1 0 0 0 0,-1 0 0 0 0,0 0 0 0 0,1 0 0 0 0,-1 0 0 0 0,0-1 43 0 0,1 1-8346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3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9848 0 0,'-1'18'263'0'0,"0"-13"-100"0"0,1 0-1 0 0,0 0 1 0 0,0 0 0 0 0,0 0 0 0 0,1 0-1 0 0,-1 0 1 0 0,1 0 0 0 0,1 0 0 0 0,-1 0-1 0 0,1 0 1 0 0,0 0-163 0 0,-1-1 33 0 0,1 0 0 0 0,-1 0 0 0 0,0 0 0 0 0,0 0 0 0 0,-1 0-1 0 0,1 0 1 0 0,-1 0 0 0 0,0 0 0 0 0,0 1-33 0 0,4 28 377 0 0,1-14-139 0 0,8 22 230 0 0,-10-31-366 0 0,3 4 218 0 0,-5-13-294 0 0,0 1-1 0 0,0 0 1 0 0,-1 0-1 0 0,1 0 1 0 0,-1 0-1 0 0,0 0 1 0 0,1 0-1 0 0,-1 0 1 0 0,0 1-1 0 0,0-1 1 0 0,0 0-1 0 0,0 0 1 0 0,-1 0-1 0 0,1 0-25 0 0,-1 6 123 0 0,1-7-80 0 0,0-1-3 0 0,0 0-24 0 0,0 0-1 0 0,0 0 2 0 0,0 0-1792 0 0,0 0-7187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3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0 115 7432 0 0,'2'0'72'0'0,"0"1"0"0"0,1-1 0 0 0,-1 1 1 0 0,0-1-1 0 0,1 0 0 0 0,-1 1 0 0 0,0-1 1 0 0,0 0-1 0 0,1-1 0 0 0,-1 1 0 0 0,0 0 0 0 0,1-1 1 0 0,-1 1-1 0 0,0-1 0 0 0,0 0 0 0 0,2 0-72 0 0,41-21 1917 0 0,-21 10-1367 0 0,7 0-345 0 0,0 2 0 0 0,0 1-1 0 0,0 1 1 0 0,27-2-205 0 0,-8 4 436 0 0,-26 4-79 0 0,0-2 1 0 0,4-1-358 0 0,-7 2 360 0 0,0 0 0 0 0,0 2 1 0 0,20 0-361 0 0,-8 9-579 0 0,-28 30-1819 0 0,-7-17 1753 0 0,1-15 563 0 0,0 0 1 0 0,1 1-1 0 0,-1-1 0 0 0,1 0 1 0 0,1 1-1 0 0,-1-1 1 0 0,1 0-1 0 0,0 0 0 0 0,0 1 1 0 0,1-1-1 0 0,1 2 82 0 0,1 6 55 0 0,-3-11-16 0 0,-1-1 0 0 0,1 0 0 0 0,0 1 0 0 0,-1-1 0 0 0,1 0 0 0 0,0 1 1 0 0,1-1-1 0 0,-1 0 0 0 0,0 0 0 0 0,1 0 0 0 0,-1 0 0 0 0,1 0 1 0 0,-1-1-1 0 0,2 2-39 0 0,5 3 110 0 0,-7-4-81 0 0,0-1-1 0 0,0 0 1 0 0,0 0 0 0 0,1 0-1 0 0,-1 0 1 0 0,0-1 0 0 0,1 1-1 0 0,-1 0 1 0 0,1-1 0 0 0,-1 1 0 0 0,1 0-1 0 0,-1-1 1 0 0,1 0 0 0 0,0 1-29 0 0,15 1 220 0 0,-12 0-99 0 0,0-2-1 0 0,0 1 1 0 0,0 0 0 0 0,0-1-1 0 0,0 0 1 0 0,0 0-1 0 0,0-1 1 0 0,0 1 0 0 0,0-1-1 0 0,1-1-120 0 0,12-2 503 0 0,-15 3-424 0 0,0 1 0 0 0,0-1 0 0 0,0 0 0 0 0,0 0 0 0 0,0 0 1 0 0,0 0-1 0 0,-1 0 0 0 0,1-1 0 0 0,0 1 0 0 0,-1-1 0 0 0,1 0 1 0 0,-1 0-1 0 0,1 0 0 0 0,-1 0 0 0 0,0 0 0 0 0,0 0 1 0 0,0-1-1 0 0,0 1 0 0 0,1-3-79 0 0,12-14 448 0 0,-12 16-389 0 0,-1 1 0 0 0,1-1 0 0 0,-1-1 0 0 0,0 1 1 0 0,0 0-1 0 0,2-4-59 0 0,46-102 602 0 0,-49 108-569 0 0,0-1-1 0 0,0 0 1 0 0,0 0-1 0 0,0 1 1 0 0,1-1-1 0 0,-1 1 1 0 0,1-1-1 0 0,-1 1 1 0 0,1 0-1 0 0,-1 0 1 0 0,1-1-1 0 0,0 1 0 0 0,-1 0 1 0 0,1 0-1 0 0,0 1 1 0 0,0-1-1 0 0,0 0 1 0 0,0 1-1 0 0,0-1 1 0 0,0 1-1 0 0,0-1 1 0 0,0 1-33 0 0,3 23 116 0 0,-4-18-101 0 0,-1 0 0 0 0,0 1 0 0 0,0-1 0 0 0,0 0 0 0 0,-1 1 0 0 0,1-1 0 0 0,-1 1-15 0 0,-2 19 39 0 0,2 1 9 0 0,1 26 66 0 0,0-49-106 0 0,0 0 0 0 0,1 0 0 0 0,-1 0-1 0 0,1 0 1 0 0,0 0 0 0 0,0 0 0 0 0,0 0 0 0 0,0-1 0 0 0,1 1-1 0 0,-1 0 1 0 0,1-1 0 0 0,-1 1 0 0 0,1-1 0 0 0,1 2-8 0 0,38 39 158 0 0,-40-43-178 0 0,1 1-1 0 0,-1 0 0 0 0,0-1 0 0 0,0 1 1 0 0,0-1-1 0 0,1 1 0 0 0,-1-1 0 0 0,0 0 0 0 0,0 1 1 0 0,1-1-1 0 0,-1 0 0 0 0,0 0 0 0 0,1 0 0 0 0,-1 0 1 0 0,0 0-1 0 0,0 0 0 0 0,1-1 21 0 0,3 1-1821 0 0,-4 0-8732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4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7024 0 0,'2'2'260'0'0,"0"1"-1"0"0,0 0 1 0 0,0-1 0 0 0,0 1 0 0 0,-1 0 0 0 0,1 0 0 0 0,-1 0-1 0 0,0 0 1 0 0,0 0 0 0 0,0 1 0 0 0,0-1 0 0 0,0 2-260 0 0,3 43 1233 0 0,-2-18-696 0 0,-1-14-346 0 0,5 17 188 0 0,-3-12 63 0 0,-3-20-394 0 0,0 0 0 0 0,0 1 0 0 0,1-1 0 0 0,-1 0-1 0 0,0 1 1 0 0,0-1 0 0 0,1 0 0 0 0,-1 1 0 0 0,1-1-1 0 0,-1 0 1 0 0,1 0 0 0 0,-1 1 0 0 0,1-1 0 0 0,0 0-1 0 0,-1 0 1 0 0,1 0 0 0 0,0 0 0 0 0,1 1-48 0 0,0 2 851 0 0,-6-14-454 0 0,2-7-297 0 0,0 0 0 0 0,1 0 0 0 0,1 0 0 0 0,0 0 0 0 0,1 0 0 0 0,1 0-100 0 0,0 6 56 0 0,1 1-1 0 0,0 0 1 0 0,0 0 0 0 0,1 1 0 0 0,0-1 0 0 0,5-8-56 0 0,-5 14 12 0 0,0 1 0 0 0,1-1 0 0 0,-1 1 0 0 0,1-1 0 0 0,0 1 0 0 0,0 1 0 0 0,0-1 0 0 0,0 1 0 0 0,1-1 0 0 0,-1 2 0 0 0,4-2-12 0 0,16-7 45 0 0,-14 5-22 0 0,0 1 1 0 0,1 0-1 0 0,0 1 0 0 0,0 0 1 0 0,0 1-1 0 0,0 0 1 0 0,0 1-1 0 0,0 0 0 0 0,1 1 1 0 0,-1 1-1 0 0,12 1-23 0 0,-17 0 31 0 0,1 1-1 0 0,-1 0 1 0 0,1 0-1 0 0,-1 1 0 0 0,0 0 1 0 0,-1 1-1 0 0,1-1 1 0 0,5 5-31 0 0,-12-8 0 0 0,0-1 2 0 0,1 1-1 0 0,-1 0 1 0 0,1 0-1 0 0,-1 0 1 0 0,0-1-1 0 0,0 1 1 0 0,1 0-1 0 0,-1 0 1 0 0,0 0-1 0 0,0 0 1 0 0,0 0-1 0 0,0 0 1 0 0,0-1-1 0 0,0 1 1 0 0,0 0-1 0 0,0 0 1 0 0,0 0-1 0 0,0 0 1 0 0,-1 0-1 0 0,1 0 1 0 0,0-1-1 0 0,-1 1 1 0 0,1 0-1 0 0,0 0 1 0 0,-1 0 0 0 0,1-1-1 0 0,-1 1 1 0 0,1 0-1 0 0,-1-1 1 0 0,0 1-2 0 0,-17 24 13 0 0,9-17-11 0 0,-1 0 1 0 0,-1 0-1 0 0,0-1 1 0 0,0-1-1 0 0,0 0 1 0 0,0 0-1 0 0,-1-1 1 0 0,-12 4-3 0 0,5-2-87 0 0,-1 2 0 0 0,-9 6 87 0 0,28-15-18 0 0,0 1 0 0 0,0-1 0 0 0,1 0 0 0 0,-1 1 0 0 0,0-1 0 0 0,1 1 0 0 0,-1-1 0 0 0,0 1 0 0 0,1-1 0 0 0,-1 1 0 0 0,1 0 0 0 0,-1-1 0 0 0,1 1 0 0 0,-1-1 0 0 0,1 1 0 0 0,-1 0 0 0 0,1 0 0 0 0,0-1 0 0 0,-1 1 0 0 0,1 0 0 0 0,0 0 0 0 0,0-1 0 0 0,-1 1 0 0 0,1 0 0 0 0,0 0 18 0 0,1 0-11 0 0,-1 0 0 0 0,0 0 0 0 0,1-1 0 0 0,-1 1 0 0 0,0 0 0 0 0,1 0 1 0 0,0-1-1 0 0,-1 1 0 0 0,1 0 0 0 0,-1-1 0 0 0,1 1 0 0 0,0 0 0 0 0,-1-1 0 0 0,1 1 0 0 0,0-1 0 0 0,0 1 1 0 0,-1-1-1 0 0,1 1 0 0 0,0-1 11 0 0,8 4-15 0 0,1 0 0 0 0,-1-1-1 0 0,1 0 1 0 0,1 0 15 0 0,0 1-19 0 0,93 25-8 0 0,-71-21 24 0 0,-17-4-467 0 0,0-1 0 0 0,0-1 1 0 0,0 0-1 0 0,14-1 470 0 0,-28-1-9937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4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56 8744 0 0,'0'-1'78'0'0,"0"0"-1"0"0,0-1 1 0 0,1 1 0 0 0,-1 0 0 0 0,0-1 0 0 0,0 1 0 0 0,0 0-1 0 0,-1-1 1 0 0,1 1 0 0 0,0 0 0 0 0,0 0 0 0 0,-1-1 0 0 0,1 1-1 0 0,-1 0 1 0 0,1 0 0 0 0,-1-1 0 0 0,0 1 0 0 0,1 0 0 0 0,-1 0-1 0 0,0 0 1 0 0,0 0 0 0 0,0 0 0 0 0,1 0 0 0 0,-1 0 0 0 0,0 0-1 0 0,-1 0 1 0 0,1 1 0 0 0,0-1 0 0 0,-1 0-78 0 0,-3-5 418 0 0,5 6-386 0 0,0-1 0 0 0,0 1 0 0 0,0-1 0 0 0,-1 1 0 0 0,1 0 0 0 0,0-1-1 0 0,-1 1 1 0 0,1 0 0 0 0,0 0 0 0 0,-1-1 0 0 0,1 1 0 0 0,0 0 0 0 0,-1 0 0 0 0,1-1 0 0 0,-1 1 0 0 0,1 0 0 0 0,0 0-1 0 0,-1 0 1 0 0,1 0 0 0 0,-1-1 0 0 0,1 1 0 0 0,-1 0 0 0 0,1 0 0 0 0,-1 0-32 0 0,-15-4 339 0 0,14 3-324 0 0,-1 0 1 0 0,0 0-1 0 0,0 0 0 0 0,0 1 1 0 0,0-1-1 0 0,0 1 1 0 0,0 0-1 0 0,0 0 1 0 0,0 0-1 0 0,-1 0-15 0 0,-16 1 93 0 0,18-1-77 0 0,1 0 1 0 0,-1-1-1 0 0,0 1 1 0 0,1 0 0 0 0,-1 1-1 0 0,1-1 1 0 0,-1 0-1 0 0,1 0 1 0 0,-1 1-1 0 0,0-1 1 0 0,1 1-1 0 0,-1-1 1 0 0,1 1-1 0 0,0-1 1 0 0,-1 1-1 0 0,1 0 1 0 0,-1 0-1 0 0,1 0 1 0 0,0 0-1 0 0,0 0 1 0 0,-1 0-1 0 0,1 0 1 0 0,0 0-1 0 0,0 1 1 0 0,0-1-1 0 0,0 0 1 0 0,0 1-17 0 0,0 1 21 0 0,-1-1 1 0 0,1 1-1 0 0,0 0 1 0 0,0 0-1 0 0,0-1 0 0 0,0 1 1 0 0,0 0-1 0 0,1 0 1 0 0,-1 0-1 0 0,1 0 1 0 0,0 0-1 0 0,-1 0 0 0 0,2 0 1 0 0,-1 0-1 0 0,0 0 1 0 0,0 0-1 0 0,1 0 0 0 0,0-1 1 0 0,0 1-1 0 0,0 0-21 0 0,1 6 14 0 0,2-1 0 0 0,-1 0 0 0 0,1 0 0 0 0,0-1 0 0 0,1 1 0 0 0,0 0-14 0 0,7 8 30 0 0,0 0 1 0 0,13 12-31 0 0,-20-22 6 0 0,1 0 1 0 0,0-1-1 0 0,1 0 0 0 0,-1 0 1 0 0,1 0-1 0 0,0-1 1 0 0,0 0-1 0 0,2 0-6 0 0,-8-3 4 0 0,0 0 1 0 0,1 0 0 0 0,-1-1-1 0 0,0 1 1 0 0,0 0-1 0 0,0 0 1 0 0,0 0-1 0 0,0 0 1 0 0,-1 0-1 0 0,1 0 1 0 0,0 0 0 0 0,0 0-1 0 0,-1 1 1 0 0,1-1-1 0 0,-1 0 1 0 0,1 0-1 0 0,-1 1 1 0 0,1-1-5 0 0,2 7 51 0 0,-3-8-25 0 0,0 0 0 0 0,0 0 10 0 0,-27 6 156 0 0,21-3-169 0 0,-1 0 0 0 0,1-1 0 0 0,-1 0 0 0 0,1 0 0 0 0,-1-1 0 0 0,0 1 0 0 0,0-1 0 0 0,0-1 0 0 0,0 0 0 0 0,0 0 0 0 0,0 0 0 0 0,0 0 1 0 0,0-1-1 0 0,0-1 0 0 0,-3 0-23 0 0,10 2-18 0 0,-1-1 0 0 0,1 1 0 0 0,0 0 1 0 0,-1-1-1 0 0,1 1 0 0 0,0-1 0 0 0,-1 1 1 0 0,1-1-1 0 0,0 1 0 0 0,-1-1 0 0 0,1 1 1 0 0,0-1-1 0 0,0 1 0 0 0,0-1 0 0 0,-1 1 1 0 0,1-1-1 0 0,0 1 0 0 0,0-1 0 0 0,0 1 1 0 0,0-1-1 0 0,0 1 0 0 0,0-1 0 0 0,0 0 1 0 0,0 1-1 0 0,0-1 0 0 0,0 1 0 0 0,1-1 18 0 0,-1-1-1352 0 0,0 1-7776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5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0 201 7232 0 0,'11'9'856'0'0,"4"6"1114"0"0,-12-9-1630 0 0,-1 0-1 0 0,1 0 0 0 0,-1 0 1 0 0,0 0-1 0 0,-1 0 0 0 0,1 1 1 0 0,-1 1-340 0 0,8 27 684 0 0,6-11 864 0 0,-16-27-1444 0 0,1-1 0 0 0,-1 0 0 0 0,1 0-1 0 0,0 0 1 0 0,0 0 0 0 0,0 0 0 0 0,0 0-1 0 0,1-2-103 0 0,0-8 158 0 0,0-11 65 0 0,1 0 0 0 0,1 0 0 0 0,1 0 0 0 0,1 1 0 0 0,2 0-1 0 0,1-5-222 0 0,-6 25 44 0 0,0 0 0 0 0,0-1 0 0 0,0 1-1 0 0,0 0 1 0 0,1 1 0 0 0,0-1 0 0 0,0 0 0 0 0,0 1-1 0 0,0-1 1 0 0,0 1 0 0 0,1 0 0 0 0,-1 0-1 0 0,1 0 1 0 0,0 0-44 0 0,10-5 135 0 0,-1 1 1 0 0,1 0-1 0 0,8-3-135 0 0,0 1 119 0 0,-18 7-111 0 0,1 0 0 0 0,0 0 0 0 0,1 1 0 0 0,-1-1 0 0 0,0 1 0 0 0,0 0 0 0 0,1 1 0 0 0,-1-1 0 0 0,0 1 1 0 0,1 0-1 0 0,-1 0 0 0 0,0 1 0 0 0,0 0 0 0 0,1 0 0 0 0,-1 0 0 0 0,0 0 0 0 0,1 1-8 0 0,15 4-56 0 0,-18-6 41 0 0,0 0 0 0 0,-1 1 0 0 0,1-1 0 0 0,-1 1 0 0 0,1 0 0 0 0,-1 0 0 0 0,0 0-1 0 0,1 0 1 0 0,-1 0 0 0 0,0 0 0 0 0,0 1 0 0 0,0-1 0 0 0,1 1 0 0 0,-2 0 0 0 0,1-1 0 0 0,1 2 15 0 0,4 5-102 0 0,-1 1-1 0 0,1 0 1 0 0,-1 0 0 0 0,-1 1 0 0 0,0 0 0 0 0,0 0 0 0 0,-1 0-1 0 0,0 3 103 0 0,1-1-144 0 0,-2 1-1 0 0,1-1 0 0 0,-2 1 1 0 0,1 0-1 0 0,-1 6 145 0 0,-2-16-31 0 0,0 0 1 0 0,0 0-1 0 0,0 0 1 0 0,0 0 0 0 0,-1 0-1 0 0,1 1 1 0 0,-1-1-1 0 0,1 0 1 0 0,-1 0-1 0 0,0 0 1 0 0,0 0-1 0 0,-1-1 1 0 0,1 1-1 0 0,-1 0 1 0 0,1 0-1 0 0,-1-1 1 0 0,0 1-1 0 0,0-1 1 0 0,0 1 0 0 0,0-1-1 0 0,0 0 1 0 0,-1 0-1 0 0,1 0 1 0 0,-1 0-1 0 0,-1 1 31 0 0,-21 10-109 0 0,0 0-1 0 0,-10 2 110 0 0,25-11 16 0 0,-1-1 1 0 0,0 0-1 0 0,0 0 1 0 0,0-1-1 0 0,-1 0 1 0 0,1-1-1 0 0,-3 0-16 0 0,12-1 30 0 0,0 0 1 0 0,0 0-1 0 0,0-1 0 0 0,0 1 0 0 0,0 0 0 0 0,0-1 1 0 0,0 1-1 0 0,0-1 0 0 0,0 0 0 0 0,0 0 0 0 0,1 0 0 0 0,-1 0 1 0 0,0 0-1 0 0,-1-1-30 0 0,2 1-1983 0 0,1 1-8019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5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0 317 7736 0 0,'20'0'1993'0'0,"-17"0"-1806"0"0,-1 0 0 0 0,1-1 0 0 0,-1 1-1 0 0,1-1 1 0 0,-1 1 0 0 0,1-1 0 0 0,-1 0 0 0 0,0 0 0 0 0,1 0 0 0 0,-1 0-1 0 0,0-1 1 0 0,0 1 0 0 0,1 0 0 0 0,-1-1 0 0 0,0 0 0 0 0,-1 1 0 0 0,1-1 0 0 0,0 0-1 0 0,0 0 1 0 0,-1 0 0 0 0,1 0 0 0 0,-1 0 0 0 0,1-2-187 0 0,7-10 320 0 0,0-1 1 0 0,-1 0 0 0 0,0-2-321 0 0,-5 10 348 0 0,26-51 2282 0 0,32-49-2630 0 0,-57 100 189 0 0,0 0-1 0 0,1 1 0 0 0,0 0 1 0 0,3-3-189 0 0,-6 7 50 0 0,0 1 0 0 0,0-1 1 0 0,0 1-1 0 0,0-1 1 0 0,0 1-1 0 0,0 0 0 0 0,0 0 1 0 0,0 0-1 0 0,0 0 0 0 0,0 0 1 0 0,1 1-1 0 0,-1-1 0 0 0,0 1 1 0 0,1-1-1 0 0,-1 1 0 0 0,1 0 1 0 0,-1 0-51 0 0,0 0 4 0 0,-1 0-1 0 0,1 1 1 0 0,-1-1 0 0 0,1 1 0 0 0,0-1-1 0 0,-1 1 1 0 0,1 0 0 0 0,-1 0 0 0 0,1-1 0 0 0,-1 1-1 0 0,0 0 1 0 0,1 0 0 0 0,-1 1 0 0 0,0-1-1 0 0,0 0 1 0 0,0 0 0 0 0,0 1 0 0 0,0-1-1 0 0,0 0 1 0 0,0 1 0 0 0,0-1 0 0 0,0 1 0 0 0,-1-1-1 0 0,1 2-3 0 0,16 45 102 0 0,-15-39-96 0 0,7 23-87 0 0,0-2 0 0 0,2 1-1 0 0,2-2 1 0 0,9 17 81 0 0,3 10-180 0 0,-25-56 178 0 0,1 1-1 0 0,0 0 1 0 0,-1 0 0 0 0,0-1-1 0 0,1 1 1 0 0,-1 0 0 0 0,1 0-1 0 0,-1 0 1 0 0,0 0 0 0 0,0 0-1 0 0,1 0 1 0 0,-1 0 0 0 0,0 0-1 0 0,0-1 1 0 0,0 1 0 0 0,0 0-1 0 0,0 0 1 0 0,0 0 0 0 0,0 0-1 0 0,-1 0 1 0 0,1 0 0 0 0,0 0-1 0 0,0 0 1 0 0,-1 0 0 0 0,1-1-1 0 0,0 1 1 0 0,-1 0 0 0 0,0 0 2 0 0,0 2-6 0 0,1-3-4 0 0,0 0 9 0 0,0 1 0 0 0,0-1 0 0 0,0 1 0 0 0,0-1 0 0 0,0 0 0 0 0,0 1 1 0 0,0-1-1 0 0,0 1 0 0 0,0-1 0 0 0,0 0 0 0 0,-1 1 0 0 0,1-1 0 0 0,0 1 1 0 0,0-1-1 0 0,0 0 0 0 0,-1 1 0 0 0,1-1 0 0 0,0 0 0 0 0,0 0 0 0 0,-1 1 1 0 0,1-1-1 0 0,0 0 0 0 0,-1 1 0 0 0,1-1 0 0 0,0 0 0 0 0,-1 0 0 0 0,1 0 1 0 0,0 0-1 0 0,-1 1 0 0 0,1-1 0 0 0,-1 0 0 0 0,1 0 0 0 0,0 0 0 0 0,-1 0 1 0 0,-6-3-2514 0 0,6 3-9387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6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9848 0 0,'30'-1'1060'0'0,"0"-2"1"0"0,0-2 0 0 0,13-3-1061 0 0,28-5 1226 0 0,-12-2-1213 0 0,-17 3 68 0 0,-8 3 27 0 0,29-13-108 0 0,-49 18-1793 0 0,-1 2-7256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6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85 7528 0 0,'0'1'37'0'0,"0"0"0"0"0,0-1 0 0 0,0 1 0 0 0,0 0 0 0 0,0 0 0 0 0,0-1 0 0 0,1 1 0 0 0,-1 0 0 0 0,0 0 1 0 0,1-1-1 0 0,-1 1 0 0 0,0-1 0 0 0,1 1 0 0 0,-1 0 0 0 0,1-1 0 0 0,-1 1 0 0 0,1 0-37 0 0,6 12 810 0 0,-6-8-614 0 0,0 1 1 0 0,0-1-1 0 0,1 1 1 0 0,0-1-1 0 0,0 0 1 0 0,1 1 0 0 0,-1-1-1 0 0,1 0 1 0 0,0-1-1 0 0,1 1 1 0 0,1 2-197 0 0,-4-5 23 0 0,2 1 23 0 0,0 0 1 0 0,0 0-1 0 0,0-1 1 0 0,0 1-1 0 0,1-1 1 0 0,-1 0-1 0 0,0 0 0 0 0,1 0 1 0 0,0 0-1 0 0,-1 0 1 0 0,1-1-1 0 0,0 0 1 0 0,0 0-1 0 0,0 0 0 0 0,0 0 1 0 0,3 0-47 0 0,1 0 186 0 0,-1 0 0 0 0,1-1 0 0 0,0 0 0 0 0,0 0 0 0 0,-1-1 0 0 0,1 0 0 0 0,0 0 0 0 0,2-1-186 0 0,-6 1 129 0 0,-1-1 1 0 0,1 0 0 0 0,-1 1 0 0 0,1-1 0 0 0,-1 0 0 0 0,0-1 0 0 0,0 1 0 0 0,0-1 0 0 0,0 1-1 0 0,0-1 1 0 0,0 0 0 0 0,-1 0 0 0 0,0 0 0 0 0,1 0 0 0 0,-1-1 0 0 0,1-1-130 0 0,2-4 427 0 0,-1-1 1 0 0,0 0-1 0 0,0 0 1 0 0,-1 0-1 0 0,1-5-427 0 0,-1-2 469 0 0,-1 0 0 0 0,0 0-1 0 0,-1 0 1 0 0,-2-3-469 0 0,1 13 0 0 0,0 5-2517 0 0,0 2-9608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8:56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9344 0 0,'-1'32'940'0'0,"0"-19"-179"0"0,1-1 0 0 0,0 1 0 0 0,1 0 0 0 0,1 4-761 0 0,3-5 166 0 0,-4-11-113 0 0,0-1 1 0 0,-1 1-1 0 0,1 0 1 0 0,-1 0 0 0 0,1 0-1 0 0,-1 0 1 0 0,0 0-1 0 0,1 0 1 0 0,-1 0-1 0 0,0 0 1 0 0,0 0-1 0 0,0 0 1 0 0,1 0-1 0 0,-1 0 1 0 0,0 0-54 0 0,8 31 2326 0 0,-8-10-2713 0 0,0-22-11209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9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77 4720 0 0,'1'0'49'0'0,"-1"0"-1"0"0,1 0 1 0 0,-1 0 0 0 0,1 0 0 0 0,-1 0 0 0 0,1 0 0 0 0,-1 0-1 0 0,1 0 1 0 0,-1-1 0 0 0,1 1 0 0 0,-1 0 0 0 0,1 0-1 0 0,-1 0 1 0 0,1 0 0 0 0,-1-1 0 0 0,0 1 0 0 0,1 0-1 0 0,-1 0 1 0 0,1-1 0 0 0,-1 1 0 0 0,0 0 0 0 0,1-1 0 0 0,-1 1-1 0 0,0-1 1 0 0,1 1 0 0 0,-1 0 0 0 0,0-1 0 0 0,0 1-1 0 0,1-1 1 0 0,-1 1 0 0 0,0-1 0 0 0,0 1 0 0 0,0-1-49 0 0,-3-17 2047 0 0,1 15-1937 0 0,1 1 1 0 0,-1-1-1 0 0,1 1 0 0 0,-1 0 0 0 0,0-1 0 0 0,1 1 0 0 0,-1 0 1 0 0,0 0-1 0 0,-1 0 0 0 0,1 0 0 0 0,0 0 0 0 0,-1 1 0 0 0,-1-2-110 0 0,-16-5 153 0 0,15 6-63 0 0,1 1 0 0 0,-1-1 1 0 0,0 0-1 0 0,0 1 0 0 0,0 0 0 0 0,0 0 0 0 0,0 1 1 0 0,0-1-1 0 0,0 1 0 0 0,-1 0-90 0 0,-4 1 78 0 0,6-1-24 0 0,0-1 0 0 0,-1 2 1 0 0,1-1-1 0 0,0 1 0 0 0,0-1 0 0 0,0 1 0 0 0,-1 0 1 0 0,1 0-1 0 0,0 1 0 0 0,0-1 0 0 0,1 1 0 0 0,-1 0 1 0 0,0 0-1 0 0,1 0 0 0 0,-1 1 0 0 0,-1 1-54 0 0,-14 10 154 0 0,12-9-101 0 0,0 1 0 0 0,1-1-1 0 0,-1 1 1 0 0,1 0 0 0 0,0 1 0 0 0,1-1 0 0 0,-1 1 0 0 0,1 0 0 0 0,-1 4-53 0 0,-18 31 42 0 0,10-18-22 0 0,1 0 1 0 0,1 1 0 0 0,-5 18-21 0 0,9-19 15 0 0,1 0 1 0 0,1 0-1 0 0,1 0 0 0 0,1 1 1 0 0,-1 24-16 0 0,3-15 3 0 0,1-26-1 0 0,0 0-1 0 0,0 0 0 0 0,1 1 0 0 0,0-1 1 0 0,1 0-1 0 0,0 0 0 0 0,0 0 0 0 0,1 0 1 0 0,0 0-1 0 0,0 0 0 0 0,2 3-1 0 0,0-2 5 0 0,1 0-1 0 0,0 0 1 0 0,0-1-1 0 0,1 0 0 0 0,0 0 1 0 0,0-1-1 0 0,6 6-4 0 0,-7-9 2 0 0,0 0 0 0 0,-1 0-1 0 0,1-1 1 0 0,1 0-1 0 0,-1 0 1 0 0,0 0 0 0 0,1 0-1 0 0,0-1 1 0 0,-1 0 0 0 0,1 0-1 0 0,0-1 1 0 0,5 1-2 0 0,24 6 14 0 0,-29-6-14 0 0,1-1-1 0 0,-1 1 1 0 0,1-1 0 0 0,0 0 0 0 0,-1-1 0 0 0,1 1-1 0 0,0-1 1 0 0,0-1 0 0 0,-1 1 0 0 0,2-1 0 0 0,27-5-127 0 0,-24 4 95 0 0,0 0 1 0 0,0 0-1 0 0,0-1 1 0 0,1-1 31 0 0,7-3-147 0 0,-14 6 11 0 0,1-1 1 0 0,-1 0-1 0 0,1 0 1 0 0,-1 0-1 0 0,0-1 0 0 0,0 0 1 0 0,0 0-1 0 0,0 0 0 0 0,0-1 1 0 0,-1 0-1 0 0,3-2 136 0 0,-5 3-7721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2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28 5016 0 0,'0'0'568'0'0,"0"0"1"0"0,0 0 6 0 0,0 0-71 0 0,0 0-288 0 0,0 0-72 0 0,0 0 0 0 0,0 0 24 0 0,0 0 96 0 0,0 0 24 0 0,0 0-2 0 0,0 0-6 0 0,0 0-6 0 0,0 0-4 0 0,0-4-2 0 0,0-19 120 0 0,-25 73 78 0 0,11-11-237 0 0,-12 29 71 0 0,1-9-101 0 0,18-40-55 0 0,-1-1-1 0 0,0 0 1 0 0,-2-1-1 0 0,-3 6-143 0 0,-14 28 99 0 0,23-42-28 0 0,0 0 0 0 0,0 0 0 0 0,-1-1 0 0 0,0 0-1 0 0,0 0 1 0 0,-1 0 0 0 0,-4 4-71 0 0,-18 25 724 0 0,28-37-711 0 0,0 0 0 0 0,-1 1 0 0 0,1-1 0 0 0,0 0 0 0 0,0 0 1 0 0,-1 0-1 0 0,1 0 0 0 0,0 0 0 0 0,-1 0 0 0 0,1 0 0 0 0,0 0 0 0 0,-1 0 0 0 0,1 0 0 0 0,0 0 0 0 0,-1 0 0 0 0,1 0 1 0 0,0 0-1 0 0,0 0 0 0 0,-1 0 0 0 0,1 0 0 0 0,0 0 0 0 0,-1 0 0 0 0,1 0 0 0 0,0 0 0 0 0,0 0 0 0 0,-1-1 1 0 0,1 1-1 0 0,0 0 0 0 0,0 0 0 0 0,-1 0 0 0 0,1-1 0 0 0,0 1 0 0 0,0 0 0 0 0,-1 0 0 0 0,1 0 0 0 0,0-1 1 0 0,0 1-1 0 0,0 0 0 0 0,0-1 0 0 0,-1 1 0 0 0,1 0 0 0 0,0 0 0 0 0,0-1 0 0 0,0 1 0 0 0,0 0 0 0 0,0-1 1 0 0,0 1-1 0 0,0 0 0 0 0,0-1 0 0 0,0 1 0 0 0,0 0-13 0 0,1-4 11 0 0,0 0-1 0 0,0 1 1 0 0,0-1 0 0 0,0 1 0 0 0,1 0 0 0 0,0-1-1 0 0,0 1 1 0 0,0 0 0 0 0,0 0 0 0 0,0 0 0 0 0,1-1-11 0 0,8-13-1855 0 0,-9 13-6898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3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5624 0 0,'34'-8'1652'0'0,"-33"8"-1631"0"0,1 0 0 0 0,-1 1 0 0 0,0-1 0 0 0,1 1 0 0 0,-1-1 0 0 0,0 1 1 0 0,1 0-1 0 0,-1 0 0 0 0,0-1 0 0 0,0 1 0 0 0,1 0 0 0 0,-1 0 0 0 0,0 0 0 0 0,0 0 0 0 0,0 0 1 0 0,0 1-1 0 0,-1-1 0 0 0,1 0 0 0 0,0 0 0 0 0,0 1 0 0 0,-1-1 0 0 0,1 1-21 0 0,15 34 694 0 0,-14-30-640 0 0,9 31 423 0 0,-1 1 1 0 0,-1 0 0 0 0,-3 0-1 0 0,1 23-477 0 0,4 21 802 0 0,-9-71-623 0 0,0-1 1 0 0,0 1 0 0 0,1-1 0 0 0,0 0-1 0 0,3 6-179 0 0,-2-1 151 0 0,-4-13-115 0 0,0-1 1 0 0,0 1-1 0 0,0-1 0 0 0,0 0 1 0 0,1 1-1 0 0,-1-1 0 0 0,1 1 1 0 0,-1-1-1 0 0,1 0 0 0 0,-1 1 1 0 0,1-1-1 0 0,0 1-36 0 0,0-1 14 0 0,0 0 0 0 0,0 1 0 0 0,-1-1 0 0 0,1 0 0 0 0,-1 1 0 0 0,1-1-1 0 0,-1 1 1 0 0,0-1 0 0 0,1 1 0 0 0,-1-1 0 0 0,0 0 0 0 0,0 1 0 0 0,0-1 0 0 0,0 1 0 0 0,0 1-14 0 0,0 0-1062 0 0,0-3-7386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3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0 118 4512 0 0,'2'-1'0'0'0,"3"-7"0"0"0,0-3 0 0 0,6 2 912 0 0,5 5 16 0 0,1-3 0 0 0,6-5-8 0 0,-1-3-544 0 0,-5 0 16 0 0,4 10-16 0 0,4-2 8 0 0,-2-1-384 0 0,-5 3 0 0 0,0-1 0 0 0,8 2 0 0 0,-26 4-7296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3.8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 6224 0 0,'7'0'13'0'0,"-6"0"55"0"0,-14 5 1052 0 0,11-4-1083 0 0,0 1-1 0 0,0-1 1 0 0,1 0-1 0 0,-1 0 0 0 0,0 0 1 0 0,0 0-1 0 0,0 0 1 0 0,0 0-1 0 0,0-1 1 0 0,0 1-1 0 0,0-1 1 0 0,0 1-1 0 0,0-1 1 0 0,-1 0-1 0 0,1 1 1 0 0,0-1-1 0 0,-1-1-36 0 0,-16 4 339 0 0,-28 8 74 0 0,22-5 433 0 0,0 1 0 0 0,-4 2-846 0 0,24-7 177 0 0,1 1 0 0 0,-1-1-1 0 0,1 1 1 0 0,0 1 0 0 0,0-1 0 0 0,0 0-1 0 0,-3 4-176 0 0,0-1 153 0 0,6-5-125 0 0,0 0 1 0 0,0 0-1 0 0,0-1 0 0 0,0 1 1 0 0,1 0-1 0 0,-1 0 1 0 0,0 0-1 0 0,0 0 0 0 0,1 0 1 0 0,-1 0-1 0 0,1 0 0 0 0,-1 0 1 0 0,1 0-1 0 0,-1 0 1 0 0,1 0-1 0 0,0 1-28 0 0,-9 21 400 0 0,7 348 617 0 0,-1-346-742 0 0,3-25-238 0 0,0 0-2 0 0,0 0-2 0 0,0 0-18 0 0,0 0 1 0 0,0 0 5 0 0,0 0-7 0 0,0-2-1793 0 0,0 1-7094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4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1 122 6520 0 0,'6'-7'362'0'0,"16"-6"886"0"0,-2 1-412 0 0,-6 1-834 0 0,0 1 0 0 0,1 0-1 0 0,0 2 1 0 0,0 0-1 0 0,1 0 1 0 0,0 1-1 0 0,0 1 1 0 0,1 1 0 0 0,0 0-1 0 0,0 1 1 0 0,1 1-2 0 0,-5-1-1164 0 0,-10 3-4432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4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77 4008 0 0,'-4'150'2020'0'0,"-3"-53"-152"0"0,6-94-1752 0 0,1 0 1 0 0,-1 1-1 0 0,0-1 1 0 0,0 0-1 0 0,0 0 1 0 0,0 0-1 0 0,-1 0 1 0 0,1 0-1 0 0,-1 0 1 0 0,0 0-1 0 0,-2 2-116 0 0,-1 4 560 0 0,5 1 83 0 0,-2-5-53 0 0,-1-9-131 0 0,2-2-375 0 0,0 1 1 0 0,1-1-1 0 0,-1 0 1 0 0,1 1-1 0 0,0-1 1 0 0,2-5-85 0 0,-1-7 120 0 0,-2-11-122 0 0,1-6-6 0 0,1 1 0 0 0,1 0 0 0 0,7-34 8 0 0,-9 64 22 0 0,1 0-1 0 0,0 0 1 0 0,0 0-1 0 0,0 0 1 0 0,0 0-1 0 0,1 0 1 0 0,0 1-1 0 0,-1-1 1 0 0,1 0-1 0 0,1 1 1 0 0,-1 0-1 0 0,0-1 1 0 0,1 1-1 0 0,0 0 1 0 0,2-2-22 0 0,5-3 45 0 0,1 1 0 0 0,0 0-1 0 0,0 1 1 0 0,1 0 0 0 0,-1 0 0 0 0,1 2 0 0 0,1-1 0 0 0,11-2-45 0 0,-19 6 1 0 0,0 0 1 0 0,0 0-1 0 0,0 1 1 0 0,1-1 0 0 0,-1 1-1 0 0,0 0 1 0 0,0 1-1 0 0,1-1 1 0 0,-1 1 0 0 0,0 0-1 0 0,0 0 1 0 0,0 1-1 0 0,0-1 1 0 0,0 1 0 0 0,0 0-1 0 0,-1 1 1 0 0,1-1-1 0 0,0 1 1 0 0,-1 0 0 0 0,3 2-2 0 0,-6-3 2 0 0,1 0 0 0 0,-1 0 0 0 0,0 0 0 0 0,0 0 0 0 0,0 0 0 0 0,0 0 0 0 0,0 0 0 0 0,-1 1 0 0 0,1-1 0 0 0,-1 0 0 0 0,1 1 0 0 0,-1-1 0 0 0,0 0 0 0 0,0 2-2 0 0,-1 37 40 0 0,0-30-35 0 0,0-4-9 0 0,0-1-1 0 0,0 0 1 0 0,0 0 0 0 0,-1 1-1 0 0,0-1 1 0 0,-1 0 0 0 0,1-1-1 0 0,-1 1 1 0 0,0 0 0 0 0,0-1-1 0 0,-1 1 1 0 0,0-1 0 0 0,0 0-1 0 0,-1 0 5 0 0,-11 13-79 0 0,-2-1-1 0 0,0-2 0 0 0,-4 4 80 0 0,-9 6-84 0 0,30-23 85 0 0,-1-1 0 0 0,0 0 0 0 0,0 1 0 0 0,0-1 0 0 0,0 0 0 0 0,0 0 0 0 0,0 0 0 0 0,0 0 0 0 0,0 0 0 0 0,-1 0 0 0 0,1-1 0 0 0,0 1 0 0 0,0-1 0 0 0,-1 0 0 0 0,1 1-1 0 0,1-1 20 0 0,1 0 49 0 0,0 0 19 0 0,0 0 5 0 0,0 0-2 0 0,0 0 5 0 0,0 0 5 0 0,0-1-94 0 0,0 1 0 0 0,0 0 0 0 0,0 0 0 0 0,0 0 0 0 0,0 0 0 0 0,0 0 0 0 0,0 0 0 0 0,0 0 0 0 0,0 0 0 0 0,0-1 0 0 0,0 1 0 0 0,0 0 0 0 0,1 0 0 0 0,-1 0 0 0 0,0 0 0 0 0,0 0-1 0 0,0 0 1 0 0,0 0 0 0 0,0 0 0 0 0,0 0 0 0 0,0 0 0 0 0,0-1 0 0 0,0 1 0 0 0,0 0 0 0 0,0 0 0 0 0,0 0 0 0 0,0 0 0 0 0,1 0 0 0 0,-1 0 0 0 0,0 0 0 0 0,0 0 0 0 0,0 0 0 0 0,0 0 0 0 0,0 0 0 0 0,0 0 0 0 0,0 0 0 0 0,0 0 0 0 0,1 0-1 0 0,-1 0 1 0 0,0 0 0 0 0,0 0 0 0 0,0 0 0 0 0,0 0 0 0 0,0 0 0 0 0,0 0 0 0 0,0 0 0 0 0,0 0 0 0 0,1 0 0 0 0,-1 0 0 0 0,0 0 0 0 0,0 0-7 0 0,10 6 16 0 0,2 2 32 0 0,0-2 0 0 0,1 1-1 0 0,0-2 1 0 0,-1 0 0 0 0,15 4-48 0 0,-12-6 0 0 0,-7-2 0 0 0,-1 0 0 0 0,1 1 0 0 0,-1 0 0 0 0,0 1 0 0 0,0-1 0 0 0,0 1 0 0 0,0 0 0 0 0,0 1 0 0 0,-1 0 0 0 0,2 1 0 0 0,-2-1-81 0 0,0 0 1 0 0,0 0 0 0 0,1-1 0 0 0,0 1 0 0 0,-1-2 0 0 0,1 1 0 0 0,4 0 80 0 0,5 3-1666 0 0,-15-5-6483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5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23 6128 0 0,'-4'-4'263'0'0,"-2"-6"972"0"0,6 9-1188 0 0,0 1-1 0 0,-1-1 0 0 0,1 1 1 0 0,-1-1-1 0 0,1 1 0 0 0,0-1 1 0 0,-1 1-1 0 0,1-1 0 0 0,-1 1 1 0 0,1-1-1 0 0,-1 1 0 0 0,1-1 1 0 0,-1 1-1 0 0,1 0 0 0 0,-1 0 0 0 0,0-1 1 0 0,1 1-1 0 0,-1 0 0 0 0,0 0 1 0 0,1-1-1 0 0,-1 1 0 0 0,1 0 1 0 0,-1 0-1 0 0,0 0 0 0 0,1 0 1 0 0,-1 0-1 0 0,0 0 0 0 0,1 0 1 0 0,-1 0-1 0 0,0 0-46 0 0,-24 5 934 0 0,12-2-788 0 0,4-1-30 0 0,1-1 1 0 0,-1 1-1 0 0,1 0 1 0 0,0 1 0 0 0,-1 0-1 0 0,1 0 1 0 0,0 1-1 0 0,1 0 1 0 0,-1 1-1 0 0,-4 3-116 0 0,5-4 116 0 0,6-3-98 0 0,-1 0 0 0 0,1 0 0 0 0,-1 1 0 0 0,1-1 0 0 0,0 1 0 0 0,0-1 0 0 0,0 1-1 0 0,0-1 1 0 0,0 1 0 0 0,0 0 0 0 0,0-1 0 0 0,0 1 0 0 0,1 0 0 0 0,-1 0 0 0 0,1-1 0 0 0,-1 1 0 0 0,1 0 0 0 0,-1 0 0 0 0,1 0 0 0 0,0 0-18 0 0,1 43 77 0 0,0-25-41 0 0,-1-9 34 0 0,0-1 1 0 0,0 0-1 0 0,1 0 0 0 0,1 0 1 0 0,0 0-1 0 0,0 0 0 0 0,1 0 1 0 0,0 0-1 0 0,1 0 1 0 0,0-1-1 0 0,0 0 0 0 0,1 0 1 0 0,1 2-71 0 0,-4-8 57 0 0,0 0 0 0 0,0 0 1 0 0,1-1-1 0 0,-1 1 1 0 0,1 0-1 0 0,0-1 1 0 0,-1 0-1 0 0,1 0 1 0 0,0 0-1 0 0,2 1-57 0 0,-1 0 6 0 0,7 4 91 0 0,1-1 0 0 0,0 0 1 0 0,0-1-1 0 0,1 0 0 0 0,0-1 1 0 0,-1 0-1 0 0,12 1-97 0 0,-19-5-235 0 0,0-1 0 0 0,0 1 0 0 0,0-1 1 0 0,0-1-1 0 0,0 1 0 0 0,-1-1 0 0 0,4-1 235 0 0,-6 2-8845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5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88 6928 0 0,'0'0'28'0'0,"0"-1"-1"0"0,1 0 1 0 0,-1 0 0 0 0,0 1 0 0 0,0-1-1 0 0,1 0 1 0 0,-1 0 0 0 0,0 1 0 0 0,1-1 0 0 0,-1 1-1 0 0,1-1 1 0 0,-1 0 0 0 0,1 1 0 0 0,-1-1-1 0 0,1 1 1 0 0,0-1 0 0 0,-1 1 0 0 0,1-1-1 0 0,-1 1 1 0 0,1-1 0 0 0,0 1 0 0 0,-1 0 0 0 0,1-1-1 0 0,0 1 1 0 0,0 0 0 0 0,-1 0 0 0 0,1 0-1 0 0,0-1 1 0 0,0 1-28 0 0,0 0 55 0 0,1-1 0 0 0,-1 1-1 0 0,0-1 1 0 0,1 1-1 0 0,-1-1 1 0 0,0 0 0 0 0,0 1-1 0 0,1-1 1 0 0,-1 0 0 0 0,0 0-1 0 0,0 0 1 0 0,0-1-55 0 0,0 0 65 0 0,1 1 0 0 0,-1-1 0 0 0,1 0 0 0 0,-1 0 0 0 0,1 0 0 0 0,0 1 0 0 0,0-1 0 0 0,0 1 0 0 0,0 0-1 0 0,0-1 1 0 0,0 1 0 0 0,0 0 0 0 0,0 0 0 0 0,0 0 0 0 0,2 0-65 0 0,3-2 43 0 0,5-2 14 0 0,-1 0 1 0 0,1 1-1 0 0,0 1 0 0 0,0 0 0 0 0,0 1 0 0 0,5-1-57 0 0,20 2 33 0 0,-29 2-232 0 0,0-1-1 0 0,0-1 1 0 0,1 1-1 0 0,-1-1 1 0 0,0-1-1 0 0,5-1 200 0 0,-2-1-6137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6.0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4 5416 0 0,'-2'-1'483'0'0,"2"1"-431"0"0,0 0 1 0 0,0 0-1 0 0,0 0 1 0 0,-1-1-1 0 0,1 1 1 0 0,0 0-1 0 0,0 0 1 0 0,0 0-1 0 0,0 0 1 0 0,0-1 0 0 0,-1 1-1 0 0,1 0 1 0 0,0 0-1 0 0,0 0 1 0 0,0 0-1 0 0,-1 0 1 0 0,1 0-1 0 0,0 0 1 0 0,0 0-1 0 0,0 0 1 0 0,-1 0-1 0 0,1 0 1 0 0,0-1-1 0 0,0 1 1 0 0,0 0 0 0 0,-1 0-1 0 0,1 0 1 0 0,0 1-1 0 0,0-1 1 0 0,0 0-1 0 0,-1 0 1 0 0,1 0-1 0 0,0 0 1 0 0,0 0-1 0 0,0 0 1 0 0,-1 0-1 0 0,1 0 1 0 0,0 0-1 0 0,0 0 1 0 0,0 0 0 0 0,0 1-1 0 0,-1-1 1 0 0,1 0-1 0 0,0 0 1 0 0,0 0-1 0 0,0 0 1 0 0,0 0-1 0 0,0 1 1 0 0,-1-1-1 0 0,1 0 1 0 0,0 0-1 0 0,0 0 1 0 0,0 1-1 0 0,0-1 1 0 0,0 0 0 0 0,0 0-1 0 0,0 0-52 0 0,-28 1 1957 0 0,18 1-1771 0 0,1 0 1 0 0,0 1-1 0 0,-1 0 0 0 0,1 1 0 0 0,0 0 0 0 0,0 0 0 0 0,-5 4-186 0 0,10-2 104 0 0,1-1 0 0 0,-1 1 0 0 0,1-1 0 0 0,1 1 0 0 0,-1 0 1 0 0,1 0-1 0 0,0 0 0 0 0,0 0 0 0 0,1 0 0 0 0,-1 5-104 0 0,-4 12 159 0 0,3-8-73 0 0,1 0 0 0 0,0 0-1 0 0,1 0 1 0 0,0 0 0 0 0,2 0 0 0 0,-1 2-86 0 0,1 14 69 0 0,0-24-53 0 0,-1-1-1 0 0,1 1 1 0 0,1-1 0 0 0,-1 0-1 0 0,1 1 1 0 0,0-1 0 0 0,1 1-16 0 0,0-1 11 0 0,-1 0 1 0 0,0 1-1 0 0,0-1 0 0 0,-1 1 1 0 0,0-1-1 0 0,0 1 0 0 0,-1 1-11 0 0,1-7 2 0 0,-1 1 0 0 0,1 0 0 0 0,0-1 0 0 0,-1 1 0 0 0,1 0 0 0 0,0-1 0 0 0,0 1 0 0 0,0-1 0 0 0,0 1 0 0 0,0-1 0 0 0,1 1-2 0 0,0 0 2 0 0,0 0-1 0 0,0 0-1 0 0,0 0 1 0 0,0 0-1 0 0,1-1 1 0 0,-1 1-1 0 0,1-1 0 0 0,-1 0 1 0 0,1 0-1 0 0,-1 0 1 0 0,1 0-1 0 0,0 0 1 0 0,0 0-1 0 0,-1-1 1 0 0,1 1-1 0 0,0-1 1 0 0,0 0-1 0 0,0 0 1 0 0,-1 0-1 0 0,1 0 0 0 0,0 0 1 0 0,2-1-1 0 0,8-1 2 0 0,-1 0 0 0 0,1-1 0 0 0,-1 0 0 0 0,6-3-2 0 0,0-1-938 0 0,0 0 1 0 0,15-9 937 0 0,-32 15-8789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6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1 100 9088 0 0,'0'-2'0'0'0,"0"-1"0"0"0,1-1 0 0 0,3-3 296 0 0,2 1 8 0 0,0-4-8 0 0,4 1 16 0 0,-1 1-264 0 0,-1 1 8 0 0,-1 2 0 0 0,16 1 8 0 0,9-3-72 0 0,2-2-8 0 0,1 2 8 0 0,-2-4 8 0 0,-33 11-7872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9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12 199 6328 0 0,'-1'0'12'0'0,"1"0"1"0"0,-1 0-1 0 0,1 0 1 0 0,0 0-1 0 0,-1 0 0 0 0,1 0 1 0 0,-1 0-1 0 0,1 0 1 0 0,0 0-1 0 0,-1 0 1 0 0,1 0-1 0 0,0-1 1 0 0,-1 1-1 0 0,1 0 1 0 0,-1 0-1 0 0,1 0 0 0 0,0-1 1 0 0,-1 1-1 0 0,1 0 1 0 0,0 0-1 0 0,0-1 1 0 0,-1 1-1 0 0,1 0 1 0 0,0 0-1 0 0,-1-1 0 0 0,1 1 1 0 0,0 0-1 0 0,0-1 1 0 0,0 1-1 0 0,-1 0 1 0 0,1-1-1 0 0,0 0-12 0 0,3-13 879 0 0,16-16 429 0 0,6 3-1189 0 0,2 1 1 0 0,0 2-1 0 0,2 0 0 0 0,19-11-119 0 0,-46 34 46 0 0,0 0-1 0 0,0-1 0 0 0,0 1 1 0 0,0 0-1 0 0,0 0 0 0 0,0 0 1 0 0,0 0-1 0 0,0 1 0 0 0,1-1 1 0 0,-1 1-1 0 0,0-1 0 0 0,0 1 1 0 0,0 0-1 0 0,1 0 0 0 0,-1 0 1 0 0,0 0-1 0 0,1 0 0 0 0,-1 0 1 0 0,0 1-1 0 0,0-1-45 0 0,2 1 65 0 0,-1 1 0 0 0,1-1 0 0 0,-1 1 0 0 0,0-1 0 0 0,1 1 1 0 0,-1 0-1 0 0,0 1 0 0 0,0-1 0 0 0,-1 0 0 0 0,1 1 0 0 0,2 2-65 0 0,1 3 100 0 0,1 0 1 0 0,-2 0-1 0 0,1 0 0 0 0,-1 1 1 0 0,0 0-1 0 0,-1 0 0 0 0,0 1 1 0 0,2 7-101 0 0,1 4 150 0 0,-1 1 0 0 0,0 0 0 0 0,-2 0 0 0 0,-1 0 0 0 0,0 1 1 0 0,-2-1-1 0 0,-1 1 0 0 0,-2 18-150 0 0,-1-8 421 0 0,1 1 1 0 0,2 13-422 0 0,0-38 69 0 0,0-9-88 0 0,0 1 0 0 0,0-1-1 0 0,1 0 1 0 0,-1 1 0 0 0,0-1 0 0 0,0 0 0 0 0,0 1 0 0 0,1-1-1 0 0,-1 0 1 0 0,0 0 0 0 0,0 1 0 0 0,1-1 0 0 0,-1 0 0 0 0,0 0 0 0 0,1 1-1 0 0,-1-1 1 0 0,0 0 0 0 0,1 0 0 0 0,-1 0 0 0 0,0 0 0 0 0,1 0-1 0 0,-1 1 1 0 0,0-1 0 0 0,1 0 0 0 0,-1 0 0 0 0,1 0 0 0 0,-1 0 0 0 0,0 0-1 0 0,1 0 1 0 0,-1 0 0 0 0,0 0 0 0 0,1 0 0 0 0,-1 0 0 0 0,1-1-1 0 0,-1 1 20 0 0,1 0-1009 0 0,0 0-7744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6.8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45 5920 0 0,'-1'0'59'0'0,"1"0"1"0"0,-1 0-1 0 0,1 0 1 0 0,0 0 0 0 0,-1 0-1 0 0,1 0 1 0 0,-1 0-1 0 0,1 0 1 0 0,0 0-1 0 0,-1 0 1 0 0,1 0-1 0 0,-1 0 1 0 0,1-1-1 0 0,0 1 1 0 0,-1 0 0 0 0,1 0-1 0 0,0 0 1 0 0,-1-1-1 0 0,1 1 1 0 0,0 0-1 0 0,0 0 1 0 0,-1-1-1 0 0,1 1 1 0 0,0 0-1 0 0,0-1 1 0 0,-1 1 0 0 0,1-1-60 0 0,-5-4 593 0 0,1 1-438 0 0,0 1-1 0 0,0 0 1 0 0,0 0-1 0 0,-1 0 1 0 0,1 0-1 0 0,-1 1 1 0 0,0-1 0 0 0,0 1-1 0 0,0 1 1 0 0,0-1-1 0 0,0 1 1 0 0,-1 0-1 0 0,1 0 1 0 0,-1 0-155 0 0,-4 0 179 0 0,1 1-1 0 0,-1 0 1 0 0,0 0 0 0 0,1 1-1 0 0,-1 0 1 0 0,1 1 0 0 0,-4 1-179 0 0,8-2 53 0 0,0 0 0 0 0,0 0 0 0 0,0 1 1 0 0,1 0-1 0 0,-1 0 0 0 0,0 1 0 0 0,1-1 1 0 0,0 1-1 0 0,-1 0 0 0 0,1 0 0 0 0,0 0 1 0 0,0 1-1 0 0,1-1 0 0 0,-1 1 1 0 0,1 0-1 0 0,0 0 0 0 0,0 0 0 0 0,0 1-53 0 0,2-1 18 0 0,0 0 0 0 0,1 0 0 0 0,0-1-1 0 0,-1 1 1 0 0,1 0 0 0 0,1 0 0 0 0,-1 0 0 0 0,0-1-1 0 0,1 1 1 0 0,0 0 0 0 0,0 0 0 0 0,0-1 0 0 0,0 1-1 0 0,1 0 1 0 0,-1-1 0 0 0,1 0 0 0 0,0 1 0 0 0,0-1-1 0 0,0 0 1 0 0,3 3-18 0 0,22 29 122 0 0,2-1 0 0 0,6 3-122 0 0,-12-20 29 0 0,-19-14-31 0 0,0-1 1 0 0,0 1 0 0 0,-1 0-1 0 0,1 0 1 0 0,-1 0-1 0 0,0 1 1 0 0,3 2 1 0 0,6 10 1 0 0,-8-11 1 0 0,-1-1-1 0 0,1 1 1 0 0,-1 0 0 0 0,0 0 0 0 0,0 0 0 0 0,0 0 0 0 0,-1 0 0 0 0,1 1 0 0 0,-1-1 0 0 0,-1 1 0 0 0,1-1 0 0 0,-1 1-2 0 0,-1-4 4 0 0,-1-1-1 0 0,0 0 1 0 0,1 0-1 0 0,-1 0 1 0 0,0 0 0 0 0,0 0-1 0 0,0 1 1 0 0,0-1 0 0 0,0-1-1 0 0,0 1 1 0 0,0 0-1 0 0,0 0 1 0 0,0 0 0 0 0,0 0-1 0 0,0-1 1 0 0,-1 1 0 0 0,1-1-1 0 0,-1 1-3 0 0,-26 12 96 0 0,27-13-94 0 0,-6 3 30 0 0,0-1 0 0 0,-1 1 1 0 0,1-1-1 0 0,-1-1 0 0 0,0 1 1 0 0,0-1-33 0 0,4-1-141 0 0,0 0 0 0 0,0 0 0 0 0,0-1 0 0 0,0 1 0 0 0,1-1 0 0 0,-1 0 0 0 0,0 0 1 0 0,1 0-1 0 0,-1 0 0 0 0,0-1 0 0 0,1 1 0 0 0,0-1 0 0 0,-2-1 141 0 0,4 3-8334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7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1 305 4616 0 0,'1'-1'249'0'0,"0"0"1"0"0,0-1-1 0 0,0 1 1 0 0,0 0-1 0 0,1 0 1 0 0,-1 0-1 0 0,1 0 1 0 0,-1 0-1 0 0,1 0 1 0 0,-1 0-1 0 0,1 0 1 0 0,-1 0-1 0 0,1 1 1 0 0,0-1-1 0 0,0 1-249 0 0,6-43 1568 0 0,-2 29-1369 0 0,-2 0 1 0 0,0 0-1 0 0,0-3-199 0 0,-1 4 169 0 0,0 1 0 0 0,1 0 1 0 0,0 0-1 0 0,3-4-169 0 0,26-63 959 0 0,-30 75-828 0 0,1-1 0 0 0,1 1 0 0 0,-1-1 0 0 0,0 1 1 0 0,1 1-1 0 0,0-1 0 0 0,0 1 0 0 0,0 0 0 0 0,0 0 1 0 0,4-2-132 0 0,-8 5 18 0 0,1 0 0 0 0,-1 0 0 0 0,0 0 0 0 0,0 0 0 0 0,0 0 0 0 0,0 0 0 0 0,1 0 0 0 0,-1 0 0 0 0,0 0 0 0 0,0 1 0 0 0,0-1 0 0 0,0 0 0 0 0,0 1 0 0 0,0-1 0 0 0,0 1 0 0 0,0-1 0 0 0,0 1 0 0 0,0 0 0 0 0,0-1 0 0 0,0 1 0 0 0,0 0 0 0 0,0 0 0 0 0,0-1 0 0 0,-1 1 0 0 0,1 0 0 0 0,0 0 0 0 0,-1 0 1 0 0,1 0-1 0 0,-1 0 0 0 0,1 0 0 0 0,-1 0 0 0 0,1 0 0 0 0,-1 1 0 0 0,1-1 0 0 0,-1 0 0 0 0,0 0 0 0 0,0 0 0 0 0,0 0 0 0 0,0 0 0 0 0,0 1-18 0 0,2 11 77 0 0,1 1 0 0 0,0-1-1 0 0,5 10-76 0 0,-1-1 34 0 0,-3-8 6 0 0,1-2 0 0 0,1 1 0 0 0,5 8-40 0 0,-4-6 15 0 0,5 8 17 0 0,-6-15-22 0 0,-2 1 1 0 0,1 0-1 0 0,-1 0 0 0 0,0 3-10 0 0,21 34 87 0 0,-5 9-114 0 0,-6-19-4 0 0,-5-19-1982 0 0,-9-16-7052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7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93 6632 0 0,'2'-4'381'0'0,"11"-7"462"0"0,16-10 421 0 0,-12 12-1270 0 0,0 2 0 0 0,0 0 0 0 0,1 1 0 0 0,-1 0 0 0 0,1 2 0 0 0,0 0 0 0 0,1 1 0 0 0,10 0 6 0 0,-9 0-412 0 0,1 1 1 0 0,-1 0-1 0 0,1 2 1 0 0,0 1-1 0 0,-1 0 0 0 0,19 4 412 0 0,-36-4-4730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8.5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1 313 3912 0 0,'1'0'31'0'0,"0"0"-1"0"0,0-1 1 0 0,0 1 0 0 0,0 0 0 0 0,0 0-1 0 0,0-1 1 0 0,0 1 0 0 0,0-1 0 0 0,0 1-1 0 0,0-1 1 0 0,0 1 0 0 0,0-1 0 0 0,0 0-1 0 0,0 1 1 0 0,-1-1 0 0 0,1 0 0 0 0,0 1-1 0 0,0-1 1 0 0,-1 0 0 0 0,1 0 0 0 0,0 0-1 0 0,-1 0 1 0 0,1 0 0 0 0,-1 0 0 0 0,0 0-1 0 0,1 0 1 0 0,-1 0 0 0 0,0 0 0 0 0,1 0-1 0 0,-1 0-30 0 0,6-40 1592 0 0,-4 20-1056 0 0,2-36 944 0 0,-5 47-1160 0 0,2-1-1 0 0,-1 1 1 0 0,1-1 0 0 0,1 1-1 0 0,0 0 1 0 0,1-1-320 0 0,15-68 2422 0 0,-18 79-2394 0 0,1 0-1 0 0,-1-1 1 0 0,0 1 0 0 0,0-1-1 0 0,0 1 1 0 0,0 0-1 0 0,0-1 1 0 0,0 1 0 0 0,1 0-1 0 0,-1-1 1 0 0,0 1-1 0 0,0 0 1 0 0,0-1-1 0 0,1 1 1 0 0,-1 0 0 0 0,0-1-1 0 0,1 1 1 0 0,-1 0-1 0 0,0 0 1 0 0,0-1-1 0 0,1 1 1 0 0,-1 0 0 0 0,0 0-1 0 0,1 0 1 0 0,-1-1-1 0 0,1 1 1 0 0,-1 0 0 0 0,0 0-1 0 0,1 0 1 0 0,-1 0-1 0 0,1 0 1 0 0,-1 0-1 0 0,0 0 1 0 0,1 0 0 0 0,-1 0-1 0 0,1 0 1 0 0,-1 0-1 0 0,0 0 1 0 0,1 0 0 0 0,-1 0-1 0 0,0 0 1 0 0,1 0-1 0 0,-1 1 1 0 0,1-1-1 0 0,-1 0 1 0 0,0 0 0 0 0,1 0-1 0 0,-1 1 1 0 0,0-1-1 0 0,1 0 1 0 0,-1 0-1 0 0,0 1 1 0 0,0-1 0 0 0,1 0-1 0 0,-1 0 1 0 0,0 1-1 0 0,0-1 1 0 0,1 0 0 0 0,-1 1-1 0 0,0-1-27 0 0,17 24 814 0 0,-15-21-888 0 0,0 3 84 0 0,1 0 0 0 0,-1 0 0 0 0,1 0 0 0 0,-2 0-1 0 0,1 1 1 0 0,-1-1 0 0 0,0 0 0 0 0,0 1 0 0 0,0 4-10 0 0,-1-3 8 0 0,1 0 0 0 0,0 1-1 0 0,1-1 1 0 0,0 0 0 0 0,0 0 0 0 0,1 0-8 0 0,26 42 68 0 0,-13-24-17 0 0,-12-19-34 0 0,1-1 0 0 0,-1 0 0 0 0,1 0 0 0 0,0 0 0 0 0,0-1 0 0 0,1 1 0 0 0,0-1 0 0 0,0-1 0 0 0,0 1 0 0 0,0-1 0 0 0,1 0 0 0 0,0 0 0 0 0,-1-1 0 0 0,1 0 0 0 0,1 0 0 0 0,-1 0-17 0 0,8 0 87 0 0,-11-2-47 0 0,0 0 1 0 0,0 0 0 0 0,0 0-1 0 0,1-1 1 0 0,-1 0-1 0 0,0 1 1 0 0,0-2 0 0 0,2 1-41 0 0,-3 0 48 0 0,1-1 0 0 0,-1 1 0 0 0,0-1 1 0 0,0 0-1 0 0,0 0 0 0 0,0 0 0 0 0,0-1 1 0 0,-1 1-1 0 0,1-1 0 0 0,0 1 1 0 0,0-1-1 0 0,-1 0 0 0 0,1 0 0 0 0,-1 0 1 0 0,0 0-1 0 0,0 0 0 0 0,1-1 1 0 0,-1 1-1 0 0,1-3-48 0 0,1-1 127 0 0,0-1 0 0 0,-1 0 1 0 0,0 0-1 0 0,0 0 0 0 0,0-1 0 0 0,-1 1 1 0 0,0-1-1 0 0,0-4-127 0 0,7-63 727 0 0,-8 71-683 0 0,0-23 185 0 0,0 15-122 0 0,-1 1 0 0 0,2-1-1 0 0,0 1 1 0 0,0 0 0 0 0,1-2-107 0 0,0 5 74 0 0,-3 5-48 0 0,1-1 1 0 0,1 0-1 0 0,-1 0 1 0 0,0 1-1 0 0,1-1 0 0 0,0 1 1 0 0,0 0-1 0 0,0-1 1 0 0,1 0-27 0 0,-2 3-45 0 0,0 0 0 0 0,0 0 1 0 0,0 0-1 0 0,0 1 1 0 0,1-1-1 0 0,-1 0 0 0 0,0 0 1 0 0,0 1-1 0 0,1-1 0 0 0,-1 1 1 0 0,0-1-1 0 0,1 1 0 0 0,-1 0 1 0 0,0 0-1 0 0,1-1 0 0 0,-1 1 1 0 0,1 0-1 0 0,-1 0 0 0 0,0 0 1 0 0,1 0-1 0 0,-1 1 1 0 0,1-1-1 0 0,-1 0 0 0 0,0 1 1 0 0,1-1-1 0 0,-1 1 0 0 0,0-1 1 0 0,1 1-1 0 0,-1-1 0 0 0,1 2 45 0 0,0-1-141 0 0,0 0 0 0 0,0 1 0 0 0,0-1 0 0 0,0 1-1 0 0,0 0 1 0 0,0 0 0 0 0,0 0 0 0 0,0 0 0 0 0,-1 0-1 0 0,1 0 1 0 0,-1 0 0 0 0,0 1 0 0 0,1-1 0 0 0,-1 0-1 0 0,0 2 142 0 0,10 23-943 0 0,-8-21 743 0 0,-1 0 0 0 0,1 0 0 0 0,-1 0 0 0 0,0 0 0 0 0,0 7 200 0 0,2 9-643 0 0,2-1 1 0 0,0 1 0 0 0,2 4 642 0 0,0-4-769 0 0,-1 1-1 0 0,2 17 770 0 0,-8-35-93 0 0,0-1 0 0 0,1 1 0 0 0,-1-1 0 0 0,1 1 1 0 0,1-1-1 0 0,-1 0 0 0 0,1 1 93 0 0,0 0-93 0 0,-1 0 1 0 0,1 0 0 0 0,-1 0 0 0 0,0 1-1 0 0,1 2 93 0 0,1 3-107 0 0,-1-6 218 0 0,-1-7 695 0 0,-2 1-613 0 0,-5-16 950 0 0,0-3-899 0 0,2 0 1 0 0,0 0 0 0 0,1-1 0 0 0,0-16-245 0 0,7-84 393 0 0,-4 113-351 0 0,-1 2-17 0 0,1 0 0 0 0,0 0 0 0 0,0 1 0 0 0,1-1 0 0 0,-1 0 0 0 0,1 0 0 0 0,0 1 0 0 0,1-1 0 0 0,0 1 0 0 0,0 0 0 0 0,0 0 0 0 0,1-1-25 0 0,-3 5 18 0 0,0 0 0 0 0,1 0 0 0 0,-1 0-1 0 0,1 0 1 0 0,-1 1 0 0 0,1-1 0 0 0,0 0 0 0 0,-1 1-1 0 0,1-1 1 0 0,0 1 0 0 0,-1 0 0 0 0,1 0 0 0 0,0-1-1 0 0,-1 1 1 0 0,1 0 0 0 0,0 0 0 0 0,0 1 0 0 0,0-1-18 0 0,3 0 33 0 0,0 1 0 0 0,-1 0 0 0 0,1 0 1 0 0,0 0-1 0 0,-1 0 0 0 0,2 1-33 0 0,-1 0 41 0 0,0 0 0 0 0,1 0-1 0 0,-1 1 1 0 0,0 0 0 0 0,0 0-1 0 0,0 0 1 0 0,-1 0 0 0 0,1 1 0 0 0,-1 0-1 0 0,0 0 1 0 0,0 0 0 0 0,0 0-1 0 0,0 0 1 0 0,-1 1 0 0 0,0 0-1 0 0,0 0 1 0 0,1 1-41 0 0,7 14 10 0 0,-1 1-1 0 0,0 0 1 0 0,-2 0 0 0 0,0 1-1 0 0,3 19-9 0 0,-10-33 0 0 0,-1 0 1 0 0,0 0-1 0 0,0 0 0 0 0,-1 0 1 0 0,0 4-1 0 0,-2 21-26 0 0,2-29 16 0 0,0 0 0 0 0,0-1 1 0 0,-1 1-1 0 0,1-1 0 0 0,-1 0 0 0 0,0 1 0 0 0,0-1 0 0 0,0 0 0 0 0,-1 0 0 0 0,1 0 1 0 0,-1 0-1 0 0,1-1 0 0 0,-1 1 0 0 0,-1 0 10 0 0,-7 8-30 0 0,9-9 26 0 0,0 0 0 0 0,-1 0-1 0 0,1 0 1 0 0,-1-1 0 0 0,0 1 0 0 0,1-1-1 0 0,-1 0 1 0 0,0 0 0 0 0,0 0-1 0 0,0 0 1 0 0,0 0 0 0 0,0-1 0 0 0,0 1-1 0 0,-2-1 5 0 0,-45 3-37 0 0,46-3 32 0 0,1 0-50 0 0,0 0 0 0 0,0 0 1 0 0,0-1-1 0 0,0 1 0 0 0,1-1 1 0 0,-1 1-1 0 0,0-1 0 0 0,0 0 1 0 0,1 0-1 0 0,-1 0 0 0 0,0-1 1 0 0,1 1-1 0 0,-1 0 0 0 0,1-1 1 0 0,0 0-1 0 0,0 0 0 0 0,-1 1 1 0 0,1-1-1 0 0,0-1 0 0 0,0 1 1 0 0,1 0-1 0 0,-1 0 0 0 0,0-1 1 0 0,1 1-1 0 0,-1-1 0 0 0,1 1 1 0 0,0-1-1 0 0,0 1 0 0 0,0-1 1 0 0,0 0-1 0 0,1 0 0 0 0,-1 0 1 0 0,1 1-1 0 0,-1-1 0 0 0,1-2 55 0 0,0 2-9174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9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6824 0 0,'5'5'-42'0'0,"-5"-4"51"0"0,0-1 1 0 0,0 0 0 0 0,0 0-1 0 0,0 0 1 0 0,0 0 0 0 0,0 0-1 0 0,0 0 1 0 0,0 0 0 0 0,0 0-1 0 0,0 0 1 0 0,0 0 0 0 0,0 0-1 0 0,0 0 1 0 0,0 0 0 0 0,0 0-1 0 0,1 1 1 0 0,-1-1 0 0 0,0 0 0 0 0,0 0-1 0 0,0 0 1 0 0,0 0 0 0 0,0 0-1 0 0,0 0 1 0 0,0 0 0 0 0,0 0-1 0 0,0 0 1 0 0,0 0 0 0 0,1 0-1 0 0,-1 0 1 0 0,0 0 0 0 0,0 0-1 0 0,0 0 1 0 0,0 0 0 0 0,0 0-1 0 0,0 0 1 0 0,0-1 0 0 0,0 1-1 0 0,0 0 1 0 0,0 0 0 0 0,0 0-1 0 0,1 0 1 0 0,-1 0 0 0 0,0 0-1 0 0,0 0 1 0 0,0 0 0 0 0,0 0 0 0 0,0 0-1 0 0,0 0 1 0 0,0 0 0 0 0,0 0-1 0 0,0 0 1 0 0,0 0 0 0 0,0-1-1 0 0,0 1 1 0 0,0 0 0 0 0,0 0-1 0 0,0 0 1 0 0,0 0 0 0 0,0 0-1 0 0,0 0 1 0 0,0 0 0 0 0,0 0-1 0 0,0 0 1 0 0,0 0 0 0 0,0-1-1 0 0,0 1 1 0 0,0 0 0 0 0,0 0-10 0 0,2 4 414 0 0,0 0 0 0 0,0 0 0 0 0,0-1 1 0 0,1 1-1 0 0,-1-1 0 0 0,3 3-414 0 0,9 13 11 0 0,-7-7 84 0 0,-1 0 0 0 0,0 1-1 0 0,-1 0 1 0 0,1 5-95 0 0,-3-8 149 0 0,1 1-1 0 0,0-1 1 0 0,1 0-1 0 0,0 0 0 0 0,1 0 1 0 0,0-1-1 0 0,3 5-148 0 0,4 3 262 0 0,-11-13-165 0 0,0-1 0 0 0,0 0 0 0 0,1 0 0 0 0,-1 0 0 0 0,1 0-1 0 0,0 0 1 0 0,2 1-97 0 0,-4-3 20 0 0,1 1 73 0 0,1 0 0 0 0,0 0-1 0 0,-1-1 1 0 0,1 1 0 0 0,0 0 0 0 0,0-1 0 0 0,0 0 0 0 0,3 2-93 0 0,-5-3 17 0 0,0 0 0 0 0,0-1 0 0 0,-1 1 0 0 0,1 0 0 0 0,0 0 0 0 0,0 0 0 0 0,0-1 0 0 0,0 1 1 0 0,0 0-1 0 0,-1-1 0 0 0,1 1 0 0 0,0 0 0 0 0,0-1 0 0 0,-1 1 0 0 0,1-1 0 0 0,0 0 0 0 0,-1 1 1 0 0,1-1-1 0 0,0 1 0 0 0,-1-1 0 0 0,1 0 0 0 0,-1 0 0 0 0,1 1 0 0 0,-1-1 0 0 0,0 0 0 0 0,1 0 0 0 0,-1 1 1 0 0,0-1-1 0 0,1 0 0 0 0,-1 0 0 0 0,0 0 0 0 0,0 0 0 0 0,0 0 0 0 0,0 0-17 0 0,35-100 356 0 0,-34 98-340 0 0,0 0 0 0 0,1 0 0 0 0,-1 0 0 0 0,1 0 1 0 0,0 0-1 0 0,0 1 0 0 0,0-1 0 0 0,0 1 0 0 0,1-1 0 0 0,1 0-16 0 0,5-8 109 0 0,-8 11-95 0 0,-1-1 1 0 0,1 0-1 0 0,0 1 1 0 0,0-1-1 0 0,0 1 1 0 0,0 0-1 0 0,0-1 1 0 0,-1 1-1 0 0,1 0 1 0 0,0-1-1 0 0,0 1 1 0 0,0 0-1 0 0,0 0 1 0 0,0 0-1 0 0,0 0 1 0 0,0 0-1 0 0,0 0 1 0 0,0 0-1 0 0,0 0 1 0 0,0 0-1 0 0,0 0 1 0 0,0 0-1 0 0,0 1 1 0 0,0-1-1 0 0,0 0 1 0 0,0 1-15 0 0,1 0 9 0 0,-1-1 1 0 0,1 1-1 0 0,-1 0 1 0 0,1-1-1 0 0,-1 1 1 0 0,0 0-1 0 0,1 0 1 0 0,-1 0-1 0 0,0 0 1 0 0,1 0-1 0 0,-1 1 1 0 0,0-1 0 0 0,0 0-1 0 0,0 0 1 0 0,0 1-10 0 0,7 12 39 0 0,0 0 1 0 0,0-1-1 0 0,10 11-39 0 0,-5-7 35 0 0,-12-15-33 0 0,0-1 0 0 0,0 0 0 0 0,0 0-1 0 0,0 0 1 0 0,0 0 0 0 0,0 0 0 0 0,1 0 0 0 0,-1 0 0 0 0,0-1 0 0 0,0 1 0 0 0,1 0-1 0 0,-1-1 1 0 0,1 1 0 0 0,-1-1 0 0 0,0 1 0 0 0,1-1 0 0 0,-1 0 0 0 0,2 1-2 0 0,8 1 5 0 0,-1 5 5 0 0,-10-6-9 0 0,0 0 0 0 0,1-1 0 0 0,-1 1 0 0 0,1-1 0 0 0,-1 0 0 0 0,0 1 0 0 0,1-1 0 0 0,-1 1 0 0 0,1-1 0 0 0,-1 0 0 0 0,1 1 0 0 0,-1-1 0 0 0,1 0 0 0 0,-1 1 0 0 0,1-1 0 0 0,0 0 0 0 0,-1 0 0 0 0,1 1 0 0 0,-1-1 0 0 0,1 0-1 0 0,0 0 1 0 0,-1 0 0 0 0,1 0 0 0 0,0 0 0 0 0,-1 0 0 0 0,1 0 0 0 0,-1 0 0 0 0,1 0 0 0 0,0 0 0 0 0,-1-1 0 0 0,1 1 0 0 0,-1 0 0 0 0,1 0 0 0 0,0 0 0 0 0,-1-1 0 0 0,1 1 0 0 0,-1 0 0 0 0,1-1 0 0 0,-1 1 0 0 0,1-1-1 0 0,8-4 73 0 0,-8 5-46 0 0,-1-1-1 0 0,1 1 0 0 0,0-1 1 0 0,0 1-1 0 0,0-1 1 0 0,0 1-1 0 0,-1-1 0 0 0,1 0 1 0 0,0 1-1 0 0,0-1 0 0 0,-1 0 1 0 0,1 0-1 0 0,-1 0 1 0 0,1 1-1 0 0,-1-1 0 0 0,1 0 1 0 0,-1 0-1 0 0,1 0 1 0 0,-1 0-1 0 0,0 0 0 0 0,1 0 1 0 0,-1 0-1 0 0,0 0 1 0 0,0 0-27 0 0,8-59 756 0 0,-7 47-613 0 0,0 1 1 0 0,1-1 0 0 0,1 0 0 0 0,0 1 0 0 0,0-1-1 0 0,1 1 1 0 0,3-5-144 0 0,-6 16 77 0 0,0-1-1 0 0,0 0 1 0 0,1 0 0 0 0,-1 0-1 0 0,1 1 1 0 0,0-1 0 0 0,-1 1-1 0 0,1-1 1 0 0,0 1 0 0 0,0 0-77 0 0,12-11-2488 0 0,-13 11-8781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9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8136 0 0,'0'5'302'0'0,"1"1"1"0"0,0 0-1 0 0,0-1 1 0 0,1 0 0 0 0,-1 1-1 0 0,1-1 1 0 0,1 2-303 0 0,7 22 491 0 0,9 30 588 0 0,-3-16-233 0 0,11 60 1114 0 0,-26-102-2075 0 0,-1 0-1 0 0,0 0 1 0 0,1 0-1 0 0,-1 0 1 0 0,1 0-1 0 0,-1 0 1 0 0,1 0 0 0 0,0-1-1 0 0,-1 1 1 0 0,1 0-1 0 0,0 0 1 0 0,-1-1-1 0 0,1 1 1 0 0,0 0-1 0 0,1 0 116 0 0,-2-1-9218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39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63 5520 0 0,'0'-1'175'0'0,"0"-1"0"0"0,1 0 0 0 0,-1 1 0 0 0,0-1 0 0 0,0 0 0 0 0,0 1 0 0 0,-1-1 0 0 0,1 1 0 0 0,0-1 1 0 0,-1 0-1 0 0,1 1 0 0 0,-1-1 0 0 0,1 1 0 0 0,-1-1 0 0 0,0 1 0 0 0,1-1 0 0 0,-1 1 0 0 0,0 0 0 0 0,0-1 0 0 0,0 1 0 0 0,0 0 0 0 0,0 0 0 0 0,-1-1 1 0 0,1 1-1 0 0,0 0 0 0 0,-1 0-175 0 0,-6-9 321 0 0,7 10-303 0 0,1-1 0 0 0,0 0 0 0 0,-1 1 0 0 0,1-1-1 0 0,0 0 1 0 0,-1 1 0 0 0,1-1 0 0 0,-1 1 0 0 0,1-1-1 0 0,-1 0 1 0 0,1 1 0 0 0,-1 0 0 0 0,0-1 0 0 0,1 1 0 0 0,-1-1-1 0 0,0 1 1 0 0,1 0 0 0 0,-1-1 0 0 0,0 1 0 0 0,1 0 0 0 0,-1 0-1 0 0,0-1 1 0 0,0 1 0 0 0,0 0-18 0 0,-12-1 360 0 0,11 0-330 0 0,1 1 0 0 0,0 0 0 0 0,-1-1 0 0 0,1 1 0 0 0,0 0 0 0 0,-1 0 0 0 0,1 0-1 0 0,0 0 1 0 0,-1 1 0 0 0,1-1 0 0 0,0 0 0 0 0,0 0 0 0 0,-1 1 0 0 0,1-1 0 0 0,0 1 0 0 0,0-1 0 0 0,-1 1 0 0 0,1 0-30 0 0,-6 2 98 0 0,0 1 0 0 0,1 0 0 0 0,-1 1 1 0 0,1 0-1 0 0,0 0 0 0 0,0 0 0 0 0,0 1 0 0 0,1 0 1 0 0,0 0-1 0 0,0 0 0 0 0,0 1 0 0 0,1-1 0 0 0,0 1 1 0 0,1 0-1 0 0,-2 3-98 0 0,-1 4 160 0 0,2-6-97 0 0,1-1 1 0 0,0 2-1 0 0,0-1 0 0 0,0 0 1 0 0,1 0-1 0 0,1 1 0 0 0,-1-1 1 0 0,1 9-64 0 0,0-13 14 0 0,1-1 0 0 0,0 1 0 0 0,0-1 0 0 0,1 1 0 0 0,-1-1 0 0 0,1 1 0 0 0,-1-1 0 0 0,1 0 0 0 0,0 1 0 0 0,0-1 0 0 0,1 0 0 0 0,-1 0 0 0 0,1 0 0 0 0,0 0 0 0 0,-1 0 0 0 0,1 0 0 0 0,1 0 0 0 0,-1 0 0 0 0,0-1 0 0 0,1 1 0 0 0,1 0-14 0 0,2 2 28 0 0,1-1 0 0 0,-1 0 0 0 0,1-1 0 0 0,0 0 0 0 0,4 2-28 0 0,4 1 20 0 0,-10-4-13 0 0,0-1 0 0 0,0 1 0 0 0,0-1 0 0 0,0-1 0 0 0,0 1 0 0 0,0-1 0 0 0,0 1 0 0 0,0-2 0 0 0,1 1 0 0 0,-1 0 0 0 0,3-2-7 0 0,56-13 86 0 0,-59 14-250 0 0,0-1-1 0 0,0-1 1 0 0,0 1 0 0 0,0-1 0 0 0,-1 0-1 0 0,1 0 1 0 0,-1 0 0 0 0,1-1 0 0 0,-1 1 0 0 0,0-1-1 0 0,-1 0 165 0 0,9-8-9054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40.2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7328 0 0,'3'5'437'0'0,"-2"-3"-238"0"0,0 1 0 0 0,1 0 0 0 0,-1-1 0 0 0,0 1 0 0 0,0 0 0 0 0,-1 0 0 0 0,1 0-1 0 0,-1 0 1 0 0,1 0 0 0 0,-1 0 0 0 0,0 1-199 0 0,8 47 863 0 0,1 18-335 0 0,-7-41-252 0 0,2 0 0 0 0,1-1 0 0 0,6 17-276 0 0,0 5 302 0 0,-7-29-74 0 0,-1 1-1 0 0,-1 0 0 0 0,-1-1 1 0 0,-1 1-228 0 0,0-20-74 0 0,0 0 1 0 0,0 0-1 0 0,0 0 1 0 0,-1 0-1 0 0,1 0 1 0 0,0 0-1 0 0,-1 0 1 0 0,1 0-1 0 0,0 0 1 0 0,-1 0-1 0 0,0 0 1 0 0,1 0-1 0 0,-1 0 1 0 0,1 0 0 0 0,-1 0-1 0 0,0-1 1 0 0,0 1-1 0 0,1 0 1 0 0,-2 0 73 0 0,2-1-8572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40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6424 0 0,'56'-11'1040'0'0,"-42"8"21"0"0,2 3 616 0 0,-15 0-1577 0 0,0 1 0 0 0,1-1 0 0 0,-1 1 0 0 0,0 0 0 0 0,1 0 0 0 0,-1-1-1 0 0,0 1 1 0 0,0 0 0 0 0,0 0 0 0 0,0 0 0 0 0,0 0 0 0 0,0 1 0 0 0,0-1-1 0 0,0 0 1 0 0,0 0 0 0 0,0 1 0 0 0,-1-1 0 0 0,1 0 0 0 0,0 1-100 0 0,11 30 428 0 0,-10-23-356 0 0,5 15 244 0 0,-1 0 0 0 0,0 7-316 0 0,-3-13 172 0 0,0 0 0 0 0,2 0 0 0 0,0 0 0 0 0,5 8-172 0 0,-8-20 11 0 0,6 11 124 0 0,-1 0-1 0 0,-1 0 1 0 0,0 0 0 0 0,1 9-135 0 0,-7-20 25 0 0,0-6-16 0 0,0 1-1 0 0,0-1 1 0 0,0 1-1 0 0,0 0 1 0 0,1-1-1 0 0,-1 1 1 0 0,0-1-1 0 0,0 1 1 0 0,0-1-1 0 0,0 1 0 0 0,1 0 1 0 0,-1-1-1 0 0,0 1 1 0 0,1-1-1 0 0,-1 1 1 0 0,0-1-1 0 0,1 1 1 0 0,-1-1-1 0 0,1 0 1 0 0,-1 1-1 0 0,1-1 1 0 0,-1 1-1 0 0,1-1-8 0 0,1 11-127 0 0,-2-9-1440 0 0,0-2-7725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41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 6632 0 0,'0'6'158'0'0,"0"-5"637"0"0,0-1 164 0 0,0 0-887 0 0,0 0-1 0 0,0 0 1 0 0,0 0 0 0 0,0 1 0 0 0,0-1 0 0 0,0 0 0 0 0,0 0 0 0 0,0 0-1 0 0,0 0 1 0 0,0 0 0 0 0,0 1 0 0 0,0-1 0 0 0,0 0 0 0 0,0 0-1 0 0,0 0 1 0 0,0 0 0 0 0,0 0 0 0 0,0 0 0 0 0,0 0 0 0 0,0 1 0 0 0,1-1-1 0 0,-1 0 1 0 0,0 0 0 0 0,0 0 0 0 0,0 0 0 0 0,0 0 0 0 0,0 0-1 0 0,0 0 1 0 0,0 0 0 0 0,0 1 0 0 0,0-1 0 0 0,1 0 0 0 0,-1 0 0 0 0,0 0-1 0 0,0 0 1 0 0,0 0 0 0 0,0 0 0 0 0,0 0 0 0 0,0 0 0 0 0,1 0-1 0 0,-1 0 1 0 0,0 0 0 0 0,0 0 0 0 0,0 0-72 0 0,64-14 1517 0 0,-47 10-1512 0 0,0 0 1 0 0,0 1-1 0 0,3 0-5 0 0,136-20 173 0 0,-49 6 461 0 0,-63 9-254 0 0,-33 5-262 0 0,0 1 1 0 0,0 0 0 0 0,1 1 0 0 0,-1 0 0 0 0,1 1 0 0 0,-1 0 0 0 0,1 0 0 0 0,4 2-119 0 0,17 2-1616 0 0,-31-3-8216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9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19 2504 0 0,'-4'-10'843'0'0,"4"8"1153"0"0,7 1-162 0 0,-6-5 378 0 0,-1 12-1595 0 0,-2 136 1401 0 0,-13 72-2018 0 0,11-175 190 0 0,2 0 0 0 0,1-1 0 0 0,4 34-190 0 0,-2-43 126 0 0,-1-24-92 0 0,0 1-1 0 0,1 0 1 0 0,-1-1-1 0 0,1 1 0 0 0,0-1 1 0 0,0 0-1 0 0,2 6-33 0 0,-2-8 31 0 0,0 0 0 0 0,0-1 0 0 0,1 1 0 0 0,-1 0 0 0 0,0 0 0 0 0,1 0 0 0 0,0-1 0 0 0,0 1 0 0 0,0-1 0 0 0,0 1 0 0 0,0-1-1 0 0,0 0 1 0 0,0 0 0 0 0,1 0 0 0 0,1 1-31 0 0,5 4 54 0 0,-7-5-39 0 0,0 0 0 0 0,0 0 0 0 0,0-1 0 0 0,0 1 0 0 0,0 0 0 0 0,0-1 0 0 0,1 0 0 0 0,-1 0 0 0 0,1 1 0 0 0,-1-1 0 0 0,1-1 0 0 0,-1 1 0 0 0,1 0 0 0 0,-1-1 0 0 0,1 1 0 0 0,0-1 0 0 0,-1 0 0 0 0,1 0 0 0 0,0 0 0 0 0,-1 0 0 0 0,1 0 0 0 0,1-1-15 0 0,32-4 127 0 0,-29 4-55 0 0,0 0 0 0 0,0 0 0 0 0,0 0 0 0 0,0-1 0 0 0,0 0 0 0 0,0 0 0 0 0,-1-1 0 0 0,6-2-72 0 0,59-21 512 0 0,-54 19-353 0 0,1 0 1 0 0,0 0-1 0 0,0 2 0 0 0,5-1-159 0 0,-9 3-313 0 0,0-1 0 0 0,-1-1 0 0 0,1 0 0 0 0,-1 0 0 0 0,6-5 313 0 0,-16 8-10065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51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 50 96 0 0,'0'6'148'0'0,"0"-8"3741"0"0,0 2-3342 0 0,0 0-98 0 0,-3-24 846 0 0,2 22-1261 0 0,-1 0-1 0 0,1 0 1 0 0,-1 0 0 0 0,1 0 0 0 0,-1 0 0 0 0,0 1 0 0 0,1-1-1 0 0,-1 0 1 0 0,0 1 0 0 0,0-1 0 0 0,0 1 0 0 0,0 0-1 0 0,-1-1 1 0 0,1 1 0 0 0,0 0 0 0 0,0 1 0 0 0,-1-1 0 0 0,1 0-1 0 0,-1 1 1 0 0,1-1 0 0 0,0 1 0 0 0,-1-1 0 0 0,1 1 0 0 0,-1 0-1 0 0,1 0 1 0 0,-1 1 0 0 0,1-1 0 0 0,-1 0 0 0 0,1 1-1 0 0,-1 0-33 0 0,-31 5 1057 0 0,1 3 0 0 0,-18 7-1057 0 0,51-16 25 0 0,-1 1 1 0 0,0-1 0 0 0,1 1-1 0 0,-1-1 1 0 0,0 1-1 0 0,1-1 1 0 0,-1 1 0 0 0,1 0-1 0 0,-1-1 1 0 0,1 1-1 0 0,-1 0 1 0 0,1-1 0 0 0,0 1-1 0 0,-1 0 1 0 0,1 0-1 0 0,0 0 1 0 0,0-1 0 0 0,-1 1-1 0 0,1 0 1 0 0,0 0-1 0 0,0 0 1 0 0,0 0 0 0 0,0-1-1 0 0,0 1 1 0 0,0 0-1 0 0,0 0 1 0 0,0 0 0 0 0,1 0-1 0 0,-1-1 1 0 0,0 1-1 0 0,0 0 1 0 0,1 0 0 0 0,-1 0-1 0 0,0 0-25 0 0,1 1 35 0 0,0 0 0 0 0,0 0 0 0 0,0 1-1 0 0,0-1 1 0 0,0 0 0 0 0,0 0 0 0 0,1 0-1 0 0,-1 0 1 0 0,1 0 0 0 0,-1 0 0 0 0,1-1 0 0 0,1 2-35 0 0,50 33 265 0 0,-10-9 16 0 0,15 16-281 0 0,-23-10-60 0 0,-32-31 33 0 0,0 1 1 0 0,-1 0-1 0 0,0 0 0 0 0,1 1 0 0 0,-1-1 0 0 0,0 0 1 0 0,-1 1-1 0 0,1-1 0 0 0,-1 1 0 0 0,1 0 1 0 0,-1 0 26 0 0,-1-2-7 0 0,0 0 1 0 0,1 0 0 0 0,-1 0 0 0 0,-1 0 0 0 0,1 0-1 0 0,0 1 1 0 0,0-1 0 0 0,-1 0 0 0 0,1 0-1 0 0,-1 0 1 0 0,0 0 0 0 0,0 0 0 0 0,1 0-1 0 0,-1-1 1 0 0,-1 1 0 0 0,1 0 0 0 0,0 0 0 0 0,0 0-1 0 0,-1-1 1 0 0,1 1 0 0 0,0-1 0 0 0,-1 1-1 0 0,0-1 1 0 0,1 0 0 0 0,-1 1 0 0 0,0-1-1 0 0,0 0 1 0 0,-1 0 6 0 0,-2 2 69 0 0,0-1 1 0 0,-1 0-1 0 0,1 0 0 0 0,0 0 0 0 0,-1-1 0 0 0,0 1 0 0 0,1-1 1 0 0,-1-1-1 0 0,0 1 0 0 0,-1-1-69 0 0,4 0 92 0 0,-1-1 1 0 0,1 0-1 0 0,0 0 0 0 0,-1 0 0 0 0,1 0 1 0 0,0 0-1 0 0,0-1 0 0 0,0 0 0 0 0,-3-1-92 0 0,-16-7 390 0 0,20-5-1626 0 0,2 14-7009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51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0 320 6328 0 0,'19'-20'1545'0'0,"-15"17"-1155"0"0,-1-1 1 0 0,1 1-1 0 0,-1-1 1 0 0,0 0-1 0 0,0 0 1 0 0,1-2-391 0 0,16-29 702 0 0,61-111 650 0 0,-49 78-486 0 0,-32 68-846 0 0,0-1 1 0 0,1 0 0 0 0,-1 1 0 0 0,0-1-1 0 0,1 0 1 0 0,-1 1 0 0 0,1-1 0 0 0,-1 0-1 0 0,1 1 1 0 0,-1-1 0 0 0,1 1-1 0 0,-1-1 1 0 0,1 1 0 0 0,-1-1 0 0 0,1 1-1 0 0,0 0 1 0 0,-1-1 0 0 0,1 1 0 0 0,0 0-1 0 0,0-1 1 0 0,0 1-21 0 0,-1 0 17 0 0,0 0 0 0 0,1 0 0 0 0,-1-1-1 0 0,1 1 1 0 0,-1 0 0 0 0,0 0 0 0 0,1 0 0 0 0,-1-1 0 0 0,1 1-1 0 0,-1 0 1 0 0,0 0 0 0 0,1-1 0 0 0,-1 1 0 0 0,0 0 0 0 0,0-1-1 0 0,1 1 1 0 0,-1 0 0 0 0,0-1 0 0 0,0 1 0 0 0,1-1 0 0 0,-1 1 0 0 0,0 0-1 0 0,0-1 1 0 0,0 1 0 0 0,0-1 0 0 0,0 1 0 0 0,1 0 0 0 0,-1-1-1 0 0,0 1 1 0 0,0-1 0 0 0,0 1 0 0 0,0-1 0 0 0,0 1 0 0 0,0-1-17 0 0,2 3 334 0 0,-2-2-324 0 0,1 0 0 0 0,-1 0 0 0 0,0 0 0 0 0,1 0 0 0 0,-1 1 0 0 0,1-1 0 0 0,-1 0 0 0 0,0 0 0 0 0,1 1 0 0 0,-1-1 0 0 0,0 0 0 0 0,1 0-1 0 0,-1 1 1 0 0,0-1 0 0 0,0 0 0 0 0,1 1 0 0 0,-1-1 0 0 0,0 0 0 0 0,0 1 0 0 0,1-1 0 0 0,-1 1 0 0 0,0-1 0 0 0,0 0 0 0 0,0 1 0 0 0,0-1 0 0 0,0 1 0 0 0,0-1 0 0 0,1 0 0 0 0,-1 1 0 0 0,0 0-10 0 0,1 15 62 0 0,1 0 0 0 0,1 1 1 0 0,0-1-1 0 0,1 0 0 0 0,1 0 0 0 0,3 6-62 0 0,-3-9 27 0 0,-2-2-21 0 0,2 1-1 0 0,0-1 1 0 0,0 0 0 0 0,1-1-1 0 0,0 1 1 0 0,1-1 0 0 0,5 7-6 0 0,-8-13-6 0 0,-1-1 0 0 0,1 1 0 0 0,0 0 0 0 0,0-1 0 0 0,0 0 0 0 0,1 0 1 0 0,-1 0 5 0 0,-2-2-8 0 0,0 1 0 0 0,0-1 1 0 0,-1 1-1 0 0,1-1 0 0 0,-1 1 0 0 0,1 0 1 0 0,-1 0-1 0 0,0 0 0 0 0,0 0 1 0 0,1 0 7 0 0,-2-1-10 0 0,1 1 1 0 0,0-1-1 0 0,0 1 0 0 0,0-1 1 0 0,0 0-1 0 0,0 0 0 0 0,0 1 1 0 0,0-1-1 0 0,0 0 1 0 0,0 0-1 0 0,1 0 0 0 0,-1 0 1 0 0,0 0-1 0 0,1 0 1 0 0,-1 0-1 0 0,1-1 0 0 0,-1 1 1 0 0,1 0-1 0 0,-1-1 1 0 0,1 1-1 0 0,0-1 10 0 0,10 9-599 0 0,-11-8-751 0 0,0 0-7902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52.1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62 6016 0 0,'-5'8'995'0'0,"16"-15"800"0"0,2-1-976 0 0,4 0-850 0 0,1 1 0 0 0,0 0-1 0 0,1 2 1 0 0,-1 0 0 0 0,16-2 31 0 0,27-7-1563 0 0,-56 13-4095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52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12 361 4720 0 0,'6'9'-4'0'0,"-4"-6"7"0"0,-3-3 84 0 0,-8-1 330 0 0,8 2 352 0 0,1-9 569 0 0,-3-6-1024 0 0,1 1-1 0 0,0 0 0 0 0,1 0 1 0 0,0-1-1 0 0,1 1 0 0 0,1-1 0 0 0,0-1-313 0 0,0-25 879 0 0,-1 34-705 0 0,0 0 0 0 0,1 0 0 0 0,-1 0 0 0 0,1 0 0 0 0,1 0 0 0 0,-1 1 0 0 0,1-1 0 0 0,0 0 0 0 0,0 0-1 0 0,0 1 1 0 0,1-1 0 0 0,0 1 0 0 0,0 0 0 0 0,0 0 0 0 0,1 0 0 0 0,3-3-174 0 0,-6 8 23 0 0,0-1 0 0 0,-1 1 1 0 0,1 0-1 0 0,0 0 0 0 0,0 0 1 0 0,0-1-1 0 0,-1 1 0 0 0,1 0 0 0 0,0 0 1 0 0,0 0-1 0 0,0 0 0 0 0,-1 1 0 0 0,1-1 1 0 0,0 0-1 0 0,0 0 0 0 0,0 0 0 0 0,-1 1 1 0 0,1-1-1 0 0,0 0 0 0 0,0 1 1 0 0,-1-1-1 0 0,1 1 0 0 0,0-1 0 0 0,-1 1 1 0 0,1-1-1 0 0,0 1 0 0 0,-1-1 0 0 0,1 1 1 0 0,-1 0-1 0 0,1-1 0 0 0,-1 1 1 0 0,1 0-25 0 0,21 24 28 0 0,-21-23 17 0 0,19 23 24 0 0,1 2 261 0 0,16 16-329 0 0,-29-35 60 0 0,0 0 0 0 0,0-1 0 0 0,1 0 0 0 0,0-1 0 0 0,0 0 0 0 0,0 0 0 0 0,4 0-60 0 0,13 11 43 0 0,-24-15-9 0 0,0 0 1 0 0,1 0 0 0 0,-1-1-1 0 0,0 1 1 0 0,1 0 0 0 0,0-1-1 0 0,-1 0 1 0 0,1 0 0 0 0,0 0-1 0 0,0 0 1 0 0,0 0 0 0 0,0 0-1 0 0,0-1 1 0 0,-1 1 0 0 0,4-1-35 0 0,-5 0 9 0 0,0-1 0 0 0,0 1 0 0 0,-1 0 0 0 0,1-1 1 0 0,0 1-1 0 0,0-1 0 0 0,0 1 0 0 0,0-1 0 0 0,-1 1 1 0 0,1-1-1 0 0,0 1 0 0 0,0-1 0 0 0,-1 0 1 0 0,1 0-1 0 0,-1 1 0 0 0,1-1 0 0 0,0 0 0 0 0,-1 0 1 0 0,0 0-1 0 0,1 1 0 0 0,-1-1 0 0 0,1 0 0 0 0,-1 0 1 0 0,0 0-1 0 0,0 0 0 0 0,1 0 0 0 0,-1 0 0 0 0,0 0 1 0 0,0 0-1 0 0,0 0 0 0 0,0 0 0 0 0,0 0 1 0 0,0 0-10 0 0,-1-45 427 0 0,0 30-345 0 0,9-105 171 0 0,-8 112-200 0 0,1 0 0 0 0,0-1 0 0 0,1 1 0 0 0,0 0 0 0 0,0 0 0 0 0,1 0 0 0 0,1 0-1 0 0,1-3-52 0 0,-4 9-11 0 0,0 1 0 0 0,1-1 0 0 0,-1 0 0 0 0,1 0 0 0 0,0 1 0 0 0,0-1 0 0 0,0 1 0 0 0,0 0 0 0 0,1-1 0 0 0,-1 1 0 0 0,1 0 0 0 0,-1 0 0 0 0,1 1 0 0 0,0-1-1 0 0,-1 0 1 0 0,1 1 0 0 0,0 0 0 0 0,0 0 0 0 0,0 0 0 0 0,0 0 0 0 0,0 0 0 0 0,1 0 0 0 0,-1 1 0 0 0,0-1 0 0 0,2 1 11 0 0,2 0-2132 0 0,-6 0-8201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52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0 293 8432 0 0,'1'3'103'0'0,"-1"0"1"0"0,1 0-1 0 0,-1 0 1 0 0,1 0-1 0 0,0 0 1 0 0,0 0-1 0 0,1 0 1 0 0,-1 0-1 0 0,0 0 1 0 0,1-1-1 0 0,0 1 1 0 0,-1-1-1 0 0,3 3-103 0 0,1 2 141 0 0,-11-51 2507 0 0,4 17-2470 0 0,1-1 0 0 0,2 1 0 0 0,1 0 0 0 0,1-5-178 0 0,0 17 83 0 0,0 0 1 0 0,0 0 0 0 0,2 0-1 0 0,0 1 1 0 0,0-1-1 0 0,2 1 1 0 0,-1 0-1 0 0,3-1-83 0 0,-8 13 9 0 0,0 0 0 0 0,0 1 0 0 0,1-1 0 0 0,-1 1 0 0 0,0-1 0 0 0,1 1 1 0 0,-1-1-1 0 0,1 1 0 0 0,-1 0 0 0 0,1 0 0 0 0,0-1 0 0 0,-1 1 0 0 0,1 1 0 0 0,0-1 0 0 0,0 0 0 0 0,0 0 0 0 0,0 1 0 0 0,0-1 0 0 0,0 1 0 0 0,0-1 0 0 0,0 1 0 0 0,0 0 0 0 0,0 0 0 0 0,0 0 0 0 0,0 0 0 0 0,0 0 0 0 0,0 0 0 0 0,0 1 0 0 0,0-1 0 0 0,0 1-8 0 0,7 1 71 0 0,0 1 0 0 0,-1 1 0 0 0,1 0 0 0 0,-1 0 1 0 0,8 5-73 0 0,0 0 187 0 0,-6-2-67 0 0,-1 0-1 0 0,0 0 0 0 0,0 1 0 0 0,-1 0 1 0 0,0 1-1 0 0,0 0 0 0 0,-1 0 1 0 0,1 1-120 0 0,11 13 416 0 0,-17-20-410 0 0,0 0 1 0 0,0-1-1 0 0,0 1 0 0 0,0 0 1 0 0,0 0-1 0 0,0 0 0 0 0,-1 0 1 0 0,1 1-1 0 0,-1-1 0 0 0,0 0 1 0 0,0 1-1 0 0,0-1 0 0 0,0 1 1 0 0,-1-1-1 0 0,0 1 1 0 0,1-1-1 0 0,-1 1 0 0 0,-1-1 1 0 0,1 1-1 0 0,0-1 0 0 0,-1 1 1 0 0,0-1-1 0 0,1 1 0 0 0,-1-1 1 0 0,-1 0-1 0 0,1 1 0 0 0,0-1 1 0 0,-1 0-1 0 0,0 0 0 0 0,-1 2-5 0 0,-4 3 7 0 0,-1-1 0 0 0,0-1 0 0 0,0 1 0 0 0,-1-1 0 0 0,1-1 0 0 0,-1 1 0 0 0,-4 0-8 0 0,-4 4 17 0 0,1-1 38 0 0,-1 0 0 0 0,1-1 0 0 0,-2-1 1 0 0,1-1-1 0 0,-9 2-55 0 0,7-1-128 0 0,-19 4 495 0 0,37-11-458 0 0,0 1-1 0 0,-1-1 1 0 0,1 0-1 0 0,0 0 1 0 0,-1 0-1 0 0,1 0 1 0 0,0 0-1 0 0,0-1 0 0 0,-1 1 1 0 0,1 0-1 0 0,0-1 1 0 0,0 1-1 0 0,-1 0 1 0 0,1-1-1 0 0,0 0 1 0 0,0 1-1 0 0,0-1 0 0 0,0 0 1 0 0,0 1-1 0 0,0-1 1 0 0,0 0-1 0 0,0 0 1 0 0,0 0-1 0 0,0 0 1 0 0,0-1 91 0 0,0 2-10460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53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2608 0 0,'1'2'255'0'0,"1"-1"0"0"0,-1 1 1 0 0,0-1-1 0 0,1 1 0 0 0,-1 0 0 0 0,0 0 1 0 0,0-1-1 0 0,0 1 0 0 0,0 0 0 0 0,0 0 1 0 0,-1 0-1 0 0,1 0 0 0 0,-1 0 0 0 0,1 1-255 0 0,3 12 883 0 0,-2-11-869 0 0,19 58 309 0 0,8 12-323 0 0,-26-68 43 0 0,1 0 0 0 0,-1-1 0 0 0,1 1 0 0 0,0-1-1 0 0,1 0 1 0 0,-1 0 0 0 0,1 0 0 0 0,0-1 0 0 0,0 0 0 0 0,1 0 0 0 0,-1 0-1 0 0,1 0 1 0 0,0-1 0 0 0,5 3-43 0 0,-7-7 122 0 0,-1 1 0 0 0,1-1 0 0 0,-1 0 1 0 0,1 0-1 0 0,-1 0 0 0 0,0 0 0 0 0,0-1 0 0 0,1 1 0 0 0,-1-1 0 0 0,0 0 0 0 0,0 0 0 0 0,2-1-122 0 0,-1-2 220 0 0,1 0-1 0 0,-1 0 1 0 0,0 0-1 0 0,0 0 1 0 0,-1-1-1 0 0,1 1 0 0 0,-1-1 1 0 0,-1 0-1 0 0,1 0 1 0 0,-1-1-220 0 0,4-6 505 0 0,-2 2-291 0 0,-4 10-189 0 0,0 0 0 0 0,0 0 1 0 0,0 0-1 0 0,0 0 0 0 0,0 0 0 0 0,0 0 0 0 0,0 1 0 0 0,1-1 0 0 0,-1 0 0 0 0,0 0 0 0 0,1 0 1 0 0,-1 1-1 0 0,1-1 0 0 0,-1 0 0 0 0,1 0 0 0 0,-1 1 0 0 0,1-1 0 0 0,-1 0 0 0 0,1 1 0 0 0,-1-1 1 0 0,1 1-1 0 0,0-1 0 0 0,0 1 0 0 0,-1-1 0 0 0,1 1 0 0 0,0-1 0 0 0,0 1 0 0 0,-1 0 0 0 0,1-1 1 0 0,0 1-1 0 0,0 0 0 0 0,0 0 0 0 0,0 0-25 0 0,0 0 119 0 0,-1 0-1 0 0,17 10 266 0 0,5 12-256 0 0,-18-17-109 0 0,0-1 0 0 0,0 1 1 0 0,0-1-1 0 0,1 0 1 0 0,0-1-1 0 0,-1 1 0 0 0,1-1 1 0 0,0 0-1 0 0,1 0 1 0 0,4 2-20 0 0,-2-3 22 0 0,0 0 1 0 0,0-1 0 0 0,0 0-1 0 0,0 0 1 0 0,1 0 0 0 0,-1-1-1 0 0,0-1 1 0 0,8 0-23 0 0,-12 0 8 0 0,0-1 1 0 0,0 1-1 0 0,0-1 0 0 0,0 0 0 0 0,0 0 1 0 0,-1 0-1 0 0,1-1 0 0 0,-1 1 1 0 0,0-1-1 0 0,0 0 0 0 0,0 0 1 0 0,2-3-9 0 0,13-9 44 0 0,-17 13-36 0 0,0 0 1 0 0,1 0-1 0 0,-1 0 0 0 0,0 0 1 0 0,0 0-1 0 0,-1 0 1 0 0,1 0-1 0 0,0 0 0 0 0,-1 0 1 0 0,1-1-1 0 0,-1 1 1 0 0,0 0-1 0 0,0 0 0 0 0,0-1 1 0 0,0 1-1 0 0,0 0 1 0 0,0-1-9 0 0,-5-39 242 0 0,4 39-230 0 0,-10-64 308 0 0,10 61-295 0 0,1 0 0 0 0,0-1 0 0 0,0 1 0 0 0,0 0-1 0 0,1-1 1 0 0,0 1 0 0 0,0 0 0 0 0,1-1 0 0 0,0-1-25 0 0,10-4-1884 0 0,-11 11-7786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53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9240 0 0,'1'0'24'0'0,"-1"1"0"0"0,1 0-1 0 0,0 0 1 0 0,-1 0 0 0 0,1 0 0 0 0,-1 0 0 0 0,1-1 0 0 0,-1 1 0 0 0,1 0 0 0 0,-1 0 0 0 0,0 0 0 0 0,1 0 0 0 0,-1 0 0 0 0,0 1 0 0 0,0-1-1 0 0,0 0 1 0 0,0 0 0 0 0,0 0 0 0 0,0 1-24 0 0,3 13 426 0 0,6-10 95 0 0,-8-4-499 0 0,0-1-1 0 0,-1 0 1 0 0,1 0-1 0 0,0 0 1 0 0,-1 1-1 0 0,1-1 0 0 0,0 0 1 0 0,-1 1-1 0 0,1-1 1 0 0,0 0-1 0 0,-1 1 1 0 0,1-1-1 0 0,0 1 1 0 0,-1-1-1 0 0,1 1 1 0 0,-1-1-1 0 0,1 1 1 0 0,-1-1-1 0 0,1 1-21 0 0,3 9 58 0 0,1 1 0 0 0,-2-1 0 0 0,1 1-1 0 0,-1 0 1 0 0,-1 0 0 0 0,0 0 0 0 0,-1 0 0 0 0,0 4-58 0 0,1 1 24 0 0,1 0 0 0 0,0 0 0 0 0,3 10-24 0 0,0-1 181 0 0,2 7 619 0 0,-6-17-212 0 0,-2-14-601 0 0,0-1 0 0 0,0 0 0 0 0,0 1 0 0 0,-1-1 0 0 0,1 1 0 0 0,0-1 1 0 0,0 1-1 0 0,0-1 0 0 0,0 1 0 0 0,0-1 0 0 0,0 1 0 0 0,0-1 0 0 0,0 0 0 0 0,0 1 0 0 0,0-1 1 0 0,1 1-1 0 0,-1-1 0 0 0,0 1 0 0 0,0-1 0 0 0,0 0 0 0 0,0 1 0 0 0,1-1 0 0 0,-1 1 0 0 0,0-1 0 0 0,0 0 1 0 0,1 1-1 0 0,-1-1 0 0 0,0 0 0 0 0,1 1 0 0 0,-1-1 0 0 0,0 0 0 0 0,1 1 0 0 0,-1-1 0 0 0,1 0 0 0 0,-1 0 1 0 0,0 0-1 0 0,1 1 0 0 0,-1-1 0 0 0,1 0 0 0 0,-1 0 0 0 0,1 0 0 0 0,-1 0 0 0 0,0 0 0 0 0,1 0 1 0 0,-1 0-1 0 0,1 0 13 0 0,-1 0-8976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59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142 131 6928 0 0,'0'0'618'0'0,"0"0"9"0"0,0 0-6 0 0,0 0-38 0 0,3-4-186 0 0,-3 3-411 0 0,2-1 99 0 0,0 0 0 0 0,0-1 0 0 0,0 1 0 0 0,0-1 0 0 0,-1 1 0 0 0,0-1 0 0 0,1 1 0 0 0,-1-1 0 0 0,0 0 0 0 0,0 0 0 0 0,0 0 0 0 0,-1 0 0 0 0,1 0 0 0 0,-1 0 0 0 0,0 0 0 0 0,1 0-85 0 0,-6-50 784 0 0,6 52-774 0 0,-1 0 1 0 0,0 1 0 0 0,0-1-1 0 0,1 0 1 0 0,-1 1 0 0 0,0-1-1 0 0,0 0 1 0 0,0 1 0 0 0,0-1-1 0 0,0 0 1 0 0,0 1 0 0 0,0-1-1 0 0,0 0 1 0 0,0 1 0 0 0,-1-1 0 0 0,1 0-1 0 0,0 1 1 0 0,0-1 0 0 0,-1 0-1 0 0,1 1 1 0 0,0-1 0 0 0,-1 0-1 0 0,1 1 1 0 0,0-1 0 0 0,-1 1-1 0 0,0-1-10 0 0,-5-7 131 0 0,2 8-94 0 0,1 0 1 0 0,-1 0-1 0 0,0 0 0 0 0,1 1 1 0 0,-1-1-1 0 0,1 1 1 0 0,-1 0-1 0 0,1 0 1 0 0,0 1-1 0 0,-1-1 0 0 0,1 1 1 0 0,-1 0-38 0 0,-15 13 137 0 0,13-10-105 0 0,0-1-1 0 0,0 2 1 0 0,0-1 0 0 0,0 1-1 0 0,1 0 1 0 0,0 0 0 0 0,0 0 0 0 0,-3 6-32 0 0,-5 8 68 0 0,11-18-44 0 0,0 1 0 0 0,0-1 1 0 0,0 1-1 0 0,1-1 0 0 0,-1 1 1 0 0,1 0-1 0 0,-1 0 0 0 0,1 0 1 0 0,0 0-1 0 0,0 0 0 0 0,0 0 1 0 0,1 0-1 0 0,-1 0 1 0 0,1 0-1 0 0,-1 3-24 0 0,9 60 247 0 0,-6-57-229 0 0,0-1 1 0 0,1 1-1 0 0,0 0 1 0 0,1-1-1 0 0,0 0 1 0 0,0 0 0 0 0,1 0-1 0 0,0 0 1 0 0,0-1-1 0 0,1 1 1 0 0,-1-1-1 0 0,2-1 1 0 0,1 2-19 0 0,-5-5 9 0 0,0-1 1 0 0,0 0-1 0 0,0-1 0 0 0,0 1 1 0 0,1 0-1 0 0,-1-1 1 0 0,0 0-1 0 0,1 0 0 0 0,-1 0 1 0 0,1 0-1 0 0,-1 0 0 0 0,1-1 1 0 0,0 0-10 0 0,51 3 220 0 0,-48-3-211 0 0,1-1 45 0 0,-1 1 0 0 0,1-1 0 0 0,0 0 1 0 0,-1-1-1 0 0,5-1-54 0 0,-9 2-163 0 0,0 0 1 0 0,1 0 0 0 0,-1 0-1 0 0,0-1 1 0 0,0 1 0 0 0,0-1-1 0 0,0 0 1 0 0,0 0-1 0 0,-1 0 1 0 0,1 0 0 0 0,0-1-1 0 0,0 0 163 0 0,-1 1-9114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00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5224 0 0,'0'0'553'0'0,"0"0"4"0"0,0 0-2 0 0,0 0 33 0 0,16 53 1287 0 0,-7-5-1433 0 0,-2 0 1 0 0,-3 1 0 0 0,-1 16-443 0 0,8 34 1752 0 0,-9-83-2820 0 0,-2-16-7048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00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6016 0 0,'0'1'40'0'0,"0"0"-1"0"0,0-1 1 0 0,0 1 0 0 0,0 0 0 0 0,1-1-1 0 0,-1 1 1 0 0,0 0 0 0 0,0-1 0 0 0,0 1-1 0 0,1-1 1 0 0,-1 1 0 0 0,0 0 0 0 0,1-1-1 0 0,-1 1 1 0 0,1-1 0 0 0,-1 1 0 0 0,1-1-1 0 0,-1 1 1 0 0,1 0-40 0 0,0-1 48 0 0,-1 1 0 0 0,1-1 0 0 0,-1 1 0 0 0,1 0 0 0 0,-1-1 0 0 0,1 1-1 0 0,-1 0 1 0 0,1-1 0 0 0,-1 1 0 0 0,0 0 0 0 0,1 0 0 0 0,-1-1 0 0 0,0 1 0 0 0,1 0 0 0 0,-1 0 0 0 0,0 0-1 0 0,0 0 1 0 0,0-1 0 0 0,0 1 0 0 0,0 0-48 0 0,-4 66 113 0 0,2-40-330 0 0,1 28 217 0 0,1-26-105 0 0,0-11 46 0 0,1-1 0 0 0,1 0-1 0 0,2 9 60 0 0,-3-9 11 0 0,-1-14-4 0 0,0-1 0 0 0,0 1-1 0 0,0-1 1 0 0,1 1 0 0 0,-1-1-1 0 0,1 1 1 0 0,-1-1 0 0 0,1 0-1 0 0,0 1 1 0 0,0-1-1 0 0,0 0 1 0 0,0 2-7 0 0,1-2 79 0 0,-1 1 0 0 0,1-1 0 0 0,-1 1 1 0 0,0-1-1 0 0,0 1 0 0 0,0 0 0 0 0,0 0 0 0 0,0-1 0 0 0,-1 1 0 0 0,1 0 0 0 0,-1 0 0 0 0,0 2-79 0 0,10 5-716 0 0,-10-10-4766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0.3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 8840 0 0,'1'-6'196'0'0,"1"1"1"0"0,-1-1-1 0 0,1 0 0 0 0,0 1 1 0 0,0 0-1 0 0,1-1 0 0 0,0 1 1 0 0,0 0-1 0 0,0 0 1 0 0,1 0-197 0 0,-1 0 296 0 0,-3 4-257 0 0,0 1 0 0 0,0 0 0 0 0,0-1 1 0 0,1 1-1 0 0,-1 0 0 0 0,0-1 0 0 0,0 1 0 0 0,0 0 1 0 0,0 0-1 0 0,0-1 0 0 0,1 1 0 0 0,-1 0 0 0 0,0 0 1 0 0,0-1-1 0 0,1 1 0 0 0,-1 0 0 0 0,0 0 0 0 0,0 0 1 0 0,1-1-1 0 0,-1 1 0 0 0,0 0 0 0 0,0 0 1 0 0,1 0-1 0 0,-1 0 0 0 0,0 0 0 0 0,1-1 0 0 0,-1 1 1 0 0,0 0-1 0 0,1 0 0 0 0,-1 0 0 0 0,0 0 0 0 0,1 0 1 0 0,-1 0-1 0 0,0 0 0 0 0,1 0 0 0 0,-1 0 0 0 0,0 0 1 0 0,1 0-1 0 0,-1 1 0 0 0,0-1 0 0 0,0 0 1 0 0,1 0-1 0 0,-1 0 0 0 0,0 0 0 0 0,1 0 0 0 0,-1 1 1 0 0,0-1-1 0 0,0 0 0 0 0,1 0 0 0 0,-1 0 0 0 0,0 1 1 0 0,0-1-1 0 0,1 0 0 0 0,-1 0-39 0 0,5 16-128 0 0,-2 50 490 0 0,10 54-362 0 0,-9-85 62 0 0,16 66 50 0 0,-11-64 21 0 0,2 33-133 0 0,-7-47 49 0 0,1-1-1 0 0,1 0 0 0 0,4 11-48 0 0,0-1 55 0 0,-4-12-24 0 0,-3-5 37 0 0,1-1-1 0 0,1 0 0 0 0,1 0 1 0 0,0 0-1 0 0,5 8-67 0 0,-11-22-54 0 0,0 0-1 0 0,0 0 0 0 0,1 1 1 0 0,-1-1-1 0 0,0 0 1 0 0,1 0-1 0 0,-1 0 0 0 0,0 0 1 0 0,1 1-1 0 0,-1-1 0 0 0,0 0 1 0 0,1 0-1 0 0,-1 0 1 0 0,1 0-1 0 0,-1 0 0 0 0,0 0 1 0 0,1 0-1 0 0,-1 0 0 0 0,0 0 1 0 0,1 0-1 0 0,-1 0 1 0 0,0 0-1 0 0,1 0 0 0 0,-1-1 1 0 0,0 1-1 0 0,1 0 0 0 0,-1 0 1 0 0,0 0-1 0 0,1 0 1 0 0,-1-1 54 0 0,0 1-9064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00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5624 0 0,'1'-1'25'0'0,"-1"0"1"0"0,0 0-1 0 0,1 0 0 0 0,-1 0 1 0 0,1 0-1 0 0,-1 0 0 0 0,1 1 1 0 0,0-1-1 0 0,-1 0 0 0 0,1 0 1 0 0,0 1-1 0 0,-1-1 1 0 0,1 0-1 0 0,0 1 0 0 0,0-1 1 0 0,0 1-1 0 0,0-1 0 0 0,-1 1 1 0 0,1 0-1 0 0,0-1 0 0 0,0 1-25 0 0,21-7 569 0 0,41 0-277 0 0,-30 2-87 0 0,31 1-205 0 0,-19 4-814 0 0,-23 0-3770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16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 22 4120 0 0,'0'0'187'0'0,"0"0"10"0"0,-5 0 2 0 0,4 0-154 0 0,-1 0 1 0 0,0 0 0 0 0,0 0-1 0 0,0-1 1 0 0,0 1-1 0 0,0-1 1 0 0,1 0 0 0 0,-1 1-1 0 0,0-1 1 0 0,0 0 0 0 0,1 0-1 0 0,-1 0 1 0 0,1 0 0 0 0,-2-1-46 0 0,-6-3 436 0 0,4 3-318 0 0,0 1 0 0 0,1 0 0 0 0,-1 0 0 0 0,0 0-1 0 0,0 1 1 0 0,0 0 0 0 0,0 0 0 0 0,0 0-1 0 0,-3 1-117 0 0,-5-1 115 0 0,11 0-100 0 0,0 0 0 0 0,0 0 1 0 0,-1 0-1 0 0,1 1 0 0 0,0-1 0 0 0,0 1 0 0 0,0-1 0 0 0,0 1 1 0 0,0 0-1 0 0,0-1 0 0 0,0 1 0 0 0,0 0 0 0 0,1 0 0 0 0,-1 1 1 0 0,0-1-1 0 0,0 0 0 0 0,1 0 0 0 0,-1 1 0 0 0,1-1 0 0 0,-2 2-15 0 0,1 0 20 0 0,1 0-1 0 0,-1 0 1 0 0,0 0-1 0 0,1 0 0 0 0,0 1 1 0 0,-1-1-1 0 0,1 0 1 0 0,1 1-1 0 0,-1-1 0 0 0,0 1 1 0 0,1-1-1 0 0,0 1-19 0 0,-1 7 25 0 0,1-1 0 0 0,1 1 0 0 0,0-1-1 0 0,1 1 1 0 0,0-1 0 0 0,0 1 0 0 0,1-1 0 0 0,1 1-25 0 0,-2-6 5 0 0,0 0 1 0 0,1 0 0 0 0,0 0-1 0 0,0 0 1 0 0,0-1 0 0 0,1 1-1 0 0,0-1 1 0 0,-1 0 0 0 0,1 0-1 0 0,1-1 1 0 0,1 2-6 0 0,5 4 38 0 0,1-1-1 0 0,0-1 0 0 0,12 6-37 0 0,-23-12 9 0 0,1-1-1 0 0,0 1 1 0 0,0 0-1 0 0,-1-1 1 0 0,1 1-1 0 0,0-1 1 0 0,0 0-1 0 0,0 1 0 0 0,0-1 1 0 0,0 0-1 0 0,0 0 1 0 0,-1 0-1 0 0,1 0 1 0 0,0-1-1 0 0,0 1 1 0 0,0 0-1 0 0,0-1 0 0 0,0 0 1 0 0,-1 1-1 0 0,1-1 1 0 0,0 0-1 0 0,0 0 1 0 0,-1 0-1 0 0,2-1-8 0 0,3-1 51 0 0,0 0 0 0 0,-1 0 0 0 0,1 0-1 0 0,-1-1 1 0 0,0 0 0 0 0,0-1 0 0 0,-1 1 0 0 0,1-1-1 0 0,-1 1 1 0 0,0-2 0 0 0,0 1 0 0 0,0 0 0 0 0,-1-1 0 0 0,0 1-1 0 0,0-1 1 0 0,0 0 0 0 0,-1 0 0 0 0,0 0 0 0 0,0 0-1 0 0,0 0 1 0 0,-1-1 0 0 0,0 1 0 0 0,0-1 0 0 0,-1 1 0 0 0,0-1-1 0 0,0-4-50 0 0,-1 7 83 0 0,0 0 0 0 0,0 1 0 0 0,-1-1 0 0 0,1 1-1 0 0,-1 0 1 0 0,0 0 0 0 0,0-1-83 0 0,-6-11 202 0 0,4 10-105 0 0,0 0 0 0 0,-1-1 1 0 0,0 2-1 0 0,0-1 0 0 0,0 0 1 0 0,0 1-1 0 0,-1 0 0 0 0,0 0 1 0 0,1 1-1 0 0,-1 0 0 0 0,-1 0 1 0 0,-3-2-98 0 0,8 5 74 0 0,-1 0 1 0 0,1 0 0 0 0,-1 0 0 0 0,1 0 0 0 0,0 0-1 0 0,-1 0 1 0 0,1 1 0 0 0,-1-1 0 0 0,0 1-75 0 0,-10 1 628 0 0,12-1-2119 0 0,1-1-6471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17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87 4416 0 0,'0'11'1496'0'0,"0"-8"-400"0"0,0-5-456 0 0,0 2-619 0 0,0 0 0 0 0,0 0 0 0 0,0 1-1 0 0,0-1 1 0 0,-1 0 0 0 0,1 0 0 0 0,0 0 0 0 0,0 1 0 0 0,0-1 0 0 0,0 0 0 0 0,0 0 0 0 0,0 0 0 0 0,0 1 0 0 0,0-1 0 0 0,0 0-1 0 0,0 0 1 0 0,0 0 0 0 0,0 1 0 0 0,0-1 0 0 0,0 0 0 0 0,0 0 0 0 0,0 0 0 0 0,0 1 0 0 0,0-1 0 0 0,0 0 0 0 0,1 0 0 0 0,-1 0 0 0 0,0 1-1 0 0,0-1 1 0 0,0 0 0 0 0,0 0 0 0 0,0 0 0 0 0,0 0 0 0 0,1 1 0 0 0,-1-1 0 0 0,0 0 0 0 0,0 0 0 0 0,0 0 0 0 0,0 0 0 0 0,1 0 0 0 0,-1 0-1 0 0,0 1 1 0 0,0-1 0 0 0,0 0 0 0 0,1 0 0 0 0,-1 0 0 0 0,0 0 0 0 0,0 0 0 0 0,0 0 0 0 0,1 0 0 0 0,-1 0 0 0 0,0 0 0 0 0,0 0 0 0 0,0 0-1 0 0,1 0 1 0 0,-1 0 0 0 0,0 0 0 0 0,0 0 0 0 0,0 0 0 0 0,1 0 0 0 0,-1-1 0 0 0,0 1 0 0 0,0 0 0 0 0,0 0 0 0 0,1 0 0 0 0,-1 0-1 0 0,0 0 1 0 0,0 0-21 0 0,-2 6-4 0 0,0 0 1 0 0,1 0-1 0 0,0 0 0 0 0,0 0 0 0 0,1 0 0 0 0,-1 7 4 0 0,-1 9-7 0 0,-1-1 8 0 0,-1 2 4 0 0,1 0 1 0 0,1 0 0 0 0,1 0 0 0 0,2 7-6 0 0,-1-28 33 0 0,0 1-1 0 0,1-1 1 0 0,0 0 0 0 0,0 1 0 0 0,-1-1 0 0 0,1 0 0 0 0,1 1 0 0 0,-1-1-1 0 0,0 0 1 0 0,0 0 0 0 0,1 0 0 0 0,0 0 0 0 0,-1 0 0 0 0,2 1-33 0 0,-2-5 70 0 0,-1 1-1 0 0,1-1 1 0 0,-1 1 0 0 0,1-1 0 0 0,-1 1 0 0 0,0-1 0 0 0,1 1 0 0 0,-1-1 0 0 0,0 1-1 0 0,0-1 1 0 0,0 1 0 0 0,0-1 0 0 0,0 1 0 0 0,0-1 0 0 0,-1 0-70 0 0,-2-30 338 0 0,-13-119 546 0 0,16 133-743 0 0,0 0-1 0 0,1 0 1 0 0,3-8-141 0 0,-4 22 37 0 0,1 0 1 0 0,0 1-1 0 0,0-1 0 0 0,0 0 1 0 0,0 1-1 0 0,1-1 1 0 0,0 1-1 0 0,0 0 1 0 0,0-1-1 0 0,0 1 1 0 0,0 0-1 0 0,0 0 1 0 0,1 0-1 0 0,0 0-37 0 0,-2 2 31 0 0,1 0 0 0 0,-1-1 1 0 0,1 1-1 0 0,0 0 0 0 0,0 0 0 0 0,-1 0 0 0 0,1 0 0 0 0,0 0 1 0 0,0 0-1 0 0,0 0 0 0 0,0 1 0 0 0,0-1 0 0 0,0 1 1 0 0,0-1-1 0 0,1 1 0 0 0,-1 0 0 0 0,0 0 0 0 0,0 0 0 0 0,0 0 1 0 0,0 0-1 0 0,0 1 0 0 0,0-1 0 0 0,0 0 0 0 0,0 1 1 0 0,2 0-32 0 0,24 7 126 0 0,-24-8-100 0 0,0 1 1 0 0,0 0-1 0 0,0 0 1 0 0,0 0-1 0 0,0 1 1 0 0,0-1-1 0 0,0 1 1 0 0,0 0-1 0 0,0 0 1 0 0,-1 0-1 0 0,1 1 1 0 0,1 1-27 0 0,7 7 26 0 0,-5-4-16 0 0,0 1 0 0 0,0-1 1 0 0,-1 1-1 0 0,0 0 0 0 0,1 2-10 0 0,6 4 1 0 0,6 8-2 0 0,-19-21 1 0 0,0 0 0 0 0,1 0 0 0 0,-1 0-1 0 0,1 0 1 0 0,-1 0 0 0 0,0 0 0 0 0,0 0 0 0 0,0 0 0 0 0,0 0 0 0 0,0 0 0 0 0,0 1 0 0 0,0-1 0 0 0,0 0 0 0 0,0 0 0 0 0,0 0 0 0 0,0 0 0 0 0,-1 0 0 0 0,1 0 0 0 0,0 0 0 0 0,-1 0 0 0 0,1 0 0 0 0,-1 0 0 0 0,1 0 0 0 0,-1 0 0 0 0,0 0 0 0 0,-4 4 0 0 0,-1 0 0 0 0,0 0 0 0 0,0 0 0 0 0,-1-1 0 0 0,1 1 0 0 0,-1-2 0 0 0,0 1 0 0 0,0-1 0 0 0,-6 2 0 0 0,4-1 0 0 0,-12 8 25 0 0,16-9-12 0 0,1-1-1 0 0,-1 1 1 0 0,0-1-1 0 0,0 0 1 0 0,-4 1-13 0 0,8-2 2 0 0,1-1 1 0 0,0 0 0 0 0,-1 0-1 0 0,1 0 1 0 0,0 0 0 0 0,-1 1-1 0 0,1-1 1 0 0,0 0-1 0 0,0 0 1 0 0,-1 1 0 0 0,1-1-1 0 0,0 0 1 0 0,0 1 0 0 0,0-1-1 0 0,-1 0 1 0 0,1 1 0 0 0,0-1-1 0 0,0 0 1 0 0,0 1 0 0 0,0-1-1 0 0,0 0 1 0 0,0 1 0 0 0,0-1-1 0 0,-1 0 1 0 0,1 1 0 0 0,0-1-1 0 0,0 0 1 0 0,0 1 0 0 0,1-1-1 0 0,-1 0 1 0 0,0 1 0 0 0,0-1-1 0 0,0 0 1 0 0,0 1 0 0 0,0-1-1 0 0,0 0 1 0 0,0 1-1 0 0,1-1-2 0 0,6 20 20 0 0,-3-11-60 0 0,-2-6 36 0 0,0 0 0 0 0,1-1-1 0 0,0 1 1 0 0,0-1 0 0 0,0 1 0 0 0,0-1 0 0 0,0 0 0 0 0,0 0 0 0 0,1 0 0 0 0,2 0 4 0 0,10 8-6 0 0,-11-7-7 0 0,1 0 0 0 0,-1 0 0 0 0,0-1 0 0 0,1 0 0 0 0,-1 0 1 0 0,1-1-1 0 0,0 1 0 0 0,0-1 0 0 0,-1-1 0 0 0,1 1 0 0 0,0-1 0 0 0,0 0 0 0 0,0 0 0 0 0,0 0 1 0 0,0-1-1 0 0,-1 0 0 0 0,1 0 0 0 0,3-2 13 0 0,14-8-76 0 0,-20 9 74 0 0,0 0 0 0 0,1 1 0 0 0,-1-1 0 0 0,0 1 0 0 0,1 0 0 0 0,0-1 0 0 0,-1 2 0 0 0,1-1 0 0 0,0 0 0 0 0,3 0 2 0 0,-7 1-51 0 0,1 0 1 0 0,0 0-1 0 0,-1 0 0 0 0,1 0 0 0 0,-1 0 1 0 0,1 0-1 0 0,-1 0 0 0 0,1 0 1 0 0,-1 0-1 0 0,1-1 0 0 0,-1 1 0 0 0,1 0 1 0 0,-1 0-1 0 0,1-1 0 0 0,-1 1 1 0 0,0 0-1 0 0,1-1 0 0 0,-1 1 1 0 0,1 0-1 0 0,-1-1 0 0 0,0 1 0 0 0,1 0 1 0 0,-1-1-1 0 0,0 1 0 0 0,1-1 1 0 0,-1 1-1 0 0,0-1 0 0 0,0 1 0 0 0,0-1 1 0 0,1 1-1 0 0,-1-1 0 0 0,0 1 1 0 0,0-1-1 0 0,0 0 51 0 0,0 1-8653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18.8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7 294 1896 0 0,'-6'-12'7085'0'0,"6"-5"-5711"0"0,6-15-1811 0 0,5-3 517 0 0,-8 23-27 0 0,1 0 1 0 0,0 0-1 0 0,1 1 1 0 0,0-1-1 0 0,2-2-53 0 0,8-9 674 0 0,1 1-1 0 0,0 0 1 0 0,2 1 0 0 0,12-10-674 0 0,-30 31 16 0 0,0-1 0 0 0,1 1 0 0 0,-1-1 1 0 0,1 1-1 0 0,-1-1 0 0 0,0 1 0 0 0,1 0 1 0 0,-1-1-1 0 0,1 1 0 0 0,-1 0 0 0 0,1 0 1 0 0,-1-1-1 0 0,1 1 0 0 0,-1 0 1 0 0,1 0-1 0 0,0 0 0 0 0,-1 0 0 0 0,1 0 1 0 0,-1-1-1 0 0,1 1 0 0 0,-1 0 0 0 0,1 0 1 0 0,0 0-1 0 0,-1 1-16 0 0,1-1 11 0 0,-1 0 1 0 0,0 0-1 0 0,1 0 1 0 0,-1 1-1 0 0,0-1 1 0 0,1 0-1 0 0,-1 1 0 0 0,0-1 1 0 0,0 0-1 0 0,1 1 1 0 0,-1-1-1 0 0,0 0 1 0 0,0 1-1 0 0,0-1 1 0 0,1 0-1 0 0,-1 1 1 0 0,0-1-1 0 0,0 1 0 0 0,0-1 1 0 0,0 0-1 0 0,0 1 1 0 0,0-1-1 0 0,0 1 1 0 0,0-1-1 0 0,0 1 1 0 0,0-1-12 0 0,4 2 214 0 0,-3-3-211 0 0,-1 1-1 0 0,0 0 0 0 0,0 0 1 0 0,1 0-1 0 0,-1 0 0 0 0,0 0 1 0 0,1 0-1 0 0,-1 0 0 0 0,0 0 1 0 0,0 0-1 0 0,1 0 0 0 0,-1 0 1 0 0,0 0-1 0 0,0 0 0 0 0,1 0 0 0 0,-1 0 1 0 0,0 0-1 0 0,0 0 0 0 0,1 1 1 0 0,-1-1-1 0 0,0 0 0 0 0,0 0 1 0 0,1 0-1 0 0,-1 0 0 0 0,0 0 1 0 0,0 1-1 0 0,0-1 0 0 0,0 0 1 0 0,1 0-1 0 0,-1 0 0 0 0,0 1 1 0 0,0-1-1 0 0,0 0 0 0 0,0 0 1 0 0,1 1-1 0 0,-1-1 0 0 0,0 0 1 0 0,0 0-1 0 0,0 1 0 0 0,0-1 1 0 0,0 0-1 0 0,0 0 0 0 0,0 1-2 0 0,1 16 57 0 0,1 1-1 0 0,1-1 1 0 0,1 0-1 0 0,0 0 1 0 0,1 1-57 0 0,6 24 52 0 0,-3-14-4 0 0,0 0 0 0 0,2-1 0 0 0,1 0 0 0 0,7 12-48 0 0,-16-35 6 0 0,1 1 0 0 0,0-1 0 0 0,-1 0 0 0 0,2 0 0 0 0,-1 0 0 0 0,0 0 0 0 0,1 0-1 0 0,0-1 1 0 0,0 1 0 0 0,0-1 0 0 0,0 0 0 0 0,0 0 0 0 0,3 0-6 0 0,-6-2 1 0 0,-1-1 0 0 0,1 1 0 0 0,0-1-1 0 0,0 1 1 0 0,0-1 0 0 0,0 1 0 0 0,-1 0 0 0 0,1 0 0 0 0,0-1-1 0 0,-1 1 1 0 0,1 0 0 0 0,0 0 0 0 0,-1 0 0 0 0,1-1-1 0 0,-1 1 1 0 0,1 0 0 0 0,-1 1-1 0 0,0-2 0 0 0,1 1-1 0 0,-1 0 1 0 0,0-1-1 0 0,1 1 1 0 0,-1 0 0 0 0,0-1-1 0 0,1 1 1 0 0,-1-1-1 0 0,1 1 1 0 0,-1-1 0 0 0,1 1-1 0 0,-1-1 1 0 0,1 1-1 0 0,-1-1 1 0 0,1 0 0 0 0,0 1-1 0 0,-1-1 1 0 0,1 1-1 0 0,-1-1 1 0 0,1 0 0 0 0,0 0-1 0 0,-1 1 1 0 0,1-1-1 0 0,0 0 1 0 0,0 0 0 0 0,-1 0-1 0 0,1 0 1 0 0,0 0-1 0 0,-1 0 1 0 0,1 0 0 0 0,0 0 0 0 0,-1 0-1828 0 0,0 0-7280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19.1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81 4816 0 0,'63'-45'3217'0'0,"-54"40"-3120"0"0,0 1 0 0 0,0 1 0 0 0,0 0 0 0 0,1 0 0 0 0,-1 1-1 0 0,1 0 1 0 0,0 0 0 0 0,0 1 0 0 0,3 0-97 0 0,93-8-1088 0 0,-83 8-4497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19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219 24 3712 0 0,'0'0'3'0'0,"0"0"0"0"0,0 0 0 0 0,0 0 0 0 0,0 0 0 0 0,0 1 0 0 0,0-1 0 0 0,0 0 0 0 0,0 0 0 0 0,0 0 0 0 0,0 0 0 0 0,-1 1 0 0 0,1-1 0 0 0,0 0 0 0 0,0 0 0 0 0,0 0 0 0 0,0 1 0 0 0,1-1 0 0 0,-1 0 0 0 0,0 0 0 0 0,0 0 0 0 0,0 0 0 0 0,0 1 0 0 0,0-1 0 0 0,0 0 0 0 0,0 0 0 0 0,0 0 0 0 0,0 0 0 0 0,0 0 0 0 0,0 1 0 0 0,0-1 0 0 0,1 0 0 0 0,-1 0 0 0 0,0 0 0 0 0,0 0 0 0 0,0 0 0 0 0,0 0 0 0 0,0 0 0 0 0,1 1 0 0 0,-1-1 0 0 0,0 0 0 0 0,0 0 0 0 0,0 0 0 0 0,0 0 0 0 0,0 0 0 0 0,1 0 0 0 0,-1 0 0 0 0,0 0 0 0 0,0 0 0 0 0,0 0 0 0 0,1 0 0 0 0,-1 0 0 0 0,0 0 0 0 0,0 0 0 0 0,0 0 0 0 0,0 0 0 0 0,1 0 0 0 0,-1 0 0 0 0,0 0 0 0 0,0 0 0 0 0,0 0 0 0 0,0 0-3 0 0,1-1 53 0 0,-1 1 0 0 0,0 0 0 0 0,0 0 1 0 0,1-1-1 0 0,-1 1 0 0 0,0 0 1 0 0,0-1-1 0 0,0 1 0 0 0,1 0 0 0 0,-1 0 1 0 0,0-1-1 0 0,0 1 0 0 0,0 0 1 0 0,0-1-1 0 0,0 1 0 0 0,0 0 0 0 0,0-1 1 0 0,0 1-1 0 0,0-1 0 0 0,0 1 1 0 0,0 0-1 0 0,0-1 0 0 0,0 1 0 0 0,0 0 1 0 0,0-1-1 0 0,0 1 0 0 0,0 0 1 0 0,0-1-1 0 0,0 1-53 0 0,-1-1 494 0 0,1 1-324 0 0,0 0-82 0 0,0 0 0 0 0,0 0 2 0 0,-7-11 441 0 0,0 9-437 0 0,0 0-1 0 0,0 1 1 0 0,0 0 0 0 0,0 0-1 0 0,0 0 1 0 0,-1 1-1 0 0,1 0 1 0 0,0 0-1 0 0,0 1 1 0 0,0 0 0 0 0,0 0-1 0 0,0 1 1 0 0,0 0-1 0 0,0 0 1 0 0,-3 2-94 0 0,7-1 33 0 0,-1-1-1 0 0,0 1 1 0 0,1 0-1 0 0,-1 0 0 0 0,1 0 1 0 0,0 1-1 0 0,0-1 1 0 0,0 1-1 0 0,-2 4-32 0 0,-5 5 124 0 0,4-6-81 0 0,2 1 0 0 0,-1-1-1 0 0,1 1 1 0 0,0 0 0 0 0,0 0 0 0 0,1 0-1 0 0,0 2-42 0 0,-13 28 132 0 0,14-34-117 0 0,1 0 1 0 0,-1 1-1 0 0,1-1 1 0 0,0 1 0 0 0,1-1-1 0 0,-1 1 1 0 0,1 0-1 0 0,0-1 1 0 0,0 1-1 0 0,0-1 1 0 0,0 1 0 0 0,1-1-1 0 0,0 1 1 0 0,0-1-1 0 0,0 1 1 0 0,1-1-1 0 0,-1 1 1 0 0,1-1 0 0 0,0 0-1 0 0,0 0 1 0 0,1 0-1 0 0,0 0-15 0 0,1 0 17 0 0,1-1 0 0 0,0 0 0 0 0,0 0 0 0 0,0 0 0 0 0,0-1 0 0 0,1 0 0 0 0,-1 0 0 0 0,1 0-1 0 0,-1-1 1 0 0,2 1-17 0 0,11 3 25 0 0,-10-3-30 0 0,0-1 0 0 0,1 0 0 0 0,-1 0 1 0 0,1-1-1 0 0,-1 0 0 0 0,0 0 0 0 0,1-1 0 0 0,-1 0 1 0 0,0 0-1 0 0,1-1 0 0 0,5-2 5 0 0,20-3-18 0 0,-31 6 26 0 0,0 0-1 0 0,0 0 1 0 0,0 0-1 0 0,0-1 1 0 0,0 1-1 0 0,0-1 1 0 0,0 0-1 0 0,0 0-7 0 0,13-7-1288 0 0,-14 8-4709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19.9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0 147 3408 0 0,'1'12'207'0'0,"0"-1"0"0"0,0 0 1 0 0,1 0-1 0 0,1-1 0 0 0,0 1 1 0 0,0 0-1 0 0,1-1 0 0 0,0 0 1 0 0,1 1-208 0 0,-3-7 84 0 0,0 1 1 0 0,0-1 0 0 0,1 0-1 0 0,0 0 1 0 0,0 0 0 0 0,0 0-1 0 0,0 0 1 0 0,0 0 0 0 0,1-1 0 0 0,0 1-1 0 0,-1-1 1 0 0,1 0 0 0 0,1 0-1 0 0,-1-1 1 0 0,0 1 0 0 0,1-1 0 0 0,-1 0-1 0 0,1 0 1 0 0,-1-1 0 0 0,1 1-1 0 0,0-1 1 0 0,2 1-85 0 0,19 1 25 0 0,-17-2 17 0 0,-1 0 0 0 0,0 0 1 0 0,0-1-1 0 0,0 0 1 0 0,1 0-1 0 0,-1-1 0 0 0,7-1-42 0 0,-14 2 24 0 0,3-1 36 0 0,-1 1 0 0 0,1-1 0 0 0,-1 0 0 0 0,1 1 0 0 0,-1-2 0 0 0,0 1 0 0 0,0 0 0 0 0,1-1 1 0 0,-1 1-1 0 0,0-1 0 0 0,0 0 0 0 0,0 0 0 0 0,-1 0 0 0 0,1-1 0 0 0,0 1 0 0 0,-1 0 0 0 0,1-1 0 0 0,-1 0 1 0 0,0 0-1 0 0,0 0 0 0 0,0 0-60 0 0,12-17 503 0 0,-10 15-343 0 0,0 0 0 0 0,-1 0 0 0 0,0 0 0 0 0,0 0 0 0 0,0 0 0 0 0,0-1 0 0 0,-1 1 0 0 0,0-1 0 0 0,0 0 0 0 0,-1 0-1 0 0,1 0 1 0 0,-1 0 0 0 0,0-3-160 0 0,-1-7 330 0 0,-1 1-1 0 0,-1 0 1 0 0,0 0 0 0 0,0 0-1 0 0,-2-2-329 0 0,2 6 210 0 0,0 0-1 0 0,1 0 0 0 0,1 0 1 0 0,0 0-1 0 0,1-5-209 0 0,-1-6-1549 0 0,0 20-7363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20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19 263 5320 0 0,'0'2'146'0'0,"1"1"0"0"0,-1-1 0 0 0,1 1 0 0 0,0-1 1 0 0,0 0-1 0 0,0 1 0 0 0,0-1 0 0 0,0 0 0 0 0,1 1 0 0 0,-1-1 0 0 0,0 0 1 0 0,1 0-1 0 0,0 0 0 0 0,0 0-146 0 0,10 14 722 0 0,-4-7-512 0 0,-8-9-207 0 0,0 0 0 0 0,0 0 0 0 0,1 0 0 0 0,-1 0 0 0 0,0 0 0 0 0,0 0 0 0 0,0 0 0 0 0,0 0 0 0 0,0 0 0 0 0,0 0 0 0 0,1 0 0 0 0,-1 0 0 0 0,0 0-1 0 0,0 0 1 0 0,0 0 0 0 0,0 0 0 0 0,0 0 0 0 0,0 0 0 0 0,0 0 0 0 0,1 0 0 0 0,-1 0 0 0 0,0 0 0 0 0,0 0 0 0 0,0 0 0 0 0,0-1 0 0 0,0 1 0 0 0,0 0 0 0 0,0 0 0 0 0,0 0-1 0 0,0 0 1 0 0,0 0 0 0 0,0 0 0 0 0,1 0 0 0 0,-1-1 0 0 0,0 1 0 0 0,0 0 0 0 0,0 0 0 0 0,0 0 0 0 0,0 0 0 0 0,0 0 0 0 0,0 0 0 0 0,0 0 0 0 0,0-1 0 0 0,0 1-1 0 0,0 0 1 0 0,0 0-3 0 0,0-2 74 0 0,0 0-1 0 0,0 0 1 0 0,-1 0-1 0 0,1 0 1 0 0,0 0-1 0 0,-1 0 0 0 0,1 0 1 0 0,-1 0-1 0 0,0 0 1 0 0,0 0-1 0 0,0-1-73 0 0,-8-15 268 0 0,0 1 1 0 0,2-2-1 0 0,0 1 1 0 0,2-1-1 0 0,0 0 0 0 0,0 0 1 0 0,1-10-269 0 0,3 24 80 0 0,0 0 1 0 0,1 0-1 0 0,-1 0 1 0 0,1 0-1 0 0,1 0 1 0 0,-1 0-1 0 0,1 0 1 0 0,0 0-1 0 0,0 0 0 0 0,0 0 1 0 0,2-3-81 0 0,-2 4 57 0 0,0 0 1 0 0,1 0-1 0 0,0 1 0 0 0,0-1 1 0 0,0 0-1 0 0,0 1 0 0 0,1-1 1 0 0,-1 1-1 0 0,1 0 0 0 0,0 0 0 0 0,0 0 1 0 0,0 0-1 0 0,1 0 0 0 0,-1 1 1 0 0,1-1-1 0 0,-1 1 0 0 0,1 0 1 0 0,0 0-1 0 0,1 0-57 0 0,1-1 34 0 0,1 1 1 0 0,0 0-1 0 0,0 1 1 0 0,0-1-1 0 0,0 1 1 0 0,-1 1-1 0 0,1-1 1 0 0,0 1-1 0 0,0 1 0 0 0,0-1 1 0 0,5 2-35 0 0,-6-1 17 0 0,-1 1 0 0 0,1 1 0 0 0,0-1 0 0 0,0 1 0 0 0,-1 0 0 0 0,0 0 0 0 0,0 1 0 0 0,0 0 0 0 0,2 1-17 0 0,4 3 7 0 0,-8-6-6 0 0,-1 0 0 0 0,0 1 0 0 0,0-1-1 0 0,0 1 1 0 0,0-1 0 0 0,-1 1 0 0 0,1 0 0 0 0,-1-1 0 0 0,1 1 0 0 0,-1 2-1 0 0,0-4-3 0 0,0 1 1 0 0,0 0-1 0 0,-1 0 1 0 0,1 0-1 0 0,-1-1 1 0 0,1 1-1 0 0,-1 0 1 0 0,0 0-1 0 0,0 0 1 0 0,0 0-1 0 0,0 0 1 0 0,0 0-1 0 0,0 0 1 0 0,0 0 0 0 0,-1-1-1 0 0,1 1 1 0 0,-1 1 2 0 0,-3 3-10 0 0,0 0 0 0 0,-1-1 0 0 0,0 1 0 0 0,0-1 0 0 0,0 0 0 0 0,-1-1 0 0 0,0 1 0 0 0,0-1 0 0 0,0 0 0 0 0,0-1 0 0 0,-1 1 10 0 0,-16 7-49 0 0,-1 0 0 0 0,-12 3 49 0 0,5-5-1675 0 0,31-9-6698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20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0 5320 0 0,'-4'0'199'0'0,"-1"1"1"0"0,0 0 0 0 0,0 0-1 0 0,1 0 1 0 0,-1 0-1 0 0,-1 1-199 0 0,-25 6 1139 0 0,28-8-1063 0 0,1 1 0 0 0,-1 0 0 0 0,0 0 1 0 0,0 0-1 0 0,1 1 0 0 0,-1-1 0 0 0,1 0 1 0 0,-1 1-1 0 0,1 0 0 0 0,0 0 0 0 0,-1-1 1 0 0,1 1-1 0 0,0 1-76 0 0,-27 28 98 0 0,25-25-97 0 0,-1 0 1 0 0,1 1-1 0 0,0-1 1 0 0,1 1-1 0 0,0 0 1 0 0,0 0-1 0 0,-2 5-1 0 0,4-8-1 0 0,0-1 0 0 0,0 1 0 0 0,0 0 0 0 0,1-1 1 0 0,-1 1-1 0 0,1 0 0 0 0,0 0 0 0 0,0-1 0 0 0,0 1 0 0 0,0 0 0 0 0,1 0 1 0 0,-1-1-1 0 0,1 1 0 0 0,0 0 0 0 0,1-1 0 0 0,-1 2 1 0 0,7 12-14 0 0,-7-13 9 0 0,0-1 0 0 0,1 1 1 0 0,-1-1-1 0 0,1 0 0 0 0,0 1 1 0 0,0-1-1 0 0,0 0 0 0 0,0 0 0 0 0,1-1 1 0 0,-1 1-1 0 0,1 0 0 0 0,1 1 5 0 0,4 1-16 0 0,1 1 0 0 0,0-1 0 0 0,-1-1-1 0 0,2 0 1 0 0,-1 0 0 0 0,0 0 0 0 0,1-1-1 0 0,-1-1 1 0 0,1 0 0 0 0,0 0 0 0 0,0-1-1 0 0,0 0 1 0 0,0 0 0 0 0,0-1 0 0 0,0-1-1 0 0,0 0 1 0 0,0 0 0 0 0,0-1 0 0 0,0 0-1 0 0,-1-1 1 0 0,5-1 16 0 0,-9 2 91 0 0,0 0-1 0 0,0-1 1 0 0,0 0-1 0 0,0 0 1 0 0,0 0-1 0 0,0 0 1 0 0,-1-1-1 0 0,0 0 1 0 0,0 0-1 0 0,0 0 1 0 0,0 0-1 0 0,0 0 1 0 0,-1-1-1 0 0,0 0 1 0 0,0 0-1 0 0,0 0 1 0 0,-1 0 0 0 0,1 0-1 0 0,0-2-90 0 0,-3 4 81 0 0,1 0 0 0 0,0 0 0 0 0,-1 0 1 0 0,1 0-1 0 0,-1 1 0 0 0,0-1 0 0 0,0 0 0 0 0,0 0 0 0 0,0 0 0 0 0,0 0 1 0 0,-1 0-1 0 0,1 0 0 0 0,-1 0 0 0 0,0 1 0 0 0,0-1 0 0 0,0 0 0 0 0,0 0 1 0 0,-1 1-1 0 0,1-1 0 0 0,-1 1 0 0 0,1-1 0 0 0,-1 1 0 0 0,0 0 0 0 0,0 0 1 0 0,0 0-1 0 0,0 0 0 0 0,0 0 0 0 0,-2-1-81 0 0,-34-26 667 0 0,32 26-804 0 0,1-1-1 0 0,-1 1 1 0 0,1-1 0 0 0,0-1 0 0 0,0 1 0 0 0,0-1-1 0 0,1 1 1 0 0,0-1 0 0 0,-1-2 137 0 0,4 6-8401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21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0 5920 0 0,'0'0'1'0'0,"0"1"73"0"0,0 0 1 0 0,0 0 0 0 0,0-1 0 0 0,0 1 0 0 0,0 0-1 0 0,0 0 1 0 0,0-1 0 0 0,0 1 0 0 0,0 0-1 0 0,0 0 1 0 0,0-1 0 0 0,-1 1 0 0 0,1 0 0 0 0,0-1-1 0 0,-1 1 1 0 0,1 0 0 0 0,0-1 0 0 0,-1 1-1 0 0,1 0 1 0 0,-1-1 0 0 0,1 1 0 0 0,-1-1 0 0 0,1 1-1 0 0,-1-1 1 0 0,1 1 0 0 0,-1-1 0 0 0,0 1-1 0 0,1-1 1 0 0,-1 0 0 0 0,0 1 0 0 0,1-1 0 0 0,-1 0-1 0 0,0 0 1 0 0,1 1 0 0 0,-1-1 0 0 0,0 0-1 0 0,0 0 1 0 0,1 0 0 0 0,-1 0 0 0 0,0 0-75 0 0,-59 9 689 0 0,-5 7-644 0 0,41-11 36 0 0,-1 2 0 0 0,1 0 0 0 0,0 1-81 0 0,24-8-3 0 0,-29 15 556 0 0,28-14-512 0 0,0 0 0 0 0,0-1-1 0 0,0 1 1 0 0,0 0 0 0 0,0 0-1 0 0,0 0 1 0 0,0 0 0 0 0,0 0-1 0 0,1 0 1 0 0,-1 1 0 0 0,0-1-1 0 0,1 0 1 0 0,-1 0-1 0 0,0 0 1 0 0,1 1 0 0 0,0-1-1 0 0,-1 0 1 0 0,1 1 0 0 0,0-1-1 0 0,0 0 1 0 0,-1 1-41 0 0,1 6 92 0 0,0-5-45 0 0,0-1 0 0 0,0 1 0 0 0,0 0 0 0 0,1-1 0 0 0,-1 1 1 0 0,1 0-1 0 0,-1-1 0 0 0,1 1 0 0 0,1 1-47 0 0,16 54 325 0 0,-9-15-191 0 0,-8-37-130 0 0,0 0 1 0 0,0 1-1 0 0,1-1 1 0 0,-1 0-1 0 0,1 0 1 0 0,0-1-1 0 0,1 1 1 0 0,3 5-5 0 0,-6-9 10 0 0,1 0 1 0 0,0-1-1 0 0,-1 1 1 0 0,1-1-1 0 0,-1 1 1 0 0,0 0 0 0 0,0 0-1 0 0,1-1 1 0 0,-1 1-1 0 0,0 0 1 0 0,-1 0-1 0 0,1-1 1 0 0,0 2-11 0 0,1 16-2177 0 0,-1-18-5167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0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322 50 4720 0 0,'-21'-5'4233'0'0,"7"-3"-3984"0"0,-1 2 0 0 0,0 0-1 0 0,-1 0 1 0 0,1 2 0 0 0,-1 0 0 0 0,0 0 0 0 0,0 2-1 0 0,0 0 1 0 0,-1 0 0 0 0,-15 2-249 0 0,22 2 200 0 0,0 1 0 0 0,0 0 0 0 0,0 0 0 0 0,1 1 0 0 0,0 0 0 0 0,0 1 0 0 0,-6 3-200 0 0,13-7 30 0 0,0 0 0 0 0,0 0-1 0 0,0 0 1 0 0,1 1 0 0 0,-1-1 0 0 0,0 0-1 0 0,1 1 1 0 0,-1-1 0 0 0,0 1 0 0 0,1-1 0 0 0,0 1-1 0 0,-1 0 1 0 0,1 0 0 0 0,0-1 0 0 0,0 1 0 0 0,0 0-1 0 0,0 0 1 0 0,0 0 0 0 0,1 0 0 0 0,-1 1 0 0 0,1-1-1 0 0,-1 1-29 0 0,1-1 24 0 0,0 1-1 0 0,1 0 0 0 0,-1-1 0 0 0,1 1 1 0 0,-1-1-1 0 0,1 1 0 0 0,0-1 0 0 0,0 1 0 0 0,0-1 1 0 0,1 1-1 0 0,-1-1 0 0 0,0 0 0 0 0,1 0 1 0 0,-1 0-1 0 0,1 0 0 0 0,0 1-23 0 0,7 6 25 0 0,1 0 0 0 0,0 0 0 0 0,0-1 0 0 0,1 0 0 0 0,0-1 0 0 0,11 5-25 0 0,91 56 134 0 0,-99-57-107 0 0,-1 0-1 0 0,0 1 1 0 0,-1 0 0 0 0,0 1 0 0 0,4 6-27 0 0,-3-3 11 0 0,7 6 5 0 0,-10-12 13 0 0,-1 1 0 0 0,0 0 0 0 0,7 12-29 0 0,-14-18 8 0 0,1 0 0 0 0,-1 1 0 0 0,1-1 0 0 0,-2 1 0 0 0,1-1 1 0 0,0 1-1 0 0,-1 0 0 0 0,0 0 0 0 0,-1-1 0 0 0,1 1 0 0 0,-1 3-8 0 0,0-3 5 0 0,0 1-1 0 0,0-1 1 0 0,-1 1 0 0 0,0-1 0 0 0,0 0 0 0 0,0 1 0 0 0,-2 1-5 0 0,2-5 18 0 0,-1 1 1 0 0,0-1-1 0 0,0 0 1 0 0,0 0-1 0 0,0 0 1 0 0,-1 0-1 0 0,1 0 1 0 0,-1 0-1 0 0,0 0 1 0 0,0-1-1 0 0,0 0 1 0 0,-2 2-19 0 0,-1 1 27 0 0,3-2 6 0 0,-1-1 1 0 0,1 1-1 0 0,0-1 0 0 0,-1 0 0 0 0,1 0 0 0 0,-1 0 0 0 0,0 0 0 0 0,0-1 0 0 0,1 1 1 0 0,-1-1-1 0 0,0 0 0 0 0,0 0 0 0 0,0-1 0 0 0,-1 1 0 0 0,1-1 0 0 0,-3 0-33 0 0,-15 0 51 0 0,0-1-1 0 0,1-2 0 0 0,-1 0 1 0 0,-7-3-51 0 0,27 6-129 0 0,0-1 1 0 0,0 0-1 0 0,1 1 1 0 0,-1-1 0 0 0,0 0-1 0 0,0 0 1 0 0,1-1 0 0 0,-1 1-1 0 0,1 0 1 0 0,-1 0 0 0 0,1-1-1 0 0,-1 1 1 0 0,1-1 0 0 0,0 1-1 0 0,-1-2 129 0 0,1 2-9706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21.7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5120 0 0,'0'0'0'0'0,"0"0"0"0"0,0 0 0 0 0,0 0 352 0 0,0 0 0 0 0,3 0 0 0 0,1-1-8 0 0,1 1-168 0 0,-2 0-8 0 0,-2 0 0 0 0,10-6 16 0 0,8 2-184 0 0,1 0 8 0 0,6-1-8 0 0,13-2 8 0 0,4 2-48 0 0,-4-3 8 0 0,-1 1-5344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22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267 0 4216 0 0,'-21'3'531'0'0,"0"-2"0"0"0,0 0 1 0 0,0-1-532 0 0,12 0 102 0 0,2 1-36 0 0,0 0 0 0 0,0 0 0 0 0,1 1 0 0 0,-1 0 1 0 0,1 0-1 0 0,-1 1 0 0 0,1 0 0 0 0,-5 3-66 0 0,-2 0 17 0 0,12-6-14 0 0,0 0 0 0 0,1 1 0 0 0,-1-1 0 0 0,1 0-1 0 0,-1 1 1 0 0,0-1 0 0 0,1 1 0 0 0,-1-1-1 0 0,1 1 1 0 0,-1-1 0 0 0,1 1 0 0 0,0-1-1 0 0,-1 1 1 0 0,1-1 0 0 0,-1 1 0 0 0,1 0-1 0 0,0-1 1 0 0,0 1 0 0 0,-1 0 0 0 0,1-1-1 0 0,0 1 1 0 0,0 0 0 0 0,0-1 0 0 0,0 1-1 0 0,0 0 1 0 0,-1-1-3 0 0,7 21 86 0 0,-3-15-62 0 0,0 0 0 0 0,1-1 1 0 0,0 0-1 0 0,0 0 0 0 0,3 3-24 0 0,20 20 54 0 0,-1 1-1 0 0,-1 1 1 0 0,-2 0 0 0 0,7 14-54 0 0,-28-41-1 0 0,-1-1 0 0 0,1 1 0 0 0,-1 0 0 0 0,1 0-1 0 0,-1 0 1 0 0,0 0 0 0 0,0 0 0 0 0,0 0 0 0 0,-1 0 0 0 0,1 0 0 0 0,-1 0 0 0 0,0 0 0 0 0,0 0 0 0 0,0 0 0 0 0,0 0 0 0 0,0 1 0 0 0,0-1 0 0 0,-1 0 0 0 0,0 0 0 0 0,0 2 1 0 0,-1 0-4 0 0,-1-1 1 0 0,1 0 0 0 0,-1 0 0 0 0,1 0-1 0 0,-1 0 1 0 0,0-1 0 0 0,0 1 0 0 0,-1-1-1 0 0,1 0 1 0 0,-1 0 0 0 0,0 0-1 0 0,-4 2 4 0 0,-3 2 2 0 0,-2 0-1 0 0,1-1 1 0 0,-1-1 0 0 0,1 0-1 0 0,-2-1 1 0 0,1 0-1 0 0,0-1 1 0 0,-1 0-1 0 0,-2-1-1 0 0,-36 5 1431 0 0,50-7-1334 0 0,0 0-1 0 0,0 0 1 0 0,1 0 0 0 0,-1-1 0 0 0,0 1 0 0 0,0 0-1 0 0,1-1 1 0 0,-1 1 0 0 0,0-1 0 0 0,1 1 0 0 0,-1-1-1 0 0,0 0 1 0 0,1 0 0 0 0,-2 0-97 0 0,3 0 34 0 0,-1 1 0 0 0,1-1-1 0 0,0 0 1 0 0,-1 1 0 0 0,1-1 0 0 0,0 0 0 0 0,0 1-1 0 0,-1-1 1 0 0,1 0 0 0 0,0 1 0 0 0,0-1-1 0 0,0 0 1 0 0,0 0 0 0 0,0 1 0 0 0,0-1 0 0 0,0 0-1 0 0,0 1 1 0 0,0-1 0 0 0,0 0 0 0 0,0 0 0 0 0,0 1-1 0 0,0-1 1 0 0,1 0 0 0 0,-1 1 0 0 0,0-1-1 0 0,1 0 1 0 0,-1 1 0 0 0,0-1 0 0 0,1 1 0 0 0,-1-1-1 0 0,1 0 1 0 0,-1 1 0 0 0,1-1 0 0 0,0 0-34 0 0,27-34-1223 0 0,-10 18-5650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22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1 4416 0 0,'0'0'681'0'0,"0"0"7"0"0,-4 22 2552 0 0,-18 20-2646 0 0,16-31-522 0 0,0 0-1 0 0,0 1 1 0 0,-1 7-72 0 0,5-15 15 0 0,1 0 0 0 0,0 1 0 0 0,0-1 0 0 0,1 1 0 0 0,-1-1 0 0 0,1 1 0 0 0,0-1 0 0 0,0 0 0 0 0,0 1 0 0 0,1-1 0 0 0,0 1 0 0 0,0 1-15 0 0,4 16 53 0 0,-4-15-39 0 0,1-1-1 0 0,-1 1 0 0 0,1-1 1 0 0,0 0-1 0 0,1 0 0 0 0,0 1-13 0 0,-2-5 1 0 0,1 1 0 0 0,-1-1-1 0 0,1 0 1 0 0,0 0 0 0 0,0 0 0 0 0,0 0-1 0 0,0-1 1 0 0,0 1 0 0 0,0-1-1 0 0,0 1 1 0 0,0-1 0 0 0,1 1 0 0 0,-1-1-1 0 0,0 0 1 0 0,1 0 0 0 0,-1 0 0 0 0,3 0-1 0 0,-2 0 18 0 0,1 0 1 0 0,-1 0-1 0 0,0-1 1 0 0,0 1-1 0 0,0-1 1 0 0,0 1 0 0 0,0-1-1 0 0,1 0 1 0 0,-1 0-1 0 0,0-1 1 0 0,0 1-1 0 0,0-1 1 0 0,0 1-1 0 0,1-1 1 0 0,-1 0-1 0 0,0 0 1 0 0,0-1 0 0 0,-1 1-1 0 0,1-1 1 0 0,0 1-1 0 0,0-1 1 0 0,-1 0-1 0 0,1 0 1 0 0,-1 0-1 0 0,1 0 1 0 0,-1 0-1 0 0,0-1 1 0 0,0 1 0 0 0,0-1-1 0 0,0 1 1 0 0,-1-1-1 0 0,1 0 1 0 0,0 1-1 0 0,-1-2-18 0 0,1 1 56 0 0,-1 1 0 0 0,0-1 0 0 0,0 1-1 0 0,0-1 1 0 0,0 0 0 0 0,0 1 0 0 0,-1-1 0 0 0,1 0-1 0 0,-1 0 1 0 0,0 0 0 0 0,0 1 0 0 0,0-1 0 0 0,0 0-1 0 0,0 0 1 0 0,-1 0 0 0 0,1 1 0 0 0,-1-1-1 0 0,1 0 1 0 0,-1 0 0 0 0,0 1 0 0 0,0-1 0 0 0,-1 1-1 0 0,1-1 1 0 0,0 1 0 0 0,-2-2-56 0 0,2 2 39 0 0,-4-7 144 0 0,0 0 0 0 0,-1 0 0 0 0,0 0 0 0 0,0 1 0 0 0,-1-1 0 0 0,0 2 0 0 0,-1-1 0 0 0,-6-5-183 0 0,8 8 198 0 0,1 0 1 0 0,0 0 0 0 0,1-1 0 0 0,-1 0-1 0 0,1 0 1 0 0,-2-5-199 0 0,-2-2 736 0 0,8 12-753 0 0,1 0 0 0 0,-1 0 1 0 0,1-1-1 0 0,-1 1 1 0 0,1 0-1 0 0,0 0 1 0 0,0 0-1 0 0,-1 0 1 0 0,1 0-1 0 0,0 0 0 0 0,0 0 1 0 0,0 0-1 0 0,0 0 1 0 0,1 0 16 0 0,-1 1-1114 0 0,-1-1-9076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23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6328 0 0,'2'5'118'0'0,"7"1"356"0"0,2 2 172 0 0,-7 2-462 0 0,-4-2-174 0 0,1-1-1 0 0,0 1 0 0 0,1 0 0 0 0,1 4-9 0 0,3 14 13 0 0,-4-10 2 0 0,1 2 88 0 0,0-1 0 0 0,1 1 0 0 0,1-1 0 0 0,0 1-103 0 0,-3-13 23 0 0,0 0 1 0 0,0-1-1 0 0,1 1 0 0 0,-1-1 1 0 0,1 1-1 0 0,0-1 0 0 0,0 0 0 0 0,1 0 1 0 0,-1-1-1 0 0,1 1 0 0 0,-1 0 1 0 0,1-1-1 0 0,1 0 0 0 0,-1 0 0 0 0,0 0 1 0 0,2 0-24 0 0,10 5 153 0 0,1 0-1 0 0,-1-1 1 0 0,8 1-153 0 0,-18-6 76 0 0,0-1 1 0 0,0 0-1 0 0,1 0 0 0 0,-1-1 0 0 0,0 1 0 0 0,0-1 0 0 0,0-1 0 0 0,0 1 0 0 0,0-1 1 0 0,1 0-1 0 0,2-1-76 0 0,-7 1 47 0 0,1 0 0 0 0,-1 0 0 0 0,0 0-1 0 0,1 0 1 0 0,-1 0 0 0 0,0-1 0 0 0,0 1 0 0 0,0-1 0 0 0,0 1 0 0 0,0-1 0 0 0,0 0 0 0 0,0 0 0 0 0,0 0 0 0 0,-1 0 0 0 0,2-2-47 0 0,0-1 112 0 0,0 0-1 0 0,-1 0 1 0 0,1-1 0 0 0,-1 1 0 0 0,-1-1 0 0 0,1 1-1 0 0,0-4-111 0 0,0-3 225 0 0,0 0 0 0 0,-1-1 0 0 0,-1 1 0 0 0,0 0 0 0 0,0-1 0 0 0,-3-10-225 0 0,-1 0 241 0 0,-4-34 784 0 0,16 31-377 0 0,-8 25-650 0 0,1 0 0 0 0,-1 0 0 0 0,0 1 0 0 0,1-1 0 0 0,-1 0-1 0 0,1 0 1 0 0,-1 1 0 0 0,1-1 0 0 0,-1 0 0 0 0,1 0 0 0 0,0 1 0 0 0,-1-1 0 0 0,1 1-1 0 0,0-1 1 0 0,-1 1 0 0 0,1-1 0 0 0,0 1 0 0 0,0-1 0 0 0,0 1 2 0 0,2-2-1498 0 0,-2 1-7874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23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6128 0 0,'5'30'557'0'0,"15"13"1355"0"0,1 1-652 0 0,-16-29-1280 0 0,1-1 0 0 0,0 0 0 0 0,1 0 0 0 0,1-1 0 0 0,0 0 0 0 0,1 0 20 0 0,-7-10 137 0 0,0 0 0 0 0,0 1 0 0 0,0-1-1 0 0,-1 0 1 0 0,0 1 0 0 0,1-1 0 0 0,-1 1 0 0 0,0 1-137 0 0,-1-5 177 0 0,0 0 4 0 0,0 0-11 0 0,0 0-34 0 0,0 0-10 0 0,-16-10 1058 0 0,7-1-1091 0 0,1 0-1 0 0,1 0 1 0 0,0-1-1 0 0,0 0 0 0 0,1 0 1 0 0,1-1-1 0 0,0 1 1 0 0,0-1-1 0 0,1 0 1 0 0,1-1-1 0 0,0 1 1 0 0,1 0-1 0 0,1-1 0 0 0,0 0 1 0 0,1 1-93 0 0,0 10 33 0 0,-1-12 249 0 0,1-1-1 0 0,0 1 0 0 0,2-4-281 0 0,-1 14 25 0 0,0-1-1 0 0,1 0 0 0 0,-1 1 0 0 0,1-1 0 0 0,1 1 0 0 0,-1-1 0 0 0,1 1 0 0 0,0 0 0 0 0,0 0 1 0 0,0 0-25 0 0,5-9 30 0 0,-7 12-23 0 0,0 0 1 0 0,0 0 0 0 0,0 1 0 0 0,0-1 0 0 0,1 0 0 0 0,-1 0-1 0 0,1 0 1 0 0,-1 1 0 0 0,1-1 0 0 0,-1 1 0 0 0,1-1 0 0 0,0 1 0 0 0,0 0-8 0 0,3-3 5 0 0,1 1 1 0 0,0 0 0 0 0,0 0 0 0 0,0 0 0 0 0,0 1 0 0 0,0 0-1 0 0,0 0 1 0 0,1 0 0 0 0,-1 1 0 0 0,0 0 0 0 0,1 0 0 0 0,-1 1 0 0 0,4 0-6 0 0,-4 0 4 0 0,0 1 0 0 0,1 0 0 0 0,-1 0 0 0 0,0 1 1 0 0,0 0-1 0 0,0 0 0 0 0,0 0 0 0 0,0 1 0 0 0,0 0 1 0 0,0 0-5 0 0,10 6 23 0 0,-1 2 0 0 0,12 9-23 0 0,-22-16 60 0 0,0 1 1 0 0,0 0 0 0 0,-1 0 0 0 0,0 0 0 0 0,0 0 0 0 0,0 1 0 0 0,-1 0 0 0 0,2 2-61 0 0,2 6 95 0 0,-7-14-89 0 0,1 1 0 0 0,-1 0 0 0 0,0-1 0 0 0,-1 1-1 0 0,1 0 1 0 0,0 0 0 0 0,0-1 0 0 0,0 1 0 0 0,0 0 0 0 0,0-1-1 0 0,-1 1 1 0 0,1 0 0 0 0,0-1 0 0 0,-1 1 0 0 0,1 0 0 0 0,0-1-1 0 0,-1 1 1 0 0,1-1 0 0 0,-1 1 0 0 0,1-1 0 0 0,-1 1 0 0 0,1-1 0 0 0,-1 1-1 0 0,1-1 1 0 0,-1 1-6 0 0,-16 10 223 0 0,-14-2-176 0 0,14-3-44 0 0,0-2-1 0 0,-1 0 1 0 0,0-1 0 0 0,-8 1-3 0 0,13-3-34 0 0,-1-1 1 0 0,1 0-1 0 0,0-1 0 0 0,-1 0 1 0 0,-9-3 33 0 0,0 3-2628 0 0,23 1-7257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23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7024 0 0,'0'0'147'0'0,"1"0"1"0"0,-1 0-1 0 0,1 0 1 0 0,-1 1-1 0 0,1-1 1 0 0,-1 0-1 0 0,1 1 1 0 0,-1-1-1 0 0,0 0 1 0 0,1 1-1 0 0,-1-1 1 0 0,1 0-1 0 0,-1 1 1 0 0,0-1-1 0 0,1 1 1 0 0,-1-1-1 0 0,0 1 0 0 0,1-1 1 0 0,-1 1-1 0 0,0-1 1 0 0,0 1-1 0 0,0-1 1 0 0,1 1-1 0 0,-1-1 1 0 0,0 1-1 0 0,0-1 1 0 0,0 1-1 0 0,0 0 1 0 0,0-1-1 0 0,0 1 1 0 0,0-1-1 0 0,0 1 1 0 0,0-1-1 0 0,0 1 1 0 0,-1-1-1 0 0,1 1 1 0 0,0-1-1 0 0,0 1 1 0 0,0-1-1 0 0,-1 1 1 0 0,1-1-1 0 0,0 1 1 0 0,0-1-1 0 0,-1 1-147 0 0,0 2 216 0 0,-16-1 521 0 0,2 11-2418 0 0,14-13-7456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27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10040 0 0,'0'0'129'0'0,"0"0"3"0"0,0 0-7 0 0,0 0-7 0 0,0 0-62 0 0,0 0-15 0 0,0 0 6 0 0,0 0 49 0 0,0 0 193 0 0,0 0 54 0 0,0 0-1 0 0,0 0-34 0 0,0 0-116 0 0,0 0-20 0 0,0 0-2 0 0,0 0-18 0 0,0 0-63 0 0,0 0-1640 0 0,0 0-6515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5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3616 0 0,'0'0'368'0'0,"0"0"0"0"0,0 0 0 0 0,0 0 25 0 0,0 0 102 0 0,0 0 25 0 0,0 0 0 0 0,0 0-51 0 0,0 0-202 0 0,0 0-51 0 0,0 0 0 0 0,0 0-26 0 0,0 0-99 0 0,0 0-22 0 0,0 0-2 0 0,3 4 0 0 0,1 2-28 0 0,-1 1-1 0 0,0-1 1 0 0,0 1 0 0 0,0 0 0 0 0,-1 0 0 0 0,0 0-1 0 0,0 0 1 0 0,-1 0 0 0 0,1 0 0 0 0,-1 4-39 0 0,2 45 319 0 0,-1-23 119 0 0,1 1-1 0 0,2 2-437 0 0,-3-2 436 0 0,0 0-48 0 0,2 0 10 0 0,-4-29-326 0 0,1-1 1 0 0,-1 1 0 0 0,1-1 0 0 0,-1 1 0 0 0,1-1 0 0 0,1 1-1 0 0,-1-1 1 0 0,1 2-73 0 0,0 0 87 0 0,0-1 0 0 0,-1 1 0 0 0,0-1 0 0 0,0 1 0 0 0,-1-1 0 0 0,0 1 0 0 0,0 1-87 0 0,2 16 654 0 0,-2-12-1390 0 0,0-12-7989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5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1 117 2504 0 0,'0'0'555'0'0,"0"-4"1491"0"0,0 2 528 0 0,1 3-584 0 0,0 0-1946 0 0,0 0 0 0 0,-1-1 0 0 0,1 1 0 0 0,-1 0 0 0 0,1-1 0 0 0,0 1 0 0 0,-1-1 0 0 0,1 1 0 0 0,0-1 0 0 0,0 1 0 0 0,0-1 0 0 0,-1 0 0 0 0,1 1 0 0 0,0-1 1 0 0,0 0-1 0 0,0 0 0 0 0,0 0 0 0 0,-1 0 0 0 0,1 1 0 0 0,0-1 0 0 0,0 0 0 0 0,0 0 0 0 0,0-1 0 0 0,0 1 0 0 0,0 0 0 0 0,-1 0 0 0 0,1 0-44 0 0,38-10 1696 0 0,19-7-1696 0 0,-22 12 538 0 0,-12 3-432 0 0,-18 0-49 0 0,1 0-1 0 0,0 0 0 0 0,-1 0 1 0 0,1-1-1 0 0,-1 0-56 0 0,33-11 134 0 0,38-10 17 0 0,-43 12-81 0 0,5 0-11 0 0,-16 7-45 0 0,-19 4-32 0 0,0 0 1 0 0,0 0-1 0 0,0 0 0 0 0,0 1 0 0 0,0-1 0 0 0,0 1 1 0 0,0 0-1 0 0,0 1 0 0 0,0-1 0 0 0,2 1 18 0 0,-1 0-1753 0 0,-4-1-6808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6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4912 0 0,'1'1'280'0'0,"1"2"-53"0"0,6 9 0 0 0,-4-2-193 0 0,-1-1-1 0 0,0 1 0 0 0,-1 0 0 0 0,0 1 0 0 0,0-1 0 0 0,-1 0 0 0 0,0 0 1 0 0,-1 1-1 0 0,-1 6-33 0 0,1 0 67 0 0,0 0-1 0 0,3 14-66 0 0,1-2 181 0 0,-2 0 0 0 0,-2 0 0 0 0,-1 13-181 0 0,1 5 268 0 0,11 35 532 0 0,-12-69-592 0 0,1-9-158 0 0,-1-1 1 0 0,1 0-1 0 0,0 1 1 0 0,0-1-1 0 0,0 0 1 0 0,1 1-1 0 0,-1-1 1 0 0,1 0-1 0 0,0 1 1 0 0,0-1-1 0 0,0 0 1 0 0,0 0-1 0 0,1 1-50 0 0,-1-3 41 0 0,-1 1 0 0 0,1-1-1 0 0,0 1 1 0 0,-1 0 0 0 0,1-1 0 0 0,-1 1 0 0 0,1 0-1 0 0,-1-1 1 0 0,0 1 0 0 0,0 0 0 0 0,0 0-1 0 0,0-1 1 0 0,0 1 0 0 0,0 0 0 0 0,0-1 0 0 0,-1 2-41 0 0,2 20 1034 0 0,-1-23-1051 0 0,0 0 1 0 0,0 0 0 0 0,0 1-1 0 0,0-1 1 0 0,0 0-1 0 0,0 0 1 0 0,1 1 0 0 0,-1-1-1 0 0,0 0 1 0 0,0 0 0 0 0,0 0-1 0 0,0 1 1 0 0,1-1 0 0 0,-1 0-1 0 0,0 0 1 0 0,0 0-1 0 0,0 0 1 0 0,1 1 0 0 0,-1-1-1 0 0,0 0 1 0 0,0 0 0 0 0,1 0-1 0 0,-1 0 1 0 0,0 0 0 0 0,0 0-1 0 0,1 0 1 0 0,-1 0-1 0 0,0 0 1 0 0,0 0 0 0 0,1 0-1 0 0,-1 0 1 0 0,0 0 0 0 0,0 0-1 0 0,1 0 1 0 0,-1 0-1 0 0,0 0 1 0 0,0 0 0 0 0,1 0-1 0 0,-1 0 1 0 0,0 0 16 0 0,0 0-6849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1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7832 0 0,'1'-1'191'0'0,"0"0"1"0"0,1 0 0 0 0,-1 0-1 0 0,0 1 1 0 0,1-1 0 0 0,-1 0-1 0 0,1 1 1 0 0,-1-1 0 0 0,1 1-1 0 0,-1-1 1 0 0,1 1 0 0 0,-1 0-1 0 0,1-1 1 0 0,0 1-1 0 0,-1 0 1 0 0,1 0 0 0 0,-1 0-1 0 0,1 0 1 0 0,-1 1 0 0 0,1-1-1 0 0,-1 0 1 0 0,1 1 0 0 0,0-1-192 0 0,-2 36-72 0 0,2-5 98 0 0,1 1 1 0 0,2-1-1 0 0,3 8-26 0 0,3 30 154 0 0,-4-33 326 0 0,10 31-480 0 0,4 27 319 0 0,-4 3 59 0 0,-5-52-209 0 0,-9-37-41 0 0,0 1-1 0 0,-1 0 0 0 0,0 0 1 0 0,-1 0-1 0 0,1 0 1 0 0,-1 4-128 0 0,-1-12 72 0 0,0-1 8 0 0,0 0 30 0 0,0 0 5 0 0,0 0 2 0 0,0 0-17 0 0,0 0-56 0 0,0 0-18 0 0,0 0 0 0 0,0 0 13 0 0,0 0 6 0 0,0 0-1926 0 0,0 0-7692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6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5320 0 0,'6'4'576'0'0,"7"10"629"0"0,-12-2-1013 0 0,1 0-1 0 0,-2-1 1 0 0,0 1-1 0 0,0 0 1 0 0,-1 7-192 0 0,-1 14-5 0 0,4 5 24 0 0,1 0-1 0 0,4 10-18 0 0,-3-19 14 0 0,-2-10 32 0 0,-1-1 1 0 0,-2 19-47 0 0,0-20 187 0 0,1 0 0 0 0,1 0 1 0 0,0 2-188 0 0,1 29 660 0 0,-2-32-566 0 0,0 10 717 0 0,0-25-837 0 0,0 0 0 0 0,1-1 0 0 0,-1 1 0 0 0,0 0 0 0 0,0-1 0 0 0,0 1 0 0 0,1-1 0 0 0,-1 1 0 0 0,0 0 0 0 0,1-1 0 0 0,-1 1 0 0 0,1-1 0 0 0,-1 1 0 0 0,0-1 0 0 0,1 1 0 0 0,-1-1 0 0 0,1 1 0 0 0,-1-1 0 0 0,1 0 0 0 0,-1 1 0 0 0,1-1 0 0 0,0 0 0 0 0,-1 1 0 0 0,1-1 0 0 0,-1 0 1 0 0,1 0-1 0 0,0 0 0 0 0,-1 1 0 0 0,1-1 0 0 0,0 0 0 0 0,-1 0 0 0 0,1 0 0 0 0,0 0 26 0 0,-1 0-6772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7.0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4416 0 0,'0'1'1'0'0,"1"13"1006"0"0,4-9 642 0 0,2-2-1145 0 0,-4-1-415 0 0,1-1-1 0 0,-1 0 1 0 0,1 0 0 0 0,-1 0-1 0 0,1 0 1 0 0,-1-1 0 0 0,1 1-1 0 0,0-1 1 0 0,-1 0 0 0 0,1 0-1 0 0,0 0 1 0 0,-1-1 0 0 0,1 1-1 0 0,0-1 1 0 0,-1 0 0 0 0,1 0-1 0 0,-1 0 1 0 0,1-1-89 0 0,33-5 8 0 0,-23 5 21 0 0,0 0-1 0 0,-1 0 1 0 0,11-5-29 0 0,22-3-1327 0 0,-18 8-4357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7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5 6728 0 0,'0'0'5'0'0,"0"0"-1"0"0,0 0 1 0 0,0-1 0 0 0,0 1-1 0 0,0 0 1 0 0,0 0 0 0 0,0 0 0 0 0,0 0-1 0 0,0 0 1 0 0,0-1 0 0 0,0 1 0 0 0,0 0-1 0 0,0 0 1 0 0,0 0 0 0 0,0 0 0 0 0,-1 0-1 0 0,1-1 1 0 0,0 1 0 0 0,0 0 0 0 0,0 0-1 0 0,0 0 1 0 0,0 0 0 0 0,0 0-1 0 0,0 0 1 0 0,0 0 0 0 0,0-1 0 0 0,-1 1-1 0 0,1 0 1 0 0,0 0 0 0 0,0 0 0 0 0,0 0-1 0 0,0 0 1 0 0,0 0 0 0 0,-1 0 0 0 0,1 0-1 0 0,0 0 1 0 0,0 0 0 0 0,0 0 0 0 0,0 0-1 0 0,0 0 1 0 0,-1 0 0 0 0,1 0-1 0 0,0 0 1 0 0,0 0 0 0 0,0 0 0 0 0,0 0-1 0 0,0 0 1 0 0,-1 0 0 0 0,1 0 0 0 0,0 0-1 0 0,0 0 1 0 0,0 0 0 0 0,0 0 0 0 0,0 0-1 0 0,-1 0 1 0 0,1 0 0 0 0,0 0 0 0 0,0 1-1 0 0,0-1 1 0 0,0 0 0 0 0,0 0-5 0 0,0 0 8 0 0,0 0 1 0 0,0 0 0 0 0,0 0 0 0 0,0 0-1 0 0,0 0 1 0 0,1 0 0 0 0,-1 0 0 0 0,0 0-1 0 0,0 0 1 0 0,0 0 0 0 0,0 0 0 0 0,0 0-1 0 0,0 0 1 0 0,1 0 0 0 0,-1 0 0 0 0,0 0-1 0 0,0 0 1 0 0,0 0 0 0 0,0 0-1 0 0,0 0 1 0 0,0 0 0 0 0,0 0 0 0 0,0 0-1 0 0,1 0 1 0 0,-1 0 0 0 0,0 1 0 0 0,0-1-1 0 0,0 0 1 0 0,0 0 0 0 0,0 0 0 0 0,0 0-1 0 0,0 0 1 0 0,0 0 0 0 0,0 0-1 0 0,0 0 1 0 0,0 1 0 0 0,0-1 0 0 0,0 0-1 0 0,0 0 1 0 0,0 0 0 0 0,0 0 0 0 0,0 0-1 0 0,0 0 1 0 0,0 0 0 0 0,0 1 0 0 0,0-1-1 0 0,0 0 1 0 0,0 0 0 0 0,0 0-1 0 0,0 0 1 0 0,0 0 0 0 0,0 0 0 0 0,0 0-1 0 0,0 1 1 0 0,0-1 0 0 0,0 0 0 0 0,0 0-1 0 0,0 0 1 0 0,0 0 0 0 0,0 0 0 0 0,0 0-1 0 0,0 0 1 0 0,-1 0 0 0 0,1 0-9 0 0,-4 26 521 0 0,-15-7-498 0 0,-41 39 770 0 0,15-23 326 0 0,32-24-617 0 0,12-10-433 0 0,0 1-1 0 0,0-1 1 0 0,0 0 0 0 0,0 0-1 0 0,-1 0 1 0 0,1 0 0 0 0,-1 0-1 0 0,1 0 1 0 0,0 0 0 0 0,-1-1-1 0 0,1 1 1 0 0,-1 0-1 0 0,0-1 1 0 0,1 1 0 0 0,-1-1-1 0 0,0 0 1 0 0,1 0 0 0 0,-1 1-1 0 0,0-1-68 0 0,1 0 39 0 0,0 1 1 0 0,0 0-1 0 0,0-1 0 0 0,0 1 0 0 0,0 0 0 0 0,0 0 0 0 0,0 0 0 0 0,0 0 1 0 0,0 0-1 0 0,0 0 0 0 0,0 0 0 0 0,1 0 0 0 0,-1 0 0 0 0,0 0 0 0 0,1 0 1 0 0,-1 0-1 0 0,1 1 0 0 0,-1-1 0 0 0,1 0 0 0 0,0 0 0 0 0,0 1-39 0 0,-2 1 36 0 0,1 1 0 0 0,0-1 1 0 0,0 1-1 0 0,1 0 0 0 0,-1-1 0 0 0,1 1 0 0 0,0 2-36 0 0,1 8 111 0 0,-1-1 0 0 0,0 1 0 0 0,-1 7-111 0 0,-1-11 40 0 0,2 1 1 0 0,0-1-1 0 0,0 0 1 0 0,1 1-1 0 0,0-1 1 0 0,2 8-41 0 0,-2-12 30 0 0,0 1 0 0 0,0-1 0 0 0,-1 0 0 0 0,0 1 0 0 0,0-1 0 0 0,0 1 0 0 0,-1-1-30 0 0,-1 18 115 0 0,3-21-93 0 0,1 0 0 0 0,-1 0-1 0 0,0 0 1 0 0,1 0-1 0 0,0 0 1 0 0,-1-1 0 0 0,1 1-1 0 0,1 1-21 0 0,6 9 30 0 0,-8-11-20 0 0,0-1 0 0 0,0 1 1 0 0,1-1-1 0 0,-1 1 0 0 0,0-1 0 0 0,1 0 0 0 0,-1 0 1 0 0,1 0-1 0 0,-1 1 0 0 0,1-2 0 0 0,-1 1 1 0 0,1 0-1 0 0,0 0 0 0 0,0 0 0 0 0,-1-1 1 0 0,1 1-1 0 0,0-1 0 0 0,0 1 0 0 0,0-1-10 0 0,2 1 26 0 0,1-1-1 0 0,-1 1 0 0 0,0-1 1 0 0,1 0-1 0 0,-1 0 0 0 0,0 0 1 0 0,0-1-1 0 0,1 0-25 0 0,23-3-40 0 0,21-6 423 0 0,-46 9-537 0 0,0 0 0 0 0,0 0 0 0 0,0 0 0 0 0,0-1 1 0 0,0 1-1 0 0,0-1 0 0 0,-1 0 0 0 0,1 0 0 0 0,-1 0 0 0 0,1 0 1 0 0,-1 0-1 0 0,0-1 0 0 0,1 0 154 0 0,-2 2-9117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7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 6824 0 0,'0'0'0'0'0,"0"0"0"0"0,0-4 0 0 0,0 1 416 0 0,6 3 8 0 0,4 0-16 0 0,2-7 16 0 0,2 2-224 0 0,-3 4 8 0 0,2-2 0 0 0,18-8-8 0 0,3-1-200 0 0,-5 4 0 0 0,1 0 0 0 0,-3 0 0 0 0,-27 8-6992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8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0 465 5416 0 0,'4'5'1110'0'0,"-4"-5"-1047"0"0,0 0 1 0 0,1 0 0 0 0,-1 0-1 0 0,0 0 1 0 0,0 0-1 0 0,1 0 1 0 0,-1 0-1 0 0,0 0 1 0 0,0 0-1 0 0,1 0 1 0 0,-1 0 0 0 0,0-1-1 0 0,0 1 1 0 0,1 0-1 0 0,-1 0 1 0 0,0 0-1 0 0,0 0 1 0 0,1 0-1 0 0,-1 0 1 0 0,0-1 0 0 0,0 1-1 0 0,0 0 1 0 0,1 0-1 0 0,-1 0 1 0 0,0-1-1 0 0,0 1 1 0 0,0 0-1 0 0,0 0 1 0 0,1 0 0 0 0,-1-1-1 0 0,0 1 1 0 0,0 0-1 0 0,0 0 1 0 0,0-1-1 0 0,0 1-63 0 0,0-3 133 0 0,0 0-1 0 0,0 0 1 0 0,0 0 0 0 0,-1 0-1 0 0,1 0 1 0 0,-1 0-1 0 0,0 1 1 0 0,0-2-133 0 0,-1-5 238 0 0,0-12 404 0 0,1-1 0 0 0,2 1 1 0 0,1-16-643 0 0,11-11 1208 0 0,-8 31-775 0 0,0 2-103 0 0,-1 0-1 0 0,-1 0 1 0 0,-1 0 0 0 0,0-2-330 0 0,7-35 592 0 0,-3 12-19 0 0,-1 10-179 0 0,4-33 429 0 0,-9 63-830 0 0,0 0-1 0 0,1 4-27 0 0,0 0 0 0 0,0 0 0 0 0,1 1 0 0 0,-1-1 0 0 0,1 0 0 0 0,0 0 0 0 0,0 0 0 0 0,3 3 35 0 0,4 8-69 0 0,9 23-422 0 0,14 41 491 0 0,1 3-381 0 0,0 0 136 0 0,-17-47 173 0 0,-1-1-12 0 0,-7-19 27 0 0,-7-13 49 0 0,0 0 0 0 0,0-1 0 0 0,0 1 0 0 0,0 0 1 0 0,-1 0-1 0 0,1-1 0 0 0,0 1 0 0 0,-1 0 0 0 0,1 0 0 0 0,-1 2 8 0 0,0-3-3 0 0,0 1 0 0 0,1-1 0 0 0,-1 1 1 0 0,0 0-1 0 0,1-1 0 0 0,0 1 0 0 0,-1-1 0 0 0,1 1 0 0 0,0-1 1 0 0,-1 0-1 0 0,1 1 0 0 0,0-1 3 0 0,0 1 1 0 0,0-1-1 0 0,0 1 1 0 0,0 0 0 0 0,0 0 0 0 0,0 0-1 0 0,0-1 1 0 0,-1 1 0 0 0,1 0-1 0 0,-1 0 1 0 0,0 0 0 0 0,1 0 0 0 0,-1 1-1 0 0,0-2 8 0 0,0-1 0 0 0,0 0-1946 0 0,0 0-7780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8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0 104 8432 0 0,'1'0'8'0'0,"1"1"0"0"0,-1 0 0 0 0,0-1 0 0 0,0 1 1 0 0,0-1-1 0 0,1 0 0 0 0,-1 1 0 0 0,0-1 0 0 0,1 0 0 0 0,-1 0 1 0 0,0 0-1 0 0,0 0 0 0 0,2 0-8 0 0,29-8 357 0 0,-17 3-196 0 0,8-1-8 0 0,0-2 1 0 0,-1-1 0 0 0,17-9-154 0 0,-12 5-146 0 0,0 2 0 0 0,3 0 146 0 0,47-6-1640 0 0,-74 16-3793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8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70 4912 0 0,'1'3'34'0'0,"-1"0"1"0"0,1 0-1 0 0,-1-1 0 0 0,1 1 1 0 0,0 0-1 0 0,0 0 1 0 0,0-1-1 0 0,1 1-34 0 0,5 18 294 0 0,-5-1-64 0 0,9 42 199 0 0,-10-57-411 0 0,0 0 0 0 0,1-1 0 0 0,0 1 0 0 0,0 0 0 0 0,0-1 0 0 0,0 0 0 0 0,1 1 0 0 0,-1-1 0 0 0,1 0 0 0 0,3 3-18 0 0,5 3 326 0 0,-1-2 1 0 0,1 1 0 0 0,0-1-1 0 0,8 4-326 0 0,-18-11 74 0 0,1-1 0 0 0,-1 1 0 0 0,0 0 0 0 0,1-1 0 0 0,-1 1-1 0 0,0-1 1 0 0,1 1 0 0 0,-1-1 0 0 0,1 0 0 0 0,-1 0 0 0 0,1 1 0 0 0,-1-1-1 0 0,1 0 1 0 0,-1 0 0 0 0,1 0 0 0 0,-1-1 0 0 0,0 1 0 0 0,1 0-1 0 0,-1 0 1 0 0,1-1 0 0 0,-1 1 0 0 0,1-1-74 0 0,4-1 62 0 0,2-1 87 0 0,-1-1 0 0 0,0 0 0 0 0,0 0 0 0 0,0-1 0 0 0,-1 0 0 0 0,0 0 0 0 0,0 0 0 0 0,0-1 0 0 0,1-1-149 0 0,-4 3 108 0 0,0 0-1 0 0,0 0 1 0 0,-1 0 0 0 0,0-1-1 0 0,1 1 1 0 0,-1-3-108 0 0,10-16 708 0 0,-8 15-462 0 0,-1 1-1 0 0,0-2 1 0 0,0 1 0 0 0,-1 0 0 0 0,0-1 0 0 0,0 1 0 0 0,-1-1 0 0 0,0 1 0 0 0,-1-1 0 0 0,0 0-1 0 0,-1-7-245 0 0,3-25 698 0 0,13-3-1992 0 0,-15 42-8790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9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6632 0 0,'1'0'32'0'0,"0"1"0"0"0,0 0-1 0 0,0 0 1 0 0,0 0 0 0 0,-1-1 0 0 0,1 1 0 0 0,0 0 0 0 0,0 0 0 0 0,-1 0 0 0 0,1 0-1 0 0,-1 1 1 0 0,1-1 0 0 0,-1 0 0 0 0,1 0 0 0 0,-1 0 0 0 0,1 0 0 0 0,-1 0 0 0 0,0 1-1 0 0,0-1 1 0 0,0 1-32 0 0,2 32 1163 0 0,-2-10-602 0 0,11 72-146 0 0,-8-71-95 0 0,-2-1 1 0 0,0 9-321 0 0,8-4 1176 0 0,-11-18-2379 0 0,2-10-5963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39.5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4720 0 0,'60'3'3379'0'0,"-34"-2"-2515"0"0,0 0-1 0 0,4-1-863 0 0,30 0 245 0 0,-45 1-194 0 0,0-1 0 0 0,-1 0 0 0 0,1-1 0 0 0,-1-1 0 0 0,13-2-51 0 0,-22 3 5 0 0,-1 0 1 0 0,0 1-1 0 0,1-1 0 0 0,-1 1 0 0 0,0 0 0 0 0,1 1 0 0 0,2-1-5 0 0,22 1 18 0 0,-26-2-10 0 0,0 1 1 0 0,-1 0-1 0 0,1-1 1 0 0,0 1-1 0 0,0 0 1 0 0,0 1 0 0 0,0-1-1 0 0,0 0 1 0 0,-1 1-1 0 0,1 0 1 0 0,0 0-1 0 0,2 1-8 0 0,36-2 87 0 0,2 2 266 0 0,-43-2-305 0 0,0 0 15 0 0,0 0 6 0 0,0 0-3 0 0,0 0-10 0 0,0 0-32 0 0,0 0-8 0 0,0 0 0 0 0,0 19 96 0 0,-29 91-16 0 0,25-99-94 0 0,1-1 1 0 0,0 1 0 0 0,1-1 0 0 0,0 1-1 0 0,1 0 1 0 0,0 0 0 0 0,0-1-1 0 0,1 2-2 0 0,0-6-55 0 0,1 0-1 0 0,-1 0 0 0 0,1 0 0 0 0,0 0 0 0 0,1 0 0 0 0,-1 0 0 0 0,1-1 1 0 0,0 1-1 0 0,1-1 0 0 0,-1 1 0 0 0,1-1 0 0 0,0 0 0 0 0,1 1 1 0 0,-1-2-1 0 0,1 1 56 0 0,0-2-46 0 0,0-1 0 0 0,0 1 0 0 0,0-1 0 0 0,1-1 0 0 0,-1 1 1 0 0,0 0-1 0 0,1-1 0 0 0,-1 0 0 0 0,1 0 0 0 0,-1 0 0 0 0,1-1 0 0 0,0 1 1 0 0,2-1 45 0 0,16 3-3 0 0,-13-2 11 0 0,0-1 0 0 0,1 1 0 0 0,-1-2 0 0 0,0 1-1 0 0,1-1 1 0 0,-1-1 0 0 0,0 0 0 0 0,0-1 0 0 0,0 0 0 0 0,0 0 0 0 0,0-1 0 0 0,8-4-8 0 0,-16 7 20 0 0,0-1 1 0 0,0 1 0 0 0,0 0-1 0 0,-1-1 1 0 0,1 1 0 0 0,-1-1-1 0 0,1 0 1 0 0,-1 1 0 0 0,1-1-1 0 0,-1 0-20 0 0,14-14 420 0 0,-11 13-355 0 0,-1 1-1 0 0,0-1 1 0 0,0 0-1 0 0,-1 0 1 0 0,1 0-1 0 0,0-1 1 0 0,-1 1-1 0 0,0 0 1 0 0,0-1-1 0 0,0 0 1 0 0,0 1-1 0 0,-1-1 1 0 0,1 0-1 0 0,-1 0 1 0 0,0 0-1 0 0,0 0 1 0 0,0 0-1 0 0,-1 0 1 0 0,1 0-1 0 0,-1 0 1 0 0,0-4-65 0 0,-2 2 101 0 0,1 0 0 0 0,-1 0 0 0 0,0 0 0 0 0,0 0 0 0 0,0 1 0 0 0,-1-1-1 0 0,0 1 1 0 0,0 0 0 0 0,0 0 0 0 0,-5-5-101 0 0,2 3 83 0 0,-1 0 0 0 0,0 0 0 0 0,0 1-1 0 0,-1 0 1 0 0,-5-4-83 0 0,-8-5 77 0 0,18 13-107 0 0,0 0 0 0 0,0 1 1 0 0,1-1-1 0 0,-1 1 0 0 0,0 0 0 0 0,0 0 1 0 0,-1 0-1 0 0,1 0 0 0 0,-1 0 30 0 0,-2 0-1328 0 0,3 0-7285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0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0 300 6632 0 0,'1'0'79'0'0,"-1"0"1"0"0,1 0-1 0 0,-1 0 0 0 0,1 0 1 0 0,-1 0-1 0 0,1 0 1 0 0,-1 0-1 0 0,1 1 0 0 0,-1-1 1 0 0,1 0-1 0 0,-1 0 0 0 0,1 0 1 0 0,-1 0-1 0 0,1 1 1 0 0,-1-1-1 0 0,1 0 0 0 0,-1 0 1 0 0,0 1-1 0 0,1-1 1 0 0,-1 0-1 0 0,1 1 0 0 0,-1-1 1 0 0,0 0-1 0 0,1 1 1 0 0,-1-1-1 0 0,0 1 0 0 0,0-1 1 0 0,1 0-1 0 0,-1 1-79 0 0,0 5 2392 0 0,-3-66-1659 0 0,1 41-547 0 0,1 0 1 0 0,1-1-1 0 0,2-13-186 0 0,7-92 1039 0 0,-8 122-909 0 0,0 1-1 0 0,0-1 1 0 0,0 0 0 0 0,0 1-1 0 0,0-1 1 0 0,1 0 0 0 0,0 1 0 0 0,-1 0-1 0 0,1-1 1 0 0,0 1 0 0 0,0 0-1 0 0,0 0 1 0 0,0 0 0 0 0,2-1-130 0 0,9 30 1814 0 0,-6-9-1599 0 0,-2 1 1 0 0,0-1-1 0 0,1 6-215 0 0,-3-7 79 0 0,1 0 0 0 0,1 0 0 0 0,1-1 0 0 0,1 2-79 0 0,1-2 56 0 0,1-1 1 0 0,0 0 0 0 0,1-1-1 0 0,2 3-56 0 0,-11-16-39 0 0,0 0 0 0 0,0 0 0 0 0,1 1 0 0 0,-1-1 0 0 0,0 0-1 0 0,0 0 1 0 0,1 0 0 0 0,-1 0 0 0 0,0-1 0 0 0,1 1-1 0 0,-1 0 1 0 0,1 0 0 0 0,-1-1 0 0 0,1 1 0 0 0,-1-1-1 0 0,1 0 1 0 0,0 1 0 0 0,-1-1 0 0 0,1 0 0 0 0,0 0 0 0 0,-1 0-1 0 0,1 0 1 0 0,-1 0 0 0 0,1 0 0 0 0,0 0 0 0 0,-1-1-1 0 0,1 1 1 0 0,-1 0 0 0 0,1-1 0 0 0,-1 0 0 0 0,1 1 0 0 0,-1-1-1 0 0,1 0 1 0 0,-1 0 0 0 0,1 0 0 0 0,0-1 39 0 0,2-2-38 0 0,0-1 0 0 0,-1 1 0 0 0,0-1 0 0 0,0-1 0 0 0,0 1 0 0 0,0 0 0 0 0,-1-1 0 0 0,2-4 38 0 0,14-28-42 0 0,-15 33 38 0 0,0 0 0 0 0,-1 0 0 0 0,1 0-1 0 0,-1 0 1 0 0,-1 0 0 0 0,2-4 4 0 0,-2 4 4 0 0,0 1 0 0 0,1 0 0 0 0,-1-1 1 0 0,1 1-1 0 0,0 0 0 0 0,0 0 0 0 0,1 0 0 0 0,1-2-4 0 0,-2 4 7 0 0,0-1 0 0 0,0 1 0 0 0,0-1 0 0 0,0 0 0 0 0,0 0 0 0 0,-1 0 0 0 0,1 0-1 0 0,-1 0 1 0 0,0 0 0 0 0,0 0 0 0 0,0 0 0 0 0,-1 0 0 0 0,1 0-7 0 0,0 0 14 0 0,0 0-1 0 0,0 1 1 0 0,1-1 0 0 0,-1 0 0 0 0,1 1 0 0 0,-1 0 0 0 0,1-1 0 0 0,0 1-1 0 0,0 0 1 0 0,0 0-14 0 0,-1 0 42 0 0,0 1-1 0 0,0 0 1 0 0,1 0-1 0 0,-1 0 1 0 0,0 0-1 0 0,0 0 1 0 0,0 0-1 0 0,1 1 1 0 0,-1-1-1 0 0,0 0 1 0 0,1 0-1 0 0,-1 1 1 0 0,1-1-1 0 0,-1 1 1 0 0,1 0-1 0 0,-1-1 1 0 0,1 1-1 0 0,0 0-41 0 0,9 22 124 0 0,-4-7-101 0 0,0 1 0 0 0,-2-1 0 0 0,0 1 0 0 0,2 12-23 0 0,3 10 25 0 0,7-2 2 0 0,-1-2-7 0 0,-14-29-19 0 0,0 0-1 0 0,1 0 1 0 0,0-1 0 0 0,0 1-1 0 0,0-1 1 0 0,1 0 0 0 0,-1 0-1 0 0,1 0 1 0 0,0 0 0 0 0,0-1-1 0 0,1 1 1 0 0,-1-1-1 0 0,1 0 1 0 0,2 1-1 0 0,6 5-16 0 0,1-5-2239 0 0,-13-4-8985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28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0 3808 0 0,'0'0'577'0'0,"0"0"6"0"0,4 26 2137 0 0,-6-19-2723 0 0,1 0 1 0 0,1 0 0 0 0,-1 0-1 0 0,1 0 1 0 0,0 0 0 0 0,0 0-1 0 0,2 3 3 0 0,-1 25-7 0 0,-2-23 11 0 0,0 24 123 0 0,-3 0 0 0 0,-1 0 0 0 0,-7 25-127 0 0,6-29 343 0 0,1 0 1 0 0,0 19-344 0 0,-2 10 349 0 0,3-34-124 0 0,2 0 1 0 0,0 1-1 0 0,2 8-225 0 0,1-17 213 0 0,-1-1 0 0 0,-1 0 0 0 0,-2 12-213 0 0,4 11 565 0 0,2-17-853 0 0,-3-25-7341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1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7024 0 0,'18'-4'2071'0'0,"-15"3"-47"0"0,-2 9-1047 0 0,12 28-649 0 0,3 4-298 0 0,-1 18 17 0 0,-3-14 36 0 0,2 23-83 0 0,36 141 205 0 0,-47-194-164 0 0,1 0-1 0 0,0-1 1 0 0,5 11-41 0 0,10 32 199 0 0,-17-38-128 0 0,-2-15-51 0 0,0-1 0 0 0,0 1 0 0 0,0 0 0 0 0,0-1 0 0 0,1 1 0 0 0,-1-1 1 0 0,1 1-1 0 0,0-1 0 0 0,0 1 0 0 0,0-1 0 0 0,0 0 0 0 0,0 1 0 0 0,0-1 0 0 0,0 0 0 0 0,1 1-20 0 0,-1-1 30 0 0,0 0 0 0 0,0 0 0 0 0,0 0 0 0 0,0 0 0 0 0,-1 0-1 0 0,1 0 1 0 0,-1 0 0 0 0,0 0 0 0 0,0 1 0 0 0,1-1 0 0 0,-1 0 0 0 0,-1 0-1 0 0,1 0 1 0 0,0 0 0 0 0,0 0 0 0 0,-1 1 0 0 0,1-1 0 0 0,-1 0 0 0 0,0 0-1 0 0,0 0-29 0 0,-2 19 335 0 0,0-18-2111 0 0,2-3-7254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0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2 308 9848 0 0,'0'0'58'0'0,"0"0"0"0"0,-1 1 0 0 0,1-1 1 0 0,0 1-1 0 0,0-1 0 0 0,0 0 0 0 0,0 1 1 0 0,0-1-1 0 0,0 1 0 0 0,0-1 0 0 0,0 1 1 0 0,0-1-1 0 0,0 1 0 0 0,0-1 0 0 0,0 0 0 0 0,0 1 1 0 0,0-1-1 0 0,0 1 0 0 0,1-1 0 0 0,-1 1 1 0 0,0-1-1 0 0,0 0 0 0 0,0 1 0 0 0,1-1 1 0 0,-1 0-1 0 0,0 1 0 0 0,0-1 0 0 0,1 0 1 0 0,-1 1-1 0 0,0-1 0 0 0,1 0 0 0 0,-1 1 1 0 0,0-1-1 0 0,1 0 0 0 0,-1 0 0 0 0,1 0 0 0 0,-1 1 1 0 0,0-1-1 0 0,1 0 0 0 0,-1 0 0 0 0,1 0 1 0 0,-1 0-1 0 0,1 0 0 0 0,-1 0 0 0 0,1 0 1 0 0,-1 0-1 0 0,0 0 0 0 0,1 0 0 0 0,-1 0 1 0 0,1 0-1 0 0,-1 0 0 0 0,1 0 0 0 0,-1 0-58 0 0,8-24 986 0 0,9-48-351 0 0,-13 48-520 0 0,1 1 1 0 0,2-1 0 0 0,1 1 0 0 0,0 0 0 0 0,11-19-116 0 0,-10 21 120 0 0,-8 18-95 0 0,0 1 0 0 0,0-1-1 0 0,0 1 1 0 0,0-1-1 0 0,0 1 1 0 0,0 0 0 0 0,1-1-1 0 0,-1 1 1 0 0,1 0 0 0 0,0 0-1 0 0,-1 0 1 0 0,1 0-1 0 0,0 0 1 0 0,0 0 0 0 0,0 1-1 0 0,1-1 1 0 0,0 0-25 0 0,-2 1 5 0 0,0 0 1 0 0,0 1-1 0 0,0-1 1 0 0,0 1-1 0 0,0-1 1 0 0,0 1-1 0 0,0-1 1 0 0,0 1-1 0 0,0 0 0 0 0,0-1 1 0 0,0 1-1 0 0,0 0 1 0 0,0 0-1 0 0,0 0 1 0 0,0 0-1 0 0,0 0 1 0 0,0 0-1 0 0,0 0 1 0 0,0 0-1 0 0,0 0 1 0 0,1 0-1 0 0,-1 0 0 0 0,0 1 1 0 0,0-1-1 0 0,0 1 1 0 0,0-1-1 0 0,0 1 1 0 0,-1-1-1 0 0,1 1 1 0 0,0-1-1 0 0,0 1 1 0 0,0 0-1 0 0,0-1 0 0 0,0 1 1 0 0,-1 0-1 0 0,1 0 1 0 0,0 0-1 0 0,-1 0 1 0 0,1-1-1 0 0,-1 1 1 0 0,1 0-1 0 0,0 1-5 0 0,30 55 17 0 0,2 12-17 0 0,9 17 9 0 0,-28-56 261 0 0,-1 1 1 0 0,-1 2-271 0 0,-8-20 34 0 0,-3-12-6 0 0,-1 0-1 0 0,0 0 1 0 0,1 1-1 0 0,-1-1 0 0 0,0 0 1 0 0,0 1-1 0 0,0-1 1 0 0,0 0-1 0 0,0 1 0 0 0,0-1 1 0 0,-1 0-1 0 0,1 1 0 0 0,0-1 1 0 0,0 0-1 0 0,-1 1 1 0 0,1-1-1 0 0,-1 0 0 0 0,0 0 1 0 0,1 1-1 0 0,-1-1 0 0 0,0 1-27 0 0,-4 7 161 0 0,5-9-169 0 0,0 0-1 0 0,0 0 0 0 0,0 1 0 0 0,0-1 0 0 0,0 0 0 0 0,0 0 0 0 0,0 0 0 0 0,0 0 0 0 0,0 0 0 0 0,0 0 0 0 0,0 0 0 0 0,0 1 1 0 0,0-1-1 0 0,0 0 0 0 0,0 0 0 0 0,0 0 0 0 0,0 0 0 0 0,0 0 0 0 0,0 0 0 0 0,0 0 0 0 0,0 1 0 0 0,0-1 0 0 0,0 0 0 0 0,0 0 0 0 0,0 0 1 0 0,1 0-1 0 0,-1 0 0 0 0,0 0 0 0 0,0 0 0 0 0,0 0 0 0 0,0 0 0 0 0,0 0 0 0 0,0 1 0 0 0,0-1 0 0 0,0 0 0 0 0,0 0 0 0 0,1 0 1 0 0,-1 0-1 0 0,0 0 0 0 0,0 0 0 0 0,0 0 0 0 0,0 0 0 0 0,0 0 0 0 0,0 0 0 0 0,0 0 0 0 0,1 0 0 0 0,-1 0 0 0 0,0 0 0 0 0,0 0 0 0 0,0 0 1 0 0,0 0-1 0 0,0 0 0 0 0,0 0 0 0 0,0 0 0 0 0,1 0 0 0 0,-1-1 0 0 0,0 1 0 0 0,0 0 0 0 0,0 0 9 0 0,1 0-1497 0 0,-1 0-9375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0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51 9040 0 0,'5'1'378'0'0,"18"-8"1067"0"0,14-7 429 0 0,-23 8-1850 0 0,0 2 0 0 0,0 0-1 0 0,0 1 1 0 0,0 0 0 0 0,1 1 0 0 0,-1 1 0 0 0,1 0 0 0 0,-1 1 0 0 0,11 1-24 0 0,35-5-102 0 0,-46 2 6 0 0,0 1-1 0 0,-1 1 1 0 0,1-1 0 0 0,8 3 96 0 0,-12-1-372 0 0,0 0 1 0 0,-1-1 0 0 0,1 0-1 0 0,0 0 1 0 0,5-2 371 0 0,-10 1-7592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1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7432 0 0,'6'33'1048'0'0,"-1"-2"72"0"0,-4-19-875 0 0,0 0 0 0 0,1 0-1 0 0,2 8-244 0 0,3 27 370 0 0,-6-37-197 0 0,1 1 1 0 0,0-1-1 0 0,0 1 1 0 0,3 4-174 0 0,-2-5 192 0 0,-1-1 0 0 0,1 0 1 0 0,-2 1-1 0 0,1-1 1 0 0,-1 6-193 0 0,-1-13-51 0 0,0 0 1 0 0,0 0-1 0 0,0 0 1 0 0,1-1 0 0 0,-1 1-1 0 0,1 0 1 0 0,-1 0 0 0 0,1 0-1 0 0,-1-1 1 0 0,1 1-1 0 0,0 0 1 0 0,0-1 0 0 0,0 1-1 0 0,0-1 1 0 0,0 1-1 0 0,0-1 1 0 0,0 1 0 0 0,1-1-1 0 0,0 1 51 0 0,-1-1-8146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1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99 7232 0 0,'24'-5'201'0'0,"12"-13"501"0"0,-1 0-196 0 0,16 5-151 0 0,-36 10-329 0 0,-1 0-1 0 0,0-1 1 0 0,11-4-26 0 0,-12 3-96 0 0,1 1 1 0 0,1 0-1 0 0,-1 1 1 0 0,0 1-1 0 0,1 0 0 0 0,-1 1 1 0 0,8 0 95 0 0,5 0-210 0 0,-1-2-998 0 0,-21 2-3794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1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0 8032 0 0,'-11'3'190'0'0,"-8"7"519"0"0,-3 3 49 0 0,-12-2-311 0 0,-16 5 375 0 0,46-15-725 0 0,1 0 0 0 0,-1 0-1 0 0,1 0 1 0 0,-1 0 0 0 0,1 1-1 0 0,0 0 1 0 0,0 0 0 0 0,-1 0-1 0 0,1 0 1 0 0,0 0-1 0 0,1 0 1 0 0,-1 1 0 0 0,0 0-1 0 0,1-1 1 0 0,-1 1 0 0 0,1 0-1 0 0,-2 3-96 0 0,0 0 102 0 0,1 0 0 0 0,0 0 0 0 0,0 0 0 0 0,1 0 0 0 0,0 0 0 0 0,0 0-1 0 0,0 1 1 0 0,1-1 0 0 0,-1 4-102 0 0,1 2 51 0 0,1-1 0 0 0,0 0 0 0 0,1 1 0 0 0,0-1 0 0 0,1 0 1 0 0,0 0-1 0 0,1 0 0 0 0,0 0 0 0 0,0 0 0 0 0,2-1 0 0 0,-1 1 0 0 0,1-1 0 0 0,0 0 0 0 0,5 6-51 0 0,-6-11 38 0 0,0-1 0 0 0,0 1 1 0 0,0 0-1 0 0,1-1 0 0 0,-1 0 0 0 0,5 3-38 0 0,8 8 163 0 0,-12-12-144 0 0,-1 0 0 0 0,1 0 0 0 0,0 0 0 0 0,0-1 0 0 0,0 1 0 0 0,0-1 0 0 0,5 1-19 0 0,12 6 88 0 0,-20-8-228 0 0,0 0 0 0 0,0-1 0 0 0,0 0-1 0 0,0 1 1 0 0,0-1 0 0 0,1 0 0 0 0,-1 0-1 0 0,0 0 1 0 0,0-1 0 0 0,0 1 0 0 0,0 0 0 0 0,1-1 140 0 0,-2 1-9404 0 0</inkml:trace>
  <inkml:trace contextRef="#ctx0" brushRef="#br0" timeOffset="1">56 259 7936 0 0,'-14'1'578'0'0,"13"-1"-566"0"0,1 0 0 0 0,0 0 0 0 0,0 0 0 0 0,0 0 0 0 0,-1 0 0 0 0,1 0 0 0 0,0 0-1 0 0,0 0 1 0 0,-1 0 0 0 0,1 0 0 0 0,0 0 0 0 0,0 0 0 0 0,-1 0 0 0 0,1 0 0 0 0,0 0 0 0 0,0 0 0 0 0,0 0 0 0 0,-1 0 0 0 0,1 0 0 0 0,0 0 0 0 0,0 0-1 0 0,-1 0 1 0 0,1 0 0 0 0,0 1 0 0 0,0-1 0 0 0,0 0 0 0 0,0 0 0 0 0,-1 0 0 0 0,1 0 0 0 0,0 1 0 0 0,0-1 0 0 0,0 0 0 0 0,0 0 0 0 0,-1 0-1 0 0,1 0 1 0 0,0 1 0 0 0,0-1 0 0 0,0 0 0 0 0,0 0 0 0 0,0 0 0 0 0,0 1 0 0 0,0-1 0 0 0,0 0 0 0 0,0 0 0 0 0,0 1 0 0 0,0-1 0 0 0,0 0 0 0 0,0 0-1 0 0,0 1 1 0 0,0-1-12 0 0,3 0 7 0 0,0 1 0 0 0,-1-1-1 0 0,1 0 1 0 0,0 0 0 0 0,0 0-1 0 0,0 0 1 0 0,0 0 0 0 0,0-1-1 0 0,0 1 1 0 0,2-2-7 0 0,9 0-40 0 0,17 1-99 0 0,-1-2-1 0 0,16-4 140 0 0,-14 6-124 0 0,-28 1 106 0 0,0 0-1 0 0,0 0 1 0 0,0 0 0 0 0,0 0-1 0 0,-1-1 1 0 0,1 0 0 0 0,0 0-1 0 0,0 0 1 0 0,-1 0-1 0 0,2-1 19 0 0,30-16-1296 0 0,-18 16-3894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2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0 147 5016 0 0,'14'36'150'0'0,"-9"-25"-48"0"0,-1 0 1 0 0,0 0-1 0 0,-1 1 0 0 0,0-1 0 0 0,-1 1 0 0 0,0-1 0 0 0,0 11-102 0 0,-2-19 26 0 0,0 0-1 0 0,1 0 1 0 0,-1 1 0 0 0,1-1-1 0 0,0 0 1 0 0,0 0-1 0 0,1 3-25 0 0,0-3 107 0 0,-1 0 0 0 0,0 0 0 0 0,0 0 0 0 0,-1 0 0 0 0,1 1 0 0 0,-1-1 0 0 0,1 3-107 0 0,12 11 1513 0 0,-8-12-475 0 0,-12-11 522 0 0,4 2-1441 0 0,1 0 0 0 0,-1-1-1 0 0,0 1 1 0 0,1 0 0 0 0,0-1 0 0 0,0 1 0 0 0,-1-5-119 0 0,-4-7 209 0 0,2 1 24 0 0,-1-1 0 0 0,2 1 0 0 0,0-1 0 0 0,0 1 0 0 0,2-1 0 0 0,0 0 1 0 0,0-11-234 0 0,0 2 303 0 0,1 16-121 0 0,1 0 0 0 0,0-1 0 0 0,1 1 0 0 0,1-10-182 0 0,-1 15 56 0 0,-1 0 0 0 0,1 0 0 0 0,0 1 0 0 0,1-1 0 0 0,-1 0 0 0 0,1 0 0 0 0,-1 1 0 0 0,1-1 0 0 0,0 1 0 0 0,0-1 0 0 0,1 1 0 0 0,1-2-56 0 0,5-9 237 0 0,-8 13-219 0 0,-1 0 0 0 0,1 0 0 0 0,-1 1 0 0 0,1-1 0 0 0,0 0 0 0 0,-1 0-1 0 0,1 0 1 0 0,0 0 0 0 0,-1 0 0 0 0,1 1 0 0 0,0-1 0 0 0,0 0 0 0 0,0 1 0 0 0,0-1 0 0 0,-1 1 0 0 0,1-1 0 0 0,0 1 0 0 0,0-1 0 0 0,0 1 0 0 0,0-1 0 0 0,0 1 0 0 0,1 0-18 0 0,10-3 118 0 0,-10 2-117 0 0,-1 1 0 0 0,1-1 0 0 0,0 1 0 0 0,0-1-1 0 0,0 1 1 0 0,0 0 0 0 0,-1 0 0 0 0,1 0 0 0 0,0 0-1 0 0,0 0 1 0 0,0 1 0 0 0,0-1 0 0 0,1 1-1 0 0,41 8-3 0 0,-31-7 2 0 0,-1 0 0 0 0,1 1 0 0 0,-1 0 0 0 0,1 1 0 0 0,-1 1 0 0 0,-1 0 1 0 0,12 6 0 0 0,11 7 1 0 0,-23-13 0 0 0,-1 1 0 0 0,0-1 0 0 0,0 2 0 0 0,-1-1 0 0 0,2 2-1 0 0,41 33 16 0 0,-35-29 76 0 0,-2 0 1 0 0,1 1-1 0 0,-1 0 0 0 0,6 10-92 0 0,-15-16 37 0 0,-3-4-12 0 0,0-1 0 0 0,-1 1 0 0 0,1 0 0 0 0,-1 1 0 0 0,0-1 0 0 0,0 0 0 0 0,0 1 0 0 0,-1-1 0 0 0,1 1-25 0 0,-2-2 5 0 0,0-1-1 0 0,1 1 1 0 0,-1-1-1 0 0,0 0 1 0 0,0 1-1 0 0,-1-1 1 0 0,1 0-1 0 0,0 1 1 0 0,0-1-1 0 0,-1 0 1 0 0,1 1-1 0 0,-1-1 1 0 0,1 0-1 0 0,-1 0 1 0 0,0 0 0 0 0,1 1-1 0 0,-1-1 1 0 0,0 0-1 0 0,0 0 1 0 0,0 0-1 0 0,1 0 1 0 0,-1 0-1 0 0,0 0 1 0 0,-1 0-1 0 0,1-1 1 0 0,0 1-1 0 0,0 0 1 0 0,0 0-1 0 0,0-1 1 0 0,-2 1-5 0 0,-16 9-12 0 0,-1-2-1 0 0,0 0 1 0 0,-1-1 0 0 0,0-1 0 0 0,0-1-1 0 0,0-1 1 0 0,-10 0 12 0 0,-10 3-13 0 0,22-3-339 0 0,1-2 1 0 0,-1 0-1 0 0,0-1 0 0 0,0-1 0 0 0,1-1 1 0 0,-14-2 351 0 0,15 1-10460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3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13 5520 0 0,'-2'2'343'0'0,"0"1"1"0"0,1 0-1 0 0,-1 0 1 0 0,1 0-1 0 0,-1 0 1 0 0,1 0-1 0 0,0 3-343 0 0,-8 15 1812 0 0,6-14-1598 0 0,0-1 1 0 0,0 1-1 0 0,1 0 1 0 0,0-1-1 0 0,1 1 1 0 0,0 0 0 0 0,0 0-1 0 0,0 0 1 0 0,0 0-1 0 0,1 4-214 0 0,1 9-17 0 0,0 0 0 0 0,1 0 0 0 0,0 0 17 0 0,5 16-152 0 0,-3-18-7 0 0,-2 0-1 0 0,1 1 1 0 0,-2 10 159 0 0,11 16 512 0 0,-12-44-440 0 0,0-1 1 0 0,0 0 20 0 0,0 0 63 0 0,0 0 24 0 0,0-29 520 0 0,0 0-618 0 0,-1-21 106 0 0,5-26-188 0 0,-2 62 3 0 0,1 0 1 0 0,0 0 0 0 0,1 1-1 0 0,0-1 1 0 0,1 1 0 0 0,1 0 0 0 0,0 0-1 0 0,1 1 1 0 0,7-11-4 0 0,-8 16-87 0 0,1 1 1 0 0,0 0-1 0 0,0 0 1 0 0,0 0-1 0 0,1 1 1 0 0,0 0-1 0 0,4-2 87 0 0,1-1-251 0 0,-8 7 140 0 0,1 1 0 0 0,-1-1 1 0 0,1 1-1 0 0,0 0 0 0 0,-1 1 1 0 0,1 0-1 0 0,-1-1 0 0 0,4 2 111 0 0,-8-1-4 0 0,1-1 0 0 0,-1 0-1 0 0,1 1 1 0 0,-1-1 0 0 0,0 1-1 0 0,1-1 1 0 0,-1 1 0 0 0,0 0-1 0 0,0-1 1 0 0,1 1 0 0 0,-1 0 0 0 0,0 0-1 0 0,0 0 1 0 0,0 0 0 0 0,0 0-1 0 0,0 0 1 0 0,0 0 0 0 0,0 0-1 0 0,-1 1 1 0 0,1-1 0 0 0,0 0-1 0 0,-1 0 1 0 0,1 1 0 0 0,-1-1-1 0 0,1 0 1 0 0,-1 1 0 0 0,1-1 0 0 0,-1 1-1 0 0,0-1 1 0 0,0 0 0 0 0,0 1-1 0 0,0-1 1 0 0,0 1 4 0 0,0 1-8 0 0,0 1 0 0 0,-1-1 0 0 0,1 1-1 0 0,-1-1 1 0 0,0 0 0 0 0,0 0 0 0 0,0 1 0 0 0,0-1 0 0 0,-1 0 0 0 0,1 0 0 0 0,-1 0-1 0 0,0 0 1 0 0,0 1 8 0 0,-98 113-738 0 0,98-115 781 0 0,0 1 0 0 0,1 0 0 0 0,-1 0 0 0 0,1 0 0 0 0,0 0 0 0 0,-1 0 0 0 0,1 0 0 0 0,1 1 0 0 0,-1-1 0 0 0,0 0 0 0 0,1 0 0 0 0,0 1 0 0 0,0-1 0 0 0,0 0 0 0 0,0 0 0 0 0,1 3-43 0 0,1-3 61 0 0,0-1 0 0 0,0 0 1 0 0,0 0-1 0 0,1 0 0 0 0,-1 0 1 0 0,1 0-1 0 0,0-1 0 0 0,-1 1 1 0 0,1-1-1 0 0,0 0 0 0 0,0 0 1 0 0,0 0-1 0 0,2 1-61 0 0,2 1-15 0 0,13 6 27 0 0,-10-4-6 0 0,-1 0 1 0 0,0-2-1 0 0,1 1 0 0 0,0-1 0 0 0,3 0-6 0 0,32 12-75 0 0,-41-12-57 0 0,0-1-1 0 0,1 0 1 0 0,0 0 0 0 0,-1 0-1 0 0,1-1 1 0 0,0 0-1 0 0,0 0 1 0 0,0 0 0 0 0,0 0-1 0 0,0-1 1 0 0,0 0-1 0 0,0 0 1 0 0,0 0 0 0 0,0-1-1 0 0,0 0 1 0 0,2 0 132 0 0,-6 0-7064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3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24 9536 0 0,'1'-8'186'0'0,"-1"8"-159"0"0,0-1 0 0 0,0 1 0 0 0,0-1 0 0 0,0 1 0 0 0,0-1 0 0 0,0 1 0 0 0,0-1 0 0 0,0 1 0 0 0,0-1 0 0 0,0 0 0 0 0,0 1 0 0 0,0-1 0 0 0,0 1 0 0 0,0-1-1 0 0,0 1 1 0 0,0 0 0 0 0,-1-1 0 0 0,1 1 0 0 0,0-1 0 0 0,0 1 0 0 0,-1-1 0 0 0,1 1 0 0 0,0-1 0 0 0,-1 1 0 0 0,1 0 0 0 0,0-1 0 0 0,-1 1 0 0 0,1 0 0 0 0,-1-1 0 0 0,1 1 0 0 0,0 0 0 0 0,-1 0 0 0 0,1-1 0 0 0,-1 1 0 0 0,1 0 0 0 0,-1 0 0 0 0,1 0 0 0 0,-1-1 0 0 0,1 1 0 0 0,-1 0 0 0 0,1 0 0 0 0,-1 0 0 0 0,1 0 0 0 0,-1 0 0 0 0,1 0 0 0 0,-1 0 0 0 0,1 0 0 0 0,-1 1-27 0 0,-2-2 24 0 0,0 2-1 0 0,0-1 1 0 0,1 0 0 0 0,-1 0-1 0 0,0 1 1 0 0,0 0 0 0 0,1-1-1 0 0,-1 1 1 0 0,1 0 0 0 0,-1 0-1 0 0,1 1 1 0 0,-1-1 0 0 0,1 0-1 0 0,-1 1-23 0 0,-39 28 403 0 0,24-17-82 0 0,17-12-289 0 0,0 1 0 0 0,0-1 0 0 0,-1 0 0 0 0,1 1 0 0 0,0-1 0 0 0,0 0 1 0 0,0 1-1 0 0,1-1 0 0 0,-1 1 0 0 0,0 0 0 0 0,0-1 0 0 0,1 1 0 0 0,-1 0 0 0 0,1-1 1 0 0,0 1-1 0 0,-1 0 0 0 0,1 0 0 0 0,0-1 0 0 0,0 1 0 0 0,0 0 0 0 0,0 0 0 0 0,0 0-32 0 0,1 1 45 0 0,-1-1 0 0 0,-1 1 0 0 0,1 0 0 0 0,0-1 1 0 0,-1 1-1 0 0,1 0 0 0 0,-1-1 0 0 0,0 1 0 0 0,0-1-45 0 0,-1 5 60 0 0,1-1 0 0 0,0 1 1 0 0,0-1-1 0 0,1 1 0 0 0,-1-1 1 0 0,1 1-1 0 0,1 0 0 0 0,-1-1 1 0 0,1 2-61 0 0,1 15 91 0 0,-1-10-58 0 0,0 0 0 0 0,1-1-1 0 0,1 1 1 0 0,0-1 0 0 0,1 0-1 0 0,0 0 1 0 0,1 0 0 0 0,6 11-33 0 0,-9-21 7 0 0,0 0 0 0 0,0 0 1 0 0,0 0-1 0 0,0 0 0 0 0,1 0 0 0 0,-1 0 1 0 0,1-1-1 0 0,-1 1 0 0 0,1-1 1 0 0,0 1-1 0 0,-1-1 0 0 0,1 0 1 0 0,0 0-1 0 0,0-1 0 0 0,0 1 1 0 0,0 0-1 0 0,1-1-7 0 0,6 2 7 0 0,0-1 0 0 0,0 0 0 0 0,1-1 0 0 0,4 0-7 0 0,24-8 20 0 0,-31 6-13 0 0,0 0-1 0 0,-1 1 1 0 0,1-1-1 0 0,7 1-6 0 0,-13 1-148 0 0,-1 0 0 0 0,1 0 0 0 0,-1 0-1 0 0,1-1 1 0 0,-1 1 0 0 0,1 0 0 0 0,-1-1-1 0 0,1 1 1 0 0,-1-1 0 0 0,0 0 0 0 0,1 1 0 0 0,0-2 148 0 0,-1 1-8932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4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1 159 7432 0 0,'0'0'13'0'0,"0"1"1"0"0,1-1 0 0 0,-1 0 0 0 0,0 0-1 0 0,1 1 1 0 0,-1-1 0 0 0,0 0-1 0 0,1 0 1 0 0,-1 0 0 0 0,1 0 0 0 0,-1 1-1 0 0,0-1 1 0 0,1 0 0 0 0,-1 0-1 0 0,1 0 1 0 0,-1 0 0 0 0,1 0-1 0 0,-1 0 1 0 0,0 0 0 0 0,1 0 0 0 0,-1 0-1 0 0,1 0 1 0 0,-1 0 0 0 0,0-1-1 0 0,1 1 1 0 0,-1 0-14 0 0,10 0 386 0 0,-8 2-348 0 0,0-1 0 0 0,0-1-1 0 0,0 1 1 0 0,1 0 0 0 0,-1 0-1 0 0,0-1 1 0 0,0 1 0 0 0,1-1-1 0 0,-1 0 1 0 0,0 0 0 0 0,1 0-1 0 0,-1 0 1 0 0,0 0 0 0 0,1 0-1 0 0,-1-1 1 0 0,0 1 0 0 0,1-1-1 0 0,-1 0 1 0 0,0 1 0 0 0,0-1-38 0 0,18-4 5 0 0,0 0 0 0 0,1 2 1 0 0,-1 1-1 0 0,1 0 0 0 0,4 2-5 0 0,9-5-23 0 0,-30 4 19 0 0,-1 0 1 0 0,1 0-1 0 0,-1 1 1 0 0,1-1-1 0 0,0 1 1 0 0,-1 0-1 0 0,1 0 1 0 0,0 0-1 0 0,-1 0 0 0 0,1 0 1 0 0,0 1-1 0 0,-1 0 1 0 0,1 0-1 0 0,-1 0 1 0 0,1 0-1 0 0,-1 0 1 0 0,1 1-1 0 0,-1-1 1 0 0,1 2 3 0 0,9 6 25 0 0,-7-4 16 0 0,0-1 0 0 0,0 1 0 0 0,0 0-1 0 0,-1 0 1 0 0,1 1 0 0 0,-1 0 0 0 0,0 0 0 0 0,-1 0-1 0 0,0 0 1 0 0,3 5-41 0 0,47 97 712 0 0,-53-94-459 0 0,-1-14-238 0 0,0 1-1 0 0,-1-1 1 0 0,1 1 0 0 0,0-1-1 0 0,0 1 1 0 0,0-1 0 0 0,0 1-1 0 0,0-1 1 0 0,0 1 0 0 0,0-1-1 0 0,0 1 1 0 0,0-1 0 0 0,1 1-1 0 0,-1-1 1 0 0,0 1 0 0 0,0-1-1 0 0,0 1 1 0 0,0-1 0 0 0,1 1 0 0 0,-1-1-1 0 0,0 1 1 0 0,1-1 0 0 0,-1 0-1 0 0,0 1 1 0 0,1-1 0 0 0,-1 1-1 0 0,0-1 1 0 0,1 0 0 0 0,-1 1-15 0 0,0-1 88 0 0,0 1-67 0 0,0-1 1 0 0,-1 0-1 0 0,1 0 1 0 0,0 1-1 0 0,0-1 1 0 0,0 0 0 0 0,0 0-1 0 0,0 1 1 0 0,-1-1-1 0 0,1 0 1 0 0,0 0-1 0 0,0 0 1 0 0,0 0-1 0 0,-1 1 1 0 0,1-1 0 0 0,0 0-1 0 0,0 0 1 0 0,-1 0-1 0 0,1 0 1 0 0,0 0-1 0 0,0 0 1 0 0,-1 1-1 0 0,1-1 1 0 0,0 0 0 0 0,-1 0-1 0 0,1 0 1 0 0,0 0-1 0 0,0 0 1 0 0,-1 0-1 0 0,1 0 1 0 0,0 0 0 0 0,0 0-1 0 0,-1 0 1 0 0,1-1-1 0 0,0 1 1 0 0,-1 0-1 0 0,1 0 1 0 0,0 0-1 0 0,0 0 1 0 0,-1 0 0 0 0,1 0-1 0 0,0 0 1 0 0,0-1-1 0 0,0 1 1 0 0,-1 0-1 0 0,1 0 1 0 0,0 0-1 0 0,0-1 1 0 0,0 1 0 0 0,-1 0-1 0 0,1 0 1 0 0,0-1-1 0 0,0 1 1 0 0,0 0-1 0 0,0 0 1 0 0,0-1-1 0 0,0 1 1 0 0,0 0 0 0 0,0 0-1 0 0,-1-1 1 0 0,1 1-1 0 0,0 0 1 0 0,0 0-1 0 0,0-1 1 0 0,0 1-22 0 0,-13-36 362 0 0,9 27-286 0 0,0 0 0 0 0,0-1 1 0 0,1 1-1 0 0,1-1 1 0 0,-1 0-1 0 0,2 0 0 0 0,-1 0 1 0 0,1 0-1 0 0,1 0 1 0 0,0 0-1 0 0,0 0 1 0 0,1 0-77 0 0,0-15 145 0 0,-1 21-127 0 0,-1 0-1 0 0,1 1 1 0 0,1-1 0 0 0,-1 0 0 0 0,0 1 0 0 0,1-1-1 0 0,0 1 1 0 0,-1-1 0 0 0,2 1 0 0 0,-1-1-1 0 0,0 1 1 0 0,1-1-18 0 0,35-49 296 0 0,-36 51-283 0 0,1 0-1 0 0,-1 0 1 0 0,1 1 0 0 0,0-1-1 0 0,0 0 1 0 0,0 1 0 0 0,-1-1-1 0 0,2 1 1 0 0,-1 0-1 0 0,0 0 1 0 0,2-1-13 0 0,15-10 103 0 0,-13 7-59 0 0,1 1 1 0 0,0 0 0 0 0,-1 1 0 0 0,1-1 0 0 0,1 1 0 0 0,-1 1 0 0 0,0-1-1 0 0,1 1 1 0 0,-1 1 0 0 0,1-1 0 0 0,7 1-45 0 0,8-3 115 0 0,-19 4-60 0 0,0 1 0 0 0,0 0 0 0 0,-1 0 1 0 0,1 1-1 0 0,0-1 0 0 0,-1 1 1 0 0,1 0-1 0 0,-1 0 0 0 0,1 0 0 0 0,-1 0 1 0 0,0 1-1 0 0,0-1-55 0 0,5 4 154 0 0,-6-5-148 0 0,0 0-1 0 0,-1 0 1 0 0,1 1 0 0 0,-1-1-1 0 0,1 1 1 0 0,-1-1 0 0 0,0 1-1 0 0,0 0 1 0 0,0-1 0 0 0,1 1-1 0 0,-2 0 1 0 0,1 0 0 0 0,0 0 0 0 0,0 0-1 0 0,-1 0 1 0 0,1 0 0 0 0,-1 0-1 0 0,1 0 1 0 0,-1 0 0 0 0,0 0-1 0 0,0 0 1 0 0,0 0 0 0 0,0 0-1 0 0,0 0 1 0 0,0 0-6 0 0,-1 1 6 0 0,1 0 0 0 0,-1 0 1 0 0,1 0-1 0 0,-1 0 0 0 0,0 0 0 0 0,0-1 0 0 0,0 1 0 0 0,-1 0 0 0 0,1-1 1 0 0,-1 1-1 0 0,1-1 0 0 0,-1 1 0 0 0,0-1 0 0 0,0 0 0 0 0,0 0 0 0 0,0 0 1 0 0,-1 0-7 0 0,-34 32-19 0 0,33-28 14 0 0,-1-1-1 0 0,-1 0 0 0 0,1 0 0 0 0,0-1 1 0 0,-1 1-1 0 0,0-1 0 0 0,0 0 0 0 0,-1-1 1 0 0,1 1-1 0 0,-1-2 0 0 0,-5 3 6 0 0,-9 3-71 0 0,20-7-46 0 0,-1 0 1 0 0,0 0 0 0 0,0 0-1 0 0,0 0 1 0 0,0 0 0 0 0,0-1-1 0 0,0 1 1 0 0,0-1-1 0 0,0 1 1 0 0,0-1 0 0 0,0 0-1 0 0,0 0 1 0 0,0 0 0 0 0,0 0-1 0 0,0 0 1 0 0,0-1-1 0 0,-1 1 1 0 0,1 0 0 0 0,-1-1 116 0 0,2 0-9764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4.7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6928 0 0,'12'19'519'0'0,"-11"-18"-470"0"0,0 0 1 0 0,0 0-1 0 0,0 0 0 0 0,0 1 1 0 0,0-1-1 0 0,0 0 1 0 0,0 0-1 0 0,-1 1 1 0 0,1-1-1 0 0,0 1 1 0 0,-1-1-1 0 0,1 1 1 0 0,-1-1-1 0 0,0 1 1 0 0,1-1-1 0 0,-1 1 1 0 0,0-1-1 0 0,0 1-49 0 0,6 52 606 0 0,-4-45-530 0 0,0 1 1 0 0,-1-1 0 0 0,0 1 0 0 0,-1 0-1 0 0,0 0-76 0 0,2 61 426 0 0,0-21 1519 0 0,-1-48-1853 0 0,1 1 0 0 0,0-1-1 0 0,0 0 1 0 0,-1 0 0 0 0,1 0 0 0 0,1 0 0 0 0,-1 0 0 0 0,0-1-1 0 0,0 1 1 0 0,1-1 0 0 0,-1 1 0 0 0,1-1 0 0 0,-1 0 0 0 0,1 0-1 0 0,-1 0 1 0 0,2 0-92 0 0,19 1 118 0 0,-1-1 0 0 0,1-1 0 0 0,-1-1-1 0 0,1-1 1 0 0,-1-2 0 0 0,17-3-118 0 0,-28 2-1691 0 0,-9 4-7011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2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0 131 6224 0 0,'6'-5'-43'0'0,"-6"4"91"0"0,0 1 1 0 0,1 0 0 0 0,-1 0-1 0 0,0-1 1 0 0,1 1 0 0 0,-1 0-1 0 0,0-1 1 0 0,0 1 0 0 0,1 0-1 0 0,-1-1 1 0 0,0 1 0 0 0,0 0-1 0 0,1-1 1 0 0,-1 1 0 0 0,0 0-1 0 0,0-1 1 0 0,0 1 0 0 0,0-1-1 0 0,0 1 1 0 0,0 0 0 0 0,0-1-1 0 0,0 1 1 0 0,0-1-1 0 0,0 1 1 0 0,0-1 0 0 0,0 1-1 0 0,0-1-48 0 0,2-1 214 0 0,0 0 0 0 0,1 0 0 0 0,-1 0 0 0 0,0 0 0 0 0,1 0 0 0 0,-1 0 0 0 0,1 1 0 0 0,0-1 0 0 0,-1 1 0 0 0,1-1-1 0 0,0 1 1 0 0,1 0-214 0 0,0-1 137 0 0,16-8 51 0 0,-1 0 4 0 0,1 0 0 0 0,1 1 0 0 0,0 2 0 0 0,8-3-192 0 0,5 2 92 0 0,-17 3-46 0 0,1 0 1 0 0,1 2-1 0 0,-1 0 1 0 0,0 1-1 0 0,4 1-46 0 0,105-7 170 0 0,-94 9-1594 0 0,-26-1-5888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5.1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7832 0 0,'1'2'114'0'0,"-1"0"0"0"0,0 0 0 0 0,1 0 1 0 0,0 0-1 0 0,-1-1 0 0 0,1 1 0 0 0,0 0 0 0 0,0 0 0 0 0,0 0 1 0 0,0 0-1 0 0,0-1 0 0 0,1 1 0 0 0,-1-1 0 0 0,0 1 1 0 0,1-1-1 0 0,0 1 0 0 0,-1-1 0 0 0,1 0 0 0 0,0 1-114 0 0,36 21 240 0 0,-32-20-208 0 0,0 0 1 0 0,-1 0 0 0 0,1-1 0 0 0,1 0-1 0 0,-1-1 1 0 0,0 1 0 0 0,5-1-33 0 0,25 8 282 0 0,-31-7-209 0 0,0-1 0 0 0,0 1 0 0 0,0-1 1 0 0,0 0-1 0 0,0 0 0 0 0,0 0 0 0 0,1-1 1 0 0,-1 0-1 0 0,0 0 0 0 0,1 0 0 0 0,-1-1 1 0 0,0 0-1 0 0,0 0 0 0 0,1 0-73 0 0,21 0 888 0 0,-23 0-671 0 0,0 0-1 0 0,0-1 1 0 0,-1 1 0 0 0,1-1 0 0 0,-1 0-1 0 0,1 0 1 0 0,2-2-217 0 0,-5 3 95 0 0,-1-1 1 0 0,1 1-1 0 0,-1 0 0 0 0,0 0 0 0 0,1 0 0 0 0,-1 0 1 0 0,0-1-1 0 0,0 1 0 0 0,0 0 0 0 0,1 0 1 0 0,-1-1-1 0 0,-1 1 0 0 0,1 0 0 0 0,0 0 0 0 0,0 0 1 0 0,0-1-96 0 0,-3-8-1796 0 0,3 9-8138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5.4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0 7832 0 0,'-4'12'514'0'0,"0"0"1"0"0,1 0-1 0 0,0 1 1 0 0,1-1-1 0 0,0 1 1 0 0,1-1-1 0 0,1 1 1 0 0,0-1-1 0 0,0 1 1 0 0,2 7-515 0 0,10 25 663 0 0,-13-43-694 0 0,1 0 1 0 0,1 0-1 0 0,-1 0 1 0 0,0 1-1 0 0,0-1 1 0 0,1 0-1 0 0,-1 0 1 0 0,1 0-1 0 0,0 0 1 0 0,-1-1-1 0 0,1 1 1 0 0,0 0-1 0 0,0 0 1 0 0,1 0-1 0 0,-1-1 1 0 0,0 1 30 0 0,0-1-9392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5.8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31 7328 0 0,'-1'0'150'0'0,"0"0"1"0"0,1 0 0 0 0,-1 0 0 0 0,0 0-1 0 0,0 0 1 0 0,0 0 0 0 0,0-1-1 0 0,1 1 1 0 0,-1 0 0 0 0,0-1 0 0 0,0 1-1 0 0,1 0 1 0 0,-1-1 0 0 0,0 1-1 0 0,1-1 1 0 0,-1 1 0 0 0,0-1 0 0 0,1 0-1 0 0,-1 1 1 0 0,1-1 0 0 0,-1 0-1 0 0,1 1-150 0 0,-18-12 754 0 0,-23 3 218 0 0,36 8-927 0 0,1 1-1 0 0,-1-1 1 0 0,1 1-1 0 0,-1 0 1 0 0,1 1 0 0 0,-1-1-1 0 0,1 1 1 0 0,-1 0 0 0 0,1 0-1 0 0,0 0 1 0 0,0 1-1 0 0,-1-1 1 0 0,1 1 0 0 0,0 0-1 0 0,0 0 1 0 0,1 1-1 0 0,-1-1 1 0 0,0 1 0 0 0,1 0-1 0 0,-1 0 1 0 0,1 0-45 0 0,-3 3 37 0 0,0 1 0 0 0,0 0 0 0 0,0 0 0 0 0,1 1 0 0 0,0-1-1 0 0,1 1 1 0 0,0 0 0 0 0,0 1 0 0 0,-3 7-37 0 0,5-9 14 0 0,-2 4 29 0 0,0 0 0 0 0,1 0 0 0 0,0 0 0 0 0,1 0 0 0 0,0 1 0 0 0,1 9-43 0 0,2-18 8 0 0,0 0 0 0 0,0 0-1 0 0,0-1 1 0 0,1 1 0 0 0,0 0 0 0 0,-1 0-1 0 0,1-1 1 0 0,0 1 0 0 0,0-1-1 0 0,1 0 1 0 0,-1 0 0 0 0,0 1 0 0 0,1-1-1 0 0,-1-1 1 0 0,1 1 0 0 0,0 0-1 0 0,-1-1 1 0 0,1 1 0 0 0,1 0-8 0 0,117 41-1663 0 0,-118-42-7195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6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0 255 8840 0 0,'3'-4'1288'0'0,"8"-1"-745"0"0,2-3-193 0 0,1-23 294 0 0,-12 26-573 0 0,0 0 0 0 0,0 0-1 0 0,1 0 1 0 0,-1 0-1 0 0,1 0 1 0 0,3-4-71 0 0,1 1 106 0 0,-1 0 0 0 0,0-1 0 0 0,0 0-1 0 0,-1-1 1 0 0,4-7-106 0 0,-4 5 204 0 0,-3 6-115 0 0,0 1 0 0 0,1-1 0 0 0,0 0 0 0 0,0 1 0 0 0,0-1 0 0 0,1 1 0 0 0,0 0 0 0 0,0 0 0 0 0,0 0 0 0 0,4-2-89 0 0,20-18 969 0 0,-27 24-927 0 0,0 0-1 0 0,0 1 1 0 0,0-1-1 0 0,0 0 1 0 0,0 0 0 0 0,1 1-1 0 0,-1-1 1 0 0,0 1-1 0 0,1-1 1 0 0,-1 1 0 0 0,0-1-1 0 0,1 1 1 0 0,-1 0 0 0 0,1 0-1 0 0,-1 0 1 0 0,1 0-1 0 0,-1 0 1 0 0,0 0 0 0 0,1 0-1 0 0,-1 0 1 0 0,1 1-1 0 0,-1-1 1 0 0,0 0 0 0 0,1 1-1 0 0,-1-1 1 0 0,0 1 0 0 0,0 0-1 0 0,1-1 1 0 0,-1 1-1 0 0,0 0 1 0 0,0 0 0 0 0,0 0-1 0 0,0-1-41 0 0,6 6 46 0 0,-1 0-1 0 0,0 1 1 0 0,-1-1 0 0 0,0 1-1 0 0,3 4-45 0 0,9 12 100 0 0,1-3 21 0 0,105 112 329 0 0,-66-65-237 0 0,-54-58-191 0 0,-3-7-2484 0 0,0-2-8064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6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 7232 0 0,'15'-3'855'0'0,"28"-9"1380"0"0,-32 9-1957 0 0,22-4-192 0 0,0 1 0 0 0,12 0-86 0 0,-27 4-58 0 0,67 2-1526 0 0,-81-1-4946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7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0 294 7024 0 0,'0'-2'383'0'0,"0"5"474"0"0,0 7 535 0 0,0-9-1071 0 0,0-1 12 0 0,10-15 726 0 0,-7 13-975 0 0,-1-1-1 0 0,0 0 1 0 0,0 0 0 0 0,0 0 0 0 0,0 0-1 0 0,0-1 1 0 0,-1 1 0 0 0,0 0-1 0 0,1-1 1 0 0,-1 1 0 0 0,-1-1 0 0 0,1 0-1 0 0,0-2-83 0 0,4-14 465 0 0,1 5-157 0 0,-3 6 19 0 0,0 0 0 0 0,1 0 0 0 0,0 1 0 0 0,5-9-327 0 0,-3 3 444 0 0,-6 13-410 0 0,0 0-1 0 0,1-1 0 0 0,-1 1 1 0 0,0 0-1 0 0,1 0 0 0 0,0-1 1 0 0,-1 1-1 0 0,1 0 0 0 0,0 0 1 0 0,-1 0-1 0 0,1 0 0 0 0,0 0 1 0 0,0 0-1 0 0,0 0 0 0 0,0 0 1 0 0,0 0-1 0 0,0 0 0 0 0,0 1 1 0 0,1-1-34 0 0,6-3 228 0 0,11-2 406 0 0,-16 6-593 0 0,0 0 1 0 0,0 0-1 0 0,1 1 0 0 0,-1-1 1 0 0,0 1-1 0 0,0 0 0 0 0,0-1 1 0 0,0 1-1 0 0,0 1 0 0 0,-1-1 1 0 0,1 0-1 0 0,0 1 0 0 0,0 0 1 0 0,-1-1-1 0 0,1 1 0 0 0,-1 0 1 0 0,1 1-42 0 0,9 8 196 0 0,0 1 1 0 0,10 12-197 0 0,3 5 136 0 0,-21-26-122 0 0,2 4 37 0 0,1-1-1 0 0,0 0 0 0 0,0 0 0 0 0,0-1 0 0 0,1 0 0 0 0,7 4-50 0 0,16 9 183 0 0,-26-14-177 0 0,1-1 1 0 0,-1 0-1 0 0,0 0 0 0 0,1 0 1 0 0,0 0-1 0 0,-1-1 1 0 0,6 1-7 0 0,-4-1-12 0 0,-6-2 6 0 0,0 1 0 0 0,0-1 0 0 0,1 0 0 0 0,-1 1 0 0 0,0-1 0 0 0,1 0 0 0 0,-1 0 0 0 0,0 0 0 0 0,0 0 0 0 0,1 0 0 0 0,-1 0 0 0 0,0 0 0 0 0,1 0 0 0 0,-1-1 0 0 0,0 1 0 0 0,1 0 0 0 0,-1-1 0 0 0,0 1 0 0 0,0-1 0 0 0,1 0 6 0 0,9-4-158 0 0,-10 5 150 0 0,-1 0 1 0 0,1-1 0 0 0,0 1-1 0 0,0 0 1 0 0,-1-1 0 0 0,1 1-1 0 0,0 0 1 0 0,-1-1 0 0 0,1 1-1 0 0,0-1 1 0 0,-1 1 0 0 0,1-1-1 0 0,-1 1 1 0 0,1-1 0 0 0,-1 0-1 0 0,1 1 1 0 0,-1-1 0 0 0,1 0-1 0 0,-1 1 1 0 0,1-1 0 0 0,-1 0-1 0 0,0 0 1 0 0,0 1 0 0 0,1-1-1 0 0,-1 0 1 0 0,0 0 0 0 0,0 1 7 0 0,2-7-6 0 0,0 0 3 0 0,0 1 0 0 0,-1-1 0 0 0,0 0 0 0 0,0 0-1 0 0,0 0 4 0 0,2-12 52 0 0,1 0 0 0 0,0 0 0 0 0,7-16-52 0 0,-4 14 30 0 0,0 1 11 0 0,0 0 1 0 0,2 0-1 0 0,2-2-41 0 0,6-8-2291 0 0,-16 28-8975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7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8432 0 0,'-1'40'3675'0'0,"0"-16"-3223"0"0,2 1 0 0 0,0 0 1 0 0,3 13-453 0 0,-3-19-43 0 0,-1-17 43 0 0,0-1 1 0 0,0 1 0 0 0,0 0 0 0 0,0 0 0 0 0,0 0 0 0 0,1 0 0 0 0,-1 0 0 0 0,1 0 0 0 0,-1-1 0 0 0,1 1 0 0 0,0 0 0 0 0,-1 0 0 0 0,2 1-1 0 0,18 38 119 0 0,5-9-1673 0 0,-25-31-7020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8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7432 0 0,'0'0'466'0'0,"23"-6"1805"0"0,-4 2-2091 0 0,-1 0-1 0 0,1 2 1 0 0,0 0 0 0 0,11 0-180 0 0,-1-3 124 0 0,-24 3-120 0 0,0 1 1 0 0,1 0 0 0 0,-1 0-1 0 0,0 1 1 0 0,0-1 0 0 0,2 1-5 0 0,24 0 13 0 0,-23 0 13 0 0,0 0 0 0 0,0 0 0 0 0,0 1-1 0 0,0 0 1 0 0,2 0-26 0 0,43 6-1224 0 0,-52-6-5894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8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7528 0 0,'3'0'0'0'0,"2"0"0"0"0,-5 0 0 0 0,-3 0 72 0 0,1 1 0 0 0,4 3 0 0 0,1 3 8 0 0,-1-2 0 0 0,0-5 0 0 0,1 0 0 0 0,1 0 0 0 0,0 0-288 0 0,5 0 0 0 0,-2 3 0 0 0,9 2 0 0 0,-16-5-5288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9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 5320 0 0,'0'0'5'0'0,"0"0"0"0"0,0 0 0 0 0,0 0 0 0 0,0 0-1 0 0,1 0 1 0 0,-1 0 0 0 0,0 0 0 0 0,0 0 0 0 0,0 0 0 0 0,0 0 0 0 0,1 0 0 0 0,-1 0 0 0 0,0 0 0 0 0,0 0 0 0 0,0 0 0 0 0,0 0 0 0 0,0 1-1 0 0,0-1 1 0 0,1 0 0 0 0,-1 0 0 0 0,0 0 0 0 0,0 0 0 0 0,0 0 0 0 0,0 0 0 0 0,0 1 0 0 0,0-1 0 0 0,0 0 0 0 0,0 0 0 0 0,0 0 0 0 0,0 0-1 0 0,0 1 1 0 0,0-1 0 0 0,1 0 0 0 0,-1 0 0 0 0,0 0 0 0 0,0 0 0 0 0,0 1 0 0 0,0-1 0 0 0,0 0 0 0 0,-1 0 0 0 0,1 0 0 0 0,0 0-1 0 0,0 1 1 0 0,0-1 0 0 0,0 0 0 0 0,0 0 0 0 0,0 0 0 0 0,0 0-5 0 0,1 17 426 0 0,0-5-232 0 0,1 3-42 0 0,-1 0 1 0 0,-1 0 0 0 0,0 0 0 0 0,-1 5-153 0 0,0-4 330 0 0,0-1 1 0 0,2 1-1 0 0,1 11-330 0 0,15 50 991 0 0,-9-48-469 0 0,-1 7 707 0 0,-8-29-745 0 0,-4 11 487 0 0,5-12-307 0 0,3-6 162 0 0,-2-2-789 0 0,1 1 1 0 0,-1 0-1 0 0,0-1 1 0 0,0 1-1 0 0,0-1 1 0 0,0 0-1 0 0,-1 1 1 0 0,1-1-1 0 0,0 0 1 0 0,-1 1-1 0 0,1-1 1 0 0,-1 0-1 0 0,1 0 1 0 0,-1 0-1 0 0,0 1 0 0 0,0-3-37 0 0,-1-31 259 0 0,1 33-253 0 0,-9-181 419 0 0,8 178-450 0 0,1-1-1 0 0,0 1 1 0 0,0 0 0 0 0,0 0-1 0 0,1-1 1 0 0,-1 1 0 0 0,1 0-1 0 0,1 0 1 0 0,-1 0-1 0 0,1 0 1 0 0,-1 0 0 0 0,2 0-1 0 0,-1 0 1 0 0,3-3 25 0 0,-3 4-26 0 0,1 1 0 0 0,0 0 0 0 0,0 0-1 0 0,0 0 1 0 0,0 0 0 0 0,1 1 0 0 0,-1-1 0 0 0,1 1 0 0 0,-1 0 0 0 0,1 0 0 0 0,0 0 0 0 0,0 1-1 0 0,0-1 1 0 0,0 1 0 0 0,0 0 0 0 0,0 0 0 0 0,0 0 0 0 0,2 1 26 0 0,3-2-11 0 0,-1 1 0 0 0,0 0 0 0 0,1 0 0 0 0,-1 1 1 0 0,1 0-1 0 0,-1 1 0 0 0,1 0 0 0 0,-1 0 0 0 0,0 1 0 0 0,1 0 0 0 0,-1 0 1 0 0,0 1-1 0 0,0 0 0 0 0,0 0 0 0 0,-1 1 0 0 0,1 0 0 0 0,-1 1 0 0 0,0-1 0 0 0,0 1 1 0 0,5 5 10 0 0,-9-7 10 0 0,-1 0 0 0 0,0-1 0 0 0,1 1-1 0 0,-1 0 1 0 0,0 0 0 0 0,0 1 0 0 0,-1-1 0 0 0,1 0 0 0 0,-1 1 0 0 0,1-1 0 0 0,-1 1 0 0 0,0-1 0 0 0,0 1 0 0 0,-1-1 0 0 0,1 1 0 0 0,-1 0 0 0 0,0-1 0 0 0,0 1 0 0 0,0 0 0 0 0,0 0 0 0 0,-1-1 0 0 0,1 1 0 0 0,-1-1 0 0 0,0 1 0 0 0,0 0 0 0 0,0-1 0 0 0,-1 0 0 0 0,1 1 0 0 0,-2 2-10 0 0,-5 14 45 0 0,7-18-40 0 0,1 1 1 0 0,-1-1-1 0 0,0 0 1 0 0,0 1 0 0 0,0-1-1 0 0,0 0 1 0 0,-1 0-1 0 0,1 0 1 0 0,0 0 0 0 0,-1 0-1 0 0,0 0 1 0 0,0 1-6 0 0,-6 4 13 0 0,-1-1 0 0 0,0 0 0 0 0,-1 0 0 0 0,1-1 0 0 0,-1 0 0 0 0,0 0 0 0 0,-7 1-13 0 0,13-4 5 0 0,-48 22 122 0 0,35-12-57 0 0,11-4-17 0 0,6-8-52 0 0,0 0 1 0 0,0 0-1 0 0,0 0 1 0 0,0 0-1 0 0,0 0 1 0 0,0 0-1 0 0,0 0 1 0 0,0 1-1 0 0,0-1 1 0 0,0 0-1 0 0,0 0 1 0 0,0 0-1 0 0,0 0 1 0 0,0 0-1 0 0,0 0 1 0 0,0 0-1 0 0,0 1 1 0 0,0-1-1 0 0,0 0 1 0 0,0 0-1 0 0,0 0 1 0 0,1 0-1 0 0,-1 0 1 0 0,0 0-1 0 0,0 0 1 0 0,0 0-1 0 0,0 0 1 0 0,0 0-1 0 0,0 1 1 0 0,0-1-1 0 0,0 0 1 0 0,0 0-1 0 0,0 0 1 0 0,0 0-1 0 0,1 0 1 0 0,-1 0-1 0 0,0 0 1 0 0,0 0-1 0 0,0 0 1 0 0,0 0-1 0 0,0 0 1 0 0,0 0-1 0 0,0 0 1 0 0,1 0-1 0 0,-1 0 1 0 0,0 0-1 0 0,0 0 1 0 0,0 0-1 0 0,0 0 1 0 0,0 0-1 0 0,0 0 1 0 0,0 0-2 0 0,17-8 96 0 0,-2 6-90 0 0,1 0 0 0 0,-1 1 0 0 0,0 1 0 0 0,0 1 1 0 0,8 1-7 0 0,-2-2 6 0 0,-18-1-5 0 0,0 1 0 0 0,0 0 0 0 0,0 0 0 0 0,0 1 0 0 0,0-1-1 0 0,0 0 1 0 0,0 1 0 0 0,0 0 0 0 0,0 0 0 0 0,-1-1 0 0 0,1 2 0 0 0,1 0-1 0 0,67 41 37 0 0,-70-43-37 0 0,0 0 1 0 0,0 1-1 0 0,0-1 0 0 0,0 1 0 0 0,0-1 0 0 0,0 1 1 0 0,0 0-1 0 0,-1-1 0 0 0,1 1 0 0 0,0 0 0 0 0,0 0 1 0 0,0-1-1 0 0,-1 1 0 0 0,1 0 0 0 0,0 0 0 0 0,-1 0 1 0 0,1 0-1 0 0,-1 0 0 0 0,1 0 0 0 0,-1 0 0 0 0,1 0 1 0 0,-1 0-1 0 0,0 0 0 0 0,1 0 0 0 0,-1 1 0 0 0,0-1 1 0 0,-1 0-1 0 0,1 1 1 0 0,0-1-1 0 0,-1 0 1 0 0,1 1-1 0 0,-1-1 1 0 0,0 0-1 0 0,1 0 1 0 0,-1 0-1 0 0,0 1 1 0 0,0-1-1 0 0,0 0 1 0 0,1 0-1 0 0,-1 0 1 0 0,0 0-1 0 0,0 0 1 0 0,-1 0-1 0 0,-6 5 3 0 0,-1 0 0 0 0,0-1 0 0 0,0 0 0 0 0,-8 3-3 0 0,4-3 17 0 0,0-1 0 0 0,0 0 0 0 0,-6 0-17 0 0,-4 1 22 0 0,10-3-449 0 0,-1 0-1 0 0,1-1 1 0 0,-14-1 427 0 0,26 0-126 0 0,1 0-9451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2.8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35 5016 0 0,'-7'-1'198'0'0,"0"0"0"0"0,1 0-1 0 0,-1-1 1 0 0,1 0 0 0 0,-1 0 0 0 0,1 0 0 0 0,-2-2-198 0 0,-28-9 877 0 0,22 11-659 0 0,0 0-1 0 0,-1 1 0 0 0,1 0 1 0 0,-6 2-218 0 0,-25-2 378 0 0,35 1-280 0 0,0 0-1 0 0,0 1 0 0 0,0 0 1 0 0,-6 2-98 0 0,-35 3 140 0 0,43-7-120 0 0,0 2 1 0 0,1-1 0 0 0,-1 1-1 0 0,0 0 1 0 0,0 0 0 0 0,0 1-1 0 0,1 0 1 0 0,-1 1 0 0 0,1-1-1 0 0,-5 4-20 0 0,6-4 27 0 0,-1 1 0 0 0,1-1 1 0 0,-1-1-1 0 0,1 1 0 0 0,-7 0-27 0 0,-17 4 195 0 0,23-2-128 0 0,1 0-1 0 0,0 1 1 0 0,0-1 0 0 0,0 1-1 0 0,0 0 1 0 0,1 1 0 0 0,0-1-1 0 0,0 1 1 0 0,0 0 0 0 0,1 0-1 0 0,0 0 1 0 0,0 1-67 0 0,2-3 11 0 0,0 0 0 0 0,0 0 0 0 0,0 1 0 0 0,0-1 0 0 0,1 0 0 0 0,0 0 0 0 0,0 1 0 0 0,0-1 0 0 0,0 1 0 0 0,1-1 0 0 0,0 1 0 0 0,0-1 0 0 0,0 1 0 0 0,0-1 0 0 0,1 4-11 0 0,1 0 8 0 0,0 1 0 0 0,1-1-1 0 0,-1 0 1 0 0,2 0 0 0 0,-1 0-1 0 0,1-1 1 0 0,0 1 0 0 0,3 2-8 0 0,4 6-1 0 0,2 0 1 0 0,0-1-1 0 0,0 0 1 0 0,2-1-1 0 0,0 0 1 0 0,16 10 0 0 0,31 26 8 0 0,-2 3 0 0 0,36 41-8 0 0,-61-59 29 0 0,-35-34-21 0 0,1 0-1 0 0,0-1 0 0 0,0 1 1 0 0,0 0-1 0 0,-1 0 1 0 0,1-1-1 0 0,0 1 0 0 0,-1 0 1 0 0,1 0-1 0 0,-1 0 1 0 0,1 0-1 0 0,-1 0 0 0 0,1 0 1 0 0,-1 0-1 0 0,0 0 0 0 0,1 0 1 0 0,-1 0-1 0 0,0 0 1 0 0,0 0-1 0 0,0 1 0 0 0,0-1 1 0 0,0 0-1 0 0,0 0 1 0 0,0 0-1 0 0,0 1-7 0 0,-1-1 23 0 0,0 1 0 0 0,0-1 0 0 0,0 0 1 0 0,0 0-1 0 0,0 1 0 0 0,0-1 0 0 0,0 0 0 0 0,0 0 1 0 0,0 0-1 0 0,0 0 0 0 0,-1-1 0 0 0,1 1 0 0 0,0 0 0 0 0,-1 0 1 0 0,1-1-1 0 0,-1 1-23 0 0,-10 3 142 0 0,1 0 0 0 0,-1-1 0 0 0,0-1 0 0 0,-7 1-142 0 0,11-2-12 0 0,-6 2 173 0 0,1-2 1 0 0,-1 0-1 0 0,0 0 0 0 0,0-2 0 0 0,0 1 0 0 0,0-2 1 0 0,0 0-1 0 0,1 0 0 0 0,-1-2 0 0 0,1 1 0 0 0,-1-2 0 0 0,1 0 1 0 0,1 0-1 0 0,-1-1 0 0 0,1-1 0 0 0,0 0 0 0 0,-5-4-161 0 0,15 9-51 0 0,1 1-1 0 0,-1 0 1 0 0,0-1-1 0 0,1 1 1 0 0,-1-1-1 0 0,1 0 1 0 0,0 1-1 0 0,-1-1 1 0 0,1 0-1 0 0,0 0 1 0 0,0 0-1 0 0,0 0 1 0 0,0 0-1 0 0,1 0 1 0 0,-1 0-1 0 0,0 0 1 0 0,1-1-1 0 0,0 1 1 0 0,-1 0-1 0 0,1 0 1 0 0,0 0-1 0 0,0 0 1 0 0,0-1-1 0 0,0 1 0 0 0,1 0 1 0 0,-1 0-1 0 0,1 0 1 0 0,-1 0-1 0 0,1-1 1 0 0,0 0 51 0 0,0 2-9265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49.8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20 7328 0 0,'6'-1'-111'0'0,"-6"0"770"0"0,-4-1 2593 0 0,1 3-2894 0 0,2-5 205 0 0,1 3-534 0 0,0 1 0 0 0,0-1 0 0 0,0 1 1 0 0,0-1-1 0 0,-1 1 0 0 0,1-1 0 0 0,0 1 1 0 0,0-1-1 0 0,0 1 0 0 0,0-1 0 0 0,0 1 0 0 0,-1-1 1 0 0,1 1-1 0 0,0 0 0 0 0,0-1 0 0 0,-1 1 1 0 0,1-1-1 0 0,0 1 0 0 0,-1 0 0 0 0,1-1 1 0 0,0 1-1 0 0,-1 0 0 0 0,1-1 0 0 0,-1 1 1 0 0,1 0-1 0 0,-1 0 0 0 0,1-1 0 0 0,0 1 0 0 0,-1 0 1 0 0,1 0-1 0 0,-1 0 0 0 0,1 0 0 0 0,-1-1 1 0 0,1 1-1 0 0,-1 0 0 0 0,1 0 0 0 0,-1 0 1 0 0,0 0-30 0 0,-6 2 23 0 0,1 0 1 0 0,-1 0-1 0 0,0 0 1 0 0,1 1-1 0 0,-1 0 1 0 0,1 1-1 0 0,0-1 1 0 0,0 1 0 0 0,0 0-1 0 0,0 0 1 0 0,1 1-1 0 0,0 0 1 0 0,0 0-1 0 0,0 0 1 0 0,0 1-1 0 0,1-1 1 0 0,0 1 0 0 0,0 0-1 0 0,1 0 1 0 0,-1 1-1 0 0,0 2-23 0 0,2-5 39 0 0,1 1 0 0 0,-1-1-1 0 0,1 1 1 0 0,0-1 0 0 0,0 1-1 0 0,1 0 1 0 0,-1-1 0 0 0,1 1-1 0 0,0 0 1 0 0,0-1 0 0 0,1 3-39 0 0,-2 10 126 0 0,1-16-115 0 0,0 1 1 0 0,0 0 0 0 0,0-1-1 0 0,0 1 1 0 0,0 0 0 0 0,0-1 0 0 0,0 1-1 0 0,0 0 1 0 0,1-1 0 0 0,-1 1 0 0 0,1-1-1 0 0,0 2-11 0 0,3 7 56 0 0,-1-3-16 0 0,1 0-1 0 0,-1 0 1 0 0,2 0 0 0 0,3 6-40 0 0,-6-11 6 0 0,1 1 0 0 0,-1-1 0 0 0,1 1 0 0 0,0-1 0 0 0,-1 0 0 0 0,1 0 0 0 0,0-1 0 0 0,0 1 0 0 0,0 0 0 0 0,1-1 0 0 0,-1 0 0 0 0,0 0 1 0 0,1 0-7 0 0,25 9 61 0 0,-21-7-73 0 0,0 0-1 0 0,0 0 1 0 0,1-1 0 0 0,-1 0 0 0 0,1 0-1 0 0,-1-1 1 0 0,1 0 0 0 0,0-1 0 0 0,-1 0-1 0 0,1 0 1 0 0,6-2 12 0 0,-9 2-1945 0 0,-5 0-7084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0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8536 0 0,'3'1'0'0'0,"2"4"0"0"0,-2-5 0 0 0,-3-5 360 0 0,1 4-8 0 0,3 2 8 0 0,6-1 0 0 0,-1-4-152 0 0,-2 3 0 0 0,2 1 0 0 0,29-6-8 0 0,5 0-136 0 0,-1-4 8 0 0,-2 1-8 0 0,-1-3 8 0 0,-39 12-8376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0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21 5520 0 0,'12'4'41'0'0,"-11"-3"-28"0"0,-1-1 0 0 0,1 0 0 0 0,0 1 0 0 0,-1-1 0 0 0,1 0 0 0 0,0 0 0 0 0,-1 0 0 0 0,1 1 0 0 0,0-1-1 0 0,0 0 1 0 0,-1 0 0 0 0,1 0 0 0 0,0 0 0 0 0,-1 0 0 0 0,1 0 0 0 0,0 0 0 0 0,0-1 0 0 0,-1 1 0 0 0,1 0 0 0 0,0 0 0 0 0,-1-1 0 0 0,1 1 0 0 0,0 0 0 0 0,-1-1 0 0 0,1 1-1 0 0,-1 0 1 0 0,1-1 0 0 0,0 1 0 0 0,-1-1 0 0 0,1 1 0 0 0,-1-1 0 0 0,1 1 0 0 0,-1-1 0 0 0,0 1 0 0 0,1-1 0 0 0,-1 0 0 0 0,1 0-13 0 0,30-17 2529 0 0,-28 19-2214 0 0,2 2 136 0 0,-10-2 119 0 0,-42-3 333 0 0,35 3-814 0 0,-11 1 178 0 0,0 2 1 0 0,-13 4-268 0 0,8-4 193 0 0,24-4-130 0 0,-1 1 1 0 0,1-1-1 0 0,-1 1 1 0 0,1 0 0 0 0,0 0-1 0 0,-1 1 1 0 0,1-1-1 0 0,0 1 1 0 0,0 0-64 0 0,2-1 31 0 0,0-1 0 0 0,1 1 1 0 0,0 0-1 0 0,-1 0 0 0 0,1-1 0 0 0,-1 1 0 0 0,1 0 1 0 0,0 0-1 0 0,0 0 0 0 0,-1 1 0 0 0,1-1 0 0 0,0 0 1 0 0,0 0-1 0 0,0 0 0 0 0,0 1 0 0 0,0-1 0 0 0,1 1 1 0 0,-1-1-1 0 0,0 1 0 0 0,1-1 0 0 0,-1 1 0 0 0,1-1 1 0 0,-1 1-1 0 0,1-1 0 0 0,0 1 0 0 0,0 0 0 0 0,-1-1 1 0 0,1 1-1 0 0,0 0 0 0 0,1-1 0 0 0,-1 1 0 0 0,0-1 1 0 0,0 1-1 0 0,1 0 0 0 0,-1 0-31 0 0,4 6 50 0 0,-1 1 1 0 0,1-1 0 0 0,1 0-1 0 0,-1 0 1 0 0,1-1-1 0 0,1 1 1 0 0,-1-1-1 0 0,1 0 1 0 0,1-1-1 0 0,3 4-50 0 0,14 10 112 0 0,-2 0-1 0 0,0 2 1 0 0,8 10-112 0 0,-30-31 0 0 0,16 23 67 0 0,-16-23-65 0 0,1 0-1 0 0,-1 0 0 0 0,0-1 0 0 0,0 1 0 0 0,1 0 1 0 0,-1 0-1 0 0,0 0 0 0 0,0 0 0 0 0,0 0 1 0 0,0 0-1 0 0,0-1 0 0 0,0 1 0 0 0,0 0 0 0 0,0 0 1 0 0,0 0-1 0 0,0 0 0 0 0,0 0 0 0 0,-1 0 1 0 0,1-1-1 0 0,0 1 0 0 0,-1 0 0 0 0,1 0 0 0 0,-1 0 1 0 0,1-1-1 0 0,-1 1 0 0 0,1 0 0 0 0,-1-1 0 0 0,1 1 1 0 0,-1 0-1 0 0,0 0-1 0 0,-7 5 12 0 0,0 0 0 0 0,-1-1 0 0 0,0 0 0 0 0,0 0-1 0 0,0-1 1 0 0,-1 0 0 0 0,-5 1-12 0 0,-16 4 36 0 0,-26 4-36 0 0,-9-9 24 0 0,64-4-163 0 0,0 0 0 0 0,0 0 0 0 0,0 0 0 0 0,0 0 0 0 0,0 0 0 0 0,0-1 0 0 0,0 1 1 0 0,1-1-1 0 0,-1 1 0 0 0,0-1 0 0 0,0 0 0 0 0,1 1 0 0 0,-2-2 139 0 0,3 2-8986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1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 0 8032 0 0,'0'0'528'0'0,"0"0"0"0"0,-12 4 2213 0 0,9 0-2729 0 0,0-1 1 0 0,-1 1-1 0 0,1 0 1 0 0,-1-1-1 0 0,0 0 1 0 0,0 0-1 0 0,-1 0 1 0 0,1 0-1 0 0,0-1 1 0 0,-1 1-1 0 0,0-1 1 0 0,1 0-1 0 0,-1-1 1 0 0,-1 1-13 0 0,0 0 42 0 0,-1 1 0 0 0,1 0 0 0 0,-1 0 0 0 0,1 1 0 0 0,0-1 0 0 0,-3 4-42 0 0,-1 4 98 0 0,9-10-79 0 0,0 0-1 0 0,0 0 0 0 0,0 1 0 0 0,0-1 1 0 0,0 0-1 0 0,0 0 0 0 0,-1 0 1 0 0,1 0-1 0 0,0 0 0 0 0,-1 0 0 0 0,1 0 1 0 0,-1-1-1 0 0,1 1 0 0 0,-1-1 0 0 0,1 1 1 0 0,-1-1-1 0 0,0 1-18 0 0,-1 1 58 0 0,0-1 0 0 0,1 1 0 0 0,-1 0 0 0 0,1 0 0 0 0,0 1 0 0 0,0-1 0 0 0,0 0 0 0 0,0 1 0 0 0,0-1 0 0 0,0 1 0 0 0,1 0 0 0 0,-1-1 0 0 0,1 1 0 0 0,-1 2-58 0 0,-1 3 55 0 0,0 1 1 0 0,1-1-1 0 0,1 1 1 0 0,-1-1-1 0 0,1 1 0 0 0,0-1 1 0 0,1 1-1 0 0,0 0 1 0 0,1 4-56 0 0,0-1 7 0 0,-2-9 6 0 0,1 1 0 0 0,0-1 0 0 0,0 1 0 0 0,1-1 0 0 0,-1 1 0 0 0,1-1 0 0 0,0 0 0 0 0,0 1 0 0 0,0-1 0 0 0,0 0 0 0 0,0 0 0 0 0,1 1 0 0 0,-1-1 0 0 0,1 0 0 0 0,0 0 0 0 0,0-1 0 0 0,0 1 0 0 0,1 0-13 0 0,10 14 166 0 0,-10-13-143 0 0,0 0 0 0 0,0 0 0 0 0,0-1 1 0 0,1 1-1 0 0,0-1 0 0 0,-1 0 0 0 0,4 3-23 0 0,1-1 16 0 0,-5-3-8 0 0,1 0 1 0 0,-1 0 0 0 0,0 0 0 0 0,0 0-1 0 0,1-1 1 0 0,-1 0 0 0 0,1 1 0 0 0,0-1 0 0 0,2 0-9 0 0,12 3 60 0 0,-14-3-49 0 0,1 0 0 0 0,0 0 0 0 0,-1 0 1 0 0,1-1-1 0 0,0 1 0 0 0,0-1 0 0 0,-1-1 0 0 0,4 1-11 0 0,9-2-120 0 0,-9 1-163 0 0,0 0 0 0 0,-1 0-1 0 0,1 0 1 0 0,0-1-1 0 0,-1 0 1 0 0,1-1 283 0 0,-7 2-9265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1.3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7432 0 0,'3'1'0'0'0,"1"5"0"0"0,3-6 0 0 0,2-3 616 0 0,-2 0 16 0 0,1 6-8 0 0,8-3 8 0 0,4-3-248 0 0,2 3 0 0 0,-2 0 8 0 0,3-4 0 0 0,0 2-408 0 0,-6 0 8 0 0,2 4-16 0 0,4-4 16 0 0,-23 2-8576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1.6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0 327 6728 0 0,'6'9'-131'0'0,"-6"-9"707"0"0,0-4 1251 0 0,0 4-1521 0 0,0 0 17 0 0,0-18 710 0 0,0 6-815 0 0,1-1-1 0 0,0 1 0 0 0,1 0 0 0 0,0-1 0 0 0,1 1 0 0 0,1 0 1 0 0,0 1-1 0 0,0-1 0 0 0,1 1-217 0 0,11-48 927 0 0,-11 46-696 0 0,-5 11-192 0 0,0 1 0 0 0,0 0 0 0 0,0 0 1 0 0,1-1-1 0 0,-1 1 0 0 0,0 0 0 0 0,1 0 0 0 0,-1 0 1 0 0,1 0-1 0 0,-1-1 0 0 0,1 1 0 0 0,0 0 0 0 0,-1 0 1 0 0,1 0-1 0 0,0 0 0 0 0,0 0 0 0 0,0 1 0 0 0,0-1 1 0 0,0 0-1 0 0,0 0 0 0 0,0 0 0 0 0,0 1 1 0 0,0-1-1 0 0,0 1 0 0 0,0-1 0 0 0,0 1 0 0 0,0-1 1 0 0,1 1-1 0 0,-1 0 0 0 0,0-1 0 0 0,0 1-39 0 0,1 2 15 0 0,0 0-1 0 0,0 0 0 0 0,0 0 1 0 0,-1 0-1 0 0,1 0 0 0 0,-1 0 1 0 0,0 0-1 0 0,1 2-14 0 0,-1-2 16 0 0,23 46 39 0 0,-18-35-53 0 0,0 1 0 0 0,1-1-1 0 0,2 1-1 0 0,-7-10 0 0 0,1 0 0 0 0,0-1 0 0 0,0 1 0 0 0,0-1 0 0 0,0 0 0 0 0,0 0 0 0 0,1 0 0 0 0,0 0 0 0 0,-1-1 0 0 0,1 1 0 0 0,0-1 0 0 0,1 0 0 0 0,29 18-39 0 0,-30-17 26 0 0,0 0 0 0 0,0 0 0 0 0,0-1 0 0 0,0 1 0 0 0,1-1 0 0 0,0 0 0 0 0,-1-1 0 0 0,1 1 0 0 0,0-1 0 0 0,2 1 13 0 0,4 2-5 0 0,-10-4 5 0 0,0 1 1 0 0,-1-1-1 0 0,1 0 0 0 0,0 1 1 0 0,0-1-1 0 0,-1 0 1 0 0,1 1-1 0 0,0-1 0 0 0,0 0 1 0 0,-1 0-1 0 0,1 0 1 0 0,0 0-1 0 0,0 0 0 0 0,0 0 1 0 0,-1 0-1 0 0,1 0 0 0 0,0 0 1 0 0,0 0-1 0 0,0-1 0 0 0,1 1 27 0 0,0 0 1 0 0,0-1-1 0 0,0 0 0 0 0,0 1 0 0 0,0-1 1 0 0,0 0-1 0 0,0 0 0 0 0,-1 0 0 0 0,1 0 1 0 0,0 0-1 0 0,-1-1 0 0 0,1 1 0 0 0,0 0 1 0 0,-1-1-1 0 0,0 1 0 0 0,1-1 0 0 0,-1 1 0 0 0,0-1 1 0 0,0 0-1 0 0,0 0 0 0 0,0 1 0 0 0,0-1 1 0 0,0 0-1 0 0,-1 0 0 0 0,1 0 0 0 0,0 0 1 0 0,-1 0-1 0 0,0 0 0 0 0,1 0 0 0 0,-1 0 1 0 0,0 0-1 0 0,0 0 0 0 0,0 0 0 0 0,0 0 1 0 0,-1-1-28 0 0,-3-56 531 0 0,3 47-395 0 0,-1-1 0 0 0,2 0 1 0 0,0 0-1 0 0,0 0 0 0 0,1 0 0 0 0,1 1 1 0 0,3-13-137 0 0,1 5-914 0 0,1 0 0 0 0,9-16 914 0 0,-14 33-11161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2.0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10152 0 0,'2'7'198'0'0,"-1"-1"1"0"0,1 0-1 0 0,-1 1 1 0 0,0 0 0 0 0,0-1-1 0 0,-1 1 1 0 0,0-1-1 0 0,0 1 1 0 0,-1 0 0 0 0,0-1-1 0 0,0 1 1 0 0,0-1-1 0 0,-3 7-198 0 0,2-1 267 0 0,-1 1-1 0 0,2-1 1 0 0,-1 6-267 0 0,1 19 257 0 0,2 31-126 0 0,0-53-139 0 0,-1-11 19 0 0,0 1-1 0 0,1 0 1 0 0,-1-1 0 0 0,1 1-1 0 0,0-1 1 0 0,0 0 0 0 0,1 2-11 0 0,-1-4 55 0 0,0 1 0 0 0,-1 0 0 0 0,1 0 0 0 0,-1 1 0 0 0,0-1 1 0 0,0 0-1 0 0,0 0 0 0 0,-1 1-55 0 0,1 6-1460 0 0,0-10-7805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2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 10544 0 0,'0'0'0'0'0,"0"0"0"0"0,5 0 0 0 0,6-2 536 0 0,8 0 8 0 0,4 2-8 0 0,15-5 16 0 0,1 1-136 0 0,-6 1 8 0 0,4 3 0 0 0,-1-9-8 0 0,-6 2-144 0 0,-2 6 0 0 0,6 2-8 0 0,5-9 16 0 0,-6 1-216 0 0,1 2 0 0 0,9-2-11776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3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0 8032 0 0,'0'0'601'0'0,"0"0"7"0"0,-1 4 5 0 0,-1 8-269 0 0,-1 0 0 0 0,-1 0 0 0 0,0 0 0 0 0,-5 9-344 0 0,4-11-6 0 0,1 1 1 0 0,0-1-1 0 0,1 1 1 0 0,0 0 0 0 0,0 0-1 0 0,1 0 1 0 0,0 10 5 0 0,0 6-9 0 0,1-24 3 0 0,0 0 0 0 0,1 1 0 0 0,-1-1 0 0 0,1 0 0 0 0,0 1 0 0 0,0-1 0 0 0,0 0 0 0 0,1 1 1 0 0,-1-1-1 0 0,1 0 0 0 0,-1 1 0 0 0,1-1 0 0 0,0 0 0 0 0,1 0 0 0 0,-1 0 0 0 0,0 0 0 0 0,2 1 6 0 0,2 4-20 0 0,-3-6 33 0 0,-1 0 0 0 0,0 1 1 0 0,1-1-1 0 0,0 0 1 0 0,0 0-1 0 0,-1 0 0 0 0,1 0 1 0 0,1 0-1 0 0,-1-1 0 0 0,0 1 1 0 0,0-1-1 0 0,0 1 0 0 0,1-1 1 0 0,-1 0-1 0 0,1 0 1 0 0,-1 0-1 0 0,1 0 0 0 0,-1 0 1 0 0,1 0-1 0 0,1-1-13 0 0,3 2 110 0 0,0-1 0 0 0,0-1 0 0 0,0 0 0 0 0,-1 0-1 0 0,1 0 1 0 0,0 0 0 0 0,0-1 0 0 0,-1 0 0 0 0,1-1 0 0 0,0 0 0 0 0,-1 0 0 0 0,1 0 0 0 0,-1-1-1 0 0,0 1 1 0 0,0-2 0 0 0,0 1 0 0 0,0-1 0 0 0,-1 0 0 0 0,1 0 0 0 0,-1 0 0 0 0,0-1-1 0 0,0 1 1 0 0,0-1 0 0 0,3-5-110 0 0,-6 7 45 0 0,2-2 75 0 0,0-1-1 0 0,0 0 1 0 0,-1 0-1 0 0,1 0 1 0 0,1-5-120 0 0,8-18 631 0 0,-13 29-617 0 0,0-1 0 0 0,0 1 0 0 0,0 0 0 0 0,0-1 0 0 0,0 1 0 0 0,0 0 0 0 0,0-1 0 0 0,0 1 0 0 0,0 0 0 0 0,0-1 0 0 0,0 1 0 0 0,0 0 0 0 0,0-1 0 0 0,0 1 1 0 0,1 0-1 0 0,-1-1 0 0 0,0 1 0 0 0,0 0 0 0 0,0 0 0 0 0,1-1 0 0 0,-1 1 0 0 0,0 0 0 0 0,0 0 0 0 0,0-1 0 0 0,1 1 0 0 0,-1 0 0 0 0,0 0 0 0 0,1 0 0 0 0,-1-1 1 0 0,0 1-1 0 0,0 0 0 0 0,1 0 0 0 0,-1 0 0 0 0,0 0 0 0 0,1 0 0 0 0,-1 0 0 0 0,0 0 0 0 0,1 0 0 0 0,-1 0 0 0 0,0 0 0 0 0,1 0 0 0 0,-1 0-14 0 0,8 10 586 0 0,-3 3-553 0 0,1 0 1 0 0,0-1 0 0 0,1 0 0 0 0,0 0 0 0 0,1 0-1 0 0,0-1 1 0 0,1 0 0 0 0,4 3-34 0 0,-10-12-38 0 0,0 0 0 0 0,0 0-1 0 0,0 0 1 0 0,0 0 0 0 0,1 0-1 0 0,-1-1 1 0 0,1 1 0 0 0,-1-1 0 0 0,1 0-1 0 0,0-1 1 0 0,-1 1 0 0 0,1 0-1 0 0,0-1 1 0 0,0 0 0 0 0,0 0-1 0 0,-1 0 1 0 0,1 0 0 0 0,0-1 0 0 0,0 1-1 0 0,-1-1 1 0 0,1 0 0 0 0,0 0-1 0 0,-1 0 1 0 0,1-1 0 0 0,2-1 38 0 0,-3 2-19 0 0,0 0 1 0 0,0 0 0 0 0,0-1-1 0 0,0 1 1 0 0,-1-1-1 0 0,1 1 1 0 0,-1-1-1 0 0,1 0 1 0 0,-1 0 0 0 0,0 0-1 0 0,1-1 1 0 0,-1 1-1 0 0,0 0 1 0 0,0-1-1 0 0,-1 1 1 0 0,1-1-1 0 0,0 0 1 0 0,-1 1 0 0 0,0-1-1 0 0,0 0 1 0 0,1 0-1 0 0,-2 0 1 0 0,1-1 18 0 0,1-3 102 0 0,-2 0 0 0 0,1 0 1 0 0,-1 0-1 0 0,0 0 0 0 0,0 1 0 0 0,-1-1 0 0 0,0 0 1 0 0,0 0-1 0 0,-1 0 0 0 0,1 0 0 0 0,-4-5-102 0 0,2 2 120 0 0,1 0-1 0 0,-1 1 0 0 0,2-1 1 0 0,-1 0-1 0 0,1-5-119 0 0,1-30-1978 0 0,0 43-8774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3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8936 0 0,'8'10'289'0'0,"3"3"332"0"0,-9-11-561 0 0,0-1 0 0 0,0 1 0 0 0,0 0 0 0 0,-1 0-1 0 0,1 0 1 0 0,-1 0 0 0 0,1 0 0 0 0,-1 0 0 0 0,1 1-1 0 0,-1-1 1 0 0,0 0 0 0 0,0 1 0 0 0,0-1 0 0 0,0 1 0 0 0,-1-1-1 0 0,1 3-59 0 0,6 48 38 0 0,-5-34 159 0 0,0 62 485 0 0,-2-65-407 0 0,0-14-225 0 0,0 0-1 0 0,0 0 1 0 0,0 0 0 0 0,0 0 0 0 0,0 0 0 0 0,1-1 0 0 0,-1 1 0 0 0,1 0 0 0 0,-1 0 0 0 0,1 0 0 0 0,0 1-50 0 0,0 0 75 0 0,0 0 0 0 0,0 0 0 0 0,-1 0 0 0 0,1 0 1 0 0,-1 0-1 0 0,0 0 0 0 0,0 0 0 0 0,0 0 0 0 0,-1 2-75 0 0,2 17 477 0 0,-1-22-476 0 0,0 1 1 0 0,1-1-1 0 0,-1 1 0 0 0,1-1 1 0 0,-1 1-1 0 0,1-1 0 0 0,-1 1 1 0 0,1-1-1 0 0,0 1 0 0 0,-1-1 1 0 0,1 0-1 0 0,-1 1 1 0 0,1-1-1 0 0,0 0 0 0 0,-1 0 1 0 0,1 0-1 0 0,0 1 0 0 0,-1-1 1 0 0,1 0-1 0 0,0 0 0 0 0,0 0 1 0 0,-1 0-1 0 0,1 0 0 0 0,0 0 1 0 0,-1 0-1 0 0,1 0 0 0 0,0 0 1 0 0,-1-1-1 0 0,1 1 1 0 0,0 0-2 0 0,3 0-1298 0 0,-3 0-7590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3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399 0 2704 0 0,'-81'6'4314'0'0,"-41"15"-3732"0"0,87-16-415 0 0,28-5-16 0 0,0 0 0 0 0,1 1 0 0 0,-1 0 0 0 0,1 0 0 0 0,-1 1-1 0 0,1-1 1 0 0,-1 1 0 0 0,1 1 0 0 0,0-1 0 0 0,0 1 0 0 0,0 0 0 0 0,0 1 0 0 0,-1 0-151 0 0,7-3 69 0 0,-1-1-43 0 0,0 1-1 0 0,0-1 0 0 0,0 0 1 0 0,0 1-1 0 0,0 0 0 0 0,0-1 1 0 0,0 1-1 0 0,0-1 0 0 0,0 1 0 0 0,0 0 1 0 0,1 0-1 0 0,-1-1 0 0 0,0 1 1 0 0,1 0-1 0 0,-1 0 0 0 0,0 0 1 0 0,1 0-1 0 0,-1 0 0 0 0,1 0 1 0 0,-1 0-1 0 0,1 0 0 0 0,0 0 1 0 0,0 0-1 0 0,-1 0 0 0 0,1 0 0 0 0,0 0 1 0 0,0 1-1 0 0,0-1 0 0 0,0 1-25 0 0,-6 36 73 0 0,-2 35 82 0 0,7-60-135 0 0,0 1 0 0 0,-1-1 0 0 0,0 0 0 0 0,-3 4-20 0 0,-4 34 38 0 0,-2 41 60 0 0,7-57 83 0 0,2-30-120 0 0,1 1 0 0 0,1 0 0 0 0,-1 0 0 0 0,1-1 0 0 0,0 1-1 0 0,0 0 1 0 0,1 0 0 0 0,0-1 0 0 0,0 1 0 0 0,2 5-61 0 0,-3-11 1 0 0,1 6 48 0 0,0-1 0 0 0,1 0 1 0 0,0 0-1 0 0,0-1 0 0 0,0 1 0 0 0,1 0 1 0 0,0-1-1 0 0,0 1 0 0 0,0-1 1 0 0,0 0-1 0 0,0 0 0 0 0,1 0 1 0 0,0 0-1 0 0,0 0-49 0 0,2 0 39 0 0,-1 1-1 0 0,1 0 1 0 0,0-1-1 0 0,0 0 1 0 0,0-1-1 0 0,0 1 1 0 0,1-1 0 0 0,0 0-1 0 0,-1-1 1 0 0,1 0-1 0 0,0 0 1 0 0,0 0 0 0 0,1-1-1 0 0,-1 0 1 0 0,0 0-1 0 0,0-1 1 0 0,2 0-39 0 0,39-1 228 0 0,1-3 0 0 0,30-6-228 0 0,-68 8 28 0 0,-1-1 0 0 0,0 0 1 0 0,0-1-1 0 0,9-4-28 0 0,2-1-1572 0 0,-20 8-7082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4.1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0 9040 0 0,'0'3'187'0'0,"1"0"0"0"0,-1 0 1 0 0,1 0-1 0 0,0-1 0 0 0,0 1 1 0 0,0 0-1 0 0,0-1 0 0 0,1 1 1 0 0,-1 0-1 0 0,1-1 0 0 0,-1 1 1 0 0,1-1-1 0 0,0 0-187 0 0,11 20 649 0 0,11 22-46 0 0,-15-30-560 0 0,5 8-52 0 0,-7-12 9 0 0,-1 0 1 0 0,0 1-1 0 0,0 0 0 0 0,-1 0 0 0 0,0 0 0 0 0,-1 1 0 0 0,1 23-1408 0 0,-5-34-6706 0 0</inkml:trace>
  <inkml:trace contextRef="#ctx0" brushRef="#br0" timeOffset="1">0 69 7024 0 0,'6'1'233'0'0,"1"1"-1"0"0,-1-1 1 0 0,0 0 0 0 0,0 0 0 0 0,1-1 0 0 0,-1 0-1 0 0,0 0 1 0 0,1-1 0 0 0,-1 1 0 0 0,3-2-233 0 0,26 0 872 0 0,28-2-227 0 0,-44 1-500 0 0,-1 2-1 0 0,1 0 1 0 0,0 2-1 0 0,-1 0 1 0 0,2 1-145 0 0,-15-2 46 0 0,0 1 1 0 0,1-1-1 0 0,-1 0 1 0 0,1-1-1 0 0,-1 1 1 0 0,0-1-1 0 0,5-1-46 0 0,27-3-1509 0 0,-11 5-5931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4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1 6824 0 0,'0'9'2475'0'0,"0"8"130"0"0,-1-17-2567 0 0,1-1 0 0 0,-1 1 0 0 0,0-1 0 0 0,0 1 0 0 0,0-1 0 0 0,0 1 0 0 0,0 0 0 0 0,0 0 0 0 0,0-1 0 0 0,0 1 0 0 0,0 0 0 0 0,0 0 0 0 0,0 0 0 0 0,0 0 0 0 0,1 0 0 0 0,-1 0 0 0 0,0 0 0 0 0,0 0 0 0 0,0 0 0 0 0,0 1 0 0 0,0-1 0 0 0,-1 1-38 0 0,-24 7 210 0 0,-68 47 256 0 0,90-52-439 0 0,1 0 0 0 0,-1 0 0 0 0,1 0 0 0 0,0 0 0 0 0,-1 1 0 0 0,2 0 0 0 0,-1-1 0 0 0,0 1 0 0 0,1 0 0 0 0,-1 0 0 0 0,1 1 0 0 0,1-1 0 0 0,-1 0 0 0 0,0 1 0 0 0,1-1 0 0 0,0 1 0 0 0,0-1 0 0 0,0 4-27 0 0,0-5 30 0 0,1 1 0 0 0,0 0 0 0 0,0-1 0 0 0,0 1 0 0 0,0-1 0 0 0,1 1 0 0 0,0 0 0 0 0,-1-1 0 0 0,1 1 0 0 0,0-1 0 0 0,1 0 0 0 0,-1 1 0 0 0,1-1 0 0 0,-1 0 0 0 0,1 0 0 0 0,0 0 0 0 0,0 0 0 0 0,0 0 0 0 0,1 0 0 0 0,-1 0 0 0 0,1-1 0 0 0,-1 1 0 0 0,4 1-30 0 0,85 60 496 0 0,-87-62-482 0 0,0-1 1 0 0,-1 1 0 0 0,1-1-1 0 0,0 1 1 0 0,0-1 0 0 0,0-1-1 0 0,0 1 1 0 0,0 0 0 0 0,0-1 0 0 0,0 0-1 0 0,0 0 1 0 0,3 0-15 0 0,4-1-731 0 0,0-1 0 0 0,0 0 1 0 0,10-3 730 0 0,-20 4-9352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4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 7832 0 0,'2'0'0'0'0,"2"0"0"0"0,3 3 0 0 0,3-2 400 0 0,-1-1-8 0 0,0 0 0 0 0,6-1 8 0 0,11 1-208 0 0,1 0 8 0 0,-2 0 0 0 0,1-5 8 0 0,-2 3-200 0 0,2 2 8 0 0,1 0-8 0 0,-2-5 8 0 0,-5 1-32 0 0,1 0 0 0 0,-1-1-7664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5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32 264 8336 0 0,'-1'0'123'0'0,"-1"0"1"0"0,1 0 0 0 0,0 0-1 0 0,0 0 1 0 0,-1 0-1 0 0,1-1 1 0 0,0 1-1 0 0,0 0 1 0 0,0-1 0 0 0,-1 1-1 0 0,1 0 1 0 0,0-1-1 0 0,0 1 1 0 0,0-1 0 0 0,0 0-1 0 0,0 1 1 0 0,0-1-1 0 0,0 0 1 0 0,-1-1-124 0 0,1 1 106 0 0,0-1-1 0 0,0 0 1 0 0,0 0 0 0 0,1 0 0 0 0,-1 0-1 0 0,0 0 1 0 0,1 0 0 0 0,-1 0-1 0 0,1 0 1 0 0,0 0 0 0 0,0 0 0 0 0,-1 0-1 0 0,2-1-105 0 0,-2-100 1430 0 0,1 101-1393 0 0,1 0 0 0 0,-1 0 0 0 0,0-1 1 0 0,1 1-1 0 0,-1 0 0 0 0,1 0 1 0 0,0 0-1 0 0,0 0 0 0 0,0 0 0 0 0,0 1 1 0 0,0-1-1 0 0,0 0 0 0 0,0 0 0 0 0,1 1 1 0 0,-1-1-1 0 0,0 0 0 0 0,1 1 1 0 0,0 0-1 0 0,-1-1 0 0 0,1 1 0 0 0,0 0 1 0 0,-1 0-1 0 0,1 0 0 0 0,0 0 0 0 0,0 0 1 0 0,0 0-1 0 0,0 0 0 0 0,0 1 1 0 0,0-1-38 0 0,2 0 59 0 0,0 0 0 0 0,1 0 1 0 0,-1 0-1 0 0,0 1 1 0 0,0-1-1 0 0,0 1 1 0 0,0 0-1 0 0,0 0 1 0 0,1 1-1 0 0,-1-1 0 0 0,0 1 1 0 0,0 0-1 0 0,0 0 1 0 0,3 2-60 0 0,16 6 160 0 0,-4 0 225 0 0,0 0 1 0 0,17 10-386 0 0,-17-7 175 0 0,-7-3-17 0 0,1 0 0 0 0,0-1 0 0 0,1-1-1 0 0,0 0 1 0 0,0-1 0 0 0,1 0 0 0 0,0-1 0 0 0,6 1-158 0 0,8 4 359 0 0,-26-9-363 0 0,0 1 0 0 0,1-1 0 0 0,-1 0 0 0 0,1 1 1 0 0,-1-2-1 0 0,1 1 0 0 0,-1 0 0 0 0,1-1 0 0 0,2 1 4 0 0,33-1-423 0 0,-39 0 427 0 0,0 0-1 0 0,0 0 0 0 0,1 0 0 0 0,-1 0 1 0 0,0 0-1 0 0,0-1 0 0 0,0 1 0 0 0,1 0 0 0 0,-1 0 1 0 0,0 0-1 0 0,0 0 0 0 0,0 0 0 0 0,1 0 1 0 0,-1-1-1 0 0,0 1 0 0 0,0 0 0 0 0,0 0 0 0 0,0 0 1 0 0,0 0-1 0 0,1-1 0 0 0,-1 1 0 0 0,0 0 1 0 0,0 0-1 0 0,0 0 0 0 0,0-1 0 0 0,0 1 0 0 0,0 0 1 0 0,0 0-1 0 0,0-1 0 0 0,0 1 0 0 0,0 0 1 0 0,0 0-1 0 0,0 0 0 0 0,0-1 0 0 0,0 1 0 0 0,0 0 1 0 0,0 0-1 0 0,0-1 0 0 0,0 1 0 0 0,0 0 1 0 0,0 0-1 0 0,0 0 0 0 0,0-1 0 0 0,0 1 0 0 0,0 0 1 0 0,0 0-1 0 0,-1 0-3 0 0,-4-13 238 0 0,4 11-193 0 0,-17-45 247 0 0,10 30 89 0 0,1-1-1 0 0,-2-12-380 0 0,8 28 16 0 0,1 0 0 0 0,0 0-1 0 0,0 0 1 0 0,0 0 0 0 0,0 0 0 0 0,0 0-1 0 0,1-1 1 0 0,-1 1 0 0 0,1 0-1 0 0,-1 0 1 0 0,1 0 0 0 0,0 0-1 0 0,0 0 1 0 0,0 1 0 0 0,0-1 0 0 0,0 0-1 0 0,0 0 1 0 0,0 1 0 0 0,0-1-1 0 0,1 0 1 0 0,-1 1 0 0 0,2-1-16 0 0,4-5-249 0 0,1 0 1 0 0,-1 1-1 0 0,2 0 0 0 0,0 0 249 0 0,2-2-1592 0 0,-8 6-10502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5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6128 0 0,'1'0'7'0'0,"0"1"1"0"0,-1-1-1 0 0,1 0 1 0 0,0 0 0 0 0,-1 1-1 0 0,1-1 1 0 0,-1 0-1 0 0,1 1 1 0 0,0-1-1 0 0,-1 1 1 0 0,1-1-1 0 0,-1 1 1 0 0,1-1-1 0 0,-1 1 1 0 0,0-1 0 0 0,1 1-1 0 0,-1-1 1 0 0,1 1-1 0 0,-1-1 1 0 0,0 1-1 0 0,0 0 1 0 0,1-1-1 0 0,-1 1 1 0 0,0 0 0 0 0,0-1-1 0 0,0 1 1 0 0,0 0-1 0 0,1-1 1 0 0,-1 1-1 0 0,0 0 1 0 0,0-1-1 0 0,-1 2-7 0 0,2 30 956 0 0,-2-17-305 0 0,11 22 212 0 0,-8-32-705 0 0,0 1 0 0 0,-1-1 0 0 0,1 1 0 0 0,-1-1 1 0 0,0 1-1 0 0,0 5-158 0 0,8 64 2532 0 0,-9-52-3138 0 0,0-23-7764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6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5520 0 0,'24'0'960'0'0,"1"0"1"0"0,0-2-1 0 0,12-4-960 0 0,37-1 1133 0 0,-67 6-1076 0 0,0-1 0 0 0,0 2 0 0 0,0-1 0 0 0,1 1-1 0 0,5 1-56 0 0,26-2 167 0 0,-34 0-169 0 0,1 1-1 0 0,0 1 1 0 0,-1-1-1 0 0,1 1 0 0 0,0 0 1 0 0,-1 0-1 0 0,1 0 1 0 0,3 2 2 0 0,28 5-108 0 0,-33-7 93 0 0,0-1-1 0 0,1 1 1 0 0,-1 0 0 0 0,0 0-1 0 0,0 1 1 0 0,0-1 0 0 0,0 1-1 0 0,-1 0 1 0 0,1 0 0 0 0,0 0-1 0 0,-1 0 1 0 0,1 0 0 0 0,-1 1-1 0 0,0 0 1 0 0,0 0 0 0 0,0 0-1 0 0,0 0 1 0 0,1 2 15 0 0,0 3-8 0 0,-1 0 0 0 0,0 0 1 0 0,0 0-1 0 0,-1 1 0 0 0,0-1 0 0 0,-1 1 0 0 0,1-1 0 0 0,-1 8 8 0 0,-1 120 2042 0 0,0-135-1916 0 0,0-1-3 0 0,0 0-1511 0 0,0 0-6057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6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6928 0 0,'1'7'297'0'0,"0"0"0"0"0,0 0 0 0 0,0 0 0 0 0,1 0 0 0 0,0 0 0 0 0,2 4-297 0 0,6 25 1114 0 0,-7-22-940 0 0,1 0 0 0 0,1 0 0 0 0,0-1 0 0 0,2 4-174 0 0,-2-6 70 0 0,34 80 1202 0 0,-36-84-1140 0 0,-1-3 8 0 0,0 1 0 0 0,-1-1 1 0 0,1 1-1 0 0,-1-1 0 0 0,0 1 0 0 0,0-1 0 0 0,-1 1 0 0 0,1 0 1 0 0,-1 3-141 0 0,-3 3-1587 0 0,3-11-6754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6.7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 9344 0 0,'2'1'50'0'0,"-1"-1"1"0"0,0 1-1 0 0,0 0 0 0 0,1 0 1 0 0,-1-1-1 0 0,0 1 1 0 0,1-1-1 0 0,-1 1 0 0 0,1-1 1 0 0,-1 0-1 0 0,1 0 1 0 0,-1 1-1 0 0,1-1 0 0 0,-1 0 1 0 0,1 0-1 0 0,-1 0 1 0 0,0 0-1 0 0,1-1 0 0 0,-1 1 1 0 0,1 0-1 0 0,-1-1 1 0 0,1 1-1 0 0,0-1-50 0 0,13-1 491 0 0,202-6 1288 0 0,-56 1-2127 0 0,-139 7 156 0 0,37-4-1525 0 0,-54 3-5807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0:57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251 0 7632 0 0,'-6'1'159'0'0,"0"0"0"0"0,0 0-1 0 0,1 0 1 0 0,-1 1 0 0 0,1 0 0 0 0,0 0 0 0 0,-1 0-159 0 0,-23 8 488 0 0,19-7-308 0 0,-3-1 45 0 0,0 1-1 0 0,-1 0 0 0 0,1 1 1 0 0,0 1-1 0 0,1 0 1 0 0,-1 1-1 0 0,1 0 0 0 0,1 1 1 0 0,-1 1-225 0 0,6-4 167 0 0,3-2-57 0 0,1-1 0 0 0,0 1 0 0 0,0-1-1 0 0,-1 1 1 0 0,1 0 0 0 0,0 0-1 0 0,0 0 1 0 0,1 0 0 0 0,-1 0-1 0 0,0 0 1 0 0,1 0 0 0 0,-1 1-1 0 0,1-1 1 0 0,0 1 0 0 0,0-1-1 0 0,0 1 1 0 0,0-1 0 0 0,0 1-1 0 0,0 0 1 0 0,1-1 0 0 0,-1 1 0 0 0,1 0-1 0 0,0 2-109 0 0,0-1 46 0 0,0 0 0 0 0,1-1 1 0 0,0 1-1 0 0,-1 0 0 0 0,1 0 0 0 0,1-1 0 0 0,-1 1 0 0 0,0-1 0 0 0,1 1 0 0 0,0-1 0 0 0,0 0 1 0 0,0 1-1 0 0,0-1 0 0 0,0 0 0 0 0,1 0 0 0 0,-1-1 0 0 0,1 1 0 0 0,0 0 0 0 0,0-1 0 0 0,0 0 1 0 0,0 1-1 0 0,1-1-46 0 0,8 5 99 0 0,0 0 0 0 0,0-2 0 0 0,1 1 1 0 0,-1-1-1 0 0,9 1-99 0 0,41 3 576 0 0,-59-9-535 0 0,1 1 1 0 0,-1-1 0 0 0,1 0-1 0 0,-1 0 1 0 0,1 0 0 0 0,-1-1-1 0 0,1 1 1 0 0,2-2-42 0 0,15 0-2206 0 0,-21 2-8042 0 0</inkml:trace>
  <inkml:trace contextRef="#ctx0" brushRef="#br0" timeOffset="1">25 159 8640 0 0,'8'-4'959'0'0,"-8"4"-919"0"0,1-1 0 0 0,-1 1 0 0 0,0 0 0 0 0,0 0 1 0 0,0-1-1 0 0,1 1 0 0 0,-1 0 0 0 0,0 0 0 0 0,0 0 0 0 0,0 0 1 0 0,1-1-1 0 0,-1 1 0 0 0,0 0 0 0 0,0 0 0 0 0,1 0 1 0 0,-1 0-1 0 0,0 0 0 0 0,0 0 0 0 0,1-1 0 0 0,-1 1 1 0 0,0 0-1 0 0,1 0 0 0 0,-1 0 0 0 0,0 0 0 0 0,0 0 0 0 0,1 0 1 0 0,-1 0-1 0 0,0 0 0 0 0,1 1 0 0 0,-1-1 0 0 0,0 0 1 0 0,0 0-1 0 0,1 0 0 0 0,-1 0 0 0 0,0 0 0 0 0,0 0 1 0 0,1 0-1 0 0,-1 1 0 0 0,0-1 0 0 0,0 0 0 0 0,1 0-40 0 0,1 1 23 0 0,0 0 0 0 0,0-1 0 0 0,1 1 0 0 0,-1-1-1 0 0,0 0 1 0 0,1 1 0 0 0,-1-1 0 0 0,0 0 0 0 0,1-1 0 0 0,-1 1-1 0 0,0 0 1 0 0,1-1-23 0 0,6 1 30 0 0,23-2 11 0 0,-21 2-49 0 0,0-1 1 0 0,0 1-1 0 0,11 2 8 0 0,2-1-446 0 0,0 0 0 0 0,14-2 446 0 0,-29 1-743 0 0,12-2-6366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50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6520 0 0,'25'22'711'0'0,"-18"-16"-390"0"0,0 0 1 0 0,-1 0-1 0 0,1 0 0 0 0,-1 1 0 0 0,1 2-321 0 0,4 9-24 0 0,0 0 0 0 0,-1 1 1 0 0,-1 0-1 0 0,-1 1 0 0 0,0 0 0 0 0,-2 0 0 0 0,1 6 24 0 0,22 54 314 0 0,-28-77-183 0 0,0 1 0 0 0,1-1 0 0 0,-1 1 1 0 0,1-1-1 0 0,0 0 0 0 0,0 0 0 0 0,2 3-131 0 0,-3-4-2 0 0,1 0-1 0 0,0 1 1 0 0,-1-1-1 0 0,1 0 1 0 0,-1 1-1 0 0,0-1 0 0 0,0 1 1 0 0,0 0-1 0 0,0-1 1 0 0,-1 1-1 0 0,1 0 1 0 0,0 1 2 0 0,-1-4-7048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3.6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9 137 7024 0 0,'-8'1'223'0'0,"11"-6"275"0"0,14-8 310 0 0,-11 9-796 0 0,18-10 18 0 0,1 1-1 0 0,0 2 1 0 0,0 0 0 0 0,1 2 0 0 0,1 0 0 0 0,18-2-30 0 0,35-6 92 0 0,-61 11-47 0 0,0 2 0 0 0,0 0 1 0 0,1 1-1 0 0,-1 1 0 0 0,1 1 0 0 0,-1 0 0 0 0,13 3-45 0 0,14-2-1026 0 0,-42 0-4780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9:50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96 6632 0 0,'2'-1'86'0'0,"-1"-1"0"0"0,1 0 0 0 0,0 0 0 0 0,0 1 0 0 0,-1-1-1 0 0,1 1 1 0 0,0 0 0 0 0,0-1 0 0 0,1 1 0 0 0,-1 0 0 0 0,0 0 0 0 0,0 0-86 0 0,38-18 1051 0 0,158-38-1905 0 0,-192 56-4766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45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23 1600 0 0,'0'0'167'0'0,"0"0"-6"0"0,0 0-1 0 0,0 0 11 0 0,0 0 42 0 0,0 0 11 0 0,0 0 0 0 0,4 0-1 0 0,-1 1-373 0 0,16 0 1004 0 0,-18-1-795 0 0,0 0 1 0 0,-1 0-1 0 0,1 0 0 0 0,-1-1 0 0 0,1 1 0 0 0,-1 0 1 0 0,1 0-1 0 0,-1 0 0 0 0,1 0 0 0 0,-1 0 0 0 0,1-1 0 0 0,-1 1 1 0 0,1 0-1 0 0,-1 0 0 0 0,1-1 0 0 0,-1 1 0 0 0,1 0 0 0 0,-1-1 1 0 0,0 1-1 0 0,1-1 0 0 0,-1 1 0 0 0,0 0 0 0 0,1-1 1 0 0,-1 1-1 0 0,0-1 0 0 0,1 1 0 0 0,-1-1 0 0 0,0 1 0 0 0,0-1 1 0 0,0 1-1 0 0,1-1 0 0 0,-1 1 0 0 0,0-1 0 0 0,0 1 0 0 0,0-1-59 0 0,-3 0 337 0 0,3 1-326 0 0,1 0 1 0 0,-1 0-1 0 0,0 0 1 0 0,0 0-1 0 0,0 0 1 0 0,0 0-1 0 0,0-1 1 0 0,0 1-1 0 0,0 0 1 0 0,0 0-1 0 0,0 0 1 0 0,0 0-1 0 0,0 0 1 0 0,0 0-1 0 0,0 0 1 0 0,0-1-1 0 0,0 1 0 0 0,0 0 1 0 0,0 0-1 0 0,0 0 1 0 0,0 0-1 0 0,0 0 1 0 0,0 0-1 0 0,0-1 1 0 0,0 1-1 0 0,0 0 1 0 0,0 0-1 0 0,0 0 1 0 0,0 0-1 0 0,0 0 1 0 0,0 0-1 0 0,0 0 1 0 0,0-1-1 0 0,0 1 1 0 0,0 0-1 0 0,0 0 0 0 0,0 0 1 0 0,0 0-1 0 0,0 0 1 0 0,0 0-1 0 0,-1 0 1 0 0,1 0-1 0 0,0 0 1 0 0,0 0-1 0 0,0 0 1 0 0,0-1-1 0 0,0 1 1 0 0,0 0-1 0 0,0 0-11 0 0,0 0 25 0 0,0 0 0 0 0,0 0 0 0 0,0 0 0 0 0,0 0 0 0 0,0 0 0 0 0,1 0 0 0 0,-1 0-1 0 0,0 0 1 0 0,0 0 0 0 0,0 0 0 0 0,0-1 0 0 0,0 1 0 0 0,0 0 0 0 0,0 0 0 0 0,1 0 0 0 0,-1 0 0 0 0,0 0 0 0 0,0 0 0 0 0,0 0-1 0 0,0-1 1 0 0,0 1 0 0 0,0 0 0 0 0,0 0 0 0 0,0 0 0 0 0,0 0 0 0 0,0 0 0 0 0,0-1 0 0 0,0 1 0 0 0,0 0 0 0 0,0 0-1 0 0,0 0 1 0 0,0 0 0 0 0,0 0 0 0 0,0-1 0 0 0,0 1 0 0 0,0 0 0 0 0,0 0 0 0 0,0 0 0 0 0,0 0 0 0 0,0 0 0 0 0,0-1 0 0 0,0 1-1 0 0,0 0 1 0 0,0 0 0 0 0,0 0 0 0 0,-1 0 0 0 0,1 0 0 0 0,0 0 0 0 0,0-1 0 0 0,0 1 0 0 0,0 0 0 0 0,0 0 0 0 0,0 0-25 0 0,-1 0 91 0 0,1 0 0 0 0,0 0 0 0 0,0 0 0 0 0,0 0 0 0 0,-1 0 0 0 0,1 0 0 0 0,0 0 0 0 0,0 0 0 0 0,-1 0 0 0 0,1 0 0 0 0,0 0 0 0 0,0 0 0 0 0,-1 0 0 0 0,1 0 0 0 0,0 0 1 0 0,0 0-1 0 0,-1 1 0 0 0,1-1 0 0 0,0 0 0 0 0,0 0 0 0 0,0 0 0 0 0,-1 0 0 0 0,1 0 0 0 0,0 1 0 0 0,0-1 0 0 0,0 0 0 0 0,0 0 0 0 0,0 0 0 0 0,-1 1 0 0 0,1-1 0 0 0,0 0 0 0 0,0 0 0 0 0,0 0 1 0 0,0 1-1 0 0,0-1 0 0 0,0 0-91 0 0,-31 62 664 0 0,18-39-539 0 0,2 0-1 0 0,-8 20-124 0 0,11-7 175 0 0,7-28-128 0 0,-1-1 1 0 0,0 1-1 0 0,0 0 0 0 0,-2 3-47 0 0,-7 28 50 0 0,11-34-43 0 0,-1 0 0 0 0,0 0 1 0 0,0 0-1 0 0,-1 0 0 0 0,0 0 1 0 0,0 0-1 0 0,0 0 1 0 0,0-1-1 0 0,-3 4-7 0 0,-1 1 50 0 0,0 0-1 0 0,1 0 1 0 0,0 0 0 0 0,1 1 0 0 0,0 0 0 0 0,0-1-1 0 0,1 1 1 0 0,0 1 0 0 0,1-1 0 0 0,0 0-1 0 0,1 1 1 0 0,0 1-50 0 0,-12 52 230 0 0,8-47-70 0 0,0 11 188 0 0,5-27-331 0 0,0-1 6 0 0,0 0 2 0 0,0 0-1781 0 0,0 0-7145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47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0 4312 0 0,'0'0'463'0'0,"0"0"-6"0"0,0 0-1 0 0,0 0 20 0 0,0 0 81 0 0,0 0 24 0 0,0 0-2 0 0,0 0-51 0 0,0 0-215 0 0,0 0-43 0 0,0 0 0 0 0,0 0 2 0 0,0 0 28 0 0,0 0 16 0 0,-8 1-2 0 0,-18 3-186 0 0,0 1 1 0 0,1 1-1 0 0,-19 8-128 0 0,5-2 140 0 0,25-8 79 0 0,-1 1 0 0 0,1 0 0 0 0,-4 2-219 0 0,-16 17 546 0 0,34-24-534 0 0,-1 0 1 0 0,1 0 0 0 0,0 0 0 0 0,0 0-1 0 0,-1 0 1 0 0,1 0 0 0 0,0 0 0 0 0,0 0-1 0 0,0 0 1 0 0,-1 0 0 0 0,1 0 0 0 0,0 0-1 0 0,0 1 1 0 0,0-1 0 0 0,-1 0 0 0 0,1 0-1 0 0,0 0 1 0 0,0 0 0 0 0,0 0-1 0 0,0 1 1 0 0,-1-1 0 0 0,1 0 0 0 0,0 0-1 0 0,0 0 1 0 0,0 1 0 0 0,0-1 0 0 0,0 0-1 0 0,0 0 1 0 0,0 1 0 0 0,0-1 0 0 0,0 0-1 0 0,-1 0 1 0 0,1 0 0 0 0,0 1 0 0 0,0-1-1 0 0,0 0 1 0 0,0 0 0 0 0,0 1 0 0 0,1-1-1 0 0,-1 0 1 0 0,0 0 0 0 0,0 0 0 0 0,0 1-1 0 0,0-1 1 0 0,0 0 0 0 0,0 0 0 0 0,0 1-1 0 0,0-1 1 0 0,0 0 0 0 0,1 0 0 0 0,-1 0-1 0 0,0 0 1 0 0,0 1 0 0 0,0-1-1 0 0,0 0 1 0 0,0 0 0 0 0,1 0 0 0 0,-1 0-1 0 0,0 0 1 0 0,0 1 0 0 0,0-1 0 0 0,1 0-1 0 0,-1 0 1 0 0,0 0 0 0 0,0 0 0 0 0,1 0-1 0 0,-1 0 1 0 0,0 0-13 0 0,23 3 587 0 0,-7-1-600 0 0,14 5 155 0 0,1-1 1 0 0,6-1-143 0 0,-18-3 53 0 0,1 1 1 0 0,-1 1-1 0 0,0 1 0 0 0,0 0 1 0 0,0 1-1 0 0,-1 1 0 0 0,3 2-53 0 0,-19-7 15 0 0,1-1 1 0 0,-1 1-1 0 0,1 0 0 0 0,-1 0 0 0 0,0 0 1 0 0,0 0-1 0 0,0 1 0 0 0,0-1 0 0 0,0 1 1 0 0,0-1-1 0 0,-1 1 0 0 0,1-1 0 0 0,-1 1-15 0 0,0-2 7 0 0,-1 0-1 0 0,1 0 0 0 0,-1 0 0 0 0,0 1 1 0 0,1-1-1 0 0,-1 0 0 0 0,0 0 0 0 0,0 0 0 0 0,0 0 1 0 0,0 0-1 0 0,0 1 0 0 0,0-1 0 0 0,0 0 1 0 0,0 0-1 0 0,0 0 0 0 0,0 0 0 0 0,-1 0 0 0 0,1 1 1 0 0,0-1-1 0 0,-1 0 0 0 0,1 0 0 0 0,-1 0 1 0 0,1 0-1 0 0,-1 0 0 0 0,0 0 0 0 0,1 0 0 0 0,-1 0 1 0 0,0-1-1 0 0,0 1 0 0 0,1 0 0 0 0,-1 0 1 0 0,0 0-1 0 0,0-1 0 0 0,0 1 0 0 0,0 0-6 0 0,-77 47 78 0 0,35-24-67 0 0,25-13 19 0 0,-1-1-1 0 0,-17 7-29 0 0,1-1 56 0 0,25-11-27 0 0,0-1 0 0 0,0 0-1 0 0,-1 0 1 0 0,-2 0-29 0 0,-10 5 58 0 0,19-8-51 0 0,1 1 0 0 0,0-1 0 0 0,-1 0 0 0 0,1 0-1 0 0,-1 0 1 0 0,1 0 0 0 0,-1-1 0 0 0,1 1 0 0 0,-2-1-7 0 0,5 0-14 0 0,-1-1 1 0 0,1 0-1 0 0,0 1 0 0 0,0-1 1 0 0,-1 0-1 0 0,1 1 0 0 0,0-1 1 0 0,0 0-1 0 0,0 1 1 0 0,0-1-1 0 0,0 0 0 0 0,0 1 1 0 0,0-1-1 0 0,0 0 0 0 0,0 0 1 0 0,0 1-1 0 0,1-1 1 0 0,-1 0 13 0 0,0-1-1643 0 0,1 0-7830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47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6128 0 0,'10'5'205'0'0,"2"13"517"0"0,-1 0-177 0 0,-8-16-506 0 0,-1 1 0 0 0,0 0-1 0 0,0 0 1 0 0,0 0 0 0 0,-1 0 0 0 0,1 1 0 0 0,-1-1 0 0 0,1 0 0 0 0,-1 1 0 0 0,0-1 0 0 0,0 1 0 0 0,-1-1-1 0 0,1 2-38 0 0,0 0 38 0 0,0 0-1 0 0,0 0 0 0 0,1 0 1 0 0,-1 0-1 0 0,1-1 0 0 0,0 1 0 0 0,1 0 1 0 0,1 1-38 0 0,2 2 88 0 0,3 3 132 0 0,0 1-1 0 0,-1 0 0 0 0,4 10-219 0 0,-10-20 44 0 0,-1 0 1 0 0,1 0-1 0 0,-1 1 0 0 0,1-1 0 0 0,0 0 0 0 0,-1 0 0 0 0,1-1 0 0 0,0 1 0 0 0,0 0 0 0 0,1-1 0 0 0,-1 1 0 0 0,0-1 0 0 0,1 0 0 0 0,-1 1 0 0 0,0-1 1 0 0,1 0-1 0 0,-1-1 0 0 0,1 1 0 0 0,0 0 0 0 0,-1-1 0 0 0,1 1 0 0 0,0-1-44 0 0,1 0 81 0 0,0 1 0 0 0,0-1 0 0 0,0-1 0 0 0,0 1 0 0 0,0 0 0 0 0,0-1 0 0 0,0 0 0 0 0,0 0 0 0 0,0 0 0 0 0,0 0 0 0 0,-1-1 0 0 0,1 0 0 0 0,0 1 0 0 0,-1-2-81 0 0,16-8 276 0 0,-11 7-152 0 0,1-1 0 0 0,-1-1 0 0 0,0 1-1 0 0,-1-1 1 0 0,1 0 0 0 0,-1-1 0 0 0,0 0 0 0 0,4-6-124 0 0,-7 7 49 0 0,1 0 28 0 0,-1 0-1 0 0,0 0 0 0 0,-1 0 1 0 0,1-1-1 0 0,-1 1 0 0 0,0-1 1 0 0,-1 0-1 0 0,0 0 0 0 0,0 0 1 0 0,0 0-1 0 0,-1 0 0 0 0,1-5-76 0 0,8-42 747 0 0,-12 46-2356 0 0,2 8-7407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48.3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7528 0 0,'-3'117'3224'0'0,"1"0"-1832"0"0,7-93-893 0 0,-5-22-443 0 0,1 1 1 0 0,0-1-1 0 0,0 1 1 0 0,-1 0-1 0 0,0-1 0 0 0,1 1 1 0 0,-1 0-1 0 0,0 2-56 0 0,0-4 47 0 0,0 0-1 0 0,0 0 1 0 0,0 0-1 0 0,0-1 1 0 0,0 1-1 0 0,0 0 0 0 0,0 0 1 0 0,1 0-1 0 0,-1 0 1 0 0,0 0-1 0 0,0-1 1 0 0,1 1-1 0 0,-1 0 1 0 0,1 0-1 0 0,-1-1 1 0 0,1 1-47 0 0,4 15 1018 0 0,-5-15-989 0 0,0-1 0 0 0,0 1 0 0 0,0 0 0 0 0,0-1 0 0 0,0 1 0 0 0,0 0 0 0 0,0-1 0 0 0,0 1 0 0 0,0 0 0 0 0,0-1 0 0 0,0 1 0 0 0,0 0 0 0 0,0-1 0 0 0,1 1 0 0 0,-1 0 0 0 0,0-1 0 0 0,0 1 0 0 0,1 0 0 0 0,-1-1 0 0 0,0 1 0 0 0,1-1 0 0 0,-1 1 0 0 0,1-1 0 0 0,-1 1 0 0 0,1-1 0 0 0,-1 1 0 0 0,1-1 0 0 0,-1 1 0 0 0,1-1 0 0 0,-1 0 0 0 0,1 1 0 0 0,0-1 0 0 0,-1 0 0 0 0,1 0 0 0 0,0 1-29 0 0,1-1-242 0 0,1-1-1 0 0,0 1 1 0 0,-1-1 0 0 0,1 1-1 0 0,-1-1 1 0 0,1 0 0 0 0,-1 0 0 0 0,0 0-1 0 0,1 0 243 0 0,-2 1-9786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48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0 5720 0 0,'2'0'860'0'0,"-7"0"-127"0"0,8 1 292 0 0,-10-1-655 0 0,-32 4-301 0 0,31-2 84 0 0,0 0-1 0 0,1 0 0 0 0,-1 1 1 0 0,1 0-1 0 0,0 0 1 0 0,-1 0-1 0 0,1 1 1 0 0,1 0-1 0 0,-1 1 1 0 0,0-1-1 0 0,1 1 1 0 0,0 1-1 0 0,0-1 1 0 0,1 1-153 0 0,4-5 49 0 0,1 0-1 0 0,-1 0 1 0 0,1 0 0 0 0,0 0 0 0 0,-1 0 0 0 0,1 0 0 0 0,0 0 0 0 0,0 0 0 0 0,0 0 0 0 0,0 0-1 0 0,-1 0 1 0 0,2 0 0 0 0,-1 0 0 0 0,0 1 0 0 0,0-1 0 0 0,0 0 0 0 0,0 0 0 0 0,1 0 0 0 0,-1 0-1 0 0,0 0 1 0 0,1 0 0 0 0,-1 0-49 0 0,13 19 407 0 0,165 114 725 0 0,-154-105-935 0 0,-21-25-181 0 0,-1-1 0 0 0,0 1 1 0 0,1-1-1 0 0,0 0 0 0 0,0 0 1 0 0,0 0-1 0 0,0 0 1 0 0,0 0-1 0 0,1-1 0 0 0,0 1-16 0 0,-3-3 11 0 0,0 1-1 0 0,0 0 1 0 0,0-1 0 0 0,0 1-1 0 0,0 0 1 0 0,0-1-1 0 0,0 1 1 0 0,0 0 0 0 0,0 0-1 0 0,0 0 1 0 0,0 0-1 0 0,-1 0 1 0 0,1 0-1 0 0,0 0 1 0 0,-1 0 0 0 0,1 1-1 0 0,-1-1 1 0 0,1 0-1 0 0,-1 0 1 0 0,1 0 0 0 0,-1 1-1 0 0,0-1 1 0 0,0 0-1 0 0,1 0 1 0 0,-1 1 0 0 0,0-1-1 0 0,0 0 1 0 0,0 1-1 0 0,-1-1 1 0 0,1 0 0 0 0,0 0-1 0 0,0 1 1 0 0,-1-1-1 0 0,1 0 1 0 0,-1 1-11 0 0,0 1 16 0 0,0 0 0 0 0,-1 0 0 0 0,1-1-1 0 0,-1 1 1 0 0,0 0 0 0 0,0-1 0 0 0,1 1 0 0 0,-2-1 0 0 0,1 0 0 0 0,0 0 0 0 0,0 1 0 0 0,-1-1 0 0 0,-1 0-16 0 0,-11 9 18 0 0,13-9-15 0 0,0 0 0 0 0,-1 0 0 0 0,1-1 0 0 0,-1 1 0 0 0,0-1-1 0 0,1 1 1 0 0,-1-1 0 0 0,0 0 0 0 0,0 0 0 0 0,0 0 0 0 0,1 0 0 0 0,-3 0-3 0 0,-33 5 77 0 0,26-3-20 0 0,0 0 0 0 0,-1-2 0 0 0,-10 1-57 0 0,19-3-1915 0 0,4 0-7271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49.0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7528 0 0,'12'10'264'0'0,"-8"-7"-53"0"0,0 1 0 0 0,-1-1 0 0 0,1 1 0 0 0,-1 0 0 0 0,1 0 0 0 0,-1 0 0 0 0,0 1 0 0 0,-1-1 0 0 0,1 1 0 0 0,0 2-211 0 0,-2-3 37 0 0,4 12 111 0 0,0-1 0 0 0,-2 1 1 0 0,1 8-149 0 0,15 102 968 0 0,-13-95-749 0 0,-4-20-4 0 0,0-1-1 0 0,-1 0 0 0 0,1 9-214 0 0,-2-9 145 0 0,1-1 0 0 0,1 0 0 0 0,0 1 0 0 0,0-1 0 0 0,2 4-145 0 0,-1-3 169 0 0,-1-1 0 0 0,0 0 0 0 0,0 1 1 0 0,-1-1-1 0 0,0 6-169 0 0,-1-13-1720 0 0,0-1-6905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49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60 8032 0 0,'0'0'278'0'0,"19"0"1022"0"0,58-15-964 0 0,-67 12-301 0 0,20-7 155 0 0,0 1 0 0 0,0 1-1 0 0,26-2-189 0 0,-41 8 143 0 0,0 0-1 0 0,-1 1 1 0 0,1 1-1 0 0,0 1 0 0 0,2 0-142 0 0,72 2-1626 0 0,-86-3-5266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49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1 6520 0 0,'0'0'10'0'0,"0"28"268"0"0,-1-24-165 0 0,0 0 0 0 0,0 0 1 0 0,0 0-1 0 0,-1 0 0 0 0,1 0 0 0 0,-1-1 1 0 0,-1 2-114 0 0,-2 3 215 0 0,-1 0 0 0 0,0 0 0 0 0,0-1 0 0 0,-2 1-215 0 0,-13 17 523 0 0,4-8-130 0 0,13-14-302 0 0,1 0-1 0 0,0 0 0 0 0,0 0 0 0 0,0 0 0 0 0,1 1 0 0 0,-2 2-90 0 0,-41 57 1123 0 0,41-55-1011 0 0,1 1 0 0 0,-1-1 0 0 0,2 1 0 0 0,-1-1 0 0 0,1 1 0 0 0,0 0 0 0 0,1-1 0 0 0,0 1 0 0 0,1 0 0 0 0,0 7-112 0 0,-1-3 127 0 0,-2 5 35 0 0,3-15-141 0 0,-1-1 0 0 0,1 1 1 0 0,0-1-1 0 0,-1 1 0 0 0,1-1 0 0 0,0 1 1 0 0,0-1-1 0 0,1 1 0 0 0,-1 0 0 0 0,1 1-21 0 0,4 24 191 0 0,-4-20-139 0 0,1 0 0 0 0,0-1 0 0 0,0 1 0 0 0,0-1 0 0 0,1 1-52 0 0,-2-5 21 0 0,1 1 1 0 0,-1-1-1 0 0,1 0 0 0 0,0 0 1 0 0,0 0-1 0 0,0-1 0 0 0,0 1 1 0 0,0 0-1 0 0,0-1 0 0 0,1 1 1 0 0,0-1-1 0 0,-1 0 0 0 0,1 0 1 0 0,0 0-1 0 0,0 0 0 0 0,0-1 1 0 0,0 1-1 0 0,0-1 0 0 0,0 1 1 0 0,1-1-1 0 0,2 0-21 0 0,4 3 29 0 0,-4-2-8 0 0,1 0 0 0 0,-1 0 1 0 0,1 0-1 0 0,0 0 1 0 0,-1-1-1 0 0,1-1 0 0 0,0 1 1 0 0,0-1-1 0 0,0 0 0 0 0,0 0 1 0 0,0-1-1 0 0,5-1-21 0 0,31-4 98 0 0,-35 6-74 0 0,1-1-1 0 0,0 0 1 0 0,-1-1-1 0 0,8-2-23 0 0,-15 3-106 0 0,1 1 0 0 0,-1-1 0 0 0,0 0 0 0 0,0 0 0 0 0,0 0 0 0 0,0 0 0 0 0,0 0 0 0 0,0 0 0 0 0,0 0 0 0 0,0 0 0 0 0,0 0 0 0 0,0-1 0 0 0,-1 1 0 0 0,1 0 0 0 0,0-1 0 0 0,-1 1 106 0 0,1 0-8814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0.3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15 234 7936 0 0,'4'12'278'0'0,"-11"-14"323"0"0,6 2-569 0 0,1-1-1 0 0,0 1 1 0 0,-1 0 0 0 0,1 0-1 0 0,-1-1 1 0 0,1 1 0 0 0,-1 0-1 0 0,1 0 1 0 0,-1 0 0 0 0,1-1-1 0 0,0 1 1 0 0,-1 0 0 0 0,1 0-1 0 0,-1 0 1 0 0,1 0 0 0 0,-1 0-1 0 0,1 0 1 0 0,-1 0 0 0 0,1 0-1 0 0,-1 0 1 0 0,1 1 0 0 0,-1-1-32 0 0,10-3 2041 0 0,5 2-1993 0 0,0-1 1 0 0,1 0-1 0 0,-1-1 1 0 0,0 0-1 0 0,2-2-48 0 0,18-3 45 0 0,5-7-45 0 0,-32 12 0 0 0,1 0 0 0 0,0 0 0 0 0,0 0 0 0 0,6 0 0 0 0,17-3-2 0 0,-20 3 1 0 0,1 1-1 0 0,-1 0 1 0 0,1 1 0 0 0,-1 0 0 0 0,4 1 1 0 0,0 1-18 0 0,0 2 0 0 0,0-1 0 0 0,4 3 18 0 0,20 3-48 0 0,-35-7 5 0 0,0 1 1 0 0,0-1-1 0 0,0 1 0 0 0,0 0 0 0 0,0 0 0 0 0,0 1 0 0 0,-1-1 1 0 0,1 1-1 0 0,-1 0 0 0 0,1 0 0 0 0,-1 0 0 0 0,0 0 0 0 0,0 1 43 0 0,15 12-952 0 0,-17-14 782 0 0,1-1-1 0 0,-1 1 1 0 0,0 0-1 0 0,0-1 1 0 0,0 1-1 0 0,0 0 1 0 0,0 0-1 0 0,0 0 1 0 0,0 0-1 0 0,-1-1 1 0 0,1 1-1 0 0,-1 0 1 0 0,0 0-1 0 0,1 0 1 0 0,-1 0-1 0 0,0 0 1 0 0,0 0-1 0 0,0 0 1 0 0,0 2 170 0 0,-1-2-154 0 0,1 0 0 0 0,0 0 0 0 0,0 0 0 0 0,0 0 0 0 0,1 0 1 0 0,-1 1-1 0 0,1-1 0 0 0,-1 0 0 0 0,1 0 0 0 0,-1-1 0 0 0,1 1 0 0 0,0 0 0 0 0,0 0 1 0 0,0 0-1 0 0,0 0 0 0 0,1 0 154 0 0,-2-1-19 0 0,1-1 0 0 0,-1 1 0 0 0,1-1 1 0 0,-1 1-1 0 0,0-1 0 0 0,1 1 0 0 0,-1 0 0 0 0,0-1 0 0 0,1 1 1 0 0,-1-1-1 0 0,0 1 0 0 0,0 0 0 0 0,0-1 0 0 0,1 1 1 0 0,-1 0-1 0 0,0-1 0 0 0,0 1 0 0 0,0 0 0 0 0,0-1 0 0 0,0 1 1 0 0,0 0-1 0 0,0-1 0 0 0,-1 1 0 0 0,1 0 0 0 0,0-1 0 0 0,0 1 1 0 0,0-1-1 0 0,-1 1 0 0 0,1 0 19 0 0,0-1 781 0 0,7-8 256 0 0,-3 5-891 0 0,-1-1 0 0 0,0 0 1 0 0,0 0-1 0 0,-1 1 0 0 0,1-2 1 0 0,-1 1-1 0 0,0 0 0 0 0,0 0 1 0 0,0-1-1 0 0,-1 1 0 0 0,0-1-146 0 0,8-51 1007 0 0,-8 44-681 0 0,0 0-1 0 0,1 0 1 0 0,0 1-1 0 0,4-12-325 0 0,4-10 517 0 0,-7 22-164 0 0,0-1 0 0 0,1 1 0 0 0,4-10-353 0 0,-6 17 57 0 0,16-25 881 0 0,-17 28-865 0 0,1-1-1 0 0,-1 1 1 0 0,0-1 0 0 0,0 1-1 0 0,1 0 1 0 0,-1 0 0 0 0,1-1-1 0 0,-1 1 1 0 0,1 0 0 0 0,0 0 0 0 0,-1 1-1 0 0,1-1-72 0 0,-1 1 19 0 0,0 0-1 0 0,0 0 0 0 0,-1 0 1 0 0,1 0-1 0 0,0 1 1 0 0,0-1-1 0 0,0 0 1 0 0,-1 1-1 0 0,1-1 0 0 0,0 0 1 0 0,0 1-1 0 0,-1-1 1 0 0,1 1-1 0 0,0-1 1 0 0,-1 1-1 0 0,1 0 0 0 0,0-1 1 0 0,-1 1-1 0 0,1 0 1 0 0,-1-1-1 0 0,1 1 1 0 0,-1 0-1 0 0,0-1 0 0 0,1 1 1 0 0,-1 0-1 0 0,0 0 1 0 0,1 0-1 0 0,-1-1 1 0 0,0 2-19 0 0,10 14 218 0 0,-7-12-185 0 0,-1-1 0 0 0,0 1 0 0 0,0 0 0 0 0,0 0 1 0 0,-1 0-1 0 0,2 3-33 0 0,8 26 167 0 0,2 0 1 0 0,13 25-168 0 0,-21-49 68 0 0,1-2 0 0 0,0 1 0 0 0,1 0 0 0 0,-1-1 0 0 0,1-1 1 0 0,1 1-1 0 0,-1-1 0 0 0,7 4-68 0 0,11 10 128 0 0,-24-19-125 0 0,0-1 0 0 0,0 1 0 0 0,0 0-1 0 0,0-1 1 0 0,0 0 0 0 0,0 1 0 0 0,0-1 0 0 0,0 0 0 0 0,0 1 0 0 0,0-1 0 0 0,1 0-1 0 0,-1 0 1 0 0,0 0 0 0 0,0 0 0 0 0,0 0 0 0 0,0 0 0 0 0,1 0 0 0 0,-1 0 0 0 0,0-1 0 0 0,0 1-3 0 0,10-1 43 0 0,-10-1-40 0 0,-1 0 1 0 0,1 0-1 0 0,0 0 0 0 0,0 0 0 0 0,0 1 0 0 0,1-1 0 0 0,-1 0 1 0 0,2-1-4 0 0,0-3 3 0 0,1 1 1 0 0,0-1 0 0 0,-1 0-1 0 0,0 1 1 0 0,-1-2 0 0 0,1 1-1 0 0,-1 0 1 0 0,0 0 0 0 0,0-1-4 0 0,6-20 21 0 0,-5 20-10 0 0,0-1-1 0 0,-1 0 0 0 0,0 0 1 0 0,-1-1-1 0 0,1-6-10 0 0,5-24 164 0 0,27-36 184 0 0,-33 74-340 0 0,-1 0-1 0 0,1 0 1 0 0,-1 0 0 0 0,1 0-1 0 0,0 1 1 0 0,0-1 0 0 0,0 0-1 0 0,-1 0 1 0 0,1 0 0 0 0,0 1-1 0 0,0-1 1 0 0,0 0 0 0 0,0 1-1 0 0,0-1 1 0 0,0 1-1 0 0,0-1 1 0 0,1 1 0 0 0,-1 0-1 0 0,0-1 1 0 0,0 1 0 0 0,0 0-1 0 0,0 0 1 0 0,0 0 0 0 0,1 0-1 0 0,-1 0 1 0 0,1 0-8 0 0,-2 0 24 0 0,15 19 80 0 0,-9-3-101 0 0,0 0 0 0 0,-1 1 1 0 0,-1-1-1 0 0,2 16-3 0 0,8 31-5 0 0,-11-53 96 0 0,1 1 0 0 0,1-1 0 0 0,-1 0 0 0 0,2 0 0 0 0,-1-1 0 0 0,1 0 0 0 0,1 0 0 0 0,6 7-91 0 0,7 13 238 0 0,5 4-399 0 0,-20-28-2084 0 0,-4-5-8300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4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73 593 5120 0 0,'-2'-4'176'0'0,"-1"0"0"0"0,1-1 1 0 0,0 1-1 0 0,0 0 0 0 0,1-1 1 0 0,-1 1-1 0 0,1-1 0 0 0,0 0 1 0 0,0 1-1 0 0,1-1 0 0 0,-1-4-176 0 0,-5-24 909 0 0,-7-2-230 0 0,2-1 0 0 0,2 0 0 0 0,-1-10-679 0 0,8 31 215 0 0,0 1 0 0 0,1 0 0 0 0,0 0 0 0 0,1-1 0 0 0,1 1 0 0 0,1 0 0 0 0,0 0 0 0 0,2-9-215 0 0,-2 16 111 0 0,1 0 0 0 0,0 0 1 0 0,0 0-1 0 0,0 0 0 0 0,1 1 0 0 0,-1-1 1 0 0,2 1-1 0 0,-1 0 0 0 0,1 0 0 0 0,0 1 0 0 0,0-1 1 0 0,1 1-1 0 0,-1 0 0 0 0,1 0 0 0 0,0 1 0 0 0,0 0 1 0 0,5-2-112 0 0,-8 3 29 0 0,1 1 1 0 0,1 0 0 0 0,-1 0 0 0 0,0 0-1 0 0,1 1 1 0 0,-1-1 0 0 0,1 1 0 0 0,-1 0-1 0 0,1 0 1 0 0,-1 0 0 0 0,1 1 0 0 0,0 0-1 0 0,-1 0 1 0 0,1 0 0 0 0,0 0 0 0 0,-1 1-1 0 0,1 0 1 0 0,0 0 0 0 0,-1 0 0 0 0,1 0 0 0 0,-1 1-1 0 0,0 0 1 0 0,1 0 0 0 0,-1 0 0 0 0,4 2-30 0 0,5 5 18 0 0,0 0 0 0 0,-1 1 0 0 0,0 0-1 0 0,0 1 1 0 0,-1 1 0 0 0,-1-1 0 0 0,8 13-18 0 0,13 19 47 0 0,16 33-47 0 0,-41-65 5 0 0,10 15 61 0 0,1 1-1 0 0,1-2 1 0 0,1-1 0 0 0,14 14-66 0 0,-32-37 22 0 0,-1 0 0 0 0,1 0 0 0 0,0 0 0 0 0,0 0 0 0 0,0-1 0 0 0,-1 1 0 0 0,1 0 1 0 0,0 0-1 0 0,0-1 0 0 0,0 1 0 0 0,0 0 0 0 0,0-1 0 0 0,0 1 0 0 0,1-1 1 0 0,-1 1-1 0 0,0-1 0 0 0,0 0 0 0 0,1 1-22 0 0,0-2 41 0 0,-1-1-1 0 0,0 1 1 0 0,0-1 0 0 0,0 1 0 0 0,0-1-1 0 0,0 0 1 0 0,0 1 0 0 0,0-1 0 0 0,-1 0-1 0 0,1 1 1 0 0,-1-1 0 0 0,1 0 0 0 0,-1-1-41 0 0,7-22 250 0 0,-1 0 1 0 0,-2 0 0 0 0,0-1 0 0 0,-1-14-251 0 0,3-22 371 0 0,8-22 175 0 0,-4 22 701 0 0,-1-15-1247 0 0,-9 69 45 0 0,0 6-147 0 0,0 0 0 0 0,-1 0 0 0 0,1 1 1 0 0,0-1-1 0 0,0 0 0 0 0,1 0 0 0 0,-1 0 1 0 0,0 1-1 0 0,1-1 0 0 0,-1 0 0 0 0,1 0 1 0 0,-1 1-1 0 0,1-1 102 0 0,0 2-12593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0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189 1 7024 0 0,'-23'0'2208'0'0,"-2"0"-1739"0"0,0 0 1 0 0,0 2 0 0 0,0 0-1 0 0,-8 4-469 0 0,17-6 239 0 0,3 1-29 0 0,13-1-203 0 0,0 0 0 0 0,0 0 0 0 0,0 0-1 0 0,0 0 1 0 0,-1 0 0 0 0,1 0 0 0 0,0 0-1 0 0,0 0 1 0 0,0 0 0 0 0,0 0 0 0 0,0 0 0 0 0,0 0-1 0 0,-1 0 1 0 0,1 0 0 0 0,0 0 0 0 0,0 0-1 0 0,0 0 1 0 0,0 0 0 0 0,0 0 0 0 0,0 0 0 0 0,0 0-1 0 0,-1 0 1 0 0,1 0 0 0 0,0 0 0 0 0,0 0-1 0 0,0 0 1 0 0,0 0 0 0 0,0 0 0 0 0,0 1 0 0 0,0-1-1 0 0,0 0 1 0 0,0 0 0 0 0,-1 0 0 0 0,1 0-1 0 0,0 0 1 0 0,0 0 0 0 0,0 0 0 0 0,0 1 0 0 0,0-1-1 0 0,0 0 1 0 0,0 0 0 0 0,0 0 0 0 0,0 0 0 0 0,0 0-1 0 0,0 0 1 0 0,0 0 0 0 0,0 1 0 0 0,0-1-1 0 0,0 0 1 0 0,0 0 0 0 0,0 0-7 0 0,4 7 253 0 0,-4-6-229 0 0,1 0 0 0 0,-1 0-1 0 0,1-1 1 0 0,-1 1 0 0 0,1 0 0 0 0,-1-1 0 0 0,1 1-1 0 0,-1 0 1 0 0,1-1 0 0 0,-1 1 0 0 0,1-1-1 0 0,0 1 1 0 0,-1-1 0 0 0,1 1 0 0 0,0-1-1 0 0,0 0 1 0 0,-1 1 0 0 0,1-1 0 0 0,0 0-1 0 0,0 1 1 0 0,0-1 0 0 0,-1 0 0 0 0,1 0 0 0 0,0 0-1 0 0,0 0 1 0 0,0 0 0 0 0,0 0 0 0 0,0 0-24 0 0,9 3 36 0 0,-1 0 0 0 0,1 1 0 0 0,-1 0 0 0 0,0 1 0 0 0,0 0 1 0 0,0 0-1 0 0,3 4-36 0 0,1-1 52 0 0,0 0 0 0 0,14 5-52 0 0,78 39 244 0 0,-99-49-221 0 0,-1 0 1 0 0,1 1-1 0 0,0 0 0 0 0,-1 0 1 0 0,0 1-1 0 0,0 0 1 0 0,0-1-1 0 0,0 2 0 0 0,-1-1 1 0 0,0 0-1 0 0,0 1 1 0 0,-1 0-1 0 0,2 3-23 0 0,-4-8 6 0 0,-1 0 0 0 0,0 0 0 0 0,0 0 0 0 0,0 0 0 0 0,0-1 0 0 0,0 1 0 0 0,-1 0 0 0 0,1 0 0 0 0,0 0 0 0 0,0 0 0 0 0,0-1 0 0 0,-1 1 0 0 0,1 0 0 0 0,0 0 0 0 0,-1-1 0 0 0,1 1 0 0 0,-1 0 0 0 0,1 0 0 0 0,-1-1 0 0 0,1 1 0 0 0,-1-1 0 0 0,0 1 0 0 0,1 0 0 0 0,-1-1 0 0 0,0 1 0 0 0,1-1 0 0 0,-1 1 0 0 0,0-1-6 0 0,-27 16 77 0 0,21-12-55 0 0,2-1-115 0 0,0 0 0 0 0,-1-1 0 0 0,1 0 0 0 0,-1 0 1 0 0,0 0-1 0 0,0-1 0 0 0,1 1 0 0 0,-1-1 1 0 0,0-1-1 0 0,0 1 0 0 0,0-1 0 0 0,0 0 1 0 0,0 0-1 0 0,0-1 0 0 0,0 0 0 0 0,0 0 0 0 0,0 0 1 0 0,1-1-1 0 0,-3-1 93 0 0,6 3-8745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1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5624 0 0,'2'3'585'0'0,"0"-1"-235"0"0,0-1 0 0 0,0 1-1 0 0,0 0 1 0 0,-1 0-1 0 0,1 0 1 0 0,-1 0 0 0 0,1 0-1 0 0,-1 0 1 0 0,0 0-1 0 0,1 0 1 0 0,-1 0-1 0 0,-1 1 1 0 0,1-1 0 0 0,0 2-350 0 0,0 6 91 0 0,0 1 1 0 0,1-1-1 0 0,0 1 1 0 0,0-1 0 0 0,2 4-92 0 0,0-1 43 0 0,-1 0 1 0 0,0 0 0 0 0,-1 3-44 0 0,-1-9 19 0 0,1 0 1 0 0,-1 0-1 0 0,1 0 1 0 0,3 6-20 0 0,-2-6 54 0 0,-1-1 0 0 0,0 1 0 0 0,-1 0 0 0 0,1 0 0 0 0,-1 2-54 0 0,3 9 206 0 0,2 6 167 0 0,-6-21-277 0 0,1 26 316 0 0,-1-29-406 0 0,0 0 0 0 0,0 1 1 0 0,0-1-1 0 0,0 1 0 0 0,0-1 0 0 0,0 0 0 0 0,0 1 1 0 0,0-1-1 0 0,0 1 0 0 0,1-1 0 0 0,-1 0 0 0 0,0 1 1 0 0,0-1-1 0 0,0 0 0 0 0,0 1 0 0 0,1-1 1 0 0,-1 1-1 0 0,0-1 0 0 0,0 0 0 0 0,1 1 0 0 0,-1-1 1 0 0,0 0-1 0 0,0 0 0 0 0,1 1 0 0 0,-1-1 1 0 0,0 0-1 0 0,1 0 0 0 0,-1 1 0 0 0,0-1 0 0 0,1 0 1 0 0,-1 0-1 0 0,1 0 0 0 0,-1 0 0 0 0,0 0 0 0 0,1 1 1 0 0,-1-1-1 0 0,0 0 0 0 0,1 0 0 0 0,-1 0 1 0 0,1 0-1 0 0,-1 0 0 0 0,1 0 0 0 0,-1 0 0 0 0,0 0 1 0 0,1-1-1 0 0,-1 1 0 0 0,1 0 0 0 0,-1 0 0 0 0,0 0 1 0 0,1 0-1 0 0,-1 0 0 0 0,0-1 0 0 0,1 1 1 0 0,-1 0-7 0 0,2-1-1627 0 0,-2 1-6826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2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0 9144 0 0,'0'14'522'0'0,"-2"0"-1"0"0,0 0 1 0 0,0-1 0 0 0,-3 5-522 0 0,1-2 829 0 0,1 0 0 0 0,-1 13-829 0 0,0 85 480 0 0,3-111-442 0 0,1 0 0 0 0,0-1 0 0 0,0 1 1 0 0,1-1-1 0 0,-1 1 0 0 0,0-1 0 0 0,1 1 0 0 0,0-1 0 0 0,-1 1 0 0 0,1-1 1 0 0,0 0-1 0 0,0 1 0 0 0,1 1-38 0 0,6 2 265 0 0,-8-6-303 0 0,1 0 0 0 0,-1 0 1 0 0,0 0-1 0 0,0 0 0 0 0,0 0 0 0 0,0 0 0 0 0,0 0 1 0 0,1 0-1 0 0,-1 0 0 0 0,0 0 0 0 0,0 0 1 0 0,0 0-1 0 0,0 0 0 0 0,1 0 0 0 0,-1 0 1 0 0,0 0-1 0 0,0 0 0 0 0,0 0 0 0 0,0 0 1 0 0,1 0-1 0 0,-1 0 0 0 0,0 0 0 0 0,0 0 1 0 0,0 0-1 0 0,0 0 0 0 0,1 0 0 0 0,-1 0 1 0 0,0 0-1 0 0,0 0 0 0 0,0-1 0 0 0,0 1 1 0 0,0 0-1 0 0,0 0 0 0 0,1 0 0 0 0,-1 0 0 0 0,0 0 1 0 0,0 0-1 0 0,0-1 0 0 0,0 1 0 0 0,0 0 1 0 0,0 0-1 0 0,0 0 0 0 0,0 0 0 0 0,0-1 1 0 0,0 1-1 0 0,0 0 0 0 0,0 0 0 0 0,0 0 1 0 0,0 0 37 0 0,0-1-8776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2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 7528 0 0,'8'1'263'0'0,"1"-1"0"0"0,0-1 1 0 0,-1 1-1 0 0,1-1 0 0 0,-1-1 0 0 0,1 0 1 0 0,-1 0-1 0 0,0 0 0 0 0,3-2-263 0 0,8-3 218 0 0,0 1 0 0 0,1 1 0 0 0,-1 1-1 0 0,1 0 1 0 0,0 2 0 0 0,0 0 0 0 0,0 1 0 0 0,9 2-218 0 0,-28-1-8320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3.0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88 7024 0 0,'-1'0'1'0'0,"-8"17"2778"0"0,9-17-2724 0 0,0 0 1 0 0,0 0-1 0 0,0 1 0 0 0,0-1 0 0 0,0 0 1 0 0,0 0-1 0 0,0 1 0 0 0,0-1 0 0 0,-1 0 1 0 0,1 0-1 0 0,0 1 0 0 0,0-1 0 0 0,0 0 1 0 0,0 0-1 0 0,0 0 0 0 0,0 1 0 0 0,-1-1 1 0 0,1 0-1 0 0,0 0 0 0 0,0 0 0 0 0,0 0 1 0 0,-1 1-1 0 0,1-1 0 0 0,0 0 0 0 0,0 0 0 0 0,0 0 1 0 0,-1 0-1 0 0,1 0 0 0 0,0 0 0 0 0,0 0 1 0 0,-1 0-1 0 0,1 0 0 0 0,0 0 0 0 0,0 0 1 0 0,0 0-1 0 0,-1 0 0 0 0,1 0 0 0 0,0 0 1 0 0,0 0-1 0 0,-1 0 0 0 0,1 0 0 0 0,0 0 1 0 0,0 0-1 0 0,-1 0 0 0 0,1 0 0 0 0,0 0 1 0 0,0 0-1 0 0,0 0 0 0 0,-1-1 0 0 0,1 1-55 0 0,19-5 276 0 0,-9 3-221 0 0,-1-1 1 0 0,1 0-1 0 0,-1 0 0 0 0,4-3-55 0 0,-4 2 51 0 0,1 0 1 0 0,-1 1-1 0 0,11-3-51 0 0,18-4 126 0 0,-29 7-83 0 0,1 0 1 0 0,0 0-1 0 0,0 2 1 0 0,8-2-44 0 0,-14 3 16 0 0,-1 0-1 0 0,0-1 1 0 0,1 1 0 0 0,-1-1 0 0 0,0 0-1 0 0,0 0 1 0 0,0 0 0 0 0,0 0 0 0 0,0 0-1 0 0,0-1 1 0 0,0 1 0 0 0,0-1 0 0 0,0 0-1 0 0,0 0-15 0 0,1-1 31 0 0,-2 2-12 0 0,-1 1 0 0 0,1-1 0 0 0,0 0 0 0 0,0 1 0 0 0,0-1 0 0 0,0 1 0 0 0,0-1 0 0 0,0 1 0 0 0,0 0 0 0 0,0 0 1 0 0,2 0-21 0 0,16-3 128 0 0,-3-2-90 0 0,-14 4-249 0 0,0 0 0 0 0,0 0 1 0 0,0 0-1 0 0,0 0 0 0 0,0 0 0 0 0,-1-1 0 0 0,1 1 0 0 0,2-3 212 0 0,-3 2-8894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3.4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7232 0 0,'3'43'3641'0'0,"-8"96"-1877"0"0,10-42-823 0 0,-5-95-919 0 0,0 0-1 0 0,0-1 0 0 0,0 1 1 0 0,0 0-1 0 0,1 0 0 0 0,-1 0 1 0 0,1 0-1 0 0,-1-1 0 0 0,1 1 1 0 0,0 0-1 0 0,-1 0 0 0 0,1-1 1 0 0,0 1-1 0 0,0 0 0 0 0,0-1 1 0 0,0 1-1 0 0,1-1 0 0 0,-1 0 1 0 0,0 1-1 0 0,0-1 0 0 0,2 1-21 0 0,-2 0 28 0 0,0-1-1 0 0,0 0 1 0 0,0 1-1 0 0,0-1 1 0 0,-1 0 0 0 0,1 1-1 0 0,-1-1 1 0 0,1 1-1 0 0,-1 0 1 0 0,1-1-1 0 0,-1 1-27 0 0,0 0 66 0 0,1 0 0 0 0,-1 0 0 0 0,1-1 0 0 0,-1 1 0 0 0,1 0 0 0 0,0 0 0 0 0,-1-1 0 0 0,1 1 1 0 0,0-1-1 0 0,0 1 0 0 0,1 1-66 0 0,1 0 76 0 0,0-1 0 0 0,0 1 0 0 0,0 0 0 0 0,0-1 0 0 0,1 0 0 0 0,-1 0 0 0 0,0 0 0 0 0,1 0 0 0 0,0 0 0 0 0,2 1-76 0 0,-3-3 28 0 0,-1 0-1 0 0,0 1 0 0 0,1-1 1 0 0,-1 0-1 0 0,1 0 0 0 0,-1 0 1 0 0,1 0-1 0 0,-1-1 0 0 0,0 1 1 0 0,1-1-1 0 0,-1 1 0 0 0,0-1 1 0 0,1 0-1 0 0,-1 0 0 0 0,0 0 1 0 0,0 0-1 0 0,0-1 0 0 0,1 1 0 0 0,-1-1-27 0 0,38-24 204 0 0,-26 14-315 0 0,-9 8-132 0 0,-1 1-1 0 0,0-1 1 0 0,0 0 0 0 0,0 0 0 0 0,0-1 0 0 0,-1 1-1 0 0,0-1 1 0 0,1 0 243 0 0,-3 3-10346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3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1 7144 0 0,'-3'17'4145'0'0,"2"-11"-4111"0"0,1 0-1 0 0,-1 0 1 0 0,-1 0 0 0 0,1 0-1 0 0,-1 0 1 0 0,-2 5-34 0 0,1-4 35 0 0,0 1 1 0 0,1-1-1 0 0,0 1 1 0 0,0 4-36 0 0,-1 43 1859 0 0,4 54-1859 0 0,0-31-110 0 0,-1-78-9448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4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9320 0 0,'14'18'2625'0'0,"-4"0"-1505"0"0,3 13-719 0 0,-9-22-328 0 0,0 0 0 0 0,-1 0 0 0 0,0 1 0 0 0,-1-1 1 0 0,1 2-74 0 0,29 128 421 0 0,-30-129-375 0 0,0 0 0 0 0,1 0 0 0 0,0 0 0 0 0,1-1 0 0 0,0 1-1 0 0,0-1 1 0 0,1 0 0 0 0,0 0 0 0 0,1 0-46 0 0,-2 0 103 0 0,5 4-7 0 0,-9-13-93 0 0,0 0 0 0 0,0 0 0 0 0,1 0 0 0 0,-1 0 0 0 0,0 1 0 0 0,0-1 0 0 0,0 0 0 0 0,0 0 0 0 0,1 0 0 0 0,-1 0 0 0 0,0 1 0 0 0,0-1 0 0 0,0 0 0 0 0,0 0 0 0 0,0 0 0 0 0,0 1 0 0 0,0-1 0 0 0,1 0 0 0 0,-1 0 0 0 0,0 0 0 0 0,0 1 0 0 0,0-1 0 0 0,0 0 0 0 0,0 0 0 0 0,0 1 0 0 0,0-1 0 0 0,0 0 0 0 0,0 0 0 0 0,0 1 0 0 0,0-1 0 0 0,0 0 0 0 0,0 0 0 0 0,0 0 0 0 0,-1 1 0 0 0,1-1-3 0 0,0 1 124 0 0,4-2-69 0 0,8-1-1 0 0,-10 1-47 0 0,-1 1-1 0 0,0 0 0 0 0,0 0 0 0 0,0 0 1 0 0,1-1-1 0 0,-1 1 0 0 0,0 0 0 0 0,0-1 1 0 0,0 1-1 0 0,1-1 0 0 0,-1 0 0 0 0,0 1 0 0 0,0-1 1 0 0,0 0-1 0 0,1 0-6 0 0,15-16-1875 0 0,-16 15-7715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4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8680 0 0,'20'4'2625'0'0,"-17"3"-2451"0"0,-1 0 0 0 0,0 0 0 0 0,0 1 0 0 0,-1-1 0 0 0,0 1 0 0 0,0-1 0 0 0,-1 1 0 0 0,0-1 0 0 0,0 1 0 0 0,-1-1 0 0 0,0 5-174 0 0,0 33 182 0 0,6 80 339 0 0,0-95-439 0 0,1 16 120 0 0,-5-43-164 0 0,-1 0 0 0 0,1 0-1 0 0,0 0 1 0 0,1-1 0 0 0,-1 1 0 0 0,1 0-1 0 0,-1 0 1 0 0,1-1 0 0 0,0 1-1 0 0,-1-1 1 0 0,1 0 0 0 0,1 1 0 0 0,-1-1-1 0 0,0 0 1 0 0,0 0 0 0 0,1 0 0 0 0,1 0-38 0 0,-1-1 18 0 0,-1 0 0 0 0,1-1 0 0 0,-1 1 0 0 0,1-1 1 0 0,-1 0-1 0 0,1 0 0 0 0,0 0 0 0 0,-1 0 1 0 0,1 0-1 0 0,-1 0 0 0 0,1-1 0 0 0,0 1 1 0 0,-1-1-1 0 0,1 0 0 0 0,-1 0 0 0 0,0 0 0 0 0,1 0 1 0 0,-1 0-1 0 0,0-1 0 0 0,1 1-18 0 0,26-9 277 0 0,-21 8-239 0 0,0 0 0 0 0,-1 0 1 0 0,1 0-1 0 0,-1-1 0 0 0,1 0 0 0 0,-1-1 0 0 0,0 1 1 0 0,0-1-1 0 0,0-1-38 0 0,27-14-2532 0 0,-33 19-6985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47:54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0 10368 0 0,'0'0'544'0'0,"-3"0"-544"0"0,3 0 8 0 0,0 0-8 0 0,0 0 8 0 0,0 0-48 0 0,0 0 0 0 0,0 0 0 0 0,0 0 0 0 0,0 0 40 0 0,0 0 0 0 0,0 0 0 0 0,-2 0 0 0 0,-1 0 160 0 0,1 0 8 0 0,2 0-8496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4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7528 0 0,'1'3'90'0'0,"0"-1"0"0"0,0 0 0 0 0,0 0 0 0 0,-1 0 1 0 0,1 1-1 0 0,0-1 0 0 0,-1 0 0 0 0,0 1 0 0 0,0-1 0 0 0,0 0 0 0 0,0 1 1 0 0,0-1-1 0 0,0 2-90 0 0,3 29 797 0 0,4-6-692 0 0,0 1 0 0 0,-2-1 0 0 0,-2 1 0 0 0,1 17-105 0 0,0-2 755 0 0,5 23-755 0 0,17 34 862 0 0,-20-72 210 0 0,-2 0 0 0 0,2 23-1072 0 0,-9-61-1704 0 0,2 8-6854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2 158 5720 0 0,'0'9'2631'0'0,"-2"-18"-947"0"0,2-8-617 0 0,9 43-726 0 0,1 0-1 0 0,7 11-340 0 0,-7-16 207 0 0,-9-20-180 0 0,0 1-1 0 0,0-1 1 0 0,0 0-1 0 0,0 1 1 0 0,0-1-1 0 0,1 0 1 0 0,-1 0-1 0 0,0 0 1 0 0,1 0-1 0 0,-1 0 1 0 0,1 0-1 0 0,-1 0 1 0 0,1-1-1 0 0,-1 1 1 0 0,1-1-1 0 0,0 1 1 0 0,-1-1-1 0 0,1 1 1 0 0,0-1-1 0 0,-1 0 1 0 0,1 0-1 0 0,0 0 1 0 0,0 0-1 0 0,-1 0 1 0 0,1 0-1 0 0,0 0 1 0 0,0-1-27 0 0,1 1 51 0 0,1 0 1 0 0,0-1-1 0 0,0 0 1 0 0,0 0 0 0 0,-1 0-1 0 0,1 0 1 0 0,-1-1-1 0 0,1 1 1 0 0,-1-1-1 0 0,1 0 1 0 0,2-2-52 0 0,4-6 172 0 0,0-1 1 0 0,-1 0-1 0 0,-1 0 1 0 0,1-1-1 0 0,-2 0 1 0 0,2-4-173 0 0,20-46 1364 0 0,-20 42-635 0 0,-6 15-554 0 0,-1 0 0 0 0,1 0 0 0 0,-1 0 0 0 0,0-1 0 0 0,-1 1 0 0 0,1-1 0 0 0,-1 0 0 0 0,0 1 0 0 0,0-1 0 0 0,-1-1-175 0 0,10-14 688 0 0,-10 21-681 0 0,0 0 0 0 0,0 0 1 0 0,0 0-1 0 0,0-1 0 0 0,0 1 0 0 0,0 0 0 0 0,1 0 0 0 0,-1 0 0 0 0,0-1 0 0 0,0 1 0 0 0,0 0 0 0 0,0 0 0 0 0,0 0 0 0 0,0-1 0 0 0,0 1 0 0 0,1 0 0 0 0,-1 0 0 0 0,0 0 0 0 0,0 0 0 0 0,0 0 0 0 0,0-1 0 0 0,1 1 0 0 0,-1 0 0 0 0,0 0 0 0 0,0 0 0 0 0,0 0 0 0 0,1 0 0 0 0,-1 0 0 0 0,0 0 0 0 0,0 0 1 0 0,0 0-1 0 0,1 0 0 0 0,-1 0 0 0 0,0 0 0 0 0,0 0 0 0 0,0 0 0 0 0,1 0 0 0 0,-1 0 0 0 0,0 0 0 0 0,0 0 0 0 0,1 0 0 0 0,-1 0 0 0 0,0 0-7 0 0,11 3-1456 0 0,-9-2 83 0 0,-2-1-10292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8536 0 0,'0'-13'1004'0'0,"2"30"939"0"0,1 5-634 0 0,0 51-524 0 0,-2-44-337 0 0,-2-24-315 0 0,1-1-1 0 0,0 0 1 0 0,0 0 0 0 0,0 0-1 0 0,1 0 1 0 0,-1 1 0 0 0,1-1-1 0 0,1 2-132 0 0,-1 10 1396 0 0,-1-15-1438 0 0,0-1 0 0 0,-1 0 1 0 0,1 1-1 0 0,0-1 1 0 0,0 1-1 0 0,0-1 1 0 0,0 0-1 0 0,0 1 1 0 0,0-1-1 0 0,0 1 0 0 0,0-1 1 0 0,0 0-1 0 0,0 1 1 0 0,0-1-1 0 0,0 1 1 0 0,0-1-1 0 0,0 1 1 0 0,0-1-1 0 0,0 0 0 0 0,0 1 1 0 0,1-1-1 0 0,-1 1 1 0 0,0-1-1 0 0,0 0 1 0 0,0 1-1 0 0,1-1 1 0 0,-1 0-1 0 0,0 1 0 0 0,1-1 1 0 0,-1 0-1 0 0,0 0 1 0 0,1 1-1 0 0,-1-1 1 0 0,0 0-1 0 0,1 0 1 0 0,-1 1-1 0 0,0-1 0 0 0,1 0 1 0 0,-1 0-1 0 0,1 0 1 0 0,-1 0-1 0 0,0 1 1 0 0,1-1-1 0 0,-1 0 1 0 0,1 0-1 0 0,-1 0 0 0 0,0 0 1 0 0,1 0-1 0 0,-1 0 1 0 0,1 0-1 0 0,-1 0 42 0 0,1 0-10266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3 6128 0 0,'0'0'8'0'0,"0"0"0"0"0,0 0 0 0 0,0-1 0 0 0,0 1 0 0 0,0 0 1 0 0,0 0-1 0 0,0 0 0 0 0,0 0 0 0 0,0 0 0 0 0,0 0 0 0 0,0 0 0 0 0,0-1 0 0 0,-1 1 0 0 0,1 0 1 0 0,0 0-1 0 0,0 0 0 0 0,0 0 0 0 0,0 0 0 0 0,0 0 0 0 0,0 0 0 0 0,0 0 0 0 0,0 0 1 0 0,-1 0-1 0 0,1 0 0 0 0,0 0 0 0 0,0 0 0 0 0,0 0 0 0 0,0 0 0 0 0,0 0 0 0 0,0 0 0 0 0,-1 0 1 0 0,1 0-1 0 0,0 0 0 0 0,0 0 0 0 0,0 0 0 0 0,0 0 0 0 0,0 0 0 0 0,0 0 0 0 0,-1 0 1 0 0,1 0-1 0 0,0 0 0 0 0,0 0 0 0 0,0 0 0 0 0,0 0 0 0 0,0 0 0 0 0,0 0 0 0 0,0 0 0 0 0,-1 0 1 0 0,1 0-1 0 0,0 0 0 0 0,0 1 0 0 0,0-1 0 0 0,0 0 0 0 0,0 0 0 0 0,0 0 0 0 0,0 0 1 0 0,0 0-1 0 0,0 0-8 0 0,-13 11 1034 0 0,-12 17 462 0 0,10-5-1453 0 0,1 0 0 0 0,1 1 0 0 0,1 0 0 0 0,1 0 0 0 0,1 2 0 0 0,1-1 0 0 0,-2 16-43 0 0,10-37 98 0 0,1 1-1 0 0,0 0 0 0 0,0 0 0 0 0,1 0 1 0 0,-1 0-1 0 0,1 0 0 0 0,0 0 0 0 0,0 0 1 0 0,0-1-1 0 0,1 1 0 0 0,0 0 0 0 0,0-1 1 0 0,0 0-1 0 0,0 1 0 0 0,1-1 0 0 0,0 0-97 0 0,2 3 165 0 0,-5-6-138 0 0,1 0 0 0 0,-1 0-1 0 0,1 0 1 0 0,-1 0 0 0 0,1 0-1 0 0,0 0 1 0 0,0 0-1 0 0,-1-1 1 0 0,1 1 0 0 0,0 0-1 0 0,0 0 1 0 0,0-1 0 0 0,0 1-1 0 0,0 0 1 0 0,-1-1 0 0 0,1 1-1 0 0,0-1 1 0 0,0 0-1 0 0,1 1 1 0 0,-1-1 0 0 0,0 0-1 0 0,0 1 1 0 0,0-1 0 0 0,0 0-1 0 0,0 0 1 0 0,0 0 0 0 0,0 0-1 0 0,0 0 1 0 0,0 0-1 0 0,1 0 1 0 0,-1-1 0 0 0,0 1-1 0 0,0 0 1 0 0,0-1-27 0 0,23 3 315 0 0,-22-2-291 0 0,0 1 1 0 0,0-1-1 0 0,0 1 0 0 0,0-1 0 0 0,0 0 0 0 0,0 0 0 0 0,0 0 0 0 0,0 0 1 0 0,1-1-1 0 0,-1 1 0 0 0,0 0 0 0 0,0-1 0 0 0,0 0 0 0 0,1 0-24 0 0,2-1 40 0 0,-1 0 1 0 0,0 0-1 0 0,0 0 0 0 0,0-1 0 0 0,0 1 1 0 0,0-1-1 0 0,0 0 0 0 0,-1 0 0 0 0,1-1 0 0 0,-1 1 1 0 0,0-1-1 0 0,0 0 0 0 0,0 1 0 0 0,-1-1 1 0 0,1-1-1 0 0,-1 1 0 0 0,0 0 0 0 0,1-3-40 0 0,0-5 52 0 0,4-8 248 0 0,-1-1 0 0 0,3-21-300 0 0,-9 36 80 0 0,1-1 0 0 0,0 1-1 0 0,-1-1 1 0 0,-1 0 0 0 0,1 1-1 0 0,-1-1 1 0 0,0 1 0 0 0,0-1-1 0 0,-1 1 1 0 0,0 0 0 0 0,0 0-1 0 0,0-1-79 0 0,-2-9 306 0 0,4 15-281 0 0,0 0 0 0 0,0 0 0 0 0,0 0 0 0 0,-1 0 0 0 0,1 0 1 0 0,0-1-1 0 0,0 1 0 0 0,-1 0 0 0 0,1 0 0 0 0,-1 0 0 0 0,1 0 0 0 0,-1 0 0 0 0,1 0 0 0 0,-1 0 0 0 0,1 0 0 0 0,-1 1 0 0 0,0-1 0 0 0,0 0 0 0 0,0 0 0 0 0,1 0 0 0 0,-2 0-25 0 0,2 1-4 0 0,0-4-2001 0 0,0 4-7908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6128 0 0,'0'0'504'0'0,"0"0"-2"0"0,0 0-3 0 0,0 0-34 0 0,0 0-146 0 0,0 0-34 0 0,0 0-2 0 0,0 0-2 0 0,0 0-17 0 0,0 0 3 0 0,3 15 776 0 0,-1-13-1006 0 0,0 1 0 0 0,-1 0 0 0 0,1 0-1 0 0,-1 0 1 0 0,1 1 0 0 0,-1-1 0 0 0,0 0 0 0 0,0 0 0 0 0,-1 1 0 0 0,1-1 0 0 0,-1 0 0 0 0,1 1 0 0 0,-1-1 0 0 0,0 1 0 0 0,0-1 0 0 0,-1 4-37 0 0,3 29 343 0 0,28 85 212 0 0,-29-116-492 0 0,0 0 1 0 0,1-1-1 0 0,0 1 0 0 0,0 0 1 0 0,0 0-1 0 0,0-1 1 0 0,1 1-1 0 0,0-1 0 0 0,0 0 1 0 0,0 0-1 0 0,0 0 1 0 0,1 0-1 0 0,-1 0 0 0 0,1-1 1 0 0,0 1-1 0 0,0-1 0 0 0,0 0 1 0 0,1-1-1 0 0,-1 1 1 0 0,1-1-1 0 0,-1 0 0 0 0,1 0 1 0 0,0 0-1 0 0,0 0 1 0 0,0-1-1 0 0,1 0-63 0 0,-3 0 30 0 0,-1 0 1 0 0,1-1-1 0 0,0 0 1 0 0,-1 0-1 0 0,1 0 0 0 0,0 0 1 0 0,-1 0-1 0 0,1 0 1 0 0,-1-1-1 0 0,1 1 0 0 0,0-1 1 0 0,-1 1-1 0 0,1-1 1 0 0,-1 0-1 0 0,1 0 1 0 0,-1-1-1 0 0,0 1 0 0 0,1 0 1 0 0,-1-1-1 0 0,0 1 1 0 0,0-1-1 0 0,0 0 0 0 0,0 0 1 0 0,0 0-1 0 0,-1 0 1 0 0,1 0-1 0 0,0 0 0 0 0,0-2-30 0 0,4-6 109 0 0,-1-1-1 0 0,0 0 0 0 0,-1 0 1 0 0,-1 0-1 0 0,1-1 0 0 0,-1 0-108 0 0,4-15 144 0 0,-4 18-45 0 0,-1 0 0 0 0,0 0-1 0 0,-1-1 1 0 0,0 1 0 0 0,0 0-1 0 0,-1 0 1 0 0,-1-7-99 0 0,4-17 233 0 0,-2 29-192 0 0,0 0 0 0 0,-1 0 1 0 0,1 0-1 0 0,-1 0 0 0 0,0 0 0 0 0,0 0 1 0 0,0 0-1 0 0,-1 1 0 0 0,1-1 0 0 0,-1 0 0 0 0,0-1-41 0 0,0 3 23 0 0,1 1-1 0 0,0 0 0 0 0,-1 0 1 0 0,1 0-1 0 0,0 0 0 0 0,0 0 0 0 0,0-1 1 0 0,0 1-1 0 0,0 0 0 0 0,0 0 1 0 0,1 0-1 0 0,-1 0 0 0 0,0 0 0 0 0,0 0 1 0 0,1-1-23 0 0,1-11 256 0 0,-2 13-207 0 0,0 0-2220 0 0,0 0-8881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71 5624 0 0,'-4'-50'5566'0'0,"4"49"-5538"0"0,0 0 0 0 0,-1 0-1 0 0,1 0 1 0 0,0 0 0 0 0,0 0-1 0 0,-1 1 1 0 0,1-1 0 0 0,0 0-1 0 0,-1 0 1 0 0,1 0 0 0 0,-1 0-1 0 0,1 1 1 0 0,-1-1 0 0 0,1 0-1 0 0,-1 0 1 0 0,0 1 0 0 0,1-1-1 0 0,-1 0 1 0 0,0 1 0 0 0,0-1-1 0 0,0 1 1 0 0,1-1 0 0 0,-1 1-1 0 0,0-1 1 0 0,0 1 0 0 0,0 0-1 0 0,0-1 1 0 0,0 1 0 0 0,0 0-1 0 0,0 0 1 0 0,1 0 0 0 0,-1 0-1 0 0,0 0 1 0 0,0 0 0 0 0,0 0-1 0 0,0 0 1 0 0,0 0 0 0 0,0 0-1 0 0,0 0 1 0 0,0 1-28 0 0,-7 3 48 0 0,0 1 0 0 0,1 0 1 0 0,0 0-1 0 0,0 1 0 0 0,1 0 0 0 0,-1 0 0 0 0,1 1 0 0 0,1 0 1 0 0,-1 0-1 0 0,0 2-48 0 0,-5 7 59 0 0,1 1 0 0 0,1 0 0 0 0,1 1 1 0 0,-1 3-60 0 0,7-16 24 0 0,-6 14 20 0 0,0 0-1 0 0,1 1 1 0 0,2 0 0 0 0,0 0 0 0 0,1 1-1 0 0,1 0-43 0 0,0 0 24 0 0,1-11-26 0 0,1 1 0 0 0,0-1 0 0 0,1 0 0 0 0,0 0 0 0 0,0 0 0 0 0,1 4 2 0 0,0-13 6 0 0,-1 1 1 0 0,1 0-1 0 0,-1 0 1 0 0,1 0-1 0 0,-1 0 1 0 0,1 0-1 0 0,0-1 0 0 0,0 1 1 0 0,0 0-1 0 0,0-1 1 0 0,0 1-1 0 0,0-1 1 0 0,1 1-1 0 0,-1-1 1 0 0,0 1-1 0 0,1-1 0 0 0,-1 0 1 0 0,1 0-1 0 0,0 1 1 0 0,-1-1-1 0 0,1-1 1 0 0,0 1-1 0 0,0 0 1 0 0,-1 0-1 0 0,1 0 0 0 0,0-1 1 0 0,0 1-1 0 0,0-1 1 0 0,0 0-1 0 0,0 0 1 0 0,0 1-1 0 0,0-1 0 0 0,0 0 1 0 0,1-1-7 0 0,8 2 24 0 0,0-2 1 0 0,1 0-1 0 0,-1 0 0 0 0,0-1 0 0 0,0 0 1 0 0,0-1-1 0 0,0 0 0 0 0,0-1 1 0 0,7-4-25 0 0,21-8 84 0 0,-34 15-77 0 0,1-1 1 0 0,-1 0 0 0 0,0 0 0 0 0,0-1-1 0 0,0 1 1 0 0,0-1 0 0 0,0 0-1 0 0,-1 0 1 0 0,1-1 0 0 0,0-1-8 0 0,4-3-1729 0 0,-7 6-6975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0 373 8640 0 0,'0'0'0'0'0,"2"9"1638"0"0,7-16 73 0 0,4-18-1010 0 0,-10 16-522 0 0,11-33 416 0 0,-12 33-435 0 0,1 0 1 0 0,-1 1-1 0 0,2-1 0 0 0,-1 1 0 0 0,4-6-160 0 0,24-50 842 0 0,-26 51-647 0 0,1 0 0 0 0,0 1 1 0 0,0 0-1 0 0,2 0 0 0 0,-1 1 0 0 0,1-1 0 0 0,4-2-195 0 0,3-1 414 0 0,1 0 0 0 0,1 1 0 0 0,1 1 0 0 0,4-2-414 0 0,-21 14 30 0 0,-1 0 0 0 0,1 1 0 0 0,0-1 0 0 0,0 1 0 0 0,0-1 0 0 0,0 1 0 0 0,0-1 0 0 0,0 1 1 0 0,0 0-1 0 0,0-1 0 0 0,0 1 0 0 0,0 0 0 0 0,0 0 0 0 0,0 0 0 0 0,0 0 0 0 0,0 0 0 0 0,0 0 0 0 0,0 0 0 0 0,0 0 1 0 0,0 0-1 0 0,0 0 0 0 0,0 1 0 0 0,0-1 0 0 0,0 0 0 0 0,0 1 0 0 0,0-1 0 0 0,0 1 0 0 0,0-1 0 0 0,-1 1 0 0 0,1-1-30 0 0,22 17 426 0 0,-17-10-380 0 0,-2 0 1 0 0,1 0 0 0 0,-1 1 0 0 0,0-1-1 0 0,0 1 1 0 0,-1 0 0 0 0,0 2-47 0 0,17 61 196 0 0,-15-52-151 0 0,-3-11-22 0 0,1 1 1 0 0,0-1 0 0 0,0 0-1 0 0,1 0 1 0 0,0-1-1 0 0,2 3-23 0 0,-4-6 12 0 0,50 83-149 0 0,-48-78-79 0 0,-4-8 186 0 0,0 0 0 0 0,0-1 0 0 0,1 1 0 0 0,-1 0 0 0 0,0 0 0 0 0,0 0 1 0 0,1-1-1 0 0,-1 1 0 0 0,1 0 0 0 0,-1 0 0 0 0,1-1 0 0 0,-1 1 0 0 0,1 0 0 0 0,-1-1 0 0 0,1 1 0 0 0,0-1 0 0 0,-1 1 0 0 0,1-1 0 0 0,0 1 0 0 0,-1-1 0 0 0,1 1 0 0 0,0-1 0 0 0,0 0 0 0 0,-1 1 0 0 0,1-1 0 0 0,0 0 30 0 0,0 8-1395 0 0,-1-7-400 0 0,0-1-9541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16 126 7528 0 0,'-4'1'151'0'0,"4"-1"-136"0"0,0 0-1 0 0,-1 1 1 0 0,1-1 0 0 0,0 0 0 0 0,0 0 0 0 0,0 0 0 0 0,-1 0 0 0 0,1 0 0 0 0,0 1 0 0 0,0-1 0 0 0,-1 0 0 0 0,1 0 0 0 0,0 0 0 0 0,0 0-1 0 0,-1 0 1 0 0,1 0 0 0 0,0 0 0 0 0,0 0 0 0 0,-1 0 0 0 0,1 0 0 0 0,0 0 0 0 0,0 0 0 0 0,-1 0 0 0 0,1 0 0 0 0,0 0 0 0 0,0 0-1 0 0,-1 0 1 0 0,1 0 0 0 0,0-1 0 0 0,0 1 0 0 0,-1 0 0 0 0,1 0 0 0 0,0 0 0 0 0,0 0 0 0 0,0 0 0 0 0,-1-1 0 0 0,1 1 0 0 0,0 0-1 0 0,0 0 1 0 0,0 0 0 0 0,0-1 0 0 0,-1 1 0 0 0,1 0 0 0 0,0 0 0 0 0,0-1 0 0 0,0 1 0 0 0,0 0 0 0 0,0 0 0 0 0,0-1 0 0 0,0 1-1 0 0,0 0 1 0 0,0 0-15 0 0,0-1 107 0 0,0 1-97 0 0,-1 0 0 0 0,1-1-1 0 0,0 1 1 0 0,0 0 0 0 0,0 0 0 0 0,0-1-1 0 0,0 1 1 0 0,0 0 0 0 0,0-1 0 0 0,0 1-1 0 0,0 0 1 0 0,0-1 0 0 0,0 1 0 0 0,0 0-1 0 0,0-1 1 0 0,0 1 0 0 0,0 0 0 0 0,0 0-1 0 0,0-1 1 0 0,0 1 0 0 0,0 0 0 0 0,1-1-1 0 0,-1 1 1 0 0,0 0 0 0 0,0 0 0 0 0,0-1-1 0 0,0 1 1 0 0,1 0 0 0 0,-1 0 0 0 0,0 0-1 0 0,0-1 1 0 0,1 1 0 0 0,-1 0 0 0 0,0 0-1 0 0,0 0 1 0 0,1 0 0 0 0,-1-1 0 0 0,0 1-1 0 0,0 0 1 0 0,1 0-10 0 0,8-10 535 0 0,3 0-184 0 0,0-1 0 0 0,1 2-1 0 0,0-1 1 0 0,0 2 0 0 0,1 0-1 0 0,0 0 1 0 0,0 2 0 0 0,1 0-1 0 0,0 0 1 0 0,0 1 0 0 0,0 1-1 0 0,13-2-350 0 0,2 5 761 0 0,-27 2-893 0 0,0-1 0 0 0,1 0 0 0 0,-1 0 0 0 0,1 0 1 0 0,-1-1-1 0 0,1 1 0 0 0,-1-1 0 0 0,0 0 1 0 0,1 0-1 0 0,0 0 132 0 0,-3 0-9377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1 351 8936 0 0,'3'-2'910'0'0,"-3"2"-848"0"0,1 0 0 0 0,-1 0 0 0 0,0 0-1 0 0,1 0 1 0 0,-1 0 0 0 0,0 0 0 0 0,1 0 0 0 0,-1 0-1 0 0,0 0 1 0 0,0 0 0 0 0,1 0 0 0 0,-1 0 0 0 0,0 0 0 0 0,1 0-1 0 0,-1-1 1 0 0,0 1 0 0 0,0 0 0 0 0,1 0 0 0 0,-1 0-1 0 0,0 0 1 0 0,0-1 0 0 0,0 1 0 0 0,1 0 0 0 0,-1 0 0 0 0,0-1-1 0 0,0 1 1 0 0,0 0 0 0 0,0 0 0 0 0,1-1 0 0 0,-1 1-1 0 0,0 0 1 0 0,0 0 0 0 0,0-1 0 0 0,0 1 0 0 0,0 0 0 0 0,0-1-1 0 0,0 1 1 0 0,0 0 0 0 0,0-1-62 0 0,14-24 1385 0 0,16-80-699 0 0,-26 89-347 0 0,-1 0 0 0 0,0 0 0 0 0,0-10-339 0 0,-2 16 226 0 0,1 0-1 0 0,1-1 1 0 0,-1 1 0 0 0,2 0 0 0 0,3-8-226 0 0,4-11 725 0 0,-11 28-682 0 0,1-1 0 0 0,0 0 0 0 0,0 0-1 0 0,0 1 1 0 0,1-1 0 0 0,-1 1 0 0 0,0-1-1 0 0,1 1 1 0 0,-1-1 0 0 0,0 1 0 0 0,1 0-1 0 0,0 0 1 0 0,-1 0 0 0 0,1-1-43 0 0,14-13 499 0 0,-15 15-490 0 0,-1 0 1 0 0,0-1 0 0 0,1 1-1 0 0,-1 0 1 0 0,1 0 0 0 0,-1-1 0 0 0,0 1-1 0 0,1 0 1 0 0,-1 0 0 0 0,1 0-1 0 0,-1 0 1 0 0,1-1 0 0 0,-1 1-1 0 0,0 0 1 0 0,1 0 0 0 0,-1 0-1 0 0,1 0 1 0 0,-1 0 0 0 0,1 0-1 0 0,-1 0 1 0 0,1 0 0 0 0,-1 1-1 0 0,0-1 1 0 0,1 0 0 0 0,-1 0-1 0 0,1 0 1 0 0,-1 0 0 0 0,0 0-1 0 0,1 1 1 0 0,-1-1 0 0 0,1 0 0 0 0,-1 0-1 0 0,0 1 1 0 0,1-1 0 0 0,-1 0-1 0 0,0 1 1 0 0,1-1 0 0 0,-1 0-1 0 0,0 1 1 0 0,0-1 0 0 0,1 1-1 0 0,-1-1 1 0 0,0 0-10 0 0,13 17 136 0 0,-4 0-129 0 0,-1 1 0 0 0,-1-1 1 0 0,0 1-1 0 0,1 12-7 0 0,-2-9-58 0 0,1 0 0 0 0,1 0-1 0 0,1 0 59 0 0,-3-13-76 0 0,-1 1-1 0 0,1-1 0 0 0,0 0 1 0 0,2 2 76 0 0,9 10-204 0 0,-7-8 66 0 0,0 0 0 0 0,1-1 0 0 0,1 0 138 0 0,6 6-293 0 0,-18-16 293 0 0,1-1 0 0 0,-1 0-1 0 0,1 1 1 0 0,-1-1 0 0 0,1 0-1 0 0,-1 1 1 0 0,0-1 0 0 0,1 0-1 0 0,-1 0 1 0 0,1 1 0 0 0,-1-1-1 0 0,1 0 1 0 0,-1 0 0 0 0,1 0-1 0 0,0 0 1 0 0,-1 0 0 0 0,1 0 0 0 0,-1 0-1 0 0,1 0 1 0 0,-1 0 0 0 0,1 0-1 0 0,-1 0 1 0 0,1 0 0 0 0,-1 0-1 0 0,1 0 1 0 0,-1 0 0 0 0,1-1-1 0 0,-1 1 1 0 0,1 0 0 0 0,-1 0 0 0 0,1-1-1 0 0,-1 1 1 0 0,1 0 0 0 0,-1 0-1 0 0,0-1 1 0 0,1 1 0 0 0,-1-1-1 0 0,1 1 1 0 0,-1 0 0 0 0,0-1-1 0 0,1 1 1 0 0,-1-1 0 0 0,0 1-1 0 0,0-1 1 0 0,1 1 0 0 0,12-26 173 0 0,-11 21-99 0 0,3-11 62 0 0,-1 1 0 0 0,-1-1 0 0 0,0 1 0 0 0,-1-1-1 0 0,0 0 1 0 0,-2 0 0 0 0,0-10-136 0 0,6-110 1219 0 0,2 130-899 0 0,2-2-3018 0 0,-10 8-9813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9 896 0 0,'0'0'224'0'0,"0"0"0"0"0,0 0 0 0 0,0 0 12 0 0,0 0 48 0 0,-4-1 12 0 0,-12-5 0 0 0,13 4-1 0 0,3 2-5 0 0,0 1-242 0 0,0 0 0 0 0,0 0 1 0 0,0 0-1 0 0,0 0 0 0 0,0 0 0 0 0,-1 0 0 0 0,1-1 0 0 0,0 1 0 0 0,0 0 0 0 0,0 0 0 0 0,-1 0 0 0 0,1 0 1 0 0,0 0-1 0 0,-1-1 0 0 0,1 1 0 0 0,-1 0 0 0 0,1 0 0 0 0,-1-1 0 0 0,1 1 0 0 0,-1 0 0 0 0,0-1 1 0 0,1 1-1 0 0,-1-1 0 0 0,0 1 0 0 0,0-1 0 0 0,1 1 0 0 0,-1-1 0 0 0,0 1 0 0 0,0-1 0 0 0,0 0 1 0 0,1 1-1 0 0,-2-1-48 0 0,-2 1 80 0 0,0-1 1 0 0,-1 0 0 0 0,1 0 0 0 0,0 0-1 0 0,0 0 1 0 0,-4-1-81 0 0,6 1 93 0 0,-1-1-1 0 0,0 1 0 0 0,1 0 1 0 0,-1 0-1 0 0,0 0 1 0 0,1 0-1 0 0,-1 0 1 0 0,0 1-1 0 0,-2 0-92 0 0,-7 7 447 0 0,11-7-389 0 0,0 0 0 0 0,0 0-1 0 0,0 0 1 0 0,0 0 0 0 0,-1 0 0 0 0,1-1-1 0 0,0 1 1 0 0,0 0 0 0 0,-1-1 0 0 0,1 1-1 0 0,0-1 1 0 0,-1 0 0 0 0,1 1 0 0 0,0-1-1 0 0,-1 0-57 0 0,-3 1 42 0 0,-1 1 0 0 0,1 0 0 0 0,0 0 0 0 0,0 0 0 0 0,0 1 0 0 0,1-1 0 0 0,-1 1 0 0 0,0 0 0 0 0,1 0 0 0 0,-1 2-42 0 0,-29 16 276 0 0,32-20-267 0 0,0 1 0 0 0,-1 0 0 0 0,1 0 0 0 0,0 0 0 0 0,1 0 0 0 0,-1 0 0 0 0,0 1 0 0 0,1-1 0 0 0,-1 0 0 0 0,1 1 0 0 0,0-1 0 0 0,-1 1 0 0 0,1 1-9 0 0,-9 15 105 0 0,5-12-82 0 0,1 1 0 0 0,0 0 0 0 0,0-1 0 0 0,1 1 0 0 0,0 0 0 0 0,1 1 0 0 0,-2 3-23 0 0,2-1 82 0 0,-2 0 0 0 0,0 0 1 0 0,-5 10-83 0 0,7-15 76 0 0,0 1 0 0 0,0 0 0 0 0,0 0 0 0 0,1 0 1 0 0,0 0-1 0 0,1 0 0 0 0,-1 0 0 0 0,1 0 0 0 0,1 0 1 0 0,-1 0-1 0 0,1 2-76 0 0,0 4 103 0 0,-1-9-55 0 0,0 0 1 0 0,1 0-1 0 0,-1 0 1 0 0,0 0-1 0 0,1 0 1 0 0,0 0-1 0 0,0 0 0 0 0,0-1 1 0 0,1 1-1 0 0,-1 0 1 0 0,1-1-1 0 0,0 1 1 0 0,0-1-1 0 0,0 1 0 0 0,1-1 1 0 0,-1 0-1 0 0,1 0 1 0 0,0 0-1 0 0,-1 0 1 0 0,1 0-1 0 0,0-1 0 0 0,1 1 1 0 0,-1-1-1 0 0,0 0 1 0 0,3 1-49 0 0,-2-1-5 0 0,0-1 0 0 0,0 1 0 0 0,0-1 1 0 0,0 0-1 0 0,0 0 0 0 0,1 0 0 0 0,-1-1 0 0 0,0 1 1 0 0,1-1-1 0 0,-1 0 0 0 0,0 0 0 0 0,2-1 5 0 0,6-1-19 0 0,1 0 0 0 0,-2-1 0 0 0,9-2 19 0 0,23-13-1295 0 0,-42 18-5503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4616 0 0,'9'-7'808'0'0,"-7"4"-655"0"0,0 1-1 0 0,0 0 0 0 0,0 0 0 0 0,1-1 1 0 0,-1 2-1 0 0,0-1 0 0 0,1 0 1 0 0,0 0-1 0 0,-1 1 0 0 0,1 0 0 0 0,0-1 1 0 0,3 0-153 0 0,-6 2 61 0 0,0 0 16 0 0,22 4 729 0 0,-17-1-685 0 0,0 0-1 0 0,0 0 1 0 0,-1 1 0 0 0,1-1 0 0 0,-1 1-1 0 0,0 1 1 0 0,0-1 0 0 0,-1 0 0 0 0,1 1-1 0 0,-1 0 1 0 0,0 0 0 0 0,0 0 0 0 0,0 0-1 0 0,-1 0 1 0 0,0 0 0 0 0,0 1 0 0 0,0-1 0 0 0,-1 1-1 0 0,0 1-120 0 0,3 15 241 0 0,-1 0 0 0 0,-2 0 0 0 0,0 0 0 0 0,-2 10-241 0 0,1-5 132 0 0,0-26-96 0 0,0 1 42 0 0,0-1-113 0 0,0-1-1 0 0,0 0 1 0 0,0 0-1 0 0,-1 1 1 0 0,1-1-1 0 0,0 0 1 0 0,0 1-1 0 0,0-1 1 0 0,0 0-1 0 0,0 0 1 0 0,0 1-1 0 0,0-1 1 0 0,0 0-1 0 0,0 1 0 0 0,0-1 1 0 0,1 0-1 0 0,-1 1 1 0 0,0-1-1 0 0,0 0 1 0 0,0 0-1 0 0,0 1 1 0 0,0-1-1 0 0,0 0 1 0 0,1 0-1 0 0,-1 1 1 0 0,0-1-1 0 0,0 0 1 0 0,0 0-1 0 0,1 0 1 0 0,-1 1-1 0 0,0-1 1 0 0,0 0 35 0 0,1 0-7548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4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1 154 4616 0 0,'9'6'500'0'0,"-8"-5"-443"0"0,-1-1 1 0 0,1 0 0 0 0,-1 1 0 0 0,1-1-1 0 0,-1 0 1 0 0,1 1 0 0 0,0-1 0 0 0,-1 0-1 0 0,1 0 1 0 0,0 0 0 0 0,-1 0 0 0 0,1 0-1 0 0,-1 0 1 0 0,1 0 0 0 0,0 0 0 0 0,-1 0-1 0 0,1 0 1 0 0,0 0 0 0 0,-1 0 0 0 0,1 0-1 0 0,-1 0 1 0 0,1 0 0 0 0,0-1 0 0 0,-1 1-1 0 0,1 0 1 0 0,-1-1 0 0 0,1 1 0 0 0,-1 0 0 0 0,1-1-1 0 0,-1 1 1 0 0,1 0 0 0 0,0-1-58 0 0,134-54 1794 0 0,-96 36-1573 0 0,1 2 1 0 0,0 2-1 0 0,1 1 0 0 0,1 3 0 0 0,38-7-221 0 0,-46 14 234 0 0,0 1 0 0 0,-1 1 0 0 0,1 2 0 0 0,21 3-234 0 0,9 0 386 0 0,-48-3-790 0 0,0 1 0 0 0,0 0 0 0 0,8 2 404 0 0,-18-1-7126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7 6728 0 0,'0'0'710'0'0,"0"0"-3"0"0,1-5 1963 0 0,-2 3-1429 0 0,-2 4-1225 0 0,0 0 0 0 0,0 0 0 0 0,1-1 0 0 0,-2 1 0 0 0,1-1 0 0 0,0 0 0 0 0,0 0 0 0 0,0 0 0 0 0,-1 0 0 0 0,-1-1-16 0 0,-10 5 54 0 0,12-4-45 0 0,-1 1-1 0 0,1-1 0 0 0,0 1 0 0 0,0 0 1 0 0,0 0-1 0 0,0 0 0 0 0,0 0 0 0 0,1 1 1 0 0,-2 0-9 0 0,-12 11 85 0 0,14-10-63 0 0,0 0 0 0 0,0 0 0 0 0,0 0-1 0 0,0 0 1 0 0,0 1 0 0 0,1-1 0 0 0,0 1 0 0 0,0-1-1 0 0,0 1 1 0 0,0 2-22 0 0,-4 15 112 0 0,2-8-8 0 0,1 1 1 0 0,0 0 0 0 0,1 1-1 0 0,1-1 1 0 0,1 0 0 0 0,0 7-105 0 0,1 18 118 0 0,-2-36-94 0 0,0-1-1 0 0,0 1 1 0 0,0-1-1 0 0,1 1 0 0 0,-1-1 1 0 0,1 0-1 0 0,0 1 1 0 0,0-1-1 0 0,0 0 1 0 0,1 0-1 0 0,-1 1 0 0 0,1-1 1 0 0,0 0-1 0 0,0-1 1 0 0,0 1-1 0 0,0 0 1 0 0,0 0-1 0 0,1-1 0 0 0,-1 1 1 0 0,1-1-1 0 0,0 1-23 0 0,0-2 2 0 0,0 0-1 0 0,0 0 1 0 0,1 0 0 0 0,-1 0-1 0 0,0-1 1 0 0,0 1 0 0 0,0-1-1 0 0,2 0-1 0 0,13 2-3 0 0,-14-1-8 0 0,0-2-1 0 0,0 1 1 0 0,0 0 0 0 0,0-1 0 0 0,0 0 0 0 0,1 0 0 0 0,-1 0 0 0 0,-1-1 0 0 0,1 1 0 0 0,0-1 0 0 0,0 0 0 0 0,0 0 0 0 0,-1 0 0 0 0,2-1 11 0 0,15-7-85 0 0,-16 8-75 0 0,0 0 0 0 0,-1 0 0 0 0,1-1 1 0 0,0 1-1 0 0,-1-1 0 0 0,1 1 0 0 0,-1-1 1 0 0,0 0-1 0 0,0-1 0 0 0,0 1 0 0 0,2-3 160 0 0,-5 5-8586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18 125 7432 0 0,'0'1'8'0'0,"0"-1"0"0"0,0 0 1 0 0,0 0-1 0 0,0 0 0 0 0,0 0 1 0 0,1 1-1 0 0,-1-1 0 0 0,0 0 1 0 0,0 0-1 0 0,0 0 0 0 0,0 0 1 0 0,0 1-1 0 0,0-1 0 0 0,0 0 1 0 0,0 0-1 0 0,0 0 0 0 0,-1 1 1 0 0,1-1-1 0 0,0 0 0 0 0,0 0 1 0 0,0 0-1 0 0,0 0 0 0 0,0 1 1 0 0,0-1-1 0 0,0 0 0 0 0,0 0 1 0 0,0 0-1 0 0,-1 0 0 0 0,1 0 1 0 0,0 1-1 0 0,0-1 0 0 0,0 0 0 0 0,0 0 1 0 0,0 0-1 0 0,-1 0 0 0 0,1 0 1 0 0,0 0-1 0 0,0 0 0 0 0,0 0 1 0 0,0 0-1 0 0,-1 0 0 0 0,1 1 1 0 0,0-1-1 0 0,0 0 0 0 0,0 0 1 0 0,0 0-1 0 0,-1 0 0 0 0,1 0 1 0 0,0 0-1 0 0,0 0 0 0 0,0 0-8 0 0,-9-10 943 0 0,8 9-894 0 0,1 1 0 0 0,-1-1-1 0 0,1 0 1 0 0,-1 0-1 0 0,1 0 1 0 0,0 0 0 0 0,-1 0-1 0 0,1 0 1 0 0,0-1-1 0 0,-1 1 1 0 0,1 0-1 0 0,0 0 1 0 0,0 0 0 0 0,0 0-1 0 0,0 0 1 0 0,0 0-1 0 0,0 0 1 0 0,1 0 0 0 0,-1 0-1 0 0,0 0 1 0 0,0 0-1 0 0,1 0 1 0 0,-1 0-1 0 0,1 0 1 0 0,-1 0 0 0 0,1 0-1 0 0,-1 0 1 0 0,1 0-1 0 0,0 0 1 0 0,0 0-49 0 0,11-12 229 0 0,8-6-189 0 0,-18 18-36 0 0,56-32 75 0 0,-52 30-71 0 0,1 0 0 0 0,-1 1 0 0 0,0 0-1 0 0,1 0 1 0 0,-1 0 0 0 0,1 1 0 0 0,0 0 0 0 0,5 0-8 0 0,-6 1-262 0 0,0-1 0 0 0,0 1 0 0 0,-1-1 0 0 0,1-1 0 0 0,3 0 262 0 0,-5 1-6690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0 6824 0 0,'-2'31'3142'0'0,"-2"20"-2368"0"0,-2 18-625 0 0,-5 26 1128 0 0,11-7-1683 0 0,0-88-8002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1 103 6928 0 0,'57'-3'3190'0'0,"29"-9"-2793"0"0,-15 2-10 0 0,19-4 297 0 0,39-14-684 0 0,-91 19-41 0 0,15-7-1592 0 0,-30 6-5455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68 5224 0 0,'0'0'132'0'0,"0"0"0"0"0,-1 0 1 0 0,1 0-1 0 0,0 0 0 0 0,0 0 1 0 0,0 1-1 0 0,-1-1 0 0 0,1 0 1 0 0,0 0-1 0 0,0-1 0 0 0,0 1 0 0 0,-1 0 1 0 0,1 0-1 0 0,0 0 0 0 0,0 0 1 0 0,-1 0-1 0 0,1 0 0 0 0,0 0 1 0 0,0 0-1 0 0,0 0 0 0 0,0 0 0 0 0,-1 0 1 0 0,1-1-1 0 0,0 1 0 0 0,0 0 1 0 0,0 0-1 0 0,0 0 0 0 0,-1 0 1 0 0,1 0-1 0 0,0-1 0 0 0,0 1 0 0 0,0 0 1 0 0,0 0-1 0 0,0 0 0 0 0,0-1-132 0 0,-3-3 1198 0 0,0 1-1144 0 0,1 1-1 0 0,-1 0 1 0 0,0-1 0 0 0,0 1 0 0 0,0 0 0 0 0,0 1 0 0 0,-1-1 0 0 0,1 1 0 0 0,0-1-1 0 0,-1 1 1 0 0,1 0 0 0 0,-1 0 0 0 0,0 0 0 0 0,0 0-54 0 0,2 1 24 0 0,1-1 0 0 0,-1 1-1 0 0,0 0 1 0 0,1 0 0 0 0,-1-1 0 0 0,0 1 0 0 0,1 0 0 0 0,-1 0-1 0 0,0 0 1 0 0,1 1 0 0 0,-1-1 0 0 0,1 0 0 0 0,-1 1 0 0 0,0-1 0 0 0,1 1-1 0 0,-1-1 1 0 0,1 1 0 0 0,-1 0 0 0 0,1-1 0 0 0,-1 1 0 0 0,1 0-1 0 0,0 0 1 0 0,-1 0 0 0 0,1 0 0 0 0,0 1 0 0 0,0-1 0 0 0,0 0-1 0 0,0 0 1 0 0,0 1 0 0 0,0-1 0 0 0,0 1-24 0 0,0 0 32 0 0,-1 0 0 0 0,1 1 0 0 0,0-1-1 0 0,-1 0 1 0 0,1 0 0 0 0,-1 0 0 0 0,0 0 0 0 0,0 0 0 0 0,-1 1-32 0 0,1-1 31 0 0,0 0 0 0 0,-1 1 1 0 0,2-1-1 0 0,-1 0 0 0 0,0 1 0 0 0,0-1 0 0 0,1 1 1 0 0,-1 0-1 0 0,1 0-31 0 0,-4 9 50 0 0,1 1 0 0 0,0-1 0 0 0,1 1 1 0 0,0 0-1 0 0,1 0 0 0 0,0 0 0 0 0,1 1 0 0 0,1 9-50 0 0,0-19 13 0 0,0 1-1 0 0,1-1 1 0 0,-1 0-1 0 0,1 1 1 0 0,0-1 0 0 0,0 0-1 0 0,1 0 1 0 0,-1 0-1 0 0,1 1 1 0 0,0-2-1 0 0,0 1 1 0 0,0 0 0 0 0,0 0-1 0 0,1-1 1 0 0,0 1-1 0 0,-1-1 1 0 0,1 0-1 0 0,1 0 1 0 0,-1 0 0 0 0,0 0-1 0 0,1 0 1 0 0,-1-1-1 0 0,1 1 1 0 0,0-1 0 0 0,0 0-1 0 0,0 0 1 0 0,0-1-1 0 0,0 1-12 0 0,4 0 26 0 0,-1 1 0 0 0,0-2 0 0 0,1 1 0 0 0,0-1 0 0 0,-1 0-1 0 0,1-1 1 0 0,0 1 0 0 0,-1-2 0 0 0,1 1 0 0 0,6-2-26 0 0,-10 1 13 0 0,-1 1 1 0 0,0-1 0 0 0,0-1-1 0 0,0 1 1 0 0,0 0-1 0 0,0-1 1 0 0,0 1 0 0 0,0-1-1 0 0,0 0 1 0 0,0 0-1 0 0,-1 0 1 0 0,1 0 0 0 0,-1-1-1 0 0,1 1 1 0 0,-1 0-1 0 0,0-1 1 0 0,0 0 0 0 0,0 0-1 0 0,0 0 1 0 0,-1 1-1 0 0,1-2 1 0 0,-1 1 0 0 0,0 0-1 0 0,0 0 1 0 0,0-1-14 0 0,2-4 53 0 0,0 0 1 0 0,-1-1-1 0 0,0 1 1 0 0,0-1-1 0 0,-1 1 1 0 0,0-1-1 0 0,0 0 1 0 0,-1 1-1 0 0,-1-1 1 0 0,1 0-1 0 0,-1 1 1 0 0,-1-1 0 0 0,1 1-1 0 0,-2-1 1 0 0,0-1-54 0 0,-3-9 226 0 0,-1 1 0 0 0,0-1 0 0 0,-2 1 0 0 0,0 1 0 0 0,-1 0-1 0 0,-7-9-225 0 0,14 24-2078 0 0,3 2-8315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1 259 9040 0 0,'13'-10'1309'0'0,"-12"8"-1077"0"0,0 0 1 0 0,1 0-1 0 0,-1 0 0 0 0,0 0 1 0 0,0 0-1 0 0,0 0 0 0 0,0 0 1 0 0,0-1-1 0 0,-1 1 1 0 0,1 0-1 0 0,-1-2-232 0 0,4-17 633 0 0,0-1 1 0 0,-2 1-1 0 0,-1-1 0 0 0,0-11-633 0 0,7 5 1227 0 0,-8 28-1200 0 0,1-1 0 0 0,-1 1 0 0 0,0 0 0 0 0,0-1 0 0 0,0 1 1 0 0,1 0-1 0 0,-1 0 0 0 0,0-1 0 0 0,1 1 0 0 0,-1 0 0 0 0,0 0 0 0 0,0-1 1 0 0,1 1-1 0 0,-1 0 0 0 0,0 0 0 0 0,1 0 0 0 0,-1 0 0 0 0,1 0 0 0 0,-1 0 1 0 0,0-1-1 0 0,1 1 0 0 0,-1 0 0 0 0,0 0 0 0 0,1 0 0 0 0,-1 0 0 0 0,1 0 0 0 0,-1 0 1 0 0,0 0-1 0 0,1 1 0 0 0,-1-1 0 0 0,0 0 0 0 0,1 0 0 0 0,-1 0 0 0 0,0 0 1 0 0,1 0-1 0 0,-1 1 0 0 0,0-1 0 0 0,1 0 0 0 0,-1 0-27 0 0,16 8 371 0 0,-5 4-263 0 0,7 9-27 0 0,1-1 1 0 0,0-1-1 0 0,1 0 0 0 0,13 7-81 0 0,-22-19 0 0 0,0-1 0 0 0,1 0 0 0 0,0 0 0 0 0,0-1 0 0 0,1-1 0 0 0,-1 0 0 0 0,1-1 0 0 0,0 0 0 0 0,7 0 0 0 0,19-3-27 0 0,-14-1 6 0 0,-20 0 10 0 0,1 0 0 0 0,-1-1 0 0 0,0 1 0 0 0,1-1 0 0 0,-1 0 0 0 0,0 0-1 0 0,0 0 1 0 0,0-1 0 0 0,0 0 11 0 0,20-9-65 0 0,-23 10 64 0 0,1 1-1 0 0,0-1 0 0 0,-1 0 1 0 0,0 0-1 0 0,1 0 1 0 0,-1 0-1 0 0,0-1 1 0 0,0 1-1 0 0,0 0 1 0 0,0-1-1 0 0,0 1 1 0 0,0-2 1 0 0,12-14-1 0 0,-13 16 9 0 0,0 0-1 0 0,-1 0 0 0 0,1 1 0 0 0,0-1 0 0 0,-1 0 1 0 0,1 0-1 0 0,-1 0 0 0 0,0 0 0 0 0,1 0 0 0 0,-1 0 1 0 0,0 0-1 0 0,0 0 0 0 0,0 0 0 0 0,-1 0 0 0 0,1 0 1 0 0,0 0-1 0 0,-1 0 0 0 0,1 0 0 0 0,-1 0 0 0 0,0 0 1 0 0,0 0-8 0 0,-1-4 81 0 0,0 0 1 0 0,0 1 0 0 0,0-1 0 0 0,-1 1 0 0 0,0 0 0 0 0,-2-3-82 0 0,-42-51 743 0 0,40 43-521 0 0,6 10-2634 0 0,1 6-10079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21 3408 0 0,'-11'-15'2066'0'0,"8"10"-440"0"0,1 6-792 0 0,2 168 4361 0 0,-8-150-5846 0 0,8-19-8267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0 102 6824 0 0,'1'-1'71'0'0,"0"-1"1"0"0,-1 1-1 0 0,1 0 1 0 0,0 0-1 0 0,0 0 1 0 0,0 0 0 0 0,0 0-1 0 0,0 0 1 0 0,0 1-1 0 0,0-1 1 0 0,1 0-1 0 0,-1 0 1 0 0,0 1-1 0 0,0-1 1 0 0,1 1-1 0 0,-1-1 1 0 0,0 1-1 0 0,1 0 1 0 0,-1-1-72 0 0,18-8 530 0 0,2-2-346 0 0,2 0 1 0 0,0 1-1 0 0,0 1 0 0 0,0 2 1 0 0,1 0-1 0 0,5 0-184 0 0,-10 2 126 0 0,23 1 455 0 0,-8 1-39 0 0,-21 2-385 0 0,-1 0 1 0 0,1 1 0 0 0,-1 0-1 0 0,1 1 1 0 0,-1 0 0 0 0,1 1-1 0 0,-1 0 1 0 0,7 3-158 0 0,44 1-1228 0 0,-52-5-6705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6928 0 0,'0'0'265'0'0,"-2"27"956"0"0,-1 48-502 0 0,-7-15 38 0 0,9-56-678 0 0,1-3-42 0 0,0 0 0 0 0,0-1 0 0 0,1 1 0 0 0,-1 0 1 0 0,0 0-1 0 0,0 0 0 0 0,0 0 0 0 0,1 0 0 0 0,-1 0 0 0 0,0 0 0 0 0,1 0 0 0 0,-1 0 0 0 0,1-1 0 0 0,-1 1 1 0 0,1 0-38 0 0,4 13 394 0 0,-5-7-100 0 0,-1-5-210 0 0,1-1 0 0 0,0 1 0 0 0,0-1 0 0 0,0 1 0 0 0,0-1 0 0 0,0 1 0 0 0,0-1 0 0 0,1 0 0 0 0,-1 1 0 0 0,0-1 0 0 0,1 1 0 0 0,-1-1 0 0 0,1 0 0 0 0,-1 1 0 0 0,1-1 0 0 0,0 0 0 0 0,-1 0 0 0 0,2 1-84 0 0,2 3 236 0 0,-4-5-279 0 0,0 1 0 0 0,0-1 1 0 0,0 0-1 0 0,1 1 0 0 0,-1-1 0 0 0,0 0 0 0 0,1 0 0 0 0,-1 0 0 0 0,0 1 0 0 0,0-1 0 0 0,1 0 0 0 0,-1 0 0 0 0,0 0 0 0 0,1 0 0 0 0,-1 1 0 0 0,0-1 0 0 0,1 0 1 0 0,-1 0-1 0 0,0 0 0 0 0,1 0 0 0 0,-1 0 0 0 0,1 0 0 0 0,-1 0 0 0 0,0 0 0 0 0,1 0 0 0 0,-1 0 0 0 0,0 0 0 0 0,1 0 0 0 0,-1 0 0 0 0,0-1 43 0 0,1 1-8346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9848 0 0,'-1'18'263'0'0,"0"-13"-100"0"0,1 0-1 0 0,0 0 1 0 0,0 0 0 0 0,0 0 0 0 0,1 0-1 0 0,-1 0 1 0 0,1 0 0 0 0,1 0 0 0 0,-1 0-1 0 0,1 0 1 0 0,0 0-163 0 0,-1-1 33 0 0,1 0 0 0 0,-1 0 0 0 0,0 0 0 0 0,0 0 0 0 0,-1 0-1 0 0,1 0 1 0 0,-1 0 0 0 0,0 0 0 0 0,0 1-33 0 0,4 28 377 0 0,1-14-139 0 0,8 22 230 0 0,-10-31-366 0 0,3 4 218 0 0,-5-13-294 0 0,0 1-1 0 0,0 0 1 0 0,-1 0-1 0 0,1 0 1 0 0,-1 0-1 0 0,0 0 1 0 0,1 0-1 0 0,-1 0 1 0 0,0 1-1 0 0,0-1 1 0 0,0 0-1 0 0,0 0 1 0 0,-1 0-1 0 0,1 0-25 0 0,-1 6 123 0 0,1-7-80 0 0,0-1-3 0 0,0 0-24 0 0,0 0-1 0 0,0 0 2 0 0,0 0-1792 0 0,0 0-7187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5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0 4312 0 0,'0'0'379'0'0,"0"0"7"0"0,-6 19 1842 0 0,-9-13-1876 0 0,0 0 1 0 0,0-2-1 0 0,-1 1 1 0 0,0-2-1 0 0,0 0 0 0 0,-1-1-352 0 0,-45 10 1111 0 0,59-11-982 0 0,0 0 0 0 0,-1 0 0 0 0,1 1 0 0 0,0-1 0 0 0,1 1-1 0 0,-1 0 1 0 0,0 0 0 0 0,0 0 0 0 0,1 0 0 0 0,-1 0-1 0 0,1 1 1 0 0,0-1 0 0 0,0 1 0 0 0,0 0 0 0 0,0-1 0 0 0,0 1-1 0 0,0 0 1 0 0,1 0 0 0 0,0 0 0 0 0,-1 0 0 0 0,1 0 0 0 0,0 1-129 0 0,-4 12 32 0 0,1 1 0 0 0,1 0 0 0 0,0-1 0 0 0,1 3-32 0 0,-3 15 185 0 0,-2 0-115 0 0,2 0-1 0 0,2 1 1 0 0,1-1 0 0 0,1 1-1 0 0,3 14-69 0 0,-2-46 4 0 0,1 0-1 0 0,0 0 1 0 0,0 0 0 0 0,0 0-1 0 0,0-1 1 0 0,1 1-1 0 0,-1 0 1 0 0,1 0 0 0 0,0-1-1 0 0,0 1 1 0 0,0-1-1 0 0,0 0 1 0 0,0 1-4 0 0,16 21 25 0 0,-16-20-19 0 0,0 0 0 0 0,0-1 0 0 0,1 1 0 0 0,-1-1-1 0 0,1 0 1 0 0,0 1 0 0 0,0-2 0 0 0,0 1 0 0 0,1 0 0 0 0,-1 0-1 0 0,1-1 1 0 0,-1 0 0 0 0,1 0 0 0 0,0 0 0 0 0,0 0 0 0 0,0 0-6 0 0,22 13 20 0 0,-24-13-17 0 0,1 0-1 0 0,0 0 1 0 0,0 0-1 0 0,0-1 1 0 0,0 1-1 0 0,1-1 1 0 0,-1 0-1 0 0,0 0 1 0 0,1 0-1 0 0,-1 0 1 0 0,0 0-1 0 0,2-1-2 0 0,18 1-279 0 0,0-1-1 0 0,-1-2 0 0 0,1 0 0 0 0,0-1 1 0 0,14-5 279 0 0,-36 8-9180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0 115 7432 0 0,'2'0'72'0'0,"0"1"0"0"0,1-1 0 0 0,-1 1 1 0 0,0-1-1 0 0,1 0 0 0 0,-1 1 0 0 0,0-1 1 0 0,0 0-1 0 0,1-1 0 0 0,-1 1 0 0 0,0 0 0 0 0,1-1 1 0 0,-1 1-1 0 0,0-1 0 0 0,0 0 0 0 0,2 0-72 0 0,41-21 1917 0 0,-21 10-1367 0 0,7 0-345 0 0,0 2 0 0 0,0 1-1 0 0,0 1 1 0 0,27-2-205 0 0,-8 4 436 0 0,-26 4-79 0 0,0-2 1 0 0,4-1-358 0 0,-7 2 360 0 0,0 0 0 0 0,0 2 1 0 0,20 0-361 0 0,-8 9-579 0 0,-28 30-1819 0 0,-7-17 1753 0 0,1-15 563 0 0,0 0 1 0 0,1 1-1 0 0,-1-1 0 0 0,1 0 1 0 0,1 1-1 0 0,-1-1 1 0 0,1 0-1 0 0,0 0 0 0 0,0 1 1 0 0,1-1-1 0 0,1 2 82 0 0,1 6 55 0 0,-3-11-16 0 0,-1-1 0 0 0,1 0 0 0 0,0 1 0 0 0,-1-1 0 0 0,1 0 0 0 0,0 1 1 0 0,1-1-1 0 0,-1 0 0 0 0,0 0 0 0 0,1 0 0 0 0,-1 0 0 0 0,1 0 1 0 0,-1-1-1 0 0,2 2-39 0 0,5 3 110 0 0,-7-4-81 0 0,0-1-1 0 0,0 0 1 0 0,0 0 0 0 0,1 0-1 0 0,-1 0 1 0 0,0-1 0 0 0,1 1-1 0 0,-1 0 1 0 0,1-1 0 0 0,-1 1 0 0 0,1 0-1 0 0,-1-1 1 0 0,1 0 0 0 0,0 1-29 0 0,15 1 220 0 0,-12 0-99 0 0,0-2-1 0 0,0 1 1 0 0,0 0 0 0 0,0-1-1 0 0,0 0 1 0 0,0 0-1 0 0,0-1 1 0 0,0 1 0 0 0,0-1-1 0 0,1-1-120 0 0,12-2 503 0 0,-15 3-424 0 0,0 1 0 0 0,0-1 0 0 0,0 0 0 0 0,0 0 0 0 0,0 0 1 0 0,0 0-1 0 0,-1 0 0 0 0,1-1 0 0 0,0 1 0 0 0,-1-1 0 0 0,1 0 1 0 0,-1 0-1 0 0,1 0 0 0 0,-1 0 0 0 0,0 0 0 0 0,0 0 1 0 0,0-1-1 0 0,0 1 0 0 0,1-3-79 0 0,12-14 448 0 0,-12 16-389 0 0,-1 1 0 0 0,1-1 0 0 0,-1-1 0 0 0,0 1 1 0 0,0 0-1 0 0,2-4-59 0 0,46-102 602 0 0,-49 108-569 0 0,0-1-1 0 0,0 0 1 0 0,0 0-1 0 0,0 1 1 0 0,1-1-1 0 0,-1 1 1 0 0,1-1-1 0 0,-1 1 1 0 0,1 0-1 0 0,-1 0 1 0 0,1-1-1 0 0,0 1 0 0 0,-1 0 1 0 0,1 0-1 0 0,0 1 1 0 0,0-1-1 0 0,0 0 1 0 0,0 1-1 0 0,0-1 1 0 0,0 1-1 0 0,0-1 1 0 0,0 1-33 0 0,3 23 116 0 0,-4-18-101 0 0,-1 0 0 0 0,0 1 0 0 0,0-1 0 0 0,0 0 0 0 0,-1 1 0 0 0,1-1 0 0 0,-1 1-15 0 0,-2 19 39 0 0,2 1 9 0 0,1 26 66 0 0,0-49-106 0 0,0 0 0 0 0,1 0 0 0 0,-1 0-1 0 0,1 0 1 0 0,0 0 0 0 0,0 0 0 0 0,0 0 0 0 0,0-1 0 0 0,1 1-1 0 0,-1 0 1 0 0,1-1 0 0 0,-1 1 0 0 0,1-1 0 0 0,1 2-8 0 0,38 39 158 0 0,-40-43-178 0 0,1 1-1 0 0,-1 0 0 0 0,0-1 0 0 0,0 1 1 0 0,0-1-1 0 0,1 1 0 0 0,-1-1 0 0 0,0 0 0 0 0,0 1 1 0 0,1-1-1 0 0,-1 0 0 0 0,0 0 0 0 0,1 0 0 0 0,-1 0 1 0 0,0 0-1 0 0,0 0 0 0 0,1-1 21 0 0,3 1-1821 0 0,-4 0-8732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7024 0 0,'2'2'260'0'0,"0"1"-1"0"0,0 0 1 0 0,0-1 0 0 0,0 1 0 0 0,-1 0 0 0 0,1 0 0 0 0,-1 0-1 0 0,0 0 1 0 0,0 0 0 0 0,0 1 0 0 0,0-1 0 0 0,0 2-260 0 0,3 43 1233 0 0,-2-18-696 0 0,-1-14-346 0 0,5 17 188 0 0,-3-12 63 0 0,-3-20-394 0 0,0 0 0 0 0,0 1 0 0 0,1-1 0 0 0,-1 0-1 0 0,0 1 1 0 0,0-1 0 0 0,1 0 0 0 0,-1 1 0 0 0,1-1-1 0 0,-1 0 1 0 0,1 0 0 0 0,-1 1 0 0 0,1-1 0 0 0,0 0-1 0 0,-1 0 1 0 0,1 0 0 0 0,0 0 0 0 0,1 1-48 0 0,0 2 851 0 0,-6-14-454 0 0,2-7-297 0 0,0 0 0 0 0,1 0 0 0 0,1 0 0 0 0,0 0 0 0 0,1 0 0 0 0,1 0-100 0 0,0 6 56 0 0,1 1-1 0 0,0 0 1 0 0,0 0 0 0 0,1 1 0 0 0,0-1 0 0 0,5-8-56 0 0,-5 14 12 0 0,0 1 0 0 0,1-1 0 0 0,-1 1 0 0 0,1-1 0 0 0,0 1 0 0 0,0 1 0 0 0,0-1 0 0 0,0 1 0 0 0,1-1 0 0 0,-1 2 0 0 0,4-2-12 0 0,16-7 45 0 0,-14 5-22 0 0,0 1 1 0 0,1 0-1 0 0,0 1 0 0 0,0 0 1 0 0,0 1-1 0 0,0 0 1 0 0,0 1-1 0 0,0 0 0 0 0,1 1 1 0 0,-1 1-1 0 0,12 1-23 0 0,-17 0 31 0 0,1 1-1 0 0,-1 0 1 0 0,1 0-1 0 0,-1 1 0 0 0,0 0 1 0 0,-1 1-1 0 0,1-1 1 0 0,5 5-31 0 0,-12-8 0 0 0,0-1 2 0 0,1 1-1 0 0,-1 0 1 0 0,1 0-1 0 0,-1 0 1 0 0,0-1-1 0 0,0 1 1 0 0,1 0-1 0 0,-1 0 1 0 0,0 0-1 0 0,0 0 1 0 0,0 0-1 0 0,0 0 1 0 0,0-1-1 0 0,0 1 1 0 0,0 0-1 0 0,0 0 1 0 0,0 0-1 0 0,0 0 1 0 0,-1 0-1 0 0,1 0 1 0 0,0-1-1 0 0,-1 1 1 0 0,1 0-1 0 0,0 0 1 0 0,-1 0 0 0 0,1-1-1 0 0,-1 1 1 0 0,1 0-1 0 0,-1-1 1 0 0,0 1-2 0 0,-17 24 13 0 0,9-17-11 0 0,-1 0 1 0 0,-1 0-1 0 0,0-1 1 0 0,0-1-1 0 0,0 0 1 0 0,0 0-1 0 0,-1-1 1 0 0,-12 4-3 0 0,5-2-87 0 0,-1 2 0 0 0,-9 6 87 0 0,28-15-18 0 0,0 1 0 0 0,0-1 0 0 0,1 0 0 0 0,-1 1 0 0 0,0-1 0 0 0,1 1 0 0 0,-1-1 0 0 0,0 1 0 0 0,1-1 0 0 0,-1 1 0 0 0,1 0 0 0 0,-1-1 0 0 0,1 1 0 0 0,-1-1 0 0 0,1 1 0 0 0,-1 0 0 0 0,1 0 0 0 0,0-1 0 0 0,-1 1 0 0 0,1 0 0 0 0,0 0 0 0 0,0-1 0 0 0,-1 1 0 0 0,1 0 0 0 0,0 0 18 0 0,1 0-11 0 0,-1 0 0 0 0,0 0 0 0 0,1-1 0 0 0,-1 1 0 0 0,0 0 0 0 0,1 0 1 0 0,0-1-1 0 0,-1 1 0 0 0,1 0 0 0 0,-1-1 0 0 0,1 1 0 0 0,0 0 0 0 0,-1-1 0 0 0,1 1 0 0 0,0-1 0 0 0,0 1 1 0 0,-1-1-1 0 0,1 1 0 0 0,0-1 11 0 0,8 4-15 0 0,1 0 0 0 0,-1-1-1 0 0,1 0 1 0 0,1 0 15 0 0,0 1-19 0 0,93 25-8 0 0,-71-21 24 0 0,-17-4-467 0 0,0-1 0 0 0,0-1 1 0 0,0 0-1 0 0,14-1 470 0 0,-28-1-9937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56 8744 0 0,'0'-1'78'0'0,"0"0"-1"0"0,0-1 1 0 0,1 1 0 0 0,-1 0 0 0 0,0-1 0 0 0,0 1 0 0 0,0 0-1 0 0,-1-1 1 0 0,1 1 0 0 0,0 0 0 0 0,0 0 0 0 0,-1-1 0 0 0,1 1-1 0 0,-1 0 1 0 0,1 0 0 0 0,-1-1 0 0 0,0 1 0 0 0,1 0 0 0 0,-1 0-1 0 0,0 0 1 0 0,0 0 0 0 0,0 0 0 0 0,1 0 0 0 0,-1 0 0 0 0,0 0-1 0 0,-1 0 1 0 0,1 1 0 0 0,0-1 0 0 0,-1 0-78 0 0,-3-5 418 0 0,5 6-386 0 0,0-1 0 0 0,0 1 0 0 0,0-1 0 0 0,-1 1 0 0 0,1 0 0 0 0,0-1-1 0 0,-1 1 1 0 0,1 0 0 0 0,0 0 0 0 0,-1-1 0 0 0,1 1 0 0 0,0 0 0 0 0,-1 0 0 0 0,1-1 0 0 0,-1 1 0 0 0,1 0 0 0 0,0 0-1 0 0,-1 0 1 0 0,1 0 0 0 0,-1-1 0 0 0,1 1 0 0 0,-1 0 0 0 0,1 0 0 0 0,-1 0-32 0 0,-15-4 339 0 0,14 3-324 0 0,-1 0 1 0 0,0 0-1 0 0,0 0 0 0 0,0 1 1 0 0,0-1-1 0 0,0 1 1 0 0,0 0-1 0 0,0 0 1 0 0,0 0-1 0 0,-1 0-15 0 0,-16 1 93 0 0,18-1-77 0 0,1 0 1 0 0,-1-1-1 0 0,0 1 1 0 0,1 0 0 0 0,-1 1-1 0 0,1-1 1 0 0,-1 0-1 0 0,1 0 1 0 0,-1 1-1 0 0,0-1 1 0 0,1 1-1 0 0,-1-1 1 0 0,1 1-1 0 0,0-1 1 0 0,-1 1-1 0 0,1 0 1 0 0,-1 0-1 0 0,1 0 1 0 0,0 0-1 0 0,0 0 1 0 0,-1 0-1 0 0,1 0 1 0 0,0 0-1 0 0,0 1 1 0 0,0-1-1 0 0,0 0 1 0 0,0 1-17 0 0,0 1 21 0 0,-1-1 1 0 0,1 1-1 0 0,0 0 1 0 0,0 0-1 0 0,0-1 0 0 0,0 1 1 0 0,0 0-1 0 0,1 0 1 0 0,-1 0-1 0 0,1 0 1 0 0,0 0-1 0 0,-1 0 0 0 0,2 0 1 0 0,-1 0-1 0 0,0 0 1 0 0,0 0-1 0 0,1 0 0 0 0,0-1 1 0 0,0 1-1 0 0,0 0-21 0 0,1 6 14 0 0,2-1 0 0 0,-1 0 0 0 0,1 0 0 0 0,0-1 0 0 0,1 1 0 0 0,0 0-14 0 0,7 8 30 0 0,0 0 1 0 0,13 12-31 0 0,-20-22 6 0 0,1 0 1 0 0,0-1-1 0 0,1 0 0 0 0,-1 0 1 0 0,1 0-1 0 0,0-1 1 0 0,0 0-1 0 0,2 0-6 0 0,-8-3 4 0 0,0 0 1 0 0,1 0 0 0 0,-1-1-1 0 0,0 1 1 0 0,0 0-1 0 0,0 0 1 0 0,0 0-1 0 0,0 0 1 0 0,-1 0-1 0 0,1 0 1 0 0,0 0 0 0 0,0 0-1 0 0,-1 1 1 0 0,1-1-1 0 0,-1 0 1 0 0,1 0-1 0 0,-1 1 1 0 0,1-1-5 0 0,2 7 51 0 0,-3-8-25 0 0,0 0 0 0 0,0 0 10 0 0,-27 6 156 0 0,21-3-169 0 0,-1 0 0 0 0,1-1 0 0 0,-1 0 0 0 0,1 0 0 0 0,-1-1 0 0 0,0 1 0 0 0,0-1 0 0 0,0-1 0 0 0,0 0 0 0 0,0 0 0 0 0,0 0 0 0 0,0 0 1 0 0,0-1-1 0 0,0-1 0 0 0,-3 0-23 0 0,10 2-18 0 0,-1-1 0 0 0,1 1 0 0 0,0 0 1 0 0,-1-1-1 0 0,1 1 0 0 0,0-1 0 0 0,-1 1 1 0 0,1-1-1 0 0,0 1 0 0 0,-1-1 0 0 0,1 1 1 0 0,0-1-1 0 0,0 1 0 0 0,0-1 0 0 0,-1 1 1 0 0,1-1-1 0 0,0 1 0 0 0,0-1 0 0 0,0 1 1 0 0,0-1-1 0 0,0 1 0 0 0,0-1 0 0 0,0 0 1 0 0,0 1-1 0 0,0-1 0 0 0,0 1 0 0 0,1-1 18 0 0,-1-1-1352 0 0,0 1-7776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0 201 7232 0 0,'11'9'856'0'0,"4"6"1114"0"0,-12-9-1630 0 0,-1 0-1 0 0,1 0 0 0 0,-1 0 1 0 0,0 0-1 0 0,-1 0 0 0 0,1 1 1 0 0,-1 1-340 0 0,8 27 684 0 0,6-11 864 0 0,-16-27-1444 0 0,1-1 0 0 0,-1 0 0 0 0,1 0-1 0 0,0 0 1 0 0,0 0 0 0 0,0 0 0 0 0,0 0-1 0 0,1-2-103 0 0,0-8 158 0 0,0-11 65 0 0,1 0 0 0 0,1 0 0 0 0,1 0 0 0 0,1 1 0 0 0,2 0-1 0 0,1-5-222 0 0,-6 25 44 0 0,0 0 0 0 0,0-1 0 0 0,0 1-1 0 0,0 0 1 0 0,1 1 0 0 0,0-1 0 0 0,0 0 0 0 0,0 1-1 0 0,0-1 1 0 0,0 1 0 0 0,1 0 0 0 0,-1 0-1 0 0,1 0 1 0 0,0 0-44 0 0,10-5 135 0 0,-1 1 1 0 0,1 0-1 0 0,8-3-135 0 0,0 1 119 0 0,-18 7-111 0 0,1 0 0 0 0,0 0 0 0 0,1 1 0 0 0,-1-1 0 0 0,0 1 0 0 0,0 0 0 0 0,1 1 0 0 0,-1-1 0 0 0,0 1 1 0 0,1 0-1 0 0,-1 0 0 0 0,0 1 0 0 0,0 0 0 0 0,1 0 0 0 0,-1 0 0 0 0,0 0 0 0 0,1 1-8 0 0,15 4-56 0 0,-18-6 41 0 0,0 0 0 0 0,-1 1 0 0 0,1-1 0 0 0,-1 1 0 0 0,1 0 0 0 0,-1 0 0 0 0,0 0-1 0 0,1 0 1 0 0,-1 0 0 0 0,0 0 0 0 0,0 1 0 0 0,0-1 0 0 0,1 1 0 0 0,-2 0 0 0 0,1-1 0 0 0,1 2 15 0 0,4 5-102 0 0,-1 1-1 0 0,1 0 1 0 0,-1 0 0 0 0,-1 1 0 0 0,0 0 0 0 0,0 0 0 0 0,-1 0-1 0 0,0 3 103 0 0,1-1-144 0 0,-2 1-1 0 0,1-1 0 0 0,-2 1 1 0 0,1 0-1 0 0,-1 6 145 0 0,-2-16-31 0 0,0 0 1 0 0,0 0-1 0 0,0 0 1 0 0,0 0 0 0 0,-1 0-1 0 0,1 1 1 0 0,-1-1-1 0 0,1 0 1 0 0,-1 0-1 0 0,0 0 1 0 0,0 0-1 0 0,-1-1 1 0 0,1 1-1 0 0,-1 0 1 0 0,1 0-1 0 0,-1-1 1 0 0,0 1-1 0 0,0-1 1 0 0,0 1 0 0 0,0-1-1 0 0,0 0 1 0 0,-1 0-1 0 0,1 0 1 0 0,-1 0-1 0 0,-1 1 31 0 0,-21 10-109 0 0,0 0-1 0 0,-10 2 110 0 0,25-11 16 0 0,-1-1 1 0 0,0 0-1 0 0,0 0 1 0 0,0-1-1 0 0,-1 0 1 0 0,1-1-1 0 0,-3 0-16 0 0,12-1 30 0 0,0 0 1 0 0,0 0-1 0 0,0-1 0 0 0,0 1 0 0 0,0 0 0 0 0,0-1 1 0 0,0 1-1 0 0,0-1 0 0 0,0 0 0 0 0,0 0 0 0 0,1 0 0 0 0,-1 0 1 0 0,0 0-1 0 0,-1-1-30 0 0,2 1-1983 0 0,1 1-8019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0 317 7736 0 0,'20'0'1993'0'0,"-17"0"-1806"0"0,-1 0 0 0 0,1-1 0 0 0,-1 1-1 0 0,1-1 1 0 0,-1 1 0 0 0,1-1 0 0 0,-1 0 0 0 0,0 0 0 0 0,1 0 0 0 0,-1 0-1 0 0,0-1 1 0 0,0 1 0 0 0,1 0 0 0 0,-1-1 0 0 0,0 0 0 0 0,-1 1 0 0 0,1-1 0 0 0,0 0-1 0 0,0 0 1 0 0,-1 0 0 0 0,1 0 0 0 0,-1 0 0 0 0,1-2-187 0 0,7-10 320 0 0,0-1 1 0 0,-1 0 0 0 0,0-2-321 0 0,-5 10 348 0 0,26-51 2282 0 0,32-49-2630 0 0,-57 100 189 0 0,0 0-1 0 0,1 1 0 0 0,0 0 1 0 0,3-3-189 0 0,-6 7 50 0 0,0 1 0 0 0,0-1 1 0 0,0 1-1 0 0,0-1 1 0 0,0 1-1 0 0,0 0 0 0 0,0 0 1 0 0,0 0-1 0 0,0 0 0 0 0,0 0 1 0 0,1 1-1 0 0,-1-1 0 0 0,0 1 1 0 0,1-1-1 0 0,-1 1 0 0 0,1 0 1 0 0,-1 0-51 0 0,0 0 4 0 0,-1 0-1 0 0,1 1 1 0 0,-1-1 0 0 0,1 1 0 0 0,0-1-1 0 0,-1 1 1 0 0,1 0 0 0 0,-1 0 0 0 0,1-1 0 0 0,-1 1-1 0 0,0 0 1 0 0,1 0 0 0 0,-1 1 0 0 0,0-1-1 0 0,0 0 1 0 0,0 0 0 0 0,0 1 0 0 0,0-1-1 0 0,0 0 1 0 0,0 1 0 0 0,0-1 0 0 0,0 1 0 0 0,-1-1-1 0 0,1 2-3 0 0,16 45 102 0 0,-15-39-96 0 0,7 23-87 0 0,0-2 0 0 0,2 1-1 0 0,2-2 1 0 0,9 17 81 0 0,3 10-180 0 0,-25-56 178 0 0,1 1-1 0 0,0 0 1 0 0,-1 0 0 0 0,0-1-1 0 0,1 1 1 0 0,-1 0 0 0 0,1 0-1 0 0,-1 0 1 0 0,0 0 0 0 0,0 0-1 0 0,1 0 1 0 0,-1 0 0 0 0,0 0-1 0 0,0-1 1 0 0,0 1 0 0 0,0 0-1 0 0,0 0 1 0 0,0 0 0 0 0,0 0-1 0 0,-1 0 1 0 0,1 0 0 0 0,0 0-1 0 0,0 0 1 0 0,-1 0 0 0 0,1-1-1 0 0,0 1 1 0 0,-1 0 0 0 0,0 0 2 0 0,0 2-6 0 0,1-3-4 0 0,0 0 9 0 0,0 1 0 0 0,0-1 0 0 0,0 1 0 0 0,0-1 0 0 0,0 0 0 0 0,0 1 1 0 0,0-1-1 0 0,0 1 0 0 0,0-1 0 0 0,0 0 0 0 0,-1 1 0 0 0,1-1 0 0 0,0 1 1 0 0,0-1-1 0 0,0 0 0 0 0,-1 1 0 0 0,1-1 0 0 0,0 0 0 0 0,0 0 0 0 0,-1 1 1 0 0,1-1-1 0 0,0 0 0 0 0,-1 1 0 0 0,1-1 0 0 0,0 0 0 0 0,-1 0 0 0 0,1 0 1 0 0,0 0-1 0 0,-1 1 0 0 0,1-1 0 0 0,-1 0 0 0 0,1 0 0 0 0,0 0 0 0 0,-1 0 1 0 0,-6-3-2514 0 0,6 3-9387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9848 0 0,'30'-1'1060'0'0,"0"-2"1"0"0,0-2 0 0 0,13-3-1061 0 0,28-5 1226 0 0,-12-2-1213 0 0,-17 3 68 0 0,-8 3 27 0 0,29-13-108 0 0,-49 18-1793 0 0,-1 2-7256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85 7528 0 0,'0'1'37'0'0,"0"0"0"0"0,0-1 0 0 0,0 1 0 0 0,0 0 0 0 0,0 0 0 0 0,0-1 0 0 0,1 1 0 0 0,-1 0 0 0 0,0 0 1 0 0,1-1-1 0 0,-1 1 0 0 0,0-1 0 0 0,1 1 0 0 0,-1 0 0 0 0,1-1 0 0 0,-1 1 0 0 0,1 0-37 0 0,6 12 810 0 0,-6-8-614 0 0,0 1 1 0 0,0-1-1 0 0,1 1 1 0 0,0-1-1 0 0,0 0 1 0 0,1 1 0 0 0,-1-1-1 0 0,1 0 1 0 0,0-1-1 0 0,1 1 1 0 0,1 2-197 0 0,-4-5 23 0 0,2 1 23 0 0,0 0 1 0 0,0 0-1 0 0,0-1 1 0 0,0 1-1 0 0,1-1 1 0 0,-1 0-1 0 0,0 0 0 0 0,1 0 1 0 0,0 0-1 0 0,-1 0 1 0 0,1-1-1 0 0,0 0 1 0 0,0 0-1 0 0,0 0 0 0 0,0 0 1 0 0,3 0-47 0 0,1 0 186 0 0,-1 0 0 0 0,1-1 0 0 0,0 0 0 0 0,0 0 0 0 0,-1-1 0 0 0,1 0 0 0 0,0 0 0 0 0,2-1-186 0 0,-6 1 129 0 0,-1-1 1 0 0,1 0 0 0 0,-1 1 0 0 0,1-1 0 0 0,-1 0 0 0 0,0-1 0 0 0,0 1 0 0 0,0-1 0 0 0,0 1-1 0 0,0-1 1 0 0,0 0 0 0 0,-1 0 0 0 0,0 0 0 0 0,1 0 0 0 0,-1-1 0 0 0,1-1-130 0 0,2-4 427 0 0,-1-1 1 0 0,0 0-1 0 0,0 0 1 0 0,-1 0-1 0 0,1-5-427 0 0,-1-2 469 0 0,-1 0 0 0 0,0 0-1 0 0,-1 0 1 0 0,-2-3-469 0 0,1 13 0 0 0,0 5-2517 0 0,0 2-9608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9344 0 0,'-1'32'940'0'0,"0"-19"-179"0"0,1-1 0 0 0,0 1 0 0 0,1 0 0 0 0,1 4-761 0 0,3-5 166 0 0,-4-11-113 0 0,0-1 1 0 0,-1 1-1 0 0,1 0 1 0 0,-1 0 0 0 0,1 0-1 0 0,-1 0 1 0 0,0 0-1 0 0,1 0 1 0 0,-1 0-1 0 0,0 0 1 0 0,0 0-1 0 0,0 0 1 0 0,1 0-1 0 0,-1 0 1 0 0,0 0-54 0 0,8 31 2326 0 0,-8-10-2713 0 0,0-22-11209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28 5016 0 0,'0'0'568'0'0,"0"0"1"0"0,0 0 6 0 0,0 0-71 0 0,0 0-288 0 0,0 0-72 0 0,0 0 0 0 0,0 0 24 0 0,0 0 96 0 0,0 0 24 0 0,0 0-2 0 0,0 0-6 0 0,0 0-6 0 0,0 0-4 0 0,0-4-2 0 0,0-19 120 0 0,-25 73 78 0 0,11-11-237 0 0,-12 29 71 0 0,1-9-101 0 0,18-40-55 0 0,-1-1-1 0 0,0 0 1 0 0,-2-1-1 0 0,-3 6-143 0 0,-14 28 99 0 0,23-42-28 0 0,0 0 0 0 0,0 0 0 0 0,-1-1 0 0 0,0 0-1 0 0,0 0 1 0 0,-1 0 0 0 0,-4 4-71 0 0,-18 25 724 0 0,28-37-711 0 0,0 0 0 0 0,-1 1 0 0 0,1-1 0 0 0,0 0 0 0 0,0 0 1 0 0,-1 0-1 0 0,1 0 0 0 0,0 0 0 0 0,-1 0 0 0 0,1 0 0 0 0,0 0 0 0 0,-1 0 0 0 0,1 0 0 0 0,0 0 0 0 0,-1 0 0 0 0,1 0 1 0 0,0 0-1 0 0,0 0 0 0 0,-1 0 0 0 0,1 0 0 0 0,0 0 0 0 0,-1 0 0 0 0,1 0 0 0 0,0 0 0 0 0,0 0 0 0 0,-1-1 1 0 0,1 1-1 0 0,0 0 0 0 0,0 0 0 0 0,-1 0 0 0 0,1-1 0 0 0,0 1 0 0 0,0 0 0 0 0,-1 0 0 0 0,1 0 0 0 0,0-1 1 0 0,0 1-1 0 0,0 0 0 0 0,0-1 0 0 0,-1 1 0 0 0,1 0 0 0 0,0 0 0 0 0,0-1 0 0 0,0 1 0 0 0,0 0 0 0 0,0-1 1 0 0,0 1-1 0 0,0 0 0 0 0,0-1 0 0 0,0 1 0 0 0,0 0-13 0 0,1-4 11 0 0,0 0-1 0 0,0 1 1 0 0,0-1 0 0 0,0 1 0 0 0,1 0 0 0 0,0-1-1 0 0,0 1 1 0 0,0 0 0 0 0,0 0 0 0 0,0 0 0 0 0,1-1-11 0 0,8-13-1855 0 0,-9 13-6898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5624 0 0,'34'-8'1652'0'0,"-33"8"-1631"0"0,1 0 0 0 0,-1 1 0 0 0,0-1 0 0 0,1 1 0 0 0,-1-1 0 0 0,0 1 1 0 0,1 0-1 0 0,-1 0 0 0 0,0-1 0 0 0,0 1 0 0 0,1 0 0 0 0,-1 0 0 0 0,0 0 0 0 0,0 0 0 0 0,0 0 1 0 0,0 1-1 0 0,-1-1 0 0 0,1 0 0 0 0,0 0 0 0 0,0 1 0 0 0,-1-1 0 0 0,1 1-21 0 0,15 34 694 0 0,-14-30-640 0 0,9 31 423 0 0,-1 1 1 0 0,-1 0 0 0 0,-3 0-1 0 0,1 23-477 0 0,4 21 802 0 0,-9-71-623 0 0,0-1 1 0 0,0 1 0 0 0,1-1 0 0 0,0 0-1 0 0,3 6-179 0 0,-2-1 151 0 0,-4-13-115 0 0,0-1 1 0 0,0 1-1 0 0,0-1 0 0 0,0 0 1 0 0,1 1-1 0 0,-1-1 0 0 0,1 1 1 0 0,-1-1-1 0 0,1 0 0 0 0,-1 1 1 0 0,1-1-1 0 0,0 1-36 0 0,0-1 14 0 0,0 0 0 0 0,0 1 0 0 0,-1-1 0 0 0,1 0 0 0 0,-1 1 0 0 0,1-1-1 0 0,-1 1 1 0 0,0-1 0 0 0,1 1 0 0 0,-1-1 0 0 0,0 0 0 0 0,0 1 0 0 0,0-1 0 0 0,0 1 0 0 0,0 1-14 0 0,0 0-1062 0 0,0-3-7386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5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0 140 8240 0 0,'23'-26'582'0'0,"-18"20"-339"0"0,0 0-1 0 0,0 0 0 0 0,0 0 0 0 0,1 1 0 0 0,0 0 0 0 0,0 0 1 0 0,0 1-1 0 0,4-3-242 0 0,3 0 109 0 0,1 0 0 0 0,1 0 1 0 0,0 1-1 0 0,0 1 0 0 0,0 0 1 0 0,0 1-1 0 0,0 1 0 0 0,1 0 1 0 0,11 0-110 0 0,11-3-11 0 0,-33 4 8 0 0,0 1 0 0 0,0 0 0 0 0,0 0 0 0 0,0 0 0 0 0,0 1 0 0 0,1 0 0 0 0,2 0 3 0 0,22 0 12 0 0,-22-1-279 0 0,-1 1 1 0 0,0 0-1 0 0,0 1 1 0 0,1-1-1 0 0,-1 2 1 0 0,0-1 266 0 0,11 5-7237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0 118 4512 0 0,'2'-1'0'0'0,"3"-7"0"0"0,0-3 0 0 0,6 2 912 0 0,5 5 16 0 0,1-3 0 0 0,6-5-8 0 0,-1-3-544 0 0,-5 0 16 0 0,4 10-16 0 0,4-2 8 0 0,-2-1-384 0 0,-5 3 0 0 0,0-1 0 0 0,8 2 0 0 0,-26 4-7296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 6224 0 0,'7'0'13'0'0,"-6"0"55"0"0,-14 5 1052 0 0,11-4-1083 0 0,0 1-1 0 0,0-1 1 0 0,1 0-1 0 0,-1 0 0 0 0,0 0 1 0 0,0 0-1 0 0,0 0 1 0 0,0 0-1 0 0,0-1 1 0 0,0 1-1 0 0,0-1 1 0 0,0 1-1 0 0,0-1 1 0 0,-1 0-1 0 0,1 1 1 0 0,0-1-1 0 0,-1-1-36 0 0,-16 4 339 0 0,-28 8 74 0 0,22-5 433 0 0,0 1 0 0 0,-4 2-846 0 0,24-7 177 0 0,1 1 0 0 0,-1-1-1 0 0,1 1 1 0 0,0 1 0 0 0,0-1 0 0 0,0 0-1 0 0,-3 4-176 0 0,0-1 153 0 0,6-5-125 0 0,0 0 1 0 0,0 0-1 0 0,0-1 0 0 0,0 1 1 0 0,1 0-1 0 0,-1 0 1 0 0,0 0-1 0 0,0 0 0 0 0,1 0 1 0 0,-1 0-1 0 0,1 0 0 0 0,-1 0 1 0 0,1 0-1 0 0,-1 0 1 0 0,1 0-1 0 0,0 1-28 0 0,-9 21 400 0 0,7 348 617 0 0,-1-346-742 0 0,3-25-238 0 0,0 0-2 0 0,0 0-2 0 0,0 0-18 0 0,0 0 1 0 0,0 0 5 0 0,0 0-7 0 0,0-2-1793 0 0,0 1-7094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1 122 6520 0 0,'6'-7'362'0'0,"16"-6"886"0"0,-2 1-412 0 0,-6 1-834 0 0,0 1 0 0 0,1 0-1 0 0,0 2 1 0 0,0 0-1 0 0,1 0 1 0 0,0 1-1 0 0,0 1 1 0 0,1 1 0 0 0,0 0-1 0 0,0 1 1 0 0,1 1-2 0 0,-5-1-1164 0 0,-10 3-4432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77 4008 0 0,'-4'150'2020'0'0,"-3"-53"-152"0"0,6-94-1752 0 0,1 0 1 0 0,-1 1-1 0 0,0-1 1 0 0,0 0-1 0 0,0 0 1 0 0,0 0-1 0 0,-1 0 1 0 0,1 0-1 0 0,-1 0 1 0 0,0 0-1 0 0,-2 2-116 0 0,-1 4 560 0 0,5 1 83 0 0,-2-5-53 0 0,-1-9-131 0 0,2-2-375 0 0,0 1 1 0 0,1-1-1 0 0,-1 0 1 0 0,1 1-1 0 0,0-1 1 0 0,2-5-85 0 0,-1-7 120 0 0,-2-11-122 0 0,1-6-6 0 0,1 1 0 0 0,1 0 0 0 0,7-34 8 0 0,-9 64 22 0 0,1 0-1 0 0,0 0 1 0 0,0 0-1 0 0,0 0 1 0 0,0 0-1 0 0,1 0 1 0 0,0 1-1 0 0,-1-1 1 0 0,1 0-1 0 0,1 1 1 0 0,-1 0-1 0 0,0-1 1 0 0,1 1-1 0 0,0 0 1 0 0,2-2-22 0 0,5-3 45 0 0,1 1 0 0 0,0 0-1 0 0,0 1 1 0 0,1 0 0 0 0,-1 0 0 0 0,1 2 0 0 0,1-1 0 0 0,11-2-45 0 0,-19 6 1 0 0,0 0 1 0 0,0 0-1 0 0,0 1 1 0 0,1-1 0 0 0,-1 1-1 0 0,0 0 1 0 0,0 1-1 0 0,1-1 1 0 0,-1 1 0 0 0,0 0-1 0 0,0 0 1 0 0,0 1-1 0 0,0-1 1 0 0,0 1 0 0 0,0 0-1 0 0,-1 1 1 0 0,1-1-1 0 0,0 1 1 0 0,-1 0 0 0 0,3 2-2 0 0,-6-3 2 0 0,1 0 0 0 0,-1 0 0 0 0,0 0 0 0 0,0 0 0 0 0,0 0 0 0 0,0 0 0 0 0,0 0 0 0 0,-1 1 0 0 0,1-1 0 0 0,-1 0 0 0 0,1 1 0 0 0,-1-1 0 0 0,0 0 0 0 0,0 2-2 0 0,-1 37 40 0 0,0-30-35 0 0,0-4-9 0 0,0-1-1 0 0,0 0 1 0 0,0 0 0 0 0,-1 1-1 0 0,0-1 1 0 0,-1 0 0 0 0,1-1-1 0 0,-1 1 1 0 0,0 0 0 0 0,0-1-1 0 0,-1 1 1 0 0,0-1 0 0 0,0 0-1 0 0,-1 0 5 0 0,-11 13-79 0 0,-2-1-1 0 0,0-2 0 0 0,-4 4 80 0 0,-9 6-84 0 0,30-23 85 0 0,-1-1 0 0 0,0 0 0 0 0,0 1 0 0 0,0-1 0 0 0,0 0 0 0 0,0 0 0 0 0,0 0 0 0 0,0 0 0 0 0,0 0 0 0 0,-1 0 0 0 0,1-1 0 0 0,0 1 0 0 0,0-1 0 0 0,-1 0 0 0 0,1 1-1 0 0,1-1 20 0 0,1 0 49 0 0,0 0 19 0 0,0 0 5 0 0,0 0-2 0 0,0 0 5 0 0,0 0 5 0 0,0-1-94 0 0,0 1 0 0 0,0 0 0 0 0,0 0 0 0 0,0 0 0 0 0,0 0 0 0 0,0 0 0 0 0,0 0 0 0 0,0 0 0 0 0,0 0 0 0 0,0-1 0 0 0,0 1 0 0 0,0 0 0 0 0,1 0 0 0 0,-1 0 0 0 0,0 0 0 0 0,0 0-1 0 0,0 0 1 0 0,0 0 0 0 0,0 0 0 0 0,0 0 0 0 0,0 0 0 0 0,0-1 0 0 0,0 1 0 0 0,0 0 0 0 0,0 0 0 0 0,0 0 0 0 0,0 0 0 0 0,1 0 0 0 0,-1 0 0 0 0,0 0 0 0 0,0 0 0 0 0,0 0 0 0 0,0 0 0 0 0,0 0 0 0 0,0 0 0 0 0,0 0 0 0 0,0 0 0 0 0,1 0-1 0 0,-1 0 1 0 0,0 0 0 0 0,0 0 0 0 0,0 0 0 0 0,0 0 0 0 0,0 0 0 0 0,0 0 0 0 0,0 0 0 0 0,0 0 0 0 0,1 0 0 0 0,-1 0 0 0 0,0 0 0 0 0,0 0-7 0 0,10 6 16 0 0,2 2 32 0 0,0-2 0 0 0,1 1-1 0 0,0-2 1 0 0,-1 0 0 0 0,15 4-48 0 0,-12-6 0 0 0,-7-2 0 0 0,-1 0 0 0 0,1 1 0 0 0,-1 0 0 0 0,0 1 0 0 0,0-1 0 0 0,0 1 0 0 0,0 0 0 0 0,0 1 0 0 0,-1 0 0 0 0,2 1 0 0 0,-2-1-81 0 0,0 0 1 0 0,0 0 0 0 0,1-1 0 0 0,0 1 0 0 0,-1-2 0 0 0,1 1 0 0 0,4 0 80 0 0,5 3-1666 0 0,-15-5-6483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23 6128 0 0,'-4'-4'263'0'0,"-2"-6"972"0"0,6 9-1188 0 0,0 1-1 0 0,-1-1 0 0 0,1 1 1 0 0,-1-1-1 0 0,1 1 0 0 0,0-1 1 0 0,-1 1-1 0 0,1-1 0 0 0,-1 1 1 0 0,1-1-1 0 0,-1 1 0 0 0,1-1 1 0 0,-1 1-1 0 0,1 0 0 0 0,-1 0 0 0 0,0-1 1 0 0,1 1-1 0 0,-1 0 0 0 0,0 0 1 0 0,1-1-1 0 0,-1 1 0 0 0,1 0 1 0 0,-1 0-1 0 0,0 0 0 0 0,1 0 1 0 0,-1 0-1 0 0,0 0 0 0 0,1 0 1 0 0,-1 0-1 0 0,0 0-46 0 0,-24 5 934 0 0,12-2-788 0 0,4-1-30 0 0,1-1 1 0 0,-1 1-1 0 0,1 0 1 0 0,0 1 0 0 0,-1 0-1 0 0,1 0 1 0 0,0 1-1 0 0,1 0 1 0 0,-1 1-1 0 0,-4 3-116 0 0,5-4 116 0 0,6-3-98 0 0,-1 0 0 0 0,1 0 0 0 0,-1 1 0 0 0,1-1 0 0 0,0 1 0 0 0,0-1 0 0 0,0 1-1 0 0,0-1 1 0 0,0 1 0 0 0,0 0 0 0 0,0-1 0 0 0,0 1 0 0 0,1 0 0 0 0,-1 0 0 0 0,1-1 0 0 0,-1 1 0 0 0,1 0 0 0 0,-1 0 0 0 0,1 0 0 0 0,0 0-18 0 0,1 43 77 0 0,0-25-41 0 0,-1-9 34 0 0,0-1 1 0 0,0 0-1 0 0,1 0 0 0 0,1 0 1 0 0,0 0-1 0 0,0 0 0 0 0,1 0 1 0 0,0 0-1 0 0,1 0 1 0 0,0-1-1 0 0,0 0 0 0 0,1 0 1 0 0,1 2-71 0 0,-4-8 57 0 0,0 0 0 0 0,0 0 1 0 0,1-1-1 0 0,-1 1 1 0 0,1 0-1 0 0,0-1 1 0 0,-1 0-1 0 0,1 0 1 0 0,0 0-1 0 0,2 1-57 0 0,-1 0 6 0 0,7 4 91 0 0,1-1 0 0 0,0 0 1 0 0,0-1-1 0 0,1 0 0 0 0,0-1 1 0 0,-1 0-1 0 0,12 1-97 0 0,-19-5-235 0 0,0-1 0 0 0,0 1 0 0 0,0-1 1 0 0,0-1-1 0 0,0 1 0 0 0,-1-1 0 0 0,4-1 235 0 0,-6 2-8845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88 6928 0 0,'0'0'28'0'0,"0"-1"-1"0"0,1 0 1 0 0,-1 0 0 0 0,0 1 0 0 0,0-1-1 0 0,1 0 1 0 0,-1 0 0 0 0,0 1 0 0 0,1-1 0 0 0,-1 1-1 0 0,1-1 1 0 0,-1 0 0 0 0,1 1 0 0 0,-1-1-1 0 0,1 1 1 0 0,0-1 0 0 0,-1 1 0 0 0,1-1-1 0 0,-1 1 1 0 0,1-1 0 0 0,0 1 0 0 0,-1 0 0 0 0,1-1-1 0 0,0 1 1 0 0,0 0 0 0 0,-1 0 0 0 0,1 0-1 0 0,0-1 1 0 0,0 1-28 0 0,0 0 55 0 0,1-1 0 0 0,-1 1-1 0 0,0-1 1 0 0,1 1-1 0 0,-1-1 1 0 0,0 0 0 0 0,0 1-1 0 0,1-1 1 0 0,-1 0 0 0 0,0 0-1 0 0,0 0 1 0 0,0-1-55 0 0,0 0 65 0 0,1 1 0 0 0,-1-1 0 0 0,1 0 0 0 0,-1 0 0 0 0,1 0 0 0 0,0 1 0 0 0,0-1 0 0 0,0 1 0 0 0,0 0-1 0 0,0-1 1 0 0,0 1 0 0 0,0 0 0 0 0,0 0 0 0 0,0 0 0 0 0,2 0-65 0 0,3-2 43 0 0,5-2 14 0 0,-1 0 1 0 0,1 1-1 0 0,0 1 0 0 0,0 0 0 0 0,0 1 0 0 0,5-1-57 0 0,20 2 33 0 0,-29 2-232 0 0,0-1-1 0 0,0-1 1 0 0,1 1-1 0 0,-1-1 1 0 0,0-1-1 0 0,5-1 200 0 0,-2-1-6137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4 5416 0 0,'-2'-1'483'0'0,"2"1"-431"0"0,0 0 1 0 0,0 0-1 0 0,0 0 1 0 0,-1-1-1 0 0,1 1 1 0 0,0 0-1 0 0,0 0 1 0 0,0 0-1 0 0,0 0 1 0 0,0-1 0 0 0,-1 1-1 0 0,1 0 1 0 0,0 0-1 0 0,0 0 1 0 0,0 0-1 0 0,-1 0 1 0 0,1 0-1 0 0,0 0 1 0 0,0 0-1 0 0,0 0 1 0 0,-1 0-1 0 0,1 0 1 0 0,0-1-1 0 0,0 1 1 0 0,0 0 0 0 0,-1 0-1 0 0,1 0 1 0 0,0 1-1 0 0,0-1 1 0 0,0 0-1 0 0,-1 0 1 0 0,1 0-1 0 0,0 0 1 0 0,0 0-1 0 0,0 0 1 0 0,-1 0-1 0 0,1 0 1 0 0,0 0-1 0 0,0 0 1 0 0,0 0 0 0 0,0 1-1 0 0,-1-1 1 0 0,1 0-1 0 0,0 0 1 0 0,0 0-1 0 0,0 0 1 0 0,0 0-1 0 0,0 1 1 0 0,-1-1-1 0 0,1 0 1 0 0,0 0-1 0 0,0 0 1 0 0,0 1-1 0 0,0-1 1 0 0,0 0 0 0 0,0 0-1 0 0,0 0-52 0 0,-28 1 1957 0 0,18 1-1771 0 0,1 0 1 0 0,0 1-1 0 0,-1 0 0 0 0,1 1 0 0 0,0 0 0 0 0,0 0 0 0 0,-5 4-186 0 0,10-2 104 0 0,1-1 0 0 0,-1 1 0 0 0,1-1 0 0 0,1 1 0 0 0,-1 0 1 0 0,1 0-1 0 0,0 0 0 0 0,0 0 0 0 0,1 0 0 0 0,-1 5-104 0 0,-4 12 159 0 0,3-8-73 0 0,1 0 0 0 0,0 0-1 0 0,1 0 1 0 0,0 0 0 0 0,2 0 0 0 0,-1 2-86 0 0,1 14 69 0 0,0-24-53 0 0,-1-1-1 0 0,1 1 1 0 0,1-1 0 0 0,-1 0-1 0 0,1 1 1 0 0,0-1 0 0 0,1 1-16 0 0,0-1 11 0 0,-1 0 1 0 0,0 1-1 0 0,0-1 0 0 0,-1 1 1 0 0,0-1-1 0 0,0 1 0 0 0,-1 1-11 0 0,1-7 2 0 0,-1 1 0 0 0,1 0 0 0 0,0-1 0 0 0,-1 1 0 0 0,1 0 0 0 0,0-1 0 0 0,0 1 0 0 0,0-1 0 0 0,0 1 0 0 0,0-1 0 0 0,1 1-2 0 0,0 0 2 0 0,0 0-1 0 0,0 0-1 0 0,0 0 1 0 0,0 0-1 0 0,1-1 1 0 0,-1 1-1 0 0,1-1 0 0 0,-1 0 1 0 0,1 0-1 0 0,-1 0 1 0 0,1 0-1 0 0,0 0 1 0 0,0 0-1 0 0,-1-1 1 0 0,1 1-1 0 0,0-1 1 0 0,0 0-1 0 0,0 0 1 0 0,-1 0-1 0 0,1 0 0 0 0,0 0 1 0 0,2-1-1 0 0,8-1 2 0 0,-1 0 0 0 0,1-1 0 0 0,-1 0 0 0 0,6-3-2 0 0,0-1-938 0 0,0 0 1 0 0,15-9 937 0 0,-32 15-8789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1 100 9088 0 0,'0'-2'0'0'0,"0"-1"0"0"0,1-1 0 0 0,3-3 296 0 0,2 1 8 0 0,0-4-8 0 0,4 1 16 0 0,-1 1-264 0 0,-1 1 8 0 0,-1 2 0 0 0,16 1 8 0 0,9-3-72 0 0,2-2-8 0 0,1 2 8 0 0,-2-4 8 0 0,-33 11-7872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45 5920 0 0,'-1'0'59'0'0,"1"0"1"0"0,-1 0-1 0 0,1 0 1 0 0,0 0 0 0 0,-1 0-1 0 0,1 0 1 0 0,-1 0-1 0 0,1 0 1 0 0,0 0-1 0 0,-1 0 1 0 0,1 0-1 0 0,-1 0 1 0 0,1-1-1 0 0,0 1 1 0 0,-1 0 0 0 0,1 0-1 0 0,0 0 1 0 0,-1-1-1 0 0,1 1 1 0 0,0 0-1 0 0,0 0 1 0 0,-1-1-1 0 0,1 1 1 0 0,0 0-1 0 0,0-1 1 0 0,-1 1 0 0 0,1-1-60 0 0,-5-4 593 0 0,1 1-438 0 0,0 1-1 0 0,0 0 1 0 0,0 0-1 0 0,-1 0 1 0 0,1 0-1 0 0,-1 1 1 0 0,0-1 0 0 0,0 1-1 0 0,0 1 1 0 0,0-1-1 0 0,0 1 1 0 0,-1 0-1 0 0,1 0 1 0 0,-1 0-155 0 0,-4 0 179 0 0,1 1-1 0 0,-1 0 1 0 0,0 0 0 0 0,1 1-1 0 0,-1 0 1 0 0,1 1 0 0 0,-4 1-179 0 0,8-2 53 0 0,0 0 0 0 0,0 0 0 0 0,0 1 1 0 0,1 0-1 0 0,-1 0 0 0 0,0 1 0 0 0,1-1 1 0 0,0 1-1 0 0,-1 0 0 0 0,1 0 0 0 0,0 0 1 0 0,0 1-1 0 0,1-1 0 0 0,-1 1 1 0 0,1 0-1 0 0,0 0 0 0 0,0 0 0 0 0,0 1-53 0 0,2-1 18 0 0,0 0 0 0 0,1 0 0 0 0,0-1-1 0 0,-1 1 1 0 0,1 0 0 0 0,1 0 0 0 0,-1 0 0 0 0,0-1-1 0 0,1 1 1 0 0,0 0 0 0 0,0 0 0 0 0,0-1 0 0 0,0 1-1 0 0,1 0 1 0 0,-1-1 0 0 0,1 0 0 0 0,0 1 0 0 0,0-1-1 0 0,0 0 1 0 0,3 3-18 0 0,22 29 122 0 0,2-1 0 0 0,6 3-122 0 0,-12-20 29 0 0,-19-14-31 0 0,0-1 1 0 0,0 1 0 0 0,-1 0-1 0 0,1 0 1 0 0,-1 0-1 0 0,0 1 1 0 0,3 2 1 0 0,6 10 1 0 0,-8-11 1 0 0,-1-1-1 0 0,1 1 1 0 0,-1 0 0 0 0,0 0 0 0 0,0 0 0 0 0,0 0 0 0 0,-1 0 0 0 0,1 1 0 0 0,-1-1 0 0 0,-1 1 0 0 0,1-1 0 0 0,-1 1-2 0 0,-1-4 4 0 0,-1-1-1 0 0,0 0 1 0 0,1 0-1 0 0,-1 0 1 0 0,0 0 0 0 0,0 0-1 0 0,0 1 1 0 0,0-1 0 0 0,0-1-1 0 0,0 1 1 0 0,0 0-1 0 0,0 0 1 0 0,0 0 0 0 0,0 0-1 0 0,0-1 1 0 0,-1 1 0 0 0,1-1-1 0 0,-1 1-3 0 0,-26 12 96 0 0,27-13-94 0 0,-6 3 30 0 0,0-1 0 0 0,-1 1 1 0 0,1-1-1 0 0,-1-1 0 0 0,0 1 1 0 0,0-1-33 0 0,4-1-141 0 0,0 0 0 0 0,0 0 0 0 0,0-1 0 0 0,0 1 0 0 0,1-1 0 0 0,-1 0 0 0 0,0 0 1 0 0,1 0-1 0 0,-1 0 0 0 0,0-1 0 0 0,1 1 0 0 0,0-1 0 0 0,-2-1 141 0 0,4 3-8334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1 305 4616 0 0,'1'-1'249'0'0,"0"0"1"0"0,0-1-1 0 0,0 1 1 0 0,0 0-1 0 0,1 0 1 0 0,-1 0-1 0 0,1 0 1 0 0,-1 0-1 0 0,1 0 1 0 0,-1 0-1 0 0,1 0 1 0 0,-1 0-1 0 0,1 1 1 0 0,0-1-1 0 0,0 1-249 0 0,6-43 1568 0 0,-2 29-1369 0 0,-2 0 1 0 0,0 0-1 0 0,0-3-199 0 0,-1 4 169 0 0,0 1 0 0 0,1 0 1 0 0,0 0-1 0 0,3-4-169 0 0,26-63 959 0 0,-30 75-828 0 0,1-1 0 0 0,1 1 0 0 0,-1-1 0 0 0,0 1 1 0 0,1 1-1 0 0,0-1 0 0 0,0 1 0 0 0,0 0 0 0 0,0 0 1 0 0,4-2-132 0 0,-8 5 18 0 0,1 0 0 0 0,-1 0 0 0 0,0 0 0 0 0,0 0 0 0 0,0 0 0 0 0,0 0 0 0 0,1 0 0 0 0,-1 0 0 0 0,0 0 0 0 0,0 1 0 0 0,0-1 0 0 0,0 0 0 0 0,0 1 0 0 0,0-1 0 0 0,0 1 0 0 0,0-1 0 0 0,0 1 0 0 0,0 0 0 0 0,0-1 0 0 0,0 1 0 0 0,0 0 0 0 0,0 0 0 0 0,0-1 0 0 0,-1 1 0 0 0,1 0 0 0 0,0 0 0 0 0,-1 0 1 0 0,1 0-1 0 0,-1 0 0 0 0,1 0 0 0 0,-1 0 0 0 0,1 0 0 0 0,-1 1 0 0 0,1-1 0 0 0,-1 0 0 0 0,0 0 0 0 0,0 0 0 0 0,0 0 0 0 0,0 0 0 0 0,0 1-18 0 0,2 11 77 0 0,1 1 0 0 0,0-1-1 0 0,5 10-76 0 0,-1-1 34 0 0,-3-8 6 0 0,1-2 0 0 0,1 1 0 0 0,5 8-40 0 0,-4-6 15 0 0,5 8 17 0 0,-6-15-22 0 0,-2 1 1 0 0,1 0-1 0 0,-1 0 0 0 0,0 3-10 0 0,21 34 87 0 0,-5 9-114 0 0,-6-19-4 0 0,-5-19-1982 0 0,-9-16-7052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29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18 150 4816 0 0,'24'-31'2433'0'0,"-20"23"-2215"0"0,1 0 0 0 0,0 0 0 0 0,1 1 1 0 0,0-1-1 0 0,0 1 0 0 0,0 0 0 0 0,1 1 0 0 0,0 0 0 0 0,0 0 0 0 0,1 0 1 0 0,0 1-1 0 0,0 0 0 0 0,0 1 0 0 0,0-1 0 0 0,5 0-218 0 0,3-2-11 0 0,-14 6 30 0 0,1-1 0 0 0,0 1 0 0 0,0 0 0 0 0,0-1 0 0 0,0 1 0 0 0,0 1 0 0 0,0-1 0 0 0,0 0 0 0 0,0 1 0 0 0,1-1 0 0 0,-1 1 0 0 0,0 0 0 0 0,0 0 0 0 0,0 1 0 0 0,0-1 0 0 0,0 0 0 0 0,1 1 0 0 0,-1 0 0 0 0,0 0 0 0 0,0 0 0 0 0,0 0 0 0 0,1 1-19 0 0,4 2 35 0 0,-1 0 1 0 0,0 0-1 0 0,0 0 0 0 0,0 1 1 0 0,0 0-1 0 0,-1 1 1 0 0,0 0-1 0 0,0 0 1 0 0,0 0-1 0 0,-1 0 1 0 0,1 2-36 0 0,-3-5 30 0 0,-1 1 1 0 0,1 0-1 0 0,-1 0 1 0 0,0 0-1 0 0,0 0 1 0 0,0 0-1 0 0,-1 1 1 0 0,1-1-1 0 0,-1 0 1 0 0,0 1-1 0 0,0-1 1 0 0,-1 1-1 0 0,1 0 1 0 0,-1-1-1 0 0,0 1 1 0 0,0-1-1 0 0,0 1 1 0 0,-1 0-1 0 0,0-1 1 0 0,-1 4-31 0 0,0-2-3 0 0,-1 0 0 0 0,0-1 1 0 0,0 1-1 0 0,0-1 0 0 0,-1 1 1 0 0,1-1-1 0 0,-1 0 0 0 0,-1-1 1 0 0,1 1-1 0 0,-1-1 0 0 0,1 1 1 0 0,-1-2-1 0 0,-3 3 3 0 0,-5 3-123 0 0,-1-1-1 0 0,0-1 1 0 0,0 0 0 0 0,-11 3 123 0 0,-13 7-130 0 0,25-11 43 0 0,0-1 0 0 0,0 0-1 0 0,0 0 1 0 0,-13 2 87 0 0,5-2-41 0 0,-16 3 745 0 0,27-4-375 0 0,-4 2 432 0 0,14-6-757 0 0,0 0-1 0 0,0 0 1 0 0,0 0-1 0 0,0 0 1 0 0,-1 0 0 0 0,1 0-1 0 0,0 0 1 0 0,0 0-1 0 0,0 0 1 0 0,0 0-1 0 0,0 0 1 0 0,-1 0-1 0 0,1 0 1 0 0,0 0-1 0 0,0 0 1 0 0,0 0 0 0 0,0 0-1 0 0,0 1 1 0 0,-1-1-1 0 0,1 0 1 0 0,0 0-1 0 0,0 0 1 0 0,0 0-1 0 0,0 0 1 0 0,0 0-1 0 0,0 1 1 0 0,0-1 0 0 0,0 0-1 0 0,0 0 1 0 0,0 0-1 0 0,0 0 1 0 0,0 1-1 0 0,-1-1 1 0 0,1 0-1 0 0,0 0 1 0 0,0 0-1 0 0,0 0 1 0 0,0 1-1 0 0,0-1 1 0 0,0 0 0 0 0,1 0-1 0 0,-1 0 1 0 0,0 0-1 0 0,0 0 1 0 0,0 1-1 0 0,0-1 1 0 0,0 0-1 0 0,0 0 1 0 0,0 0-1 0 0,0 0 1 0 0,0 0 0 0 0,0 1-1 0 0,0-1 1 0 0,1 0-4 0 0,6 13 317 0 0,-1-2-198 0 0,-3-4-96 0 0,0 0-1 0 0,1 0 0 0 0,0 0 0 0 0,0 0 1 0 0,1-1-1 0 0,-1 1 0 0 0,2-1 1 0 0,4 5-23 0 0,15 19 68 0 0,-8-9 23 0 0,0 0 0 0 0,20 17-91 0 0,-28-30 19 0 0,-4-4-16 0 0,-1 0 0 0 0,1-1 0 0 0,0 0 0 0 0,0 0 0 0 0,1 0 0 0 0,2 1-3 0 0,-3-2 1 0 0,1 1 0 0 0,-1 0 1 0 0,0 0-1 0 0,0 0 0 0 0,-1 0 1 0 0,3 3-2 0 0,-3-3 0 0 0,-1 0 0 0 0,1-1 0 0 0,-1 0 0 0 0,1 1 0 0 0,0-1 0 0 0,0 0 0 0 0,0-1 0 0 0,0 1 1 0 0,0-1-1 0 0,1 0 0 0 0,-1 0 0 0 0,4 0 0 0 0,-6 0-143 0 0,0 0 1 0 0,0 1-1 0 0,0-1 1 0 0,0 0-1 0 0,0 1 1 0 0,0-1-1 0 0,-1 1 1 0 0,1 0-1 0 0,0-1 0 0 0,-1 1 1 0 0,1 0-1 0 0,-1 0 143 0 0,-1 0-8626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6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18 461 5120 0 0,'-8'-68'3425'0'0,"0"14"-876"0"0,6 16-1783 0 0,2 0 0 0 0,2-8-766 0 0,12-52 2078 0 0,-13 92-1988 0 0,0 0 1 0 0,0-1-1 0 0,0 1 1 0 0,1 0-1 0 0,0 0 1 0 0,0 1-1 0 0,0-1 1 0 0,1 0-1 0 0,0 1 1 0 0,0-1-1 0 0,0 1 1 0 0,1 0-1 0 0,0 0 1 0 0,0 0 0 0 0,0 1-1 0 0,1-1 1 0 0,-1 1-1 0 0,1 0 1 0 0,0 0-1 0 0,1 0-90 0 0,-2 2 136 0 0,-3 1-124 0 0,0 0 0 0 0,0 1 0 0 0,0-1 0 0 0,1 0-1 0 0,-1 1 1 0 0,0-1 0 0 0,0 1 0 0 0,0-1-1 0 0,1 1 1 0 0,-1 0 0 0 0,0 0 0 0 0,0-1 0 0 0,1 1-1 0 0,-1 0 1 0 0,0 0 0 0 0,0 0 0 0 0,1 0 0 0 0,-1 0-1 0 0,0 1 1 0 0,1-1 0 0 0,-1 0 0 0 0,0 0 0 0 0,0 1-1 0 0,1-1 1 0 0,-1 1 0 0 0,0-1 0 0 0,0 1-1 0 0,0 0 1 0 0,0-1 0 0 0,0 1 0 0 0,0 0 0 0 0,0 0-1 0 0,1 0-11 0 0,19 15 110 0 0,0 1 0 0 0,-1 0 0 0 0,-1 2 0 0 0,-1 0 0 0 0,0 1 0 0 0,-2 1 0 0 0,0 0 0 0 0,-1 1-110 0 0,-3-5 56 0 0,0-2 0 0 0,1-1-1 0 0,0-1 0 0 0,3 1-55 0 0,27 29 98 0 0,-37-35-93 0 0,10 11-7 0 0,0-1 1 0 0,2-1-1 0 0,12 10 2 0 0,-28-25-18 0 0,1 0-1 0 0,-1 0 0 0 0,1 0 0 0 0,0-1 1 0 0,0 1-1 0 0,0-1 0 0 0,0 1 0 0 0,0-1 0 0 0,0 0 1 0 0,0 0-1 0 0,0 0 0 0 0,1-1 0 0 0,-1 1 0 0 0,0-1 1 0 0,1 1-1 0 0,-1-1 0 0 0,0 0 0 0 0,0-1 1 0 0,1 1-1 0 0,-1-1 0 0 0,0 1 0 0 0,0-1 0 0 0,2 0 19 0 0,-3-1 5 0 0,-1 0-1 0 0,1-1 0 0 0,0 1 0 0 0,-1-1 0 0 0,1 1 1 0 0,-1-1-1 0 0,0 1 0 0 0,0-1 0 0 0,0 0 0 0 0,0 1 1 0 0,0-1-1 0 0,0 0 0 0 0,-1 0 0 0 0,0 0 1 0 0,1-2-6 0 0,1-5 20 0 0,7-35 226 0 0,-2 0 0 0 0,-2 0-1 0 0,-2-11-244 0 0,-6 19 65 0 0,1 32-41 0 0,1-1 0 0 0,1 1 0 0 0,-1 0 0 0 0,1-1 0 0 0,0 1 0 0 0,0 0-1 0 0,1-3-23 0 0,-1-24 319 0 0,-2 14 49 0 0,2 17-299 0 0,0 1 3 0 0,0 0-44 0 0,0 0-12 0 0,2 0-2452 0 0,-2 0-9919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93 6632 0 0,'2'-4'381'0'0,"11"-7"462"0"0,16-10 421 0 0,-12 12-1270 0 0,0 2 0 0 0,0 0 0 0 0,1 1 0 0 0,-1 0 0 0 0,1 2 0 0 0,0 0 0 0 0,1 1 0 0 0,10 0 6 0 0,-9 0-412 0 0,1 1 1 0 0,-1 0-1 0 0,1 2 1 0 0,0 1-1 0 0,-1 0 0 0 0,19 4 412 0 0,-36-4-4730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1 313 3912 0 0,'1'0'31'0'0,"0"0"-1"0"0,0-1 1 0 0,0 1 0 0 0,0 0 0 0 0,0 0-1 0 0,0-1 1 0 0,0 1 0 0 0,0-1 0 0 0,0 1-1 0 0,0-1 1 0 0,0 1 0 0 0,0-1 0 0 0,0 0-1 0 0,0 1 1 0 0,-1-1 0 0 0,1 0 0 0 0,0 1-1 0 0,0-1 1 0 0,-1 0 0 0 0,1 0 0 0 0,0 0-1 0 0,-1 0 1 0 0,1 0 0 0 0,-1 0 0 0 0,0 0-1 0 0,1 0 1 0 0,-1 0 0 0 0,0 0 0 0 0,1 0-1 0 0,-1 0-30 0 0,6-40 1592 0 0,-4 20-1056 0 0,2-36 944 0 0,-5 47-1160 0 0,2-1-1 0 0,-1 1 1 0 0,1-1 0 0 0,1 1-1 0 0,0 0 1 0 0,1-1-320 0 0,15-68 2422 0 0,-18 79-2394 0 0,1 0-1 0 0,-1-1 1 0 0,0 1 0 0 0,0-1-1 0 0,0 1 1 0 0,0 0-1 0 0,0-1 1 0 0,0 1 0 0 0,1 0-1 0 0,-1-1 1 0 0,0 1-1 0 0,0 0 1 0 0,0-1-1 0 0,1 1 1 0 0,-1 0 0 0 0,0-1-1 0 0,1 1 1 0 0,-1 0-1 0 0,0 0 1 0 0,0-1-1 0 0,1 1 1 0 0,-1 0 0 0 0,0 0-1 0 0,1 0 1 0 0,-1-1-1 0 0,1 1 1 0 0,-1 0 0 0 0,0 0-1 0 0,1 0 1 0 0,-1 0-1 0 0,1 0 1 0 0,-1 0-1 0 0,0 0 1 0 0,1 0 0 0 0,-1 0-1 0 0,1 0 1 0 0,-1 0-1 0 0,0 0 1 0 0,1 0 0 0 0,-1 0-1 0 0,0 0 1 0 0,1 0-1 0 0,-1 1 1 0 0,1-1-1 0 0,-1 0 1 0 0,0 0 0 0 0,1 0-1 0 0,-1 1 1 0 0,0-1-1 0 0,1 0 1 0 0,-1 0-1 0 0,0 1 1 0 0,0-1 0 0 0,1 0-1 0 0,-1 0 1 0 0,0 1-1 0 0,0-1 1 0 0,1 0 0 0 0,-1 1-1 0 0,0-1-27 0 0,17 24 814 0 0,-15-21-888 0 0,0 3 84 0 0,1 0 0 0 0,-1 0 0 0 0,1 0 0 0 0,-2 0-1 0 0,1 1 1 0 0,-1-1 0 0 0,0 0 0 0 0,0 1 0 0 0,0 4-10 0 0,-1-3 8 0 0,1 0 0 0 0,0 1-1 0 0,1-1 1 0 0,0 0 0 0 0,0 0 0 0 0,1 0-8 0 0,26 42 68 0 0,-13-24-17 0 0,-12-19-34 0 0,1-1 0 0 0,-1 0 0 0 0,1 0 0 0 0,0 0 0 0 0,0-1 0 0 0,1 1 0 0 0,0-1 0 0 0,0-1 0 0 0,0 1 0 0 0,0-1 0 0 0,1 0 0 0 0,0 0 0 0 0,-1-1 0 0 0,1 0 0 0 0,1 0 0 0 0,-1 0-17 0 0,8 0 87 0 0,-11-2-47 0 0,0 0 1 0 0,0 0 0 0 0,0 0-1 0 0,1-1 1 0 0,-1 0-1 0 0,0 1 1 0 0,0-2 0 0 0,2 1-41 0 0,-3 0 48 0 0,1-1 0 0 0,-1 1 0 0 0,0-1 1 0 0,0 0-1 0 0,0 0 0 0 0,0 0 0 0 0,0-1 1 0 0,-1 1-1 0 0,1-1 0 0 0,0 1 1 0 0,0-1-1 0 0,-1 0 0 0 0,1 0 0 0 0,-1 0 1 0 0,0 0-1 0 0,0 0 0 0 0,1-1 1 0 0,-1 1-1 0 0,1-3-48 0 0,1-1 127 0 0,0-1 0 0 0,-1 0 1 0 0,0 0-1 0 0,0 0 0 0 0,0-1 0 0 0,-1 1 1 0 0,0-1-1 0 0,0-4-127 0 0,7-63 727 0 0,-8 71-683 0 0,0-23 185 0 0,0 15-122 0 0,-1 1 0 0 0,2-1-1 0 0,0 1 1 0 0,0 0 0 0 0,1-2-107 0 0,0 5 74 0 0,-3 5-48 0 0,1-1 1 0 0,1 0-1 0 0,-1 0 1 0 0,0 1-1 0 0,1-1 0 0 0,0 1 1 0 0,0 0-1 0 0,0-1 1 0 0,1 0-27 0 0,-2 3-45 0 0,0 0 0 0 0,0 0 1 0 0,0 0-1 0 0,0 1 1 0 0,1-1-1 0 0,-1 0 0 0 0,0 0 1 0 0,0 1-1 0 0,1-1 0 0 0,-1 1 1 0 0,0-1-1 0 0,1 1 0 0 0,-1 0 1 0 0,0 0-1 0 0,1-1 0 0 0,-1 1 1 0 0,1 0-1 0 0,-1 0 0 0 0,0 0 1 0 0,1 0-1 0 0,-1 1 1 0 0,1-1-1 0 0,-1 0 0 0 0,0 1 1 0 0,1-1-1 0 0,-1 1 0 0 0,0-1 1 0 0,1 1-1 0 0,-1-1 0 0 0,1 2 45 0 0,0-1-141 0 0,0 0 0 0 0,0 1 0 0 0,0-1 0 0 0,0 1-1 0 0,0 0 1 0 0,0 0 0 0 0,0 0 0 0 0,0 0 0 0 0,-1 0-1 0 0,1 0 1 0 0,-1 0 0 0 0,0 1 0 0 0,1-1 0 0 0,-1 0-1 0 0,0 2 142 0 0,10 23-943 0 0,-8-21 743 0 0,-1 0 0 0 0,1 0 0 0 0,-1 0 0 0 0,0 0 0 0 0,0 7 200 0 0,2 9-643 0 0,2-1 1 0 0,0 1 0 0 0,2 4 642 0 0,0-4-769 0 0,-1 1-1 0 0,2 17 770 0 0,-8-35-93 0 0,0-1 0 0 0,1 1 0 0 0,-1-1 0 0 0,1 1 1 0 0,1-1-1 0 0,-1 0 0 0 0,1 1 93 0 0,0 0-93 0 0,-1 0 1 0 0,1 0 0 0 0,-1 0 0 0 0,0 1-1 0 0,1 2 93 0 0,1 3-107 0 0,-1-6 218 0 0,-1-7 695 0 0,-2 1-613 0 0,-5-16 950 0 0,0-3-899 0 0,2 0 1 0 0,0 0 0 0 0,1-1 0 0 0,0-16-245 0 0,7-84 393 0 0,-4 113-351 0 0,-1 2-17 0 0,1 0 0 0 0,0 0 0 0 0,0 1 0 0 0,1-1 0 0 0,-1 0 0 0 0,1 0 0 0 0,0 1 0 0 0,1-1 0 0 0,0 1 0 0 0,0 0 0 0 0,0 0 0 0 0,1-1-25 0 0,-3 5 18 0 0,0 0 0 0 0,1 0 0 0 0,-1 0-1 0 0,1 0 1 0 0,-1 1 0 0 0,1-1 0 0 0,0 0 0 0 0,-1 1-1 0 0,1-1 1 0 0,0 1 0 0 0,-1 0 0 0 0,1 0 0 0 0,0-1-1 0 0,-1 1 1 0 0,1 0 0 0 0,0 0 0 0 0,0 1 0 0 0,0-1-18 0 0,3 0 33 0 0,0 1 0 0 0,-1 0 0 0 0,1 0 1 0 0,0 0-1 0 0,-1 0 0 0 0,2 1-33 0 0,-1 0 41 0 0,0 0 0 0 0,1 0-1 0 0,-1 1 1 0 0,0 0 0 0 0,0 0-1 0 0,0 0 1 0 0,-1 0 0 0 0,1 1 0 0 0,-1 0-1 0 0,0 0 1 0 0,0 0 0 0 0,0 0-1 0 0,0 0 1 0 0,-1 1 0 0 0,0 0-1 0 0,0 0 1 0 0,1 1-41 0 0,7 14 10 0 0,-1 1-1 0 0,0 0 1 0 0,-2 0 0 0 0,0 1-1 0 0,3 19-9 0 0,-10-33 0 0 0,-1 0 1 0 0,0 0-1 0 0,0 0 0 0 0,-1 0 1 0 0,0 4-1 0 0,-2 21-26 0 0,2-29 16 0 0,0 0 0 0 0,0-1 1 0 0,-1 1-1 0 0,1-1 0 0 0,-1 0 0 0 0,0 1 0 0 0,0-1 0 0 0,0 0 0 0 0,-1 0 0 0 0,1 0 1 0 0,-1 0-1 0 0,1-1 0 0 0,-1 1 0 0 0,-1 0 10 0 0,-7 8-30 0 0,9-9 26 0 0,0 0 0 0 0,-1 0-1 0 0,1 0 1 0 0,-1-1 0 0 0,0 1 0 0 0,1-1-1 0 0,-1 0 1 0 0,0 0 0 0 0,0 0-1 0 0,0 0 1 0 0,0 0 0 0 0,0-1 0 0 0,0 1-1 0 0,-2-1 5 0 0,-45 3-37 0 0,46-3 32 0 0,1 0-50 0 0,0 0 0 0 0,0 0 1 0 0,0-1-1 0 0,0 1 0 0 0,1-1 1 0 0,-1 1-1 0 0,0-1 0 0 0,0 0 1 0 0,1 0-1 0 0,-1 0 0 0 0,0-1 1 0 0,1 1-1 0 0,-1 0 0 0 0,1-1 1 0 0,0 0-1 0 0,0 0 0 0 0,-1 1 1 0 0,1-1-1 0 0,0-1 0 0 0,0 1 1 0 0,1 0-1 0 0,-1 0 0 0 0,0-1 1 0 0,1 1-1 0 0,-1-1 0 0 0,1 1 1 0 0,0-1-1 0 0,0 1 0 0 0,0-1 1 0 0,0 0-1 0 0,1 0 0 0 0,-1 0 1 0 0,1 1-1 0 0,-1-1 0 0 0,1-2 55 0 0,0 2-9174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6824 0 0,'5'5'-42'0'0,"-5"-4"51"0"0,0-1 1 0 0,0 0 0 0 0,0 0-1 0 0,0 0 1 0 0,0 0 0 0 0,0 0-1 0 0,0 0 1 0 0,0 0 0 0 0,0 0-1 0 0,0 0 1 0 0,0 0 0 0 0,0 0-1 0 0,0 0 1 0 0,0 0 0 0 0,0 0-1 0 0,1 1 1 0 0,-1-1 0 0 0,0 0 0 0 0,0 0-1 0 0,0 0 1 0 0,0 0 0 0 0,0 0-1 0 0,0 0 1 0 0,0 0 0 0 0,0 0-1 0 0,0 0 1 0 0,0 0 0 0 0,1 0-1 0 0,-1 0 1 0 0,0 0 0 0 0,0 0-1 0 0,0 0 1 0 0,0 0 0 0 0,0 0-1 0 0,0 0 1 0 0,0-1 0 0 0,0 1-1 0 0,0 0 1 0 0,0 0 0 0 0,0 0-1 0 0,1 0 1 0 0,-1 0 0 0 0,0 0-1 0 0,0 0 1 0 0,0 0 0 0 0,0 0 0 0 0,0 0-1 0 0,0 0 1 0 0,0 0 0 0 0,0 0-1 0 0,0 0 1 0 0,0 0 0 0 0,0-1-1 0 0,0 1 1 0 0,0 0 0 0 0,0 0-1 0 0,0 0 1 0 0,0 0 0 0 0,0 0-1 0 0,0 0 1 0 0,0 0 0 0 0,0 0-1 0 0,0 0 1 0 0,0 0 0 0 0,0-1-1 0 0,0 1 1 0 0,0 0 0 0 0,0 0-10 0 0,2 4 414 0 0,0 0 0 0 0,0 0 0 0 0,0-1 1 0 0,1 1-1 0 0,-1-1 0 0 0,3 3-414 0 0,9 13 11 0 0,-7-7 84 0 0,-1 0 0 0 0,0 1-1 0 0,-1 0 1 0 0,1 5-95 0 0,-3-8 149 0 0,1 1-1 0 0,0-1 1 0 0,1 0-1 0 0,0 0 0 0 0,1 0 1 0 0,0-1-1 0 0,3 5-148 0 0,4 3 262 0 0,-11-13-165 0 0,0-1 0 0 0,0 0 0 0 0,1 0 0 0 0,-1 0 0 0 0,1 0-1 0 0,0 0 1 0 0,2 1-97 0 0,-4-3 20 0 0,1 1 73 0 0,1 0 0 0 0,0 0-1 0 0,-1-1 1 0 0,1 1 0 0 0,0 0 0 0 0,0-1 0 0 0,0 0 0 0 0,3 2-93 0 0,-5-3 17 0 0,0 0 0 0 0,0-1 0 0 0,-1 1 0 0 0,1 0 0 0 0,0 0 0 0 0,0 0 0 0 0,0-1 0 0 0,0 1 1 0 0,0 0-1 0 0,-1-1 0 0 0,1 1 0 0 0,0 0 0 0 0,0-1 0 0 0,-1 1 0 0 0,1-1 0 0 0,0 0 0 0 0,-1 1 1 0 0,1-1-1 0 0,0 1 0 0 0,-1-1 0 0 0,1 0 0 0 0,-1 0 0 0 0,1 1 0 0 0,-1-1 0 0 0,0 0 0 0 0,1 0 0 0 0,-1 1 1 0 0,0-1-1 0 0,1 0 0 0 0,-1 0 0 0 0,0 0 0 0 0,0 0 0 0 0,0 0 0 0 0,0 0-17 0 0,35-100 356 0 0,-34 98-340 0 0,0 0 0 0 0,1 0 0 0 0,-1 0 0 0 0,1 0 1 0 0,0 0-1 0 0,0 1 0 0 0,0-1 0 0 0,0 1 0 0 0,1-1 0 0 0,1 0-16 0 0,5-8 109 0 0,-8 11-95 0 0,-1-1 1 0 0,1 0-1 0 0,0 1 1 0 0,0-1-1 0 0,0 1 1 0 0,0 0-1 0 0,0-1 1 0 0,-1 1-1 0 0,1 0 1 0 0,0-1-1 0 0,0 1 1 0 0,0 0-1 0 0,0 0 1 0 0,0 0-1 0 0,0 0 1 0 0,0 0-1 0 0,0 0 1 0 0,0 0-1 0 0,0 0 1 0 0,0 0-1 0 0,0 0 1 0 0,0 0-1 0 0,0 1 1 0 0,0-1-1 0 0,0 0 1 0 0,0 1-15 0 0,1 0 9 0 0,-1-1 1 0 0,1 1-1 0 0,-1 0 1 0 0,1-1-1 0 0,-1 1 1 0 0,0 0-1 0 0,1 0 1 0 0,-1 0-1 0 0,0 0 1 0 0,1 0-1 0 0,-1 1 1 0 0,0-1 0 0 0,0 0-1 0 0,0 0 1 0 0,0 1-10 0 0,7 12 39 0 0,0 0 1 0 0,0-1-1 0 0,10 11-39 0 0,-5-7 35 0 0,-12-15-33 0 0,0-1 0 0 0,0 0 0 0 0,0 0-1 0 0,0 0 1 0 0,0 0 0 0 0,0 0 0 0 0,1 0 0 0 0,-1 0 0 0 0,0-1 0 0 0,0 1 0 0 0,1 0-1 0 0,-1-1 1 0 0,1 1 0 0 0,-1-1 0 0 0,0 1 0 0 0,1-1 0 0 0,-1 0 0 0 0,2 1-2 0 0,8 1 5 0 0,-1 5 5 0 0,-10-6-9 0 0,0 0 0 0 0,1-1 0 0 0,-1 1 0 0 0,1-1 0 0 0,-1 0 0 0 0,0 1 0 0 0,1-1 0 0 0,-1 1 0 0 0,1-1 0 0 0,-1 0 0 0 0,1 1 0 0 0,-1-1 0 0 0,1 0 0 0 0,-1 1 0 0 0,1-1 0 0 0,0 0 0 0 0,-1 0 0 0 0,1 1 0 0 0,-1-1 0 0 0,1 0-1 0 0,0 0 1 0 0,-1 0 0 0 0,1 0 0 0 0,0 0 0 0 0,-1 0 0 0 0,1 0 0 0 0,-1 0 0 0 0,1 0 0 0 0,0 0 0 0 0,-1-1 0 0 0,1 1 0 0 0,-1 0 0 0 0,1 0 0 0 0,0 0 0 0 0,-1-1 0 0 0,1 1 0 0 0,-1 0 0 0 0,1-1 0 0 0,-1 1 0 0 0,1-1-1 0 0,8-4 73 0 0,-8 5-46 0 0,-1-1-1 0 0,1 1 0 0 0,0-1 1 0 0,0 1-1 0 0,0-1 1 0 0,0 1-1 0 0,-1-1 0 0 0,1 0 1 0 0,0 1-1 0 0,0-1 0 0 0,-1 0 1 0 0,1 0-1 0 0,-1 0 1 0 0,1 1-1 0 0,-1-1 0 0 0,1 0 1 0 0,-1 0-1 0 0,1 0 1 0 0,-1 0-1 0 0,0 0 0 0 0,1 0 1 0 0,-1 0-1 0 0,0 0 1 0 0,0 0-27 0 0,8-59 756 0 0,-7 47-613 0 0,0 1 1 0 0,1-1 0 0 0,1 0 0 0 0,0 1 0 0 0,0-1-1 0 0,1 1 1 0 0,3-5-144 0 0,-6 16 77 0 0,0-1-1 0 0,0 0 1 0 0,1 0 0 0 0,-1 0-1 0 0,1 1 1 0 0,0-1 0 0 0,-1 1-1 0 0,1-1 1 0 0,0 1 0 0 0,0 0-77 0 0,12-11-2488 0 0,-13 11-8781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8136 0 0,'0'5'302'0'0,"1"1"1"0"0,0 0-1 0 0,0-1 1 0 0,1 0 0 0 0,-1 1-1 0 0,1-1 1 0 0,1 2-303 0 0,7 22 491 0 0,9 30 588 0 0,-3-16-233 0 0,11 60 1114 0 0,-26-102-2075 0 0,-1 0-1 0 0,0 0 1 0 0,1 0-1 0 0,-1 0 1 0 0,1 0-1 0 0,-1 0 1 0 0,1 0 0 0 0,0-1-1 0 0,-1 1 1 0 0,1 0-1 0 0,0 0 1 0 0,-1-1-1 0 0,1 1 1 0 0,0 0-1 0 0,1 0 116 0 0,-2-1-9218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63 5520 0 0,'0'-1'175'0'0,"0"-1"0"0"0,1 0 0 0 0,-1 1 0 0 0,0-1 0 0 0,0 0 0 0 0,0 1 0 0 0,-1-1 0 0 0,1 1 0 0 0,0-1 1 0 0,-1 0-1 0 0,1 1 0 0 0,-1-1 0 0 0,1 1 0 0 0,-1-1 0 0 0,0 1 0 0 0,1-1 0 0 0,-1 1 0 0 0,0 0 0 0 0,0-1 0 0 0,0 1 0 0 0,0 0 0 0 0,0 0 0 0 0,-1-1 1 0 0,1 1-1 0 0,0 0 0 0 0,-1 0-175 0 0,-6-9 321 0 0,7 10-303 0 0,1-1 0 0 0,0 0 0 0 0,-1 1 0 0 0,1-1-1 0 0,0 0 1 0 0,-1 1 0 0 0,1-1 0 0 0,-1 1 0 0 0,1-1-1 0 0,-1 0 1 0 0,1 1 0 0 0,-1 0 0 0 0,0-1 0 0 0,1 1 0 0 0,-1-1-1 0 0,0 1 1 0 0,1 0 0 0 0,-1-1 0 0 0,0 1 0 0 0,1 0 0 0 0,-1 0-1 0 0,0-1 1 0 0,0 1 0 0 0,0 0-18 0 0,-12-1 360 0 0,11 0-330 0 0,1 1 0 0 0,0 0 0 0 0,-1-1 0 0 0,1 1 0 0 0,0 0 0 0 0,-1 0 0 0 0,1 0-1 0 0,0 0 1 0 0,-1 1 0 0 0,1-1 0 0 0,0 0 0 0 0,0 0 0 0 0,-1 1 0 0 0,1-1 0 0 0,0 1 0 0 0,0-1 0 0 0,-1 1 0 0 0,1 0-30 0 0,-6 2 98 0 0,0 1 0 0 0,1 0 0 0 0,-1 1 1 0 0,1 0-1 0 0,0 0 0 0 0,0 0 0 0 0,0 1 0 0 0,1 0 1 0 0,0 0-1 0 0,0 0 0 0 0,0 1 0 0 0,1-1 0 0 0,0 1 1 0 0,1 0-1 0 0,-2 3-98 0 0,-1 4 160 0 0,2-6-97 0 0,1-1 1 0 0,0 2-1 0 0,0-1 0 0 0,0 0 1 0 0,1 0-1 0 0,1 1 0 0 0,-1-1 1 0 0,1 9-64 0 0,0-13 14 0 0,1-1 0 0 0,0 1 0 0 0,0-1 0 0 0,1 1 0 0 0,-1-1 0 0 0,1 1 0 0 0,-1-1 0 0 0,1 0 0 0 0,0 1 0 0 0,0-1 0 0 0,1 0 0 0 0,-1 0 0 0 0,1 0 0 0 0,0 0 0 0 0,-1 0 0 0 0,1 0 0 0 0,1 0 0 0 0,-1 0 0 0 0,0-1 0 0 0,1 1 0 0 0,1 0-14 0 0,2 2 28 0 0,1-1 0 0 0,-1 0 0 0 0,1-1 0 0 0,0 0 0 0 0,4 2-28 0 0,4 1 20 0 0,-10-4-13 0 0,0-1 0 0 0,0 1 0 0 0,0-1 0 0 0,0-1 0 0 0,0 1 0 0 0,0-1 0 0 0,0 1 0 0 0,0-2 0 0 0,1 1 0 0 0,-1 0 0 0 0,3-2-7 0 0,56-13 86 0 0,-59 14-250 0 0,0-1-1 0 0,0-1 1 0 0,0 1 0 0 0,0-1 0 0 0,-1 0-1 0 0,1 0 1 0 0,-1 0 0 0 0,1-1 0 0 0,-1 1 0 0 0,0-1-1 0 0,-1 0 165 0 0,9-8-9054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7328 0 0,'3'5'437'0'0,"-2"-3"-238"0"0,0 1 0 0 0,1 0 0 0 0,-1-1 0 0 0,0 1 0 0 0,0 0 0 0 0,-1 0 0 0 0,1 0-1 0 0,-1 0 1 0 0,1 0 0 0 0,-1 0 0 0 0,0 1-199 0 0,8 47 863 0 0,1 18-335 0 0,-7-41-252 0 0,2 0 0 0 0,1-1 0 0 0,6 17-276 0 0,0 5 302 0 0,-7-29-74 0 0,-1 1-1 0 0,-1 0 0 0 0,-1-1 1 0 0,-1 1-228 0 0,0-20-74 0 0,0 0 1 0 0,0 0-1 0 0,0 0 1 0 0,-1 0-1 0 0,1 0 1 0 0,0 0-1 0 0,-1 0 1 0 0,1 0-1 0 0,0 0 1 0 0,-1 0-1 0 0,0 0 1 0 0,1 0-1 0 0,-1 0 1 0 0,1 0 0 0 0,-1 0-1 0 0,0-1 1 0 0,0 1-1 0 0,1 0 1 0 0,-2 0 73 0 0,2-1-8572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6424 0 0,'56'-11'1040'0'0,"-42"8"21"0"0,2 3 616 0 0,-15 0-1577 0 0,0 1 0 0 0,1-1 0 0 0,-1 1 0 0 0,0 0 0 0 0,1 0 0 0 0,-1-1-1 0 0,0 1 1 0 0,0 0 0 0 0,0 0 0 0 0,0 0 0 0 0,0 0 0 0 0,0 1 0 0 0,0-1-1 0 0,0 0 1 0 0,0 0 0 0 0,0 1 0 0 0,-1-1 0 0 0,1 0 0 0 0,0 1-100 0 0,11 30 428 0 0,-10-23-356 0 0,5 15 244 0 0,-1 0 0 0 0,0 7-316 0 0,-3-13 172 0 0,0 0 0 0 0,2 0 0 0 0,0 0 0 0 0,5 8-172 0 0,-8-20 11 0 0,6 11 124 0 0,-1 0-1 0 0,-1 0 1 0 0,0 0 0 0 0,1 9-135 0 0,-7-20 25 0 0,0-6-16 0 0,0 1-1 0 0,0-1 1 0 0,0 1-1 0 0,0 0 1 0 0,1-1-1 0 0,-1 1 1 0 0,0-1-1 0 0,0 1 1 0 0,0-1-1 0 0,0 1 0 0 0,1 0 1 0 0,-1-1-1 0 0,0 1 1 0 0,1-1-1 0 0,-1 1 1 0 0,0-1-1 0 0,1 1 1 0 0,-1-1-1 0 0,1 0 1 0 0,-1 1-1 0 0,1-1 1 0 0,-1 1-1 0 0,1-1-8 0 0,1 11-127 0 0,-2-9-1440 0 0,0-2-7725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 6632 0 0,'0'6'158'0'0,"0"-5"637"0"0,0-1 164 0 0,0 0-887 0 0,0 0-1 0 0,0 0 1 0 0,0 0 0 0 0,0 1 0 0 0,0-1 0 0 0,0 0 0 0 0,0 0 0 0 0,0 0-1 0 0,0 0 1 0 0,0 0 0 0 0,0 1 0 0 0,0-1 0 0 0,0 0 0 0 0,0 0-1 0 0,0 0 1 0 0,0 0 0 0 0,0 0 0 0 0,0 0 0 0 0,0 0 0 0 0,0 1 0 0 0,1-1-1 0 0,-1 0 1 0 0,0 0 0 0 0,0 0 0 0 0,0 0 0 0 0,0 0 0 0 0,0 0-1 0 0,0 0 1 0 0,0 0 0 0 0,0 1 0 0 0,0-1 0 0 0,1 0 0 0 0,-1 0 0 0 0,0 0-1 0 0,0 0 1 0 0,0 0 0 0 0,0 0 0 0 0,0 0 0 0 0,0 0 0 0 0,1 0-1 0 0,-1 0 1 0 0,0 0 0 0 0,0 0 0 0 0,0 0-72 0 0,64-14 1517 0 0,-47 10-1512 0 0,0 0 1 0 0,0 1-1 0 0,3 0-5 0 0,136-20 173 0 0,-49 6 461 0 0,-63 9-254 0 0,-33 5-262 0 0,0 1 1 0 0,0 0 0 0 0,1 1 0 0 0,-1 0 0 0 0,1 1 0 0 0,-1 0 0 0 0,1 0 0 0 0,4 2-119 0 0,17 2-1616 0 0,-31-3-8216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15 2400 0 0,'0'0'451'0'0,"0"0"9"0"0,0 0-3 0 0,0 0-36 0 0,0 0-135 0 0,0 0-25 0 0,0 0 2 0 0,0 0-18 0 0,0 0-49 0 0,0 0-11 0 0,0 0 4 0 0,0 0 3 0 0,0 0 27 0 0,0 0 12 0 0,0 0 1 0 0,0 0-36 0 0,-4-3-143 0 0,2 2-48 0 0,0 0 1 0 0,0-1-1 0 0,1 1 0 0 0,-1 0 0 0 0,0 0 0 0 0,0 0 1 0 0,-1 0-1 0 0,1 1 0 0 0,0-1 0 0 0,0 1 1 0 0,0-1-1 0 0,0 1 0 0 0,-1 0 0 0 0,1 0 0 0 0,0-1 1 0 0,0 2-1 0 0,0-1 0 0 0,-1 0 0 0 0,1 0 1 0 0,0 1-1 0 0,0-1 0 0 0,0 1 0 0 0,0 0 0 0 0,-1 0-5 0 0,-20 6 85 0 0,20-7-71 0 0,0 1 0 0 0,0-1 0 0 0,0 1-1 0 0,0 0 1 0 0,1 0 0 0 0,-1 0 0 0 0,0 1 0 0 0,1-1 0 0 0,-1 0 0 0 0,1 1 0 0 0,-1 0 0 0 0,1 0 0 0 0,0-1 0 0 0,0 1 0 0 0,0 1 0 0 0,0-1 0 0 0,0 0 0 0 0,0 0 0 0 0,0 1 0 0 0,1-1 0 0 0,-1 2-14 0 0,-6 10 184 0 0,1 0 0 0 0,1 1 0 0 0,0 0 1 0 0,1 0-1 0 0,1 0 0 0 0,-3 16-184 0 0,4-13 93 0 0,0-1 40 0 0,0 0 1 0 0,1 1 0 0 0,1-1-1 0 0,1 0 1 0 0,0 1 0 0 0,3 12-134 0 0,0-17 101 0 0,0 0 0 0 0,0 0 0 0 0,2 0 0 0 0,0 0 1 0 0,0-1-1 0 0,1 0 0 0 0,0 0 0 0 0,4 3-101 0 0,-8-13 14 0 0,0 0 0 0 0,0 0 0 0 0,0 0 0 0 0,0 0 0 0 0,1 0 1 0 0,-1-1-1 0 0,1 1 0 0 0,-1-1 0 0 0,1 0 0 0 0,-1 0 0 0 0,1 0 0 0 0,0 0 0 0 0,0 0 0 0 0,0 0 0 0 0,-1-1 0 0 0,1 0 0 0 0,0 1 1 0 0,0-1-1 0 0,1 0-14 0 0,3 0 75 0 0,0 0 0 0 0,0 0 0 0 0,-1-1 0 0 0,1 0 0 0 0,0 0 0 0 0,-1 0 0 0 0,1-1 0 0 0,2-1-75 0 0,21-6 78 0 0,-26 9-70 0 0,0-1 1 0 0,-1 0-1 0 0,1 0 1 0 0,0 0-1 0 0,0 0 1 0 0,-1-1-1 0 0,1 0 1 0 0,-1 1-1 0 0,0-1 1 0 0,1-1-1 0 0,-1 1 0 0 0,0 0 1 0 0,1-1-9 0 0,26-23 200 0 0,-22 20-137 0 0,-6 4-41 0 0,-1 1 0 0 0,1-1 0 0 0,-1 0 0 0 0,1 0 0 0 0,-1 0 0 0 0,0 0 0 0 0,0 0 0 0 0,0 0 0 0 0,0 0 0 0 0,0 0 0 0 0,0-1-22 0 0,9-17 368 0 0,-9 17-334 0 0,0 0-1 0 0,0 0 0 0 0,0 0 0 0 0,0 1 1 0 0,0-1-1 0 0,-1-1 0 0 0,1 1 1 0 0,-1 0-1 0 0,0 0 0 0 0,0 0 0 0 0,0 0 1 0 0,0 0-1 0 0,-1 0 0 0 0,1 0 1 0 0,-1 0-1 0 0,0 0 0 0 0,0 0 0 0 0,0-1-33 0 0,-3-15 111 0 0,2 13-84 0 0,1 1 1 0 0,-1 0-1 0 0,0 0 1 0 0,-1 0 0 0 0,0 1-1 0 0,1-1 1 0 0,-1 0-1 0 0,-1 1 1 0 0,1 0 0 0 0,-1 0-1 0 0,-3-3-27 0 0,-16-23 122 0 0,15 17-34 0 0,-1 1 0 0 0,0 0 0 0 0,0 1 0 0 0,-2 0 0 0 0,-5-5-88 0 0,15 16 160 0 0,7 2-1779 0 0,-5-1-7171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0 308 6728 0 0,'0'0'584'0'0,"16"-18"2345"0"0,-15 15-2817 0 0,0 0 1 0 0,0 0-1 0 0,0 0 1 0 0,0 0-1 0 0,-1 0 1 0 0,1 0-1 0 0,-1 0 1 0 0,0 0-1 0 0,0 0 0 0 0,0-3-112 0 0,1-12 260 0 0,17-105 993 0 0,-7 69-523 0 0,-11 53-718 0 0,0 1 0 0 0,0-1 0 0 0,0 1 0 0 0,0 0 1 0 0,0-1-1 0 0,0 1 0 0 0,0-1 0 0 0,0 1 1 0 0,1-1-1 0 0,-1 1 0 0 0,0-1 0 0 0,0 1 0 0 0,0-1 1 0 0,0 1-1 0 0,1-1 0 0 0,-1 1 0 0 0,0 0 1 0 0,1-1-1 0 0,-1 1 0 0 0,0-1 0 0 0,0 1 0 0 0,1 0 1 0 0,-1-1-1 0 0,1 1 0 0 0,-1 0 0 0 0,0 0 1 0 0,1-1-1 0 0,-1 1 0 0 0,1 0 0 0 0,-1 0 0 0 0,1-1 1 0 0,-1 1-1 0 0,1 0 0 0 0,-1 0 0 0 0,1 0 1 0 0,-1 0-1 0 0,1 0 0 0 0,-1 0 0 0 0,0 0 0 0 0,1 0 1 0 0,-1 0-1 0 0,1 0 0 0 0,-1 0 0 0 0,1 0 1 0 0,-1 0-1 0 0,1 0 0 0 0,-1 1 0 0 0,1-1 0 0 0,-1 0 1 0 0,1 0-1 0 0,-1 0 0 0 0,1 1 0 0 0,-1-1 0 0 0,0 0 1 0 0,1 0-1 0 0,-1 1 0 0 0,0-1 0 0 0,1 1 1 0 0,-1-1-1 0 0,0 0 0 0 0,1 1 0 0 0,-1-1 0 0 0,0 1-12 0 0,25 32 70 0 0,-18-23-32 0 0,5 13-21 0 0,-11-20-14 0 0,1 0-1 0 0,-1 1 0 0 0,1-1 1 0 0,0 0-1 0 0,0 0 0 0 0,0 0 1 0 0,0 0-1 0 0,1 0-2 0 0,19 20 30 0 0,-16-17-12 0 0,1 1 0 0 0,-1-1 0 0 0,1 0 0 0 0,0 0 0 0 0,0-1-1 0 0,1 0 1 0 0,-1 0 0 0 0,3 0-18 0 0,28 14 37 0 0,-16-8-3 0 0,0-1 1 0 0,21 6-35 0 0,-41-15 8 0 0,1-1 1 0 0,0 1 0 0 0,-1-1 0 0 0,1 0-1 0 0,0 0 1 0 0,0 0 0 0 0,-1 0 0 0 0,1 0 0 0 0,0 0-1 0 0,0-1 1 0 0,-1 0 0 0 0,2 0-9 0 0,-4 1 40 0 0,0 0 0 0 0,0 0-24 0 0,0 0-1 0 0,-1-28 281 0 0,-27-72 345 0 0,26 92-557 0 0,0 1-1 0 0,1-1 1 0 0,0 1 0 0 0,0-1 0 0 0,0 0-84 0 0,1 5 39 0 0,0 0 0 0 0,0-1 0 0 0,0 1 0 0 0,0 0 1 0 0,1 0-1 0 0,-1 0 0 0 0,1 0 0 0 0,0 0 0 0 0,0 0 0 0 0,0 0 0 0 0,0 0 1 0 0,0 0-1 0 0,1 0-39 0 0,8-13 202 0 0,-10 15-172 0 0,1-1 1 0 0,0 1-1 0 0,0-1 0 0 0,0 1 0 0 0,0-1 1 0 0,0 1-1 0 0,0-1 0 0 0,0 1 0 0 0,0 0 1 0 0,1 0-1 0 0,-1 0 0 0 0,0 0 0 0 0,1 0 0 0 0,-1 0 1 0 0,1 0-1 0 0,-1 0 0 0 0,1 0 0 0 0,0 1 1 0 0,-1-1-1 0 0,1 0 0 0 0,1 1-30 0 0,18-6 197 0 0,23-5-2324 0 0,-43 10-9157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6.4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351 23 5520 0 0,'-8'-1'623'0'0,"1"-1"0"0"0,-1 1 1 0 0,0-1-1 0 0,1 0 0 0 0,0-1 1 0 0,-1 0-1 0 0,-4-3-623 0 0,10 5 125 0 0,-2 1-63 0 0,1-1 1 0 0,-1 1 0 0 0,1 0-1 0 0,-1 0 1 0 0,0 0 0 0 0,1 0-1 0 0,-1 1 1 0 0,1 0 0 0 0,-4 0-63 0 0,-16 3 328 0 0,16-4-263 0 0,0 0 0 0 0,1 0 0 0 0,-1 1 0 0 0,1 0 0 0 0,-1 1 0 0 0,1-1 0 0 0,0 1 0 0 0,0 0-1 0 0,-1 1 1 0 0,1-1 0 0 0,1 1 0 0 0,-1 1 0 0 0,0-1 0 0 0,1 1 0 0 0,0 0 0 0 0,-1 0 0 0 0,2 0 0 0 0,-1 1 0 0 0,-4 4-65 0 0,3-2 43 0 0,-1-1 0 0 0,1 1 0 0 0,0 0 0 0 0,0 0 0 0 0,1 1 0 0 0,0-1 0 0 0,1 1 0 0 0,-1 0 0 0 0,1 2-43 0 0,-7 17 125 0 0,1 1 0 0 0,1 0 0 0 0,-1 13-125 0 0,8-30 11 0 0,0 0 1 0 0,1 0 0 0 0,1 0 0 0 0,0 1 0 0 0,0-1 0 0 0,1 0 0 0 0,0 1 0 0 0,1-1-1 0 0,1 0 1 0 0,1 6-12 0 0,1-2 9 0 0,-2-2 9 0 0,1 0 1 0 0,0-1 0 0 0,1 1 0 0 0,1-1 0 0 0,0 0-1 0 0,1-1 1 0 0,7 11-19 0 0,3 4 20 0 0,-15-22-17 0 0,0 0-1 0 0,0-1 1 0 0,1 0 0 0 0,-1 1-1 0 0,1-1 1 0 0,-1 0-1 0 0,1 0 1 0 0,0 0-1 0 0,0 0 1 0 0,1-1-1 0 0,-1 1 1 0 0,2 0-3 0 0,11 4-47 0 0,1 1-1 0 0,1-2 1 0 0,-1-1-1 0 0,1 0 1 0 0,0-1-1 0 0,0-1 1 0 0,0 0 0 0 0,1-1-1 0 0,-1-2 1 0 0,0 0-1 0 0,1 0 1 0 0,-1-2-1 0 0,0 0 1 0 0,0-1 0 0 0,0-1-1 0 0,0-1 1 0 0,0-1-1 0 0,-1 0 1 0 0,0-1-1 0 0,0-1 1 0 0,6-4 47 0 0,1-3-8729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7632 0 0,'0'0'0'0'0,"0"0"-5736"0"0</inkml:trace>
  <inkml:trace contextRef="#ctx0" brushRef="#br0" timeOffset="1">9 9 7664 0 0,'1'3'120'0'0,"0"0"0"0"0,0-1 0 0 0,0 1 0 0 0,0-1 1 0 0,0 1-1 0 0,0-1 0 0 0,1 1 0 0 0,-1-1 0 0 0,1 0 1 0 0,1 3-121 0 0,10 15 760 0 0,-7 3-757 0 0,0 0-1 0 0,-2 0 0 0 0,0 0 0 0 0,-2 0 0 0 0,0 14-2 0 0,0-8 99 0 0,-2-25-42 0 0,1 0 0 0 0,0 0 0 0 0,0 0 1 0 0,1 0-1 0 0,-1 0 0 0 0,1 0 1 0 0,0-1-1 0 0,0 1 0 0 0,0-1 0 0 0,0 1 1 0 0,1-1-1 0 0,-1 1 0 0 0,1-1 0 0 0,0 0 1 0 0,0 0-1 0 0,0-1 0 0 0,0 1 0 0 0,0 0 1 0 0,2 0-58 0 0,-3-3 85 0 0,1 1 1 0 0,-1 0 0 0 0,0 0 0 0 0,1-1 0 0 0,-1 0 0 0 0,1 1-1 0 0,-1-1 1 0 0,1 0 0 0 0,-1 0 0 0 0,0 0 0 0 0,1-1 0 0 0,0 1-86 0 0,4-1 107 0 0,2 1 125 0 0,-5 0-178 0 0,-1 0 0 0 0,0 0 0 0 0,0-1 0 0 0,0 1-1 0 0,0-1 1 0 0,0 0 0 0 0,1 1 0 0 0,-1-1 0 0 0,0-1 0 0 0,-1 1 0 0 0,1 0-1 0 0,0-1 1 0 0,0 1 0 0 0,-1-1 0 0 0,2-1-54 0 0,14-7 121 0 0,-15 9-103 0 0,-1 0 1 0 0,1 0 0 0 0,-1-1 0 0 0,0 1 0 0 0,0-1 0 0 0,1 1 0 0 0,-1-1-1 0 0,0 0 1 0 0,0 1 0 0 0,-1-1 0 0 0,2-2-19 0 0,-1 1-199 0 0,0 1 0 0 0,0-1 0 0 0,0 1 1 0 0,0 0-1 0 0,0 0 0 0 0,1-1 0 0 0,-1 1 0 0 0,1 0 199 0 0,9-5-8386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5824 0 0,'3'3'266'0'0,"0"1"0"0"0,0 0 0 0 0,-1 0 0 0 0,1 0 0 0 0,-1 0 0 0 0,0 1 0 0 0,0 1-266 0 0,15 23 1664 0 0,-10-20-1404 0 0,1 0 0 0 0,0-1-1 0 0,0 1 1 0 0,1-1 0 0 0,4 2-260 0 0,-9-7 26 0 0,0-1 1 0 0,1 1-1 0 0,0-1 1 0 0,0 0-1 0 0,-1 0 1 0 0,1 0-1 0 0,1-1 1 0 0,-1 0-1 0 0,0 0 1 0 0,0 0-1 0 0,0 0 1 0 0,1-1-1 0 0,1 0-26 0 0,-2 1 65 0 0,0-1 1 0 0,1 0-1 0 0,-1-1 1 0 0,0 1-1 0 0,1-1 1 0 0,-1 0-1 0 0,0 0 0 0 0,0 0 1 0 0,0-1-1 0 0,0 0 1 0 0,0 0-1 0 0,0 0 0 0 0,-1-1 1 0 0,1 1-1 0 0,2-3-65 0 0,10-3 521 0 0,-16 7-493 0 0,0 1 0 0 0,0 0 0 0 0,0 0 0 0 0,0-1-1 0 0,0 1 1 0 0,0-1 0 0 0,0 1 0 0 0,-1-1 0 0 0,1 1-1 0 0,0-1 1 0 0,0 1 0 0 0,0-1 0 0 0,-1 0 0 0 0,1 0-1 0 0,0 1 1 0 0,-1-1 0 0 0,1 0 0 0 0,0 0 0 0 0,-1 0-1 0 0,1 1 1 0 0,-1-1 0 0 0,0 0 0 0 0,1 0 0 0 0,-1 0-1 0 0,0 0 1 0 0,1-1-28 0 0,1-6 64 0 0,-1 1 0 0 0,0-1 0 0 0,0 0 0 0 0,-1 0 0 0 0,0 0 0 0 0,0-6-64 0 0,-1-2-1457 0 0,1 15-7224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5824 0 0,'9'44'265'0'0,"-9"-41"-122"0"0,1 0 0 0 0,0 0 0 0 0,0-1 0 0 0,0 1 0 0 0,0 0 0 0 0,0 0 0 0 0,1 0 0 0 0,-1-1 0 0 0,1 1-143 0 0,7 16 1265 0 0,-7-16-972 0 0,-1 0 0 0 0,1 0 0 0 0,0 0 0 0 0,0 0-1 0 0,0 0 1 0 0,0-1 0 0 0,2 2-293 0 0,13 21 1710 0 0,1-5-2451 0 0,-17-19-7591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5224 0 0,'1'1'55'0'0,"0"0"1"0"0,0-1-1 0 0,0 1 1 0 0,0 0-1 0 0,0 0 1 0 0,0-1-1 0 0,0 1 1 0 0,0 0-1 0 0,0-1 1 0 0,1 1-1 0 0,-1-1 0 0 0,0 0 1 0 0,0 1-1 0 0,0-1 1 0 0,1 0-1 0 0,-1 0 1 0 0,0 0-1 0 0,0 0-55 0 0,4 1 463 0 0,-5-1-390 0 0,0 1-1 0 0,0-1 1 0 0,1 0-1 0 0,-1 0 1 0 0,0 1-1 0 0,1-1 1 0 0,-1 1-1 0 0,0-1 1 0 0,0 0-1 0 0,0 1 1 0 0,1-1-1 0 0,-1 1 1 0 0,0-1-1 0 0,0 0 1 0 0,0 1-1 0 0,0-1 1 0 0,0 1-1 0 0,0-1 1 0 0,0 0-1 0 0,0 1 1 0 0,0-1-1 0 0,0 1 1 0 0,0-1-1 0 0,0 1 1 0 0,0-1-1 0 0,0 0 1 0 0,0 1-1 0 0,0-1 1 0 0,-1 1-73 0 0,-3 20 1082 0 0,2-11-1064 0 0,-19 85 606 0 0,18-69-386 0 0,1 0 0 0 0,1 0 0 0 0,2 12-238 0 0,-1-5 172 0 0,1-4 235 0 0,0-20-282 0 0,0 0 1 0 0,-1 0 0 0 0,0 0-1 0 0,-1 0 1 0 0,-1 7-126 0 0,-7 9-1101 0 0,9-25-6991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6824 0 0,'1'1'14'0'0,"-1"-1"0"0"0,0 1 1 0 0,0-1-1 0 0,0 1 0 0 0,0 0 0 0 0,1-1 1 0 0,-1 1-1 0 0,0-1 0 0 0,0 1 1 0 0,1-1-1 0 0,-1 1 0 0 0,0-1 0 0 0,1 1 1 0 0,-1-1-1 0 0,1 0 0 0 0,-1 1 1 0 0,0-1-1 0 0,1 1 0 0 0,-1-1 0 0 0,1 0 1 0 0,-1 0-1 0 0,1 1 0 0 0,-1-1 1 0 0,1 0-1 0 0,0 0 0 0 0,-1 1 0 0 0,1-1 1 0 0,-1 0-1 0 0,1 0 0 0 0,-1 0 1 0 0,1 0-1 0 0,0 0-14 0 0,20 0 1624 0 0,-17 3-637 0 0,-3-3-957 0 0,-1 1-1 0 0,0-1 1 0 0,0 0 0 0 0,0 1 0 0 0,0-1 0 0 0,0 0-1 0 0,0 0 1 0 0,1 1 0 0 0,-1-1 0 0 0,0 0-1 0 0,0 0 1 0 0,0 0 0 0 0,0 1 0 0 0,1-1-1 0 0,-1 0 1 0 0,0 0 0 0 0,0 0 0 0 0,1 0 0 0 0,-1 1-1 0 0,0-1 1 0 0,0 0 0 0 0,1 0 0 0 0,-1 0-1 0 0,0 0 1 0 0,1 0 0 0 0,-1 0 0 0 0,0 0-1 0 0,0 0 1 0 0,1 0 0 0 0,-1 0-30 0 0,0 1 41 0 0,1-1 0 0 0,-1 0 1 0 0,1 1-1 0 0,-1-1 0 0 0,0 1 0 0 0,0-1 0 0 0,1 1 1 0 0,-1-1-1 0 0,0 1 0 0 0,0-1 0 0 0,0 1 1 0 0,0-1-1 0 0,1 1 0 0 0,-1 0 0 0 0,0-1 0 0 0,0 1 1 0 0,0-1-1 0 0,0 1 0 0 0,0-1 0 0 0,0 1 0 0 0,0-1 1 0 0,-1 1-1 0 0,1 0-41 0 0,0 0 9 0 0,0 0 0 0 0,0 0-1 0 0,0 0 1 0 0,0 0 0 0 0,0 0 0 0 0,0 0 0 0 0,0 0 0 0 0,0 0 0 0 0,0 0 0 0 0,1 0-1 0 0,-1 0 1 0 0,0 0 0 0 0,1 0 0 0 0,-1 0 0 0 0,1 0 0 0 0,-1 0 0 0 0,1 0 0 0 0,-1 0-1 0 0,1 0 1 0 0,0 0-9 0 0,1 0 16 0 0,-1 0 1 0 0,0 1-1 0 0,0-1 0 0 0,0 0 0 0 0,0 0 0 0 0,0 1 0 0 0,0-1 0 0 0,0 1 0 0 0,0-1 1 0 0,0 1-1 0 0,-1-1 0 0 0,1 1 0 0 0,0-1 0 0 0,-1 1 0 0 0,0-1 0 0 0,1 1 0 0 0,-1 0 1 0 0,0-1-1 0 0,0 1 0 0 0,0 0-16 0 0,3 12-17 0 0,10 47 23 0 0,-7-25 13 0 0,-5-29-5 0 0,0 1 0 0 0,-1 0 0 0 0,0-1 0 0 0,0 6-14 0 0,-1-8 20 0 0,1 0-1 0 0,0 0 1 0 0,0 0-1 0 0,1 0 1 0 0,-1 0-1 0 0,1 0 1 0 0,0 0-1 0 0,1 0 1 0 0,1 4-20 0 0,0 16 215 0 0,-2-14-150 0 0,-1-10-33 0 0,0 0 0 0 0,0 0 0 0 0,0 1-1 0 0,0-1 1 0 0,0 0 0 0 0,0 0 0 0 0,-1 0 0 0 0,1 0 0 0 0,0 1-1 0 0,-1-1 1 0 0,1 0 0 0 0,-1 0 0 0 0,1 0 0 0 0,-1 0-32 0 0,-3 14-1449 0 0,4-15-6949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 8184 0 0,'3'-1'440'0'0,"22"-7"-73"0"0,0 1 0 0 0,9 0-367 0 0,16-4-37 0 0,-43 10 27 0 0,0 0 0 0 0,1 1 0 0 0,-1 0-1 0 0,0 0 1 0 0,0 1 0 0 0,0-1 0 0 0,0 2 0 0 0,4 0 10 0 0,12 7-1151 0 0,-23-9-4634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7920 0 0,'0'0'432'0'0,"12"5"-80"0"0,-4 0 0 0 0,-2-4 0 0 0,4-1 0 0 0,1-1-128 0 0,1-2 8 0 0,2 3-8 0 0,-1 3 8 0 0,2-2-216 0 0,-4-1 8 0 0,1 0 8 0 0,0 0-8 0 0,-12 0-8104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 50 96 0 0,'0'6'148'0'0,"0"-8"3741"0"0,0 2-3342 0 0,0 0-98 0 0,-3-24 846 0 0,2 22-1261 0 0,-1 0-1 0 0,1 0 1 0 0,-1 0 0 0 0,1 0 0 0 0,-1 0 0 0 0,0 1 0 0 0,1-1-1 0 0,-1 0 1 0 0,0 1 0 0 0,0-1 0 0 0,0 1 0 0 0,0 0-1 0 0,-1-1 1 0 0,1 1 0 0 0,0 0 0 0 0,0 1 0 0 0,-1-1 0 0 0,1 0-1 0 0,-1 1 1 0 0,1-1 0 0 0,0 1 0 0 0,-1-1 0 0 0,1 1 0 0 0,-1 0-1 0 0,1 0 1 0 0,-1 1 0 0 0,1-1 0 0 0,-1 0 0 0 0,1 1-1 0 0,-1 0-33 0 0,-31 5 1057 0 0,1 3 0 0 0,-18 7-1057 0 0,51-16 25 0 0,-1 1 1 0 0,0-1 0 0 0,1 1-1 0 0,-1-1 1 0 0,0 1-1 0 0,1-1 1 0 0,-1 1 0 0 0,1 0-1 0 0,-1-1 1 0 0,1 1-1 0 0,-1 0 1 0 0,1-1 0 0 0,0 1-1 0 0,-1 0 1 0 0,1 0-1 0 0,0 0 1 0 0,0-1 0 0 0,-1 1-1 0 0,1 0 1 0 0,0 0-1 0 0,0 0 1 0 0,0 0 0 0 0,0-1-1 0 0,0 1 1 0 0,0 0-1 0 0,0 0 1 0 0,0 0 0 0 0,1 0-1 0 0,-1-1 1 0 0,0 1-1 0 0,0 0 1 0 0,1 0 0 0 0,-1 0-1 0 0,0 0-25 0 0,1 1 35 0 0,0 0 0 0 0,0 0 0 0 0,0 1-1 0 0,0-1 1 0 0,0 0 0 0 0,0 0 0 0 0,1 0-1 0 0,-1 0 1 0 0,1 0 0 0 0,-1 0 0 0 0,1-1 0 0 0,1 2-35 0 0,50 33 265 0 0,-10-9 16 0 0,15 16-281 0 0,-23-10-60 0 0,-32-31 33 0 0,0 1 1 0 0,-1 0-1 0 0,0 0 0 0 0,1 1 0 0 0,-1-1 0 0 0,0 0 1 0 0,-1 1-1 0 0,1-1 0 0 0,-1 1 0 0 0,1 0 1 0 0,-1 0 26 0 0,-1-2-7 0 0,0 0 1 0 0,1 0 0 0 0,-1 0 0 0 0,-1 0 0 0 0,1 0-1 0 0,0 1 1 0 0,0-1 0 0 0,-1 0 0 0 0,1 0-1 0 0,-1 0 1 0 0,0 0 0 0 0,0 0 0 0 0,1 0-1 0 0,-1-1 1 0 0,-1 1 0 0 0,1 0 0 0 0,0 0 0 0 0,0 0-1 0 0,-1-1 1 0 0,1 1 0 0 0,0-1 0 0 0,-1 1-1 0 0,0-1 1 0 0,1 0 0 0 0,-1 1 0 0 0,0-1-1 0 0,0 0 1 0 0,-1 0 6 0 0,-2 2 69 0 0,0-1 1 0 0,-1 0-1 0 0,1 0 0 0 0,0 0 0 0 0,-1-1 0 0 0,0 1 0 0 0,1-1 1 0 0,-1-1-1 0 0,0 1 0 0 0,-1-1-69 0 0,4 0 92 0 0,-1-1 1 0 0,1 0-1 0 0,0 0 0 0 0,-1 0 0 0 0,1 0 1 0 0,0 0-1 0 0,0-1 0 0 0,0 0 0 0 0,-3-1-92 0 0,-16-7 390 0 0,20-5-1626 0 0,2 14-7009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0 320 6328 0 0,'19'-20'1545'0'0,"-15"17"-1155"0"0,-1-1 1 0 0,1 1-1 0 0,-1-1 1 0 0,0 0-1 0 0,0 0 1 0 0,1-2-391 0 0,16-29 702 0 0,61-111 650 0 0,-49 78-486 0 0,-32 68-846 0 0,0-1 1 0 0,1 0 0 0 0,-1 1 0 0 0,0-1-1 0 0,1 0 1 0 0,-1 1 0 0 0,1-1 0 0 0,-1 0-1 0 0,1 1 1 0 0,-1-1 0 0 0,1 1-1 0 0,-1-1 1 0 0,1 1 0 0 0,-1-1 0 0 0,1 1-1 0 0,0 0 1 0 0,-1-1 0 0 0,1 1 0 0 0,0 0-1 0 0,0-1 1 0 0,0 1-21 0 0,-1 0 17 0 0,0 0 0 0 0,1 0 0 0 0,-1-1-1 0 0,1 1 1 0 0,-1 0 0 0 0,0 0 0 0 0,1 0 0 0 0,-1-1 0 0 0,1 1-1 0 0,-1 0 1 0 0,0 0 0 0 0,1-1 0 0 0,-1 1 0 0 0,0 0 0 0 0,0-1-1 0 0,1 1 1 0 0,-1 0 0 0 0,0-1 0 0 0,0 1 0 0 0,1-1 0 0 0,-1 1 0 0 0,0 0-1 0 0,0-1 1 0 0,0 1 0 0 0,0-1 0 0 0,0 1 0 0 0,1 0 0 0 0,-1-1-1 0 0,0 1 1 0 0,0-1 0 0 0,0 1 0 0 0,0-1 0 0 0,0 1 0 0 0,0-1-17 0 0,2 3 334 0 0,-2-2-324 0 0,1 0 0 0 0,-1 0 0 0 0,0 0 0 0 0,1 0 0 0 0,-1 1 0 0 0,1-1 0 0 0,-1 0 0 0 0,0 0 0 0 0,1 1 0 0 0,-1-1 0 0 0,0 0 0 0 0,1 0-1 0 0,-1 1 1 0 0,0-1 0 0 0,0 0 0 0 0,1 1 0 0 0,-1-1 0 0 0,0 0 0 0 0,0 1 0 0 0,1-1 0 0 0,-1 1 0 0 0,0-1 0 0 0,0 0 0 0 0,0 1 0 0 0,0-1 0 0 0,0 1 0 0 0,0-1 0 0 0,1 0 0 0 0,-1 1 0 0 0,0 0-10 0 0,1 15 62 0 0,1 0 0 0 0,1 1 1 0 0,0-1-1 0 0,1 0 0 0 0,1 0 0 0 0,3 6-62 0 0,-3-9 27 0 0,-2-2-21 0 0,2 1-1 0 0,0-1 1 0 0,0 0 0 0 0,1-1-1 0 0,0 1 1 0 0,1-1 0 0 0,5 7-6 0 0,-8-13-6 0 0,-1-1 0 0 0,1 1 0 0 0,0 0 0 0 0,0-1 0 0 0,0 0 0 0 0,1 0 1 0 0,-1 0 5 0 0,-2-2-8 0 0,0 1 0 0 0,0-1 1 0 0,-1 1-1 0 0,1-1 0 0 0,-1 1 0 0 0,1 0 1 0 0,-1 0-1 0 0,0 0 0 0 0,0 0 1 0 0,1 0 7 0 0,-2-1-10 0 0,1 1 1 0 0,0-1-1 0 0,0 1 0 0 0,0-1 1 0 0,0 0-1 0 0,0 0 0 0 0,0 1 1 0 0,0-1-1 0 0,0 0 1 0 0,0 0-1 0 0,1 0 0 0 0,-1 0 1 0 0,0 0-1 0 0,1 0 1 0 0,-1 0-1 0 0,1-1 0 0 0,-1 1 1 0 0,1 0-1 0 0,-1-1 1 0 0,1 1-1 0 0,0-1 10 0 0,10 9-599 0 0,-11-8-751 0 0,0 0-7902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62 6016 0 0,'-5'8'995'0'0,"16"-15"800"0"0,2-1-976 0 0,4 0-850 0 0,1 1 0 0 0,0 0-1 0 0,1 2 1 0 0,-1 0 0 0 0,16-2 31 0 0,27-7-1563 0 0,-56 13-4095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6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37 6224 0 0,'0'-10'213'0'0,"1"9"-97"0"0,-1 0 0 0 0,0 0 0 0 0,0 1 0 0 0,0-1 0 0 0,0 0 0 0 0,0 0 0 0 0,0 0 0 0 0,-1 0 0 0 0,1 0 0 0 0,0 0 0 0 0,0 0 0 0 0,-1 0 0 0 0,1 0 1 0 0,0 0-1 0 0,-1 0 0 0 0,1 0 0 0 0,-1 1 0 0 0,0-1 0 0 0,1 0 0 0 0,-1 0 0 0 0,1 0 0 0 0,-1 1 0 0 0,0-1 0 0 0,0 0 0 0 0,1 1 0 0 0,-1-1 0 0 0,0 1 0 0 0,0-1 0 0 0,0 1 0 0 0,0-1 0 0 0,0 1 0 0 0,1 0 0 0 0,-1-1 0 0 0,-1 1-116 0 0,1 0 66 0 0,0-1 0 0 0,-1 1-1 0 0,1 0 1 0 0,0 0 0 0 0,0 0-1 0 0,0 0 1 0 0,0 0 0 0 0,-1 0-1 0 0,1 0 1 0 0,0 1 0 0 0,0-1-1 0 0,0 0 1 0 0,0 1 0 0 0,0-1 0 0 0,0 0-1 0 0,0 1 1 0 0,-1 0-66 0 0,0 0 49 0 0,0 0 1 0 0,-1 0 0 0 0,1-1-1 0 0,0 1 1 0 0,0-1-1 0 0,0 1 1 0 0,-1-1-1 0 0,1 0 1 0 0,-3 0-50 0 0,-21-3 105 0 0,-1 0 1 0 0,0 2 0 0 0,0 1-1 0 0,0 0 1 0 0,1 3-1 0 0,-1 0 1 0 0,0 2-106 0 0,24-4 34 0 0,0 0 0 0 0,0 0 0 0 0,0 0 0 0 0,0 1 1 0 0,0 0-1 0 0,0-1 0 0 0,0 1 0 0 0,1 0 1 0 0,-1 1-1 0 0,1-1 0 0 0,-1 0 0 0 0,1 1 0 0 0,0-1 1 0 0,0 1-1 0 0,0 0 0 0 0,0-1 0 0 0,1 1 0 0 0,-1 0 1 0 0,1 0-1 0 0,-1 0 0 0 0,1 1 0 0 0,0-1 0 0 0,1 0 1 0 0,-1 0-1 0 0,0 1 0 0 0,1-1 0 0 0,0 0 1 0 0,-1 1-1 0 0,1-1-34 0 0,0 16 78 0 0,1-1 0 0 0,0 0 0 0 0,1 1 0 0 0,4 15-78 0 0,-4-23 13 0 0,2 13-1 0 0,1 0 51 0 0,-1-1 1 0 0,-2 1 0 0 0,0 0 0 0 0,-2 1-64 0 0,1-14 23 0 0,0 0 1 0 0,0-1-1 0 0,1 1 0 0 0,1 0 1 0 0,-1-1-1 0 0,2 1 1 0 0,0-1-1 0 0,0 1-23 0 0,11 30 115 0 0,13 24 211 0 0,-27-61-311 0 0,1-1 1 0 0,-1 0 0 0 0,1 1 0 0 0,0-1 0 0 0,0 0 0 0 0,0 0 0 0 0,0 0 0 0 0,1 0-1 0 0,-1-1 1 0 0,1 1 0 0 0,0-1 0 0 0,0 1 0 0 0,0-1 0 0 0,0 0 0 0 0,0 0 0 0 0,0 0-1 0 0,1-1 1 0 0,-1 1 0 0 0,0-1 0 0 0,1 0 0 0 0,-1 0 0 0 0,1 0 0 0 0,3 0-16 0 0,11 2 22 0 0,0 0-1 0 0,-1-2 1 0 0,1 0 0 0 0,8-1-22 0 0,-12-1-11 0 0,66-6 50 0 0,-45 2-6 0 0,17-11 30 0 0,-29 8-1975 0 0,-21 6-7784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12 361 4720 0 0,'6'9'-4'0'0,"-4"-6"7"0"0,-3-3 84 0 0,-8-1 330 0 0,8 2 352 0 0,1-9 569 0 0,-3-6-1024 0 0,1 1-1 0 0,0 0 0 0 0,1 0 1 0 0,0-1-1 0 0,1 1 0 0 0,1-1 0 0 0,0-1-313 0 0,0-25 879 0 0,-1 34-705 0 0,0 0 0 0 0,1 0 0 0 0,-1 0 0 0 0,1 0 0 0 0,1 0 0 0 0,-1 1 0 0 0,1-1 0 0 0,0 0 0 0 0,0 0-1 0 0,0 1 1 0 0,1-1 0 0 0,0 1 0 0 0,0 0 0 0 0,0 0 0 0 0,1 0 0 0 0,3-3-174 0 0,-6 8 23 0 0,0-1 0 0 0,-1 1 1 0 0,1 0-1 0 0,0 0 0 0 0,0 0 1 0 0,0-1-1 0 0,-1 1 0 0 0,1 0 0 0 0,0 0 1 0 0,0 0-1 0 0,0 0 0 0 0,-1 1 0 0 0,1-1 1 0 0,0 0-1 0 0,0 0 0 0 0,0 0 0 0 0,-1 1 1 0 0,1-1-1 0 0,0 0 0 0 0,0 1 1 0 0,-1-1-1 0 0,1 1 0 0 0,0-1 0 0 0,-1 1 1 0 0,1-1-1 0 0,0 1 0 0 0,-1-1 0 0 0,1 1 1 0 0,-1 0-1 0 0,1-1 0 0 0,-1 1 1 0 0,1 0-25 0 0,21 24 28 0 0,-21-23 17 0 0,19 23 24 0 0,1 2 261 0 0,16 16-329 0 0,-29-35 60 0 0,0 0 0 0 0,0-1 0 0 0,1 0 0 0 0,0-1 0 0 0,0 0 0 0 0,0 0 0 0 0,4 0-60 0 0,13 11 43 0 0,-24-15-9 0 0,0 0 1 0 0,1 0 0 0 0,-1-1-1 0 0,0 1 1 0 0,1 0 0 0 0,0-1-1 0 0,-1 0 1 0 0,1 0 0 0 0,0 0-1 0 0,0 0 1 0 0,0 0 0 0 0,0 0-1 0 0,0-1 1 0 0,-1 1 0 0 0,4-1-35 0 0,-5 0 9 0 0,0-1 0 0 0,0 1 0 0 0,-1 0 0 0 0,1-1 1 0 0,0 1-1 0 0,0-1 0 0 0,0 1 0 0 0,0-1 0 0 0,-1 1 1 0 0,1-1-1 0 0,0 1 0 0 0,0-1 0 0 0,-1 0 1 0 0,1 0-1 0 0,-1 1 0 0 0,1-1 0 0 0,0 0 0 0 0,-1 0 1 0 0,0 0-1 0 0,1 1 0 0 0,-1-1 0 0 0,1 0 0 0 0,-1 0 1 0 0,0 0-1 0 0,0 0 0 0 0,1 0 0 0 0,-1 0 0 0 0,0 0 1 0 0,0 0-1 0 0,0 0 0 0 0,0 0 0 0 0,0 0 1 0 0,0 0-10 0 0,-1-45 427 0 0,0 30-345 0 0,9-105 171 0 0,-8 112-200 0 0,1 0 0 0 0,0-1 0 0 0,1 1 0 0 0,0 0 0 0 0,0 0 0 0 0,1 0 0 0 0,1 0-1 0 0,1-3-52 0 0,-4 9-11 0 0,0 1 0 0 0,1-1 0 0 0,-1 0 0 0 0,1 0 0 0 0,0 1 0 0 0,0-1 0 0 0,0 1 0 0 0,0 0 0 0 0,1-1 0 0 0,-1 1 0 0 0,1 0 0 0 0,-1 0 0 0 0,1 1 0 0 0,0-1-1 0 0,-1 0 1 0 0,1 1 0 0 0,0 0 0 0 0,0 0 0 0 0,0 0 0 0 0,0 0 0 0 0,0 0 0 0 0,1 0 0 0 0,-1 1 0 0 0,0-1 0 0 0,2 1 11 0 0,2 0-2132 0 0,-6 0-8201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0 293 8432 0 0,'1'3'103'0'0,"-1"0"1"0"0,1 0-1 0 0,-1 0 1 0 0,1 0-1 0 0,0 0 1 0 0,0 0-1 0 0,1 0 1 0 0,-1 0-1 0 0,0 0 1 0 0,1-1-1 0 0,0 1 1 0 0,-1-1-1 0 0,3 3-103 0 0,1 2 141 0 0,-11-51 2507 0 0,4 17-2470 0 0,1-1 0 0 0,2 1 0 0 0,1 0 0 0 0,1-5-178 0 0,0 17 83 0 0,0 0 1 0 0,0 0 0 0 0,2 0-1 0 0,0 1 1 0 0,0-1-1 0 0,2 1 1 0 0,-1 0-1 0 0,3-1-83 0 0,-8 13 9 0 0,0 0 0 0 0,0 1 0 0 0,1-1 0 0 0,-1 1 0 0 0,0-1 0 0 0,1 1 1 0 0,-1-1-1 0 0,1 1 0 0 0,-1 0 0 0 0,1 0 0 0 0,0-1 0 0 0,-1 1 0 0 0,1 1 0 0 0,0-1 0 0 0,0 0 0 0 0,0 0 0 0 0,0 1 0 0 0,0-1 0 0 0,0 1 0 0 0,0-1 0 0 0,0 1 0 0 0,0 0 0 0 0,0 0 0 0 0,0 0 0 0 0,0 0 0 0 0,0 0 0 0 0,0 0 0 0 0,0 1 0 0 0,0-1 0 0 0,0 1-8 0 0,7 1 71 0 0,0 1 0 0 0,-1 1 0 0 0,1 0 0 0 0,-1 0 1 0 0,8 5-73 0 0,0 0 187 0 0,-6-2-67 0 0,-1 0-1 0 0,0 0 0 0 0,0 1 0 0 0,-1 0 1 0 0,0 1-1 0 0,0 0 0 0 0,-1 0 1 0 0,1 1-120 0 0,11 13 416 0 0,-17-20-410 0 0,0 0 1 0 0,0-1-1 0 0,0 1 0 0 0,0 0 1 0 0,0 0-1 0 0,0 0 0 0 0,-1 0 1 0 0,1 1-1 0 0,-1-1 0 0 0,0 0 1 0 0,0 1-1 0 0,0-1 0 0 0,0 1 1 0 0,-1-1-1 0 0,0 1 1 0 0,1-1-1 0 0,-1 1 0 0 0,-1-1 1 0 0,1 1-1 0 0,0-1 0 0 0,-1 1 1 0 0,0-1-1 0 0,1 1 0 0 0,-1-1 1 0 0,-1 0-1 0 0,1 1 0 0 0,0-1 1 0 0,-1 0-1 0 0,0 0 0 0 0,-1 2-5 0 0,-4 3 7 0 0,-1-1 0 0 0,0-1 0 0 0,0 1 0 0 0,-1-1 0 0 0,1-1 0 0 0,-1 1 0 0 0,-4 0-8 0 0,-4 4 17 0 0,1-1 38 0 0,-1 0 0 0 0,1-1 0 0 0,-2-1 1 0 0,1-1-1 0 0,-9 2-55 0 0,7-1-128 0 0,-19 4 495 0 0,37-11-458 0 0,0 1-1 0 0,-1-1 1 0 0,1 0-1 0 0,0 0 1 0 0,-1 0-1 0 0,1 0 1 0 0,0 0-1 0 0,0-1 0 0 0,-1 1 1 0 0,1 0-1 0 0,0-1 1 0 0,0 1-1 0 0,-1 0 1 0 0,1-1-1 0 0,0 0 1 0 0,0 1-1 0 0,0-1 0 0 0,0 0 1 0 0,0 1-1 0 0,0-1 1 0 0,0 0-1 0 0,0 0 1 0 0,0 0-1 0 0,0 0 1 0 0,0-1 91 0 0,0 2-10460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2608 0 0,'1'2'255'0'0,"1"-1"0"0"0,-1 1 1 0 0,0-1-1 0 0,1 1 0 0 0,-1 0 0 0 0,0 0 1 0 0,0-1-1 0 0,0 1 0 0 0,0 0 0 0 0,0 0 1 0 0,-1 0-1 0 0,1 0 0 0 0,-1 0 0 0 0,1 1-255 0 0,3 12 883 0 0,-2-11-869 0 0,19 58 309 0 0,8 12-323 0 0,-26-68 43 0 0,1 0 0 0 0,-1-1 0 0 0,1 1 0 0 0,0-1-1 0 0,1 0 1 0 0,-1 0 0 0 0,1 0 0 0 0,0-1 0 0 0,0 0 0 0 0,1 0 0 0 0,-1 0-1 0 0,1 0 1 0 0,0-1 0 0 0,5 3-43 0 0,-7-7 122 0 0,-1 1 0 0 0,1-1 0 0 0,-1 0 1 0 0,1 0-1 0 0,-1 0 0 0 0,0 0 0 0 0,0-1 0 0 0,1 1 0 0 0,-1-1 0 0 0,0 0 0 0 0,0 0 0 0 0,2-1-122 0 0,-1-2 220 0 0,1 0-1 0 0,-1 0 1 0 0,0 0-1 0 0,0 0 1 0 0,-1-1-1 0 0,1 1 0 0 0,-1-1 1 0 0,-1 0-1 0 0,1 0 1 0 0,-1-1-220 0 0,4-6 505 0 0,-2 2-291 0 0,-4 10-189 0 0,0 0 0 0 0,0 0 1 0 0,0 0-1 0 0,0 0 0 0 0,0 0 0 0 0,0 0 0 0 0,0 1 0 0 0,1-1 0 0 0,-1 0 0 0 0,0 0 0 0 0,1 0 1 0 0,-1 1-1 0 0,1-1 0 0 0,-1 0 0 0 0,1 0 0 0 0,-1 1 0 0 0,1-1 0 0 0,-1 0 0 0 0,1 1 0 0 0,-1-1 1 0 0,1 1-1 0 0,0-1 0 0 0,0 1 0 0 0,-1-1 0 0 0,1 1 0 0 0,0-1 0 0 0,0 1 0 0 0,-1 0 0 0 0,1-1 1 0 0,0 1-1 0 0,0 0 0 0 0,0 0 0 0 0,0 0-25 0 0,0 0 119 0 0,-1 0-1 0 0,17 10 266 0 0,5 12-256 0 0,-18-17-109 0 0,0-1 0 0 0,0 1 1 0 0,0-1-1 0 0,1 0 1 0 0,0-1-1 0 0,-1 1 0 0 0,1-1 1 0 0,0 0-1 0 0,1 0 1 0 0,4 2-20 0 0,-2-3 22 0 0,0 0 1 0 0,0-1 0 0 0,0 0-1 0 0,0 0 1 0 0,1 0 0 0 0,-1-1-1 0 0,0-1 1 0 0,8 0-23 0 0,-12 0 8 0 0,0-1 1 0 0,0 1-1 0 0,0-1 0 0 0,0 0 0 0 0,0 0 1 0 0,-1 0-1 0 0,1-1 0 0 0,-1 1 1 0 0,0-1-1 0 0,0 0 0 0 0,0 0 1 0 0,2-3-9 0 0,13-9 44 0 0,-17 13-36 0 0,0 0 1 0 0,1 0-1 0 0,-1 0 0 0 0,0 0 1 0 0,0 0-1 0 0,-1 0 1 0 0,1 0-1 0 0,0 0 0 0 0,-1 0 1 0 0,1-1-1 0 0,-1 1 1 0 0,0 0-1 0 0,0 0 0 0 0,0-1 1 0 0,0 1-1 0 0,0 0 1 0 0,0-1-9 0 0,-5-39 242 0 0,4 39-230 0 0,-10-64 308 0 0,10 61-295 0 0,1 0 0 0 0,0-1 0 0 0,0 1 0 0 0,0 0-1 0 0,1-1 1 0 0,0 1 0 0 0,0 0 0 0 0,1-1 0 0 0,0-1-25 0 0,10-4-1884 0 0,-11 11-7786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9240 0 0,'1'0'24'0'0,"-1"1"0"0"0,1 0-1 0 0,0 0 1 0 0,-1 0 0 0 0,1 0 0 0 0,-1 0 0 0 0,1-1 0 0 0,-1 1 0 0 0,1 0 0 0 0,-1 0 0 0 0,0 0 0 0 0,1 0 0 0 0,-1 0 0 0 0,0 1 0 0 0,0-1-1 0 0,0 0 1 0 0,0 0 0 0 0,0 0 0 0 0,0 1-24 0 0,3 13 426 0 0,6-10 95 0 0,-8-4-499 0 0,0-1-1 0 0,-1 0 1 0 0,1 0-1 0 0,0 0 1 0 0,-1 1-1 0 0,1-1 0 0 0,0 0 1 0 0,-1 1-1 0 0,1-1 1 0 0,0 0-1 0 0,-1 1 1 0 0,1-1-1 0 0,0 1 1 0 0,-1-1-1 0 0,1 1 1 0 0,-1-1-1 0 0,1 1 1 0 0,-1-1-1 0 0,1 1-21 0 0,3 9 58 0 0,1 1 0 0 0,-2-1 0 0 0,1 1-1 0 0,-1 0 1 0 0,-1 0 0 0 0,0 0 0 0 0,-1 0 0 0 0,0 4-58 0 0,1 1 24 0 0,1 0 0 0 0,0 0 0 0 0,3 10-24 0 0,0-1 181 0 0,2 7 619 0 0,-6-17-212 0 0,-2-14-601 0 0,0-1 0 0 0,0 0 0 0 0,0 1 0 0 0,-1-1 0 0 0,1 1 0 0 0,0-1 1 0 0,0 1-1 0 0,0-1 0 0 0,0 1 0 0 0,0-1 0 0 0,0 1 0 0 0,0-1 0 0 0,0 0 0 0 0,0 1 0 0 0,0-1 1 0 0,1 1-1 0 0,-1-1 0 0 0,0 1 0 0 0,0-1 0 0 0,0 0 0 0 0,0 1 0 0 0,1-1 0 0 0,-1 1 0 0 0,0-1 0 0 0,0 0 1 0 0,1 1-1 0 0,-1-1 0 0 0,0 0 0 0 0,1 1 0 0 0,-1-1 0 0 0,0 0 0 0 0,1 1 0 0 0,-1-1 0 0 0,1 0 0 0 0,-1 0 1 0 0,0 0-1 0 0,1 1 0 0 0,-1-1 0 0 0,1 0 0 0 0,-1 0 0 0 0,1 0 0 0 0,-1 0 0 0 0,0 0 0 0 0,1 0 1 0 0,-1 0-1 0 0,1 0 13 0 0,-1 0-8976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142 131 6928 0 0,'0'0'618'0'0,"0"0"9"0"0,0 0-6 0 0,0 0-38 0 0,3-4-186 0 0,-3 3-411 0 0,2-1 99 0 0,0 0 0 0 0,0-1 0 0 0,0 1 0 0 0,0-1 0 0 0,-1 1 0 0 0,0-1 0 0 0,1 1 0 0 0,-1-1 0 0 0,0 0 0 0 0,0 0 0 0 0,0 0 0 0 0,-1 0 0 0 0,1 0 0 0 0,-1 0 0 0 0,0 0 0 0 0,1 0-85 0 0,-6-50 784 0 0,6 52-774 0 0,-1 0 1 0 0,0 1 0 0 0,0-1-1 0 0,1 0 1 0 0,-1 1 0 0 0,0-1-1 0 0,0 0 1 0 0,0 1 0 0 0,0-1-1 0 0,0 0 1 0 0,0 1 0 0 0,0-1-1 0 0,0 0 1 0 0,0 1 0 0 0,-1-1 0 0 0,1 0-1 0 0,0 1 1 0 0,0-1 0 0 0,-1 0-1 0 0,1 1 1 0 0,0-1 0 0 0,-1 0-1 0 0,1 1 1 0 0,0-1 0 0 0,-1 1-1 0 0,0-1-10 0 0,-5-7 131 0 0,2 8-94 0 0,1 0 1 0 0,-1 0-1 0 0,0 0 0 0 0,1 1 1 0 0,-1-1-1 0 0,1 1 1 0 0,-1 0-1 0 0,1 0 1 0 0,0 1-1 0 0,-1-1 0 0 0,1 1 1 0 0,-1 0-38 0 0,-15 13 137 0 0,13-10-105 0 0,0-1-1 0 0,0 2 1 0 0,0-1 0 0 0,0 1-1 0 0,1 0 1 0 0,0 0 0 0 0,0 0 0 0 0,-3 6-32 0 0,-5 8 68 0 0,11-18-44 0 0,0 1 0 0 0,0-1 1 0 0,0 1-1 0 0,1-1 0 0 0,-1 1 1 0 0,1 0-1 0 0,-1 0 0 0 0,1 0 1 0 0,0 0-1 0 0,0 0 0 0 0,0 0 1 0 0,1 0-1 0 0,-1 0 1 0 0,1 0-1 0 0,-1 3-24 0 0,9 60 247 0 0,-6-57-229 0 0,0-1 1 0 0,1 1-1 0 0,0 0 1 0 0,1-1-1 0 0,0 0 1 0 0,0 0 0 0 0,1 0-1 0 0,0 0 1 0 0,0-1-1 0 0,1 1 1 0 0,-1-1-1 0 0,2-1 1 0 0,1 2-19 0 0,-5-5 9 0 0,0-1 1 0 0,0 0-1 0 0,0-1 0 0 0,0 1 1 0 0,1 0-1 0 0,-1-1 1 0 0,0 0-1 0 0,1 0 0 0 0,-1 0 1 0 0,1 0-1 0 0,-1 0 0 0 0,1-1 1 0 0,0 0-10 0 0,51 3 220 0 0,-48-3-211 0 0,1-1 45 0 0,-1 1 0 0 0,1-1 0 0 0,0 0 1 0 0,-1-1-1 0 0,5-1-54 0 0,-9 2-163 0 0,0 0 1 0 0,1 0 0 0 0,-1 0-1 0 0,0-1 1 0 0,0 1 0 0 0,0-1-1 0 0,0 0 1 0 0,0 0-1 0 0,-1 0 1 0 0,1 0 0 0 0,0-1-1 0 0,0 0 163 0 0,-1 1-9114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5224 0 0,'0'0'553'0'0,"0"0"4"0"0,0 0-2 0 0,0 0 33 0 0,16 53 1287 0 0,-7-5-1433 0 0,-2 0 1 0 0,-3 1 0 0 0,-1 16-443 0 0,8 34 1752 0 0,-9-83-2820 0 0,-2-16-7048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6016 0 0,'0'1'40'0'0,"0"0"-1"0"0,0-1 1 0 0,0 1 0 0 0,0 0 0 0 0,1-1-1 0 0,-1 1 1 0 0,0 0 0 0 0,0-1 0 0 0,0 1-1 0 0,1-1 1 0 0,-1 1 0 0 0,0 0 0 0 0,1-1-1 0 0,-1 1 1 0 0,1-1 0 0 0,-1 1 0 0 0,1-1-1 0 0,-1 1 1 0 0,1 0-40 0 0,0-1 48 0 0,-1 1 0 0 0,1-1 0 0 0,-1 1 0 0 0,1 0 0 0 0,-1-1 0 0 0,1 1-1 0 0,-1 0 1 0 0,1-1 0 0 0,-1 1 0 0 0,0 0 0 0 0,1 0 0 0 0,-1-1 0 0 0,0 1 0 0 0,1 0 0 0 0,-1 0 0 0 0,0 0-1 0 0,0 0 1 0 0,0-1 0 0 0,0 1 0 0 0,0 0-48 0 0,-4 66 113 0 0,2-40-330 0 0,1 28 217 0 0,1-26-105 0 0,0-11 46 0 0,1-1 0 0 0,1 0-1 0 0,2 9 60 0 0,-3-9 11 0 0,-1-14-4 0 0,0-1 0 0 0,0 1-1 0 0,0-1 1 0 0,1 1 0 0 0,-1-1-1 0 0,1 1 1 0 0,-1-1 0 0 0,1 0-1 0 0,0 1 1 0 0,0-1-1 0 0,0 0 1 0 0,0 2-7 0 0,1-2 79 0 0,-1 1 0 0 0,1-1 0 0 0,-1 1 1 0 0,0-1-1 0 0,0 1 0 0 0,0 0 0 0 0,0 0 0 0 0,0-1 0 0 0,-1 1 0 0 0,1 0 0 0 0,-1 0 0 0 0,0 2-79 0 0,10 5-716 0 0,-10-10-4766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5624 0 0,'1'-1'25'0'0,"-1"0"1"0"0,0 0-1 0 0,1 0 0 0 0,-1 0 1 0 0,1 0-1 0 0,-1 0 0 0 0,1 1 1 0 0,0-1-1 0 0,-1 0 0 0 0,1 0 1 0 0,0 1-1 0 0,-1-1 1 0 0,1 0-1 0 0,0 1 0 0 0,0-1 1 0 0,0 1-1 0 0,0-1 0 0 0,-1 1 1 0 0,1 0-1 0 0,0-1 0 0 0,0 1-25 0 0,21-7 569 0 0,41 0-277 0 0,-30 2-87 0 0,31 1-205 0 0,-19 4-814 0 0,-23 0-3770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 22 4120 0 0,'0'0'187'0'0,"0"0"10"0"0,-5 0 2 0 0,4 0-154 0 0,-1 0 1 0 0,0 0 0 0 0,0 0-1 0 0,0-1 1 0 0,0 1-1 0 0,0-1 1 0 0,1 0 0 0 0,-1 1-1 0 0,0-1 1 0 0,0 0 0 0 0,1 0-1 0 0,-1 0 1 0 0,1 0 0 0 0,-2-1-46 0 0,-6-3 436 0 0,4 3-318 0 0,0 1 0 0 0,1 0 0 0 0,-1 0 0 0 0,0 0-1 0 0,0 1 1 0 0,0 0 0 0 0,0 0 0 0 0,0 0-1 0 0,-3 1-117 0 0,-5-1 115 0 0,11 0-100 0 0,0 0 0 0 0,0 0 1 0 0,-1 0-1 0 0,1 1 0 0 0,0-1 0 0 0,0 1 0 0 0,0-1 0 0 0,0 1 1 0 0,0 0-1 0 0,0-1 0 0 0,0 1 0 0 0,0 0 0 0 0,1 0 0 0 0,-1 1 1 0 0,0-1-1 0 0,0 0 0 0 0,1 0 0 0 0,-1 1 0 0 0,1-1 0 0 0,-2 2-15 0 0,1 0 20 0 0,1 0-1 0 0,-1 0 1 0 0,0 0-1 0 0,1 0 0 0 0,0 1 1 0 0,-1-1-1 0 0,1 0 1 0 0,1 1-1 0 0,-1-1 0 0 0,0 1 1 0 0,1-1-1 0 0,0 1-19 0 0,-1 7 25 0 0,1-1 0 0 0,1 1 0 0 0,0-1-1 0 0,1 1 1 0 0,0-1 0 0 0,0 1 0 0 0,1-1 0 0 0,1 1-25 0 0,-2-6 5 0 0,0 0 1 0 0,1 0 0 0 0,0 0-1 0 0,0 0 1 0 0,0-1 0 0 0,1 1-1 0 0,0-1 1 0 0,-1 0 0 0 0,1 0-1 0 0,1-1 1 0 0,1 2-6 0 0,5 4 38 0 0,1-1-1 0 0,0-1 0 0 0,12 6-37 0 0,-23-12 9 0 0,1-1-1 0 0,0 1 1 0 0,0 0-1 0 0,-1-1 1 0 0,1 1-1 0 0,0-1 1 0 0,0 0-1 0 0,0 1 0 0 0,0-1 1 0 0,0 0-1 0 0,0 0 1 0 0,-1 0-1 0 0,1 0 1 0 0,0-1-1 0 0,0 1 1 0 0,0 0-1 0 0,0-1 0 0 0,0 0 1 0 0,-1 1-1 0 0,1-1 1 0 0,0 0-1 0 0,0 0 1 0 0,-1 0-1 0 0,2-1-8 0 0,3-1 51 0 0,0 0 0 0 0,-1 0 0 0 0,1 0-1 0 0,-1-1 1 0 0,0 0 0 0 0,0-1 0 0 0,-1 1 0 0 0,1-1-1 0 0,-1 1 1 0 0,0-2 0 0 0,0 1 0 0 0,0 0 0 0 0,-1-1 0 0 0,0 1-1 0 0,0-1 1 0 0,0 0 0 0 0,-1 0 0 0 0,0 0 0 0 0,0 0-1 0 0,0 0 1 0 0,-1-1 0 0 0,0 1 0 0 0,0-1 0 0 0,-1 1 0 0 0,0-1-1 0 0,0-4-50 0 0,-1 7 83 0 0,0 0 0 0 0,0 1 0 0 0,-1-1 0 0 0,1 1-1 0 0,-1 0 1 0 0,0 0 0 0 0,0-1-83 0 0,-6-11 202 0 0,4 10-105 0 0,0 0 0 0 0,-1-1 1 0 0,0 2-1 0 0,0-1 0 0 0,0 0 1 0 0,0 1-1 0 0,-1 0 0 0 0,0 0 1 0 0,1 1-1 0 0,-1 0 0 0 0,-1 0 1 0 0,-3-2-98 0 0,8 5 74 0 0,-1 0 1 0 0,1 0 0 0 0,-1 0 0 0 0,1 0 0 0 0,0 0-1 0 0,-1 0 1 0 0,1 1 0 0 0,-1-1 0 0 0,0 1-75 0 0,-10 1 628 0 0,12-1-2119 0 0,1-1-6471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87 4416 0 0,'0'11'1496'0'0,"0"-8"-400"0"0,0-5-456 0 0,0 2-619 0 0,0 0 0 0 0,0 0 0 0 0,0 1-1 0 0,0-1 1 0 0,-1 0 0 0 0,1 0 0 0 0,0 0 0 0 0,0 1 0 0 0,0-1 0 0 0,0 0 0 0 0,0 0 0 0 0,0 0 0 0 0,0 1 0 0 0,0-1 0 0 0,0 0-1 0 0,0 0 1 0 0,0 0 0 0 0,0 1 0 0 0,0-1 0 0 0,0 0 0 0 0,0 0 0 0 0,0 0 0 0 0,0 1 0 0 0,0-1 0 0 0,0 0 0 0 0,1 0 0 0 0,-1 0 0 0 0,0 1-1 0 0,0-1 1 0 0,0 0 0 0 0,0 0 0 0 0,0 0 0 0 0,0 0 0 0 0,1 1 0 0 0,-1-1 0 0 0,0 0 0 0 0,0 0 0 0 0,0 0 0 0 0,0 0 0 0 0,1 0 0 0 0,-1 0-1 0 0,0 1 1 0 0,0-1 0 0 0,0 0 0 0 0,1 0 0 0 0,-1 0 0 0 0,0 0 0 0 0,0 0 0 0 0,0 0 0 0 0,1 0 0 0 0,-1 0 0 0 0,0 0 0 0 0,0 0 0 0 0,0 0-1 0 0,1 0 1 0 0,-1 0 0 0 0,0 0 0 0 0,0 0 0 0 0,0 0 0 0 0,1 0 0 0 0,-1-1 0 0 0,0 1 0 0 0,0 0 0 0 0,0 0 0 0 0,1 0 0 0 0,-1 0-1 0 0,0 0 1 0 0,0 0-21 0 0,-2 6-4 0 0,0 0 1 0 0,1 0-1 0 0,0 0 0 0 0,0 0 0 0 0,1 0 0 0 0,-1 7 4 0 0,-1 9-7 0 0,-1-1 8 0 0,-1 2 4 0 0,1 0 1 0 0,1 0 0 0 0,1 0 0 0 0,2 7-6 0 0,-1-28 33 0 0,0 1-1 0 0,1-1 1 0 0,0 0 0 0 0,0 1 0 0 0,-1-1 0 0 0,1 0 0 0 0,1 1 0 0 0,-1-1-1 0 0,0 0 1 0 0,0 0 0 0 0,1 0 0 0 0,0 0 0 0 0,-1 0 0 0 0,2 1-33 0 0,-2-5 70 0 0,-1 1-1 0 0,1-1 1 0 0,-1 1 0 0 0,1-1 0 0 0,-1 1 0 0 0,0-1 0 0 0,1 1 0 0 0,-1-1 0 0 0,0 1-1 0 0,0-1 1 0 0,0 1 0 0 0,0-1 0 0 0,0 1 0 0 0,0-1 0 0 0,-1 0-70 0 0,-2-30 338 0 0,-13-119 546 0 0,16 133-743 0 0,0 0-1 0 0,1 0 1 0 0,3-8-141 0 0,-4 22 37 0 0,1 0 1 0 0,0 1-1 0 0,0-1 0 0 0,0 0 1 0 0,0 1-1 0 0,1-1 1 0 0,0 1-1 0 0,0 0 1 0 0,0-1-1 0 0,0 1 1 0 0,0 0-1 0 0,0 0 1 0 0,1 0-1 0 0,0 0-37 0 0,-2 2 31 0 0,1 0 0 0 0,-1-1 1 0 0,1 1-1 0 0,0 0 0 0 0,0 0 0 0 0,-1 0 0 0 0,1 0 0 0 0,0 0 1 0 0,0 0-1 0 0,0 0 0 0 0,0 1 0 0 0,0-1 0 0 0,0 1 1 0 0,0-1-1 0 0,1 1 0 0 0,-1 0 0 0 0,0 0 0 0 0,0 0 0 0 0,0 0 1 0 0,0 0-1 0 0,0 1 0 0 0,0-1 0 0 0,0 0 0 0 0,0 1 1 0 0,2 0-32 0 0,24 7 126 0 0,-24-8-100 0 0,0 1 1 0 0,0 0-1 0 0,0 0 1 0 0,0 0-1 0 0,0 1 1 0 0,0-1-1 0 0,0 1 1 0 0,0 0-1 0 0,0 0 1 0 0,-1 0-1 0 0,1 1 1 0 0,1 1-27 0 0,7 7 26 0 0,-5-4-16 0 0,0 1 0 0 0,0-1 1 0 0,-1 1-1 0 0,0 0 0 0 0,1 2-10 0 0,6 4 1 0 0,6 8-2 0 0,-19-21 1 0 0,0 0 0 0 0,1 0 0 0 0,-1 0-1 0 0,1 0 1 0 0,-1 0 0 0 0,0 0 0 0 0,0 0 0 0 0,0 0 0 0 0,0 0 0 0 0,0 0 0 0 0,0 1 0 0 0,0-1 0 0 0,0 0 0 0 0,0 0 0 0 0,0 0 0 0 0,0 0 0 0 0,-1 0 0 0 0,1 0 0 0 0,0 0 0 0 0,-1 0 0 0 0,1 0 0 0 0,-1 0 0 0 0,1 0 0 0 0,-1 0 0 0 0,0 0 0 0 0,-4 4 0 0 0,-1 0 0 0 0,0 0 0 0 0,0 0 0 0 0,-1-1 0 0 0,1 1 0 0 0,-1-2 0 0 0,0 1 0 0 0,0-1 0 0 0,-6 2 0 0 0,4-1 0 0 0,-12 8 25 0 0,16-9-12 0 0,1-1-1 0 0,-1 1 1 0 0,0-1-1 0 0,0 0 1 0 0,-4 1-13 0 0,8-2 2 0 0,1-1 1 0 0,0 0 0 0 0,-1 0-1 0 0,1 0 1 0 0,0 0 0 0 0,-1 1-1 0 0,1-1 1 0 0,0 0-1 0 0,0 0 1 0 0,-1 1 0 0 0,1-1-1 0 0,0 0 1 0 0,0 1 0 0 0,0-1-1 0 0,-1 0 1 0 0,1 1 0 0 0,0-1-1 0 0,0 0 1 0 0,0 1 0 0 0,0-1-1 0 0,0 0 1 0 0,0 1 0 0 0,0-1-1 0 0,-1 0 1 0 0,1 1 0 0 0,0-1-1 0 0,0 0 1 0 0,0 1 0 0 0,1-1-1 0 0,-1 0 1 0 0,0 1 0 0 0,0-1-1 0 0,0 0 1 0 0,0 1 0 0 0,0-1-1 0 0,0 0 1 0 0,0 1-1 0 0,1-1-2 0 0,6 20 20 0 0,-3-11-60 0 0,-2-6 36 0 0,0 0 0 0 0,1-1-1 0 0,0 1 1 0 0,0-1 0 0 0,0 1 0 0 0,0-1 0 0 0,0 0 0 0 0,0 0 0 0 0,1 0 0 0 0,2 0 4 0 0,10 8-6 0 0,-11-7-7 0 0,1 0 0 0 0,-1 0 0 0 0,0-1 0 0 0,1 0 0 0 0,-1 0 1 0 0,1-1-1 0 0,0 1 0 0 0,0-1 0 0 0,-1-1 0 0 0,1 1 0 0 0,0-1 0 0 0,0 0 0 0 0,0 0 0 0 0,0 0 1 0 0,0-1-1 0 0,-1 0 0 0 0,1 0 0 0 0,3-2 13 0 0,14-8-76 0 0,-20 9 74 0 0,0 0 0 0 0,1 1 0 0 0,-1-1 0 0 0,0 1 0 0 0,1 0 0 0 0,0-1 0 0 0,-1 2 0 0 0,1-1 0 0 0,0 0 0 0 0,3 0 2 0 0,-7 1-51 0 0,1 0 1 0 0,0 0-1 0 0,-1 0 0 0 0,1 0 0 0 0,-1 0 1 0 0,1 0-1 0 0,-1 0 0 0 0,1 0 1 0 0,-1 0-1 0 0,1-1 0 0 0,-1 1 0 0 0,1 0 1 0 0,-1 0-1 0 0,1-1 0 0 0,-1 1 1 0 0,0 0-1 0 0,1-1 0 0 0,-1 1 1 0 0,1 0-1 0 0,-1-1 0 0 0,0 1 0 0 0,1 0 1 0 0,-1-1-1 0 0,0 1 0 0 0,1-1 1 0 0,-1 1-1 0 0,0-1 0 0 0,0 1 0 0 0,0-1 1 0 0,1 1-1 0 0,-1-1 0 0 0,0 1 1 0 0,0-1-1 0 0,0 0 51 0 0,0 1-8653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7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91 7736 0 0,'6'-13'773'0'0,"-6"12"-701"0"0,0 1 0 0 0,0-1 1 0 0,0 0-1 0 0,1 1 0 0 0,-1-1 0 0 0,0 0 1 0 0,0 1-1 0 0,1-1 0 0 0,-1 0 1 0 0,0 1-1 0 0,1-1 0 0 0,-1 0 0 0 0,0 1 1 0 0,1-1-1 0 0,-1 1 0 0 0,1-1 0 0 0,-1 1 1 0 0,1-1-1 0 0,-1 1 0 0 0,1-1 0 0 0,-1 1 1 0 0,1-1-1 0 0,0 1 0 0 0,-1 0 0 0 0,1-1 1 0 0,0 1-1 0 0,-1 0 0 0 0,1 0 0 0 0,0 0 1 0 0,-1-1-1 0 0,1 1 0 0 0,0 0 0 0 0,-1 0 1 0 0,1 0-1 0 0,0 0 0 0 0,0 0 0 0 0,-1 0 1 0 0,1 0-1 0 0,0 0 0 0 0,-1 1 0 0 0,1-1 1 0 0,0 0-73 0 0,6 1 85 0 0,0-1 0 0 0,0 0 0 0 0,0 0 0 0 0,1-1 0 0 0,-1 0 0 0 0,0 0 0 0 0,0-1 0 0 0,0 0 0 0 0,3-1-85 0 0,29-6 129 0 0,206-17-95 0 0,-118 10-34 0 0,-67 13-1560 0 0,-54 3-6240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7 294 1896 0 0,'-6'-12'7085'0'0,"6"-5"-5711"0"0,6-15-1811 0 0,5-3 517 0 0,-8 23-27 0 0,1 0 1 0 0,0 0-1 0 0,1 1 1 0 0,0-1-1 0 0,2-2-53 0 0,8-9 674 0 0,1 1-1 0 0,0 0 1 0 0,2 1 0 0 0,12-10-674 0 0,-30 31 16 0 0,0-1 0 0 0,1 1 0 0 0,-1-1 1 0 0,1 1-1 0 0,-1-1 0 0 0,0 1 0 0 0,1 0 1 0 0,-1-1-1 0 0,1 1 0 0 0,-1 0 0 0 0,1 0 1 0 0,-1-1-1 0 0,1 1 0 0 0,-1 0 1 0 0,1 0-1 0 0,0 0 0 0 0,-1 0 0 0 0,1 0 1 0 0,-1-1-1 0 0,1 1 0 0 0,-1 0 0 0 0,1 0 1 0 0,0 0-1 0 0,-1 1-16 0 0,1-1 11 0 0,-1 0 1 0 0,0 0-1 0 0,1 0 1 0 0,-1 1-1 0 0,0-1 1 0 0,1 0-1 0 0,-1 1 0 0 0,0-1 1 0 0,0 0-1 0 0,1 1 1 0 0,-1-1-1 0 0,0 0 1 0 0,0 1-1 0 0,0-1 1 0 0,1 0-1 0 0,-1 1 1 0 0,0-1-1 0 0,0 1 0 0 0,0-1 1 0 0,0 0-1 0 0,0 1 1 0 0,0-1-1 0 0,0 1 1 0 0,0-1-1 0 0,0 1 1 0 0,0-1-12 0 0,4 2 214 0 0,-3-3-211 0 0,-1 1-1 0 0,0 0 0 0 0,0 0 1 0 0,1 0-1 0 0,-1 0 0 0 0,0 0 1 0 0,1 0-1 0 0,-1 0 0 0 0,0 0 1 0 0,0 0-1 0 0,1 0 0 0 0,-1 0 1 0 0,0 0-1 0 0,0 0 0 0 0,1 0 0 0 0,-1 0 1 0 0,0 0-1 0 0,0 0 0 0 0,1 1 1 0 0,-1-1-1 0 0,0 0 0 0 0,0 0 1 0 0,1 0-1 0 0,-1 0 0 0 0,0 0 1 0 0,0 1-1 0 0,0-1 0 0 0,0 0 1 0 0,1 0-1 0 0,-1 0 0 0 0,0 1 1 0 0,0-1-1 0 0,0 0 0 0 0,0 0 1 0 0,1 1-1 0 0,-1-1 0 0 0,0 0 1 0 0,0 0-1 0 0,0 1 0 0 0,0-1 1 0 0,0 0-1 0 0,0 0 0 0 0,0 1-2 0 0,1 16 57 0 0,1 1-1 0 0,1-1 1 0 0,1 0-1 0 0,0 0 1 0 0,1 1-57 0 0,6 24 52 0 0,-3-14-4 0 0,0 0 0 0 0,2-1 0 0 0,1 0 0 0 0,7 12-48 0 0,-16-35 6 0 0,1 1 0 0 0,0-1 0 0 0,-1 0 0 0 0,2 0 0 0 0,-1 0 0 0 0,0 0 0 0 0,1 0-1 0 0,0-1 1 0 0,0 1 0 0 0,0-1 0 0 0,0 0 0 0 0,0 0 0 0 0,3 0-6 0 0,-6-2 1 0 0,-1-1 0 0 0,1 1 0 0 0,0-1-1 0 0,0 1 1 0 0,0-1 0 0 0,0 1 0 0 0,-1 0 0 0 0,1 0 0 0 0,0-1-1 0 0,-1 1 1 0 0,1 0 0 0 0,0 0 0 0 0,-1 0 0 0 0,1-1-1 0 0,-1 1 1 0 0,1 0 0 0 0,-1 1-1 0 0,0-2 0 0 0,1 1-1 0 0,-1 0 1 0 0,0-1-1 0 0,1 1 1 0 0,-1 0 0 0 0,0-1-1 0 0,1 1 1 0 0,-1-1-1 0 0,1 1 1 0 0,-1-1 0 0 0,1 1-1 0 0,-1-1 1 0 0,1 1-1 0 0,-1-1 1 0 0,1 0 0 0 0,0 1-1 0 0,-1-1 1 0 0,1 1-1 0 0,-1-1 1 0 0,1 0 0 0 0,0 0-1 0 0,-1 1 1 0 0,1-1-1 0 0,0 0 1 0 0,0 0 0 0 0,-1 0-1 0 0,1 0 1 0 0,0 0-1 0 0,-1 0 1 0 0,1 0 0 0 0,0 0 0 0 0,-1 0-1828 0 0,0 0-7280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81 4816 0 0,'63'-45'3217'0'0,"-54"40"-3120"0"0,0 1 0 0 0,0 1 0 0 0,0 0 0 0 0,1 0 0 0 0,-1 1-1 0 0,1 0 1 0 0,0 0 0 0 0,0 1 0 0 0,3 0-97 0 0,93-8-1088 0 0,-83 8-4497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219 24 3712 0 0,'0'0'3'0'0,"0"0"0"0"0,0 0 0 0 0,0 0 0 0 0,0 0 0 0 0,0 1 0 0 0,0-1 0 0 0,0 0 0 0 0,0 0 0 0 0,0 0 0 0 0,0 0 0 0 0,-1 1 0 0 0,1-1 0 0 0,0 0 0 0 0,0 0 0 0 0,0 0 0 0 0,0 1 0 0 0,1-1 0 0 0,-1 0 0 0 0,0 0 0 0 0,0 0 0 0 0,0 0 0 0 0,0 1 0 0 0,0-1 0 0 0,0 0 0 0 0,0 0 0 0 0,0 0 0 0 0,0 0 0 0 0,0 0 0 0 0,0 1 0 0 0,0-1 0 0 0,1 0 0 0 0,-1 0 0 0 0,0 0 0 0 0,0 0 0 0 0,0 0 0 0 0,0 0 0 0 0,0 0 0 0 0,1 1 0 0 0,-1-1 0 0 0,0 0 0 0 0,0 0 0 0 0,0 0 0 0 0,0 0 0 0 0,0 0 0 0 0,1 0 0 0 0,-1 0 0 0 0,0 0 0 0 0,0 0 0 0 0,0 0 0 0 0,1 0 0 0 0,-1 0 0 0 0,0 0 0 0 0,0 0 0 0 0,0 0 0 0 0,0 0 0 0 0,1 0 0 0 0,-1 0 0 0 0,0 0 0 0 0,0 0 0 0 0,0 0 0 0 0,0 0-3 0 0,1-1 53 0 0,-1 1 0 0 0,0 0 0 0 0,0 0 1 0 0,1-1-1 0 0,-1 1 0 0 0,0 0 1 0 0,0-1-1 0 0,0 1 0 0 0,1 0 0 0 0,-1 0 1 0 0,0-1-1 0 0,0 1 0 0 0,0 0 1 0 0,0-1-1 0 0,0 1 0 0 0,0 0 0 0 0,0-1 1 0 0,0 1-1 0 0,0-1 0 0 0,0 1 1 0 0,0 0-1 0 0,0-1 0 0 0,0 1 0 0 0,0 0 1 0 0,0-1-1 0 0,0 1 0 0 0,0 0 1 0 0,0-1-1 0 0,0 1-53 0 0,-1-1 494 0 0,1 1-324 0 0,0 0-82 0 0,0 0 0 0 0,0 0 2 0 0,-7-11 441 0 0,0 9-437 0 0,0 0-1 0 0,0 1 1 0 0,0 0 0 0 0,0 0-1 0 0,0 0 1 0 0,-1 1-1 0 0,1 0 1 0 0,0 0-1 0 0,0 1 1 0 0,0 0 0 0 0,0 0-1 0 0,0 1 1 0 0,0 0-1 0 0,0 0 1 0 0,-3 2-94 0 0,7-1 33 0 0,-1-1-1 0 0,0 1 1 0 0,1 0-1 0 0,-1 0 0 0 0,1 0 1 0 0,0 1-1 0 0,0-1 1 0 0,0 1-1 0 0,-2 4-32 0 0,-5 5 124 0 0,4-6-81 0 0,2 1 0 0 0,-1-1-1 0 0,1 1 1 0 0,0 0 0 0 0,0 0 0 0 0,1 0-1 0 0,0 2-42 0 0,-13 28 132 0 0,14-34-117 0 0,1 0 1 0 0,-1 1-1 0 0,1-1 1 0 0,0 1 0 0 0,1-1-1 0 0,-1 1 1 0 0,1 0-1 0 0,0-1 1 0 0,0 1-1 0 0,0-1 1 0 0,0 1 0 0 0,1-1-1 0 0,0 1 1 0 0,0-1-1 0 0,0 1 1 0 0,1-1-1 0 0,-1 1 1 0 0,1-1 0 0 0,0 0-1 0 0,0 0 1 0 0,1 0-1 0 0,0 0-15 0 0,1 0 17 0 0,1-1 0 0 0,0 0 0 0 0,0 0 0 0 0,0 0 0 0 0,0-1 0 0 0,1 0 0 0 0,-1 0 0 0 0,1 0-1 0 0,-1-1 1 0 0,2 1-17 0 0,11 3 25 0 0,-10-3-30 0 0,0-1 0 0 0,1 0 0 0 0,-1 0 1 0 0,1-1-1 0 0,-1 0 0 0 0,0 0 0 0 0,1-1 0 0 0,-1 0 1 0 0,0 0-1 0 0,1-1 0 0 0,5-2 5 0 0,20-3-18 0 0,-31 6 26 0 0,0 0-1 0 0,0 0 1 0 0,0 0-1 0 0,0-1 1 0 0,0 1-1 0 0,0-1 1 0 0,0 0-1 0 0,0 0-7 0 0,13-7-1288 0 0,-14 8-4709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0 147 3408 0 0,'1'12'207'0'0,"0"-1"0"0"0,0 0 1 0 0,1 0-1 0 0,1-1 0 0 0,0 1 1 0 0,0 0-1 0 0,1-1 0 0 0,0 0 1 0 0,1 1-208 0 0,-3-7 84 0 0,0 1 1 0 0,0-1 0 0 0,1 0-1 0 0,0 0 1 0 0,0 0 0 0 0,0 0-1 0 0,0 0 1 0 0,0 0 0 0 0,1-1 0 0 0,0 1-1 0 0,-1-1 1 0 0,1 0 0 0 0,1 0-1 0 0,-1-1 1 0 0,0 1 0 0 0,1-1 0 0 0,-1 0-1 0 0,1 0 1 0 0,-1-1 0 0 0,1 1-1 0 0,0-1 1 0 0,2 1-85 0 0,19 1 25 0 0,-17-2 17 0 0,-1 0 0 0 0,0 0 1 0 0,0-1-1 0 0,0 0 1 0 0,1 0-1 0 0,-1-1 0 0 0,7-1-42 0 0,-14 2 24 0 0,3-1 36 0 0,-1 1 0 0 0,1-1 0 0 0,-1 0 0 0 0,1 1 0 0 0,-1-2 0 0 0,0 1 0 0 0,0 0 0 0 0,1-1 1 0 0,-1 1-1 0 0,0-1 0 0 0,0 0 0 0 0,0 0 0 0 0,-1 0 0 0 0,1-1 0 0 0,0 1 0 0 0,-1 0 0 0 0,1-1 0 0 0,-1 0 1 0 0,0 0-1 0 0,0 0 0 0 0,0 0-60 0 0,12-17 503 0 0,-10 15-343 0 0,0 0 0 0 0,-1 0 0 0 0,0 0 0 0 0,0 0 0 0 0,0 0 0 0 0,0-1 0 0 0,-1 1 0 0 0,0-1 0 0 0,0 0 0 0 0,-1 0-1 0 0,1 0 1 0 0,-1 0 0 0 0,0-3-160 0 0,-1-7 330 0 0,-1 1-1 0 0,-1 0 1 0 0,0 0 0 0 0,0 0-1 0 0,-2-2-329 0 0,2 6 210 0 0,0 0-1 0 0,1 0 0 0 0,1 0 1 0 0,0 0-1 0 0,1-5-209 0 0,-1-6-1549 0 0,0 20-7363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19 263 5320 0 0,'0'2'146'0'0,"1"1"0"0"0,-1-1 0 0 0,1 1 0 0 0,0-1 1 0 0,0 0-1 0 0,0 1 0 0 0,0-1 0 0 0,0 0 0 0 0,1 1 0 0 0,-1-1 0 0 0,0 0 1 0 0,1 0-1 0 0,0 0 0 0 0,0 0-146 0 0,10 14 722 0 0,-4-7-512 0 0,-8-9-207 0 0,0 0 0 0 0,0 0 0 0 0,1 0 0 0 0,-1 0 0 0 0,0 0 0 0 0,0 0 0 0 0,0 0 0 0 0,0 0 0 0 0,0 0 0 0 0,0 0 0 0 0,1 0 0 0 0,-1 0 0 0 0,0 0-1 0 0,0 0 1 0 0,0 0 0 0 0,0 0 0 0 0,0 0 0 0 0,0 0 0 0 0,0 0 0 0 0,1 0 0 0 0,-1 0 0 0 0,0 0 0 0 0,0 0 0 0 0,0 0 0 0 0,0-1 0 0 0,0 1 0 0 0,0 0 0 0 0,0 0 0 0 0,0 0-1 0 0,0 0 1 0 0,0 0 0 0 0,0 0 0 0 0,1 0 0 0 0,-1-1 0 0 0,0 1 0 0 0,0 0 0 0 0,0 0 0 0 0,0 0 0 0 0,0 0 0 0 0,0 0 0 0 0,0 0 0 0 0,0 0 0 0 0,0-1 0 0 0,0 1-1 0 0,0 0 1 0 0,0 0-3 0 0,0-2 74 0 0,0 0-1 0 0,0 0 1 0 0,-1 0-1 0 0,1 0 1 0 0,0 0-1 0 0,-1 0 0 0 0,1 0 1 0 0,-1 0-1 0 0,0 0 1 0 0,0 0-1 0 0,0-1-73 0 0,-8-15 268 0 0,0 1 1 0 0,2-2-1 0 0,0 1 1 0 0,2-1-1 0 0,0 0 0 0 0,0 0 1 0 0,1-10-269 0 0,3 24 80 0 0,0 0 1 0 0,1 0-1 0 0,-1 0 1 0 0,1 0-1 0 0,1 0 1 0 0,-1 0-1 0 0,1 0 1 0 0,0 0-1 0 0,0 0 0 0 0,0 0 1 0 0,2-3-81 0 0,-2 4 57 0 0,0 0 1 0 0,1 0-1 0 0,0 1 0 0 0,0-1 1 0 0,0 0-1 0 0,0 1 0 0 0,1-1 1 0 0,-1 1-1 0 0,1 0 0 0 0,0 0 0 0 0,0 0 1 0 0,0 0-1 0 0,1 0 0 0 0,-1 1 1 0 0,1-1-1 0 0,-1 1 0 0 0,1 0 1 0 0,0 0-1 0 0,1 0-57 0 0,1-1 34 0 0,1 1 1 0 0,0 0-1 0 0,0 1 1 0 0,0-1-1 0 0,0 1 1 0 0,-1 1-1 0 0,1-1 1 0 0,0 1-1 0 0,0 1 0 0 0,0-1 1 0 0,5 2-35 0 0,-6-1 17 0 0,-1 1 0 0 0,1 1 0 0 0,0-1 0 0 0,0 1 0 0 0,-1 0 0 0 0,0 0 0 0 0,0 1 0 0 0,0 0 0 0 0,2 1-17 0 0,4 3 7 0 0,-8-6-6 0 0,-1 0 0 0 0,0 1 0 0 0,0-1-1 0 0,0 1 1 0 0,0-1 0 0 0,-1 1 0 0 0,1 0 0 0 0,-1-1 0 0 0,1 1 0 0 0,-1 2-1 0 0,0-4-3 0 0,0 1 1 0 0,0 0-1 0 0,-1 0 1 0 0,1 0-1 0 0,-1-1 1 0 0,1 1-1 0 0,-1 0 1 0 0,0 0-1 0 0,0 0 1 0 0,0 0-1 0 0,0 0 1 0 0,0 0-1 0 0,0 0 1 0 0,0 0 0 0 0,-1-1-1 0 0,1 1 1 0 0,-1 1 2 0 0,-3 3-10 0 0,0 0 0 0 0,-1-1 0 0 0,0 1 0 0 0,0-1 0 0 0,0 0 0 0 0,-1-1 0 0 0,0 1 0 0 0,0-1 0 0 0,0 0 0 0 0,0-1 0 0 0,-1 1 10 0 0,-16 7-49 0 0,-1 0 0 0 0,-12 3 49 0 0,5-5-1675 0 0,31-9-6698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0 5320 0 0,'-4'0'199'0'0,"-1"1"1"0"0,0 0 0 0 0,0 0-1 0 0,1 0 1 0 0,-1 0-1 0 0,-1 1-199 0 0,-25 6 1139 0 0,28-8-1063 0 0,1 1 0 0 0,-1 0 0 0 0,0 0 1 0 0,0 0-1 0 0,1 1 0 0 0,-1-1 0 0 0,1 0 1 0 0,-1 1-1 0 0,1 0 0 0 0,0 0 0 0 0,-1-1 1 0 0,1 1-1 0 0,0 1-76 0 0,-27 28 98 0 0,25-25-97 0 0,-1 0 1 0 0,1 1-1 0 0,0-1 1 0 0,1 1-1 0 0,0 0 1 0 0,0 0-1 0 0,-2 5-1 0 0,4-8-1 0 0,0-1 0 0 0,0 1 0 0 0,0 0 0 0 0,1-1 1 0 0,-1 1-1 0 0,1 0 0 0 0,0 0 0 0 0,0-1 0 0 0,0 1 0 0 0,0 0 0 0 0,1 0 1 0 0,-1-1-1 0 0,1 1 0 0 0,0 0 0 0 0,1-1 0 0 0,-1 2 1 0 0,7 12-14 0 0,-7-13 9 0 0,0-1 0 0 0,1 1 1 0 0,-1-1-1 0 0,1 0 0 0 0,0 1 1 0 0,0-1-1 0 0,0 0 0 0 0,0 0 0 0 0,1-1 1 0 0,-1 1-1 0 0,1 0 0 0 0,1 1 5 0 0,4 1-16 0 0,1 1 0 0 0,0-1 0 0 0,-1-1-1 0 0,2 0 1 0 0,-1 0 0 0 0,0 0 0 0 0,1-1-1 0 0,-1-1 1 0 0,1 0 0 0 0,0 0 0 0 0,0-1-1 0 0,0 0 1 0 0,0 0 0 0 0,0-1 0 0 0,0-1-1 0 0,0 0 1 0 0,0 0 0 0 0,0-1 0 0 0,0 0-1 0 0,-1-1 1 0 0,5-1 16 0 0,-9 2 91 0 0,0 0-1 0 0,0-1 1 0 0,0 0-1 0 0,0 0 1 0 0,0 0-1 0 0,0 0 1 0 0,-1-1-1 0 0,0 0 1 0 0,0 0-1 0 0,0 0 1 0 0,0 0-1 0 0,0 0 1 0 0,-1-1-1 0 0,0 0 1 0 0,0 0-1 0 0,0 0 1 0 0,-1 0 0 0 0,1 0-1 0 0,0-2-90 0 0,-3 4 81 0 0,1 0 0 0 0,0 0 0 0 0,-1 0 1 0 0,1 0-1 0 0,-1 1 0 0 0,0-1 0 0 0,0 0 0 0 0,0 0 0 0 0,0 0 0 0 0,0 0 1 0 0,-1 0-1 0 0,1 0 0 0 0,-1 0 0 0 0,0 1 0 0 0,0-1 0 0 0,0 0 0 0 0,0 0 1 0 0,-1 1-1 0 0,1-1 0 0 0,-1 1 0 0 0,1-1 0 0 0,-1 1 0 0 0,0 0 0 0 0,0 0 1 0 0,0 0-1 0 0,0 0 0 0 0,0 0 0 0 0,-2-1-81 0 0,-34-26 667 0 0,32 26-804 0 0,1-1-1 0 0,-1 1 1 0 0,1-1 0 0 0,0-1 0 0 0,0 1 0 0 0,0-1-1 0 0,1 1 1 0 0,0-1 0 0 0,-1-2 137 0 0,4 6-8401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0 5920 0 0,'0'0'1'0'0,"0"1"73"0"0,0 0 1 0 0,0 0 0 0 0,0-1 0 0 0,0 1 0 0 0,0 0-1 0 0,0 0 1 0 0,0-1 0 0 0,0 1 0 0 0,0 0-1 0 0,0 0 1 0 0,0-1 0 0 0,-1 1 0 0 0,1 0 0 0 0,0-1-1 0 0,-1 1 1 0 0,1 0 0 0 0,0-1 0 0 0,-1 1-1 0 0,1 0 1 0 0,-1-1 0 0 0,1 1 0 0 0,-1-1 0 0 0,1 1-1 0 0,-1-1 1 0 0,1 1 0 0 0,-1-1 0 0 0,0 1-1 0 0,1-1 1 0 0,-1 0 0 0 0,0 1 0 0 0,1-1 0 0 0,-1 0-1 0 0,0 0 1 0 0,1 1 0 0 0,-1-1 0 0 0,0 0-1 0 0,0 0 1 0 0,1 0 0 0 0,-1 0 0 0 0,0 0-75 0 0,-59 9 689 0 0,-5 7-644 0 0,41-11 36 0 0,-1 2 0 0 0,1 0 0 0 0,0 1-81 0 0,24-8-3 0 0,-29 15 556 0 0,28-14-512 0 0,0 0 0 0 0,0-1-1 0 0,0 1 1 0 0,0 0 0 0 0,0 0-1 0 0,0 0 1 0 0,0 0 0 0 0,0 0-1 0 0,1 0 1 0 0,-1 1 0 0 0,0-1-1 0 0,1 0 1 0 0,-1 0-1 0 0,0 0 1 0 0,1 1 0 0 0,0-1-1 0 0,-1 0 1 0 0,1 1 0 0 0,0-1-1 0 0,0 0 1 0 0,-1 1-41 0 0,1 6 92 0 0,0-5-45 0 0,0-1 0 0 0,0 1 0 0 0,0 0 0 0 0,1-1 0 0 0,-1 1 1 0 0,1 0-1 0 0,-1-1 0 0 0,1 1 0 0 0,1 1-47 0 0,16 54 325 0 0,-9-15-191 0 0,-8-37-130 0 0,0 0 1 0 0,0 1-1 0 0,1-1 1 0 0,-1 0-1 0 0,1 0 1 0 0,0-1-1 0 0,1 1 1 0 0,3 5-5 0 0,-6-9 10 0 0,1 0 1 0 0,0-1-1 0 0,-1 1 1 0 0,1-1-1 0 0,-1 1 1 0 0,0 0 0 0 0,0 0-1 0 0,1-1 1 0 0,-1 1-1 0 0,0 0 1 0 0,-1 0-1 0 0,1-1 1 0 0,0 2-11 0 0,1 16-2177 0 0,-1-18-5167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5120 0 0,'0'0'0'0'0,"0"0"0"0"0,0 0 0 0 0,0 0 352 0 0,0 0 0 0 0,3 0 0 0 0,1-1-8 0 0,1 1-168 0 0,-2 0-8 0 0,-2 0 0 0 0,10-6 16 0 0,8 2-184 0 0,1 0 8 0 0,6-1-8 0 0,13-2 8 0 0,4 2-48 0 0,-4-3 8 0 0,-1 1-5344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267 0 4216 0 0,'-21'3'531'0'0,"0"-2"0"0"0,0 0 1 0 0,0-1-532 0 0,12 0 102 0 0,2 1-36 0 0,0 0 0 0 0,0 0 0 0 0,1 1 0 0 0,-1 0 1 0 0,1 0-1 0 0,-1 1 0 0 0,1 0 0 0 0,-5 3-66 0 0,-2 0 17 0 0,12-6-14 0 0,0 0 0 0 0,1 1 0 0 0,-1-1 0 0 0,1 0-1 0 0,-1 1 1 0 0,0-1 0 0 0,1 1 0 0 0,-1-1-1 0 0,1 1 1 0 0,-1-1 0 0 0,1 1 0 0 0,0-1-1 0 0,-1 1 1 0 0,1-1 0 0 0,-1 1 0 0 0,1 0-1 0 0,0-1 1 0 0,0 1 0 0 0,-1 0 0 0 0,1-1-1 0 0,0 1 1 0 0,0 0 0 0 0,0-1 0 0 0,0 1-1 0 0,0 0 1 0 0,-1-1-3 0 0,7 21 86 0 0,-3-15-62 0 0,0 0 0 0 0,1-1 1 0 0,0 0-1 0 0,0 0 0 0 0,3 3-24 0 0,20 20 54 0 0,-1 1-1 0 0,-1 1 1 0 0,-2 0 0 0 0,7 14-54 0 0,-28-41-1 0 0,-1-1 0 0 0,1 1 0 0 0,-1 0 0 0 0,1 0-1 0 0,-1 0 1 0 0,0 0 0 0 0,0 0 0 0 0,0 0 0 0 0,-1 0 0 0 0,1 0 0 0 0,-1 0 0 0 0,0 0 0 0 0,0 0 0 0 0,0 0 0 0 0,0 0 0 0 0,0 1 0 0 0,0-1 0 0 0,-1 0 0 0 0,0 0 0 0 0,0 2 1 0 0,-1 0-4 0 0,-1-1 1 0 0,1 0 0 0 0,-1 0 0 0 0,1 0-1 0 0,-1 0 1 0 0,0-1 0 0 0,0 1 0 0 0,-1-1-1 0 0,1 0 1 0 0,-1 0 0 0 0,0 0-1 0 0,-4 2 4 0 0,-3 2 2 0 0,-2 0-1 0 0,1-1 1 0 0,-1-1 0 0 0,1 0-1 0 0,-2-1 1 0 0,1 0-1 0 0,0-1 1 0 0,-1 0-1 0 0,-2-1-1 0 0,-36 5 1431 0 0,50-7-1334 0 0,0 0-1 0 0,0 0 1 0 0,1 0 0 0 0,-1-1 0 0 0,0 1 0 0 0,0 0-1 0 0,1-1 1 0 0,-1 1 0 0 0,0-1 0 0 0,1 1 0 0 0,-1-1-1 0 0,0 0 1 0 0,1 0 0 0 0,-2 0-97 0 0,3 0 34 0 0,-1 1 0 0 0,1-1-1 0 0,0 0 1 0 0,-1 1 0 0 0,1-1 0 0 0,0 0 0 0 0,0 1-1 0 0,-1-1 1 0 0,1 0 0 0 0,0 1 0 0 0,0-1-1 0 0,0 0 1 0 0,0 0 0 0 0,0 1 0 0 0,0-1 0 0 0,0 0-1 0 0,0 1 1 0 0,0-1 0 0 0,0 0 0 0 0,0 0 0 0 0,0 1-1 0 0,0-1 1 0 0,1 0 0 0 0,-1 1 0 0 0,0-1-1 0 0,1 0 1 0 0,-1 1 0 0 0,0-1 0 0 0,1 1 0 0 0,-1-1-1 0 0,1 0 1 0 0,-1 1 0 0 0,1-1 0 0 0,0 0-34 0 0,27-34-1223 0 0,-10 18-5650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1 4416 0 0,'0'0'681'0'0,"0"0"7"0"0,-4 22 2552 0 0,-18 20-2646 0 0,16-31-522 0 0,0 0-1 0 0,0 1 1 0 0,-1 7-72 0 0,5-15 15 0 0,1 0 0 0 0,0 1 0 0 0,0-1 0 0 0,1 1 0 0 0,-1-1 0 0 0,1 1 0 0 0,0-1 0 0 0,0 0 0 0 0,0 1 0 0 0,1-1 0 0 0,0 1 0 0 0,0 1-15 0 0,4 16 53 0 0,-4-15-39 0 0,1-1-1 0 0,-1 1 0 0 0,1-1 1 0 0,0 0-1 0 0,1 0 0 0 0,0 1-13 0 0,-2-5 1 0 0,1 1 0 0 0,-1-1-1 0 0,1 0 1 0 0,0 0 0 0 0,0 0 0 0 0,0 0-1 0 0,0-1 1 0 0,0 1 0 0 0,0-1-1 0 0,0 1 1 0 0,0-1 0 0 0,1 1 0 0 0,-1-1-1 0 0,0 0 1 0 0,1 0 0 0 0,-1 0 0 0 0,3 0-1 0 0,-2 0 18 0 0,1 0 1 0 0,-1 0-1 0 0,0-1 1 0 0,0 1-1 0 0,0-1 1 0 0,0 1 0 0 0,0-1-1 0 0,1 0 1 0 0,-1 0-1 0 0,0-1 1 0 0,0 1-1 0 0,0-1 1 0 0,0 1-1 0 0,1-1 1 0 0,-1 0-1 0 0,0 0 1 0 0,0-1 0 0 0,-1 1-1 0 0,1-1 1 0 0,0 1-1 0 0,0-1 1 0 0,-1 0-1 0 0,1 0 1 0 0,-1 0-1 0 0,1 0 1 0 0,-1 0-1 0 0,0-1 1 0 0,0 1 0 0 0,0-1-1 0 0,0 1 1 0 0,-1-1-1 0 0,1 0 1 0 0,0 1-1 0 0,-1-2-18 0 0,1 1 56 0 0,-1 1 0 0 0,0-1 0 0 0,0 1-1 0 0,0-1 1 0 0,0 0 0 0 0,0 1 0 0 0,-1-1 0 0 0,1 0-1 0 0,-1 0 1 0 0,0 0 0 0 0,0 1 0 0 0,0-1 0 0 0,0 0-1 0 0,0 0 1 0 0,-1 0 0 0 0,1 1 0 0 0,-1-1-1 0 0,1 0 1 0 0,-1 0 0 0 0,0 1 0 0 0,0-1 0 0 0,-1 1-1 0 0,1-1 1 0 0,0 1 0 0 0,-2-2-56 0 0,2 2 39 0 0,-4-7 144 0 0,0 0 0 0 0,-1 0 0 0 0,0 0 0 0 0,0 1 0 0 0,-1-1 0 0 0,0 2 0 0 0,-1-1 0 0 0,-6-5-183 0 0,8 8 198 0 0,1 0 1 0 0,0 0 0 0 0,1-1 0 0 0,-1 0-1 0 0,1 0 1 0 0,-2-5-199 0 0,-2-2 736 0 0,8 12-753 0 0,1 0 0 0 0,-1 0 1 0 0,1-1-1 0 0,-1 1 1 0 0,1 0-1 0 0,0 0 1 0 0,0 0-1 0 0,-1 0 1 0 0,1 0-1 0 0,0 0 0 0 0,0 0 1 0 0,0 0-1 0 0,0 0 1 0 0,1 0 16 0 0,-1 1-1114 0 0,-1-1-9076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47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442 91 6328 0 0,'-1'-4'135'0'0,"1"1"0"0"0,-1-1 0 0 0,0 0 0 0 0,0 0 0 0 0,-1 0 0 0 0,1 1 0 0 0,-1-1 1 0 0,0 1-1 0 0,1-1 0 0 0,-2 1 0 0 0,1 0 0 0 0,0 0 0 0 0,-1 0 0 0 0,1 0 0 0 0,-1 0 0 0 0,0 0 0 0 0,0 1 0 0 0,0-1 1 0 0,0 1-1 0 0,0 0 0 0 0,-3-1-135 0 0,-9-9 291 0 0,11 10-190 0 0,0 1 1 0 0,0-1 0 0 0,0 1 0 0 0,-1 0 0 0 0,1 1-1 0 0,0-1 1 0 0,0 1 0 0 0,-1-1 0 0 0,1 1-1 0 0,0 1 1 0 0,-1-1 0 0 0,0 1-102 0 0,-7-1 227 0 0,7 0-152 0 0,0 0 1 0 0,0 0 0 0 0,1 1 0 0 0,-1 0 0 0 0,0-1-1 0 0,1 2 1 0 0,-1-1 0 0 0,1 0 0 0 0,-1 1-1 0 0,1 0 1 0 0,0 0 0 0 0,-1 0 0 0 0,0 2-76 0 0,-2 1 69 0 0,1 1 0 0 0,-1 0 1 0 0,1 1-1 0 0,0-1 1 0 0,0 1-1 0 0,-3 6-69 0 0,5-8 53 0 0,1 0 0 0 0,-1 0 0 0 0,1 1 0 0 0,0-1 0 0 0,0 1 0 0 0,0 0 0 0 0,1 0 0 0 0,0 0 0 0 0,0 0-1 0 0,0 1 1 0 0,1-1 0 0 0,0 0 0 0 0,0 1 0 0 0,1 3-53 0 0,0-1 30 0 0,1-1 0 0 0,0 1 0 0 0,1 0 0 0 0,-1 0 0 0 0,2 0 0 0 0,-1-1 0 0 0,1 1-1 0 0,1-1 1 0 0,-1 0 0 0 0,1 0 0 0 0,1 0 0 0 0,0 0 0 0 0,0-1 0 0 0,1 1-30 0 0,43 58 180 0 0,2-2 0 0 0,51 46-180 0 0,-73-78 63 0 0,-23-27-53 0 0,-1 1 1 0 0,0 1 0 0 0,0-1-1 0 0,-1 1 1 0 0,0 0 0 0 0,0 0-1 0 0,0 0 1 0 0,2 7-11 0 0,6 5 35 0 0,-11-19-32 0 0,-1 1 1 0 0,1-1-1 0 0,-1 1 1 0 0,1-1 0 0 0,-1 1-1 0 0,0-1 1 0 0,1 1-1 0 0,-1-1 1 0 0,1 1-1 0 0,-1-1 1 0 0,0 1-1 0 0,1-1 1 0 0,-1 1 0 0 0,0 0-1 0 0,0-1 1 0 0,1 1-1 0 0,-1 0 1 0 0,0-1-1 0 0,0 1 1 0 0,0 0 0 0 0,0-1-1 0 0,0 1 1 0 0,0-1-1 0 0,0 1 1 0 0,0 0-1 0 0,0-1 1 0 0,0 1-1 0 0,0 0 1 0 0,-1-1 0 0 0,1 1-1 0 0,0 0 1 0 0,0-1-1 0 0,-1 1 1 0 0,1-1-1 0 0,0 1 1 0 0,-1 0 0 0 0,1-1-1 0 0,-1 1 1 0 0,1-1-1 0 0,0 1 1 0 0,-1-1-1 0 0,1 0 1 0 0,-1 1-4 0 0,-2 2 18 0 0,1-1 0 0 0,-1 0 0 0 0,0 0 1 0 0,0 0-1 0 0,0 0 0 0 0,0 0 0 0 0,0 0 0 0 0,0-1 0 0 0,0 0 0 0 0,0 1 1 0 0,-1-1-1 0 0,1 0 0 0 0,0-1 0 0 0,-1 1 0 0 0,1-1 0 0 0,-1 1 1 0 0,-1-1-19 0 0,-16 1 43 0 0,1-1 1 0 0,-14-2-44 0 0,1 1 76 0 0,-19 0 224 0 0,1-2 0 0 0,-11-4-300 0 0,32 1 133 0 0,25 4-92 0 0,0 1 0 0 0,0 0 0 0 0,0 0 0 0 0,0 0 0 0 0,0 0 0 0 0,0 1 0 0 0,0 0 0 0 0,0 0 0 0 0,0 1 0 0 0,0-1 0 0 0,0 1 0 0 0,-1 1-41 0 0,-1-1 51 0 0,0 0-1 0 0,0 0 1 0 0,0-1-1 0 0,0 0 0 0 0,0 0 1 0 0,-1-1-51 0 0,-10 0-1955 0 0,17 1-8195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6328 0 0,'2'5'118'0'0,"7"1"356"0"0,2 2 172 0 0,-7 2-462 0 0,-4-2-174 0 0,1-1-1 0 0,0 1 0 0 0,1 0 0 0 0,1 4-9 0 0,3 14 13 0 0,-4-10 2 0 0,1 2 88 0 0,0-1 0 0 0,1 1 0 0 0,1-1 0 0 0,0 1-103 0 0,-3-13 23 0 0,0 0 1 0 0,0-1-1 0 0,1 1 0 0 0,-1-1 1 0 0,1 1-1 0 0,0-1 0 0 0,0 0 0 0 0,1 0 1 0 0,-1-1-1 0 0,1 1 0 0 0,-1 0 1 0 0,1-1-1 0 0,1 0 0 0 0,-1 0 0 0 0,0 0 1 0 0,2 0-24 0 0,10 5 153 0 0,1 0-1 0 0,-1-1 1 0 0,8 1-153 0 0,-18-6 76 0 0,0-1 1 0 0,0 0-1 0 0,1 0 0 0 0,-1-1 0 0 0,0 1 0 0 0,0-1 0 0 0,0-1 0 0 0,0 1 0 0 0,0-1 1 0 0,1 0-1 0 0,2-1-76 0 0,-7 1 47 0 0,1 0 0 0 0,-1 0 0 0 0,0 0-1 0 0,1 0 1 0 0,-1 0 0 0 0,0-1 0 0 0,0 1 0 0 0,0-1 0 0 0,0 1 0 0 0,0-1 0 0 0,0 0 0 0 0,0 0 0 0 0,0 0 0 0 0,-1 0 0 0 0,2-2-47 0 0,0-1 112 0 0,0 0-1 0 0,-1 0 1 0 0,1-1 0 0 0,-1 1 0 0 0,-1-1 0 0 0,1 1-1 0 0,0-4-111 0 0,0-3 225 0 0,0 0 0 0 0,-1-1 0 0 0,-1 1 0 0 0,0 0 0 0 0,0-1 0 0 0,-3-10-225 0 0,-1 0 241 0 0,-4-34 784 0 0,16 31-377 0 0,-8 25-650 0 0,1 0 0 0 0,-1 0 0 0 0,0 1 0 0 0,1-1 0 0 0,-1 0-1 0 0,1 0 1 0 0,-1 1 0 0 0,1-1 0 0 0,-1 0 0 0 0,1 0 0 0 0,0 1 0 0 0,-1-1 0 0 0,1 1-1 0 0,0-1 1 0 0,-1 1 0 0 0,1-1 0 0 0,0 1 0 0 0,0-1 0 0 0,0 1 2 0 0,2-2-1498 0 0,-2 1-7874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1 158 6128 0 0,'5'30'557'0'0,"15"13"1355"0"0,1 1-652 0 0,-16-29-1280 0 0,1-1 0 0 0,0 0 0 0 0,1 0 0 0 0,1-1 0 0 0,0 0 0 0 0,1 0 20 0 0,-7-10 137 0 0,0 0 0 0 0,0 1 0 0 0,0-1-1 0 0,-1 0 1 0 0,0 1 0 0 0,1-1 0 0 0,-1 1 0 0 0,0 1-137 0 0,-1-5 177 0 0,0 0 4 0 0,0 0-11 0 0,0 0-34 0 0,0 0-10 0 0,-16-10 1058 0 0,7-1-1091 0 0,1 0-1 0 0,1 0 1 0 0,0-1-1 0 0,0 0 0 0 0,1 0 1 0 0,1-1-1 0 0,0 1 1 0 0,0-1-1 0 0,1 0 1 0 0,1-1-1 0 0,0 1 1 0 0,1 0-1 0 0,1-1 0 0 0,0 0 1 0 0,1 1-93 0 0,0 10 33 0 0,-1-12 249 0 0,1-1-1 0 0,0 1 0 0 0,2-4-281 0 0,-1 14 25 0 0,0-1-1 0 0,1 0 0 0 0,-1 1 0 0 0,1-1 0 0 0,1 1 0 0 0,-1-1 0 0 0,1 1 0 0 0,0 0 0 0 0,0 0 1 0 0,0 0-25 0 0,5-9 30 0 0,-7 12-23 0 0,0 0 1 0 0,0 0 0 0 0,0 1 0 0 0,0-1 0 0 0,1 0 0 0 0,-1 0-1 0 0,1 0 1 0 0,-1 1 0 0 0,1-1 0 0 0,-1 1 0 0 0,1-1 0 0 0,0 1 0 0 0,0 0-8 0 0,3-3 5 0 0,1 1 1 0 0,0 0 0 0 0,0 0 0 0 0,0 0 0 0 0,0 1 0 0 0,0 0-1 0 0,0 0 1 0 0,1 0 0 0 0,-1 1 0 0 0,0 0 0 0 0,1 0 0 0 0,-1 1 0 0 0,4 0-6 0 0,-4 0 4 0 0,0 1 0 0 0,1 0 0 0 0,-1 0 0 0 0,0 1 1 0 0,0 0-1 0 0,0 0 0 0 0,0 0 0 0 0,0 1 0 0 0,0 0 1 0 0,0 0-5 0 0,10 6 23 0 0,-1 2 0 0 0,12 9-23 0 0,-22-16 60 0 0,0 1 1 0 0,0 0 0 0 0,-1 0 0 0 0,0 0 0 0 0,0 0 0 0 0,0 1 0 0 0,-1 0 0 0 0,2 2-61 0 0,2 6 95 0 0,-7-14-89 0 0,1 1 0 0 0,-1 0 0 0 0,0-1 0 0 0,-1 1-1 0 0,1 0 1 0 0,0 0 0 0 0,0-1 0 0 0,0 1 0 0 0,0 0 0 0 0,0-1-1 0 0,-1 1 1 0 0,1 0 0 0 0,0-1 0 0 0,-1 1 0 0 0,1 0 0 0 0,0-1-1 0 0,-1 1 1 0 0,1-1 0 0 0,-1 1 0 0 0,1-1 0 0 0,-1 1 0 0 0,1-1 0 0 0,-1 1-1 0 0,1-1 1 0 0,-1 1-6 0 0,-16 10 223 0 0,-14-2-176 0 0,14-3-44 0 0,0-2-1 0 0,-1 0 1 0 0,0-1 0 0 0,-8 1-3 0 0,13-3-34 0 0,-1-1 1 0 0,1 0-1 0 0,0-1 0 0 0,-1 0 1 0 0,-9-3 33 0 0,0 3-2628 0 0,23 1-7257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7024 0 0,'0'0'147'0'0,"1"0"1"0"0,-1 0-1 0 0,1 0 1 0 0,-1 1-1 0 0,1-1 1 0 0,-1 0-1 0 0,1 1 1 0 0,-1-1-1 0 0,0 0 1 0 0,1 1-1 0 0,-1-1 1 0 0,1 0-1 0 0,-1 1 1 0 0,0-1-1 0 0,1 1 1 0 0,-1-1-1 0 0,0 1 0 0 0,1-1 1 0 0,-1 1-1 0 0,0-1 1 0 0,0 1-1 0 0,0-1 1 0 0,1 1-1 0 0,-1-1 1 0 0,0 1-1 0 0,0-1 1 0 0,0 1-1 0 0,0 0 1 0 0,0-1-1 0 0,0 1 1 0 0,0-1-1 0 0,0 1 1 0 0,0-1-1 0 0,0 1 1 0 0,-1-1-1 0 0,1 1 1 0 0,0-1-1 0 0,0 1 1 0 0,0-1-1 0 0,-1 1 1 0 0,1-1-1 0 0,0 1 1 0 0,0-1-1 0 0,-1 1-147 0 0,0 2 216 0 0,-16-1 521 0 0,2 11-2418 0 0,14-13-7456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4720 0 0,'0'0'1272'0'0,"0"0"-544"0"0,0 0-136 0 0,0 0 0 0 0,0 0-68 0 0,0 0-272 0 0,0 0-67 0 0,0 0 4 0 0,0 0 14 0 0,0 0 68 0 0,0 0 17 0 0,0 0 1 0 0,0 0-18 0 0,0 0-95 0 0,5 4-24 0 0,-3-2-129 0 0,1 1 0 0 0,-1-1 0 0 0,1 1 0 0 0,-1 0 0 0 0,0-1 0 0 0,0 1 0 0 0,0 0 0 0 0,-1 0 0 0 0,1 0 1 0 0,-1 1-1 0 0,1-1 0 0 0,-1 0 0 0 0,0 1 0 0 0,0-1 0 0 0,-1 1 0 0 0,1-1 0 0 0,-1 0 0 0 0,1 1 0 0 0,-1 3-23 0 0,9 77 255 0 0,-6-65-190 0 0,-1-8-33 0 0,-2-7 22 0 0,1 0-1 0 0,0 1 1 0 0,0-1 0 0 0,0 0-1 0 0,0 0 1 0 0,1 1 0 0 0,-1-1-1 0 0,1-1 1 0 0,1 2-54 0 0,-3-3 26 0 0,1-1-1 0 0,0 1 1 0 0,0-1 0 0 0,0 1-1 0 0,0-1 1 0 0,0 1 0 0 0,0-1 0 0 0,0 0-1 0 0,1 1 1 0 0,-1-1 0 0 0,0 0-1 0 0,1 0 1 0 0,-1 0 0 0 0,1 0-1 0 0,-1 0 1 0 0,1 0 0 0 0,0 0-26 0 0,2-1 77 0 0,1 1 1 0 0,-1-1-1 0 0,1 1 1 0 0,-1-1-1 0 0,1-1 1 0 0,-1 1 0 0 0,1-1-78 0 0,-1 1 28 0 0,3-2 28 0 0,1 0 0 0 0,0-1 0 0 0,-1 0 0 0 0,1 0 0 0 0,-1 0 1 0 0,0-1-1 0 0,0 0 0 0 0,-1-1 0 0 0,1 0 0 0 0,-1 0 0 0 0,0 0 0 0 0,5-5-56 0 0,7-10 260 0 0,-11 13-121 0 0,0 0 0 0 0,-1 0-1 0 0,1-1 1 0 0,-2 1 0 0 0,1-1-1 0 0,-1-1 1 0 0,0 0-139 0 0,4-2 330 0 0,-9 11-313 0 0,1 0-1 0 0,-1 0 1 0 0,0 0 0 0 0,0 0 0 0 0,1 0-1 0 0,-1 0 1 0 0,0-1 0 0 0,0 1-1 0 0,1 0 1 0 0,-1 0 0 0 0,0 0 0 0 0,0 0-1 0 0,1-1 1 0 0,-1 1 0 0 0,0 0 0 0 0,0 0-1 0 0,0 0 1 0 0,1-1 0 0 0,-1 1 0 0 0,0 0-1 0 0,0 0 1 0 0,0-1 0 0 0,0 1-1 0 0,0 0 1 0 0,0-1 0 0 0,0 1 0 0 0,0 0-1 0 0,1 0 1 0 0,-1-1 0 0 0,0 1 0 0 0,0 0-1 0 0,0-1 1 0 0,0 1 0 0 0,0 0 0 0 0,-1-1-1 0 0,1 1 1 0 0,0 0 0 0 0,0 0 0 0 0,0-1-17 0 0,0 1 33 0 0,0 0 0 0 0,-1-1 0 0 0,1 1 0 0 0,0 0 0 0 0,0-1 0 0 0,-1 1 1 0 0,1-1-1 0 0,0 1 0 0 0,0 0 0 0 0,0-1 0 0 0,0 1 0 0 0,0-1 1 0 0,0 1-1 0 0,0 0 0 0 0,-1-1 0 0 0,1 1 0 0 0,0-1 0 0 0,0 1 0 0 0,1 0 1 0 0,-1-1-1 0 0,0 1 0 0 0,0-1 0 0 0,0 1 0 0 0,0 0 0 0 0,0-1 1 0 0,0 1-1 0 0,0-1 0 0 0,1 1 0 0 0,-1 0 0 0 0,0-1 0 0 0,0 1 0 0 0,1 0 1 0 0,-1-1-34 0 0,2-1 287 0 0,-5 10-173 0 0,-3-1-2431 0 0,6-7-8445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6128 0 0,'0'0'577'0'0,"0"0"4"0"0,0 0-3 0 0,0 0-32 0 0,0 0-116 0 0,0 0-30 0 0,0 0 0 0 0,0 0-34 0 0,0 0-132 0 0,0 0-36 0 0,0 0-3 0 0,0 0 2 0 0,0 0-5 0 0,0 0-5 0 0,-1 25 606 0 0,0-18-726 0 0,0 0 0 0 0,0-1-1 0 0,0 1 1 0 0,1 0 0 0 0,0 0-1 0 0,1-1 1 0 0,0 1 0 0 0,0 0-1 0 0,0-1 1 0 0,0 1 0 0 0,2 0-67 0 0,4 33 272 0 0,-3-28-141 0 0,-3-11-121 0 0,-1 0 0 0 0,1-1 0 0 0,-1 1 0 0 0,1 0 0 0 0,-1 0 1 0 0,0 0-1 0 0,1 0 0 0 0,-1 0 0 0 0,0 0 0 0 0,0 0 0 0 0,0 0 0 0 0,0 0 0 0 0,0 0 0 0 0,0 0 0 0 0,0 0-10 0 0,2 27 318 0 0,-2-27-298 0 0,0 1 0 0 0,0-1 1 0 0,1 0-1 0 0,-1 1 0 0 0,1-1 1 0 0,-1 0-1 0 0,1 0 1 0 0,-1 0-1 0 0,1 0 0 0 0,-1 1 1 0 0,1-1-1 0 0,0 0 1 0 0,0 0-1 0 0,0 0 0 0 0,0 0 1 0 0,0 0-21 0 0,7 10 119 0 0,-6-10-211 0 0,0-1 0 0 0,1 1 0 0 0,-1-1 0 0 0,0 0 1 0 0,0 0-1 0 0,0 0 0 0 0,1-1 0 0 0,-1 1 0 0 0,0 0 0 0 0,0-1 0 0 0,0 0 0 0 0,1 1 92 0 0,-3 0-569 0 0,1-1-8276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9 6632 0 0,'7'5'296'0'0,"-10"-12"178"0"0,2 7-412 0 0,1 0-48 0 0,0 0 0 0 0,0-1 1 0 0,0 1-1 0 0,0 0 0 0 0,0 0 1 0 0,0 0-1 0 0,0 0 0 0 0,0-1 1 0 0,0 1-1 0 0,0 0 0 0 0,1 0 0 0 0,-1 0 1 0 0,0 0-1 0 0,0-1 0 0 0,0 1 1 0 0,0 0-1 0 0,0 0 0 0 0,0 0 1 0 0,0 0-1 0 0,0-1 0 0 0,0 1 0 0 0,1 0 1 0 0,-1 0-1 0 0,0 0 0 0 0,0 0 1 0 0,0 0-1 0 0,0 0 0 0 0,0-1 1 0 0,1 1-1 0 0,-1 0 0 0 0,0 0 1 0 0,0 0-1 0 0,0 0 0 0 0,0 0 0 0 0,1 0 1 0 0,-1 0-1 0 0,0 0 0 0 0,0 0 1 0 0,0 0-1 0 0,0 0 0 0 0,1 0 1 0 0,-1 0-1 0 0,0 0 0 0 0,0 0 1 0 0,0 0-1 0 0,0 0 0 0 0,1 0 0 0 0,-1 0 1 0 0,0 0-1 0 0,0 0 0 0 0,0 0 1 0 0,0 0-1 0 0,1 1 0 0 0,-1-1 1 0 0,0 0-1 0 0,0 0 0 0 0,0 0 0 0 0,0 0 1 0 0,0 0-1 0 0,1 0 0 0 0,-1 0 1 0 0,0 1-1 0 0,0-1 0 0 0,0 0 1 0 0,0 0-1 0 0,0 0-14 0 0,0-3 382 0 0,-3 11-362 0 0,3-8-19 0 0,0 4 3 0 0,-1 0 0 0 0,1-1 1 0 0,-1 1-1 0 0,0 0 0 0 0,-1-1 1 0 0,1 1-1 0 0,-1-1 0 0 0,1 0 1 0 0,-1 1-1 0 0,0-1 0 0 0,0 0-4 0 0,-3 7 34 0 0,0 0 1 0 0,1 1-1 0 0,0-1 0 0 0,1 1 0 0 0,1 0 0 0 0,-1 0 0 0 0,1 8-34 0 0,-8 28 152 0 0,9-43-143 0 0,0 0 0 0 0,0 0 0 0 0,1 0 0 0 0,0 0-1 0 0,-1 0 1 0 0,1 0 0 0 0,1 0 0 0 0,-1 1 0 0 0,1-1 0 0 0,-1 0 0 0 0,1 0-1 0 0,0 0 1 0 0,1 1-9 0 0,2 5 7 0 0,1 0 0 0 0,0 0 0 0 0,1 0 0 0 0,0 0-7 0 0,-4-7 2 0 0,0-1 1 0 0,-1 0 0 0 0,2 1 0 0 0,-1-1 0 0 0,0 0 0 0 0,0 0 0 0 0,1 0 0 0 0,-1-1 1 0 0,1 1-1 0 0,-1-1 0 0 0,1 1 0 0 0,0-1 0 0 0,0 0 0 0 0,-1 0 0 0 0,1 0 0 0 0,0 0 0 0 0,1 0-3 0 0,51 7 6 0 0,-41-7-6 0 0,-3 0 5 0 0,0 0 0 0 0,0 0-1 0 0,0-1 1 0 0,9-2-5 0 0,-15 1 2 0 0,0 0 0 0 0,0 0 0 0 0,-1 0 0 0 0,1-1 0 0 0,0 0 0 0 0,-1 0-1 0 0,0 0 1 0 0,1 0 0 0 0,-1-1 0 0 0,0 0 0 0 0,1 0-2 0 0,17-12 10 0 0,-17 12 33 0 0,0 1-1 0 0,-1-1 0 0 0,0-1 0 0 0,0 1 0 0 0,4-4-42 0 0,-3 2 194 0 0,0-1-1 0 0,0 1 1 0 0,-1-1-1 0 0,0 0 1 0 0,0 0-1 0 0,0 0 1 0 0,0-3-194 0 0,-4 8 38 0 0,0 0-1 0 0,0 0 1 0 0,0-1-1 0 0,0 1 1 0 0,0 0 0 0 0,0 0-1 0 0,-1-1 1 0 0,1 1 0 0 0,0 0-1 0 0,-1 0 1 0 0,1-1-1 0 0,-1 1 1 0 0,1 0 0 0 0,-1 0-1 0 0,1 0 1 0 0,-1 0 0 0 0,0 0-1 0 0,0 0 1 0 0,0 0-1 0 0,1 0 1 0 0,-2 0-38 0 0,-24-22 475 0 0,17 16-281 0 0,3 1-122 0 0,-1 1 106 0 0,1 0 1 0 0,0-1 0 0 0,1 0-1 0 0,-1 0 1 0 0,-3-7-179 0 0,7 13-1568 0 0,2 0-6953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1 6128 0 0,'0'0'8'0'0,"1"0"1"0"0,-1 1-1 0 0,0-1 1 0 0,1 0 0 0 0,-1 1-1 0 0,1-1 1 0 0,-1 0-1 0 0,0 1 1 0 0,1-1-1 0 0,-1 0 1 0 0,0 1-1 0 0,1-1 1 0 0,-1 1-1 0 0,0-1 1 0 0,0 0 0 0 0,1 1-1 0 0,-1-1 1 0 0,0 1-1 0 0,0-1 1 0 0,0 1-1 0 0,0-1 1 0 0,1 1-9 0 0,-3 0 235 0 0,-2-6 94 0 0,0 25 2400 0 0,-7 28-2063 0 0,8-34-674 0 0,1 2-1 0 0,0-1 0 0 0,1 11 9 0 0,1-15-36 0 0,0-1 1 0 0,1 1-1 0 0,0-1 1 0 0,1 1-1 0 0,0-1 1 0 0,1 0-1 0 0,0 0 0 0 0,1 2 36 0 0,-1-6-9 0 0,0 0 0 0 0,0-1-1 0 0,0 0 1 0 0,1 1-1 0 0,-1-1 1 0 0,1 0 0 0 0,0-1-1 0 0,1 1 1 0 0,-1-1 0 0 0,1 0-1 0 0,0 0 1 0 0,0 0-1 0 0,0 0 1 0 0,4 0 9 0 0,13 11-35 0 0,-20-12 32 0 0,1-1-1 0 0,0 0 1 0 0,0 0 0 0 0,0 0 0 0 0,0 0 0 0 0,1-1-1 0 0,-1 1 1 0 0,0-1 0 0 0,1 0 0 0 0,-1 0 0 0 0,1 0-1 0 0,-1 0 1 0 0,1-1 0 0 0,1 1 3 0 0,29 3-51 0 0,17 1 385 0 0,-48-5-275 0 0,0 0 0 0 0,-1 0-1 0 0,1-1 1 0 0,0 1 0 0 0,-1-1 0 0 0,1 0-1 0 0,0 1 1 0 0,-1-1 0 0 0,1 0-1 0 0,-1-1 1 0 0,1 1 0 0 0,-1 0 0 0 0,0-1-1 0 0,1 1 1 0 0,-1-1 0 0 0,1-1-59 0 0,15-14 445 0 0,-8 8-152 0 0,0-1 1 0 0,-1 0 0 0 0,8-11-294 0 0,-15 17 56 0 0,1 0 0 0 0,-1 0 0 0 0,0-1-1 0 0,0 1 1 0 0,0-1 0 0 0,0 0 0 0 0,-1 1 0 0 0,0-1-1 0 0,0 0 1 0 0,0 0 0 0 0,0 0 0 0 0,-1 1 0 0 0,0-2-56 0 0,-6-82 509 0 0,6 35-232 0 0,-1 49-412 0 0,-3-13 559 0 0,4 17-485 0 0,0 0 0 0 0,0-1 0 0 0,0 1 0 0 0,0-1 1 0 0,0 1-1 0 0,-1 0 0 0 0,1-1 0 0 0,0 1 0 0 0,0-1 1 0 0,0 1-1 0 0,-1 0 0 0 0,1-1 0 0 0,0 1 0 0 0,-1 0 1 0 0,1-1-1 0 0,0 1 0 0 0,-1 0 0 0 0,1 0 0 0 0,0-1 0 0 0,-1 1 1 0 0,1 0-1 0 0,0 0 0 0 0,-1 0 0 0 0,1-1 0 0 0,-1 1 1 0 0,1 0-1 0 0,-1 0 0 0 0,1 0 0 0 0,0 0 0 0 0,-1 0 61 0 0,1 0-8774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85 2400 0 0,'0'0'44'0'0,"1"1"-1"0"0,0-1 1 0 0,-1 0-1 0 0,1 1 1 0 0,0-1 0 0 0,-1 1-1 0 0,1-1 1 0 0,-1 1-1 0 0,1-1 1 0 0,-1 1 0 0 0,1 0-1 0 0,-1-1 1 0 0,1 1 0 0 0,-1 0-1 0 0,0-1 1 0 0,1 1-1 0 0,-1 0 1 0 0,0-1 0 0 0,0 1-1 0 0,1 0 1 0 0,-1 0-1 0 0,0-1 1 0 0,0 1 0 0 0,0 0-44 0 0,-2 21 1890 0 0,-1-2-1019 0 0,-1 20-643 0 0,3-32-206 0 0,0 0 0 0 0,0 0-1 0 0,1-1 1 0 0,0 1 0 0 0,0 0-1 0 0,2 5-21 0 0,0 6 150 0 0,0-1 0 0 0,-2 0-1 0 0,0 13-149 0 0,-1-1 793 0 0,-1-14-362 0 0,2-16-383 0 0,0 1 0 0 0,-1-1 0 0 0,1 1 0 0 0,0 0 0 0 0,0-1 0 0 0,-1 1 0 0 0,1-1 0 0 0,0 1 0 0 0,0-1 0 0 0,0 1 0 0 0,0 0 0 0 0,0-1 0 0 0,0 1 1 0 0,0-1-1 0 0,0 1 0 0 0,0 0 0 0 0,0-1 0 0 0,0 1 0 0 0,0 0 0 0 0,1-1 0 0 0,-1 1 0 0 0,0-1 0 0 0,0 1 0 0 0,1-1 0 0 0,-1 1 0 0 0,0-1 0 0 0,1 1 0 0 0,-1-1 1 0 0,0 1-1 0 0,1-1 0 0 0,-1 1 0 0 0,1-1 0 0 0,-1 1 0 0 0,1-1 0 0 0,-1 0 0 0 0,1 1 0 0 0,-1-1 0 0 0,1 0 0 0 0,-1 0 0 0 0,1 1 0 0 0,-1-1 0 0 0,1 0 0 0 0,0 0 1 0 0,-1 0-1 0 0,1 1 0 0 0,-1-1 0 0 0,1 0 0 0 0,0 0 0 0 0,-1 0 0 0 0,1 0 0 0 0,-1 0 0 0 0,1 0 0 0 0,0-1 0 0 0,-1 1 0 0 0,1 0 0 0 0,0 0-48 0 0,-1 0 196 0 0,-10-12 516 0 0,10 8-653 0 0,-2 0 0 0 0,1 0 0 0 0,0 0 0 0 0,-1 0 0 0 0,0 0 0 0 0,0 0-1 0 0,-2-3-58 0 0,2 4 31 0 0,-1-1-1 0 0,1 0 1 0 0,0-1-1 0 0,1 1 1 0 0,-1 0-1 0 0,1 0 1 0 0,-1-2-31 0 0,0-3 68 0 0,1 0 0 0 0,0-1 0 0 0,0 1 0 0 0,1 0 0 0 0,0-1 0 0 0,0 1 0 0 0,1-1 0 0 0,0 1 1 0 0,1 0-1 0 0,0 0 0 0 0,1 0 0 0 0,-1-1-68 0 0,5-9 128 0 0,-4 11-94 0 0,-1-1 0 0 0,2 1 1 0 0,-1 0-1 0 0,1 0 0 0 0,0 0 1 0 0,1 1-1 0 0,1-2-34 0 0,5-7 62 0 0,-8 11-30 0 0,0 0 0 0 0,1 1 1 0 0,-1 0-1 0 0,1 0 0 0 0,0 0 0 0 0,0 0 0 0 0,0 0 1 0 0,1 1-1 0 0,0-1-32 0 0,12-11 107 0 0,-16 13-94 0 0,1 0 1 0 0,0 0-1 0 0,-1 1 1 0 0,1-1-1 0 0,0 0 1 0 0,0 1-1 0 0,0 0 1 0 0,0-1-1 0 0,0 1 1 0 0,0 0-1 0 0,0 0 1 0 0,0 0-1 0 0,1 1 1 0 0,0-1-14 0 0,14-6 65 0 0,-15 5-57 0 0,1 1 0 0 0,-1 0 0 0 0,0 0 0 0 0,1 0 0 0 0,-1 1 0 0 0,0-1-1 0 0,1 0 1 0 0,-1 1 0 0 0,1-1 0 0 0,-1 1 0 0 0,3 0-8 0 0,18 0 69 0 0,-19 0-61 0 0,0-1-1 0 0,-1 1 0 0 0,1 0 1 0 0,0 1-1 0 0,-1-1 0 0 0,1 0 1 0 0,0 1-1 0 0,-1 0 0 0 0,1 0 1 0 0,0 0-8 0 0,5 3 15 0 0,-6-3-6 0 0,-1 0 0 0 0,1 0-1 0 0,-1 0 1 0 0,0 0 0 0 0,0 0 0 0 0,1 1-1 0 0,-1-1 1 0 0,0 1 0 0 0,0-1 0 0 0,0 1 0 0 0,1 1-9 0 0,29 34 122 0 0,-24-27-87 0 0,-7-9-29 0 0,1 0 0 0 0,-1 0 0 0 0,0 1 1 0 0,0-1-1 0 0,0 0 0 0 0,0 1 0 0 0,0-1 1 0 0,0 1-1 0 0,-1-1 0 0 0,1 1 1 0 0,0 0-1 0 0,-1-1 0 0 0,1 1 0 0 0,-1 0 1 0 0,0-1-1 0 0,1 1-6 0 0,-1 4 16 0 0,1 0 1 0 0,-1 0-1 0 0,0 0 0 0 0,0 0 1 0 0,0 1-1 0 0,-1-1 0 0 0,0 0 1 0 0,0-1-1 0 0,0 1 0 0 0,-1 0 1 0 0,0 0-1 0 0,0-1 0 0 0,-1 1 1 0 0,0-1-1 0 0,0 1 0 0 0,0-1 1 0 0,0 0-1 0 0,-1 0 0 0 0,0-1 1 0 0,0 1-17 0 0,-11 10-1 0 0,9-10-5 0 0,1 1 0 0 0,-1 0 0 0 0,1 0 1 0 0,-3 4 5 0 0,8-9-2 0 0,-1-1 1 0 0,1 0-1 0 0,0 0 1 0 0,0 1-1 0 0,0-1 1 0 0,0 0-1 0 0,-1 0 1 0 0,1 1-1 0 0,0-1 1 0 0,0 0-1 0 0,0 1 1 0 0,0-1 0 0 0,0 0-1 0 0,0 1 1 0 0,0-1-1 0 0,0 0 1 0 0,0 1-1 0 0,0-1 1 0 0,0 0-1 0 0,0 1 1 0 0,0-1-1 0 0,0 0 1 0 0,0 0-1 0 0,0 1 1 0 0,0-1 0 0 0,0 0-1 0 0,0 1 1 0 0,0-1-1 0 0,0 0 1 0 0,0 1-1 0 0,1-1 1 0 0,-1 0-1 0 0,0 0 1 0 0,0 1-1 0 0,0-1 1 0 0,1 0-1 0 0,-1 0 1 0 0,0 1 0 0 0,0-1-1 0 0,1 0 2 0 0,14 4-96 0 0,0 0 81 0 0,-14-3 13 0 0,1-1-1 0 0,0 1 1 0 0,-1 0-1 0 0,1-1 1 0 0,-1 1-1 0 0,1-1 0 0 0,0 0 1 0 0,-1 1-1 0 0,1-1 1 0 0,0 0-1 0 0,-1 0 1 0 0,1 0-1 0 0,1 0 3 0 0,-2-1-1 0 0,1 1 0 0 0,-1 0 0 0 0,0 0 0 0 0,1 0 0 0 0,-1 0 0 0 0,0 0 0 0 0,0 1 0 0 0,1-1 0 0 0,-1 0 0 0 0,0 0 0 0 0,0 1 0 0 0,1-1 0 0 0,-1 1 0 0 0,0-1 0 0 0,0 1 0 0 0,0 0-1 0 0,0-1 1 0 0,0 1 0 0 0,0 0 0 0 0,0 0 0 0 0,0 0 0 0 0,0 0 1 0 0,4 4-5 0 0,0 0 1 0 0,-1 0-1 0 0,0 1 0 0 0,0 0 0 0 0,1 3 5 0 0,-5-8-1 0 0,1 1-1 0 0,-1-1 1 0 0,0 1-1 0 0,0-1 1 0 0,0 1-1 0 0,0-1 1 0 0,-1 1 0 0 0,1-1-1 0 0,0 0 1 0 0,0 1-1 0 0,-1-1 1 0 0,1 1-1 0 0,-1-1 1 0 0,1 0-1 0 0,-1 0 1 0 0,0 1-1 0 0,0-1 1 0 0,1 0-1 0 0,-1 0 1 0 0,0 0-1 0 0,0 1 1 0 0,-1-1 1 0 0,0 2-5 0 0,-1 1 0 0 0,0-1 1 0 0,0 0-1 0 0,0 0 0 0 0,-1-1 0 0 0,1 1 0 0 0,-1-1 1 0 0,0 1 4 0 0,-23 9-18 0 0,-1-1 0 0 0,0-1 0 0 0,-1-2 0 0 0,0 0 0 0 0,-27 2 18 0 0,56-10-31 0 0,-1 0 0 0 0,0 0-1 0 0,1 0 1 0 0,-1 0 0 0 0,1 0-1 0 0,-1-1 1 0 0,0 1 0 0 0,1 0-1 0 0,-1 0 1 0 0,0 0 0 0 0,1-1-1 0 0,-1 1 1 0 0,1 0 0 0 0,-1-1-1 0 0,1 1 1 0 0,-1 0 0 0 0,1-1-1 0 0,-1 1 1 0 0,1-1 0 0 0,-1 1-1 0 0,1-1 1 0 0,-1 1 0 0 0,1-1-1 0 0,0 1 1 0 0,-1-1 0 0 0,1 1-1 0 0,0-1 1 0 0,0 0 0 0 0,-1 1-1 0 0,1-1 1 0 0,0 0 0 0 0,0 1-1 0 0,0-1 1 0 0,0 1 0 0 0,0-1-1 0 0,0 0 1 0 0,0 1 0 0 0,0-1-1 0 0,0 0 1 0 0,0 1 0 0 0,0-1-1 0 0,0 0 1 0 0,0 1 0 0 0,1-1 31 0 0,-1 0-702 0 0,0-1-8432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5176 0 0,'5'9'192'0'0,"17"57"528"0"0,27 72 1262 0 0,-45-133-1865 0 0,-1 1-1 0 0,1 0 1 0 0,1-1-1 0 0,-1 0 1 0 0,1 0-1 0 0,0 0 1 0 0,0-1-1 0 0,0 1 0 0 0,5 2-116 0 0,-6-5 99 0 0,0-1-1 0 0,-1 1 0 0 0,1-1 0 0 0,0 1 0 0 0,0-1 1 0 0,-1 0-1 0 0,1 0 0 0 0,0-1 0 0 0,0 1 1 0 0,0-1-1 0 0,0 0 0 0 0,0 0 0 0 0,0 0 0 0 0,0-1 1 0 0,0 1-1 0 0,0-1 0 0 0,0 0 0 0 0,0 0 1 0 0,0-1-1 0 0,-1 1 0 0 0,1-1 0 0 0,0 1 0 0 0,-1-1 1 0 0,1 0-1 0 0,-1-1 0 0 0,3-1-98 0 0,-2 1 95 0 0,0 0 0 0 0,0 0 0 0 0,0 0 0 0 0,-1 0 0 0 0,1 0-1 0 0,-1-1 1 0 0,0 0 0 0 0,0 1 0 0 0,0-1 0 0 0,0 0 0 0 0,-1-1 0 0 0,0 1 0 0 0,0 0 0 0 0,0-1-1 0 0,0 1 1 0 0,0-1 0 0 0,-1 1 0 0 0,0-1 0 0 0,0 0 0 0 0,-1 0 0 0 0,1 1 0 0 0,-1-4-95 0 0,-12-124 1312 0 0,11 130-1291 0 0,1-1 1 0 0,-1 0 0 0 0,1 1 0 0 0,0-1 0 0 0,0 0 0 0 0,0 0-1 0 0,0 1 1 0 0,1-1 0 0 0,-1 0 0 0 0,1 1 0 0 0,-1-1 0 0 0,1-1-22 0 0,1 3 14 0 0,-1-1 0 0 0,0 0 0 0 0,0 1 0 0 0,1-1 0 0 0,-1 1 0 0 0,1-1 0 0 0,-1 1 0 0 0,1 0 0 0 0,0-1 0 0 0,-1 1 0 0 0,1 0 0 0 0,0 0 0 0 0,0 0 0 0 0,0 0 0 0 0,1 0-14 0 0,15-7-1944 0 0,-16 8-7776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 7480 0 0,'16'7'961'0'0,"-13"-3"-829"0"0,0-1 0 0 0,0 1 0 0 0,0-1 1 0 0,-1 1-1 0 0,1 0 0 0 0,-1 0 0 0 0,0 0 0 0 0,0 0 0 0 0,-1 0 0 0 0,1 0 1 0 0,0 4-133 0 0,8 17 257 0 0,-7-20-249 0 0,-1-1 0 0 0,1 1 0 0 0,1 0 0 0 0,-1-1 0 0 0,0 0 0 0 0,1 0 0 0 0,0 0 0 0 0,0 0 0 0 0,0 0 0 0 0,1-1 0 0 0,-1 0 0 0 0,1 0 0 0 0,0 0-8 0 0,13 7 236 0 0,-15-8-159 0 0,0 0-1 0 0,0 0 1 0 0,1 0-1 0 0,-1-1 1 0 0,1 1-1 0 0,-1-1 1 0 0,3 0-77 0 0,-5 0 13 0 0,11 1 162 0 0,0 0 1 0 0,0-1 0 0 0,9 0-176 0 0,-18-1 41 0 0,0-1 0 0 0,0 1 0 0 0,0 0 0 0 0,0-1 0 0 0,0 1 0 0 0,0-1 0 0 0,0 0 0 0 0,0 0 1 0 0,0 0-1 0 0,0-1 0 0 0,0 1 0 0 0,0-1 0 0 0,-1 1 0 0 0,1-1 0 0 0,-1 0 0 0 0,2-1-41 0 0,0-1 91 0 0,-3 3-32 0 0,0 0-1 0 0,0 0 1 0 0,0 0 0 0 0,0 0 0 0 0,0 0-1 0 0,-1 0 1 0 0,1 0 0 0 0,0 0 0 0 0,-1 0-1 0 0,1 0 1 0 0,-1 0 0 0 0,1 0 0 0 0,-1 0-1 0 0,1-1 1 0 0,-1 1 0 0 0,0 0 0 0 0,0 0 0 0 0,0 0-1 0 0,1-1 1 0 0,-1 1 0 0 0,0 0 0 0 0,0 0-1 0 0,-1-1 1 0 0,1 1 0 0 0,0 0-59 0 0,0-130 1616 0 0,0 130-1605 0 0,0 0-1 0 0,0 1 1 0 0,0-1 0 0 0,1 0 0 0 0,-1 0 0 0 0,0 0 0 0 0,0 0-1 0 0,1 1 1 0 0,-1-1 0 0 0,0 0 0 0 0,1 0 0 0 0,-1 0-1 0 0,1 1 1 0 0,-1-1 0 0 0,1 0-11 0 0,4-10 398 0 0,-5 14-2451 0 0,0-3-7887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58.0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6328 0 0,'0'0'585'0'0,"0"0"6"0"0,0 0 1 0 0,0 0-40 0 0,0 0-160 0 0,0 0-39 0 0,0 0 6 0 0,0 0-61 0 0,0 0-244 0 0,0 0-62 0 0,0 0 0 0 0,0 0 26 0 0,0 0 109 0 0,0 0 32 0 0,0 0 1 0 0,0 0-24 0 0,0 0-96 0 0,0 0-26 0 0,0 0-3 0 0,0 0 2 0 0,0 5-3 0 0,0 23 18 0 0,1-1 365 0 0,-1 0 0 0 0,-2-1 1 0 0,-1 8-394 0 0,0-15 337 0 0,2-1 1 0 0,1 1 0 0 0,0 0-1 0 0,1 3-337 0 0,1 30-838 0 0,-2-52-8090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2904 0 0,'3'6'568'0'0,"-2"-6"-411"0"0,0 1-1 0 0,-1 0 1 0 0,1-1-1 0 0,0 1 1 0 0,-1 0 0 0 0,1 0-1 0 0,-1-1 1 0 0,1 1-1 0 0,-1 0 1 0 0,0 0 0 0 0,1 0-1 0 0,-1 0 1 0 0,0 0-1 0 0,0 0 1 0 0,1-1 0 0 0,-1 1-1 0 0,0 0 1 0 0,0 0-1 0 0,0 0 1 0 0,0 0 0 0 0,0 0-1 0 0,-1 0 1 0 0,1 0-1 0 0,0 0-156 0 0,-2 4 89 0 0,1-1-1 0 0,0 1 0 0 0,-1 0 1 0 0,2 0-1 0 0,-1 0 1 0 0,0 0-1 0 0,1 0 0 0 0,0-1 1 0 0,0 1-1 0 0,1 4-88 0 0,-1 24 464 0 0,-5 23 1809 0 0,2 0 0 0 0,3 10-2273 0 0,0-54 606 0 0,-10 7 22 0 0,-2-7-2216 0 0,12-12-7542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6520 0 0,'25'22'711'0'0,"-18"-16"-390"0"0,0 0 1 0 0,-1 0-1 0 0,1 0 0 0 0,-1 1 0 0 0,1 2-321 0 0,4 9-24 0 0,0 0 0 0 0,-1 1 1 0 0,-1 0-1 0 0,-1 1 0 0 0,0 0 0 0 0,-2 0 0 0 0,1 6 24 0 0,22 54 314 0 0,-28-77-183 0 0,0 1 0 0 0,1-1 0 0 0,-1 1 1 0 0,1-1-1 0 0,0 0 0 0 0,0 0 0 0 0,2 3-131 0 0,-3-4-2 0 0,1 0-1 0 0,0 1 1 0 0,-1-1-1 0 0,1 0 1 0 0,-1 1-1 0 0,0-1 0 0 0,0 1 1 0 0,0 0-1 0 0,0-1 1 0 0,-1 1-1 0 0,1 0 1 0 0,0 1 2 0 0,-1-4-7048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96 6632 0 0,'2'-1'86'0'0,"-1"-1"0"0"0,1 0 0 0 0,0 0 0 0 0,0 1 0 0 0,-1-1-1 0 0,1 1 1 0 0,0 0 0 0 0,0-1 0 0 0,1 1 0 0 0,-1 0 0 0 0,0 0 0 0 0,0 0-86 0 0,38-18 1051 0 0,158-38-1905 0 0,-192 56-4766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06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23 1600 0 0,'0'0'167'0'0,"0"0"-6"0"0,0 0-1 0 0,0 0 11 0 0,0 0 42 0 0,0 0 11 0 0,0 0 0 0 0,4 0-1 0 0,-1 1-373 0 0,16 0 1004 0 0,-18-1-795 0 0,0 0 1 0 0,-1 0-1 0 0,1 0 0 0 0,-1-1 0 0 0,1 1 0 0 0,-1 0 1 0 0,1 0-1 0 0,-1 0 0 0 0,1 0 0 0 0,-1 0 0 0 0,1-1 0 0 0,-1 1 1 0 0,1 0-1 0 0,-1 0 0 0 0,1-1 0 0 0,-1 1 0 0 0,1 0 0 0 0,-1-1 1 0 0,0 1-1 0 0,1-1 0 0 0,-1 1 0 0 0,0 0 0 0 0,1-1 1 0 0,-1 1-1 0 0,0-1 0 0 0,1 1 0 0 0,-1-1 0 0 0,0 1 0 0 0,0-1 1 0 0,0 1-1 0 0,1-1 0 0 0,-1 1 0 0 0,0-1 0 0 0,0 1 0 0 0,0-1-59 0 0,-3 0 337 0 0,3 1-326 0 0,1 0 1 0 0,-1 0-1 0 0,0 0 1 0 0,0 0-1 0 0,0 0 1 0 0,0 0-1 0 0,0-1 1 0 0,0 1-1 0 0,0 0 1 0 0,0 0-1 0 0,0 0 1 0 0,0 0-1 0 0,0 0 1 0 0,0 0-1 0 0,0 0 1 0 0,0-1-1 0 0,0 1 0 0 0,0 0 1 0 0,0 0-1 0 0,0 0 1 0 0,0 0-1 0 0,0 0 1 0 0,0 0-1 0 0,0-1 1 0 0,0 1-1 0 0,0 0 1 0 0,0 0-1 0 0,0 0 1 0 0,0 0-1 0 0,0 0 1 0 0,0 0-1 0 0,0 0 1 0 0,0-1-1 0 0,0 1 1 0 0,0 0-1 0 0,0 0 0 0 0,0 0 1 0 0,0 0-1 0 0,0 0 1 0 0,0 0-1 0 0,-1 0 1 0 0,1 0-1 0 0,0 0 1 0 0,0 0-1 0 0,0 0 1 0 0,0-1-1 0 0,0 1 1 0 0,0 0-1 0 0,0 0-11 0 0,0 0 25 0 0,0 0 0 0 0,0 0 0 0 0,0 0 0 0 0,0 0 0 0 0,0 0 0 0 0,1 0 0 0 0,-1 0-1 0 0,0 0 1 0 0,0 0 0 0 0,0 0 0 0 0,0-1 0 0 0,0 1 0 0 0,0 0 0 0 0,0 0 0 0 0,1 0 0 0 0,-1 0 0 0 0,0 0 0 0 0,0 0 0 0 0,0 0-1 0 0,0-1 1 0 0,0 1 0 0 0,0 0 0 0 0,0 0 0 0 0,0 0 0 0 0,0 0 0 0 0,0 0 0 0 0,0-1 0 0 0,0 1 0 0 0,0 0 0 0 0,0 0-1 0 0,0 0 1 0 0,0 0 0 0 0,0 0 0 0 0,0-1 0 0 0,0 1 0 0 0,0 0 0 0 0,0 0 0 0 0,0 0 0 0 0,0 0 0 0 0,0 0 0 0 0,0-1 0 0 0,0 1-1 0 0,0 0 1 0 0,0 0 0 0 0,0 0 0 0 0,-1 0 0 0 0,1 0 0 0 0,0 0 0 0 0,0-1 0 0 0,0 1 0 0 0,0 0 0 0 0,0 0 0 0 0,0 0-25 0 0,-1 0 91 0 0,1 0 0 0 0,0 0 0 0 0,0 0 0 0 0,0 0 0 0 0,-1 0 0 0 0,1 0 0 0 0,0 0 0 0 0,0 0 0 0 0,-1 0 0 0 0,1 0 0 0 0,0 0 0 0 0,0 0 0 0 0,-1 0 0 0 0,1 0 0 0 0,0 0 1 0 0,0 0-1 0 0,-1 1 0 0 0,1-1 0 0 0,0 0 0 0 0,0 0 0 0 0,0 0 0 0 0,-1 0 0 0 0,1 0 0 0 0,0 1 0 0 0,0-1 0 0 0,0 0 0 0 0,0 0 0 0 0,0 0 0 0 0,-1 1 0 0 0,1-1 0 0 0,0 0 0 0 0,0 0 0 0 0,0 0 1 0 0,0 1-1 0 0,0-1 0 0 0,0 0-91 0 0,-31 62 664 0 0,18-39-539 0 0,2 0-1 0 0,-8 20-124 0 0,11-7 175 0 0,7-28-128 0 0,-1-1 1 0 0,0 1-1 0 0,0 0 0 0 0,-2 3-47 0 0,-7 28 50 0 0,11-34-43 0 0,-1 0 0 0 0,0 0 1 0 0,0 0-1 0 0,-1 0 0 0 0,0 0 1 0 0,0 0-1 0 0,0 0 1 0 0,0-1-1 0 0,-3 4-7 0 0,-1 1 50 0 0,0 0-1 0 0,1 0 1 0 0,0 0 0 0 0,1 1 0 0 0,0 0 0 0 0,0-1-1 0 0,1 1 1 0 0,0 1 0 0 0,1-1 0 0 0,0 0-1 0 0,1 1 1 0 0,0 1-50 0 0,-12 52 230 0 0,8-47-70 0 0,0 11 188 0 0,5-27-331 0 0,0-1 6 0 0,0 0 2 0 0,0 0-1781 0 0,0 0-7145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36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2 148 4616 0 0,'0'4'200'0'0,"-1"7"-244"0"0,2 5 1339 0 0,-1-16-1181 0 0,1 0-1 0 0,0 1 1 0 0,-1-1 0 0 0,1 0-1 0 0,0 0 1 0 0,0 0 0 0 0,-1 0 0 0 0,1 1-1 0 0,0-1 1 0 0,-1 0 0 0 0,1 0 0 0 0,0 0-1 0 0,0 0 1 0 0,-1-1 0 0 0,1 1-1 0 0,0 0 1 0 0,-1 0 0 0 0,1 0 0 0 0,0-1-1 0 0,0 1 1 0 0,-1 0 0 0 0,1 0 0 0 0,-1-1-1 0 0,1 1 1 0 0,0-1 0 0 0,-1 1-114 0 0,3-2 111 0 0,-1 0 0 0 0,0 0-1 0 0,1-1 1 0 0,-1 1 0 0 0,0-1 0 0 0,-1 1 0 0 0,1-1 0 0 0,0 1 0 0 0,0-3-111 0 0,6-7 35 0 0,0 2-30 0 0,-2 0 97 0 0,1 0-1 0 0,1 1 1 0 0,-1 0-1 0 0,1 1 1 0 0,1-1-1 0 0,0 2 1 0 0,0-1-1 0 0,0 1 1 0 0,4-1-102 0 0,7-4 244 0 0,-10 6-42 0 0,0 1 0 0 0,0 0 0 0 0,1 0 0 0 0,8-2-202 0 0,-16 6 52 0 0,0 0 0 0 0,0 0-1 0 0,0 1 1 0 0,0 0-1 0 0,0-1 1 0 0,1 1 0 0 0,-1 0-1 0 0,0 1 1 0 0,0-1-1 0 0,0 0 1 0 0,0 1 0 0 0,0 0-1 0 0,0 0 1 0 0,0 0-1 0 0,0 0 1 0 0,0 0 0 0 0,0 0-1 0 0,0 1 1 0 0,1 0-52 0 0,0 1 66 0 0,1 0-1 0 0,-1 0 1 0 0,0 0 0 0 0,1 0 0 0 0,-1 1 0 0 0,-1 0-1 0 0,1 0 1 0 0,0 0 0 0 0,-1 0 0 0 0,0 0-1 0 0,0 1 1 0 0,0 0 0 0 0,-1-1 0 0 0,0 1 0 0 0,0 0-1 0 0,0 0 1 0 0,0 0 0 0 0,0 1-66 0 0,1 7 58 0 0,0-1-1 0 0,0 1 1 0 0,-1 0-1 0 0,-1-1 1 0 0,0 1 0 0 0,-1 0-1 0 0,0 0 1 0 0,-1-1 0 0 0,-1 6-58 0 0,-2 25 139 0 0,4-31-102 0 0,-1 0-1 0 0,0 0 1 0 0,-1 0 0 0 0,0 1-37 0 0,-2-1 31 0 0,0 1 0 0 0,-1 0-1 0 0,0-1 1 0 0,-1 0 0 0 0,-5 9-31 0 0,-3 9 69 0 0,13-25-57 0 0,-1 0 1 0 0,0-1-1 0 0,0 1 1 0 0,-1-1-1 0 0,1 1 1 0 0,-1-1-1 0 0,0 0 1 0 0,-1 1-13 0 0,-9 11 51 0 0,11-12-11 0 0,-1-1-1 0 0,1 1 1 0 0,-1-1-1 0 0,0 0 1 0 0,0 1-1 0 0,-1-2 1 0 0,1 1-1 0 0,0 0 1 0 0,-1-1-1 0 0,0 1 1 0 0,0-1-1 0 0,0 0-39 0 0,2-1 27 0 0,1-1 0 0 0,-1 0-1 0 0,1 0 1 0 0,-1 1 0 0 0,1-1-1 0 0,-1 0 1 0 0,1-1 0 0 0,-1 1-1 0 0,1 0 1 0 0,-1 0 0 0 0,1-1-1 0 0,0 1 1 0 0,-1 0 0 0 0,1-1-1 0 0,-1 0 1 0 0,1 1 0 0 0,0-1-1 0 0,0 0 1 0 0,-1 1 0 0 0,1-1-1 0 0,0 0 1 0 0,0 0 0 0 0,0 0-1 0 0,0 0 1 0 0,0 0 0 0 0,0 0-1 0 0,0-1 1 0 0,0 1-1 0 0,0 0 1 0 0,1 0 0 0 0,-1-1-1 0 0,0 1 1 0 0,1 0 0 0 0,-1-1-1 0 0,1 1 1 0 0,-1-1 0 0 0,1 1-1 0 0,0-1 1 0 0,0 1 0 0 0,0-1-1 0 0,0 1 1 0 0,0-1 0 0 0,0 1-1 0 0,0-1 1 0 0,0 1 0 0 0,0-1-27 0 0,2 1 15 0 0,0-1 1 0 0,0 1-1 0 0,-1 0 0 0 0,1 0 1 0 0,0 0-1 0 0,0 0 0 0 0,0 0 1 0 0,0 1-1 0 0,0-1 1 0 0,0 1-1 0 0,2-1-15 0 0,7-3 43 0 0,-6 3-32 0 0,1-1 1 0 0,-1 1 0 0 0,0-1-1 0 0,1 2 1 0 0,-1-1-1 0 0,1 1 1 0 0,0-1-1 0 0,-1 2 1 0 0,1-1 0 0 0,-1 0-1 0 0,1 1 1 0 0,-1 0-1 0 0,1 1 1 0 0,3 0-12 0 0,4 3 0 0 0,0 0 0 0 0,-1 0 0 0 0,1 1 0 0 0,-1 0 0 0 0,6 6 0 0 0,0 1-80 0 0,13 8-284 0 0,-29-19 331 0 0,0-1 0 0 0,0-1 0 0 0,0 1 0 0 0,0 0 1 0 0,0 0-1 0 0,1-1 0 0 0,-1 1 0 0 0,0-1 0 0 0,0 1 1 0 0,1-1-1 0 0,-1 0 0 0 0,0 0 0 0 0,0 0 0 0 0,2-1 34 0 0,-2 1-11 0 0,-1-1 0 0 0,0 1 0 0 0,0-1 0 0 0,1 1 0 0 0,-1-1 1 0 0,0 0-1 0 0,0 0 0 0 0,0 1 0 0 0,0-1 0 0 0,0 0 0 0 0,0 0 1 0 0,0 0-1 0 0,0 0 0 0 0,0 0 0 0 0,0 0 0 0 0,-1 0 0 0 0,1-1 1 0 0,0 1-1 0 0,-1 0 10 0 0,10-12-2179 0 0,-9 13-7951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36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10344 0 0,'6'9'-21'0'0,"-5"-8"80"0"0,0-1-1 0 0,-1 1 1 0 0,1 0 0 0 0,0 0 0 0 0,-1 0-1 0 0,1-1 1 0 0,-1 1 0 0 0,1 0-1 0 0,-1 0 1 0 0,0 0 0 0 0,1 0 0 0 0,-1 0-1 0 0,0 0 1 0 0,0 1-59 0 0,1-1 159 0 0,0 0 0 0 0,0 0 0 0 0,0 0 0 0 0,0 0 0 0 0,0-1 0 0 0,0 1 0 0 0,0 0 0 0 0,0 0 0 0 0,0-1 0 0 0,0 1 0 0 0,0 0 0 0 0,0-1 0 0 0,0 1 0 0 0,0-1 0 0 0,1 0 0 0 0,-1 1 0 0 0,0-1 1 0 0,0 0-1 0 0,1 0 0 0 0,-1 0 0 0 0,0 0 0 0 0,1 0-159 0 0,-1 0 101 0 0,0 0 1 0 0,0 0 0 0 0,0 0-1 0 0,1 1 1 0 0,-1-1 0 0 0,0 0 0 0 0,0 0-1 0 0,0 1 1 0 0,0-1 0 0 0,0 0-1 0 0,0 1 1 0 0,0-1 0 0 0,0 1-1 0 0,0 0 1 0 0,0-1 0 0 0,0 1 0 0 0,0 0-1 0 0,0-1 1 0 0,0 1 0 0 0,-1 0-1 0 0,1 0 1 0 0,0 0 0 0 0,0 0-1 0 0,-1 0 1 0 0,1 0-102 0 0,-7 2-2125 0 0,6-2-8640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38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0 140 4512 0 0,'0'0'568'0'0,"0"0"0"0"0,0 0 1 0 0,0 0-2 0 0,0 0-29 0 0,0 0 1 0 0,3-2-7 0 0,6-1-128 0 0,-1-1 0 0 0,0 0 0 0 0,0-1 0 0 0,-1 0 0 0 0,0 0 0 0 0,3-3-404 0 0,33-20 645 0 0,-8 4-179 0 0,-27 18-430 0 0,0 1 0 0 0,0-1 0 0 0,1 2 0 0 0,1-2-36 0 0,-2 3 71 0 0,0-1 51 0 0,0 0 0 0 0,-1 1 0 0 0,1 0 0 0 0,0 1 0 0 0,1 0 1 0 0,6-1-123 0 0,-13 2 16 0 0,-1 1 0 0 0,1 0 1 0 0,-1 0-1 0 0,1 1 1 0 0,0-1-1 0 0,-1 0 0 0 0,1 0 1 0 0,-1 1-1 0 0,1-1 1 0 0,-1 1-1 0 0,1-1 1 0 0,-1 1-1 0 0,1 0 0 0 0,-1-1 1 0 0,0 1-1 0 0,1 0 1 0 0,-1 0-1 0 0,0 0 1 0 0,0 0-1 0 0,0 0 0 0 0,0 1 1 0 0,0-1-1 0 0,0 0 1 0 0,0 0-1 0 0,0 1 1 0 0,0-1-1 0 0,0 0 0 0 0,-1 1 1 0 0,1-1-1 0 0,0 1 1 0 0,-1-1-1 0 0,1 1 0 0 0,-1-1 1 0 0,0 1-1 0 0,0 0 1 0 0,1-1-1 0 0,-1 1 1 0 0,0 0-17 0 0,1 5 59 0 0,0-1 1 0 0,-1 0-1 0 0,1 0 1 0 0,-1 0-1 0 0,0 0 1 0 0,-1 1-1 0 0,1-1 0 0 0,-1 0 1 0 0,-1 0-1 0 0,1 0 1 0 0,-1 0-1 0 0,0 0 1 0 0,-1 1-60 0 0,-3 11 186 0 0,6-16-139 0 0,-1 1 0 0 0,0 0-1 0 0,0-1 1 0 0,0 1 0 0 0,0-1 0 0 0,0 1-1 0 0,-1-1 1 0 0,1 0 0 0 0,-1 0-1 0 0,1 1-46 0 0,-19 15 658 0 0,20-16-100 0 0,7-1-384 0 0,14 1-293 0 0,-13-1 170 0 0,88 12-74 0 0,-84-10 22 0 0,-1-1 1 0 0,1 2 0 0 0,-1-1 0 0 0,1 2 0 0 0,-1-1 0 0 0,10 7 0 0 0,-16-7 2 0 0,0 1 1 0 0,0-1 0 0 0,0 1-1 0 0,0 0 1 0 0,-1 0 0 0 0,1 0-3 0 0,-4-3 26 0 0,1 1 0 0 0,0-1 1 0 0,0 0-1 0 0,-1 1 1 0 0,1-1-1 0 0,-1 1 0 0 0,0 0 1 0 0,0-1-1 0 0,0 1 0 0 0,0 0 1 0 0,0-1-1 0 0,0 1 0 0 0,-1 0 1 0 0,1 1-27 0 0,-3 8 124 0 0,0-1 0 0 0,-1 0 1 0 0,0 0-1 0 0,-1-1 0 0 0,-4 10-124 0 0,6-15 14 0 0,0 0-1 0 0,-1 0 1 0 0,0-1-1 0 0,0 1 0 0 0,0-1 1 0 0,-1 0-1 0 0,1 0 1 0 0,-1 0-1 0 0,0 0 1 0 0,0-1-1 0 0,-1 1 0 0 0,-3 1-13 0 0,-2 2 117 0 0,0-2-1 0 0,-1 1 0 0 0,0-2 0 0 0,-10 4-116 0 0,15-6 61 0 0,1-1 0 0 0,-1-1 0 0 0,0 1 0 0 0,0-1 0 0 0,0 0 0 0 0,0 0 0 0 0,0 0 0 0 0,1-1 0 0 0,-1 0 0 0 0,0 0 0 0 0,-1-1-61 0 0,-3 0 74 0 0,-5-2 90 0 0,0 1 0 0 0,1-2 1 0 0,0 0-1 0 0,0-1 0 0 0,-8-4-164 0 0,-33-21 321 0 0,32 20-2695 0 0,22 10-10035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54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 3712 0 0,'0'0'352'0'0,"0"0"-1"0"0,0 0-5 0 0,0 0 25 0 0,0 0 79 0 0,0 0 16 0 0,0 0-1 0 0,0 0-41 0 0,3-4-183 0 0,-2 1-163 0 0,-1 2-36 0 0,1 0-1 0 0,-1 0 1 0 0,1 1-1 0 0,-1-1 0 0 0,1 0 1 0 0,-1 0-1 0 0,1 0 1 0 0,-1 0-1 0 0,1 0 0 0 0,0 1 1 0 0,-1-1-1 0 0,1 0 1 0 0,0 1-1 0 0,0-1 0 0 0,-1 0 1 0 0,1 1-1 0 0,0-1 1 0 0,0 1-1 0 0,0-1 0 0 0,0 1 1 0 0,0 0-1 0 0,0-1 1 0 0,0 1-1 0 0,0 0 1 0 0,0 0-1 0 0,0 0 0 0 0,0 0 1 0 0,0-1-42 0 0,-1 4 98 0 0,0-1 0 0 0,0 0 0 0 0,0 0 0 0 0,0 0 0 0 0,1 0 0 0 0,-1 0 0 0 0,1 0 0 0 0,-1 0 0 0 0,1 0 0 0 0,0 0-98 0 0,4 5 201 0 0,-1 0 1 0 0,1 0 0 0 0,-1 1-1 0 0,-1-1 1 0 0,1 1 0 0 0,-1 0 0 0 0,-1 0-1 0 0,1 0 1 0 0,0 8-202 0 0,5 42 322 0 0,-5-22-223 0 0,-2 11 441 0 0,-5 33-540 0 0,3-60 117 0 0,1-13-76 0 0,0 0 0 0 0,1 0 0 0 0,0 0 1 0 0,0 0-1 0 0,3 6-41 0 0,-2-5 96 0 0,0 1 0 0 0,-1-1 0 0 0,0 0 1 0 0,0 6-97 0 0,-1-13 11 0 0,0 0 0 0 0,0 0 0 0 0,0 0 0 0 0,0 0 0 0 0,0 0 0 0 0,0 0 0 0 0,1 0 0 0 0,-1 0 0 0 0,0 0 0 0 0,0 0 1 0 0,1 0-1 0 0,-1 0 0 0 0,1 0 0 0 0,-1 0 0 0 0,1 0 0 0 0,-1 0 0 0 0,1 0 0 0 0,0 0-11 0 0,4 5 33 0 0,-5 9-1524 0 0,0-14-6810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54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268 11 4216 0 0,'8'-1'193'0'0,"-13"-1"1251"0"0,-15-2 41 0 0,-8 2-1310 0 0,23 2-159 0 0,0-1 0 0 0,0 1 0 0 0,0-1 0 0 0,0 1-1 0 0,0 1 1 0 0,0-1 0 0 0,0 1 0 0 0,0 0 0 0 0,0 0 0 0 0,-2 1-16 0 0,-37 8 182 0 0,37-9-71 0 0,-1 0 0 0 0,0 1-1 0 0,1 0 1 0 0,0 1 0 0 0,-5 1-111 0 0,1 2 302 0 0,0 0 0 0 0,0 0 0 0 0,-3 4-302 0 0,12-8 63 0 0,1-1-1 0 0,-1 1 0 0 0,1 0 1 0 0,0 0-1 0 0,-1 0 0 0 0,1 0 1 0 0,0 0-1 0 0,0 0 0 0 0,1 0 1 0 0,-1 0-1 0 0,0 1-62 0 0,-6 12 406 0 0,6-11-313 0 0,0 0-1 0 0,0 1 1 0 0,0-1-1 0 0,1 0 1 0 0,0 0 0 0 0,0 0-1 0 0,0 0 1 0 0,0 0-1 0 0,0 0 1 0 0,2 3-93 0 0,-2-1 61 0 0,1-2-41 0 0,0 1 0 0 0,0-1 0 0 0,0 0 0 0 0,1 0-1 0 0,-1 0 1 0 0,1 0 0 0 0,0-1 0 0 0,0 1 0 0 0,2 2-20 0 0,11 23 77 0 0,-5 2-57 0 0,-3-5 90 0 0,2-1 0 0 0,0 0 1 0 0,11 17-111 0 0,1 10 80 0 0,-20-30-1576 0 0,-1-21-6064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55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 7024 0 0,'1'-1'0'0'0,"4"-2"0"0"0,0 3 0 0 0,1 0 504 0 0,-1 0 0 0 0,22-5 1208 0 0,-19 2-1360 0 0,2-2 8 0 0,3 2-232 0 0,3 3-8 0 0,-3 3 8 0 0,1-6 0 0 0,4 1-128 0 0,3-1 8 0 0,0 1-8 0 0,-4-11 8 0 0,-17 13-8248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58.5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9344 0 0,'0'0'11'0'0,"0"0"1"0"0,0 0 0 0 0,0 0 0 0 0,0 0 0 0 0,0-1-1 0 0,0 1 1 0 0,0 0 0 0 0,0 0 0 0 0,0 0-1 0 0,0 0 1 0 0,0 0 0 0 0,0 0 0 0 0,0-1-1 0 0,0 1 1 0 0,0 0 0 0 0,0 0 0 0 0,0 0 0 0 0,0 0-1 0 0,0 0 1 0 0,0-1 0 0 0,1 1 0 0 0,-1 0-1 0 0,0 0 1 0 0,0 0 0 0 0,0 0 0 0 0,0 0-1 0 0,0 0 1 0 0,0 0 0 0 0,0 0 0 0 0,0-1-1 0 0,0 1 1 0 0,1 0 0 0 0,-1 0 0 0 0,0 0 0 0 0,0 0-1 0 0,0 0 1 0 0,0 0 0 0 0,0 0 0 0 0,0 0-1 0 0,1 0 1 0 0,-1 0 0 0 0,0 0 0 0 0,0 0-1 0 0,0 0 1 0 0,0 0 0 0 0,0 0 0 0 0,1 0-1 0 0,-1 0 1 0 0,0 0 0 0 0,0 0 0 0 0,0 0 0 0 0,0 0-1 0 0,0 0 1 0 0,1 0 0 0 0,-1 0 0 0 0,0 0-12 0 0,18-1 1451 0 0,24 7 677 0 0,-22 2-3738 0 0,-18-7-6946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55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97 5824 0 0,'3'14'1319'0'0,"1"1"-769"0"0,-4 48-105 0 0,6-65-350 0 0,8 2 9 0 0,-10 0-35 0 0,0 1 0 0 0,0-1-1 0 0,1 0 1 0 0,-1 0 0 0 0,0 0 0 0 0,0 0 0 0 0,0-1-1 0 0,0 0 1 0 0,0 0 0 0 0,0 0 0 0 0,-1 0-1 0 0,1 0 1 0 0,0-1 0 0 0,0 0 0 0 0,-1 0 0 0 0,1 0-1 0 0,-1 0 1 0 0,3-2-69 0 0,3-5 278 0 0,0 1 0 0 0,0-2 0 0 0,-1 1 0 0 0,0-1 0 0 0,2-3-278 0 0,18-23 621 0 0,-7 0 219 0 0,-20 35-812 0 0,0-1 1 0 0,0 1-1 0 0,-1-1 0 0 0,1 0 0 0 0,0 1 0 0 0,-1-1 0 0 0,0 1 1 0 0,1-1-1 0 0,-1 0 0 0 0,0 1 0 0 0,0-1 0 0 0,0 0 0 0 0,0 1 1 0 0,0-1-1 0 0,0 0 0 0 0,0-1-28 0 0,-1-4-1292 0 0,1 6-6981 0 0</inkml:trace>
  <inkml:trace contextRef="#ctx0" brushRef="#br0" timeOffset="1">148 146 6328 0 0,'0'5'137'0'0,"0"0"0"0"0,1-1 1 0 0,-1 1-1 0 0,1 0 1 0 0,0-1-1 0 0,1 1 0 0 0,0 3-137 0 0,3 5 149 0 0,-4-8-77 0 0,0 1-1 0 0,0 0 0 0 0,-1 0 0 0 0,0-1 0 0 0,0 1 0 0 0,0 1-71 0 0,0-1 106 0 0,0 0-1 0 0,0 0 0 0 0,0 0 0 0 0,1 0 1 0 0,0 0-1 0 0,1 2-105 0 0,0 2 171 0 0,0 0 1 0 0,0 0-1 0 0,-1 1 0 0 0,0 3-171 0 0,2 16 384 0 0,-4-11-94 0 0,3 5 1039 0 0,-1-23-1386 0 0,0 0 0 0 0,0-1 0 0 0,0 1 0 0 0,0-1 0 0 0,1 1 0 0 0,-1-1 0 0 0,0 1 0 0 0,0-1 0 0 0,1 0 0 0 0,-1 0 1 0 0,0 0-1 0 0,1 0 0 0 0,-1 0 0 0 0,1 0 57 0 0,-2 0-7420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56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1 6016 0 0,'0'0'43'0'0,"0"0"0"0"0,0 0 0 0 0,0 0 0 0 0,0 1 1 0 0,0-1-1 0 0,0 0 0 0 0,1 0 0 0 0,-1 1 0 0 0,0-1 0 0 0,0 0 0 0 0,0 0 0 0 0,0 1 1 0 0,0-1-1 0 0,0 0 0 0 0,0 0 0 0 0,0 1 0 0 0,0-1 0 0 0,-1 0 0 0 0,1 0 1 0 0,0 1-1 0 0,0-1 0 0 0,0 0 0 0 0,0 0 0 0 0,0 1 0 0 0,0-1 0 0 0,0 0 1 0 0,0 0-1 0 0,-1 0 0 0 0,1 1 0 0 0,0-1 0 0 0,0 0 0 0 0,0 0 0 0 0,-1 0 1 0 0,1 0-1 0 0,0 0 0 0 0,0 1 0 0 0,0-1 0 0 0,-1 0 0 0 0,1 0 0 0 0,0 0 1 0 0,0 0-1 0 0,-1 0 0 0 0,1 0-43 0 0,-15 8 1355 0 0,8-2-1322 0 0,0 1 0 0 0,1 0 0 0 0,0 0 0 0 0,0 0 1 0 0,1 0-1 0 0,0 1 0 0 0,-3 5-33 0 0,-11 17 52 0 0,14-24-38 0 0,1 1-1 0 0,0 0 1 0 0,1 0 0 0 0,0 0-1 0 0,0 1 1 0 0,1-1-1 0 0,-2 7-13 0 0,-11 30 77 0 0,13-39-54 0 0,0 1 0 0 0,0 0 0 0 0,1 0 0 0 0,-1 0 0 0 0,2 0-1 0 0,-1 1 1 0 0,1-1 0 0 0,0 0 0 0 0,0 0 0 0 0,0 0 0 0 0,1 1-23 0 0,0 33 147 0 0,-1-34-135 0 0,0 1-1 0 0,0 0 1 0 0,1-1-1 0 0,0 1 1 0 0,1-1-1 0 0,0 0 1 0 0,-1 1-1 0 0,2-1 1 0 0,-1 0 0 0 0,1 0-1 0 0,2 4-11 0 0,3 8 50 0 0,-6-16-43 0 0,-1 0 0 0 0,1 1 0 0 0,0-1 0 0 0,-1 0 0 0 0,1 0 0 0 0,0 0 0 0 0,0 0 0 0 0,1 0 0 0 0,-1-1 0 0 0,0 1 0 0 0,1-1-1 0 0,-1 1 1 0 0,1-1 0 0 0,-1 0 0 0 0,1 0 0 0 0,-1 0 0 0 0,1 0 0 0 0,1 0-7 0 0,4 1 9 0 0,-1 0 0 0 0,1-1 1 0 0,-1 0-1 0 0,1 0 0 0 0,0-1 0 0 0,2 0-9 0 0,-7-1 3 0 0,0 0-1 0 0,0 1 0 0 0,0-1 1 0 0,0 0-1 0 0,0-1 0 0 0,0 1 1 0 0,0 0-1 0 0,-1-1 0 0 0,1 0 1 0 0,-1 0-1 0 0,1 0-2 0 0,16-9 8 0 0,-15 9 2 0 0,0 0 0 0 0,0 0-1 0 0,0-1 1 0 0,-1 1 0 0 0,1-1 0 0 0,-1 0 0 0 0,0 0 0 0 0,0 0 0 0 0,0-1 0 0 0,0 1 0 0 0,-1-1 0 0 0,1 0 0 0 0,-1 1 0 0 0,1-3-10 0 0,16-21 197 0 0,-15 20-141 0 0,1 0 1 0 0,-1 0-1 0 0,0-1 1 0 0,-1 1-1 0 0,1-1 1 0 0,-1 0-1 0 0,-1 0 1 0 0,0-1-1 0 0,0 1 1 0 0,-1 0-1 0 0,1-3-56 0 0,-1 0 102 0 0,0 0-1 0 0,-1 0 0 0 0,0 0 1 0 0,0 0-1 0 0,-1 0 0 0 0,-1 0 0 0 0,0 0 1 0 0,-2-6-102 0 0,3 13 60 0 0,-1 0 0 0 0,1-1 0 0 0,-1 1 0 0 0,0 0 0 0 0,-1 0 0 0 0,1 0 0 0 0,-1 0 0 0 0,1 0 0 0 0,-1 1 0 0 0,0-1 0 0 0,0 1 0 0 0,-1 0 0 0 0,1 0 0 0 0,-1 0 0 0 0,0 0 0 0 0,1 1 0 0 0,-1-1 0 0 0,-1 1-60 0 0,-1 0-103 0 0,0 0 1 0 0,0 1 0 0 0,1-1 0 0 0,-1 2-1 0 0,0-1 1 0 0,0 1 0 0 0,0-1 0 0 0,-3 2 102 0 0,7-1-306 0 0,1 0-8410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56.6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5320 0 0,'0'0'0'0'0,"18"3"1640"0"0,-18-3-1564 0 0,1 1-1 0 0,-1-1 0 0 0,1 1 0 0 0,-1-1 0 0 0,0 1 0 0 0,1-1 0 0 0,-1 1 0 0 0,1 0 0 0 0,-1-1 0 0 0,0 1 0 0 0,0 0 0 0 0,0-1 0 0 0,1 1 0 0 0,-1 0 0 0 0,0-1 0 0 0,0 1 0 0 0,0 0 0 0 0,0-1 0 0 0,0 1 0 0 0,0 0 0 0 0,0-1 0 0 0,0 1 0 0 0,0 0-75 0 0,9 39 619 0 0,-7-1-543 0 0,2 0 0 0 0,1 0 0 0 0,2-1 0 0 0,5 14-76 0 0,-10-45 9 0 0,0-1 0 0 0,1 1 0 0 0,0 0 0 0 0,0-1-1 0 0,1 0 1 0 0,-1 0 0 0 0,1 0 0 0 0,1 0 0 0 0,1 1-9 0 0,-3-3 5 0 0,0-1-1 0 0,0 1 1 0 0,0-1 0 0 0,1 0-1 0 0,-1 0 1 0 0,1-1 0 0 0,0 1-1 0 0,0-1 1 0 0,0 0 0 0 0,0 0-1 0 0,0 0 1 0 0,1 0 0 0 0,-1-1-1 0 0,5 1-4 0 0,26 9 166 0 0,-30-9-140 0 0,-1 0 0 0 0,1-1-1 0 0,0 0 1 0 0,-1 1 0 0 0,1-1 0 0 0,0-1 0 0 0,0 1 0 0 0,0-1 0 0 0,1 0-26 0 0,2 0 30 0 0,-4 0-1 0 0,1 0 0 0 0,-1 0-1 0 0,0 0 1 0 0,1-1-1 0 0,-1 0 1 0 0,0 1 0 0 0,1-1-1 0 0,-1-1 1 0 0,0 1-1 0 0,0-1 1 0 0,0 0 0 0 0,0 0-1 0 0,0 0 1 0 0,0 0-1 0 0,-1-1 1 0 0,2 0-29 0 0,10-7 294 0 0,-13 9-252 0 0,-1 1 0 0 0,1-1-1 0 0,0-1 1 0 0,-1 1 0 0 0,1 0-1 0 0,0 0 1 0 0,-1 0 0 0 0,0-1 0 0 0,1 1-1 0 0,-1-1 1 0 0,0 1 0 0 0,0-1 0 0 0,0 0-1 0 0,0 1 1 0 0,0-1-42 0 0,3-6 173 0 0,-1 1 1 0 0,-1-1-1 0 0,1 0 0 0 0,-2 0 1 0 0,1 1-1 0 0,-1-1 0 0 0,0 0 1 0 0,0-1-1 0 0,-1-2-173 0 0,0 2 142 0 0,0 0 0 0 0,-1 0-1 0 0,0 0 1 0 0,-1 1 0 0 0,1-1 0 0 0,-2 0 0 0 0,1 1 0 0 0,-2-3-142 0 0,-5-14 257 0 0,-9-23 228 0 0,2 11 26 0 0,16 36-483 0 0,-1 0 1 0 0,1 0-1 0 0,-1 0 0 0 0,1 0 1 0 0,-1 0-1 0 0,1 0 1 0 0,-1 1-1 0 0,1-1 0 0 0,-1 0 1 0 0,0 0-1 0 0,1 1 1 0 0,-1-1-1 0 0,0 1 0 0 0,0-1 1 0 0,0 0-1 0 0,0 1 1 0 0,1-1-1 0 0,-1 1 1 0 0,0 0-1 0 0,0-1 0 0 0,0 1 1 0 0,0 0-1 0 0,0 0 1 0 0,0-1-1 0 0,0 1 0 0 0,0 0-28 0 0,-30-1-568 0 0,24 1-682 0 0,6 0-9059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57.3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1800 0 0,'-1'0'149'0'0,"0"1"-1"0"0,1 0 1 0 0,-1 0 0 0 0,0 0 0 0 0,1 0-1 0 0,-1 0 1 0 0,0 0 0 0 0,1 0 0 0 0,-1 0-1 0 0,1 0 1 0 0,0 0 0 0 0,-1 0-1 0 0,1 0 1 0 0,0 0 0 0 0,-1 1 0 0 0,1-1-1 0 0,0 0 1 0 0,0 0 0 0 0,0 0 0 0 0,0 0-1 0 0,0 1 1 0 0,1-1 0 0 0,-1 0-149 0 0,1 37 3439 0 0,3-6-3434 0 0,2-1 1 0 0,4 9-6 0 0,6 33-86 0 0,-6 5-58 0 0,-7-66 136 0 0,-1 1-1 0 0,-1 0 1 0 0,0-1-1 0 0,0 1 1 0 0,-1 0-1 0 0,-1 4 9 0 0,0-12-2 0 0,1-1 0 0 0,0 1 0 0 0,0 0-1 0 0,1 0 1 0 0,-1-1 0 0 0,1 3 2 0 0,0-3 6 0 0,0 1-1 0 0,-1 0 1 0 0,1-1-1 0 0,-1 1 1 0 0,0 0-1 0 0,-1-1 1 0 0,0 2-6 0 0,1 3 58 0 0,0 2 390 0 0,-1-10 20 0 0,-3-7 214 0 0,-8-28-320 0 0,1 0 1 0 0,1-1 0 0 0,2-2-363 0 0,6 26 93 0 0,0-1 1 0 0,1 0 0 0 0,1 0 0 0 0,0-7-94 0 0,1 8 83 0 0,-1 1 0 0 0,-1-1-1 0 0,0 1 1 0 0,0 0 0 0 0,-1-1-83 0 0,1 2 116 0 0,0 0 0 0 0,1-1 1 0 0,0 1-1 0 0,0 0 0 0 0,1 0 1 0 0,0 0-1 0 0,1 0 0 0 0,0 0 0 0 0,1 0 1 0 0,3-9-117 0 0,-5 15 45 0 0,1 0 1 0 0,-1 0 0 0 0,1-1-1 0 0,0 1 1 0 0,0 0-1 0 0,0 0 1 0 0,1-1-46 0 0,12-18 326 0 0,-12 18-286 0 0,0-1 0 0 0,0 1-1 0 0,0 0 1 0 0,0 0 0 0 0,1 1 0 0 0,0-1 0 0 0,0 1 0 0 0,0 0-1 0 0,0 0 1 0 0,0 0 0 0 0,1 0 0 0 0,-1 1 0 0 0,1-1 0 0 0,0 1-1 0 0,0 1 1 0 0,-1-1 0 0 0,1 1 0 0 0,0-1 0 0 0,1 1 0 0 0,-1 1 0 0 0,0-1-1 0 0,0 1 1 0 0,0 0 0 0 0,0 0 0 0 0,1 1-40 0 0,-3-1 2 0 0,6 2 8 0 0,0 1 1 0 0,-1-1-1 0 0,1 2 0 0 0,3 1-10 0 0,-9-3 1 0 0,1-1 1 0 0,-2 1 0 0 0,1 1-1 0 0,0-1 1 0 0,0 0-1 0 0,-1 1 1 0 0,1-1 0 0 0,-1 1-1 0 0,0 0 1 0 0,1 0 0 0 0,-2 0-1 0 0,1 0 1 0 0,0 1-2 0 0,0-2 1 0 0,-1 1 0 0 0,1 0 1 0 0,-1 0-1 0 0,0 0 0 0 0,0 0 0 0 0,0 0 1 0 0,-1 0-1 0 0,1 1 0 0 0,-1-1 0 0 0,0 0 0 0 0,0 0 1 0 0,0 0-1 0 0,0 0 0 0 0,0 1 0 0 0,-1-1 1 0 0,1 0-1 0 0,-1 0 0 0 0,0 0 0 0 0,0 0 1 0 0,0 0-1 0 0,0 0 0 0 0,-1 0 0 0 0,1 0-1 0 0,-4 4 4 0 0,1-1-1 0 0,-1 1 0 0 0,-1-1 0 0 0,1 0 1 0 0,-1 0-1 0 0,0-1 0 0 0,0 0 1 0 0,-4 2-4 0 0,-57 43 9 0 0,62-46-1 0 0,0-1 0 0 0,-1-1 0 0 0,1 1 0 0 0,-1-1 0 0 0,0 0 0 0 0,-1 1-8 0 0,28 1 104 0 0,-11-4-91 0 0,0 2 0 0 0,0 0 0 0 0,0 0 0 0 0,0 1 0 0 0,-1 0 1 0 0,1 0-14 0 0,27 8 33 0 0,-19-5-30 0 0,1 1 0 0 0,-1 0-1 0 0,0 2 1 0 0,-1 0 0 0 0,5 4-3 0 0,15 7 1 0 0,4 12 5 0 0,-40-31-6 0 0,1 0 0 0 0,-1-1 0 0 0,0 1 0 0 0,0 0 1 0 0,0 0-1 0 0,0 0 0 0 0,0 0 0 0 0,0 0 0 0 0,0 1 0 0 0,0-1 0 0 0,0 0 0 0 0,-1 0 0 0 0,1 0 0 0 0,0 1 0 0 0,-1-1 0 0 0,1 0 0 0 0,-1 1 0 0 0,1-1 0 0 0,-1 1 1 0 0,0-1-1 0 0,0 0 0 0 0,1 1 0 0 0,-1-1 0 0 0,0 1 0 0 0,0-1 0 0 0,0 1 0 0 0,-1-1 0 0 0,1 1 0 0 0,0-1 0 0 0,0 0 0 0 0,-1 1 0 0 0,1-1 0 0 0,-1 1 0 0 0,1-1 0 0 0,-1 0 1 0 0,0 0-1 0 0,0 1 0 0 0,1-1 0 0 0,-2 1 0 0 0,0 2 5 0 0,-1 0 0 0 0,1-1 0 0 0,-1 1-1 0 0,0-1 1 0 0,0 0 0 0 0,0 0 0 0 0,-1 0 0 0 0,1 0 0 0 0,-1 0 0 0 0,1 0 0 0 0,-1-1 0 0 0,0 0 0 0 0,-1 1-5 0 0,-13 3 122 0 0,0 0 0 0 0,-1 0 1 0 0,1-2-1 0 0,-1-1 0 0 0,0 0 0 0 0,-11 0-122 0 0,9-2 105 0 0,15 0-70 0 0,0-1 1 0 0,1 1-1 0 0,-1-1 0 0 0,0-1 1 0 0,1 1-1 0 0,-1-1 0 0 0,-2 0-35 0 0,4-1 26 0 0,0 1 0 0 0,-1 1 0 0 0,1-1-1 0 0,-1 0 1 0 0,1 1 0 0 0,-1 0 0 0 0,1 0-1 0 0,-1 1 1 0 0,1-1-26 0 0,0 0 12 0 0,1 0-1 0 0,0 0 1 0 0,0 0 0 0 0,0-1-1 0 0,0 1 1 0 0,0-1-1 0 0,0 0 1 0 0,0 0-1 0 0,0 0 1 0 0,0 0 0 0 0,0-1-1 0 0,0 1 1 0 0,1-1-1 0 0,-1 0 1 0 0,1 0 0 0 0,-1 0-1 0 0,1 0 1 0 0,-1 0-12 0 0,-14-11 24 0 0,-2-3 395 0 0,8 2-2988 0 0,10 13-7896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57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 5824 0 0,'7'31'844'0'0,"0"-5"-66"0"0,10 80 240 0 0,-14-71-908 0 0,-3-28-75 0 0,1 1 0 0 0,0 0 1 0 0,0-1-1 0 0,0 1 0 0 0,1-1 0 0 0,2 8-35 0 0,-1-8 31 0 0,0 0-1 0 0,0-1 1 0 0,1 1-1 0 0,0 0 1 0 0,0-1-1 0 0,1 0 1 0 0,-1 0 0 0 0,1 0-1 0 0,1-1 1 0 0,-1 0-1 0 0,1 0 1 0 0,0 0-1 0 0,0 0-30 0 0,-5-4 39 0 0,0-1 0 0 0,0 1-1 0 0,-1 0 1 0 0,1-1 0 0 0,0 1-1 0 0,0-1 1 0 0,0 1 0 0 0,0-1-1 0 0,0 1 1 0 0,0-1 0 0 0,0 0-1 0 0,0 0 1 0 0,0 1-1 0 0,0-1 1 0 0,0 0 0 0 0,0 0-1 0 0,0 0 1 0 0,0 0 0 0 0,0 0-1 0 0,0 0 1 0 0,0 0 0 0 0,0 0-1 0 0,0-1 1 0 0,0 1 0 0 0,0 0-1 0 0,0-1 1 0 0,0 1 0 0 0,0-1-1 0 0,0 1 1 0 0,0-1-1 0 0,-1 1 1 0 0,1-1 0 0 0,0 1-1 0 0,0-1 1 0 0,0 0 0 0 0,-1 1-1 0 0,1-1 1 0 0,0 0 0 0 0,-1 0-1 0 0,1 0 1 0 0,-1 0 0 0 0,1 1-1 0 0,-1-1 1 0 0,1 0 0 0 0,-1 0-39 0 0,2-3 146 0 0,0 0 1 0 0,-1 0 0 0 0,1 0 0 0 0,-1-1-1 0 0,0 1 1 0 0,0 0 0 0 0,0 0-1 0 0,-1-1 1 0 0,0 1 0 0 0,0-3-147 0 0,0-7 160 0 0,-1-5 52 0 0,0 1 1 0 0,-1-1-1 0 0,-3-8-212 0 0,0-16 229 0 0,5 34-151 0 0,-1 1 0 0 0,0-1 0 0 0,0 0 0 0 0,-1 1-1 0 0,0-1 1 0 0,-1 0-78 0 0,1 5 39 0 0,1 1-1 0 0,-1-1 1 0 0,1 0-1 0 0,0 0 0 0 0,0 1 1 0 0,1-1-1 0 0,-1 0 1 0 0,1 0-1 0 0,0 0 1 0 0,0 0-1 0 0,0 0 1 0 0,0 0-39 0 0,-1-9 130 0 0,0 12-127 0 0,1 0-1 0 0,0 0 1 0 0,0-1-1 0 0,-1 1 1 0 0,1 0-1 0 0,0 0 1 0 0,0 0 0 0 0,0 0-1 0 0,0 0 1 0 0,0 0-1 0 0,0 0 1 0 0,1 0-1 0 0,-1 0 1 0 0,0-1-1 0 0,1 1 1 0 0,-1 0-1 0 0,0 0 1 0 0,1 0 0 0 0,-1 0-1 0 0,1 0 1 0 0,0 0-1 0 0,-1 0-2 0 0,1-15-1812 0 0,-1 15-7274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58.2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 6016 0 0,'1'2'230'0'0,"-1"0"1"0"0,0 0-1 0 0,1-1 1 0 0,0 1-1 0 0,-1 0 1 0 0,1 0-1 0 0,0 0 1 0 0,0-1-1 0 0,0 1 0 0 0,0 0 1 0 0,0-1-1 0 0,1 1-230 0 0,6 11 572 0 0,-2-3-443 0 0,0 1-1 0 0,1-1 0 0 0,0-1 1 0 0,1 1-1 0 0,0-1 1 0 0,1-1-1 0 0,-1 0 1 0 0,2 0-1 0 0,-1 0 1 0 0,1-1-1 0 0,0-1-128 0 0,-6-4 94 0 0,-1-1 0 0 0,1 0-1 0 0,0 0 1 0 0,0 0 0 0 0,-1-1-1 0 0,1 1 1 0 0,3-1-94 0 0,13 2 496 0 0,-17-1-399 0 0,0-1 0 0 0,-1 0 0 0 0,1-1 0 0 0,0 1 0 0 0,-1 0 0 0 0,1-1 0 0 0,0 1 0 0 0,-1-1 0 0 0,1 0 0 0 0,-1 0 0 0 0,0 0 0 0 0,1 0 0 0 0,-1 0 0 0 0,0-1 0 0 0,1 1 0 0 0,-1-1 0 0 0,0 1 0 0 0,0-1 0 0 0,0 0 0 0 0,0 0 0 0 0,-1 0 0 0 0,1 0 0 0 0,0 0 0 0 0,-1 0 0 0 0,1-1 0 0 0,-1 1 0 0 0,1-2-97 0 0,1-2 146 0 0,0-1 1 0 0,-1 1-1 0 0,0-1 0 0 0,0 1 1 0 0,0-1-1 0 0,-1 0 0 0 0,0 0 0 0 0,0-6-146 0 0,-1-59-112 0 0,-2 32-1631 0 0,2 39-8157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31T18:33:58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6728 0 0,'1'0'21'0'0,"0"1"0"0"0,0-1 0 0 0,-1 0 0 0 0,1 1 1 0 0,0-1-1 0 0,-1 1 0 0 0,1-1 0 0 0,0 1 0 0 0,-1-1 0 0 0,1 1 1 0 0,0-1-1 0 0,-1 1 0 0 0,1 0 0 0 0,-1-1 0 0 0,1 1 0 0 0,-1 0 1 0 0,0-1-1 0 0,1 1 0 0 0,-1 0 0 0 0,0 0 0 0 0,1-1 0 0 0,-1 1 0 0 0,0 0 1 0 0,0 0-1 0 0,0 0 0 0 0,0-1 0 0 0,0 1 0 0 0,1 0 0 0 0,-2 0 1 0 0,1 0-1 0 0,0 0 0 0 0,0-1 0 0 0,0 1-21 0 0,-2 41 822 0 0,1-29-821 0 0,0 64 381 0 0,1-40 392 0 0,-1 0 1 0 0,-3 6-775 0 0,3-30 155 0 0,-7 64 1535 0 0,5-41-634 0 0,4-23-132 0 0,-2-18-1548 0 0,1 5-8933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2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 5120 0 0,'0'0'702'0'0,"0"0"-3"0"0,0 0 2 0 0,4-2-14 0 0,-1 1-453 0 0,-2 0-154 0 0,0 1-1 0 0,1-1 0 0 0,-1 0 1 0 0,0 1-1 0 0,0 0 0 0 0,0-1 1 0 0,1 1-1 0 0,-1 0 0 0 0,0-1 1 0 0,1 1-1 0 0,-1 0 0 0 0,0 0 1 0 0,0 0-1 0 0,1 0 0 0 0,-1 0 0 0 0,0 0 1 0 0,1 1-1 0 0,-1-1 0 0 0,0 0 1 0 0,0 1-1 0 0,1-1-79 0 0,0-3 1619 0 0,-2 2-1587 0 0,0 1-1 0 0,0-1 0 0 0,0 1 1 0 0,0 0-1 0 0,0-1 0 0 0,1 1 1 0 0,-1-1-1 0 0,0 1 0 0 0,0 0 1 0 0,0-1-1 0 0,0 1 1 0 0,0 0-1 0 0,1-1 0 0 0,-1 1 1 0 0,0 0-1 0 0,0-1 0 0 0,1 1 1 0 0,-1 0-1 0 0,0-1 0 0 0,0 1 1 0 0,1 0-1 0 0,-1 0 0 0 0,0 0 1 0 0,1-1-1 0 0,-1 1 0 0 0,0 0 1 0 0,1 0-1 0 0,-1 0 1 0 0,1-1-1 0 0,-1 1 0 0 0,0 0 1 0 0,1 0-32 0 0,-1 0 23 0 0,1 0 1 0 0,-1 0-1 0 0,1 1 1 0 0,-1-1-1 0 0,0 0 0 0 0,1 0 1 0 0,-1 0-1 0 0,1 1 1 0 0,-1-1-1 0 0,0 0 1 0 0,1 0-1 0 0,-1 1 1 0 0,0-1-1 0 0,1 0 1 0 0,-1 1-1 0 0,0-1 1 0 0,1 0-1 0 0,-1 1 1 0 0,0-1-1 0 0,0 0 1 0 0,0 1-1 0 0,1-1 1 0 0,-1 1-1 0 0,0-1 0 0 0,0 0 1 0 0,0 1-1 0 0,0-1 1 0 0,0 1-1 0 0,0-1 1 0 0,0 1-1 0 0,1-1-23 0 0,1 21 36 0 0,-1-5 41 0 0,11 53 70 0 0,-4 2 0 0 0,-2-1 0 0 0,-4 34-147 0 0,-1-81 17 0 0,-1-6 4 0 0,0 0 0 0 0,-1 0 0 0 0,-2 2-21 0 0,-6 88 872 0 0,8-62-503 0 0,-3 0 173 0 0,3-43-313 0 0,1-3-15 0 0,1 3 106 0 0,-1-2-315 0 0,0 0-1 0 0,0 0 0 0 0,0 0 0 0 0,0 0 0 0 0,0-1 0 0 0,-1 1 0 0 0,1 0 1 0 0,0 0-1 0 0,0 0 0 0 0,0 0 0 0 0,0 0 0 0 0,-1 0 0 0 0,1 0 0 0 0,0 0 1 0 0,0 0-1 0 0,0 0 0 0 0,-1 0 0 0 0,1 0 0 0 0,0 0 0 0 0,0 0 0 0 0,0 0 1 0 0,-1 0-1 0 0,1 0 0 0 0,0 0 0 0 0,0 0 0 0 0,0 0 0 0 0,0 0 0 0 0,-1 0 1 0 0,1 0-1 0 0,0 0 0 0 0,0 0 0 0 0,0 0 0 0 0,0 0 0 0 0,-1 0 0 0 0,1 0 1 0 0,0 1-1 0 0,0-1 0 0 0,0 0 0 0 0,0 0 0 0 0,-1 0 0 0 0,1 0 0 0 0,0 0 1 0 0,0 1-1 0 0,0-1 0 0 0,0 0 0 0 0,0 0 0 0 0,0 0 0 0 0,0 0 0 0 0,0 1 1 0 0,0-1-1 0 0,0 0 0 0 0,0 0 0 0 0,0 0 0 0 0,-1 1 0 0 0,1-1 0 0 0,0 0 1 0 0,0 0-1 0 0,0 0 0 0 0,1 0 0 0 0,-1 1 0 0 0,0-1 0 0 0,0 0-4 0 0,-2-1-1444 0 0,2 1-9388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2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0 117 4912 0 0,'0'0'768'0'0,"5"0"3097"0"0,19-5-3916 0 0,84-10 111 0 0,-53 8 404 0 0,0-2-1 0 0,21-8-463 0 0,-14 2 459 0 0,-33 8-92 0 0,-1 0-1 0 0,20-9-366 0 0,-35 12 101 0 0,0 0 0 0 0,1 1-1 0 0,0 1 1 0 0,-1 0 0 0 0,1 0 0 0 0,9 2-101 0 0,-9-1 82 0 0,87 5 446 0 0,-89-4-443 0 0,0 2 0 0 0,0-1 0 0 0,11 4-85 0 0,9 2 161 0 0,-27-6-126 0 0,0 0 1 0 0,0 1 0 0 0,0-1-1 0 0,-1 1 1 0 0,6 3-36 0 0,-6-3 25 0 0,0 0 0 0 0,0 0 1 0 0,0-1-1 0 0,1 0 0 0 0,-1 1 0 0 0,1-1 0 0 0,3 0-25 0 0,1 1-1693 0 0,2 6-6856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3.0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5416 0 0,'0'0'56'0'0,"0"1"0"0"0,0-1 1 0 0,0 1-1 0 0,0-1 0 0 0,1 1 0 0 0,-1-1 1 0 0,0 1-1 0 0,0-1 0 0 0,0 1 0 0 0,0-1 0 0 0,1 1 1 0 0,-1-1-1 0 0,0 0 0 0 0,0 1 0 0 0,1-1 1 0 0,-1 1-1 0 0,0-1 0 0 0,1 0 0 0 0,-1 1 1 0 0,1-1-1 0 0,-1 0 0 0 0,0 1 0 0 0,1-1 1 0 0,-1 0-1 0 0,1 0 0 0 0,-1 0 0 0 0,1 1 1 0 0,-1-1-1 0 0,1 0 0 0 0,-1 0 0 0 0,1 0-56 0 0,-1 0 48 0 0,0 0 1 0 0,1 0-1 0 0,-1 0 0 0 0,0 0 0 0 0,1 1 1 0 0,-1-1-1 0 0,0 0 0 0 0,1 0 0 0 0,-1 0 0 0 0,0 0 1 0 0,0 0-1 0 0,1 1 0 0 0,-1-1 0 0 0,0 0 0 0 0,0 0 1 0 0,1 0-1 0 0,-1 1 0 0 0,0-1 0 0 0,0 0 0 0 0,0 0 1 0 0,1 1-1 0 0,-1-1 0 0 0,0 0 0 0 0,0 0 1 0 0,0 1-1 0 0,0-1 0 0 0,0 0 0 0 0,1 1 0 0 0,-1-1 1 0 0,0 0-1 0 0,0 1 0 0 0,0-1 0 0 0,0 0 0 0 0,0 0 1 0 0,0 1-1 0 0,0-1 0 0 0,0 0 0 0 0,0 1 1 0 0,0-1-1 0 0,-1 1-48 0 0,0 6 304 0 0,0 1 1 0 0,1 0 0 0 0,0 0-1 0 0,0-1 1 0 0,0 1-1 0 0,2 7-304 0 0,1 21 125 0 0,-1 48-155 0 0,1-32-103 0 0,-4 26 133 0 0,1-69-23 0 0,0 0 1 0 0,1 0-1 0 0,0 1 0 0 0,2 6 23 0 0,-2-9-14 0 0,1 1 0 0 0,-1-1 0 0 0,-1 1 0 0 0,1 0 0 0 0,-1-1 0 0 0,-1 1 0 0 0,0 2 14 0 0,2 24-31 0 0,0-14 24 0 0,7 53 583 0 0,-8 2 600 0 0,0-75-10034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59.1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 8240 0 0,'0'-1'111'0'0,"0"0"0"0"0,0-1-1 0 0,0 1 1 0 0,0 0 0 0 0,0 0 0 0 0,1 0 0 0 0,-1 0 0 0 0,0 0 0 0 0,1 0 0 0 0,-1 0 0 0 0,0 0 0 0 0,1 0 0 0 0,-1 0-1 0 0,1 0 1 0 0,0 0-111 0 0,3 2 1158 0 0,-3 9-602 0 0,6 228-1313 0 0,-7-229 773 0 0,0 56 292 0 0,2 1 0 0 0,7 29-308 0 0,3 4 821 0 0,-12-67-87 0 0,-1-28-572 0 0,1 0 0 0 0,0 0 0 0 0,0 0-1 0 0,0 0 1 0 0,0 0 0 0 0,1 0 0 0 0,0 0 0 0 0,0 2-162 0 0,0-5 55 0 0,-1 0-1 0 0,0 0 0 0 0,1 0 1 0 0,0 0-1 0 0,-1 0 0 0 0,1 0 1 0 0,-1-1-1 0 0,1 1 1 0 0,0 0-1 0 0,0 0 0 0 0,-1-1 1 0 0,1 1-1 0 0,0 0 0 0 0,0-1 1 0 0,0 1-1 0 0,0-1 0 0 0,0 1 1 0 0,0-1-1 0 0,0 0 1 0 0,0 1-1 0 0,0-1 0 0 0,0 0 1 0 0,0 0-1 0 0,0 1 0 0 0,0-1 1 0 0,0 0-1 0 0,0 0-54 0 0,31-5 126 0 0,-24 3-1394 0 0,5 0-9208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3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31 6016 0 0,'1'-12'2054'0'0,"1"10"-603"0"0,-1 8-708 0 0,-1-6-732 0 0,0 0 1 0 0,0 1-1 0 0,1-1 0 0 0,-1 0 1 0 0,0 1-1 0 0,0-1 1 0 0,1 0-1 0 0,-1 0 0 0 0,0 1 1 0 0,0-1-1 0 0,1 0 1 0 0,-1 0-1 0 0,0 1 0 0 0,1-1 1 0 0,-1 0-1 0 0,0 0 1 0 0,1 0-1 0 0,-1 0 1 0 0,0 0-1 0 0,1 0 0 0 0,-1 1 1 0 0,0-1-1 0 0,1 0 1 0 0,-1 0-1 0 0,1 0 0 0 0,-1 0 1 0 0,0 0-1 0 0,1 0 1 0 0,-1-1-1 0 0,0 1 1 0 0,1 0-1 0 0,-1 0 0 0 0,0 0 1 0 0,1 0-1 0 0,-1 0 1 0 0,0 0-1 0 0,1-1 0 0 0,-1 1-11 0 0,22-6-41 0 0,-16 4 65 0 0,7-2-50 0 0,0 0 1 0 0,1 1-1 0 0,-1 1 1 0 0,1 0-1 0 0,-1 1 1 0 0,1 0-1 0 0,-1 1 1 0 0,9 1 25 0 0,-15 0-15 0 0,0 0 0 0 0,1 0 0 0 0,-1 0 1 0 0,0 1-1 0 0,-1 0 0 0 0,1 1 0 0 0,0 0 1 0 0,-1 0-1 0 0,1 0 0 0 0,-1 0 0 0 0,0 1 1 0 0,0 0-1 0 0,0 1 0 0 0,-1-1 1 0 0,1 1-1 0 0,-1 0 0 0 0,1 2 15 0 0,2 2-12 0 0,-6-8 10 0 0,-1 1 1 0 0,1-1-1 0 0,-1 1 1 0 0,0-1-1 0 0,1 1 1 0 0,-1-1-1 0 0,0 1 1 0 0,0 0-1 0 0,0 0 0 0 0,-1-1 1 0 0,1 1-1 0 0,0 0 1 0 0,-1 0-1 0 0,1 0 1 0 0,-1 0-1 0 0,1 0 1 0 0,-1 0-1 0 0,0 0 1 0 0,0 1 1 0 0,1 2 37 0 0,-1 0-1 0 0,0 0 1 0 0,0 0 0 0 0,-1 0 0 0 0,1 0 0 0 0,-1 1 0 0 0,0-1 0 0 0,0 0 0 0 0,-1 0 0 0 0,0-1-1 0 0,0 1 1 0 0,0 0 0 0 0,0 0 0 0 0,-1-1 0 0 0,0 2-37 0 0,-1-1 64 0 0,0 1 0 0 0,0-1-1 0 0,0 0 1 0 0,-1 0 0 0 0,1-1 0 0 0,-1 1-1 0 0,0-1 1 0 0,-6 3-64 0 0,-1 2 89 0 0,-5 11 116 0 0,15-18-182 0 0,1 1 0 0 0,0-1 0 0 0,-1-1 0 0 0,1 1 0 0 0,-1 0 0 0 0,0 0 0 0 0,0-1 0 0 0,0 1 1 0 0,0 0-1 0 0,0-1 0 0 0,0 0 0 0 0,0 0 0 0 0,0 0 0 0 0,-1 1-23 0 0,-48 22 376 0 0,24-15-243 0 0,-10 3 95 0 0,31-10-175 0 0,0-1 0 0 0,0 1-1 0 0,0 0 1 0 0,0 1 0 0 0,0 0 0 0 0,1 0 0 0 0,-1 0 0 0 0,0 1-53 0 0,-21 11 105 0 0,26-15-94 0 0,0 1-1 0 0,0 0 1 0 0,0-1 0 0 0,0 1-1 0 0,0 0 1 0 0,0 0 0 0 0,1 0-1 0 0,-1 0 1 0 0,0 0 0 0 0,1 0-1 0 0,-1 0 1 0 0,1 0 0 0 0,-1 0-1 0 0,1 0 1 0 0,-1 0 0 0 0,1 0 0 0 0,0 0-1 0 0,-1 0 1 0 0,1 1 0 0 0,0-1-1 0 0,0 0 1 0 0,0 0 0 0 0,0 0-1 0 0,0 0 1 0 0,0 1 0 0 0,0-1-1 0 0,0 0 1 0 0,1 0 0 0 0,-1 0-1 0 0,0 0 1 0 0,1 0 0 0 0,-1 0-1 0 0,1 1 1 0 0,-1-1 0 0 0,2 1-11 0 0,1 6 59 0 0,2 1-1 0 0,-1-1 1 0 0,1 1 0 0 0,1-1-59 0 0,-4-5-16 0 0,2 2 32 0 0,0 1-1 0 0,1-1 0 0 0,-1-1 0 0 0,1 1 1 0 0,1 0-1 0 0,-1-1 0 0 0,1 0 0 0 0,-1-1 1 0 0,6 4-16 0 0,6 1 16 0 0,0 0 1 0 0,0-1 0 0 0,1-1-17 0 0,16 4 12 0 0,-18-5-4 0 0,-1 0 0 0 0,1 1 0 0 0,9 5-8 0 0,95 44 46 0 0,-119-55-44 0 0,0 1 1 0 0,0-1 0 0 0,1 1-1 0 0,-1 0 1 0 0,0-1-1 0 0,0 1 1 0 0,0 0 0 0 0,0 0-1 0 0,0-1 1 0 0,0 1 0 0 0,0 0-1 0 0,0 0 1 0 0,0 0 0 0 0,-1 0-1 0 0,1 0 1 0 0,0 0 0 0 0,-1 0-1 0 0,1 1 1 0 0,0-1-3 0 0,4 8 14 0 0,2-6-396 0 0,-4-3-974 0 0,-3 0-7450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4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17 5520 0 0,'0'0'28'0'0,"0"0"0"0"0,0 0 0 0 0,1 1 0 0 0,-1-1 0 0 0,0 0 0 0 0,0 0 0 0 0,1 1 0 0 0,-1-1 0 0 0,0 0 0 0 0,0 0 0 0 0,1 0 0 0 0,-1 1 0 0 0,0-1 0 0 0,1 0 1 0 0,-1 0-1 0 0,0 0 0 0 0,1 0 0 0 0,-1 0 0 0 0,1 0 0 0 0,-1 0 0 0 0,0 0 0 0 0,1 0 0 0 0,-1 0 0 0 0,0 0 0 0 0,1 0 0 0 0,-1 0 0 0 0,0 0 0 0 0,1 0 0 0 0,-1 0 0 0 0,0 0 0 0 0,1 0 0 0 0,-1-1 0 0 0,0 1 0 0 0,1 0 0 0 0,-1 0 0 0 0,0 0 1 0 0,1-1-1 0 0,-1 1 0 0 0,0 0 0 0 0,0 0 0 0 0,1-1 0 0 0,-1 1 0 0 0,0 0 0 0 0,0 0 0 0 0,0-1 0 0 0,1 1 0 0 0,-1 0 0 0 0,0-1 0 0 0,0 1 0 0 0,0-1-28 0 0,4-13 1612 0 0,-4 14-1590 0 0,0 1 0 0 0,0-1-1 0 0,1 0 1 0 0,-1 0 0 0 0,0 0-1 0 0,0 0 1 0 0,0 0 0 0 0,0 0-1 0 0,0 1 1 0 0,0-1 0 0 0,0 0-1 0 0,0 0 1 0 0,0 0 0 0 0,0 0-1 0 0,0 0 1 0 0,0 0 0 0 0,0 0 0 0 0,1 0-1 0 0,-1 0 1 0 0,0 0 0 0 0,0 0-1 0 0,0 1 1 0 0,0-1 0 0 0,0 0-1 0 0,0 0 1 0 0,0 0 0 0 0,1 0-1 0 0,-1 0 1 0 0,0 0 0 0 0,0 0-1 0 0,0 0 1 0 0,0 0 0 0 0,0 0-1 0 0,0 0 1 0 0,1 0 0 0 0,-1 0-1 0 0,0 0 1 0 0,0 0 0 0 0,0 0-1 0 0,0 0 1 0 0,0 0 0 0 0,0 0-1 0 0,1-1 1 0 0,-1 1 0 0 0,0 0-1 0 0,0 0 1 0 0,0 0 0 0 0,0 0-1 0 0,0 0 1 0 0,0 0 0 0 0,0 0-1 0 0,0 0 1 0 0,0 0 0 0 0,1 0-1 0 0,-1-1 1 0 0,0 1 0 0 0,0 0-22 0 0,0 0 11 0 0,0 0 0 0 0,0 1 0 0 0,0-1 0 0 0,0 0 0 0 0,0 0 0 0 0,-1 0 0 0 0,1 0 0 0 0,0 0 0 0 0,0 0 0 0 0,0 0 0 0 0,0 1 0 0 0,0-1 0 0 0,0 0 0 0 0,0 0 0 0 0,1 0 0 0 0,-1 0 0 0 0,0 0 0 0 0,0 0 0 0 0,0 0 1 0 0,0 1-1 0 0,0-1 0 0 0,0 0 0 0 0,0 0 0 0 0,0 0 0 0 0,0 0 0 0 0,0 0 0 0 0,0 0 0 0 0,0 0 0 0 0,0 0 0 0 0,0 0 0 0 0,1 0 0 0 0,-1 1 0 0 0,0-1 0 0 0,0 0 0 0 0,0 0 0 0 0,0 0 0 0 0,0 0 0 0 0,0 0 0 0 0,0 0 0 0 0,0 0 0 0 0,1 0 0 0 0,-1 0 0 0 0,0 0 0 0 0,0 0 1 0 0,0 0-1 0 0,0 0 0 0 0,0 0 0 0 0,0 0 0 0 0,0 0 0 0 0,1 0 0 0 0,-1 0 0 0 0,0 0 0 0 0,0 0 0 0 0,0 0 0 0 0,0 0 0 0 0,0 0 0 0 0,0 0 0 0 0,0 0 0 0 0,1 0 0 0 0,-1 0 0 0 0,0-1 0 0 0,0 1 0 0 0,0 0 0 0 0,0 0 0 0 0,0 0 0 0 0,0 0-11 0 0,-2 41 527 0 0,-4 26-527 0 0,-1 9 167 0 0,4-49-43 0 0,-1 0 1 0 0,-1 0 0 0 0,-2 0 0 0 0,-1 3-125 0 0,4-16 117 0 0,0 5 75 0 0,1 0 0 0 0,1 1 0 0 0,0-1 1 0 0,2 8-193 0 0,-2 16 591 0 0,-4 12 81 0 0,-3-33-304 0 0,6 5 168 0 0,3-27-472 0 0,4-14 526 0 0,5 3-750 0 0,-1 0 0 0 0,-1 0 0 0 0,0-1 0 0 0,-1 0 0 0 0,0-1 0 0 0,0 0-1 0 0,-2 0 1 0 0,1 0 0 0 0,-2 0 0 0 0,0 0 0 0 0,0-5 160 0 0,-2 13-9741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4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8336 0 0,'0'-1'10'0'0,"0"1"1"0"0,0 0-1 0 0,0-1 0 0 0,-1 1 1 0 0,1 0-1 0 0,0-1 1 0 0,0 1-1 0 0,0 0 0 0 0,0-1 1 0 0,0 1-1 0 0,0 0 1 0 0,0-1-1 0 0,0 1 0 0 0,0 0 1 0 0,0-1-1 0 0,0 1 1 0 0,0 0-1 0 0,0-1 0 0 0,1 1 1 0 0,-1 0-1 0 0,0-1 1 0 0,0 1-1 0 0,0 0 1 0 0,0 0-1 0 0,0-1 0 0 0,1 1 1 0 0,-1 0-1 0 0,0 0 1 0 0,0-1-1 0 0,1 1 0 0 0,-1 0 1 0 0,0 0-1 0 0,0-1 1 0 0,1 1-1 0 0,-1 0 0 0 0,0 0 1 0 0,1 0-1 0 0,-1 0 1 0 0,0 0-1 0 0,0-1 0 0 0,1 1 1 0 0,-1 0-1 0 0,0 0 1 0 0,1 0-1 0 0,-1 0 1 0 0,0 0-1 0 0,1 0 0 0 0,-1 0 1 0 0,0 0-1 0 0,1 0 1 0 0,-1 0-1 0 0,0 0 0 0 0,1 0 1 0 0,-1 0-1 0 0,0 0 1 0 0,1 1-1 0 0,-1-1 0 0 0,0 0 1 0 0,1 0-1 0 0,-1 0 1 0 0,0 0-1 0 0,0 1 0 0 0,1-1 1 0 0,-1 0-1 0 0,0 0 1 0 0,0 1-1 0 0,1-1 0 0 0,-1 0 1 0 0,0 0-11 0 0,0 1 17 0 0,1-1-1 0 0,-1 0 1 0 0,0 0 0 0 0,0 0 0 0 0,0 1-1 0 0,1-1 1 0 0,-1 0 0 0 0,0 0 0 0 0,0 0-1 0 0,1 0 1 0 0,-1 0 0 0 0,0 0 0 0 0,1 1-1 0 0,-1-1 1 0 0,0 0 0 0 0,0 0 0 0 0,1 0-1 0 0,-1 0 1 0 0,0 0 0 0 0,1 0 0 0 0,-1 0-1 0 0,0 0 1 0 0,0 0 0 0 0,1 0 0 0 0,-1 0-1 0 0,0-1 1 0 0,1 1 0 0 0,-1 0 0 0 0,0 0-1 0 0,0 0 1 0 0,1 0-17 0 0,-1-1 21 0 0,6-7 111 0 0,-6 8-130 0 0,0 1 0 0 0,0-1 0 0 0,0 0 1 0 0,-1 0-1 0 0,1 0 0 0 0,0 0 0 0 0,0 0 1 0 0,0 0-1 0 0,0 0 0 0 0,0 1 0 0 0,0-1 1 0 0,0 0-1 0 0,0 0 0 0 0,0 0 0 0 0,1 0 1 0 0,-1 0-1 0 0,0 0 0 0 0,0 1 0 0 0,0-1 1 0 0,0 0-1 0 0,0 0 0 0 0,0 0 0 0 0,0 0 1 0 0,0 0-1 0 0,0 0 0 0 0,0 0 0 0 0,0 0 1 0 0,0 1-1 0 0,0-1 0 0 0,0 0 0 0 0,1 0 1 0 0,-1 0-1 0 0,0 0 0 0 0,0 0 0 0 0,0 0 1 0 0,0 0-1 0 0,0 0 0 0 0,0 0 0 0 0,0 0 1 0 0,1 0-1 0 0,-1 0 0 0 0,0 0 0 0 0,0 0 1 0 0,0 0-1 0 0,0 0 0 0 0,0 0 0 0 0,0 0 1 0 0,1 0-1 0 0,-1 0 0 0 0,0 0 0 0 0,0 0 1 0 0,0 0-1 0 0,0 0 0 0 0,0 0 0 0 0,0 0 1 0 0,0 0-1 0 0,1 0 0 0 0,-1 0 0 0 0,0 0 1 0 0,0 0-1 0 0,0 0 0 0 0,0 0-2 0 0,0 0-73 0 0,1 0 59 0 0,1 0 0 0 0,-1 1 0 0 0,0-1 0 0 0,1 1 0 0 0,-1-1 0 0 0,0 1 0 0 0,0 0 0 0 0,1 0 0 0 0,-1-1 0 0 0,0 1 0 0 0,0 0 0 0 0,0 0 0 0 0,0 0 0 0 0,0 0 0 0 0,0 0 0 0 0,0 0 0 0 0,0 0 0 0 0,-1 0 0 0 0,1 1 0 0 0,0-1 1 0 0,-1 0 13 0 0,17 34 39 0 0,-10-21-59 0 0,6 9 17 0 0,2-1-1 0 0,3 2 4 0 0,10 16 3 0 0,-6-9 142 0 0,2-2 0 0 0,18 18-145 0 0,12 15 738 0 0,-8-15-62 0 0,-36-37-500 0 0,1 0 0 0 0,-1 1 0 0 0,0 0 0 0 0,-1 1 0 0 0,2 5-176 0 0,-4-3 109 0 0,6 8 132 0 0,-12-19-211 0 0,1-1 0 0 0,0 1 0 0 0,-1 0 0 0 0,0-1 0 0 0,0 1 0 0 0,1 0 0 0 0,-2 0 0 0 0,1 0 0 0 0,0 0 0 0 0,-1 0 0 0 0,1 0 0 0 0,-1 0 0 0 0,0 0-30 0 0,0-2-6 0 0,5 11 84 0 0,0 4 284 0 0,-5-15-2016 0 0,0 0-6644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4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 8336 0 0,'8'0'248'0'0,"3"1"558"0"0,-1-1 1 0 0,1-1-1 0 0,-1 0 0 0 0,0-1 1 0 0,10-2-807 0 0,18-5-419 0 0,1 1 1 0 0,0 2-1 0 0,0 2 1 0 0,1 1 0 0 0,7 2 418 0 0,-40 1-7532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5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44 576 3208 0 0,'0'-6'741'0'0,"1"1"1"0"0,-1 0-1 0 0,1 0 1 0 0,-1 0-1 0 0,2 0 1 0 0,-1 0-1 0 0,2-4-741 0 0,2-7 484 0 0,-4 11-368 0 0,-1 1-1 0 0,0-1 0 0 0,0 1 1 0 0,0-1-1 0 0,-1 1 1 0 0,1-1-1 0 0,-1 1 0 0 0,0-1 1 0 0,0 1-1 0 0,-1-1 0 0 0,1 1 1 0 0,-1 0-1 0 0,-1-2-115 0 0,-8-30 567 0 0,0-30 1468 0 0,-8-17-2035 0 0,17 71 257 0 0,1 0 1 0 0,0 0-1 0 0,0-1 1 0 0,1 1 0 0 0,1-3-258 0 0,0-15 633 0 0,0 29-612 0 0,-1 0 0 0 0,0-1 0 0 0,0 1-1 0 0,1 0 1 0 0,-1-1 0 0 0,1 1 0 0 0,-1 0 0 0 0,1 0 0 0 0,0-1 0 0 0,0 1 0 0 0,-1 0-1 0 0,1 0 1 0 0,0 0 0 0 0,0 0 0 0 0,0 0 0 0 0,0 0 0 0 0,0 0 0 0 0,0 0 0 0 0,0 0 0 0 0,1 1-1 0 0,-1-1 1 0 0,0 0 0 0 0,0 1 0 0 0,0-1 0 0 0,1 1 0 0 0,-1-1 0 0 0,0 1 0 0 0,1 0-21 0 0,-2 0 0 0 0,3 1 16 0 0,1 0-1 0 0,-1 0 1 0 0,0 1 0 0 0,-1-1-1 0 0,1 1 1 0 0,0 0 0 0 0,0-1-1 0 0,-1 2 1 0 0,1-1 0 0 0,-1 0-1 0 0,1 1-15 0 0,8 6 18 0 0,20 14-11 0 0,-8-7 0 0 0,-1 1 0 0 0,-1 1 0 0 0,0 1-1 0 0,5 8-6 0 0,-12-13 16 0 0,-1 0 0 0 0,2-1 0 0 0,3 2-16 0 0,10 8-2 0 0,-5-5-21 0 0,0-2 1 0 0,14 8 22 0 0,10 7-35 0 0,-20-14 13 0 0,-17-10-18 0 0,1 0-1 0 0,-1 0 1 0 0,8 9 40 0 0,-18-16-9 0 0,0 0 1 0 0,-3-20-38 0 0,-27-108 566 0 0,5-11-520 0 0,20 98 233 0 0,2 1 0 0 0,2-1 1 0 0,2-5-234 0 0,0-3 681 0 0,-1 49-594 0 0,0 0-6 0 0,0 0 1 0 0,25 0 143 0 0,-17 0-2487 0 0,-6 0-8878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5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39 4912 0 0,'-7'-5'4811'0'0,"-27"-10"-3289"0"0,2 7-1383 0 0,24 6-47 0 0,0 0 1 0 0,0 0-1 0 0,0 0 1 0 0,-1 1 0 0 0,1 0-1 0 0,-1 1 1 0 0,1 0-1 0 0,-1 0 1 0 0,-3 1-93 0 0,4 0 64 0 0,7-1-43 0 0,0 0 0 0 0,-1 1 0 0 0,1-1 0 0 0,0 0 0 0 0,0 1 0 0 0,0-1 0 0 0,0 0 0 0 0,-1 1 0 0 0,1-1 0 0 0,0 1 0 0 0,0 0 0 0 0,0-1 1 0 0,0 1-1 0 0,0 0-21 0 0,-9 6 305 0 0,9-6-287 0 0,0-1 0 0 0,0 1 0 0 0,0 0-1 0 0,0 0 1 0 0,0-1 0 0 0,0 1 0 0 0,0 0 0 0 0,0 0 0 0 0,1 0 0 0 0,-1 0 0 0 0,0 0 0 0 0,0 0 0 0 0,1 0 0 0 0,-1 0 0 0 0,1 0 0 0 0,-1 1 0 0 0,1-1 0 0 0,-1 0 0 0 0,1 0 0 0 0,0 0 0 0 0,0 1 0 0 0,-1-1 0 0 0,1 0 0 0 0,0 1 0 0 0,0-1 0 0 0,0 0 0 0 0,0 0 0 0 0,1 2-18 0 0,-1 4 16 0 0,0 0 1 0 0,0 0 0 0 0,1 0-1 0 0,0 0 1 0 0,1 0 0 0 0,0 0-1 0 0,0-1 1 0 0,0 1 0 0 0,1 0-1 0 0,1 2-16 0 0,2 1 10 0 0,0-2-1 0 0,0 1 1 0 0,1-1-1 0 0,0 0 1 0 0,0 0 0 0 0,5 3-10 0 0,67 60 120 0 0,-3-12-88 0 0,-47-38-16 0 0,-24-18-12 0 0,1 1 0 0 0,-1-1 1 0 0,-1 1-1 0 0,1 0 0 0 0,0 0 1 0 0,-1 0-1 0 0,0 1 1 0 0,0 0-1 0 0,0-1 0 0 0,-1 2 1 0 0,2 1-5 0 0,3 5 10 0 0,1 6 2 0 0,-10-17-11 0 0,1-1 1 0 0,0 1 0 0 0,0 0-1 0 0,0 0 1 0 0,0 0-1 0 0,-1 0 1 0 0,1-1-1 0 0,0 1 1 0 0,-1 0 0 0 0,1 0-1 0 0,0 0 1 0 0,-1-1-1 0 0,1 1 1 0 0,-1 0-1 0 0,1-1 1 0 0,-1 1-1 0 0,0 0 1 0 0,1-1 0 0 0,-1 1-1 0 0,0-1 1 0 0,1 1-1 0 0,-1-1 1 0 0,0 1-1 0 0,0-1 1 0 0,1 0-2 0 0,-13 8 8 0 0,-1-2 0 0 0,1 0 0 0 0,-1-1-1 0 0,0 0 1 0 0,0-1 0 0 0,0 0 0 0 0,-1-1 0 0 0,0-1 0 0 0,-5 0-8 0 0,-11 3 26 0 0,15-4-13 0 0,1-1 0 0 0,0 0 0 0 0,0-1 0 0 0,0 0-1 0 0,0-2 1 0 0,-6-1-13 0 0,6 2 10 0 0,-11-6-1762 0 0,10 3-7053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6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 5920 0 0,'2'-1'307'0'0,"0"0"-1"0"0,0 0 1 0 0,-1 0 0 0 0,1 0 0 0 0,-1-1 0 0 0,1 1 0 0 0,-1-1-1 0 0,1 1 1 0 0,-1-1 0 0 0,0 1 0 0 0,0-1 0 0 0,0 0-1 0 0,0 0 1 0 0,0 1 0 0 0,0-1 0 0 0,0 0 0 0 0,0-1-307 0 0,-1 3 11 0 0,1 0 1 0 0,-1 0-1 0 0,0 0 1 0 0,1 0-1 0 0,-1 0 1 0 0,1 0 0 0 0,-1 0-1 0 0,0 0 1 0 0,1 0-1 0 0,-1 0 1 0 0,0 0-1 0 0,1 0 1 0 0,-1 1-1 0 0,0-1 1 0 0,1 0 0 0 0,-1 0-1 0 0,0 0 1 0 0,1 1-1 0 0,-1-1 1 0 0,0 0-1 0 0,1 0 1 0 0,-1 1-1 0 0,0-1 1 0 0,0 0 0 0 0,1 1-1 0 0,-1-1 1 0 0,0 0-1 0 0,0 1 1 0 0,0-1-1 0 0,0 0 1 0 0,1 1-1 0 0,-1-1 1 0 0,0 1 0 0 0,0-1-1 0 0,0 0 1 0 0,0 1-12 0 0,1 7 0 0 0,0 0 0 0 0,0 0 0 0 0,1 0 0 0 0,0 0 0 0 0,0 0 0 0 0,3 4 0 0 0,-2-3 4 0 0,0 0 0 0 0,0 1 0 0 0,-1-1 0 0 0,0 5-4 0 0,4 41 118 0 0,0 5 598 0 0,-1 30-716 0 0,5 0 638 0 0,-10-85-580 0 0,0 0 0 0 0,1 0 0 0 0,-1 0 0 0 0,1 0 0 0 0,0 0 0 0 0,1 0 0 0 0,1 4-58 0 0,-3-8 17 0 0,1 0 0 0 0,0 1 1 0 0,-1-1-1 0 0,1 1 0 0 0,0-1 0 0 0,0 0 0 0 0,-1 0 0 0 0,1 1 0 0 0,0-1 1 0 0,0 0-1 0 0,1 0 0 0 0,-1 0 0 0 0,0 0 0 0 0,0 0 0 0 0,0 0 0 0 0,1-1 0 0 0,-1 1 1 0 0,0 0-1 0 0,1 0 0 0 0,-1-1 0 0 0,1 1 0 0 0,-1-1 0 0 0,1 0 0 0 0,-1 1 1 0 0,1-1-1 0 0,-1 0 0 0 0,1 0-17 0 0,41-8 148 0 0,28-8-44 0 0,-44 11-62 0 0,-18 2-21 0 0,-1 2 0 0 0,1-1-1 0 0,-1 1 1 0 0,3 0-21 0 0,43-2-1674 0 0,-52 3-7346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6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1 561 7432 0 0,'23'-21'338'0'0,"-17"1"800"0"0,3-3-205 0 0,-8 21-865 0 0,0-1 0 0 0,0 1 0 0 0,0-1 1 0 0,0 1-1 0 0,-1-1 0 0 0,0 0 0 0 0,1 1 0 0 0,-1-1 0 0 0,0 0 0 0 0,0-1-68 0 0,1-13 215 0 0,14-70 307 0 0,-7 36 497 0 0,14-48-1019 0 0,-12 53 377 0 0,-8 36-314 0 0,0 0-1 0 0,0 0 1 0 0,1 1 0 0 0,0-1 0 0 0,1 1 0 0 0,2-5-63 0 0,7-17 306 0 0,-11 26-246 0 0,0-1-1 0 0,0 1 1 0 0,1 0-1 0 0,-1 0 0 0 0,1 0 1 0 0,0 0-1 0 0,1 0 1 0 0,-1 1-1 0 0,2-2-59 0 0,-4 5 44 0 0,0 0-1 0 0,1-1 1 0 0,-1 1-1 0 0,0 0 1 0 0,1 0 0 0 0,-1 0-1 0 0,1 0 1 0 0,-1 0 0 0 0,1 0-1 0 0,-1 1 1 0 0,1-1-44 0 0,-1 1 9 0 0,0 0 1 0 0,0 0 0 0 0,0 0-1 0 0,0 0 1 0 0,0 0 0 0 0,0 0-1 0 0,0 1 1 0 0,0-1-1 0 0,0 0 1 0 0,0 0 0 0 0,0 1-1 0 0,0-1 1 0 0,0 1-1 0 0,-1-1 1 0 0,1 1 0 0 0,0-1-1 0 0,0 1 1 0 0,0-1 0 0 0,-1 1-10 0 0,18 7 164 0 0,-16-7-161 0 0,0-1-1 0 0,-1 1 1 0 0,1-1 0 0 0,-1 1 0 0 0,1 0-1 0 0,0 0 1 0 0,-1 0 0 0 0,0 0 0 0 0,1 0-1 0 0,-1 0 1 0 0,1 0 0 0 0,-1 0 0 0 0,0 1-3 0 0,41 42 22 0 0,-28-32-12 0 0,-2 2 0 0 0,1-1 0 0 0,-2 1 0 0 0,0 1 0 0 0,9 15-10 0 0,21 40 0 0 0,-24-44 0 0 0,-2 1 0 0 0,6 15 0 0 0,-5-21 0 0 0,-13-19 0 0 0,-1 0 0 0 0,0 1 0 0 0,-1-1 0 0 0,1 0 0 0 0,0 1 0 0 0,-1-1 0 0 0,1 1 0 0 0,-1-1 0 0 0,1 3 0 0 0,1 0 0 0 0,-1 0 0 0 0,1 0 0 0 0,0 0 0 0 0,0 0 0 0 0,1-1 0 0 0,0 1 0 0 0,13 22 0 0 0,-14-19 281 0 0,0-4-261 0 0,9-4-2200 0 0,-12 0-7061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7.2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79 5824 0 0,'0'0'706'0'0,"24"3"2026"0"0,165-47-2537 0 0,-144 37-233 0 0,-26 5-283 0 0,-1-1 0 0 0,-1-1 0 0 0,1 0 1 0 0,5-4 320 0 0,5-2-5824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7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6728 0 0,'0'-4'-49'0'0,"0"8"1779"0"0,0-4-1490 0 0,0 0 5 0 0,1 19 294 0 0,6 12-229 0 0,-5-21-171 0 0,1 0 0 0 0,-2 0 0 0 0,1 1 1 0 0,-1 5-140 0 0,-2 14 140 0 0,0-19-28 0 0,1-1 1 0 0,0 1-1 0 0,0 0 1 0 0,1 0 0 0 0,1 0-1 0 0,0-1 1 0 0,1 6-113 0 0,1-6 121 0 0,-1 0 1 0 0,-1 0 0 0 0,0 0 0 0 0,-1 0-1 0 0,0 0 1 0 0,0 0 0 0 0,-1 2-122 0 0,6 0 86 0 0,-6-11-78 0 0,1 0 0 0 0,0-1 0 0 0,-1 1 0 0 0,1 0 1 0 0,-1 0-1 0 0,1 0 0 0 0,-1 0 0 0 0,0-1 1 0 0,1 1-1 0 0,-1 0 0 0 0,0 0 0 0 0,1 0 0 0 0,-1 0 1 0 0,0 0-1 0 0,0 0 0 0 0,0 0-8 0 0,0 32-1209 0 0,0-33-6711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59.5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7432 0 0,'0'0'1073'0'0,"0"0"6"0"0,0 10 3453 0 0,1 4-4234 0 0,17 147-542 0 0,-14-131 180 0 0,1-1-1 0 0,2 1 1 0 0,6 15 64 0 0,-13-32 22 0 0,0-13-18 0 0,0 1 0 0 0,0-1 0 0 0,-1 1-1 0 0,1 0 1 0 0,0-1 0 0 0,0 1 0 0 0,0-1 0 0 0,0 1 0 0 0,0-1 0 0 0,0 1 0 0 0,0-1 0 0 0,0 1 0 0 0,0-1 0 0 0,0 1 0 0 0,0-1 0 0 0,0 1 0 0 0,0 0 0 0 0,0-1 0 0 0,1 1 0 0 0,-1-1 0 0 0,0 1 0 0 0,0-1 0 0 0,1 1 0 0 0,-1-1 0 0 0,0 0 0 0 0,1 1 0 0 0,-1-1-1 0 0,0 1 1 0 0,1-1 0 0 0,-1 0 0 0 0,1 1 0 0 0,-1-1 0 0 0,0 0 0 0 0,1 1 0 0 0,-1-1 0 0 0,1 0 0 0 0,-1 0 0 0 0,1 1 0 0 0,-1-1 0 0 0,1 0 0 0 0,-1 0 0 0 0,1 0 0 0 0,0 0-4 0 0,-1 0 37 0 0,1 0-26 0 0,0 1 0 0 0,0-1 0 0 0,0 0 0 0 0,1-1 0 0 0,-1 1 0 0 0,0 0 0 0 0,0 0 0 0 0,0 0 0 0 0,0-1 0 0 0,0 1 0 0 0,0 0-1 0 0,0-1 1 0 0,0 1 0 0 0,0-1 0 0 0,0 1 0 0 0,-1-1 0 0 0,1 0 0 0 0,0 1 0 0 0,0-1 0 0 0,0-1-11 0 0,1-2-1799 0 0,-2 3-7219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7.8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65 7936 0 0,'21'-1'567'0'0,"-1"-2"1"0"0,0 0 0 0 0,0-1-1 0 0,6-2-567 0 0,26-6 128 0 0,9 1 39 0 0,-20 3 245 0 0,1 1-1 0 0,0 2 1 0 0,18 1-412 0 0,22 4 512 0 0,-29 0-1739 0 0,-52 0-6650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8.2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4616 0 0,'1'2'206'0'0,"-1"0"1"0"0,1 0 0 0 0,-1 0-1 0 0,1 0 1 0 0,0 0-1 0 0,-1 0 1 0 0,1 0 0 0 0,0 0-1 0 0,0 0 1 0 0,1 0-1 0 0,-1-1 1 0 0,0 1-1 0 0,1 0-206 0 0,7 12 1035 0 0,-4-2-1024 0 0,-1 1 1 0 0,0-1-1 0 0,-1 1 0 0 0,0 0 1 0 0,-1 0-1 0 0,-1 0 1 0 0,0 2-12 0 0,0-4 29 0 0,-1-5 26 0 0,1-1 0 0 0,-1 0 0 0 0,1 1 0 0 0,0-1 1 0 0,1 0-1 0 0,1 5-55 0 0,3 6 599 0 0,-1 0-1 0 0,2 15-598 0 0,-4-15 619 0 0,1 0 0 0 0,1 0 0 0 0,2 2-619 0 0,-6-14 109 0 0,1 1 0 0 0,-1-1 0 0 0,0 0 0 0 0,0 1 0 0 0,-1-1 0 0 0,1 1-1 0 0,-1 0-108 0 0,2 16 450 0 0,3-9-294 0 0,0 2 36 0 0,-5-13-219 0 0,0-1-1 0 0,0 1 0 0 0,0-1 1 0 0,0 1-1 0 0,0-1 1 0 0,1 1-1 0 0,-1-1 0 0 0,0 0 1 0 0,0 1-1 0 0,1-1 0 0 0,-1 1 1 0 0,0-1-1 0 0,1 0 0 0 0,-1 1 1 0 0,0-1-1 0 0,1 0 1 0 0,-1 1-1 0 0,0-1 0 0 0,1 0 1 0 0,-1 0-1 0 0,1 1 0 0 0,-1-1 1 0 0,0 0-1 0 0,1 0 28 0 0,0 1-901 0 0,1 0-7557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8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76 611 5320 0 0,'-2'-27'863'0'0,"-1"1"1"0"0,-1-1-1 0 0,-1 1 1 0 0,-2 0-1 0 0,-5-14-863 0 0,-11-42 1581 0 0,21 73-1504 0 0,-1-6 131 0 0,0 0-1 0 0,1 1 0 0 0,0-1 1 0 0,1-2-208 0 0,-2-29 417 0 0,1 34-279 0 0,1 1 0 0 0,0 0 0 0 0,1 0 0 0 0,1-10-138 0 0,0 18 48 0 0,0 0-1 0 0,0 0 0 0 0,1 0 1 0 0,-1 0-1 0 0,1 0 1 0 0,-1 0-1 0 0,1 0 0 0 0,0 1 1 0 0,0-1-1 0 0,0 1 0 0 0,0 0 1 0 0,1-1-1 0 0,-1 1-47 0 0,-1 1 51 0 0,-1 1 1 0 0,0 0-8 0 0,0 0 1 0 0,23 2 91 0 0,-19 1-124 0 0,1 1 0 0 0,-2 0 0 0 0,1 0 0 0 0,0 0-1 0 0,-1 1 1 0 0,2 3-12 0 0,9 11 27 0 0,16 19-1 0 0,4 5 24 0 0,6 4-50 0 0,-27-34 5 0 0,0 0 1 0 0,1 0-1 0 0,1-1 1 0 0,0-1 0 0 0,5 2-6 0 0,-7-5 2 0 0,0 0 0 0 0,1-1 0 0 0,0-1 0 0 0,0 0 1 0 0,0-1-1 0 0,6 1-2 0 0,13 7 7 0 0,-28-10-7 0 0,0-1 1 0 0,0 0-1 0 0,0 0 1 0 0,1 0-1 0 0,-1-1 1 0 0,0 1 0 0 0,6-1-1 0 0,15 3 4 0 0,-23-3-4 0 0,1 0 1 0 0,-1 0-1 0 0,1-1 1 0 0,-1 1-1 0 0,1-1 1 0 0,-1 0-1 0 0,1 0 1 0 0,-1 0-1 0 0,1-1 1 0 0,2 0-1 0 0,10 1-2 0 0,-6-1 99 0 0,-10 0-90 0 0,1 1 0 0 0,-1-1 0 0 0,0 1 0 0 0,0-1 0 0 0,0 1 0 0 0,0-1 0 0 0,1 1 0 0 0,-1-1 0 0 0,0 1 0 0 0,0-1 0 0 0,0 0 0 0 0,0 1 0 0 0,0-1 0 0 0,0 1 0 0 0,0-1 0 0 0,0 1 0 0 0,-1-1 0 0 0,1 1 0 0 0,0-1 0 0 0,0 0 0 0 0,0 1 0 0 0,-1-1 0 0 0,1 1-7 0 0,-22-61 331 0 0,6 24-295 0 0,1-2-1 0 0,9 25 107 0 0,0 0 1 0 0,1-1-1 0 0,1 1 0 0 0,0-1 0 0 0,0-7-142 0 0,-1-20 695 0 0,1 0-1 0 0,3-32-694 0 0,1 71-61 0 0,0 0-1 0 0,1 0 1 0 0,-1 0-1 0 0,1 0 0 0 0,0 0 1 0 0,0 0-1 0 0,0 0 1 0 0,0 1-1 0 0,1-1 0 0 0,-1 0 1 0 0,1 1-1 0 0,-1-1 1 0 0,1 1-1 0 0,0-1 0 0 0,0 1 1 0 0,0 0-1 0 0,0-1 0 0 0,1 1 1 0 0,-1 0 61 0 0,-1 2-11333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9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25 6328 0 0,'0'-4'637'0'0,"1"4"-509"0"0,-1 0-1 0 0,0-1 1 0 0,0 1 0 0 0,0 0-1 0 0,0-1 1 0 0,0 1 0 0 0,0 0 0 0 0,0 0-1 0 0,0-1 1 0 0,0 1 0 0 0,0 0-1 0 0,0-1 1 0 0,0 1 0 0 0,0 0 0 0 0,0-1-1 0 0,0 1 1 0 0,0 0 0 0 0,0-1-1 0 0,0 1 1 0 0,0 0 0 0 0,0-1 0 0 0,-1 1-1 0 0,1 0 1 0 0,0 0 0 0 0,0-1-1 0 0,0 1 1 0 0,0 0 0 0 0,-1 0 0 0 0,1-1-1 0 0,0 1 1 0 0,0 0 0 0 0,-1 0 0 0 0,1 0-1 0 0,0-1 1 0 0,0 1 0 0 0,-1 0-1 0 0,1 0 1 0 0,0 0 0 0 0,-1 0 0 0 0,1 0-1 0 0,0-1 1 0 0,-1 1-128 0 0,-7-4 519 0 0,8 3-520 0 0,-1 1 1 0 0,1-1 0 0 0,-1 1-1 0 0,1 0 1 0 0,-1-1 0 0 0,1 1-1 0 0,-1 0 1 0 0,1-1 0 0 0,-1 1-1 0 0,1 0 1 0 0,-1 0 0 0 0,1-1-1 0 0,-1 1 1 0 0,0 0 0 0 0,1 0-1 0 0,-1 0 1 0 0,1 0 0 0 0,-1 0-1 0 0,0 0 1 0 0,1 0 0 0 0,-8 0 11 0 0,1 1-1 0 0,0 1 1 0 0,0 0-1 0 0,0 0 1 0 0,0 0 0 0 0,1 1-1 0 0,-1 0 1 0 0,1 0-1 0 0,-1 0 1 0 0,1 1-1 0 0,0 0 1 0 0,0 0 0 0 0,1 1-1 0 0,-4 2-10 0 0,0 3 19 0 0,1-1 0 0 0,-1 1-1 0 0,2 0 1 0 0,-1 1-1 0 0,1 0 1 0 0,1 0 0 0 0,-4 10-19 0 0,1 0 9 0 0,1 1 1 0 0,1-1-1 0 0,1 2 1 0 0,1-1 0 0 0,1 1-1 0 0,0 0 1 0 0,2-1-1 0 0,1 1 1 0 0,1 0 0 0 0,2 15-10 0 0,-1-34 17 0 0,0 0 0 0 0,0 0 0 0 0,0-1 0 0 0,0 1 1 0 0,1-1-1 0 0,0 0 0 0 0,-1 1 0 0 0,1-1 0 0 0,1 0 1 0 0,-1 0-1 0 0,0 0 0 0 0,1 0 0 0 0,-1 0 0 0 0,3 1-17 0 0,41 34 103 0 0,-45-38-102 0 0,6 5 3 0 0,0-1 0 0 0,1 0 1 0 0,-1-1-1 0 0,1 0 1 0 0,0 0-1 0 0,0 0 1 0 0,1-1-1 0 0,-1-1 0 0 0,0 1 1 0 0,7-1-5 0 0,5 1-20 0 0,0-2 1 0 0,1 0-1 0 0,17-3 20 0 0,-21 1-20 0 0,-1-1 0 0 0,1 0 1 0 0,-1-1-1 0 0,0-1 0 0 0,0-1 0 0 0,1-1 20 0 0,-15 6-171 0 0,1 0-1 0 0,-1-1 0 0 0,1 1 1 0 0,-1-1-1 0 0,0 0 1 0 0,0 0-1 0 0,0 0 1 0 0,0 0-1 0 0,0 0 0 0 0,1-2 172 0 0,-1 2-8374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19.5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 5320 0 0,'0'0'67'0'0,"0"0"0"0"0,0 1 0 0 0,0-1 0 0 0,0 0-1 0 0,0 0 1 0 0,0 1 0 0 0,0-1 0 0 0,0 0 0 0 0,1 0 0 0 0,-1 1 0 0 0,0-1 0 0 0,0 0 0 0 0,0 0 0 0 0,0 1 0 0 0,0-1 0 0 0,0 0 0 0 0,1 0-1 0 0,-1 1 1 0 0,0-1 0 0 0,0 0 0 0 0,0 0 0 0 0,1 0 0 0 0,-1 0 0 0 0,0 1 0 0 0,0-1 0 0 0,0 0 0 0 0,1 0 0 0 0,-1 0 0 0 0,0 0 0 0 0,0 0 0 0 0,1 0-1 0 0,-1 0 1 0 0,0 1 0 0 0,1-1 0 0 0,-1 0 0 0 0,0 0 0 0 0,0 0 0 0 0,1 0 0 0 0,-1 0 0 0 0,0 0 0 0 0,0 0 0 0 0,1 0 0 0 0,-1-1 0 0 0,0 1-1 0 0,0 0 1 0 0,1 0 0 0 0,-1 0-67 0 0,18-7 1117 0 0,-6 3-547 0 0,13 1-360 0 0,-15 1-207 0 0,1 1 1 0 0,-1 0 0 0 0,0 1-1 0 0,1 0 1 0 0,-1 0 0 0 0,2 1-4 0 0,5 2 0 0 0,-13-3-3 0 0,0 1 0 0 0,0-1 1 0 0,0 1-1 0 0,0 0 0 0 0,0 1 1 0 0,4 1 2 0 0,9 3-10 0 0,-15-6 3 0 0,0 1 0 0 0,0 0-1 0 0,0 0 1 0 0,1 0-1 0 0,-1 0 1 0 0,0 0 0 0 0,0 0-1 0 0,0 0 1 0 0,-1 1-1 0 0,1-1 1 0 0,0 1 0 0 0,0-1-1 0 0,1 3 8 0 0,9 8-55 0 0,-10-11 46 0 0,0 1 1 0 0,-1-1-1 0 0,1 1 0 0 0,-1-1 1 0 0,1 1-1 0 0,-1-1 0 0 0,0 1 0 0 0,0 0 1 0 0,0 0-1 0 0,0 0 0 0 0,0 0 1 0 0,0 0-1 0 0,0 0 0 0 0,0 0 1 0 0,-1 0-1 0 0,1 0 0 0 0,-1 0 0 0 0,0 0 1 0 0,1 0-1 0 0,-1 0 0 0 0,0 0 1 0 0,0 1 8 0 0,3 57 601 0 0,-3 96 1270 0 0,3-148-3451 0 0,-3-8-6216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0.5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23 296 0 0,'1'0'176'0'0,"0"0"0"0"0,1-1-1 0 0,-1 1 1 0 0,0-1 0 0 0,0 1 0 0 0,0-1 0 0 0,0 1-1 0 0,0-1 1 0 0,0 1 0 0 0,0-1 0 0 0,0 0 0 0 0,0 0-1 0 0,0 1 1 0 0,0-1 0 0 0,0 0 0 0 0,-1 0 0 0 0,1 0-1 0 0,0 0 1 0 0,0 0 0 0 0,-1 0 0 0 0,1 0 0 0 0,-1 0-1 0 0,1 0 1 0 0,-1-1 0 0 0,1 1 0 0 0,-1 0 0 0 0,0-1-176 0 0,-4 27 436 0 0,1 1 0 0 0,2-1 0 0 0,0 1 1 0 0,3 21-437 0 0,-1 7 218 0 0,1-20-18 0 0,1 1-1 0 0,3-1 0 0 0,4 16-199 0 0,5 38 357 0 0,-3-40 223 0 0,-9-39-296 0 0,0-1-1 0 0,-1 0 0 0 0,-1 1 0 0 0,1-1 1 0 0,-1 1-1 0 0,-1 2-283 0 0,1 4 718 0 0,0-11-500 0 0,-1 0-1 0 0,0 0 1 0 0,0 0-1 0 0,0 1 0 0 0,0-1 1 0 0,-1 0-1 0 0,0 1-217 0 0,1-5 9 0 0,0 0-1 0 0,0 0 1 0 0,0 1 0 0 0,0-1-1 0 0,0 0 1 0 0,0 0 0 0 0,0 0 0 0 0,0 0-1 0 0,0 0 1 0 0,0 0 0 0 0,0 1-1 0 0,0-1 1 0 0,0 0 0 0 0,0 0-1 0 0,0 0 1 0 0,0 0 0 0 0,0 0 0 0 0,-1 0-1 0 0,1 1 1 0 0,0-1 0 0 0,0 0-1 0 0,0 0 1 0 0,0 0 0 0 0,0 0-1 0 0,0 0 1 0 0,0 0 0 0 0,0 0 0 0 0,-1 0-1 0 0,1 0 1 0 0,0 0 0 0 0,0 1-1 0 0,0-1 1 0 0,0 0 0 0 0,0 0-1 0 0,0 0 1 0 0,-1 0 0 0 0,1 0 0 0 0,0 0-1 0 0,0 0 1 0 0,0 0 0 0 0,0 0-1 0 0,0 0 1 0 0,0 0 0 0 0,-1 0-1 0 0,1 0 1 0 0,0 0 0 0 0,0 0-1 0 0,0 0 1 0 0,0-1 0 0 0,0 1 0 0 0,0 0-1 0 0,-1 0 1 0 0,1 0 0 0 0,0 0-1 0 0,0 0 1 0 0,0 0 0 0 0,0 0-9 0 0,-3-8-1471 0 0,3 8-6755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0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55 6016 0 0,'3'0'125'0'0,"1"0"0"0"0,0-1 1 0 0,0 0-1 0 0,-1 0 0 0 0,1 0 0 0 0,-1 0 1 0 0,1-1-1 0 0,-1 1 0 0 0,1-1 0 0 0,-1 0 1 0 0,0 0-1 0 0,2-2-125 0 0,-1 2 153 0 0,0-1 0 0 0,0 1-1 0 0,0 0 1 0 0,0 0 0 0 0,1 0 0 0 0,-1 1 0 0 0,0-1 0 0 0,1 1-1 0 0,0 0-152 0 0,29-6 263 0 0,20-2-196 0 0,-49 9-64 0 0,20-2 5 0 0,0 1 0 0 0,8 2-8 0 0,-23 0-4 0 0,-1 0 1 0 0,0 1 0 0 0,0 0 0 0 0,0 1 0 0 0,0-1-1 0 0,0 2 1 0 0,-1-1 0 0 0,3 2 3 0 0,-4-1-2 0 0,0-1 1 0 0,0 0 0 0 0,0 1 0 0 0,0 0 0 0 0,0 0-1 0 0,-1 1 1 0 0,0 0 0 0 0,1 0 0 0 0,-2 0 0 0 0,1 1-1 0 0,-1 0 1 0 0,0 0 0 0 0,0 1 0 0 0,0 0 1 0 0,-1 0-8 0 0,-1 1 0 0 0,0 0 0 0 0,0 0 0 0 0,-1 0 0 0 0,0 0 0 0 0,0 0 0 0 0,-1 0 0 0 0,0 1 0 0 0,0-1 0 0 0,-1 1 0 0 0,0-1 0 0 0,-1 0 0 0 0,1 1 0 0 0,-2-1 0 0 0,0 4 8 0 0,0-8-1 0 0,1-1 1 0 0,-1 1 0 0 0,1-1 0 0 0,-1 0-1 0 0,0 0 1 0 0,-1 1 0 0 0,1-1-1 0 0,-1-1 1 0 0,1 1 0 0 0,-1 0 0 0 0,0-1-1 0 0,0 1 1 0 0,0-1 0 0 0,0 0-1 0 0,0 0 1 0 0,0 0 0 0 0,-1 0 0 0 0,1-1-1 0 0,-1 1 1 0 0,1-1 0 0 0,-2 0 0 0 0,-30 18-2 0 0,29-14 38 0 0,1-1 0 0 0,-1 0 0 0 0,1-1-1 0 0,-1 1 1 0 0,0-1 0 0 0,-1 0 0 0 0,1-1 0 0 0,0 0 0 0 0,-1 0 0 0 0,1 0 0 0 0,-1 0 0 0 0,0-1 0 0 0,0 0 0 0 0,1-1 0 0 0,-1 0 0 0 0,0 0 0 0 0,0 0 0 0 0,0-1-1 0 0,1 0 1 0 0,-1 0 0 0 0,-4-2-36 0 0,-3 0 47 0 0,11 2 33 0 0,-1 1 0 0 0,1-1 0 0 0,0 0-1 0 0,0 0 1 0 0,0 0 0 0 0,0 0 0 0 0,0 0 0 0 0,0-1 0 0 0,0 1 0 0 0,0-1 0 0 0,0 0 0 0 0,1 0 0 0 0,-1 0 0 0 0,1 0 0 0 0,-1-1 0 0 0,0 0-80 0 0,-1-2-1162 0 0,3 4-5972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1.3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3208 0 0,'2'0'117'0'0,"-1"1"-1"0"0,0 0 1 0 0,1 0 0 0 0,-1-1-1 0 0,1 1 1 0 0,-1 0 0 0 0,0 0-1 0 0,0 0 1 0 0,0 0-1 0 0,0 0 1 0 0,1 1 0 0 0,-1-1-1 0 0,-1 0 1 0 0,1 1 0 0 0,0-1-1 0 0,0 0 1 0 0,0 1 0 0 0,-1-1-1 0 0,1 1 1 0 0,-1-1 0 0 0,1 1-1 0 0,-1-1 1 0 0,0 1 0 0 0,1 0-117 0 0,10 45 743 0 0,-10-46-820 0 0,25 159 445 0 0,-27-135 5 0 0,1-23-292 0 0,0 1 0 0 0,-1-1 0 0 0,1 0 1 0 0,0 1-1 0 0,0-1 0 0 0,1 0 0 0 0,-1 1 1 0 0,0-1-1 0 0,1 0 0 0 0,-1 1 0 0 0,1-1 0 0 0,0 0 1 0 0,0 0-1 0 0,0 1 0 0 0,0-1-81 0 0,1 1 171 0 0,-1 1 0 0 0,0-1 0 0 0,-1 1 0 0 0,1-1-1 0 0,0 1 1 0 0,-1-1 0 0 0,0 1 0 0 0,0-1 0 0 0,0 1 0 0 0,0 2-171 0 0,-1 4 578 0 0,1-9-402 0 0,0-1-4 0 0,0 0-15 0 0,0 0 0 0 0,0 0-1 0 0,0 0-2 0 0,0 0-46 0 0,0 0-11 0 0,-5-2-1016 0 0,5 2-7067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1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6328 0 0,'0'-5'186'0'0,"1"-13"1938"0"0,-1 18-2073 0 0,1-1 0 0 0,-1 1 0 0 0,0-1 0 0 0,0 1 0 0 0,0 0-1 0 0,0-1 1 0 0,1 1 0 0 0,-1-1 0 0 0,0 1 0 0 0,0 0 0 0 0,1-1-1 0 0,-1 1 1 0 0,0-1 0 0 0,1 1 0 0 0,-1 0 0 0 0,1-1 0 0 0,-1 1-1 0 0,0 0 1 0 0,1 0 0 0 0,-1-1 0 0 0,1 1 0 0 0,-1 0 0 0 0,1 0-1 0 0,-1 0 1 0 0,0 0 0 0 0,1-1 0 0 0,-1 1 0 0 0,1 0 0 0 0,-1 0-1 0 0,1 0 1 0 0,-1 0 0 0 0,1 0-51 0 0,17-13 376 0 0,-5 7-363 0 0,1 1 0 0 0,-1 0 0 0 0,1 0-1 0 0,0 2 1 0 0,1-1 0 0 0,-1 2 0 0 0,1 0 0 0 0,1 1-13 0 0,-8 1-15 0 0,1 1 0 0 0,-1 0 1 0 0,1 1-1 0 0,-1-1 0 0 0,0 2 1 0 0,0-1-1 0 0,0 1 0 0 0,0 0 1 0 0,0 1-1 0 0,0 0 15 0 0,12 5-53 0 0,7 1-26 0 0,-18-7 68 0 0,-1-1 1 0 0,0 1-1 0 0,0 1 0 0 0,0-1 0 0 0,-1 1 0 0 0,1 1 0 0 0,-1 0 1 0 0,0 0-1 0 0,0 0 0 0 0,4 4 11 0 0,-1 2-22 0 0,-8-9 18 0 0,0 0 1 0 0,-1 0-1 0 0,1 0 1 0 0,0 0 0 0 0,-1 0-1 0 0,1 1 1 0 0,-1-1-1 0 0,0 0 1 0 0,1 3 3 0 0,-1-2-2 0 0,-1-1 0 0 0,0 0 0 0 0,0 1 1 0 0,0-1-1 0 0,0 1 0 0 0,0-1 0 0 0,0 1 0 0 0,-1-1 1 0 0,0 1-1 0 0,1-1 0 0 0,-1 0 0 0 0,0 1 1 0 0,0-1-1 0 0,0 0 0 0 0,0 0 0 0 0,0 0 0 0 0,-1 0 1 0 0,1 0-1 0 0,-1 0 0 0 0,1 0 0 0 0,-1 0 1 0 0,0 0-1 0 0,0-1 0 0 0,0 1 2 0 0,-5 5-1 0 0,1-1 0 0 0,-2 0 0 0 0,1-1 0 0 0,-1 0 1 0 0,0 0-1 0 0,-1 1 1 0 0,-20 8-13 0 0,15-6 3 0 0,0 0 0 0 0,0-2 0 0 0,-1 0 0 0 0,0 0 0 0 0,-6 0 10 0 0,18-5 3 0 0,0-1-1 0 0,1 1 1 0 0,-1-1-1 0 0,0 0 1 0 0,0 0-1 0 0,0 0 1 0 0,0 0-1 0 0,0 0 1 0 0,0 0-1 0 0,0-1 1 0 0,0 0-1 0 0,1 1 1 0 0,-1-1-1 0 0,0 0 1 0 0,0 0-1 0 0,1-1 1 0 0,-1 1-1 0 0,1-1 1 0 0,-1 0-3 0 0,1 2 55 0 0,1-1 1 0 0,0 0-1 0 0,0 0 0 0 0,0 0 0 0 0,0 0 0 0 0,1-1 1 0 0,-1 1-1 0 0,0 0 0 0 0,0 0 0 0 0,1 0 1 0 0,-1-1-1 0 0,1 1 0 0 0,-1 0 0 0 0,1-1 1 0 0,-1 1-1 0 0,1 0 0 0 0,0-1 0 0 0,0 1 1 0 0,-1-1-1 0 0,1 1 0 0 0,0-1 0 0 0,0 1 1 0 0,1-2-56 0 0,-1 3 72 0 0,0-2 264 0 0,0 2-329 0 0,0 0 0 0 0,0 0-1 0 0,0 1 1 0 0,1-1 0 0 0,-1 0-1 0 0,0 0 1 0 0,0 0 0 0 0,0 0-1 0 0,0 0 1 0 0,0 0 0 0 0,0 0-1 0 0,0 0 1 0 0,0 1-1 0 0,0-1 1 0 0,0 0 0 0 0,0 0-1 0 0,0 0 1 0 0,1 0 0 0 0,-1 0-1 0 0,0 0 1 0 0,0 0 0 0 0,0 0-1 0 0,0 0 1 0 0,0 0 0 0 0,0 0-1 0 0,0 0 1 0 0,1 0 0 0 0,-1 0-1 0 0,0 0 1 0 0,0 0 0 0 0,0 0-1 0 0,0 0 1 0 0,0 0 0 0 0,0 0-1 0 0,1 0 1 0 0,-1 0 0 0 0,0 0-1 0 0,0 0 1 0 0,0 0 0 0 0,0 0-1 0 0,0 0 1 0 0,0 0 0 0 0,0 0-1 0 0,0 0 1 0 0,1 0-1 0 0,-1 0 1 0 0,0 0 0 0 0,0-1-1 0 0,0 1 1 0 0,0 0 0 0 0,0 0-1 0 0,0 0 1 0 0,0 0 0 0 0,0 0-1 0 0,0 0 1 0 0,0 0 0 0 0,0 0-1 0 0,0 0 1 0 0,0-1 0 0 0,1 1-1 0 0,-1 0 1 0 0,0 0 0 0 0,0 0-1 0 0,0 0 1 0 0,0 0-7 0 0,11 7 40 0 0,-3-1-15 0 0,0-1 0 0 0,0 0-1 0 0,0 0 1 0 0,1-1 0 0 0,-1 0 0 0 0,1-1-1 0 0,6 2-24 0 0,24 9 35 0 0,-31-10-29 0 0,0-1 1 0 0,0 0-1 0 0,0-1 1 0 0,1 1-1 0 0,-1-2 1 0 0,2 1-7 0 0,37 5 4 0 0,26 9-4 0 0,-33-7-71 0 0,-31-7 26 0 0,0 1 0 0 0,0 1 0 0 0,0 0 1 0 0,5 3 44 0 0,-5-3-92 0 0,1 1 1 0 0,-1-2-1 0 0,1 1 1 0 0,4 0 91 0 0,13 5-1655 0 0,-26-8-5766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2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22 5624 0 0,'-4'-3'228'0'0,"1"1"0"0"0,-1 0 0 0 0,-1 0 0 0 0,1 0 0 0 0,0 0 0 0 0,0 1 0 0 0,-1 0 0 0 0,1 0 0 0 0,-1 0 1 0 0,-1 0-229 0 0,-12-3 544 0 0,16 5-492 0 0,1-1 0 0 0,-1 1 0 0 0,1-1 0 0 0,0 1 0 0 0,-1-1 0 0 0,1 1 0 0 0,0-1 0 0 0,0 1 0 0 0,-1 0 0 0 0,1 0 0 0 0,0 0 0 0 0,0 0 0 0 0,-1 1-52 0 0,-9 5 68 0 0,4-3-17 0 0,1-1 0 0 0,-1 1 0 0 0,1 1 0 0 0,-1-1 0 0 0,1 1 0 0 0,0 0 0 0 0,1 1 0 0 0,0-1 0 0 0,-1 1 0 0 0,2 0 0 0 0,-1 0 0 0 0,1 1 0 0 0,-4 5-51 0 0,3 0 85 0 0,-1 0-1 0 0,2 0 1 0 0,-1 0-1 0 0,2 1 1 0 0,0 0-1 0 0,0-1 1 0 0,0 11-85 0 0,2-13 29 0 0,-1 0 1 0 0,1 0 1 0 0,1 0-1 0 0,0 0 1 0 0,0 0-1 0 0,1 6-30 0 0,0-13 0 0 0,-1-1-1 0 0,1 1 1 0 0,0 0-1 0 0,0 0 1 0 0,0-1-1 0 0,0 1 0 0 0,0-1 1 0 0,1 1-1 0 0,-1-1 1 0 0,1 1-1 0 0,-1-1 1 0 0,1 0-1 0 0,0 0 1 0 0,0 0-1 0 0,0 0 0 0 0,0 0 1 0 0,0 0-1 0 0,1 0 1 0 0,-1-1-1 0 0,1 1 1 0 0,-1-1-1 0 0,1 1 1 0 0,13 5-88 0 0,0 0 0 0 0,0-1 0 0 0,0-1 0 0 0,1 0-1 0 0,0-1 1 0 0,0-1 0 0 0,0-1 0 0 0,0 0 0 0 0,1-1 0 0 0,-1-1 0 0 0,0-1 0 0 0,3 0 88 0 0,-5-1-27 0 0,1 0 1 0 0,0-1 0 0 0,-1-1 0 0 0,0 0 0 0 0,0-1-1 0 0,0-1 1 0 0,0 0 0 0 0,-1-1 0 0 0,11-7 26 0 0,-19 10 132 0 0,1-1-1 0 0,-1 0 1 0 0,0-1 0 0 0,0 0 0 0 0,-1 0 0 0 0,0 0 0 0 0,0-1-132 0 0,-3 6 58 0 0,-1-1 1 0 0,0-1 0 0 0,1 1-1 0 0,-1 0 1 0 0,0 0 0 0 0,0 0 0 0 0,0-1-1 0 0,-1 1 1 0 0,1 0 0 0 0,0-1-1 0 0,-1 1 1 0 0,0 0 0 0 0,1-1 0 0 0,-1 1-1 0 0,0-1 1 0 0,0 1 0 0 0,-1-1-1 0 0,1 1 1 0 0,0 0 0 0 0,-1-1 0 0 0,0 1-1 0 0,1 0 1 0 0,-1-1 0 0 0,0 0-59 0 0,-6-10 253 0 0,4 5-150 0 0,-1 0 0 0 0,0 0 0 0 0,-1 0 0 0 0,0 1 0 0 0,0-1 0 0 0,0 1 0 0 0,-1 1 0 0 0,0-1-1 0 0,-1 1 1 0 0,0-1-103 0 0,-6-3 106 0 0,0 0-1 0 0,-1 1 1 0 0,1 1 0 0 0,-2 0-1 0 0,-13-5-105 0 0,9 5 118 0 0,10 3 5 0 0,-1 1 1 0 0,1 0 0 0 0,-1 1 0 0 0,0 0-1 0 0,0 1 1 0 0,-6-1-124 0 0,5-2-1386 0 0,11 5-7858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59.9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6928 0 0,'2'2'65'0'0,"1"1"594"0"0,5-2 706 0 0,6-2-976 0 0,-9 2-388 0 0,0-1-1 0 0,0 1 0 0 0,0 0 0 0 0,0 0 0 0 0,0 1 1 0 0,0 0-1 0 0,-1-1 0 0 0,1 2 0 0 0,-1-1 1 0 0,1 0-1 0 0,-1 1 0 0 0,0 0 0 0 0,0 0 0 0 0,0 0 1 0 0,0 0-1 0 0,0 1 0 0 0,1 2 0 0 0,5 5-24 0 0,-1 0 0 0 0,-1 1-1 0 0,0 0 1 0 0,0 1 0 0 0,3 8 24 0 0,8 14-14 0 0,-12-24 27 0 0,-1 0-1 0 0,0 0 1 0 0,-1 0-1 0 0,-1 1 1 0 0,1-1-1 0 0,1 12-12 0 0,8 19 20 0 0,-11-35-10 0 0,0 0 0 0 0,-1 0 0 0 0,0 0 0 0 0,0 0 1 0 0,0 0-1 0 0,-1 0 0 0 0,0 7-10 0 0,-1-8 32 0 0,0 0-1 0 0,0-1 1 0 0,-1 1 0 0 0,0-1 0 0 0,0 1-1 0 0,0-1 1 0 0,-1 1 0 0 0,0-1-1 0 0,0 0 1 0 0,0 0 0 0 0,-1 0-1 0 0,1 0 1 0 0,-1 0 0 0 0,-1-1-1 0 0,-2 5-31 0 0,1-4 83 0 0,0 0-1 0 0,-1 0 1 0 0,0-1-1 0 0,0 1 0 0 0,0-1 1 0 0,0-1-1 0 0,-1 1 0 0 0,1-1 1 0 0,-1 0-1 0 0,0 0 0 0 0,-5 0-82 0 0,-3 2 3 0 0,10-3 61 0 0,0 0 1 0 0,0 0-1 0 0,0 0 1 0 0,0-1-1 0 0,-1 0 1 0 0,1 0-1 0 0,0 0 1 0 0,-1-1-1 0 0,1 0 1 0 0,-1 0-1 0 0,1 0 1 0 0,0-1-1 0 0,-1 1 1 0 0,-2-2-65 0 0,2 0 119 0 0,5 2-163 0 0,0 0 0 0 0,0 0 1 0 0,1 0-1 0 0,-1 0 0 0 0,0 0 1 0 0,0 0-1 0 0,1-1 0 0 0,-1 1 1 0 0,0 0-1 0 0,0-1 1 0 0,1 1-1 0 0,-1 0 0 0 0,1-1 1 0 0,-1 1-1 0 0,0-1 0 0 0,1 1 1 0 0,-1-1-1 0 0,1 1 0 0 0,-1-1 1 0 0,1 1-1 0 0,-1-1 0 0 0,1 1 1 0 0,-1-1-1 0 0,1 0 1 0 0,0 1-1 0 0,-1-1 0 0 0,1 0 1 0 0,0 1-1 0 0,-1-2 44 0 0,1 2-7557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2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5416 0 0,'1'0'46'0'0,"0"0"-1"0"0,-1-1 1 0 0,1 1 0 0 0,0 0 0 0 0,0 0-1 0 0,-1 0 1 0 0,1 0 0 0 0,0 0 0 0 0,-1 0-1 0 0,1 0 1 0 0,0 0 0 0 0,-1 1 0 0 0,1-1-1 0 0,0 0 1 0 0,-1 0 0 0 0,1 1 0 0 0,0-1-1 0 0,-1 0 1 0 0,1 1 0 0 0,0-1 0 0 0,-1 0-1 0 0,1 1 1 0 0,-1-1 0 0 0,1 1 0 0 0,-1-1-1 0 0,1 1 1 0 0,-1-1 0 0 0,1 1 0 0 0,-1 0-1 0 0,0-1 1 0 0,1 1 0 0 0,-1-1 0 0 0,0 1-1 0 0,1 0 1 0 0,-1-1 0 0 0,0 2-46 0 0,6 10 438 0 0,-2-3-433 0 0,-1 0-1 0 0,0 0 1 0 0,0 1 0 0 0,-1-1-1 0 0,0 1 1 0 0,-1-1-1 0 0,0 1 1 0 0,-1 0 0 0 0,0 7-5 0 0,0-8 2 0 0,6 163 949 0 0,-5-170-866 0 0,-1 0 0 0 0,1 0 0 0 0,-1 0 0 0 0,1 0 0 0 0,0 0 0 0 0,0 0 0 0 0,0 0 0 0 0,0 0 0 0 0,0 0 0 0 0,0 0 0 0 0,0 0 0 0 0,1 0 0 0 0,-1-1 0 0 0,1 1 0 0 0,0 0-85 0 0,6 8 683 0 0,-6 1 983 0 0,-3-27-1274 0 0,11-123-1951 0 0,-10 133-6274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3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6824 0 0,'75'-3'386'0'0,"-52"1"-398"0"0,1 1-1 0 0,0 1 0 0 0,0 1 1 0 0,-1 0-1 0 0,1 3 0 0 0,19 4 13 0 0,1 2 95 0 0,-34-8-60 0 0,1 0-1 0 0,-1 1 1 0 0,1 0 0 0 0,-1 1-1 0 0,0 0 1 0 0,2 2-35 0 0,-7-4 31 0 0,0 1-1 0 0,-1 0 1 0 0,1 0 0 0 0,-1 0 0 0 0,0 1-1 0 0,0 0 1 0 0,0 0 0 0 0,0 0-1 0 0,-1 0 1 0 0,0 0 0 0 0,1 2-31 0 0,-3-4 14 0 0,1 0 0 0 0,-1 0 1 0 0,0 1-1 0 0,-1-1 0 0 0,1 0 1 0 0,0 1-1 0 0,-1-1 0 0 0,1 0 1 0 0,-1 1-1 0 0,0-1 0 0 0,0 1 1 0 0,0-1-1 0 0,0 1 0 0 0,0-1 1 0 0,0 1-1 0 0,-1-1 0 0 0,1 0 1 0 0,-1 1-1 0 0,1-1 0 0 0,-1 0 1 0 0,0 1-1 0 0,0-1 0 0 0,0 0 1 0 0,-1 0-1 0 0,0 1-14 0 0,-3 4 66 0 0,0 0 1 0 0,-1-1-1 0 0,0 1 0 0 0,0-1 0 0 0,-1-1 1 0 0,0 1-1 0 0,0-1 0 0 0,0-1 1 0 0,0 1-1 0 0,-1-1 0 0 0,0 0 0 0 0,0-1 1 0 0,0 0-1 0 0,0 0 0 0 0,-1-1-66 0 0,-20 6 209 0 0,0-2-1 0 0,0-1 1 0 0,-22 0-209 0 0,40-3 47 0 0,1-2 0 0 0,-1 1 0 0 0,0-1 0 0 0,1-1 0 0 0,-1 0 0 0 0,0-1 0 0 0,1 0 0 0 0,-11-3-47 0 0,21 5 7 0 0,-1-1 0 0 0,1 1 0 0 0,-1 0 1 0 0,0 0-1 0 0,1 0 0 0 0,-1-1 0 0 0,1 1 0 0 0,-1 0 0 0 0,1-1 0 0 0,-1 1 1 0 0,1 0-1 0 0,-1-1 0 0 0,1 1 0 0 0,0-1 0 0 0,-1 1 0 0 0,1-1 0 0 0,0 1 0 0 0,-1-1 1 0 0,1 1-1 0 0,0-1 0 0 0,-1 1 0 0 0,1-1 0 0 0,0 1 0 0 0,0-1 0 0 0,0 0 1 0 0,0 1-1 0 0,0-1 0 0 0,-1 1 0 0 0,1-1 0 0 0,0 0 0 0 0,0 1 0 0 0,0-1 0 0 0,0 1 1 0 0,1-1-1 0 0,-1 0 0 0 0,0 1-7 0 0,0-4-850 0 0,0 2-5966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3.5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21 6328 0 0,'-13'-14'914'0'0,"8"8"-510"0"0,5 6-225 0 0,0 0-28 0 0,-17 11 183 0 0,-14 8-295 0 0,27-17-37 0 0,0-1 1 0 0,0 1-1 0 0,0 1 0 0 0,0-1 1 0 0,0 1-1 0 0,1-1 0 0 0,0 1 0 0 0,-1 0 1 0 0,1 0-1 0 0,0 1 0 0 0,0-1-2 0 0,-13 19 92 0 0,2 0-1 0 0,0 1 1 0 0,1 1-1 0 0,1 0 1 0 0,1 1-92 0 0,8-17 88 0 0,1 0 1 0 0,0 0 0 0 0,0 0-1 0 0,0 0 1 0 0,1 1 0 0 0,1-1-1 0 0,-1 0 1 0 0,1 6-89 0 0,1-9 62 0 0,0 0 0 0 0,-1 0 0 0 0,2 0 0 0 0,-1 0 0 0 0,0 0 0 0 0,1 0 0 0 0,0-1 0 0 0,0 1 0 0 0,1-1 0 0 0,-1 1 0 0 0,1-1 0 0 0,0 0 0 0 0,0 0 0 0 0,3 3-62 0 0,0-1 52 0 0,1-1 0 0 0,-1 0 0 0 0,1 0 0 0 0,0 0 0 0 0,1-1 0 0 0,-1 0 0 0 0,1 0 0 0 0,0-1 0 0 0,0 0 0 0 0,0 0 0 0 0,0-1 0 0 0,0 0 0 0 0,1 0-1 0 0,-1-1 1 0 0,2 0-52 0 0,11 1 55 0 0,1-2 1 0 0,0 0-1 0 0,0-1 0 0 0,-1-1 0 0 0,9-2-55 0 0,-18 0 50 0 0,0 0 1 0 0,0-1-1 0 0,0 0 1 0 0,0-1-1 0 0,-1 0 1 0 0,0 0-1 0 0,0-2 1 0 0,-1 1-1 0 0,2-2-50 0 0,-6 4 75 0 0,1-1 0 0 0,-2 1 0 0 0,1-1-1 0 0,-1 0 1 0 0,1 0 0 0 0,-2 0 0 0 0,4-5-75 0 0,-7 8 33 0 0,1 0-1 0 0,0 0 1 0 0,-1 0 0 0 0,1 0 0 0 0,-1 0 0 0 0,0 0-1 0 0,0 0 1 0 0,0-1 0 0 0,-1 1 0 0 0,1 0 0 0 0,-1 0-1 0 0,0-1 1 0 0,0 1 0 0 0,0-1 0 0 0,0 1 0 0 0,-1 0-1 0 0,1-1 1 0 0,-1 1 0 0 0,0-2-33 0 0,-4-14 132 0 0,4 15-97 0 0,0 1 0 0 0,0-1 0 0 0,0 0-1 0 0,0 1 1 0 0,0-1 0 0 0,-1 0 0 0 0,0 1-1 0 0,0 0 1 0 0,0-1 0 0 0,-2-1-35 0 0,-14-17 135 0 0,-1 2 0 0 0,-9-8-135 0 0,19 20 68 0 0,-1 1 0 0 0,1 0-1 0 0,-1 1 1 0 0,0 0 0 0 0,0 0-1 0 0,-1 1 1 0 0,-5-1-68 0 0,7 2 48 0 0,0 0-1 0 0,0 1 1 0 0,0 0 0 0 0,-1 1-1 0 0,0 0 1 0 0,1 1 0 0 0,-1 0 0 0 0,0 0-1 0 0,-5 1-47 0 0,7 6-1764 0 0,8-5-7494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4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39 5920 0 0,'0'-1'234'0'0,"0"-1"1"0"0,-1 0 0 0 0,1 0-1 0 0,0 0 1 0 0,0 1-1 0 0,-1-1 1 0 0,1 0-1 0 0,-1 0 1 0 0,0 1 0 0 0,1-1-1 0 0,-1 0 1 0 0,0 1-1 0 0,0-1 1 0 0,0 1-1 0 0,0-1 1 0 0,-1 0-235 0 0,1 1 469 0 0,1 1-2 0 0,0 0-67 0 0,0 0-280 0 0,0 0-68 0 0,-1 0-45 0 0,0-1-1 0 0,-1 0 1 0 0,1 1-1 0 0,0-1 1 0 0,0 1-1 0 0,-1-1 1 0 0,1 1-1 0 0,0 0 1 0 0,-1-1 0 0 0,1 1-1 0 0,0 0 1 0 0,-1 0-1 0 0,1 0 1 0 0,-1 0-1 0 0,0 0-6 0 0,2 0 1 0 0,-61-1 26 0 0,36-1 86 0 0,-1 2 0 0 0,0 0 1 0 0,1 2-1 0 0,-1 1 0 0 0,-16 4-113 0 0,34-4 140 0 0,0 0 1 0 0,0 1-1 0 0,0 0 1 0 0,0 0-1 0 0,-5 5-140 0 0,4-3 90 0 0,8-6-81 0 0,0 1 1 0 0,1-1-1 0 0,-1 1 0 0 0,1-1 1 0 0,-1 1-1 0 0,1 0 1 0 0,-1-1-1 0 0,1 1 0 0 0,-1 0 1 0 0,1-1-1 0 0,-1 1 0 0 0,1 0 1 0 0,0 0-1 0 0,-1-1 0 0 0,1 1 1 0 0,0 0-1 0 0,0 0 1 0 0,0-1-1 0 0,0 1 0 0 0,-1 0 1 0 0,1 0-1 0 0,0 0 0 0 0,0 0 1 0 0,1-1-1 0 0,-1 1 1 0 0,0 0-1 0 0,0 0 0 0 0,0 0 1 0 0,0-1-1 0 0,1 1 0 0 0,-1 0 1 0 0,0 0-1 0 0,1-1 0 0 0,-1 1 1 0 0,1 0-1 0 0,-1-1 1 0 0,1 1-10 0 0,0 2 15 0 0,1 0 1 0 0,0 0 0 0 0,0-1-1 0 0,1 1 1 0 0,-1 0 0 0 0,1-1-1 0 0,-1 0 1 0 0,1 1-16 0 0,40 29 34 0 0,-3 0-109 0 0,25 12 75 0 0,-48-34-134 0 0,-2 0 0 0 0,1 1 1 0 0,-1 1-1 0 0,-1 0 0 0 0,0 1 1 0 0,-1 1-1 0 0,0 0 0 0 0,7 12 134 0 0,-17-23-10 0 0,-2-2 9 0 0,1 1-1 0 0,-1-1 1 0 0,1 1-1 0 0,-1 0 1 0 0,0-1-1 0 0,0 1 1 0 0,0 0 0 0 0,0 0-1 0 0,0 0 1 0 0,0 0-1 0 0,0 0 1 0 0,-1 0-1 0 0,1 0 1 0 0,-1 0-1 0 0,1 0 1 0 0,-1 0 0 0 0,0 0-1 0 0,0 0 1 0 0,0 0-1 0 0,0 0 1 0 0,0 0-1 0 0,0 0 1 0 0,-1 0 0 0 0,1 0-1 0 0,-1 0 1 0 0,1 0-1 0 0,-1 0 1 0 0,0 0-1 0 0,0 2 2 0 0,-2-2 18 0 0,0 0 0 0 0,0-1 0 0 0,0 1 0 0 0,0-1 0 0 0,0 0 0 0 0,0 1 0 0 0,0-1 0 0 0,-1-1 0 0 0,1 1 0 0 0,0 0 0 0 0,-1-1-18 0 0,-2 1 36 0 0,-6 2-10 0 0,-1 0 0 0 0,0-2 0 0 0,1 0 0 0 0,-1 0 0 0 0,0-1-1 0 0,0-1 1 0 0,0 0 0 0 0,-6-1-26 0 0,-3-3 64 0 0,0 0 1 0 0,1-1-1 0 0,0-1 0 0 0,-9-5-64 0 0,26 10-81 0 0,0-1 1 0 0,0 1-1 0 0,0-1 0 0 0,0 0 1 0 0,1 0-1 0 0,0-1 1 0 0,0 1-1 0 0,0-1 1 0 0,0 1-1 0 0,0-1 1 0 0,1 0-1 0 0,-1 0 1 0 0,1 0-1 0 0,0 0 1 0 0,0-3 80 0 0,1 6-8192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4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5520 0 0,'5'0'106'0'0,"-4"0"-76"0"0,-1 0 0 0 0,0 0 0 0 0,1 0 0 0 0,-1 0 0 0 0,1-1 0 0 0,-1 1 0 0 0,0 1 0 0 0,1-1 0 0 0,-1 0 0 0 0,0 0 0 0 0,1 0 0 0 0,-1 0-1 0 0,0 0 1 0 0,1 0 0 0 0,-1 0 0 0 0,0 0 0 0 0,1 0 0 0 0,-1 1 0 0 0,0-1 0 0 0,1 0 0 0 0,-1 0 0 0 0,0 0 0 0 0,1 1 0 0 0,-1-1 0 0 0,0 0 0 0 0,0 1 0 0 0,1-1 0 0 0,-1 0 0 0 0,0 0 0 0 0,0 1 0 0 0,0-1 0 0 0,0 0-1 0 0,1 1-29 0 0,1 1 1079 0 0,0 0-122 0 0,-4 9-991 0 0,-1 0 15 0 0,0 0-1 0 0,1 0 1 0 0,0 0 0 0 0,1 0 0 0 0,0 0 0 0 0,1 0 0 0 0,0 0-1 0 0,1 5 20 0 0,0-13 72 0 0,-1 1 0 0 0,0-1 0 0 0,0 1 0 0 0,0-1 0 0 0,-1 1 0 0 0,1-1 0 0 0,-1 1-1 0 0,-1 1-71 0 0,-2 23 925 0 0,4 20-1225 0 0,0-48-6610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5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4216 0 0,'1'0'62'0'0,"-1"0"1"0"0,1 0-1 0 0,-1 0 1 0 0,1 0-1 0 0,-1 0 0 0 0,1 0 1 0 0,-1 0-1 0 0,1 1 1 0 0,-1-1-1 0 0,1 0 1 0 0,-1 0-1 0 0,1 1 1 0 0,-1-1-1 0 0,1 0 0 0 0,-1 0 1 0 0,1 1-1 0 0,-1-1 1 0 0,1 1-1 0 0,-1-1 1 0 0,0 0-1 0 0,1 1 0 0 0,-1-1 1 0 0,0 1-1 0 0,1-1 1 0 0,-1 1-1 0 0,0-1 1 0 0,0 1-1 0 0,1-1 1 0 0,-1 1-1 0 0,0-1 0 0 0,0 1 1 0 0,0-1-1 0 0,0 1 1 0 0,0-1-1 0 0,0 1-62 0 0,0 0 672 0 0,0-1-251 0 0,12 27 934 0 0,-9-4-1309 0 0,-1 0 0 0 0,-2 0 0 0 0,0 6-46 0 0,0 46 21 0 0,8-52 45 0 0,-7-20-47 0 0,0 0-1 0 0,0 0 1 0 0,0-1 0 0 0,0 1 0 0 0,0 0-1 0 0,-1 0 1 0 0,1 0 0 0 0,-1 0-19 0 0,1 11 202 0 0,0-11-72 0 0,-1 0 0 0 0,0 0 0 0 0,0 0 1 0 0,0 0-1 0 0,0 1 0 0 0,0-1 0 0 0,0 0 0 0 0,-1 0 1 0 0,1 0-1 0 0,-1 0 0 0 0,0 0 0 0 0,0 0 0 0 0,-1 2-130 0 0,-1 7 397 0 0,4-8-939 0 0,-1-4-7303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5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5520 0 0,'7'-1'909'0'0,"0"-1"0"0"0,1 1 0 0 0,-1-1-1 0 0,6-3-908 0 0,6 0 357 0 0,33-11 191 0 0,-21 7-234 0 0,0 1 0 0 0,14-1-314 0 0,59-4 840 0 0,0 4 1 0 0,36 5-841 0 0,-126 4 125 0 0,-10-1-114 0 0,-1 1 0 0 0,0 0-1 0 0,1 0 1 0 0,-1 0 0 0 0,1 0-1 0 0,-1 1 1 0 0,1-1 0 0 0,-1 1-1 0 0,1 0 1 0 0,-1 0 0 0 0,0 0-1 0 0,0 0 1 0 0,1 1 0 0 0,-1-1-1 0 0,0 1 1 0 0,0 0-11 0 0,-2-1 1 0 0,0-1-1 0 0,-1 0 1 0 0,1 1 0 0 0,0-1-1 0 0,-1 0 1 0 0,1 1-1 0 0,0-1 1 0 0,0 0 0 0 0,0 0-1 0 0,-1 0 1 0 0,1 0 0 0 0,0 0-1 0 0,0 0 1 0 0,0 0 0 0 0,-1 0-1 0 0,1 0 1 0 0,1 0-1 0 0,-2 0 0 0 0,1-1 1 0 0,-1 1-1 0 0,1 0 1 0 0,-1 0-1 0 0,1 0 0 0 0,0 0 1 0 0,-1 0-1 0 0,1 0 1 0 0,-1 0-1 0 0,1 0 0 0 0,-1 0 1 0 0,1 0-1 0 0,0 1 1 0 0,-1-1-1 0 0,1 0 0 0 0,-1 0 1 0 0,1 0-1 0 0,-1 1 1 0 0,1-1-1 0 0,-1 0 0 0 0,1 1 1 0 0,-1-1-1 0 0,1 0 1 0 0,-1 1-1 0 0,0-1 0 0 0,1 0 1 0 0,-1 1-1 0 0,1-1 1 0 0,-1 1-1 0 0,0-1-1 0 0,1 1 0 0 0,0-1 1 0 0,-1 0-1 0 0,1 1 1 0 0,-1-1-1 0 0,1 0 1 0 0,0 1-1 0 0,-1-1 0 0 0,1 0 1 0 0,0 0-1 0 0,0 0 1 0 0,-1 0-1 0 0,1 0 1 0 0,0 0-1 0 0,-1 0 0 0 0,1 0 1 0 0,0 0-1 0 0,0 0 1 0 0,-1 0 0 0 0,1 0-1 0 0,-1 0 0 0 0,0 0 1 0 0,1 0-1 0 0,-1 0 1 0 0,1 0-1 0 0,-1 0 0 0 0,1 0 1 0 0,-1 0-1 0 0,1 0 1 0 0,-1 0-1 0 0,0 0 1 0 0,1 0-1 0 0,-1 1 0 0 0,1-1 1 0 0,-1 0-1 0 0,1 0 1 0 0,-1 0-1 0 0,0 1 0 0 0,1-1 1 0 0,-1 0-1 0 0,0 1 1 0 0,1-1 0 0 0,10 23-244 0 0,-9-20 199 0 0,0 0 0 0 0,0 0 0 0 0,0 0-1 0 0,0 0 1 0 0,-1 0 0 0 0,0 1 0 0 0,1 1 45 0 0,35 209-433 0 0,-26-140 378 0 0,-11-49 80 0 0,0-22-25 0 0,-1 0-1 0 0,1 0 1 0 0,0-1-1 0 0,0 1 1 0 0,0 0-1 0 0,1 0 1 0 0,-1 0 0 0 0,1 0-1 0 0,-1-1 1 0 0,1 1-1 0 0,0 0 1 0 0,0-1-1 0 0,0 1 1 0 0,0-1-1 0 0,1 2 1 0 0,-1-3 25 0 0,0 1 1 0 0,-1-1-1 0 0,0 1 0 0 0,1 0 0 0 0,-1-1 0 0 0,0 1 0 0 0,1-1 0 0 0,-1 1 0 0 0,0 0 1 0 0,0-1-1 0 0,0 1 0 0 0,-1 0 0 0 0,1 0-25 0 0,-1 5 152 0 0,22-7-1247 0 0,-20 0-6779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6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98 6224 0 0,'0'0'45'0'0,"1"0"0"0"0,-1 0 0 0 0,0 0 0 0 0,0 0 0 0 0,1 1 0 0 0,-1-1 0 0 0,0 0 0 0 0,0 0 0 0 0,1 0 0 0 0,-1 0 0 0 0,0 0 0 0 0,1 0 0 0 0,-1 0 0 0 0,0 0 0 0 0,1 0 0 0 0,-1 0 0 0 0,0-1 0 0 0,0 1 0 0 0,1 0 0 0 0,-1 0 0 0 0,0 0 0 0 0,0 0 0 0 0,1 0 0 0 0,-1 0 0 0 0,0-1 0 0 0,0 1 0 0 0,1 0 0 0 0,-1 0 0 0 0,0 0 0 0 0,0-1 0 0 0,0 1 1 0 0,1 0-1 0 0,-1 0 0 0 0,0-1 0 0 0,0 1 0 0 0,0 0 0 0 0,0 0 0 0 0,0-1 0 0 0,1 1 0 0 0,-1 0 0 0 0,0-1-45 0 0,-1 1 65 0 0,1 0 0 0 0,0-1 0 0 0,-1 1 0 0 0,1 0 1 0 0,-1-1-1 0 0,1 1 0 0 0,-1 0 0 0 0,1 0 0 0 0,0-1 1 0 0,-1 1-1 0 0,1 0 0 0 0,-1 0 0 0 0,1 0 0 0 0,-1 0 1 0 0,1 0-1 0 0,-1 0 0 0 0,1 0 0 0 0,-1 0 0 0 0,0 0 1 0 0,1 0-1 0 0,-1 0 0 0 0,1 0 0 0 0,-1 0 0 0 0,0 0-65 0 0,-4 2 3 0 0,0-1 1 0 0,0 1-1 0 0,0 1 0 0 0,0-1 0 0 0,0 1 0 0 0,0-1 0 0 0,-2 3-3 0 0,-12 7 6 0 0,4-5-6 0 0,1 2 0 0 0,0-1 0 0 0,0 2 0 0 0,-6 5 0 0 0,16-12 2 0 0,1 0 1 0 0,-1 0-1 0 0,1 1 0 0 0,0-1 0 0 0,0 1 0 0 0,1-1 0 0 0,-1 1 1 0 0,1 0-1 0 0,0 0 0 0 0,0 0 0 0 0,0 0 0 0 0,0 1 0 0 0,1-1 0 0 0,-1 0 1 0 0,1 1-1 0 0,0-1 0 0 0,1 1 0 0 0,-1 3-2 0 0,1-5 5 0 0,0 0-1 0 0,0 0 1 0 0,1 1-1 0 0,-1-1 1 0 0,1 0-1 0 0,-1-1 1 0 0,1 1-1 0 0,0 0 1 0 0,0 0-1 0 0,1 0 1 0 0,-1 0-1 0 0,0-1 1 0 0,1 1-1 0 0,0 0 1 0 0,0-1-1 0 0,-1 0 1 0 0,3 2-5 0 0,0 0 22 0 0,1 0 1 0 0,0 0-1 0 0,0-1 1 0 0,1 0 0 0 0,-1 0-1 0 0,1 0 1 0 0,-1 0-1 0 0,3 0-22 0 0,3 0 69 0 0,0 0 0 0 0,1 0 0 0 0,0-1 0 0 0,-1 0 0 0 0,3-1-69 0 0,25 5 123 0 0,-24-5-44 0 0,-1 0-1 0 0,1-1 0 0 0,-1-1 0 0 0,1 0 0 0 0,-1-1 1 0 0,0 0-1 0 0,0-1 0 0 0,3-1-78 0 0,3-1 114 0 0,-13 3-73 0 0,0 0-1 0 0,0 0 1 0 0,0-1-1 0 0,0 0 1 0 0,0-1-1 0 0,6-3-40 0 0,10-6 295 0 0,-21 12-259 0 0,-1 1-21 0 0,0 0 0 0 0,0-1 0 0 0,1 1 1 0 0,-1 0-1 0 0,0-1 0 0 0,0 1 0 0 0,0-1 0 0 0,0 0 0 0 0,0 1 0 0 0,0-1 1 0 0,0 0-1 0 0,-1 1 0 0 0,1-1 0 0 0,0 0 0 0 0,0 0 0 0 0,0 0 1 0 0,-1 0-1 0 0,1 0 0 0 0,0 0 0 0 0,-1 0 0 0 0,1 0 0 0 0,-1 0 0 0 0,1 0 1 0 0,-1 0-1 0 0,0 0 0 0 0,1 0 0 0 0,-1 0 0 0 0,0 0 0 0 0,0-1 1 0 0,0 1-1 0 0,0 0 0 0 0,0 0 0 0 0,0 0 0 0 0,0 0 0 0 0,0-1-15 0 0,-3-9 47 0 0,0 0 0 0 0,-1 0 0 0 0,0 0 0 0 0,-1 1 0 0 0,0 0 0 0 0,-1-1 0 0 0,0 2 0 0 0,-3-5-47 0 0,-15-17 291 0 0,-23-24-291 0 0,9 12 213 0 0,35 41-196 0 0,0-1 0 0 0,0 0 0 0 0,0 1-1 0 0,0-1 1 0 0,0 1 0 0 0,-1 0 0 0 0,1 0 0 0 0,-1 0-17 0 0,-20-14 148 0 0,19 14-1585 0 0,5 2-7135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6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42 374 5320 0 0,'3'0'274'0'0,"-3"0"-181"0"0,1 0 0 0 0,-1 0-1 0 0,0 0 1 0 0,0 0 0 0 0,1 0 0 0 0,-1 1 0 0 0,0-1-1 0 0,0 0 1 0 0,1 0 0 0 0,-1 0 0 0 0,0 0-1 0 0,0 0 1 0 0,1 0 0 0 0,-1 0 0 0 0,0 0 0 0 0,0-1-1 0 0,0 1 1 0 0,1 0 0 0 0,-1 0 0 0 0,0 0 0 0 0,0 0-1 0 0,1 0 1 0 0,-1 0 0 0 0,0 0 0 0 0,0 0 0 0 0,0-1-1 0 0,1 1 1 0 0,-1 0 0 0 0,0 0 0 0 0,0 0 0 0 0,0 0-1 0 0,0-1 1 0 0,1 1 0 0 0,-1 0 0 0 0,0 0-1 0 0,0 0 1 0 0,0-1 0 0 0,0 1 0 0 0,0 0 0 0 0,0 0-1 0 0,0-1 1 0 0,0 1 0 0 0,0 0 0 0 0,0 0 0 0 0,0-1-1 0 0,0 1-92 0 0,0 0 268 0 0,0 0-24 0 0,0-20 476 0 0,-7-25-222 0 0,4 15-150 0 0,-2 0 0 0 0,-1 1 1 0 0,-1 0-1 0 0,-10-23-348 0 0,15 46 132 0 0,0-1 1 0 0,1 1-1 0 0,0 0 1 0 0,0 0-1 0 0,0-1 0 0 0,1 1 1 0 0,0-1-1 0 0,0 1 1 0 0,1 0-1 0 0,0-1 0 0 0,0 1 1 0 0,0 0-1 0 0,1 0 1 0 0,0 0-1 0 0,0 0 1 0 0,0-1-133 0 0,-1 5 234 0 0,-1 2-2 0 0,1-1-159 0 0,0 0 1 0 0,0-1-1 0 0,0 1 0 0 0,0 0 0 0 0,0 0 0 0 0,0 0 1 0 0,1 0-1 0 0,-1 0 0 0 0,0 0 0 0 0,1 0 1 0 0,-1 0-74 0 0,3 3-3 0 0,0 0 1 0 0,0-1 0 0 0,0 2-1 0 0,0-1 1 0 0,-1 0 0 0 0,1 1-1 0 0,-1-1 1 0 0,0 1 0 0 0,0 0-1 0 0,0 0 1 0 0,2 3 2 0 0,31 43-34 0 0,-11-14-8 0 0,13 8-68 0 0,2-2-1 0 0,2-2 0 0 0,10 5 111 0 0,-30-28 17 0 0,0-1 0 0 0,1 0 0 0 0,9 2-17 0 0,-7-5 90 0 0,1-1 0 0 0,1-2 1 0 0,6 1-91 0 0,-30-9 11 0 0,1-1 0 0 0,-1 1 1 0 0,0-1-1 0 0,1 0 0 0 0,-1 0 1 0 0,0 0-1 0 0,0 0 0 0 0,1 0 0 0 0,-1-1 1 0 0,0 0-1 0 0,0 1 0 0 0,0-1 1 0 0,1-1-1 0 0,0 1-11 0 0,-4 0 0 0 0,1 1 0 0 0,0 0-1 0 0,-1-1 1 0 0,1 1 0 0 0,0-1 0 0 0,-1 0 0 0 0,1 1-1 0 0,-1-1 1 0 0,1 1 0 0 0,-1-1 0 0 0,1 0-1 0 0,-1 0 1 0 0,0 1 0 0 0,1-1 0 0 0,-1 0-1 0 0,0 0 1 0 0,1 1 0 0 0,-1-1 0 0 0,0 0-1 0 0,0 0 1 0 0,0 0 0 0 0,0 1 0 0 0,1-1-1 0 0,-1 0 1 0 0,0 0 0 0 0,-1 0 0 0 0,1 0 0 0 0,0 1-1 0 0,0-1 1 0 0,0 0 0 0 0,0 0 0 0 0,-1 0 0 0 0,-12-31 2 0 0,4 12 19 0 0,-59-179 1366 0 0,66 193-1296 0 0,1 0 0 0 0,0 0 0 0 0,0 0 0 0 0,0-1 0 0 0,1 1 0 0 0,0 0 0 0 0,0 0 1 0 0,0-1-1 0 0,2-3-91 0 0,-2 8 8 0 0,1-1 1 0 0,-1 0 0 0 0,1 1 0 0 0,0-1-1 0 0,0 1 1 0 0,0 0 0 0 0,0-1 0 0 0,0 1-1 0 0,1 0 1 0 0,-1 0 0 0 0,1-1 0 0 0,-1 1 0 0 0,1 0-1 0 0,0 0 1 0 0,0 1 0 0 0,0-1 0 0 0,0 0-1 0 0,0 1 1 0 0,0-1 0 0 0,0 1 0 0 0,1 0-1 0 0,-1 0 1 0 0,1-1-9 0 0,10-4-2363 0 0,-12 5-9416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3:27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49 6632 0 0,'0'-7'154'0'0,"0"6"-44"0"0,1 0 0 0 0,-1 0-1 0 0,0 0 1 0 0,0 0 0 0 0,0 0 0 0 0,0 0-1 0 0,0 0 1 0 0,0 0 0 0 0,0 0 0 0 0,0 0-1 0 0,0 0 1 0 0,-1 0 0 0 0,1 0 0 0 0,0 0-1 0 0,-1 0 1 0 0,1 0 0 0 0,0 0 0 0 0,-1 0-1 0 0,1 0 1 0 0,-1 0 0 0 0,0 0 0 0 0,1 0-1 0 0,-1 1 1 0 0,0-1 0 0 0,1 0 0 0 0,-1 1-1 0 0,0-1 1 0 0,0 0 0 0 0,0 1 0 0 0,1-1-1 0 0,-1 1 1 0 0,0-1 0 0 0,0 1 0 0 0,0-1-1 0 0,0 1 1 0 0,-1-1-110 0 0,-9-4 511 0 0,10 4-496 0 0,-1 1 0 0 0,1-1 0 0 0,-1 0 0 0 0,1 1 0 0 0,-1-1 0 0 0,1 1 0 0 0,-1-1 0 0 0,0 1 0 0 0,1 0 1 0 0,-1-1-1 0 0,0 1 0 0 0,1 0 0 0 0,-1 0-15 0 0,-17 1 116 0 0,0 0 1 0 0,0 1 0 0 0,0 0-1 0 0,-5 3-116 0 0,20-4 19 0 0,0-1-1 0 0,-1 1 1 0 0,1 0-1 0 0,0 1 1 0 0,0-1-1 0 0,0 1 1 0 0,0 0-1 0 0,0 0 1 0 0,0 0-1 0 0,1 0 0 0 0,-1 1 1 0 0,0-1-1 0 0,1 1 1 0 0,0 0-1 0 0,0 0 1 0 0,0 0-1 0 0,0 1 1 0 0,0-1-1 0 0,1 1 1 0 0,-1 0-19 0 0,1-2-6 0 0,1 1 1 0 0,-1 0 0 0 0,1-1-1 0 0,-1 1 1 0 0,1 0 0 0 0,0 0-1 0 0,0 0 1 0 0,0 0 0 0 0,1 0 0 0 0,-1 0-1 0 0,1 0 1 0 0,0 0 0 0 0,0 0-1 0 0,0 1 1 0 0,0-1 0 0 0,0 0-1 0 0,0 0 1 0 0,1 2 5 0 0,1-1-24 0 0,-1 0 0 0 0,1 0 1 0 0,0 0-1 0 0,0-1 0 0 0,0 1 0 0 0,1-1 0 0 0,-1 0 0 0 0,1 1 1 0 0,0-1-1 0 0,-1 0 0 0 0,2-1 0 0 0,-1 1 0 0 0,3 2 24 0 0,78 55-1004 0 0,69 36 1004 0 0,-125-80-52 0 0,39 24 372 0 0,5 7-320 0 0,-65-42 17 0 0,-5-4-13 0 0,0-1-1 0 0,-1 1 1 0 0,0 0-1 0 0,1 1 1 0 0,-1-1-1 0 0,0 0 1 0 0,1 0-1 0 0,-1 1 1 0 0,0-1-1 0 0,0 0 1 0 0,0 1-1 0 0,0-1 1 0 0,0 1-1 0 0,-1-1 1 0 0,1 2-4 0 0,4 7 0 0 0,-4-9-1 0 0,0 0 1 0 0,-1-1-1 0 0,1 1 1 0 0,-1 0-1 0 0,1-1 1 0 0,-1 1-1 0 0,0 0 1 0 0,1-1-1 0 0,-1 1 1 0 0,0 0-1 0 0,1 0 1 0 0,-1-1-1 0 0,0 1 1 0 0,0 0 0 0 0,0 0-1 0 0,0 0 1 0 0,1-1-1 0 0,-1 1 1 0 0,0 0-1 0 0,-1 0 1 0 0,1 0-1 0 0,0-1 1 0 0,0 1-1 0 0,0 0 1 0 0,0 0-1 0 0,-1 0 1 0 0,1-1-1 0 0,0 1 1 0 0,-1 0 0 0 0,1-1-1 0 0,0 1 1 0 0,-1 0-1 0 0,1 0 1 0 0,-1-1-1 0 0,1 1 1 0 0,-1-1-1 0 0,1 1 1 0 0,-1-1-1 0 0,0 1 1 0 0,1-1-1 0 0,-1 1 1 0 0,0-1-1 0 0,1 1 1 0 0,-1-1-1 0 0,0 0 1 0 0,0 1 0 0 0,1-1-1 0 0,-1 0 1 0 0,0 0-1 0 0,0 1 1 0 0,0-1 0 0 0,-14 5 22 0 0,0 0 1 0 0,0 0 0 0 0,0-2 0 0 0,0 0 0 0 0,0 0-1 0 0,-1-1 1 0 0,1-1 0 0 0,-9-1-23 0 0,-1-1 253 0 0,0 0-1 0 0,0-2 1 0 0,0-1 0 0 0,-21-6-253 0 0,24 5 369 0 0,17 5-271 0 0,0-1 0 0 0,-1 0 1 0 0,1 0-1 0 0,0-1 0 0 0,0 1 1 0 0,0-1-1 0 0,0-1 0 0 0,0 1 1 0 0,0 0-1 0 0,0-2-98 0 0,-5 0 383 0 0,10 4-362 0 0,-1 0 0 0 0,1 0 1 0 0,-1 0-1 0 0,1-1 0 0 0,-1 1 1 0 0,1 0-1 0 0,-1 0 0 0 0,1 0 1 0 0,-1 0-1 0 0,1-1 0 0 0,0 1 1 0 0,-1 0-1 0 0,1 0 0 0 0,-1-1 1 0 0,1 1-1 0 0,0 0 0 0 0,-1-1 1 0 0,1 1-1 0 0,0-1 0 0 0,-1 1 1 0 0,1 0-1 0 0,0-1-21 0 0,-3-4-945 0 0,3 5-8795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29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24 5520 0 0,'10'-9'845'0'0,"-10"9"-787"0"0,1-1-1 0 0,-1 1 1 0 0,1 0 0 0 0,0 0 0 0 0,-1-1-1 0 0,1 1 1 0 0,-1-1 0 0 0,1 1-1 0 0,-1 0 1 0 0,1-1 0 0 0,-1 1-1 0 0,1-1 1 0 0,-1 1 0 0 0,0-1-1 0 0,1 0 1 0 0,-1 1 0 0 0,0-1-1 0 0,1 1 1 0 0,-1-1 0 0 0,0 0-1 0 0,0 1 1 0 0,0-1 0 0 0,0 1-1 0 0,1-1 1 0 0,-1 0 0 0 0,0 1-1 0 0,0-1-57 0 0,0 1 324 0 0,0 0-1 0 0,0 0-19 0 0,0 0-88 0 0,0 0-17 0 0,0 0-1 0 0,0 0-27 0 0,0 0-92 0 0,0 0-23 0 0,-7 24 150 0 0,-6 14-48 0 0,-1-1 0 0 0,-4 7-158 0 0,-6 12 134 0 0,-3-2 20 0 0,21-43-105 0 0,-1 1 0 0 0,2 0 0 0 0,0 0 0 0 0,0 0 1 0 0,0 5-50 0 0,-3 10 120 0 0,0-1 0 0 0,-8 15-120 0 0,-2 3 200 0 0,-7 31-200 0 0,19-59 194 0 0,4-11-125 0 0,1-1 0 0 0,-1 1-1 0 0,1 0 1 0 0,0-1 0 0 0,0 1 0 0 0,1 0 0 0 0,-1 0 0 0 0,1 2-69 0 0,0-7 8 0 0,0 0 5 0 0,0 0-3 0 0,0-8-1500 0 0,0 8-6068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0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169 3 7432 0 0,'8'-2'286'0'0,"-8"2"-277"0"0,0 0 0 0 0,0 0-1 0 0,0 0 1 0 0,0 0 0 0 0,0 0-1 0 0,0 0 1 0 0,0 0 0 0 0,0 0-1 0 0,0 0 1 0 0,0 0 0 0 0,0 0-1 0 0,0 0 1 0 0,0 0-1 0 0,0 0 1 0 0,0 0 0 0 0,0 1-1 0 0,0-1 1 0 0,0 0 0 0 0,0 0-1 0 0,0 0 1 0 0,0 0 0 0 0,0 0-1 0 0,0 0 1 0 0,0 0 0 0 0,0 0-1 0 0,0 0 1 0 0,0 0-1 0 0,0 0 1 0 0,0 0 0 0 0,0 0-1 0 0,0 0 1 0 0,0 0 0 0 0,0 0-1 0 0,0 0 1 0 0,0 0 0 0 0,0 0-1 0 0,0 1 1 0 0,0-1 0 0 0,0 0-1 0 0,1 0 1 0 0,-1 0 0 0 0,0 0-1 0 0,0 0 1 0 0,0 0-1 0 0,0 0 1 0 0,0 0 0 0 0,0 0-1 0 0,0 0 1 0 0,0 0 0 0 0,0 0-1 0 0,0 0 1 0 0,0 0 0 0 0,0 0-1 0 0,0 0 1 0 0,0 0 0 0 0,0 0-1 0 0,1 0 1 0 0,-1-1 0 0 0,0 1-1 0 0,0 0 1 0 0,0 0-1 0 0,0 0 1 0 0,0 0 0 0 0,0 0-9 0 0,0 1 425 0 0,0-1-30 0 0,0 0-142 0 0,0 0-32 0 0,0 0-2 0 0,0 0-28 0 0,0 0-125 0 0,0 0-23 0 0,0 0-6 0 0,-3 1 34 0 0,0 0 0 0 0,0 0 0 0 0,0 0-1 0 0,0 1 1 0 0,0-1 0 0 0,0 1 0 0 0,1 0 0 0 0,-1-1-1 0 0,1 2 1 0 0,-1-1 0 0 0,0 1-71 0 0,-8 5 92 0 0,-11 7 39 0 0,5-3 104 0 0,0-2 1 0 0,-1 0-1 0 0,-7 2-235 0 0,23-11 52 0 0,1 0 1 0 0,-1 0-1 0 0,0 0 0 0 0,1-1 0 0 0,-1 1 0 0 0,0 1 1 0 0,1-1-1 0 0,-1 0 0 0 0,1 0 0 0 0,0 1 0 0 0,-1-1 0 0 0,1 0 1 0 0,0 1-1 0 0,0 0 0 0 0,0-1 0 0 0,0 1 0 0 0,0 0 1 0 0,0-1-1 0 0,0 1 0 0 0,1 0 0 0 0,-1 0 0 0 0,1 0-52 0 0,-4 54 662 0 0,3-41-596 0 0,0 0 1 0 0,0 0 0 0 0,1 0-1 0 0,1 0 1 0 0,1-1 0 0 0,0 1-1 0 0,1 0-66 0 0,1 21 62 0 0,-4-31-46 0 0,0 0 1 0 0,0 0-1 0 0,1-1 1 0 0,0 1-1 0 0,0 0 1 0 0,0 0-1 0 0,0-1 1 0 0,1 1-17 0 0,1 8 29 0 0,-3-12-26 0 0,1 1-1 0 0,-1-1 0 0 0,0 0 0 0 0,0 0 1 0 0,1 0-1 0 0,-1 0 0 0 0,0 0 0 0 0,1 0 1 0 0,-1 0-1 0 0,1 0 0 0 0,0 0 0 0 0,-1 0 1 0 0,1 0-1 0 0,0 1-2 0 0,7 6 26 0 0,8 5 428 0 0,-8-11-365 0 0,0 0 0 0 0,0-1 0 0 0,0 0-1 0 0,0 0 1 0 0,0-1 0 0 0,0 0 0 0 0,0 0 0 0 0,0-1 0 0 0,3-1-89 0 0,21 1 100 0 0,-30 0-273 0 0,1 1-1 0 0,-1 0 1 0 0,0 0 0 0 0,1-1 0 0 0,-1 1 0 0 0,0-1-1 0 0,1 0 1 0 0,-1 1 0 0 0,0-1 0 0 0,0 0 0 0 0,1-1 173 0 0,-2 1-9892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15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342 1 1104 0 0,'0'0'329'0'0,"0"0"5"0"0,0 0-2 0 0,0 0 5 0 0,0 0-12 0 0,0 0 1 0 0,0 0-4 0 0,0 0-7 0 0,0 0-47 0 0,0 0-11 0 0,0 0 6 0 0,0 0-23 0 0,0 0-95 0 0,0 0-18 0 0,0 0 0 0 0,0 0-18 0 0,-6 3-49 0 0,-18 10 60 0 0,-1-2 0 0 0,-16 5-120 0 0,33-12 21 0 0,0-1 0 0 0,0 1 0 0 0,0 0 0 0 0,0 1-1 0 0,1 0 1 0 0,0 0 0 0 0,0 0 0 0 0,0 1 0 0 0,1 0 0 0 0,-6 7-21 0 0,-47 43 208 0 0,42-36 35 0 0,10-13-77 0 0,1 0 0 0 0,0 1 0 0 0,-5 8-166 0 0,-3 7 118 0 0,10-17-81 0 0,0 0 0 0 0,0 0 0 0 0,1 0 0 0 0,0 1 0 0 0,0-1 1 0 0,1 1-1 0 0,-1 2-37 0 0,-3 11 117 0 0,5-15-84 0 0,-1 0 0 0 0,1 0 0 0 0,-1 0 1 0 0,2 0-1 0 0,-1 0 0 0 0,0 1 0 0 0,1-1 1 0 0,0 0-1 0 0,0 1 0 0 0,1 3-33 0 0,1-5 20 0 0,0-1-1 0 0,1 0 1 0 0,-1 1-1 0 0,1-1 1 0 0,-1 0-1 0 0,4 2-19 0 0,1 3 28 0 0,-5-6-20 0 0,0 0 0 0 0,0 0 0 0 0,0 0 0 0 0,1-1-1 0 0,-1 1 1 0 0,1 0 0 0 0,-1-1 0 0 0,1 0-1 0 0,-1 0 1 0 0,1 1 0 0 0,0-2 0 0 0,0 1-1 0 0,-1 0 1 0 0,1 0 0 0 0,0-1 0 0 0,0 0 0 0 0,0 1-1 0 0,0-1 1 0 0,0 0 0 0 0,0-1 0 0 0,-1 1-1 0 0,1 0 1 0 0,3-1-8 0 0,0-1 12 0 0,0 0-1 0 0,1 1 1 0 0,-1-2 0 0 0,0 1-1 0 0,0-1 1 0 0,0 0-1 0 0,-1 0 1 0 0,1-1-1 0 0,-1 1 1 0 0,1-1-12 0 0,6-7 112 0 0,0 0 0 0 0,0-1 0 0 0,-1 0 0 0 0,-1-1-1 0 0,0 0 1 0 0,-1 0 0 0 0,0-1 0 0 0,-1-1 0 0 0,0 1 0 0 0,-2-1 0 0 0,3-6-112 0 0,40-116 2688 0 0,-23 86-1792 0 0,-21 44-712 0 0,-4 7-159 0 0,-1-1-1 0 0,1 1 1 0 0,-1-1-1 0 0,0 1 0 0 0,1-1 1 0 0,-1 1-1 0 0,0-1 1 0 0,1 0-1 0 0,-1 1 1 0 0,0-1-1 0 0,1 1 1 0 0,-1-1-1 0 0,0 0 1 0 0,0 1-1 0 0,0-1 1 0 0,0 0-1 0 0,0 1 1 0 0,0-1-1 0 0,0 0 1 0 0,0 1-1 0 0,0-1-24 0 0,4-8 154 0 0,-1 9-44 0 0,-4 3 141 0 0,-8 17-220 0 0,2-1 1 0 0,0 1-1 0 0,1 1-31 0 0,-16 47 50 0 0,15-50-39 0 0,0 0 0 0 0,2 0 1 0 0,0 0-1 0 0,1 1 0 0 0,0 11-11 0 0,-15 66 3 0 0,1-8-3 0 0,9-35 0 0 0,3-26 0 0 0,2 0 0 0 0,1 0 0 0 0,1 8 0 0 0,2-35 0 0 0,0 13 0 0 0,1 0 0 0 0,0-1 0 0 0,2 13 0 0 0,-2-22 0 0 0,-1 0 0 0 0,1 0 0 0 0,0 0 0 0 0,0-1 0 0 0,0 1 0 0 0,0 0 0 0 0,1 0 0 0 0,-1-1 0 0 0,1 1 0 0 0,-1-1 0 0 0,1 0 0 0 0,0 1 0 0 0,0-1 0 0 0,0 0 0 0 0,0 0 0 0 0,1 0 0 0 0,-1 0 0 0 0,0-1 0 0 0,1 1 0 0 0,-3-2 0 0 0,39 17-1 0 0,-37-16 4 0 0,1 0 1 0 0,0-1-1 0 0,-1 1 0 0 0,1-1 1 0 0,0 0-1 0 0,-1 0 0 0 0,1 0 1 0 0,0 0-1 0 0,0-1 1 0 0,-1 1-1 0 0,1-1 0 0 0,0 0 1 0 0,-1 1-1 0 0,2-2-3 0 0,24-5 150 0 0,-23 6-77 0 0,0 0 0 0 0,0 0 0 0 0,0-1 0 0 0,0 0 0 0 0,0 0 0 0 0,0 0-73 0 0,5-2 98 0 0,-9 4-73 0 0,0-1 0 0 0,0 1 1 0 0,0 0-1 0 0,1-1 0 0 0,-1 1 1 0 0,0-1-1 0 0,0 0 1 0 0,0 1-1 0 0,0-1 0 0 0,0 0 1 0 0,0 1-1 0 0,0-1 1 0 0,0 0-1 0 0,0 0 0 0 0,0 0 1 0 0,0 0-1 0 0,0 0 0 0 0,-1 0 1 0 0,1 0-1 0 0,0 0 1 0 0,-1-1-1 0 0,1 1 0 0 0,-1 0 1 0 0,1 0-1 0 0,-1 0 0 0 0,0-1 1 0 0,1 1-26 0 0,-1 0 167 0 0,0 1 18 0 0,0 0 4 0 0,0 0-29 0 0,0 0-102 0 0,0 0-2086 0 0,0 0-8240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15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 3912 0 0,'3'-9'4609'0'0,"-3"10"-4552"0"0,0-1-1 0 0,0 0 0 0 0,0 0 1 0 0,0 0-1 0 0,0 0 1 0 0,0 0-1 0 0,0 0 0 0 0,0 0 1 0 0,0 0-1 0 0,0 0 1 0 0,0 1-1 0 0,0-1 0 0 0,0 0 1 0 0,0 0-1 0 0,0 0 1 0 0,0 0-1 0 0,0 0 0 0 0,0 0 1 0 0,0 0-1 0 0,0 0 1 0 0,0 0-1 0 0,0 0 1 0 0,0 1-1 0 0,0-1 0 0 0,0 0 1 0 0,0 0-1 0 0,0 0 1 0 0,0 0-1 0 0,0 0 0 0 0,0 0 1 0 0,0 0-1 0 0,0 0 1 0 0,1 0-1 0 0,-1 0 0 0 0,0 0 1 0 0,0 0-1 0 0,0 0 1 0 0,0 0-1 0 0,0 0 0 0 0,0 0 1 0 0,0 0-1 0 0,0 1 1 0 0,0-1-1 0 0,0 0 1 0 0,1 0-1 0 0,-1 0 0 0 0,0 0 1 0 0,0 0-1 0 0,0 0 1 0 0,0 0-1 0 0,0 0 0 0 0,0 0 1 0 0,0-1-1 0 0,0 1 1 0 0,0 0-57 0 0,0 1 689 0 0,0-1-378 0 0,0 0-95 0 0,3-10-682 0 0,-2 10-8372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16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5920 0 0,'0'0'846'0'0,"0"-34"5621"0"0,0 22-5444 0 0,0 10-832 0 0,0 8-1798 0 0,0-5-7569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3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1 125 4120 0 0,'0'0'715'0'0,"0"0"8"0"0,0 0 0 0 0,0 0-22 0 0,0 0-98 0 0,0 0-20 0 0,0 0 1 0 0,0 0-39 0 0,0 0-152 0 0,0 0-27 0 0,0 0 2 0 0,0 0-56 0 0,0 0-226 0 0,0 0-59 0 0,0 0 4 0 0,0 0 6 0 0,0 0 22 0 0,4 0 5 0 0,-2 0-58 0 0,-1 0 0 0 0,0 1 1 0 0,0-1-1 0 0,1 0 1 0 0,-1 0-1 0 0,0 1 0 0 0,1-1 1 0 0,-1 1-1 0 0,0-1 0 0 0,0 1 1 0 0,0-1-1 0 0,1 1 1 0 0,-1 0-1 0 0,0-1 0 0 0,0 1 1 0 0,0 0-1 0 0,0 0 0 0 0,0 0 1 0 0,0 0-1 0 0,-1 0 1 0 0,1 0-7 0 0,1 2 33 0 0,0 1 0 0 0,-1-1 0 0 0,1 1 1 0 0,-1 0-1 0 0,0-1 0 0 0,0 1 0 0 0,0 0 1 0 0,0 1-34 0 0,4 13 72 0 0,1 0 0 0 0,0 0 0 0 0,2 0 0 0 0,6 12-72 0 0,-13-28 14 0 0,1 1 1 0 0,-1-1 0 0 0,0 1 0 0 0,1-1 0 0 0,-1 0-1 0 0,1 0 1 0 0,0 1 0 0 0,0-1 0 0 0,0 0 0 0 0,0-1-1 0 0,1 2-14 0 0,0-2 85 0 0,-1-1 0 0 0,0 1 0 0 0,0-1 0 0 0,1 0 0 0 0,-1 0 0 0 0,0 0 0 0 0,1 0 0 0 0,-1 0 0 0 0,0 0 0 0 0,1-1 0 0 0,-1 1 0 0 0,0-1 0 0 0,0 1 0 0 0,0-1 0 0 0,1 0 0 0 0,0-1-85 0 0,3 0 113 0 0,-1 0 0 0 0,1-1 0 0 0,-1 0 0 0 0,0 0 0 0 0,0-1 0 0 0,4-2-113 0 0,-2 0 170 0 0,0 0 1 0 0,-1-1 0 0 0,0 0-1 0 0,0 0 1 0 0,0 0 0 0 0,-1-1-1 0 0,0 0 1 0 0,-1 0 0 0 0,2-3-171 0 0,22-37 846 0 0,-22 39-628 0 0,0-1 1 0 0,-1 0-1 0 0,0 0 1 0 0,0 0-1 0 0,2-9-218 0 0,22-47 1489 0 0,-24 60-1167 0 0,-4 5-296 0 0,-1 1 0 0 0,0 0 0 0 0,0 0-1 0 0,1 0 1 0 0,-1 0 0 0 0,0-1-1 0 0,1 1 1 0 0,-1 0 0 0 0,0 0 0 0 0,0-1-1 0 0,0 1 1 0 0,1 0 0 0 0,-1-1-1 0 0,0 1 1 0 0,0 0 0 0 0,0 0 0 0 0,1-1-1 0 0,-1 1 1 0 0,0 0 0 0 0,0-1-1 0 0,0 1 1 0 0,0 0 0 0 0,0-1 0 0 0,0 1-1 0 0,0 0 1 0 0,0-1 0 0 0,0 1-1 0 0,0 0 1 0 0,0-1 0 0 0,0 1 0 0 0,0 0-1 0 0,0-1 1 0 0,0 1-26 0 0,0 8 800 0 0,0 2-3567 0 0,0-10-10160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4.0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3 4912 0 0,'0'0'585'0'0,"0"0"7"0"0,0-1 3300 0 0,-1-1-3416 0 0,-8 95 697 0 0,9 20-633 0 0,0-95-317 0 0,-1-1-1 0 0,-2 17-222 0 0,-1 24 378 0 0,4 47 1022 0 0,0-104-1381 0 0,1 0-1 0 0,-1 0 1 0 0,0 0 0 0 0,1 0-1 0 0,-1 0 1 0 0,1 0 0 0 0,0 0-1 0 0,-1 0 1 0 0,1 0 0 0 0,0 0-1 0 0,-1 0 1 0 0,1 0 0 0 0,0 0-1 0 0,0 0 1 0 0,0-1 0 0 0,0 1-1 0 0,0 0 1 0 0,0-1 0 0 0,0 1-1 0 0,0-1 1 0 0,0 1 0 0 0,0-1-1 0 0,0 1 1 0 0,0-1 0 0 0,1 0-1 0 0,-1 0 1 0 0,0 1 0 0 0,0-1-1 0 0,0 0 1 0 0,1 0-19 0 0,10-5-1835 0 0,-11 5-7547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4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 44 5224 0 0,'-41'3'3941'0'0,"38"-2"-3945"0"0,0 0-1 0 0,0 0 0 0 0,1 1 1 0 0,-1-1-1 0 0,0 1 0 0 0,1-1 0 0 0,-1 1 1 0 0,1 0-1 0 0,0 0 0 0 0,-2 2 5 0 0,-23 17 262 0 0,22-19-219 0 0,1 1 0 0 0,0-1 1 0 0,1 1-1 0 0,-1 0 0 0 0,0 1 1 0 0,1-1-1 0 0,0 0 0 0 0,-1 1 1 0 0,1 0-1 0 0,1 0 0 0 0,-1 0 1 0 0,1 0-1 0 0,-1 0 0 0 0,0 3-43 0 0,-1 5 124 0 0,0 0 0 0 0,1 0 0 0 0,1 0-1 0 0,-1 0 1 0 0,1 12-124 0 0,2-21 35 0 0,0 0 0 0 0,0 0 0 0 0,0 1 0 0 0,0-1 0 0 0,1 0 0 0 0,0 0 0 0 0,-1 0 0 0 0,1 0 0 0 0,0 1 0 0 0,1-1 0 0 0,-1-1 0 0 0,0 1 0 0 0,1 0 0 0 0,0 0 0 0 0,-1 0 0 0 0,1-1 0 0 0,0 1 0 0 0,1-1 0 0 0,-1 0 0 0 0,0 1 0 0 0,1-1 0 0 0,-1 0 0 0 0,1 0 0 0 0,-1-1 0 0 0,1 1-35 0 0,2 1 84 0 0,0 1-48 0 0,1-1-1 0 0,-1 0 1 0 0,1 0-1 0 0,0 0 0 0 0,0 0 1 0 0,0-1-1 0 0,0 0 1 0 0,0 0-1 0 0,0-1 1 0 0,1 0-1 0 0,-1 0 0 0 0,1 0 1 0 0,-1-1-1 0 0,0 0 1 0 0,5 0-36 0 0,-4-1 31 0 0,0 0 1 0 0,0-1-1 0 0,-1 0 1 0 0,1 0-1 0 0,-1 0 1 0 0,1-1 0 0 0,-1 0-1 0 0,0 0 1 0 0,0-1-1 0 0,0 0 1 0 0,0 0-1 0 0,-1 0 1 0 0,1-1-1 0 0,-1 1 1 0 0,0-1 0 0 0,0-1-1 0 0,-1 1 1 0 0,2-3-32 0 0,-3 1 47 0 0,0-1 0 0 0,-1 1-1 0 0,0 0 1 0 0,0-1 0 0 0,-1 0 0 0 0,0 1 0 0 0,0-1 0 0 0,0 0 0 0 0,-2-7-47 0 0,1 8 48 0 0,-1-1-1 0 0,0 1 1 0 0,0-1-1 0 0,-1 1 1 0 0,0 0-1 0 0,0 0 0 0 0,0 0 1 0 0,-1 0-1 0 0,-1 0 1 0 0,1 0-1 0 0,-1 1 1 0 0,-1-2-48 0 0,-2-2 109 0 0,0 0 1 0 0,-1 0 0 0 0,-1 1 0 0 0,1 0-1 0 0,-2 1 1 0 0,-9-7-110 0 0,17 13-13 0 0,-1 0 0 0 0,0 1 0 0 0,1 0 0 0 0,-1 0 1 0 0,0 0-1 0 0,0 0 0 0 0,0 0 0 0 0,0 0 0 0 0,0 1 0 0 0,0-1 0 0 0,0 1 0 0 0,0 0 0 0 0,-1 0 0 0 0,1 0 0 0 0,0 1 13 0 0,-3-1-823 0 0,6 0-8682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4.8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5824 0 0,'6'9'267'0'0,"0"4"-86"0"0,-6-12-161 0 0,0 0 1 0 0,0-1-1 0 0,0 1 0 0 0,0-1 0 0 0,0 1 0 0 0,0-1 0 0 0,0 1 0 0 0,0 0 0 0 0,1-1 0 0 0,-1 1 1 0 0,0-1-1 0 0,0 1 0 0 0,1-1 0 0 0,-1 1 0 0 0,0-1 0 0 0,1 0 0 0 0,-1 1 0 0 0,0-1 0 0 0,1 1 1 0 0,-1-1-1 0 0,1 0 0 0 0,-1 1 0 0 0,1-1 0 0 0,-1 0 0 0 0,1 1 0 0 0,-1-1 0 0 0,1 0 0 0 0,-1 0 1 0 0,1 1-1 0 0,-1-1 0 0 0,1 0-20 0 0,3 7 246 0 0,0 1 1 0 0,-1-1 0 0 0,0 1-1 0 0,0 0 1 0 0,0 3-247 0 0,10 68 930 0 0,-11-59-621 0 0,2 0-1 0 0,0 1 1 0 0,1-1-1 0 0,6 15-308 0 0,-9-31 43 0 0,0 1 1 0 0,1-1-1 0 0,-1 0 0 0 0,1 0 1 0 0,0 0-1 0 0,1 0 0 0 0,-1 0 0 0 0,1-1 1 0 0,-1 1-1 0 0,1-1 0 0 0,0 0 1 0 0,1 0-1 0 0,0 0-43 0 0,3 2 108 0 0,0-1 0 0 0,0 0 0 0 0,1 0 0 0 0,0-1 0 0 0,-1 0 0 0 0,10 1-108 0 0,-13-3 66 0 0,1 0 1 0 0,0 0 0 0 0,-1-1 0 0 0,1 1-1 0 0,0-1 1 0 0,0-1 0 0 0,0 1 0 0 0,-1-1-1 0 0,1 0 1 0 0,0 0 0 0 0,-1-1 0 0 0,1 1-1 0 0,-1-1 1 0 0,1-1 0 0 0,-1 1 0 0 0,2-2-67 0 0,-1 0 107 0 0,-1 0 0 0 0,1 0 1 0 0,-1-1-1 0 0,0 1 0 0 0,0-1 0 0 0,-1-1 1 0 0,1 1-1 0 0,-1-1 0 0 0,-1 1 0 0 0,1-1 1 0 0,-1 0-1 0 0,0 0 0 0 0,2-6-107 0 0,3-5 238 0 0,-6 14-189 0 0,0 0-1 0 0,0-1 0 0 0,-1 0 0 0 0,1 1 0 0 0,-1-1 1 0 0,0 0-1 0 0,0 0 0 0 0,0 0 0 0 0,0 0 0 0 0,-1 0 1 0 0,0 1-1 0 0,1-1 0 0 0,-2 0 0 0 0,1 0 1 0 0,0-1-49 0 0,-6-37 492 0 0,6 34-374 0 0,0 0-1 0 0,-1 1 1 0 0,-1-1 0 0 0,1 0 0 0 0,-3-4-118 0 0,-8-48 541 0 0,14 52-261 0 0,0 2-2476 0 0,-2 6-8262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5.4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7 4816 0 0,'0'-7'3454'0'0,"-1"11"122"0"0,-5-3-3425 0 0,0 0 0 0 0,0 0 0 0 0,0 1 0 0 0,0 0 0 0 0,0 1-1 0 0,0-1 1 0 0,0 1 0 0 0,1 0 0 0 0,0 0 0 0 0,-4 3-151 0 0,-14 7 151 0 0,17-9-122 0 0,0 1 0 0 0,0-1 0 0 0,0 1 0 0 0,1 0 0 0 0,-1 0 0 0 0,1 0 1 0 0,0 1-1 0 0,1 0 0 0 0,0 0 0 0 0,0 0 0 0 0,0 1 0 0 0,-1 2-29 0 0,-5 10 99 0 0,1 1 0 0 0,2 1 1 0 0,-4 11-100 0 0,10-26 24 0 0,0-1 1 0 0,1 0-1 0 0,-1 0 0 0 0,1 0 0 0 0,0 0 1 0 0,1 0-1 0 0,-1 1 0 0 0,1-1 1 0 0,0 0-25 0 0,2 12 77 0 0,-3-15-70 0 0,1 0 1 0 0,0-1-1 0 0,0 1 1 0 0,-1-1-1 0 0,1 0 1 0 0,0 1-1 0 0,1-1 1 0 0,-1 0 0 0 0,0 1-1 0 0,0-1 1 0 0,0 0-1 0 0,1 0 1 0 0,-1 0-1 0 0,1 0 1 0 0,-1 0-1 0 0,2 0-7 0 0,28 14 96 0 0,-15-10-69 0 0,1 0 1 0 0,0-2-1 0 0,0 0 1 0 0,0-1-1 0 0,0-1 0 0 0,1 0 1 0 0,12-2-28 0 0,5 0 6 0 0,-24 1 15 0 0,0 0 0 0 0,0-1 0 0 0,0 0 1 0 0,0-1-1 0 0,0 0 0 0 0,1-1-21 0 0,75-19-1648 0 0,-85 22-7886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5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1 388 7936 0 0,'1'-24'1177'0'0,"8"-9"1079"0"0,29-75-1073 0 0,-20 55 59 0 0,6-11-1242 0 0,-21 58 66 0 0,-1-1 85 0 0,1 0 1 0 0,0 0-1 0 0,0 0 1 0 0,1 0 0 0 0,0 1-1 0 0,0 0 1 0 0,0 0 0 0 0,1 0-1 0 0,0 0 1 0 0,0 1-1 0 0,0-1 1 0 0,1 1 0 0 0,0 1-1 0 0,1-2-151 0 0,14-2 1044 0 0,-21 8-1027 0 0,1-1-1 0 0,0 1 1 0 0,-1 0-1 0 0,1 0 0 0 0,0 1 1 0 0,-1-1-1 0 0,1 0 1 0 0,0 0-1 0 0,-1 0 1 0 0,1 0-1 0 0,0 0 0 0 0,-1 1 1 0 0,1-1-1 0 0,0 0 1 0 0,-1 1-1 0 0,1-1 1 0 0,-1 0-1 0 0,1 1 0 0 0,-1-1 1 0 0,1 1-1 0 0,-1-1 1 0 0,1 1-1 0 0,-1-1 1 0 0,1 1-1 0 0,-1-1 0 0 0,0 1 1 0 0,1 0-1 0 0,-1-1 1 0 0,0 1-1 0 0,1-1 0 0 0,-1 1-16 0 0,34 57 144 0 0,-18-23-122 0 0,1-1-1 0 0,2-1 0 0 0,12 17-21 0 0,6-7-100 0 0,-30-36 60 0 0,0 1 1 0 0,0-1 0 0 0,-1 1-1 0 0,0 1 1 0 0,0-1-1 0 0,-1 1 1 0 0,0 0-1 0 0,-1 1 40 0 0,1 1 4 0 0,-4-9-1 0 0,0 0 1 0 0,0 0-1 0 0,-1 0 1 0 0,1 0-1 0 0,0 0 1 0 0,-1 1-1 0 0,0-1 0 0 0,1 0 1 0 0,-1 0-1 0 0,0 0 1 0 0,0 1-4 0 0,0-5-2173 0 0,0 1-8687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6.2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83 8936 0 0,'-9'-2'844'0'0,"5"3"432"0"0,9-4-1034 0 0,1 0 0 0 0,-1 0 0 0 0,1 1 0 0 0,0-1 0 0 0,-1 1 0 0 0,1 1 1 0 0,0-1-1 0 0,0 1 0 0 0,1 0 0 0 0,4 0-242 0 0,20-5 123 0 0,18-6-109 0 0,0 2 1 0 0,19 0-15 0 0,96-11-15 0 0,-155 20-275 0 0,1 1-1 0 0,0 0 1 0 0,0 1-1 0 0,0 0 1 0 0,0 1-1 0 0,-1-1 1 0 0,4 3 290 0 0,-10-4-8293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0.7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94 9440 0 0,'-1'0'110'0'0,"0"0"1"0"0,0 0-1 0 0,0 0 1 0 0,0 0 0 0 0,0 0-1 0 0,0 0 1 0 0,1-1-1 0 0,-1 1 1 0 0,0 0 0 0 0,0-1-1 0 0,0 1 1 0 0,0-1-1 0 0,0 1 1 0 0,0-1-1 0 0,1 1 1 0 0,-1-1 0 0 0,-1 0-111 0 0,3-4 1312 0 0,12 3-672 0 0,-8 1-613 0 0,0 0-1 0 0,0-1 1 0 0,0 1 0 0 0,-1-1 0 0 0,1-1 0 0 0,0 1 0 0 0,-1 0 0 0 0,0-1 0 0 0,1 0 0 0 0,2-3-27 0 0,8-4 3 0 0,0 3-190 0 0,1 0 0 0 0,0 1 1 0 0,0 0-1 0 0,1 1 1 0 0,-1 1-1 0 0,1 1 1 0 0,0 0-1 0 0,14 0 187 0 0,-27 3-190 0 0,9-1-8287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6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7 352 6824 0 0,'0'0'344'0'0,"0"0"-2"0"0,0 0-3 0 0,0 0-19 0 0,0 0-88 0 0,0 0-17 0 0,0 0 1 0 0,0-10 672 0 0,-4-19-176 0 0,2 0 1 0 0,2 0 0 0 0,1-24-713 0 0,0 46 87 0 0,-1 2 15 0 0,0 0 1 0 0,1-1-1 0 0,0 1 0 0 0,1 0 0 0 0,-1 0 1 0 0,2-3-103 0 0,-3 6 81 0 0,1 0 0 0 0,0 0 0 0 0,0 0 0 0 0,0 0 0 0 0,0 0 0 0 0,0 0 0 0 0,1 1 0 0 0,-1-1 0 0 0,0 0 0 0 0,1 1 0 0 0,0-1 0 0 0,-1 1 0 0 0,1 0 0 0 0,0-1 0 0 0,-1 1 0 0 0,1 0 0 0 0,1 0-81 0 0,-3 1 32 0 0,1 0 1 0 0,0 0 0 0 0,-1 0 0 0 0,1 0-1 0 0,-1 0 1 0 0,1 0 0 0 0,0 0 0 0 0,-1 0 0 0 0,1 0-1 0 0,-1 1 1 0 0,1-1 0 0 0,0 0 0 0 0,-1 0-1 0 0,1 1 1 0 0,-1-1 0 0 0,1 0 0 0 0,-1 1-1 0 0,1-1 1 0 0,-1 1 0 0 0,1-1 0 0 0,-1 1 0 0 0,1-1-1 0 0,-1 1 1 0 0,1 0-33 0 0,12 16 560 0 0,-8-10-433 0 0,44 55 572 0 0,-40-48-583 0 0,1-1 1 0 0,1 0-1 0 0,-1-1 0 0 0,2 0 1 0 0,0-1-1 0 0,0 0 0 0 0,12 7-116 0 0,-9-8-45 0 0,0-2-1 0 0,1 1 1 0 0,0-2 0 0 0,0 0-1 0 0,1-1 1 0 0,7 1 45 0 0,-22-6-35 0 0,1 0 0 0 0,-1-1-1 0 0,1 0 1 0 0,-1 0 0 0 0,1 0 0 0 0,-1 0-1 0 0,1 0 1 0 0,-1 0 0 0 0,1 0-1 0 0,-1-1 1 0 0,1 1 0 0 0,-1-1 0 0 0,1 0-1 0 0,-1 0 1 0 0,0 0 0 0 0,1 0 0 0 0,-1 0-1 0 0,0-1 1 0 0,1 1 35 0 0,0-2-22 0 0,0 0 1 0 0,0 0-1 0 0,0 0 0 0 0,0 0 1 0 0,0-1-1 0 0,-1 1 0 0 0,0-1 1 0 0,1 1-1 0 0,-1-1 0 0 0,0 0 1 0 0,-1 0 21 0 0,3-7 29 0 0,0 0-1 0 0,0-1 1 0 0,-2 1 0 0 0,1-1 0 0 0,-2 0 0 0 0,1 0 0 0 0,-1-10-29 0 0,-3-42 541 0 0,1 13 781 0 0,4-35-1322 0 0,-3 85-75 0 0,1-1 0 0 0,-1 0 0 0 0,1 0 0 0 0,-1 1-1 0 0,1-1 1 0 0,0 0 0 0 0,0 1 0 0 0,0-1 0 0 0,0 0-1 0 0,0 1 1 0 0,0 0 0 0 0,1-1 75 0 0,-1 0-1207 0 0,0 1-10003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7.4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1 5520 0 0,'-2'52'3683'0'0,"-4"13"-3683"0"0,1-4 1429 0 0,4-34-1338 0 0,2-19-78 0 0,-2 0 1 0 0,1 0-1 0 0,-1 0 1 0 0,0 0-1 0 0,-1 0-13 0 0,2 37 18 0 0,0-43-20 0 0,0 1 0 0 0,0-1 0 0 0,0 0 0 0 0,1 1 1 0 0,-1-1-1 0 0,0 0 0 0 0,1 0 0 0 0,0 0 0 0 0,0 1 0 0 0,0-1 2 0 0,4 19-13 0 0,-5 7 838 0 0,0-24-242 0 0,0-18-285 0 0,-3-43-42 0 0,1 40-172 0 0,1-1 0 0 0,1 0 0 0 0,1 1 0 0 0,0-1 0 0 0,3-9-84 0 0,-1 13 43 0 0,0 1 1 0 0,1-1-1 0 0,1 1 0 0 0,0-1 0 0 0,1 1 0 0 0,0 1 0 0 0,1-1 1 0 0,5-7-44 0 0,-10 19 4 0 0,-1-1 1 0 0,1 1 0 0 0,0-1 0 0 0,-1 1-1 0 0,1-1 1 0 0,0 1 0 0 0,0 0 0 0 0,0 0-1 0 0,0 0 1 0 0,0 0 0 0 0,0 0 0 0 0,0 1-1 0 0,0-1 1 0 0,0 0 0 0 0,1 1-5 0 0,22-11 41 0 0,-21 9-34 0 0,0 0 1 0 0,0-1-1 0 0,0 2 1 0 0,0-1 0 0 0,0 0-1 0 0,0 1 1 0 0,1 0 0 0 0,-1 0-1 0 0,0 0 1 0 0,1 0-1 0 0,-1 1 1 0 0,0 0 0 0 0,1 0-1 0 0,2 0-7 0 0,4 1 4 0 0,-1 1 0 0 0,-1-1 0 0 0,1 2-1 0 0,0-1 1 0 0,0 1 0 0 0,0 1-4 0 0,-8-3 0 0 0,4 1 4 0 0,-1 0-1 0 0,0 1 0 0 0,0-1 1 0 0,1 1-1 0 0,3 3-3 0 0,-8-5 0 0 0,0-1 1 0 0,0 1-1 0 0,-1 0 1 0 0,1 0-1 0 0,0 0 1 0 0,0 0-1 0 0,0 0 1 0 0,-1 0-1 0 0,1 0 1 0 0,-1 0-1 0 0,1 0 1 0 0,0 0-1 0 0,-1 0 1 0 0,0 0-1 0 0,1 1 0 0 0,-1-1 1 0 0,0 0-1 0 0,0 0 1 0 0,1 0-1 0 0,-1 0 1 0 0,0 1-1 0 0,0-1 1 0 0,0 0-1 0 0,-1 0 1 0 0,1 1-1 0 0,0-1 1 0 0,0 0-1 0 0,-1 0 1 0 0,1 1-1 0 0,-1 1-1 0 0,0 0 1 0 0,0 0 0 0 0,0 0-1 0 0,0-1 1 0 0,-1 1-1 0 0,1 0 1 0 0,-1 0 0 0 0,1-1-1 0 0,-1 1 1 0 0,0-1 0 0 0,0 0-1 0 0,0 1 1 0 0,-1-1 0 0 0,1 0-1 0 0,0 0 1 0 0,-1-1 0 0 0,1 1-1 0 0,-1 0 1 0 0,-1 0 0 0 0,-86 48-9 0 0,53-13 33 0 0,35-34-16 0 0,1 1 1 0 0,0 0 0 0 0,0 0 0 0 0,0 0-1 0 0,1 1 1 0 0,-1-1 0 0 0,1 0 0 0 0,0 0 0 0 0,0 0-1 0 0,0 0 1 0 0,1 0 0 0 0,0 2-9 0 0,0-4-1 0 0,0 0 0 0 0,0-1 1 0 0,0 1-1 0 0,0 0 0 0 0,0-1 0 0 0,1 0 1 0 0,-1 1-1 0 0,1-1 0 0 0,-1 0 0 0 0,1 1 1 0 0,-1-1-1 0 0,1 0 0 0 0,0 0 1 0 0,24 14-7 0 0,-19-12 7 0 0,0 0 0 0 0,0-1 0 0 0,0 1 0 0 0,1-2 0 0 0,-1 1 0 0 0,0-1 0 0 0,8 0 0 0 0,18 3 0 0 0,-17-2 68 0 0,0 0 0 0 0,0-2 1 0 0,0 0-1 0 0,9-2-68 0 0,20 1-1980 0 0,-32 1-6713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7.9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5920 0 0,'0'4'494'0'0,"1"-1"0"0"0,-1 1 0 0 0,0 0 0 0 0,1 0 0 0 0,0-1 0 0 0,0 1-1 0 0,0 0 1 0 0,0-1 0 0 0,1 1 0 0 0,0 2-494 0 0,1 0 150 0 0,1 2 144 0 0,0 1-105 0 0,-1-1 0 0 0,0 0 0 0 0,0 1 0 0 0,-1 0 0 0 0,2 9-189 0 0,6 29 602 0 0,-10 8-1394 0 0,0-54-7826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8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8136 0 0,'36'37'3313'0'0,"-33"-32"-3246"0"0,0-1 0 0 0,0 1 0 0 0,0 0 0 0 0,-1 0 0 0 0,0 1-1 0 0,0-1 1 0 0,0 0 0 0 0,0 1 0 0 0,-1-1 0 0 0,0 3-67 0 0,6 16 43 0 0,24 69 76 0 0,-27-82 13 0 0,0 1 1 0 0,0 0 0 0 0,-1-1 0 0 0,-1 1-1 0 0,0 1 1 0 0,-1-1 0 0 0,0 8-133 0 0,-1-19 64 0 0,0-1 3 0 0,0 0-17 0 0,0 0-7 0 0,-5-24 277 0 0,1-39-223 0 0,2 46 4 0 0,1 0 1 0 0,1 0-1 0 0,0 0 1 0 0,1-1-1 0 0,1 1 0 0 0,2-7-101 0 0,0-14 409 0 0,-4 34-351 0 0,0 0 1 0 0,0 0-1 0 0,1 1 1 0 0,-1-1-1 0 0,1 0 1 0 0,0 0 0 0 0,0 0-1 0 0,0 0 1 0 0,1 1-1 0 0,-1-1 1 0 0,1 0-1 0 0,0 1 1 0 0,0-1-1 0 0,0 1 1 0 0,1-1-59 0 0,0 1 49 0 0,0 1-1 0 0,1-1 1 0 0,-1 1 0 0 0,1 0-1 0 0,-1 0 1 0 0,1 0 0 0 0,0 0-1 0 0,-1 1 1 0 0,1 0 0 0 0,0-1-1 0 0,0 1 1 0 0,0 1 0 0 0,0-1-1 0 0,0 1 1 0 0,0-1 0 0 0,1 1 0 0 0,-1 0-1 0 0,4 1-48 0 0,6 0 11 0 0,1 1 1 0 0,0 0-1 0 0,-1 1 0 0 0,10 3-11 0 0,-14-3 3 0 0,-1 1-1 0 0,1 1 1 0 0,-1-1 0 0 0,1 2-1 0 0,-2-1 1 0 0,1 1 0 0 0,0 1-1 0 0,-1-1 1 0 0,-1 1 0 0 0,1 1-1 0 0,0 1-2 0 0,-5-5-3 0 0,0 0 0 0 0,0 0 0 0 0,0 0 0 0 0,-1 1 0 0 0,0-1 0 0 0,0 1 0 0 0,0-1 0 0 0,-1 1 0 0 0,1 2 3 0 0,-1-5-2 0 0,-1 0 1 0 0,1 0 0 0 0,-1 0-1 0 0,0 0 1 0 0,0 0 0 0 0,0 1-1 0 0,0-1 1 0 0,0 0 0 0 0,0 0-1 0 0,-1 0 1 0 0,1 0 0 0 0,-1 0-1 0 0,1 0 1 0 0,-1 0 0 0 0,0 0-1 0 0,0 0 1 0 0,0 0 0 0 0,0 0-1 0 0,0 0 1 0 0,0-1 0 0 0,-1 1-1 0 0,0 1 2 0 0,-14 14-12 0 0,11-12 9 0 0,0 1 0 0 0,0-1 1 0 0,0 0-1 0 0,-1 0 0 0 0,0-1 0 0 0,-4 3 3 0 0,-10 2-5 0 0,0-1-1 0 0,0-2 1 0 0,-1 0 0 0 0,0-1-1 0 0,0 0 1 0 0,0-2 0 0 0,-9 0 5 0 0,24-2-3 0 0,-63 0-135 0 0,50-7-2180 0 0,18 6-7779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8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346 0 8432 0 0,'-22'0'1792'0'0,"15"1"-1759"0"0,-1-1 1 0 0,1 1-1 0 0,0 1 1 0 0,0-1-1 0 0,-1 1 1 0 0,1 1 0 0 0,1-1-1 0 0,-2 1-33 0 0,-36 11 76 0 0,31-12-11 0 0,0 2 1 0 0,0 0-1 0 0,1 0 1 0 0,-1 1 0 0 0,1 0-1 0 0,0 1 1 0 0,0 1-1 0 0,0 0-65 0 0,5-2 103 0 0,0 0-1 0 0,0 1 0 0 0,0-1 0 0 0,1 1 1 0 0,0 1-1 0 0,0-1 0 0 0,0 1 1 0 0,1 0-1 0 0,0 0 0 0 0,0 1 0 0 0,1-1 1 0 0,-3 7-103 0 0,2-2 99 0 0,1 0 1 0 0,0 1 0 0 0,1 0-1 0 0,0-1 1 0 0,0 1 0 0 0,2 0 0 0 0,0 0-1 0 0,0 1 1 0 0,1 6-100 0 0,1-17 15 0 0,-1 0 1 0 0,1 0-1 0 0,0 0 0 0 0,0-1 1 0 0,0 1-1 0 0,0 0 0 0 0,1-1 1 0 0,-1 1-1 0 0,1-1 0 0 0,0 1 1 0 0,-1-1-1 0 0,1 0 0 0 0,0 0 1 0 0,0 1-1 0 0,0-1 0 0 0,1-1 1 0 0,1 3-16 0 0,5 2 34 0 0,0 0 0 0 0,0-1 0 0 0,0 1 0 0 0,3-1-34 0 0,9 2 50 0 0,0 0 0 0 0,0-2 1 0 0,0-1-1 0 0,1 0 0 0 0,0-2 0 0 0,0 0 0 0 0,3-1-50 0 0,-3 0 17 0 0,1-1-1 0 0,-1-1 1 0 0,1-1 0 0 0,-1 0-1 0 0,0-2 1 0 0,2-1-17 0 0,-12-1-1749 0 0,-9 5-7055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9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64 10040 0 0,'3'0'0'0'0,"7"0"0"0"0,0 5 0 0 0,-5-2 320 0 0,-2-1-8 0 0,-3-2 0 0 0,11-5 0 0 0,7 0-104 0 0,2 1 0 0 0,-8-1 0 0 0,42-5 8 0 0,4 0-264 0 0,-7 2 16 0 0,-1 5-8 0 0,-6-2 8 0 0,-10 0-160 0 0,-4 0 0 0 0,3-4-8512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9.4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0 7632 0 0,'0'0'360'0'0,"-1"20"1801"0"0,-8 18-1681 0 0,0 0-1 0 0,3 1 1 0 0,0 8-480 0 0,-2 34 1718 0 0,8-77-1597 0 0,0-3-176 0 0,0 0 0 0 0,0-1 0 0 0,-1 1 1 0 0,1 0-1 0 0,0 0 0 0 0,0-1 0 0 0,0 1 0 0 0,0 0 0 0 0,0-1 0 0 0,0 1 0 0 0,1 0 0 0 0,-1 0 1 0 0,0-1-1 0 0,0 1 0 0 0,0 0 0 0 0,1-1 0 0 0,-1 1 0 0 0,0 0 0 0 0,1-1 0 0 0,-1 1 1 0 0,0-1-1 0 0,1 1 55 0 0,0-1-8736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29.8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0 127 7632 0 0,'6'-2'30'0'0,"0"0"0"0"0,-1 0 0 0 0,1 1 0 0 0,0-1 0 0 0,0 1 0 0 0,5 0-30 0 0,28-6 182 0 0,175-70 248 0 0,-202 74-423 0 0,-1 1 0 0 0,1 0-1 0 0,0 0 1 0 0,0 1-7 0 0,29-4-19 0 0,-11-1 65 0 0,1 1 0 0 0,-1 2 0 0 0,20 1-46 0 0,-47 2 45 0 0,1 0 0 0 0,-1 1 0 0 0,0-1 0 0 0,1 1 0 0 0,-1 0 0 0 0,0 0-1 0 0,0 0 1 0 0,0 0 0 0 0,0 1 0 0 0,0-1 0 0 0,0 1 0 0 0,0 0 0 0 0,-1 0 0 0 0,1 0-1 0 0,0 0 1 0 0,-1 0 0 0 0,0 1 0 0 0,0-1 0 0 0,1 1 0 0 0,-1-1 0 0 0,-1 1-1 0 0,1 0 1 0 0,0 0-45 0 0,3 13 235 0 0,-2 0 0 0 0,0 1 0 0 0,0-1 0 0 0,-2 0 0 0 0,1 12-235 0 0,-2 120 1277 0 0,0-144-1219 0 0,1 0 0 0 0,0 0 0 0 0,0 0 0 0 0,1 0 0 0 0,-1-1-1 0 0,1 1 1 0 0,0 0 0 0 0,0-1 0 0 0,0 1 0 0 0,0-1 0 0 0,0 0-1 0 0,1 0 1 0 0,2 2-58 0 0,0 3 311 0 0,-4-7-387 0 0,-1-1-1 0 0,0 1 1 0 0,0 0 0 0 0,1-1 0 0 0,-1 1 0 0 0,0-1-1 0 0,1 1 1 0 0,-1-1 0 0 0,0 1 0 0 0,1-1 0 0 0,-1 1 0 0 0,1-1-1 0 0,-1 1 1 0 0,1-1 0 0 0,-1 0 0 0 0,1 1 0 0 0,-1-1 0 0 0,1 0-1 0 0,-1 1 1 0 0,1-1 0 0 0,0 0 76 0 0,0 0-8237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0.2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7024 0 0,'1'0'23'0'0,"0"1"-1"0"0,0-1 1 0 0,0 1 0 0 0,0-1 0 0 0,0 1 0 0 0,0-1 0 0 0,0 1 0 0 0,0-1-1 0 0,0 1 1 0 0,-1 0 0 0 0,1 0 0 0 0,0-1 0 0 0,0 1 0 0 0,-1 0 0 0 0,1 0-1 0 0,-1 0 1 0 0,1 0 0 0 0,-1 0 0 0 0,1 0 0 0 0,-1-1 0 0 0,1 1 0 0 0,-1 0-1 0 0,1 1-22 0 0,10 32 943 0 0,-5-14-539 0 0,-2-10-132 0 0,0 0 0 0 0,-1 0 1 0 0,-1 1-1 0 0,1 6-272 0 0,-1-5 269 0 0,1-1 1 0 0,0 1-1 0 0,3 6-269 0 0,0-7 149 0 0,-6-10-117 0 0,1 0 1 0 0,0 1 0 0 0,0-1 0 0 0,-1 0 0 0 0,1 1 0 0 0,0-1 0 0 0,-1 1 0 0 0,0-1-1 0 0,1 0 1 0 0,-1 1 0 0 0,0-1 0 0 0,0 1 0 0 0,1 1-33 0 0,4 15 576 0 0,-4-17-602 0 0,-1 0-1 0 0,1 0 0 0 0,-1 0 0 0 0,1 0 1 0 0,-1 0-1 0 0,1 0 0 0 0,-1 0 0 0 0,0 0 1 0 0,1 0-1 0 0,-1 0 0 0 0,0 0 1 0 0,0 0-1 0 0,0 1 0 0 0,0-1 0 0 0,0 0 1 0 0,0 0-1 0 0,0 0 0 0 0,0 0 1 0 0,0 0-1 0 0,-1 0 0 0 0,1 0 0 0 0,0 0 1 0 0,-1 0-1 0 0,1 0 0 0 0,-1 0 1 0 0,1 0-1 0 0,-1 0 0 0 0,1 0 0 0 0,-1 0 1 0 0,0 0-1 0 0,0 0 27 0 0,1 0-7941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0.5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69 9648 0 0,'1'0'0'0'0,"6"0"0"0"0,-5 0 0 0 0,3 0 360 0 0,2 0 8 0 0,-2 0 0 0 0,21-3 0 0 0,16-2-136 0 0,0 0 0 0 0,-5 0 0 0 0,4-3 16 0 0,-4-4-208 0 0,-5 5 16 0 0,-2 4-8 0 0,7-2 0 0 0,-2 0-56 0 0,-10 0 8 0 0,0 0-9184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1.1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0 294 6824 0 0,'1'-1'156'0'0,"-1"0"0"0"0,0 0 0 0 0,1-1 1 0 0,-1 1-1 0 0,1 0 0 0 0,-1 0 0 0 0,1 0 0 0 0,0 0 1 0 0,-1 0-1 0 0,1 0 0 0 0,0 0 0 0 0,0 0 0 0 0,0 0 1 0 0,0 0-1 0 0,0 0 0 0 0,0 1 0 0 0,0-1 1 0 0,0 0-157 0 0,7-6 890 0 0,-2 0-664 0 0,0-1 1 0 0,-1 0-1 0 0,0 0 0 0 0,0 0 0 0 0,-1-1 0 0 0,0 0 0 0 0,0 1 0 0 0,-1-1 0 0 0,0-1 0 0 0,-1 1 0 0 0,0 0 0 0 0,0-1 0 0 0,-1-1-226 0 0,1-2 127 0 0,1-1-1 0 0,0 1 0 0 0,1 0 0 0 0,1 0 0 0 0,0 0 0 0 0,2-3-126 0 0,-5 13 20 0 0,0 0 1 0 0,0-1-1 0 0,1 1 0 0 0,-1 0 0 0 0,1 0 0 0 0,-1 0 0 0 0,1 0 1 0 0,0 1-1 0 0,0-1 0 0 0,0 1 0 0 0,0 0 0 0 0,1 0 0 0 0,-1 0 1 0 0,1 0-1 0 0,-1 0 0 0 0,1 1 0 0 0,-1 0 0 0 0,1-1 0 0 0,0 1 1 0 0,0 1-1 0 0,0-1 0 0 0,0 1 0 0 0,-1-1 0 0 0,1 1 0 0 0,0 0 1 0 0,0 0-1 0 0,0 1 0 0 0,0-1 0 0 0,0 1 0 0 0,0 0 1 0 0,-1 0-1 0 0,1 0 0 0 0,0 0 0 0 0,-1 1 0 0 0,1 0 0 0 0,-1 0 1 0 0,1-1-1 0 0,-1 2 0 0 0,3 1-20 0 0,20 19 414 0 0,22 24-414 0 0,-30-27 77 0 0,1-2 0 0 0,1 0 0 0 0,1-1 1 0 0,8 4-78 0 0,-17-12 1 0 0,-9-7 14 0 0,-1 1 1 0 0,1-1-1 0 0,0 0 0 0 0,0 0 1 0 0,-1-1-1 0 0,1 1 1 0 0,0-1-1 0 0,0 1 0 0 0,1-1 1 0 0,-1 0-1 0 0,0 0 0 0 0,0 0 1 0 0,0-1-1 0 0,1 1 0 0 0,-1-1 1 0 0,0 1-1 0 0,1-1 0 0 0,-1 0 1 0 0,0-1-1 0 0,1 1 1 0 0,0-1-16 0 0,2-1 129 0 0,0 0 1 0 0,-1 0-1 0 0,1-1 1 0 0,-1 0-1 0 0,5-2-129 0 0,1-1 181 0 0,-4 0-32 0 0,-6-13 129 0 0,11-31 328 0 0,-2-29 166 0 0,-10 77-748 0 0,1-1 0 0 0,0 1 0 0 0,0 0 0 0 0,0 0 0 0 0,1 0 0 0 0,-1 0 0 0 0,0 0 1 0 0,1 0-1 0 0,-1 0 0 0 0,1 0 0 0 0,0 1 0 0 0,0-1 0 0 0,0 0-24 0 0,7-5-2372 0 0,-8 6-9514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1.0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10 3112 0 0,'-12'-2'6147'0'0,"4"0"-5326"0"0,-27 4-175 0 0,2-6-257 0 0,1 1 0 0 0,-29 2-389 0 0,44 29 725 0 0,9 11-514 0 0,4-26-200 0 0,0 0-1 0 0,0 0 1 0 0,1 1 0 0 0,1-1 0 0 0,-1 9-11 0 0,-1 15 22 0 0,2-33-9 0 0,1 0 0 0 0,0 1 0 0 0,1-1 0 0 0,-1 1 0 0 0,1-1 0 0 0,0 1 0 0 0,0-1 0 0 0,0 1 0 0 0,1 0 0 0 0,0-1 0 0 0,0 0 0 0 0,0 1 0 0 0,0-1 0 0 0,0 0 0 0 0,1 1 0 0 0,0-1 0 0 0,1 2-13 0 0,-1-3 18 0 0,-1 0 1 0 0,1 0-1 0 0,0 0 0 0 0,1 0 0 0 0,-1 0 1 0 0,0-1-1 0 0,1 1 0 0 0,-1-1 1 0 0,1 1-1 0 0,0-1 0 0 0,0 0 0 0 0,0 0 1 0 0,0 0-1 0 0,0-1 0 0 0,0 1 1 0 0,1-1-1 0 0,-1 1 0 0 0,1-1 1 0 0,-1 0-1 0 0,1-1 0 0 0,-1 1 0 0 0,1 0 1 0 0,-1-1-1 0 0,1 0 0 0 0,3 0-18 0 0,49 0 126 0 0,37-6-126 0 0,-65 4-14 0 0,-22 2-211 0 0,-1 0-1 0 0,1 0 0 0 0,0-1 0 0 0,-1 0 0 0 0,1 0 0 0 0,0 0 0 0 0,-1-1 1 0 0,3 0 225 0 0,-6 1-8228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1.3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69 7136 0 0,'34'-2'920'0'0,"1"-2"0"0"0,-1-1 1 0 0,0-1-1 0 0,17-7-920 0 0,-16 4 30 0 0,1 1 0 0 0,0 2 0 0 0,0 2 0 0 0,1 1-30 0 0,42-4-1376 0 0,-71 5-5457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1.8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75 3616 0 0,'-2'22'1066'0'0,"-1"-1"0"0"0,-1 1 0 0 0,0 0 1 0 0,-2-1-1 0 0,-5 12-1066 0 0,3-7 477 0 0,-23 67 628 0 0,28-82-877 0 0,1-1-1 0 0,0 1 1 0 0,0 0-1 0 0,1-1 1 0 0,0 1-1 0 0,1 0 1 0 0,1 1-228 0 0,-1-1 398 0 0,0-11-300 0 0,0 0 6 0 0,0 0-18 0 0,0 0-6 0 0,0-30 800 0 0,1 13-803 0 0,1 1 0 0 0,0-1 1 0 0,1 1-1 0 0,1 0 0 0 0,2-5-77 0 0,8-38 190 0 0,-7 30-142 0 0,1 1 0 0 0,1 0 1 0 0,1 1-1 0 0,3-3-48 0 0,-9 24-21 0 0,0 0-1 0 0,1 0 1 0 0,0 1-1 0 0,0 0 1 0 0,0-1 0 0 0,0 2-1 0 0,1-1 1 0 0,0 1 0 0 0,0 0-1 0 0,0 0 1 0 0,1 0-1 0 0,1 0 22 0 0,10-7-160 0 0,-13 9 87 0 0,1-1 0 0 0,0 1 0 0 0,0 0 0 0 0,-1 1 0 0 0,1-1 0 0 0,0 1 0 0 0,0 0 1 0 0,2 1 72 0 0,11-3-185 0 0,-10 1 117 0 0,0 0 0 0 0,1 0 0 0 0,-1 1 1 0 0,1 1-1 0 0,0 0 0 0 0,-1 0 0 0 0,1 1 1 0 0,-1 0-1 0 0,1 0 0 0 0,0 1 68 0 0,6 2-83 0 0,-1 0-1 0 0,1 1 1 0 0,-1 0-1 0 0,0 2 1 0 0,4 2 83 0 0,-18-9-4 0 0,0 1 0 0 0,0 0 0 0 0,0-1 0 0 0,0 1-1 0 0,0 0 1 0 0,0 0 0 0 0,0 0 0 0 0,0 0 0 0 0,-1 0 0 0 0,1 0 0 0 0,0 0 0 0 0,-1 0 0 0 0,1 0-1 0 0,-1 0 1 0 0,1 1 0 0 0,-1-1 0 0 0,1 0 0 0 0,-1 0 0 0 0,0 0 0 0 0,1 1 0 0 0,-1-1 0 0 0,0 0-1 0 0,0 1 1 0 0,0-1 0 0 0,0 0 0 0 0,0 0 0 0 0,-1 1 0 0 0,1-1 0 0 0,0 0 0 0 0,0 0 0 0 0,-1 0 0 0 0,1 1-1 0 0,-1-1 1 0 0,1 0 4 0 0,-1 2 1 0 0,0-1 0 0 0,-1 0 0 0 0,1 1 0 0 0,0-1 0 0 0,-1 0 0 0 0,1 0 0 0 0,-1 0 0 0 0,0 0 0 0 0,1 0 0 0 0,-1 0 0 0 0,0 0 0 0 0,0-1 0 0 0,0 1 0 0 0,0-1 0 0 0,-1 1 0 0 0,0 0-1 0 0,-14 5 65 0 0,0 2 0 0 0,1 0-1 0 0,-12 10-64 0 0,15-10 58 0 0,1-1 0 0 0,-2 0 0 0 0,1-1 0 0 0,-1-1-1 0 0,0 0 1 0 0,0-1-58 0 0,-2 0 30 0 0,1 0 0 0 0,1 1 0 0 0,-1 1 0 0 0,1 0 0 0 0,0 0 0 0 0,1 2 0 0 0,-10 6-30 0 0,13-8 56 0 0,9-6-43 0 0,0 0 0 0 0,-1-1 0 0 0,1 1 1 0 0,0 0-1 0 0,0 0 0 0 0,0 0 0 0 0,0 0 1 0 0,0 0-1 0 0,0 0 0 0 0,0 0 0 0 0,0 0 0 0 0,1 0 1 0 0,-1 0-1 0 0,0 1-13 0 0,1-1 16 0 0,-1-1 0 0 0,1 1 1 0 0,-1 0-1 0 0,1 0 0 0 0,0-1 0 0 0,-1 1 1 0 0,1 0-1 0 0,0 0 0 0 0,-1 0 0 0 0,1 0 1 0 0,0-1-1 0 0,0 1 0 0 0,0 0 0 0 0,0 0 0 0 0,0 0 1 0 0,0 0-1 0 0,0 0 0 0 0,0 0-16 0 0,10 6 242 0 0,4 1-197 0 0,-8-5-30 0 0,-1 0 0 0 0,1-1 1 0 0,-1 0-1 0 0,1 0 1 0 0,-1-1-1 0 0,1 1 1 0 0,0-1-1 0 0,0-1 0 0 0,0 1 1 0 0,3-1-16 0 0,5 2 15 0 0,50 3 170 0 0,9-2-185 0 0,40 2 194 0 0,-73-3-167 0 0,-1-3 0 0 0,0-1 0 0 0,22-4-27 0 0,20-2-1907 0 0,-76 8-6975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2.2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1 6928 0 0,'-47'10'2057'0'0,"41"-9"-2007"0"0,1 0 0 0 0,-1 0 0 0 0,1 1 0 0 0,0 0 0 0 0,-1 0 0 0 0,1 0 0 0 0,0 0 0 0 0,0 1 0 0 0,0 0 0 0 0,-1 2-50 0 0,-13 5-19 0 0,7-3 63 0 0,1 0 0 0 0,0 1 0 0 0,1 0-1 0 0,-1 0 1 0 0,2 1 0 0 0,-1 0 0 0 0,1 1-1 0 0,1 0 1 0 0,-1 1 0 0 0,2 0-44 0 0,6-8 65 0 0,1 1 1 0 0,-1-1-1 0 0,1 1 1 0 0,0-1-1 0 0,0 1 1 0 0,0-1-1 0 0,1 1 1 0 0,-1-1-1 0 0,1 1 1 0 0,0-1-1 0 0,0 1 1 0 0,0-1-1 0 0,0 0 1 0 0,1 0-1 0 0,-1 1 1 0 0,1-1-1 0 0,0 0 1 0 0,0 0-1 0 0,0 0 1 0 0,0-1-1 0 0,0 1 1 0 0,1 0-66 0 0,5 1 97 0 0,0-1 1 0 0,0 0-1 0 0,0 0 0 0 0,0-1 1 0 0,1 0-1 0 0,-1 0 1 0 0,1-1-1 0 0,-1 0 0 0 0,4 0-97 0 0,9-1 205 0 0,1-1 0 0 0,-1 0 0 0 0,5-3-205 0 0,-17 3 91 0 0,-1-1 0 0 0,-1 0 1 0 0,1 0-1 0 0,0-1 0 0 0,-1 0 1 0 0,1 0-1 0 0,6-5-91 0 0,-11 7 76 0 0,0-1 0 0 0,0 0 0 0 0,0 0 0 0 0,-1 0 0 0 0,1-1-1 0 0,-1 1 1 0 0,1 0 0 0 0,-1-1 0 0 0,1 0 0 0 0,-1 0 0 0 0,0 1 0 0 0,-1-1 0 0 0,1 0-1 0 0,0-1 1 0 0,-1 1 0 0 0,1 0 0 0 0,-1 0 0 0 0,0-1 0 0 0,0-1-76 0 0,-1-1 122 0 0,-1 1 0 0 0,0-1 0 0 0,0 1 0 0 0,0 0 0 0 0,-1 0 0 0 0,0-1 0 0 0,0 1 0 0 0,0 0-1 0 0,-1 0 1 0 0,1 1 0 0 0,-1-1 0 0 0,0 1 0 0 0,-1-1 0 0 0,1 1 0 0 0,-1 0 0 0 0,0 0 0 0 0,-3-2-122 0 0,4 3 40 0 0,1 0 0 0 0,-1 0-1 0 0,0 0 1 0 0,1 0 0 0 0,0 0 0 0 0,0-1 0 0 0,0 1-1 0 0,0-1 1 0 0,0-1-40 0 0,-2-11-2263 0 0,4 16-8526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2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 7632 0 0,'1'0'140'0'0,"1"0"0"0"0,-1-1 1 0 0,1 1-1 0 0,-1 0 0 0 0,1 0 1 0 0,-1-1-1 0 0,1 1 0 0 0,-1-1 1 0 0,1 1-1 0 0,-1-1 0 0 0,0 0 1 0 0,1 0-1 0 0,0 0-140 0 0,5-3 530 0 0,20 10 2202 0 0,-25-5-2666 0 0,-1 0 0 0 0,0 0 0 0 0,0 0 0 0 0,0 1 0 0 0,0-1 0 0 0,0 0 0 0 0,0 1 0 0 0,0-1 0 0 0,0 1 0 0 0,-1-1 0 0 0,1 1-1 0 0,-1-1 1 0 0,1 1 0 0 0,-1-1 0 0 0,1 1 0 0 0,-1 0 0 0 0,0-1 0 0 0,0 1 0 0 0,0 0 0 0 0,0 0-66 0 0,5 42 339 0 0,-7-23-97 0 0,0 0 0 0 0,-1-1 1 0 0,-3 10-243 0 0,-3 18 407 0 0,5-25-106 0 0,3-19-231 0 0,-1 1 0 0 0,1 0 1 0 0,1 1-1 0 0,-1-1 1 0 0,1 0-1 0 0,0 0 0 0 0,0 0 1 0 0,0 0-1 0 0,1 0 0 0 0,-1 0 1 0 0,2 4-71 0 0,2 9 470 0 0,-4-17-463 0 0,-1 0 0 0 0,1 0 0 0 0,0-1 0 0 0,1 1 0 0 0,-1 0 1 0 0,0 0-1 0 0,0-1 0 0 0,0 1 0 0 0,0 0 0 0 0,0-1 0 0 0,1 1 0 0 0,-1 0 0 0 0,0-1 0 0 0,1 1 0 0 0,-1 0 0 0 0,1-1 0 0 0,-1 1 0 0 0,0 0 0 0 0,1-1 0 0 0,0 1 0 0 0,-1-1 0 0 0,1 1 0 0 0,-1-1 1 0 0,1 1-1 0 0,-1-1 0 0 0,1 0 0 0 0,0 1 0 0 0,-1-1 0 0 0,1 0 0 0 0,0 1 0 0 0,-1-1 0 0 0,1 0 0 0 0,0 0 0 0 0,0 0 0 0 0,0 1-7 0 0,3 0 14 0 0,0 1 0 0 0,0-1 1 0 0,0 0-1 0 0,0 0 0 0 0,1 0 0 0 0,-1 0 0 0 0,0-1 0 0 0,1 1 1 0 0,-1-1-1 0 0,0 0 0 0 0,1-1 0 0 0,-1 1 0 0 0,0-1 0 0 0,0 0 1 0 0,1 0-1 0 0,-1 0 0 0 0,0 0 0 0 0,0-1 0 0 0,0 0 0 0 0,0 0 0 0 0,2-2-14 0 0,29-14 238 0 0,-11 5-1081 0 0,-1 0 1 0 0,0-2 0 0 0,15-12 842 0 0,-21 11-10942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2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0 8840 0 0,'0'0'721'0'0,"0"0"4"0"0,0 0-2 0 0,0 0-39 0 0,0 0-169 0 0,0 0-43 0 0,2 13 1120 0 0,-1-12-1577 0 0,0-1 0 0 0,0 1 0 0 0,0 0 0 0 0,0 0 0 0 0,-1 0 1 0 0,1 0-1 0 0,0 0 0 0 0,-1 0 0 0 0,1 0 0 0 0,-1 0 1 0 0,1 0-1 0 0,-1 0 0 0 0,1 1 0 0 0,-1-1 0 0 0,0 0 0 0 0,1 0 1 0 0,-1 0-1 0 0,0 1 0 0 0,0-1 0 0 0,0 0 0 0 0,0 0 0 0 0,0 0 1 0 0,0 1-1 0 0,-1-1-15 0 0,-4 38 145 0 0,3-23-37 0 0,-1 4-16 0 0,-1-1-1 0 0,-4 12-91 0 0,3-16 96 0 0,2 1 0 0 0,-1-1-1 0 0,2 1 1 0 0,0 0-1 0 0,1 2-95 0 0,1-15 17 0 0,0-1-1 0 0,0 1 1 0 0,0 0-1 0 0,1-1 1 0 0,-1 1-1 0 0,1 0 1 0 0,-1-1-1 0 0,1 1 1 0 0,0-1-1 0 0,0 1 0 0 0,0-1 1 0 0,1 1-1 0 0,-1-1 1 0 0,0 0-1 0 0,1 0 1 0 0,0 1-1 0 0,-1-1 1 0 0,1 0-1 0 0,0 0 1 0 0,0-1-1 0 0,0 1 1 0 0,0 0-1 0 0,0-1 1 0 0,1 1-1 0 0,-1-1 1 0 0,0 0-1 0 0,1 0 1 0 0,-1 0-1 0 0,1 0 1 0 0,-1 0-1 0 0,1 0 1 0 0,0-1-1 0 0,-1 1 1 0 0,1-1-1 0 0,-1 1 1 0 0,2-1-17 0 0,13 1 72 0 0,0-1 0 0 0,0 0 1 0 0,-1-2-1 0 0,1 1 1 0 0,0-2-1 0 0,-1 0 0 0 0,1-1 1 0 0,8-4-73 0 0,2 0 130 0 0,0 2-1 0 0,13-1-129 0 0,-26 4-2094 0 0,-1-1-8546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3.3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19 10448 0 0,'0'0'27'0'0,"0"-1"1"0"0,0 0-1 0 0,-1 1 1 0 0,1-1 0 0 0,0 0-1 0 0,0 1 1 0 0,0-1-1 0 0,-1 0 1 0 0,1 1 0 0 0,0-1-1 0 0,-1 1 1 0 0,1-1-1 0 0,0 0 1 0 0,-1 1 0 0 0,1-1-1 0 0,-1 1 1 0 0,1-1-1 0 0,-1 1 1 0 0,1-1-1 0 0,-1 1 1 0 0,1 0 0 0 0,-1-1-1 0 0,1 1 1 0 0,-1 0-1 0 0,0-1 1 0 0,1 1 0 0 0,-1 0-1 0 0,0 0-27 0 0,-26-4 1700 0 0,-27 9 772 0 0,45-3-2462 0 0,0 1 1 0 0,1 0-1 0 0,-1 0 1 0 0,1 1 0 0 0,-1 0-1 0 0,-4 3-10 0 0,4-2 10 0 0,-14 3 57 0 0,21-8-48 0 0,-1 1 0 0 0,1-1-1 0 0,-1 1 1 0 0,1 0 0 0 0,0 0-1 0 0,-1 0 1 0 0,1 0 0 0 0,0 0 0 0 0,0 0-1 0 0,0 1 1 0 0,0-1 0 0 0,0 1-1 0 0,0-1 1 0 0,0 1 0 0 0,-1 1-19 0 0,-1 2 96 0 0,-1 0 0 0 0,1 0 1 0 0,0 1-1 0 0,0 0 0 0 0,1 0 1 0 0,-1 0-1 0 0,1 0 0 0 0,1 1 1 0 0,-1-1-1 0 0,1 1 0 0 0,0-1 1 0 0,1 1-1 0 0,-1 0 0 0 0,1 0 1 0 0,1 0-1 0 0,-1-1 0 0 0,1 2-96 0 0,0-2 75 0 0,0 1 0 0 0,0 0 0 0 0,1-1 0 0 0,0 1 0 0 0,1 5-75 0 0,-1-9 8 0 0,1-1 0 0 0,-1 1-1 0 0,0-1 1 0 0,0 1 0 0 0,1-1 0 0 0,0 0 0 0 0,-1 0 0 0 0,1 1 0 0 0,0-1 0 0 0,0 0 0 0 0,0-1 0 0 0,0 1 0 0 0,1 0-1 0 0,1 1-7 0 0,3 1 9 0 0,-1 1 0 0 0,1-1 0 0 0,0-1-1 0 0,1 1 1 0 0,-1-1 0 0 0,1 0 0 0 0,-1-1-1 0 0,1 0 1 0 0,0 0 0 0 0,0-1-1 0 0,4 1-8 0 0,13 1 3 0 0,-1-1 0 0 0,1-1-1 0 0,8-2-2 0 0,2 0 248 0 0,-26 2-559 0 0,0-1-1 0 0,0-1 1 0 0,-1 0-1 0 0,1 0 1 0 0,0 0-1 0 0,-1-1 1 0 0,1 0-1 0 0,-1-1 1 0 0,5-2 311 0 0,-11 4-11068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3.7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73 9848 0 0,'32'-2'154'0'0,"-2"-1"0"0"0,1-2 0 0 0,0-1 0 0 0,10-4-154 0 0,-7 2 154 0 0,1 1 1 0 0,0 1 0 0 0,6 2-155 0 0,-19 2-649 0 0,0-1 0 0 0,0-1 0 0 0,21-7 649 0 0,-38 10-6429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4.2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17 104 3616 0 0,'0'1'25'0'0,"0"0"0"0"0,0-1 0 0 0,1 1 0 0 0,-1 0 0 0 0,0-1 0 0 0,0 1 0 0 0,1 0 0 0 0,-1-1 1 0 0,0 1-1 0 0,1-1 0 0 0,-1 1 0 0 0,0 0 0 0 0,1-1 0 0 0,-1 1 0 0 0,1-1 0 0 0,-1 1 0 0 0,1-1-25 0 0,0 1 35 0 0,0 0 1 0 0,-1-1-1 0 0,1 1 0 0 0,-1 0 0 0 0,1-1 0 0 0,-1 1 1 0 0,1 0-1 0 0,-1 0 0 0 0,1-1 0 0 0,-1 1 0 0 0,0 0 1 0 0,1 0-1 0 0,-1 0 0 0 0,0 0 0 0 0,0-1 0 0 0,0 1 1 0 0,0 0-1 0 0,1 0-35 0 0,-1 172 2196 0 0,11-114 868 0 0,-11-59-3033 0 0,0 0 0 0 0,0 0 0 0 0,1 0 0 0 0,-1 1 0 0 0,0-1 1 0 0,0 0-1 0 0,0 0 0 0 0,0 0 0 0 0,0 1 0 0 0,0-1 0 0 0,-1 0 0 0 0,1 0 0 0 0,0 0 1 0 0,0 1-1 0 0,0-1 0 0 0,0 0 0 0 0,0 0 0 0 0,0 0 0 0 0,0 0 0 0 0,0 1 1 0 0,0-1-1 0 0,0 0 0 0 0,-1 0 0 0 0,1 0 0 0 0,0 0 0 0 0,0 1 0 0 0,0-1 0 0 0,0 0 1 0 0,0 0-1 0 0,-1 0 0 0 0,1 0 0 0 0,0 0 0 0 0,0 0 0 0 0,0 0 0 0 0,0 0 1 0 0,-1 0-1 0 0,1 0 0 0 0,0 1 0 0 0,0-1 0 0 0,0 0 0 0 0,-1 0 0 0 0,1 0 0 0 0,0 0 1 0 0,0 0-1 0 0,0 0 0 0 0,-1 0 0 0 0,1 0 0 0 0,0-1 0 0 0,0 1 0 0 0,0 0 1 0 0,-1 0-1 0 0,1 0 0 0 0,0 0 0 0 0,0 0 0 0 0,0 0 0 0 0,0 0 0 0 0,-1 0 1 0 0,1 0-1 0 0,0-1-31 0 0,-1 1 45 0 0,1-1 0 0 0,-1 1 0 0 0,0-1 0 0 0,0 1 0 0 0,1-1 0 0 0,-1 0 0 0 0,1 1 0 0 0,-1-1 1 0 0,1 0-1 0 0,-1 1 0 0 0,1-1 0 0 0,-1 0 0 0 0,1 0 0 0 0,-1 0 0 0 0,1 1 0 0 0,0-2-45 0 0,-7-22 140 0 0,1-1-1 0 0,1 0 0 0 0,2 0 0 0 0,0 0 0 0 0,2-1 1 0 0,1 1-1 0 0,1-7-139 0 0,0 21 38 0 0,1 0-1 0 0,0-1 1 0 0,1 1 0 0 0,0 0 0 0 0,4-9-38 0 0,-5 16 20 0 0,-1 1 1 0 0,1 0 0 0 0,-1-1-1 0 0,1 1 1 0 0,0 0 0 0 0,1 0-1 0 0,-1 1 1 0 0,0-1 0 0 0,1 0 0 0 0,-1 1-1 0 0,1-1 1 0 0,0 1 0 0 0,0 0-1 0 0,0 0 1 0 0,0 0 0 0 0,0 0-1 0 0,1 1 1 0 0,-1-1 0 0 0,0 1 0 0 0,2-1-21 0 0,19-4 215 0 0,-13 3-146 0 0,0 0-1 0 0,-1 1 1 0 0,1 0 0 0 0,0 0-1 0 0,8 1-68 0 0,-4 2 10 0 0,1 0 0 0 0,0 1 0 0 0,-1 0 1 0 0,1 2-1 0 0,-1-1 0 0 0,0 2 0 0 0,0 0 0 0 0,0 1 0 0 0,0 1-10 0 0,-9-4-10 0 0,0 0 0 0 0,0 0 0 0 0,0 1 0 0 0,0 0 0 0 0,-1 1 0 0 0,6 4 10 0 0,-10-8-5 0 0,0 0 0 0 0,0 0 0 0 0,1 0 0 0 0,-1 0 0 0 0,0 1 0 0 0,-1-1 0 0 0,1 0 0 0 0,0 1-1 0 0,0-1 1 0 0,0 1 0 0 0,-1-1 0 0 0,1 1 0 0 0,-1-1 0 0 0,1 1 0 0 0,-1-1 0 0 0,0 1 0 0 0,1 0 0 0 0,-1-1 0 0 0,0 1 0 0 0,0-1-1 0 0,0 1 1 0 0,0 0 0 0 0,-1-1 0 0 0,1 1 0 0 0,0-1 0 0 0,-1 1 0 0 0,1-1 0 0 0,-1 1 0 0 0,1-1 0 0 0,-1 1 0 0 0,0 1 5 0 0,-3 1-5 0 0,0 0 1 0 0,0 0-1 0 0,0 0 1 0 0,0 0-1 0 0,0-1 1 0 0,-1 0-1 0 0,0 0 1 0 0,1 0-1 0 0,-1 0 1 0 0,0-1 0 0 0,-4 2 4 0 0,-17 10-6 0 0,-7 0 4 0 0,29-13 2 0 0,-1 0 0 0 0,1 1 0 0 0,-1 0 0 0 0,1 0 0 0 0,0 0 0 0 0,0 0 0 0 0,0 1 0 0 0,0 0 1 0 0,0 0-1 0 0,1 0 0 0 0,-1 0 0 0 0,1 0 0 0 0,-19 15 40 0 0,19-17-31 0 0,1 0 0 0 0,0 1 0 0 0,0-1 1 0 0,0 1-1 0 0,-1 0 0 0 0,1 0 1 0 0,1 0-1 0 0,-1 0 0 0 0,0 0-9 0 0,1-1 2 0 0,1 0 1 0 0,-1 0-1 0 0,1 0 1 0 0,0 0-1 0 0,-1 0 0 0 0,1 1 1 0 0,0-1-1 0 0,0 0 0 0 0,0 0 1 0 0,0 0-1 0 0,0 0 0 0 0,0 0 1 0 0,0 0-1 0 0,0 1 1 0 0,1-1-1 0 0,-1 0 0 0 0,0 0 1 0 0,0 0-1 0 0,1 0 0 0 0,-1 0 1 0 0,1 0-1 0 0,-1 0 0 0 0,1 0 1 0 0,0 0-1 0 0,0 1-2 0 0,1 1 20 0 0,1 1 1 0 0,0-1-1 0 0,0 1 0 0 0,0-1 0 0 0,0 0 1 0 0,0 0-1 0 0,1-1 0 0 0,-1 1 1 0 0,1-1-1 0 0,0 1 0 0 0,3 1-20 0 0,47 16 204 0 0,-38-15-159 0 0,-10-3-19 0 0,1-1 0 0 0,0 0 0 0 0,0 0 0 0 0,0 0 0 0 0,0-1 0 0 0,4 0-26 0 0,30 3 102 0 0,-31-2-52 0 0,-1 0 0 0 0,1-1 0 0 0,0 0 1 0 0,9-1-51 0 0,-11 0-347 0 0,0 1 0 0 0,0-1 1 0 0,1 2-1 0 0,-1-1 1 0 0,0 1-1 0 0,5 1 347 0 0,1 3-9633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4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356 1 7024 0 0,'-10'6'455'0'0,"10"-5"-366"0"0,-1-1 0 0 0,0 1 0 0 0,0 0 0 0 0,0-1 0 0 0,0 1 0 0 0,0-1 0 0 0,0 1 0 0 0,0-1 0 0 0,0 1 0 0 0,0-1 0 0 0,0 0 0 0 0,0 0 0 0 0,0 1 0 0 0,0-1 0 0 0,0 0 0 0 0,-1 0 0 0 0,1 0-89 0 0,-14 1 301 0 0,1 0 0 0 0,-1 2 1 0 0,1-1-1 0 0,0 2 1 0 0,0 0-1 0 0,0 0 0 0 0,1 2 1 0 0,0-1-1 0 0,-11 7-301 0 0,-5 5 147 0 0,0 1-1 0 0,1 1 1 0 0,-17 16-147 0 0,40-31 30 0 0,0 1 1 0 0,0-1-1 0 0,1 1 1 0 0,0 0-1 0 0,0 0 1 0 0,0 0-1 0 0,0 1 1 0 0,0 1-31 0 0,3-5 26 0 0,0 0-1 0 0,0 1 1 0 0,0-1 0 0 0,0 1 0 0 0,0-1 0 0 0,1 1 0 0 0,-1-1 0 0 0,1 1 0 0 0,0-1-1 0 0,-1 1 1 0 0,1 0 0 0 0,0-1 0 0 0,1 1 0 0 0,-1-1 0 0 0,0 1 0 0 0,1 0 0 0 0,-1-1-1 0 0,1 1 1 0 0,0-1 0 0 0,0 0 0 0 0,0 1 0 0 0,0-1-26 0 0,2 4 16 0 0,1-1 1 0 0,0 0-1 0 0,-1 0 0 0 0,2 0 1 0 0,-1 0-1 0 0,0-1 1 0 0,1 1-1 0 0,0-1 0 0 0,0 0 1 0 0,0-1-1 0 0,1 1 0 0 0,-1-1 1 0 0,1 0-1 0 0,0-1 0 0 0,5 3-16 0 0,10 1-30 0 0,1 0-1 0 0,-1-2 0 0 0,1 0 0 0 0,0-1 31 0 0,39 7-102 0 0,-52-9-86 0 0,1 0 0 0 0,0-1 0 0 0,-1 0 0 0 0,1 0 0 0 0,0-1 0 0 0,-1 0 0 0 0,1-1 188 0 0,-7 2-492 0 0,3-1-7493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1.4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9944 0 0,'-1'1'51'0'0,"1"0"0"0"0,0 0 0 0 0,0 0 0 0 0,0-1 0 0 0,0 1 0 0 0,0 0 0 0 0,0 0 1 0 0,0 0-1 0 0,0 0 0 0 0,1 0 0 0 0,-1-1 0 0 0,0 1 0 0 0,0 0 0 0 0,1 0 0 0 0,-1-1 0 0 0,1 1 1 0 0,-1 0-1 0 0,0 0 0 0 0,1-1 0 0 0,-1 1 0 0 0,1 0 0 0 0,0-1 0 0 0,-1 1 0 0 0,1-1 0 0 0,-1 1 0 0 0,1 0 1 0 0,0-1-1 0 0,0 1-51 0 0,2 1 31 0 0,-1 1 3 0 0,-1 0 0 0 0,1 0 1 0 0,-1 0-1 0 0,1 0 0 0 0,-1 0 0 0 0,0 1 0 0 0,-1-1 0 0 0,1 0 0 0 0,0 1 0 0 0,-1 2-34 0 0,2 3 91 0 0,7 35 215 0 0,-2 1-1 0 0,-1 17-305 0 0,-4-44-8 0 0,5 21 121 0 0,0 18 379 0 0,6-7-60 0 0,-12-49-409 0 0,-1 0-1 0 0,0 0 1 0 0,0 0-1 0 0,1 0 1 0 0,-1 0-1 0 0,0 0 1 0 0,1 0-1 0 0,-1 0 0 0 0,1 0 1 0 0,-1 0-1 0 0,1 0 1 0 0,0 0-1 0 0,-1 0 1 0 0,1 0-1 0 0,0-1 1 0 0,0 1-1 0 0,-1 0 1 0 0,1 0-1 0 0,0-1 1 0 0,0 1-1 0 0,0-1 1 0 0,0 1-1 0 0,0-1 1 0 0,0 1-1 0 0,0-1 0 0 0,0 1 1 0 0,0-1-1 0 0,0 0 1 0 0,0 0-1 0 0,0 1 1 0 0,0-1-1 0 0,0 0 1 0 0,1 0-1 0 0,-1 0-22 0 0,-1 0-1772 0 0,0 0-7138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5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282 0 8336 0 0,'0'1'48'0'0,"0"0"0"0"0,-1 0 0 0 0,1 0-1 0 0,0 0 1 0 0,-1-1 0 0 0,1 1 0 0 0,-1 0 0 0 0,1 0 0 0 0,-1-1 0 0 0,1 1 0 0 0,-1 0 0 0 0,0-1 0 0 0,1 1 0 0 0,-1 0 0 0 0,0-1 0 0 0,0 1-1 0 0,1-1 1 0 0,-1 1 0 0 0,0-1 0 0 0,0 0 0 0 0,0 1 0 0 0,0-1-48 0 0,-25 10 737 0 0,19-8-544 0 0,-12 4-54 0 0,-1 1 0 0 0,1 0 1 0 0,1 2-1 0 0,-1 0 0 0 0,1 2 1 0 0,1 0-1 0 0,0 0 0 0 0,1 2 1 0 0,0 0-1 0 0,0 1-139 0 0,6-4 18 0 0,8-8 31 0 0,-1 0 0 0 0,1 0 0 0 0,0 0 1 0 0,0 0-1 0 0,0 0 0 0 0,0 1 0 0 0,0-1 0 0 0,0 1 0 0 0,0-1 0 0 0,1 1 0 0 0,0 0 0 0 0,-1 0 0 0 0,1 0 1 0 0,0 0-1 0 0,0 0 0 0 0,1 0 0 0 0,-1 0 0 0 0,1 0 0 0 0,-1 0 0 0 0,1 0 0 0 0,0 3-49 0 0,1-5 39 0 0,-1 1-1 0 0,1-1 0 0 0,0 1 0 0 0,0 0 1 0 0,0-1-1 0 0,-1 0 0 0 0,1 1 0 0 0,1-1 1 0 0,-1 0-1 0 0,0 1 0 0 0,0-1 1 0 0,0 0-1 0 0,1 0 0 0 0,-1 0 0 0 0,1 0 1 0 0,-1 0-1 0 0,1 0 0 0 0,-1-1 1 0 0,1 1-1 0 0,-1 0 0 0 0,1-1 0 0 0,-1 1 1 0 0,2-1-39 0 0,44 13 413 0 0,-37-12-340 0 0,1 0 0 0 0,-1 0 0 0 0,1-2 0 0 0,-1 1 0 0 0,1-1 1 0 0,6-1-74 0 0,-12 1 46 0 0,0 0 1 0 0,0 0 0 0 0,-1 0 0 0 0,1-1 0 0 0,0 0 0 0 0,0 0-1 0 0,-1 0 1 0 0,1 0 0 0 0,-1-1 0 0 0,0 1 0 0 0,0-1 0 0 0,0 0-1 0 0,0-1 1 0 0,3-2-47 0 0,9-10 109 0 0,-14 15-95 0 0,0-1 0 0 0,0 1 1 0 0,-1-1-1 0 0,1 0 0 0 0,0 1 0 0 0,-1-1 1 0 0,1 0-1 0 0,-1 0 0 0 0,0-1 1 0 0,1 1-1 0 0,-1 0 0 0 0,1-2-14 0 0,11-30 181 0 0,-8 23-14 0 0,-1-1 1 0 0,0 1-1 0 0,-1-1 1 0 0,0-1-168 0 0,-2 9-157 0 0,-1 0 1 0 0,1 1 0 0 0,0-1-1 0 0,0 0 1 0 0,1 1-1 0 0,-1-1 1 0 0,1 1-1 0 0,-1 0 1 0 0,1-1-1 0 0,0 1 1 0 0,0 0 0 0 0,3-2 156 0 0,-4 4-10300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5.5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1 292 8744 0 0,'0'-1'94'0'0,"1"1"1"0"0,-1-1-1 0 0,1 0 1 0 0,-1 1-1 0 0,1-1 0 0 0,-1 1 1 0 0,1-1-1 0 0,0 1 1 0 0,-1-1-1 0 0,1 1 1 0 0,0-1-1 0 0,-1 1 1 0 0,1-1-1 0 0,0 1 1 0 0,-1 0-1 0 0,1 0 0 0 0,0-1 1 0 0,0 1-1 0 0,-1 0 1 0 0,2 0-95 0 0,-1-1 156 0 0,0 1 0 0 0,1 0-1 0 0,-1-1 1 0 0,0 1 0 0 0,0-1 0 0 0,0 1 0 0 0,1-1-1 0 0,-1 0 1 0 0,0 0 0 0 0,0 1 0 0 0,0-1 0 0 0,0 0 0 0 0,0 0-1 0 0,0 0 1 0 0,0-1-156 0 0,6-9 581 0 0,-1 2-326 0 0,0-1 0 0 0,0 1 0 0 0,-1-1 0 0 0,0-1 1 0 0,-1 1-1 0 0,0-1 0 0 0,0-4-255 0 0,0 3 101 0 0,1 0 0 0 0,0 0 0 0 0,0 0 0 0 0,2 0 1 0 0,-1 1-1 0 0,1 0 0 0 0,1 0 0 0 0,0 1 0 0 0,0 0 0 0 0,1 0 1 0 0,0 1-1 0 0,1 0 0 0 0,0 1 0 0 0,0 0 0 0 0,7-4-101 0 0,-15 11 44 0 0,0 0-1 0 0,0 1 1 0 0,0-1-1 0 0,0 0 1 0 0,0 1-1 0 0,0-1 1 0 0,0 1 0 0 0,0 0-1 0 0,0 0 1 0 0,0-1-1 0 0,0 1 1 0 0,0 1-1 0 0,0-1 1 0 0,0 0-1 0 0,0 0 1 0 0,2 1-44 0 0,1 1 223 0 0,0-1-1 0 0,0 1 0 0 0,1 0 1 0 0,-1 1-1 0 0,3 1-222 0 0,-5-2 3 0 0,0 0 0 0 0,0 1-1 0 0,1 0 1 0 0,-2-1 0 0 0,1 1-1 0 0,0 0 1 0 0,-1 0 0 0 0,1 0-1 0 0,-1 1 1 0 0,0-1-1 0 0,1 3-2 0 0,18 43-24 0 0,-1-4 3 0 0,12 16 85 0 0,-11-13 314 0 0,-20-31-72 0 0,-1-5-2812 0 0,0-12-9567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5.9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96 8744 0 0,'-8'2'396'0'0,"8"-2"-355"0"0,0 0-1 0 0,-1 0 0 0 0,1 1 0 0 0,0-1 0 0 0,-1 0 1 0 0,1 0-1 0 0,0 1 0 0 0,-1-1 0 0 0,1 0 0 0 0,-1 0 0 0 0,1 0 1 0 0,-1 0-1 0 0,1 0 0 0 0,0 0 0 0 0,-1 0 0 0 0,1 0 1 0 0,-1 0-1 0 0,1 0 0 0 0,-1 0 0 0 0,1 0 0 0 0,0 0 0 0 0,-1 0 1 0 0,1 0-1 0 0,-1 0 0 0 0,1 0 0 0 0,0 0 0 0 0,-1 0 0 0 0,1-1 1 0 0,-1 1-1 0 0,1 0 0 0 0,0 0 0 0 0,-1-1 0 0 0,1 1 1 0 0,0 0-1 0 0,-1 0 0 0 0,1-1 0 0 0,0 1 0 0 0,-1 0 0 0 0,1-1 1 0 0,0 1-41 0 0,6-1 652 0 0,36-10-689 0 0,1 1 0 0 0,0 3 0 0 0,40-3 37 0 0,31-5-115 0 0,68-14 123 0 0,-132 18-1400 0 0,-44 9-5606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6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240 1 7136 0 0,'9'0'1316'0'0,"-31"-1"-930"0"0,1 2 1 0 0,-1 1-1 0 0,1 0 0 0 0,0 2 1 0 0,0 0-1 0 0,-3 2-386 0 0,4-1 382 0 0,-23 8 545 0 0,41-12-831 0 0,0 0 1 0 0,-1 0-1 0 0,1 0 1 0 0,0 0 0 0 0,0 1-1 0 0,0-1 1 0 0,0 1-1 0 0,0 0 1 0 0,0 0 0 0 0,0-1-1 0 0,0 1 1 0 0,1 0-1 0 0,-1 0 1 0 0,1 1 0 0 0,-1-1-97 0 0,2 0 38 0 0,-1 0 1 0 0,1-1-1 0 0,-1 1 1 0 0,1 0-1 0 0,0 0 1 0 0,0-1-1 0 0,-1 1 1 0 0,1 0 0 0 0,0 0-1 0 0,1-1 1 0 0,-1 1-1 0 0,0 0 1 0 0,0 0-1 0 0,1-1 1 0 0,-1 1-1 0 0,1 0 1 0 0,0 0 0 0 0,-1-1-1 0 0,1 1 1 0 0,0-1-1 0 0,0 1 1 0 0,0-1-1 0 0,0 1 1 0 0,0-1 0 0 0,0 0-1 0 0,1 1 1 0 0,-1-1-1 0 0,1 1-38 0 0,6 5 38 0 0,0 0-1 0 0,1-1 1 0 0,0 1-1 0 0,3 0-37 0 0,-7-3 43 0 0,16 7 50 0 0,-1 0 0 0 0,11 3-93 0 0,32 17 155 0 0,-46-22-111 0 0,-13-7-28 0 0,0-1 1 0 0,0 2 0 0 0,0-1 0 0 0,0 0 0 0 0,0 1 0 0 0,0 1-17 0 0,7 3 44 0 0,-10-7-31 0 0,0 0-1 0 0,0 1 1 0 0,0-1-1 0 0,0 0 1 0 0,0 1-1 0 0,0-1 1 0 0,-1 1-1 0 0,1-1 1 0 0,0 1-1 0 0,0-1 1 0 0,-1 1-1 0 0,1-1 1 0 0,0 1-1 0 0,-1 0 0 0 0,1 0 1 0 0,0-1-1 0 0,-1 1 1 0 0,1 0-1 0 0,-1 0 1 0 0,1 0-1 0 0,-1 0 1 0 0,0-1-1 0 0,1 1 1 0 0,-1 0-1 0 0,0 0 1 0 0,1 0-1 0 0,-1 0 1 0 0,0 0-1 0 0,0 0 1 0 0,0 0-1 0 0,0 0 1 0 0,0 0-1 0 0,0 0-12 0 0,-2 4 65 0 0,2-5-62 0 0,0 0-1 0 0,0 1 0 0 0,0-1 0 0 0,-1 1 1 0 0,1-1-1 0 0,0 0 0 0 0,0 1 1 0 0,0-1-1 0 0,-1 1 0 0 0,1-1 1 0 0,0 0-1 0 0,0 1 0 0 0,-1-1 1 0 0,1 0-1 0 0,0 0 0 0 0,-1 1 1 0 0,1-1-1 0 0,0 0 0 0 0,-1 0 1 0 0,1 1-1 0 0,0-1 0 0 0,-1 0 1 0 0,1 0-1 0 0,-1 0 0 0 0,1 0 0 0 0,0 1 1 0 0,-1-1-1 0 0,1 0 0 0 0,-1 0 1 0 0,1 0-1 0 0,-1 0 0 0 0,1 0 1 0 0,0 0-1 0 0,-1 0 0 0 0,1 0 1 0 0,-1 0-1 0 0,1 0-2 0 0,-3 0 9 0 0,-54 13 358 0 0,31-9-329 0 0,18-2-24 0 0,0-1-1 0 0,0 0 0 0 0,-1 0 1 0 0,1-1-1 0 0,0 0 0 0 0,-1 0 1 0 0,-1-1-14 0 0,9 1-70 0 0,0 0 0 0 0,0-1 0 0 0,0 1 0 0 0,1 0 1 0 0,-1 0-1 0 0,0 0 0 0 0,0-1 0 0 0,0 1 0 0 0,1 0 0 0 0,-1-1 1 0 0,0 1-1 0 0,0-1 0 0 0,1 1 0 0 0,-1-1 0 0 0,0 1 0 0 0,1-1 0 0 0,-1 1 1 0 0,1-1-1 0 0,-1 0 0 0 0,0 1 0 0 0,1-1 0 0 0,0 0 0 0 0,-1 1 0 0 0,1-1 1 0 0,-1 0-1 0 0,1 0 0 0 0,0 0 0 0 0,-1 1 0 0 0,1-1 0 0 0,0 0 1 0 0,0 0 69 0 0,0 0-10172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6.6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8240 0 0,'56'16'1733'0'0,"-54"-15"-1660"0"0,-1-1 0 0 0,0 1 0 0 0,0 0-1 0 0,1 0 1 0 0,-1 0 0 0 0,0 0 0 0 0,0 0 0 0 0,0 0 0 0 0,0 0 0 0 0,0 0 0 0 0,-1 1-1 0 0,1-1 1 0 0,0 0 0 0 0,0 0 0 0 0,-1 1 0 0 0,1-1 0 0 0,-1 1-73 0 0,10 27 587 0 0,-7-22-476 0 0,-1 3-31 0 0,-1-1 0 0 0,1 1 0 0 0,-1-1 0 0 0,-1 1 0 0 0,0 0 0 0 0,0-1 0 0 0,-1 4-80 0 0,0 1 187 0 0,0-1 1 0 0,2 0-1 0 0,0 11-187 0 0,1-6 277 0 0,-1-1 1 0 0,-1 1-1 0 0,-1 10-277 0 0,-1 14-1586 0 0,2-41-7188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6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48 6224 0 0,'56'-10'1833'0'0,"-16"2"-1110"0"0,19-3 82 0 0,28 1 48 0 0,-49 6-684 0 0,-30 3-158 0 0,1 0 0 0 0,0 0 0 0 0,0 1 0 0 0,0 0 0 0 0,0 0 0 0 0,3 1-11 0 0,13 2-246 0 0,2-1 1 0 0,-1-1-1 0 0,0-2 1 0 0,0-1-1 0 0,8-1 246 0 0,-12 1-6757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7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1 7232 0 0,'0'0'105'0'0,"0"1"-1"0"0,-1-1 1 0 0,1 0 0 0 0,-1 1 0 0 0,1-1 0 0 0,-1 1-1 0 0,1-1 1 0 0,-1 0 0 0 0,1 0 0 0 0,-1 1 0 0 0,1-1-1 0 0,-1 0 1 0 0,1 0 0 0 0,-1 1 0 0 0,1-1-1 0 0,-1 0 1 0 0,0 0 0 0 0,1 0 0 0 0,-1 0 0 0 0,1 0-1 0 0,-1 0 1 0 0,0 0 0 0 0,1 0 0 0 0,-1 0-105 0 0,-29 0 325 0 0,-6 1-59 0 0,14 3 46 0 0,0 2-1 0 0,0 0 0 0 0,1 1 1 0 0,0 1-1 0 0,0 1 0 0 0,-13 8-311 0 0,32-15 53 0 0,0-1-1 0 0,0 0 1 0 0,0 1-1 0 0,0-1 1 0 0,0 1-1 0 0,1-1 1 0 0,-1 1-1 0 0,0 0 1 0 0,1 0-1 0 0,0 0 0 0 0,-1 0 1 0 0,1 0-1 0 0,0 0 1 0 0,0 0-1 0 0,0 0 1 0 0,0 1-1 0 0,1-1 1 0 0,-1 0-1 0 0,1 1 1 0 0,-1-1-1 0 0,1 0 1 0 0,0 1-1 0 0,0-1 1 0 0,0 0-1 0 0,0 1 0 0 0,0-1 1 0 0,0 0-1 0 0,1 1 1 0 0,-1-1-1 0 0,1 0 1 0 0,-1 1-1 0 0,1-1 1 0 0,0 0-1 0 0,1 2-52 0 0,6 10 65 0 0,-2-3-42 0 0,0 0 0 0 0,0 0 0 0 0,1-1 0 0 0,1 0 0 0 0,0 0 0 0 0,1 0-23 0 0,-4-5 14 0 0,1-1 0 0 0,0 1 1 0 0,0-1-1 0 0,1 0 0 0 0,-1-1 0 0 0,6 3-14 0 0,26 16 179 0 0,-37-22-177 0 0,5 5 22 0 0,1 1 1 0 0,0-2-1 0 0,0 1 0 0 0,1-1 1 0 0,-1 0-1 0 0,1-1 0 0 0,0 1 1 0 0,0-2-1 0 0,7 3-24 0 0,-9-4 69 0 0,0 1-1 0 0,0 0 0 0 0,1 1 0 0 0,-1 0 1 0 0,1 0-69 0 0,-3 0-209 0 0,0-1 0 0 0,0 0 0 0 0,1-1 0 0 0,-1 1 0 0 0,1-1 0 0 0,-1 1 0 0 0,1-1 1 0 0,-1-1-1 0 0,4 1 209 0 0,-7-1-9388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37.8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0 186 8240 0 0,'2'1'67'0'0,"0"0"0"0"0,0 0 1 0 0,0 0-1 0 0,-1 0 0 0 0,1 0 0 0 0,0-1 1 0 0,0 1-1 0 0,1-1 0 0 0,-1 1 0 0 0,0-1 1 0 0,0 0-1 0 0,0 0 0 0 0,0 0 0 0 0,0 0 1 0 0,0 0-1 0 0,2 0-67 0 0,39-7 1507 0 0,-33 5-1361 0 0,51-12 139 0 0,-39 8-268 0 0,-1 1 0 0 0,1 1 0 0 0,22-2-17 0 0,17 1-48 0 0,-43 2 34 0 0,0 1 0 0 0,0 1 0 0 0,0 1 0 0 0,13 1 14 0 0,-23 0 6 0 0,-1 0-1 0 0,1 1 1 0 0,0 0 0 0 0,-1 0-1 0 0,1 1 1 0 0,7 3-6 0 0,-11-4 8 0 0,0 1 1 0 0,0 0 0 0 0,0 0-1 0 0,0 0 1 0 0,0 0-1 0 0,-1 1 1 0 0,1-1-1 0 0,-1 1 1 0 0,0 0-1 0 0,0 0 1 0 0,0 1-9 0 0,16 19 14 0 0,-16-20-12 0 0,0 0 0 0 0,1 0 1 0 0,-2 0-1 0 0,1 0 0 0 0,0 1 0 0 0,-1-1 1 0 0,0 1-1 0 0,0-1 0 0 0,0 1 0 0 0,0 0 1 0 0,-1 0-3 0 0,21 74 281 0 0,-18-64-231 0 0,2 12 196 0 0,-6-26-190 0 0,0-1 72 0 0,0 0 21 0 0,0 0-2 0 0,0 0-4 0 0,0 0-29 0 0,0 0 2 0 0,-2-2-63 0 0,1 0-1 0 0,0 0 0 0 0,0 0 1 0 0,1 0-1 0 0,-1-1 0 0 0,0 1 1 0 0,1 0-1 0 0,-1 0 0 0 0,1-1 1 0 0,0-1-53 0 0,-3-7 158 0 0,-3-14 68 0 0,2-1 1 0 0,0 0 0 0 0,1-8-227 0 0,3 29 33 0 0,0-4 4 0 0,0 0 0 0 0,1-1 0 0 0,0 1 0 0 0,1 0 0 0 0,0 0 0 0 0,1 0 0 0 0,0 1 0 0 0,0-1 0 0 0,0 1 0 0 0,1-1 0 0 0,1 1 0 0 0,5-7-37 0 0,3-4 91 0 0,-7 11-69 0 0,-1 1 0 0 0,1-1 0 0 0,0 1 0 0 0,0 0 0 0 0,1 1 0 0 0,0-1-1 0 0,0 1 1 0 0,1 1 0 0 0,0-1 0 0 0,0 1 0 0 0,4-2-22 0 0,-7 5 8 0 0,3-2 56 0 0,0 1 1 0 0,0 0-1 0 0,0 0 1 0 0,1 0-1 0 0,0 1 1 0 0,-1 0-1 0 0,1 1 1 0 0,0 0-1 0 0,0 0 1 0 0,0 1-1 0 0,0 0 1 0 0,0 1 0 0 0,1 0-65 0 0,13 2 125 0 0,-6-1 46 0 0,0 0 0 0 0,0 1 0 0 0,0 1-1 0 0,0 0 1 0 0,0 2 0 0 0,-1 0 0 0 0,0 0-1 0 0,15 10-170 0 0,46 38 238 0 0,-76-53-235 0 0,-1 0 0 0 0,1-1 0 0 0,0 1 1 0 0,0 0-1 0 0,0 0 0 0 0,-1 0 0 0 0,1 0 1 0 0,0 0-1 0 0,-1 0 0 0 0,1 0 0 0 0,-1 0 0 0 0,1 0 1 0 0,-1 0-1 0 0,1 0 0 0 0,-1 0 0 0 0,0 1 0 0 0,0-1 1 0 0,1 0-1 0 0,-1 0 0 0 0,0 0 0 0 0,0 0 1 0 0,0 0-1 0 0,0 1 0 0 0,0-1 0 0 0,-1 0 0 0 0,1 0 1 0 0,0 0-1 0 0,0 0 0 0 0,-1 0 0 0 0,1 1 1 0 0,-1-1-1 0 0,1 0 0 0 0,-1 0-3 0 0,0 1 0 0 0,-1 1 1 0 0,0-1-1 0 0,1 1 0 0 0,-1-1 1 0 0,0 0-1 0 0,0 0 1 0 0,0 0-1 0 0,-1 0 0 0 0,1 0 1 0 0,0 0-1 0 0,-1-1 0 0 0,-2 2 0 0 0,-13 4-46 0 0,-1-1 0 0 0,1 0 0 0 0,-1-1 0 0 0,-19 2 46 0 0,-5 1-57 0 0,27-5 27 0 0,1 0 1 0 0,-1-1-1 0 0,0-1 0 0 0,-9 0 30 0 0,20-1-7 0 0,0 0-1 0 0,0 1 0 0 0,0 0 0 0 0,0 1 0 0 0,0-1 0 0 0,-1 1 8 0 0,1 0-5 0 0,0 0 0 0 0,0-1-1 0 0,-1 0 1 0 0,1 0 0 0 0,0 0 0 0 0,-2-1 5 0 0,5 0 6 0 0,1 0 0 0 0,0 0 0 0 0,-1 0 0 0 0,1 0 0 0 0,0 0 0 0 0,0 0 0 0 0,-1 0 0 0 0,1 1 0 0 0,0-1 0 0 0,0 0 0 0 0,-1 1 0 0 0,1-1 0 0 0,0 1 0 0 0,0 0-1 0 0,0-1 1 0 0,0 1 0 0 0,0 0 0 0 0,0-1 0 0 0,0 1 0 0 0,0 0 0 0 0,0 0 0 0 0,0 0 0 0 0,0 0 0 0 0,1 0 0 0 0,-1 0 0 0 0,0 0 0 0 0,0 0 0 0 0,1 0 0 0 0,-1 0 0 0 0,1 1 0 0 0,-1-1-6 0 0,-3 5 17 0 0,1-1-28 0 0,12 2-4 0 0,44 14-162 0 0,1-1 0 0 0,46 9 177 0 0,-65-19-114 0 0,22 3-52 0 0,0 1 139 0 0,-11-1 22 0 0,-3-2 394 0 0,-16 1-2960 0 0,-26-12-7830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40.9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4 106 600 0 0,'0'0'504'0'0,"0"0"1"0"0,0 0 6 0 0,0 5-26 0 0,-2 44 1435 0 0,1-16-345 0 0,1 0-1 0 0,3 22-1574 0 0,-2-52 73 0 0,0 0 1 0 0,-1 0-1 0 0,1-1 0 0 0,1 1 0 0 0,-1 0 0 0 0,0 0 0 0 0,1-1 0 0 0,-1 1 0 0 0,1-1 0 0 0,0 2-73 0 0,0-2 78 0 0,-1 0-1 0 0,1 0 1 0 0,-1 0 0 0 0,0 0 0 0 0,1 1-1 0 0,-1-1 1 0 0,0 0 0 0 0,-1 1 0 0 0,1-1-1 0 0,0 1 1 0 0,-1-1 0 0 0,1 1 0 0 0,-1 2-78 0 0,6 13 566 0 0,0-10 1396 0 0,-11-33 948 0 0,5 23-2806 0 0,-1-1 0 0 0,1 1 0 0 0,-1 0 0 0 0,0 0 0 0 0,1 0 0 0 0,-1 0 0 0 0,0 0 0 0 0,0 1 0 0 0,0-1 0 0 0,-1 0-104 0 0,-5-14 425 0 0,4 5-237 0 0,1 0-1 0 0,0 0 0 0 0,1 0 0 0 0,0-1 0 0 0,0 1 0 0 0,2-10-187 0 0,0 15 49 0 0,0 0 0 0 0,0 1 0 0 0,0-1 0 0 0,1 0 0 0 0,0 1 0 0 0,0-1 0 0 0,0 1 1 0 0,1 0-1 0 0,-1 0 0 0 0,1 0 0 0 0,1 0 0 0 0,-1 0 0 0 0,1 0 0 0 0,0 0-49 0 0,47-46 481 0 0,3 1-481 0 0,-31 30 19 0 0,-20 17-32 0 0,1 1 0 0 0,0-1 0 0 0,0 1 0 0 0,1 0 0 0 0,-1 1 0 0 0,0-1 0 0 0,1 1 0 0 0,-1 0 0 0 0,0 0 0 0 0,1 0 0 0 0,0 0 0 0 0,-1 1 0 0 0,1 0-1 0 0,-1 0 1 0 0,1 0 0 0 0,-1 1 0 0 0,2-1 13 0 0,8 24-437 0 0,-8-13 290 0 0,28 36 131 0 0,-14-31 512 0 0,-6-9-3199 0 0,-13-7-8449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41.3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7136 0 0,'4'0'158'0'0,"-4"0"-78"0"0,1 0 0 0 0,-1 0 0 0 0,1 0 0 0 0,-1 0 1 0 0,1 0-1 0 0,-1-1 0 0 0,1 1 0 0 0,-1 0 0 0 0,0 0 1 0 0,1 0-1 0 0,-1 0 0 0 0,1 0 0 0 0,-1 1 0 0 0,1-1 1 0 0,-1 0-1 0 0,1 0 0 0 0,-1 0 0 0 0,1 0 0 0 0,-1 0 1 0 0,0 1-1 0 0,1-1 0 0 0,-1 0 0 0 0,1 0 0 0 0,-1 1 1 0 0,0-1-1 0 0,1 0 0 0 0,-1 1 0 0 0,0-1 0 0 0,1 0 1 0 0,-1 1-1 0 0,0-1 0 0 0,0 0 0 0 0,1 1 0 0 0,-1-1 1 0 0,0 1-1 0 0,0-1 0 0 0,0 1 0 0 0,0-1 0 0 0,1 0 1 0 0,-1 1-1 0 0,0-1 0 0 0,0 1 0 0 0,0-1 0 0 0,0 1-80 0 0,0-1 292 0 0,0 0-118 0 0,0 0-30 0 0,0 0 1 0 0,0 0-18 0 0,0 0-95 0 0,0 0-23 0 0,13 8-1445 0 0,-13-7-5929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1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9648 0 0,'6'-2'143'0'0,"0"0"0"0"0,0 0 0 0 0,0 1 0 0 0,0 0 0 0 0,0 0 0 0 0,0 0 0 0 0,4 1-143 0 0,26-5 732 0 0,42-6 359 0 0,-59 8-1124 0 0,1 1 1 0 0,-1 1-1 0 0,0 1 1 0 0,1 1-1 0 0,-1 0 1 0 0,2 2 32 0 0,37 1-439 0 0,31 1 261 0 0,-62-2-1373 0 0,-25-3-5678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41.6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17 6424 0 0,'-1'8'628'0'0,"2"-7"831"0"0,7-1-674 0 0,-8-5 742 0 0,0 4-1430 0 0,0 0 0 0 0,0 0 0 0 0,0 1 0 0 0,0-1 0 0 0,0 0 0 0 0,0 0 0 0 0,0 0 0 0 0,0 1 0 0 0,0-1 0 0 0,0 0 0 0 0,1 0 0 0 0,-1 1 0 0 0,0-1 0 0 0,1 0 0 0 0,-1 0 0 0 0,0 1 0 0 0,1-1-97 0 0,23-5-1263 0 0,-22 6-6746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42.5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239 123 3616 0 0,'1'0'75'0'0,"-1"0"0"0"0,1 0 0 0 0,0 0 0 0 0,-1 0 0 0 0,1 0 0 0 0,0 0 0 0 0,-1 0 0 0 0,1 0 0 0 0,0-1 0 0 0,-1 1 0 0 0,1 0 0 0 0,0 0 0 0 0,-1-1 0 0 0,1 1 0 0 0,-1 0 0 0 0,1 0 0 0 0,-1-1 0 0 0,1 1 0 0 0,-1-1 0 0 0,1 1 0 0 0,-1-1 0 0 0,1 1 0 0 0,-1-1 0 0 0,1 1 0 0 0,-1-1 0 0 0,0 1 0 0 0,1-1 0 0 0,-1 1 0 0 0,0-1 0 0 0,1 0-75 0 0,0-22 3538 0 0,-2 11-2789 0 0,1 9-673 0 0,0 1 1 0 0,0-1-1 0 0,0 1 1 0 0,0-1-1 0 0,0 1 0 0 0,-1-1 1 0 0,1 1-1 0 0,-1-1 1 0 0,1 1-1 0 0,-1 0 0 0 0,0-1 1 0 0,0 1-1 0 0,0 0 1 0 0,0 0-1 0 0,-1-1 0 0 0,1 1 1 0 0,-1 0-1 0 0,1 0 1 0 0,-1 0-1 0 0,0 1 0 0 0,1-1 1 0 0,-1 0-1 0 0,0 1-76 0 0,-4-2 88 0 0,0 0 0 0 0,0 1 0 0 0,0 0 0 0 0,0 0 0 0 0,-1 0-1 0 0,1 1 1 0 0,0 0 0 0 0,-2 0-88 0 0,2 0 27 0 0,4 1-10 0 0,-8-2 168 0 0,-1 0 0 0 0,0 1 0 0 0,0 0 0 0 0,0 1 0 0 0,0 0 1 0 0,-5 1-186 0 0,12 3 80 0 0,1-1 1 0 0,0 1-1 0 0,0-1 1 0 0,0 1 0 0 0,0 0-1 0 0,0 0 1 0 0,1 0-1 0 0,0 1 1 0 0,-2 2-81 0 0,2-2 40 0 0,0-1 0 0 0,0 1 0 0 0,1 0 0 0 0,-1 1 0 0 0,1-1 0 0 0,0 0 0 0 0,1 0 0 0 0,-1 0 0 0 0,1 1 0 0 0,0-1 0 0 0,0 0 0 0 0,1 1 0 0 0,-1-1 0 0 0,2 3-40 0 0,0-1 24 0 0,1 1 1 0 0,-1-2-1 0 0,1 1 0 0 0,1 0 1 0 0,-1-1-1 0 0,1 1 1 0 0,1-1-1 0 0,-1 0 0 0 0,1 0 1 0 0,1 0-25 0 0,25 34 39 0 0,-22-28-33 0 0,0 0 0 0 0,0 0 0 0 0,1-2 0 0 0,2 2-6 0 0,-5-5-4 0 0,-1 0 0 0 0,0 0 0 0 0,0 0 0 0 0,-1 1 0 0 0,0 0 0 0 0,0 1 4 0 0,-4-7-1 0 0,-1 0 0 0 0,0 0 1 0 0,1 1-1 0 0,-1-1 1 0 0,0 0-1 0 0,0 0 1 0 0,0 1-1 0 0,0-1 0 0 0,0 0 1 0 0,-1 0-1 0 0,1 1 1 0 0,-1-1-1 0 0,1 0 0 0 0,-1 0 1 0 0,-1 1 0 0 0,-14 31-14 0 0,11-26 11 0 0,1-1 0 0 0,-2 0 0 0 0,1-1 0 0 0,-1 1 0 0 0,0-1 0 0 0,-1 0 0 0 0,-4 3 3 0 0,7-6 6 0 0,-1 0 0 0 0,1-1-1 0 0,-1 0 1 0 0,0 1 0 0 0,1-2 0 0 0,-1 1 0 0 0,0 0 0 0 0,0-1-1 0 0,0 0 1 0 0,0 0 0 0 0,0-1 0 0 0,0 1 0 0 0,-3-1-6 0 0,-55-5 457 0 0,62 5-488 0 0,1 0 1 0 0,0 0-1 0 0,-1 0 1 0 0,1 0-1 0 0,0 0 1 0 0,-1 0-1 0 0,1 0 1 0 0,0 0-1 0 0,0-1 1 0 0,-1 1 0 0 0,1 0-1 0 0,0 0 1 0 0,0 0-1 0 0,-1 0 1 0 0,1 0-1 0 0,0 0 1 0 0,0-1-1 0 0,-1 1 1 0 0,1 0-1 0 0,0 0 1 0 0,0 0-1 0 0,0-1 1 0 0,-1 1-1 0 0,1 0 1 0 0,0 0-1 0 0,0-1 1 0 0,0 1-1 0 0,0 0 1 0 0,0 0-1 0 0,-1-1 1 0 0,1 1-1 0 0,0 0 1 0 0,0 0-1 0 0,0-1 1 0 0,0 1-1 0 0,0 0 1 0 0,0-1-1 0 0,0 1 1 0 0,0 0 0 0 0,0 0-1 0 0,0-1 1 0 0,0 1-1 0 0,0 0 1 0 0,0-1-1 0 0,0 1 1 0 0,0 0-1 0 0,1 0 1 0 0,-1-1-1 0 0,0 1 1 0 0,0 0-1 0 0,0 0 1 0 0,0-1-1 0 0,0 1 1 0 0,1 0-1 0 0,-1 0 1 0 0,0 0-1 0 0,0-1 1 0 0,0 1-1 0 0,1 0 1 0 0,-1 0-1 0 0,0 0 1 0 0,0-1-1 0 0,1 1 1 0 0,-1 0-1 0 0,0 0 1 0 0,1 0 30 0 0,0-1-9877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42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6632 0 0,'0'0'729'0'0,"0"0"4"0"0,11 19 4807 0 0,-9-13-7169 0 0,-1-5-6952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43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9848 0 0,'0'0'521'0'0,"0"0"6"0"0,0 0 1 0 0,0 0-2 0 0,0 0-2 0 0,0 0 8 0 0,0 14 226 0 0,0-14-10594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48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91 4512 0 0,'0'0'368'0'0,"0"0"0"0"0,0 0 0 0 0,0 0 8 0 0,0 0 30 0 0,0 0 5 0 0,0 0 5 0 0,0 0 11 0 0,0 0 17 0 0,0 0 4 0 0,0 0 0 0 0,0 0-16 0 0,5 4-63 0 0,16 13 227 0 0,1-1 0 0 0,1-1 0 0 0,0-1 0 0 0,7 2-596 0 0,11 5 707 0 0,-36-20-575 0 0,1 0 1 0 0,-1 0 0 0 0,0 0 0 0 0,1-1 0 0 0,-1 0 0 0 0,1 0 0 0 0,-1 0 0 0 0,0-1 0 0 0,2 0-133 0 0,-4 0 68 0 0,-1-1 0 0 0,1 0 0 0 0,0 0 0 0 0,-1 0 0 0 0,0 0 1 0 0,1 0-1 0 0,-1 0 0 0 0,1-2-68 0 0,1 0 87 0 0,4-4 78 0 0,0 0 0 0 0,-1-1 0 0 0,0 0 0 0 0,-1 0 0 0 0,0-1 0 0 0,0 0 0 0 0,-1 0 0 0 0,0 0 0 0 0,-1 0 0 0 0,1-5-165 0 0,19-38 1348 0 0,-23 49-1233 0 0,2-3-52 0 0,-2 14-456 0 0,-1-6 240 0 0,0-1-2128 0 0,0 0-8492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49.1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 8336 0 0,'-6'0'432'0'0,"4"7"1166"0"0,2-5-1548 0 0,0-1 246 0 0,0-1 2 0 0,0 0 0 0 0,0 0-45 0 0,0 0-5 0 0,0 0 5 0 0,0 0-29 0 0,0 0-100 0 0,0 0-16 0 0,0 0-1 0 0,0 0 10 0 0,0 0 29 0 0,0 0 6 0 0,0 0 0 0 0,0 0-2 0 0,0 0-4 0 0,0 0-2 0 0,0 21 342 0 0,-2 37-180 0 0,0-30-158 0 0,2-1 0 0 0,1 9-148 0 0,7 65 609 0 0,-3-92-450 0 0,-4-8-152 0 0,-1-1-1 0 0,1 1 1 0 0,-1 0-1 0 0,1 0 0 0 0,-1-1 1 0 0,1 1-1 0 0,-1 0 1 0 0,1 0-1 0 0,-1 0 1 0 0,1 0-1 0 0,-1-1 1 0 0,0 1-1 0 0,0 0 1 0 0,0 0-1 0 0,1 0 1 0 0,-1 1-7 0 0,0-1-73 0 0,1 1-1 0 0,-1-1 1 0 0,1 0 0 0 0,-1 1 0 0 0,1-1 0 0 0,0 0 0 0 0,0 1 0 0 0,0-1 0 0 0,0 0 0 0 0,0 0 0 0 0,0 0 0 0 0,0 0 0 0 0,0 0 0 0 0,0 0 0 0 0,0 0 0 0 0,0 0 0 0 0,1-1 0 0 0,-1 1 0 0 0,0 0 0 0 0,1-1 0 0 0,-1 1 0 0 0,0-1 0 0 0,1 1 0 0 0,-1-1 0 0 0,1 1 73 0 0,-1-1-9838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49.5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162 64 5720 0 0,'6'1'-6'0'0,"-5"-1"15"0"0,-1 0 0 0 0,0 0 0 0 0,0 0 0 0 0,0 1 0 0 0,0-1 0 0 0,1 0 0 0 0,-1 0 0 0 0,0 0 1 0 0,0 0-1 0 0,0 0 0 0 0,0 0 0 0 0,1 0 0 0 0,-1 0 0 0 0,0 0 0 0 0,0 0 0 0 0,0 0 0 0 0,0 0 0 0 0,1 0 0 0 0,-1 0 1 0 0,0 0-1 0 0,0 0 0 0 0,0 0 0 0 0,1 0 0 0 0,-1 0 0 0 0,0 0 0 0 0,0 0 0 0 0,0 0 0 0 0,0 0 0 0 0,1-1 0 0 0,-1 1 0 0 0,0 0 1 0 0,0 0-1 0 0,0 0 0 0 0,0 0 0 0 0,0 0 0 0 0,1 0 0 0 0,-1-1 0 0 0,0 1 0 0 0,0 0 0 0 0,0 0 0 0 0,0 0 0 0 0,0 0 1 0 0,0-1-1 0 0,0 1 0 0 0,0 0 0 0 0,0 0 0 0 0,0 0 0 0 0,0 0 0 0 0,0-1 0 0 0,1 1 0 0 0,-1 0 0 0 0,0 0 0 0 0,0 0 1 0 0,0-1-1 0 0,-1 1 0 0 0,1 0 0 0 0,0 0-9 0 0,4 1 857 0 0,-13 1-501 0 0,3-1-328 0 0,0-1 1 0 0,0 2-1 0 0,0-1 1 0 0,0 1-1 0 0,0 0 0 0 0,1 0 1 0 0,-1 0-1 0 0,1 1 0 0 0,0 0 1 0 0,0 0-1 0 0,-1 0 1 0 0,-3 4-29 0 0,-9 7 222 0 0,0 2 0 0 0,-9 10-222 0 0,24-23 45 0 0,1 0 0 0 0,-1 0-1 0 0,1 0 1 0 0,-1 0-1 0 0,1 1 1 0 0,0-1 0 0 0,0 1-1 0 0,1-1 1 0 0,-1 1 0 0 0,1 0-1 0 0,0 0 1 0 0,-1 2-45 0 0,1 4 191 0 0,-1 1 0 0 0,2-1 0 0 0,0 1 0 0 0,0 0-191 0 0,0-4 100 0 0,0-5-80 0 0,1-1 0 0 0,-1 0 0 0 0,1 0 0 0 0,0 0 0 0 0,-1 0 0 0 0,1 0 0 0 0,0 0 0 0 0,0 0 0 0 0,-1 0 0 0 0,1 0 0 0 0,0 0 0 0 0,0 0 0 0 0,0-1 0 0 0,0 1 0 0 0,0 0 0 0 0,1-1 0 0 0,-1 1 0 0 0,0-1 0 0 0,0 1 1 0 0,0-1-1 0 0,0 1 0 0 0,1-1 0 0 0,-1 0 0 0 0,0 0 0 0 0,0 0 0 0 0,1 1 0 0 0,-1-1 0 0 0,0 0 0 0 0,1-1-20 0 0,40 4 208 0 0,-41-3-210 0 0,5 0 29 0 0,0-1 1 0 0,0 1-1 0 0,0-1 0 0 0,0-1 1 0 0,-1 1-1 0 0,1-1 0 0 0,0 0 1 0 0,-1 0-1 0 0,1-1 0 0 0,-1 0 1 0 0,0 0-1 0 0,5-3-27 0 0,0-2 251 0 0,1-1 0 0 0,-1 1 1 0 0,-1-2-1 0 0,0 1 0 0 0,3-5-251 0 0,-8 8 166 0 0,-1 1 1 0 0,1-1-1 0 0,-1 1 1 0 0,0-1-1 0 0,-1 0 0 0 0,1 0 1 0 0,-1 0-1 0 0,-1-1 1 0 0,1 1-1 0 0,-1 0 0 0 0,0-1 1 0 0,0 1-1 0 0,-1-1 0 0 0,1 1 1 0 0,-2-1-1 0 0,1 1 1 0 0,-1-1-1 0 0,0 1 0 0 0,0 0 1 0 0,-2-6-167 0 0,2 9 116 0 0,-1 0 1 0 0,0 0-1 0 0,0 0 1 0 0,0 0-1 0 0,0 1 0 0 0,0-1 1 0 0,0 1-1 0 0,-1 0 1 0 0,1-1-1 0 0,-1 1 0 0 0,-1-1-116 0 0,-11-9 577 0 0,4-4-2634 0 0,11 15-8760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49.9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7832 0 0,'-5'175'2606'0'0,"5"-170"-2578"0"0,0-1 0 0 0,1 0-1 0 0,0 0 1 0 0,0 0-1 0 0,1 0 1 0 0,-1 0 0 0 0,1 0-1 0 0,-1-1 1 0 0,1 1-1 0 0,0 0 1 0 0,1-1 0 0 0,-1 0-1 0 0,1 1 1 0 0,-1-1 0 0 0,1 0-1 0 0,0 0 1 0 0,0 0-1 0 0,0-1 1 0 0,1 1 0 0 0,-1-1-1 0 0,1 0 1 0 0,-1 0-1 0 0,1 0 1 0 0,0 0 0 0 0,0 0-1 0 0,0-1 1 0 0,0 0-1 0 0,0 0 1 0 0,0 0 0 0 0,0 0-1 0 0,4 0-27 0 0,4 0 59 0 0,-4 1-8 0 0,0-1 0 0 0,1 0 1 0 0,-1-1-1 0 0,1 0 0 0 0,1 0-51 0 0,-7 0 27 0 0,-1-1 1 0 0,1 1 0 0 0,0-1-1 0 0,-1 0 1 0 0,1 0 0 0 0,-1 0-1 0 0,1 0 1 0 0,-1 0 0 0 0,1 0-1 0 0,-1-1 1 0 0,0 1-1 0 0,0-1 1 0 0,0 0 0 0 0,0 0-1 0 0,0 0 1 0 0,0 0 0 0 0,0 0-1 0 0,0-1-27 0 0,3-2 86 0 0,-1 1 1 0 0,1-1-1 0 0,0 1 0 0 0,0 0 0 0 0,0 0 0 0 0,3-1-86 0 0,-5 3 56 0 0,1-1-1 0 0,-1 1 1 0 0,0 0-1 0 0,1-1 0 0 0,-1 0 1 0 0,0 0-1 0 0,-1 0 1 0 0,1 0-1 0 0,0 0 1 0 0,-1 0-1 0 0,0-1 1 0 0,0 1-1 0 0,0-1 0 0 0,0 1 1 0 0,0-1-1 0 0,0-4-55 0 0,3-8 267 0 0,-3 13-189 0 0,-1 0 1 0 0,0 0-1 0 0,0 0 0 0 0,0 0 0 0 0,0 0 1 0 0,-1 0-1 0 0,1 0 0 0 0,-1-1 0 0 0,0 1 1 0 0,0 0-1 0 0,0 0 0 0 0,0 0 1 0 0,-1-1-1 0 0,0-1-78 0 0,-10-33 761 0 0,11 37-727 0 0,-1-1-1 0 0,1 1 0 0 0,-1-1 0 0 0,1 1 0 0 0,0 0 0 0 0,0-1 1 0 0,0 1-1 0 0,0-1 0 0 0,0 1 0 0 0,0-1 0 0 0,0 1 0 0 0,0 0 0 0 0,0-1 1 0 0,1 1-1 0 0,-1 0 0 0 0,1-1 0 0 0,-1 1 0 0 0,1 0 0 0 0,-1-1 1 0 0,1 1-1 0 0,0 0 0 0 0,0 0 0 0 0,0-1 0 0 0,-1 1-33 0 0,1 1-17 0 0,-1 0-1 0 0,0 0 1 0 0,0 0-1 0 0,0 0 1 0 0,0 0-1 0 0,0 0 1 0 0,0 0 0 0 0,0 0-1 0 0,0 0 1 0 0,0 0-1 0 0,0 0 1 0 0,0 0-1 0 0,0 0 1 0 0,0 0-1 0 0,0 0 1 0 0,1 0 0 0 0,-1 0-1 0 0,0 0 1 0 0,0 0-1 0 0,0 0 1 0 0,0 0-1 0 0,0 0 1 0 0,0 0-1 0 0,0 0 1 0 0,0 0 0 0 0,0 0-1 0 0,0 0 1 0 0,0 0-1 0 0,0 0 1 0 0,0 0-1 0 0,0 0 1 0 0,1 0-1 0 0,-1 0 1 0 0,0 0-1 0 0,0 1 1 0 0,0-1 0 0 0,0 0-1 0 0,0 0 1 0 0,0 0-1 0 0,0 0 1 0 0,0 0-1 0 0,0 0 1 0 0,0 0-1 0 0,0 0 1 0 0,0 0 0 0 0,0 0-1 0 0,0 0 1 0 0,0 0-1 0 0,0 0 1 0 0,0 0-1 0 0,0 1 1 0 0,0-1-1 0 0,0 0 1 0 0,0 0-1 0 0,0 0 1 0 0,0 0 0 0 0,0 0-1 0 0,0 0 1 0 0,0 0-1 0 0,0 0 1 0 0,0 0-1 0 0,0 0 1 0 0,0 0 17 0 0,0 1-826 0 0,0-1-9535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0.3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1 367 7528 0 0,'3'-2'388'0'0,"-1"1"1"0"0,1-1-1 0 0,0 0 1 0 0,0 0-1 0 0,-1 0 1 0 0,0 0-1 0 0,1-1 1 0 0,-1 1-1 0 0,0-1 1 0 0,1-1-389 0 0,7-8 896 0 0,-5 6-769 0 0,-1-1 1 0 0,0 1-1 0 0,-1-1 1 0 0,1 0-1 0 0,-1 0 1 0 0,-1 0-1 0 0,1 0 1 0 0,-1-1-1 0 0,-1 1 1 0 0,2-6-128 0 0,0-3 52 0 0,5-10 86 0 0,1 1 1 0 0,1 0 0 0 0,6-9-139 0 0,8-19 384 0 0,-20 46-283 0 0,0-1 1 0 0,1 1 0 0 0,0 0 0 0 0,1 1 0 0 0,0-1 0 0 0,0 1-1 0 0,0 0 1 0 0,4-2-102 0 0,-9 7 42 0 0,0 0 0 0 0,0 1 0 0 0,0-1 0 0 0,0 0-1 0 0,0 1 1 0 0,0-1 0 0 0,0 1 0 0 0,0-1 0 0 0,1 1 0 0 0,-1 0-1 0 0,0 0 1 0 0,0-1 0 0 0,0 1 0 0 0,1 0 0 0 0,-1 0 0 0 0,0 0-1 0 0,0 0 1 0 0,0 0 0 0 0,1 1 0 0 0,-1-1 0 0 0,0 0 0 0 0,0 0-1 0 0,0 1 1 0 0,0-1 0 0 0,1 1 0 0 0,-1-1 0 0 0,0 1-1 0 0,0-1 1 0 0,0 1 0 0 0,0 0 0 0 0,0-1 0 0 0,0 1 0 0 0,-1 0-1 0 0,1 0 1 0 0,0 0 0 0 0,0 0 0 0 0,0 0 0 0 0,-1 0 0 0 0,1 0-1 0 0,0 0 1 0 0,-1 0 0 0 0,1 0 0 0 0,-1 0 0 0 0,0 0 0 0 0,1 0-1 0 0,-1 1 1 0 0,0-1 0 0 0,1 1-42 0 0,16 56 492 0 0,-7-26-349 0 0,-2 1-1 0 0,0 1-142 0 0,-5-21 58 0 0,1 0 0 0 0,0 0 0 0 0,1 0 0 0 0,2 4-58 0 0,4 10 86 0 0,21 33 60 0 0,-26-47-153 0 0,-5-11-8 0 0,0 1 0 0 0,0-1 0 0 0,0 1 1 0 0,0-1-1 0 0,0 1 0 0 0,-1 0 0 0 0,1-1 0 0 0,-1 1 0 0 0,0-1 0 0 0,1 2 15 0 0,9 25-588 0 0,-10-18-1845 0 0,0-11-8521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1.1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0 306 7432 0 0,'2'0'57'0'0,"0"0"0"0"0,-1-1 0 0 0,1 1 0 0 0,-1 0 0 0 0,1-1 0 0 0,-1 1 0 0 0,1-1 0 0 0,-1 1 0 0 0,1-1 0 0 0,-1 0 1 0 0,0 1-1 0 0,1-1 0 0 0,-1 0 0 0 0,0 0 0 0 0,1 0 0 0 0,-1 0 0 0 0,0 0 0 0 0,0-1 0 0 0,0 1-57 0 0,22-17 790 0 0,26-7-643 0 0,-26 11-71 0 0,2 2 0 0 0,0 0-1 0 0,0 2 1 0 0,1 0 0 0 0,25-4-76 0 0,-14 5 3 0 0,-21 5 0 0 0,1 0 1 0 0,-1 1 0 0 0,0 1-1 0 0,9 0-3 0 0,14-3 3 0 0,-34 3-6 0 0,0 1 0 0 0,0 0-1 0 0,1 0 1 0 0,-1 1 0 0 0,0 0 0 0 0,0 0 0 0 0,0 0 0 0 0,0 0 0 0 0,5 2 3 0 0,7 0-173 0 0,-15-2 106 0 0,-1 0-1 0 0,1 0 1 0 0,-1 0-1 0 0,1 0 1 0 0,0 0-1 0 0,-1 0 0 0 0,1 1 1 0 0,-1-1-1 0 0,1 0 1 0 0,-1 1-1 0 0,0 0 1 0 0,1-1-1 0 0,-1 1 1 0 0,1 0-1 0 0,-1-1 0 0 0,0 1 1 0 0,0 0-1 0 0,1 0 1 0 0,-1 0-1 0 0,0 0 1 0 0,0 0-1 0 0,0 1 68 0 0,11 8-1360 0 0,-11-10 1233 0 0,0 1 0 0 0,1 0 0 0 0,-1-1 0 0 0,0 1 0 0 0,0 0 0 0 0,0 0 0 0 0,0 0 0 0 0,0 0 0 0 0,0 0 0 0 0,0 0 0 0 0,0 0 0 0 0,0 2 127 0 0,1 1-203 0 0,0 0-1 0 0,-1 0 1 0 0,1 1-1 0 0,-1-1 1 0 0,0 0 0 0 0,0 1-1 0 0,-1-1 1 0 0,1 1-1 0 0,-1 0 1 0 0,0 3 203 0 0,2 26-1608 0 0,10 6 1194 0 0,-7-22 804 0 0,0 8 2475 0 0,-5-26-2790 0 0,0 0 1 0 0,0 0-1 0 0,0 0 0 0 0,-1 0 1 0 0,1-1-1 0 0,0 1 0 0 0,0 0 1 0 0,0 0-1 0 0,0 0 0 0 0,0 0 1 0 0,0 0-1 0 0,0 0 0 0 0,0 0 1 0 0,0 0-1 0 0,0 0 1 0 0,0 0-1 0 0,0 0 0 0 0,0 0 1 0 0,-1 0-1 0 0,1 0 0 0 0,0 0 1 0 0,0 0-1 0 0,0 0 0 0 0,0 0 1 0 0,0 0-1 0 0,0 0 0 0 0,0 0 1 0 0,0 0-1 0 0,0 0 1 0 0,0 0-1 0 0,-1 0 0 0 0,1 0 1 0 0,0 0-1 0 0,0 0 0 0 0,0 0 1 0 0,0 0-1 0 0,0 0 0 0 0,0 0 1 0 0,0 0-1 0 0,0 0 0 0 0,0 0 1 0 0,0 0-1 0 0,0 0 0 0 0,-1 0 1 0 0,1 0-1 0 0,0 1 1 0 0,0-1-1 0 0,0 0 0 0 0,0 0 1 0 0,0 0-1 0 0,0 0 0 0 0,0 0 1 0 0,0 0-1 0 0,0 0 0 0 0,0 0 1 0 0,0 0-1 0 0,0 0 0 0 0,0 0 1 0 0,0 1-1 0 0,0-1 1 0 0,0 0-1 0 0,0 0 0 0 0,0 0 1 0 0,0 0-1 0 0,0 0 0 0 0,0 0 1 0 0,0 0-1 0 0,0 0-75 0 0,-9-10 1693 0 0,-11-21-1829 0 0,17 26 607 0 0,-2-2-339 0 0,1-1 0 0 0,-1 0 0 0 0,1 0 0 0 0,1 0 0 0 0,-1-1 0 0 0,2 1 0 0 0,-1-1 0 0 0,1 0 0 0 0,0 0 0 0 0,1 1 0 0 0,0-1 0 0 0,0 0 0 0 0,1 0 0 0 0,1 0 0 0 0,-1 0 0 0 0,2-8-132 0 0,0 7 80 0 0,-1 7-56 0 0,-1 0 0 0 0,0 0 0 0 0,1 1 1 0 0,-1-1-1 0 0,1 0 0 0 0,0 1 1 0 0,0-1-1 0 0,0 0 0 0 0,0 1 1 0 0,1-1-1 0 0,-1 1 0 0 0,0 0 1 0 0,1-1-1 0 0,0 1 0 0 0,0 0 1 0 0,0 0-1 0 0,-1 0 0 0 0,2 0 1 0 0,-1 1-1 0 0,0-1 0 0 0,1 0-24 0 0,29-20 455 0 0,-23 15-393 0 0,0 0 0 0 0,1 1 0 0 0,0 1 0 0 0,1-1-1 0 0,-1 1 1 0 0,1 1 0 0 0,2-1-62 0 0,11-2 59 0 0,1 1 0 0 0,0 1 1 0 0,20-1-60 0 0,-38 5 43 0 0,1 1 0 0 0,0-1 0 0 0,0 2 1 0 0,-1-1-1 0 0,9 2-43 0 0,-13-1 19 0 0,1 0-1 0 0,0 0 1 0 0,-1 1 0 0 0,1-1 0 0 0,-1 1-1 0 0,1 0 1 0 0,-1 0 0 0 0,0 0 0 0 0,1 0-1 0 0,-1 1 1 0 0,0-1 0 0 0,1 3-19 0 0,-3-4 4 0 0,1 0 1 0 0,-1 1 0 0 0,1-1-1 0 0,-1 1 1 0 0,0-1 0 0 0,0 1-1 0 0,0 0 1 0 0,0 0-1 0 0,0-1 1 0 0,0 1 0 0 0,0 0-1 0 0,0 0 1 0 0,-1 0 0 0 0,1 0-1 0 0,-1 0 1 0 0,1 0-1 0 0,-1 0 1 0 0,0 1-5 0 0,0 1-1 0 0,-1 0 1 0 0,0 0-1 0 0,0 0 0 0 0,0 0 0 0 0,-1 0 1 0 0,0 0-1 0 0,1 0 0 0 0,-2 0 1 0 0,2-1-4 0 0,-1 0-1 0 0,-1-1 1 0 0,1 1-1 0 0,0 0 1 0 0,-1-1-1 0 0,1 0 1 0 0,-1 1 0 0 0,0-1-1 0 0,1 0 1 0 0,-1 0-1 0 0,0 0 1 0 0,-2 0 4 0 0,-39 18-79 0 0,26-13 58 0 0,9-4 10 0 0,0 0 0 0 0,0 1 0 0 0,1 0-1 0 0,0 0 1 0 0,0 1 0 0 0,0 0 0 0 0,0 0 0 0 0,-4 5 11 0 0,-58 45-299 0 0,65-51 247 0 0,5-3 49 0 0,-1-1 0 0 0,1 0 1 0 0,0 0-1 0 0,-1 0 0 0 0,1 0 0 0 0,-1 0 1 0 0,1 1-1 0 0,0-1 0 0 0,-1 0 0 0 0,1 0 1 0 0,-1 1-1 0 0,1-1 0 0 0,0 0 0 0 0,-1 1 1 0 0,1-1-1 0 0,0 0 0 0 0,0 1 0 0 0,-1-1 1 0 0,1 0-1 0 0,0 1 0 0 0,0-1 0 0 0,0 1 1 0 0,-1-1-1 0 0,1 0 0 0 0,0 1 0 0 0,0-1 1 0 0,0 1-1 0 0,0-1 0 0 0,0 1 0 0 0,0-1 1 0 0,0 1-1 0 0,0-1 0 0 0,0 0 0 0 0,0 1 1 0 0,0-1-1 0 0,0 1 0 0 0,0-1 0 0 0,0 1 1 0 0,0-1-1 0 0,0 1 0 0 0,1-1 0 0 0,-1 0 1 0 0,0 1-1 0 0,0-1 0 0 0,1 0 0 0 0,-1 1 1 0 0,0-1-1 0 0,1 1 3 0 0,2 6 69 0 0,-3-6-68 0 0,0-1 0 0 0,0 0 0 0 0,0 0 0 0 0,0 1 0 0 0,1-1-1 0 0,-1 0 1 0 0,0 1 0 0 0,0-1 0 0 0,0 0 0 0 0,0 1 0 0 0,0-1-1 0 0,1 0 1 0 0,-1 0 0 0 0,0 1 0 0 0,0-1 0 0 0,1 0 0 0 0,-1 0-1 0 0,0 0 1 0 0,0 1 0 0 0,1-1 0 0 0,-1 0 0 0 0,0 0 0 0 0,0 0-1 0 0,1 0 1 0 0,-1 1 0 0 0,0-1 0 0 0,1 0 0 0 0,-1 0 0 0 0,0 0-1 0 0,1 0 1 0 0,-1 0 0 0 0,0 0 0 0 0,1 0 0 0 0,-1 0 0 0 0,0 0-1 0 0,32 8 4 0 0,-1-1 0 0 0,1-2 1 0 0,3-1-5 0 0,53 9-19 0 0,-6 5-3 0 0,-72-16 52 0 0,1 0 0 0 0,-1 0 1 0 0,0-1-1 0 0,6-1-30 0 0,15 3-2044 0 0,-12-1-7497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2.1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14 6016 0 0,'0'0'478'0'0,"-5"24"2218"0"0,6-5-2257 0 0,1 0-1 0 0,1 0 1 0 0,5 16-439 0 0,-1-3 391 0 0,-3-15-139 0 0,0 0-1 0 0,0-1 1 0 0,2 0 0 0 0,4 9-252 0 0,-3-7 451 0 0,-2 0 1 0 0,0 0-1 0 0,3 17-451 0 0,-7-28 223 0 0,1 1 0 0 0,1-1-1 0 0,-1 0 1 0 0,1 0 0 0 0,1 0-1 0 0,2 4-222 0 0,6-11-1666 0 0,-12 0-7574 0 0</inkml:trace>
  <inkml:trace contextRef="#ctx0" brushRef="#br0" timeOffset="1">365 1 7432 0 0,'4'14'323'0'0,"0"0"1"0"0,-1 0 0 0 0,-1 1-1 0 0,-1-1 1 0 0,0 0 0 0 0,-1 1-1 0 0,0-1 1 0 0,-1 1 0 0 0,-2 10-324 0 0,-1 42 264 0 0,0-22-104 0 0,3-37-115 0 0,0-1 0 0 0,0 1 0 0 0,0 0 0 0 0,1-1 0 0 0,1 1 0 0 0,-1 0 0 0 0,1-1 0 0 0,0 1 0 0 0,1-1 0 0 0,0 1 0 0 0,1 2-45 0 0,2 12 354 0 0,-4-18-245 0 0,0-1 1 0 0,-1 0-1 0 0,1 1 0 0 0,0-1 1 0 0,1 0-1 0 0,-1 1 1 0 0,0-1-1 0 0,2 1-109 0 0,-1 4 781 0 0,-2-8-766 0 0,0 0-1 0 0,0 1 1 0 0,0-1 0 0 0,0 0 0 0 0,0 0-1 0 0,0 0 1 0 0,0 0 0 0 0,0 1-1 0 0,1-1 1 0 0,-1 0 0 0 0,0 0 0 0 0,0 0-1 0 0,0 0 1 0 0,0 1 0 0 0,0-1 0 0 0,0 0-1 0 0,1 0 1 0 0,-1 0 0 0 0,0 0-1 0 0,0 0 1 0 0,0 0 0 0 0,0 0 0 0 0,1 1-1 0 0,-1-1 1 0 0,0 0 0 0 0,0 0 0 0 0,0 0-1 0 0,1 0 1 0 0,-1 0 0 0 0,0 0-1 0 0,0 0 1 0 0,0 0 0 0 0,0 0 0 0 0,1 0-1 0 0,-1 0 1 0 0,0 0 0 0 0,0 0-1 0 0,0 0 1 0 0,1 0 0 0 0,-1 0 0 0 0,0 0-1 0 0,0 0 1 0 0,0-1 0 0 0,0 1 0 0 0,1 0-1 0 0,-1 0 1 0 0,0 0 0 0 0,0 0-1 0 0,0 0 1 0 0,0 0 0 0 0,1-1-15 0 0,-1 1 191 0 0,0 0-13 0 0,0 0-50 0 0,0 0-1856 0 0,0 0-7410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1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215 8 10344 0 0,'-10'-5'863'0'0,"10"5"-804"0"0,0 0 1 0 0,0 0-1 0 0,0 0 0 0 0,-1-1 0 0 0,1 1 0 0 0,0 0 0 0 0,0 0 1 0 0,0 0-1 0 0,0 0 0 0 0,-1 0 0 0 0,1-1 0 0 0,0 1 0 0 0,0 0 1 0 0,0 0-1 0 0,-1 0 0 0 0,1 0 0 0 0,0 0 0 0 0,0 0 0 0 0,0 0 1 0 0,-1 0-1 0 0,1 0 0 0 0,0 0 0 0 0,0 0 0 0 0,-1 0 0 0 0,1 0 1 0 0,0 0-1 0 0,0 0 0 0 0,0 0 0 0 0,-1 0 0 0 0,1 0 0 0 0,0 0 0 0 0,0 0 1 0 0,-1 0-1 0 0,1 0 0 0 0,0 0 0 0 0,0 1 0 0 0,0-1 0 0 0,0 0 1 0 0,-1 0-1 0 0,1 0 0 0 0,0 0-59 0 0,-14 2 534 0 0,13-2-512 0 0,0 0 0 0 0,0 0-1 0 0,1 0 1 0 0,-1 0 0 0 0,0 0-1 0 0,0 0 1 0 0,0 0 0 0 0,1 0 0 0 0,-1 0-1 0 0,0 0 1 0 0,0 0 0 0 0,1 1 0 0 0,-1-1-1 0 0,0 0 1 0 0,0 0 0 0 0,1 1-1 0 0,-1-1 1 0 0,0 0 0 0 0,1 1 0 0 0,-1-1-1 0 0,0 1 1 0 0,1-1 0 0 0,-1 1 0 0 0,1-1-1 0 0,-1 1 1 0 0,1 0 0 0 0,-1-1 0 0 0,1 1-22 0 0,-8 9 1 0 0,0 0 0 0 0,0-1 1 0 0,-1 0-1 0 0,0 0 1 0 0,-11 7-2 0 0,-28 28 7 0 0,44-40-6 0 0,1 1-1 0 0,-1-1 0 0 0,1 1 1 0 0,0 0-1 0 0,0 0 0 0 0,0 1 0 0 0,1-1 1 0 0,0 1-1 0 0,-2 4 0 0 0,-4 16-7 0 0,5-17 8 0 0,1-1 0 0 0,0 0 0 0 0,0 1 1 0 0,0 0-1 0 0,1-1 0 0 0,0 5-1 0 0,1-8 2 0 0,0 0 3 0 0,0 0 1 0 0,0 0-1 0 0,0-1 1 0 0,1 1-1 0 0,0 0 0 0 0,1 3-5 0 0,-1-6 7 0 0,0 1 1 0 0,0-1-1 0 0,1 0 0 0 0,-1 0 0 0 0,1 0 0 0 0,-1 0 0 0 0,1 0 0 0 0,0-1 0 0 0,0 1 0 0 0,-1 0 0 0 0,2-1 0 0 0,-1 1 1 0 0,1 0-8 0 0,8 6 30 0 0,-1-1 0 0 0,2 1 0 0 0,-1-2 0 0 0,1 0 1 0 0,0 0-1 0 0,0-1 0 0 0,1 0 0 0 0,-1-1 1 0 0,1-1-1 0 0,0 0 0 0 0,0-1 0 0 0,9 1-30 0 0,4 0-10 0 0,-18-2-6 0 0,0 0 1 0 0,1 0-1 0 0,-1-1 0 0 0,1 0 0 0 0,-1 0 0 0 0,3-1 16 0 0,16-4-2096 0 0,-26 4-7257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1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 8840 0 0,'0'0'0'0'0,"0"0"0"0"0,0 0 0 0 0,0 0 496 0 0,0 0 0 0 0,1 0 0 0 0,13 0 8 0 0,-1 0-408 0 0,-3 0 8 0 0,2-4-8 0 0,6-4 8 0 0,9 1-152 0 0,2 1-8 0 0,3 6 0 0 0,13-5 8 0 0,-45 5-8224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2.3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6328 0 0,'-1'1'22'0'0,"0"0"1"0"0,0 0-1 0 0,0 1 1 0 0,1-1-1 0 0,-1 1 1 0 0,0-1-1 0 0,1 0 1 0 0,-1 1-1 0 0,1-1 1 0 0,-1 1-1 0 0,1 1-22 0 0,-3 33 832 0 0,1-12-374 0 0,0-12-258 0 0,1 1-1 0 0,0 0 0 0 0,0-1 1 0 0,1 1-1 0 0,1 0 1 0 0,0-1-1 0 0,2 5-199 0 0,-2-10 100 0 0,1 1 1 0 0,0-1-1 0 0,0 0 0 0 0,1 0 1 0 0,0 0-1 0 0,0 0 0 0 0,0-1 1 0 0,1 1-1 0 0,0-1 0 0 0,1 0 1 0 0,-1 0-1 0 0,5 4-100 0 0,-6-7 60 0 0,0 0 0 0 0,0 0 0 0 0,0 0-1 0 0,0-1 1 0 0,1 1 0 0 0,-1-1 0 0 0,1 1 0 0 0,0-1 0 0 0,-1 0-1 0 0,1-1 1 0 0,0 1 0 0 0,0-1 0 0 0,0 0 0 0 0,1 1 0 0 0,-1-2-1 0 0,0 1 1 0 0,1 0-60 0 0,-1-1 88 0 0,-1 1-1 0 0,1-1 1 0 0,-1 0-1 0 0,1 1 1 0 0,-1-1-1 0 0,1-1 1 0 0,-1 1-1 0 0,1-1 0 0 0,-1 1 1 0 0,2-2-88 0 0,-2 1 96 0 0,-1 0 0 0 0,0 0 0 0 0,0 0 1 0 0,0 0-1 0 0,0-1 0 0 0,0 0 0 0 0,0 1 0 0 0,0-1 1 0 0,-1 0-1 0 0,1 1 0 0 0,-1-1 0 0 0,1 0 0 0 0,-1 0 0 0 0,0-1 1 0 0,1-1-97 0 0,12-16 527 0 0,-11 16-421 0 0,0 0 1 0 0,-1 0 0 0 0,1 0-1 0 0,-1-1 1 0 0,0 1-1 0 0,0-1 1 0 0,0 1 0 0 0,-1-1-1 0 0,1 0 1 0 0,0-4-107 0 0,1-17 390 0 0,3-44 664 0 0,-5 62-1176 0 0,0 0-1 0 0,0-1 1 0 0,1 1 0 0 0,0 0 0 0 0,1 0 0 0 0,0 0 0 0 0,0 0-1 0 0,0 0 1 0 0,1 1 0 0 0,0 0 0 0 0,4-5 122 0 0,-8 11-11069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2.8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2 413 8840 0 0,'-1'-11'1693'0'0,"1"9"-1510"0"0,0 0 1 0 0,0 0-1 0 0,0 0 0 0 0,0 0 1 0 0,0-1-1 0 0,0 1 0 0 0,0 0 1 0 0,1 0-1 0 0,-1 0 0 0 0,1 0 1 0 0,-1 0-1 0 0,1 0 0 0 0,0 0 1 0 0,0 0-1 0 0,0 0 0 0 0,1-1-183 0 0,0-1 129 0 0,-1 0 0 0 0,1 0-1 0 0,-1 0 1 0 0,0-1-1 0 0,0 1 1 0 0,0-1 0 0 0,0 1-1 0 0,-1-1 1 0 0,0-3-129 0 0,3-12 193 0 0,4-42 318 0 0,-7 50-370 0 0,1 0 0 0 0,0-1 0 0 0,1 1 0 0 0,0 0 0 0 0,1 1-1 0 0,0-1 1 0 0,1 0 0 0 0,0 1 0 0 0,1 0 0 0 0,1-2-141 0 0,-4 11 49 0 0,-1 0 0 0 0,0 1 0 0 0,0-1 0 0 0,1 1-1 0 0,-1-1 1 0 0,0 1 0 0 0,1-1 0 0 0,0 1 0 0 0,-1 0 0 0 0,2-1-49 0 0,-2 1 20 0 0,0 1-1 0 0,0 0 1 0 0,0 0 0 0 0,0-1-1 0 0,0 1 1 0 0,0 0 0 0 0,0 0 0 0 0,-1 0-1 0 0,1 0 1 0 0,0 0 0 0 0,0 0-1 0 0,0 0 1 0 0,0 0 0 0 0,0 0-1 0 0,0 1 1 0 0,0-1 0 0 0,0 0-1 0 0,0 1 1 0 0,0-1 0 0 0,-1 0-1 0 0,1 1-19 0 0,0-1 6 0 0,0 0-1 0 0,-1 1 0 0 0,1-1 0 0 0,-1 0 0 0 0,1 0 1 0 0,0 0-1 0 0,-1 0 0 0 0,1 0 0 0 0,0 0 0 0 0,-1 0 1 0 0,1 0-1 0 0,0 0 0 0 0,-1 0 0 0 0,1 0 0 0 0,0 0 1 0 0,-1 0-1 0 0,1-1 0 0 0,-1 1 0 0 0,2 0-5 0 0,-2-1 5 0 0,0 1-1 0 0,1 0 1 0 0,-1 0 0 0 0,1 0-1 0 0,-1-1 1 0 0,1 1-1 0 0,-1 0 1 0 0,1 0 0 0 0,0 0-1 0 0,-1 0 1 0 0,1 0-1 0 0,-1 0 1 0 0,1 0 0 0 0,-1 0-1 0 0,1 0 1 0 0,-1 0-1 0 0,1 0 1 0 0,-1 1 0 0 0,1-1-1 0 0,-1 0 1 0 0,1 0-1 0 0,-1 0 1 0 0,1 1 0 0 0,-1-1-1 0 0,0 0 1 0 0,1 0-1 0 0,-1 1 1 0 0,1-1 0 0 0,-1 1-1 0 0,0-1 1 0 0,1 0-1 0 0,-1 1 1 0 0,1-1-5 0 0,15 21-13 0 0,-1 0 0 0 0,0 0 0 0 0,8 19 13 0 0,-12-19-71 0 0,2 0 0 0 0,0-1 0 0 0,2-1 0 0 0,6 7 71 0 0,-12-16-3 0 0,0-1 0 0 0,0 0 0 0 0,1 0 0 0 0,0-1-1 0 0,0-1 1 0 0,1 0 0 0 0,7 4 3 0 0,12 2 264 0 0,-29-13-232 0 0,0 1 0 0 0,1-1 1 0 0,-1 0-1 0 0,0 1 0 0 0,1-1 0 0 0,-1 0 0 0 0,1 0 0 0 0,-1 0 1 0 0,0 0-1 0 0,1 0 0 0 0,-1 0 0 0 0,1 0 0 0 0,-1 0 0 0 0,0-1 1 0 0,1 1-1 0 0,-1 0 0 0 0,0-1 0 0 0,1 1 0 0 0,-1-1 0 0 0,0 0 1 0 0,0 1-1 0 0,1-1-32 0 0,2-5 39 0 0,0 0 1 0 0,0-1-1 0 0,0 1 1 0 0,-1-1-1 0 0,0 1 1 0 0,-1-1-1 0 0,1 0 0 0 0,-1 0 1 0 0,0 0-1 0 0,-1-2-39 0 0,10-57-197 0 0,-7 34-20 0 0,1 0-1 0 0,2 0 1 0 0,7-20 217 0 0,-10 44-1 0 0,-1 1-1 0 0,1-1 1 0 0,1 1 0 0 0,3-5 1 0 0,5-8-2 0 0,-12 18-29 0 0,1 0-1 0 0,0-1 1 0 0,0 1-1 0 0,0 0 1 0 0,0 0-1 0 0,0 0 1 0 0,0 0-1 0 0,0 1 1 0 0,1-1-1 0 0,-1 0 1 0 0,0 1-1 0 0,1 0 1 0 0,0-1-1 0 0,-1 1 1 0 0,1 0-1 0 0,0 0 1 0 0,0 1-1 0 0,-1-1 1 0 0,1 1-1 0 0,1-1 32 0 0,1 1-85 0 0,0-1-1 0 0,1 1 0 0 0,-1 1 0 0 0,1-1 0 0 0,-1 1 1 0 0,0-1-1 0 0,1 2 0 0 0,-1-1 0 0 0,0 1 0 0 0,0-1 86 0 0,-4 0-69 0 0,-1-1-1 0 0,1 0 1 0 0,-1 0-1 0 0,1 1 1 0 0,-1-1-1 0 0,1 0 0 0 0,-1 0 1 0 0,0 1-1 0 0,1-1 1 0 0,-1 1-1 0 0,1-1 0 0 0,-1 0 1 0 0,0 1-1 0 0,0-1 1 0 0,1 1-1 0 0,-1-1 1 0 0,0 1-1 0 0,0-1 0 0 0,1 1 1 0 0,-1-1-1 0 0,0 1 1 0 0,0-1-1 0 0,0 1 0 0 0,0-1 1 0 0,0 1 69 0 0,1 0-1054 0 0,-1 1-8808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3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0 259 7024 0 0,'0'3'-54'0'0,"0"0"0"0"0,0-1 0 0 0,1 1 0 0 0,-1-1 0 0 0,1 1 0 0 0,-1-1 1 0 0,1 1-1 0 0,0-1 0 0 0,0 1 0 0 0,0-1 0 0 0,0 1 0 0 0,0-1 0 0 0,1 1 54 0 0,5 9-202 0 0,11 19-1302 0 0,-18-31 1574 0 0,0 0 0 0 0,0 0 0 0 0,0 0-1 0 0,1 0 1 0 0,-1 0 0 0 0,0 0 0 0 0,0 1 0 0 0,0-1 0 0 0,0 0-1 0 0,0 0 1 0 0,0 0 0 0 0,0 0 0 0 0,0 0 0 0 0,0 0 0 0 0,1 0-1 0 0,-1 0 1 0 0,0 0 0 0 0,0 0 0 0 0,0 0 0 0 0,0 0-1 0 0,0 0 1 0 0,0 1 0 0 0,0-1 0 0 0,0 0 0 0 0,0 0 0 0 0,0 0-1 0 0,0 0 1 0 0,0 0 0 0 0,0 0 0 0 0,0 0 0 0 0,0 0 0 0 0,0 1-1 0 0,0-1 1 0 0,0 0 0 0 0,0 0 0 0 0,0 0 0 0 0,0 0-1 0 0,0 0 1 0 0,0 0 0 0 0,0 0 0 0 0,0 1 0 0 0,0-1 0 0 0,0 0-1 0 0,0 0 1 0 0,0 0 0 0 0,0 0 0 0 0,0 0 0 0 0,0 0-1 0 0,0 0 1 0 0,0 0 0 0 0,0 0 0 0 0,0 1 0 0 0,-1-1 0 0 0,1 0-1 0 0,0 0 1 0 0,0 0 0 0 0,0 0 0 0 0,0 0 0 0 0,0 0 0 0 0,0 0-1 0 0,0 0 1 0 0,0 0 0 0 0,0 0 0 0 0,-1 0 0 0 0,1 0-1 0 0,0 0 1 0 0,0 0 0 0 0,0 0 0 0 0,0 0 0 0 0,0 0-70 0 0,-1 0 108 0 0,1 0 0 0 0,0-1 0 0 0,-1 1 0 0 0,1-1 0 0 0,0 1-1 0 0,-1 0 1 0 0,1-1 0 0 0,0 1 0 0 0,0-1 0 0 0,-1 1 0 0 0,1-1 0 0 0,0 1 0 0 0,0-1 0 0 0,0 1 0 0 0,0-1 0 0 0,0 1 0 0 0,-1-1 0 0 0,1 1 0 0 0,0-1 0 0 0,0 1 0 0 0,0-1 0 0 0,1 0-108 0 0,-2-39 1041 0 0,0 15-604 0 0,1 1-1 0 0,1-1 1 0 0,1 1-1 0 0,1-1 1 0 0,7-21-437 0 0,-6 36 166 0 0,0 0 0 0 0,1 0 0 0 0,0 1 0 0 0,1 0 1 0 0,0 0-1 0 0,1 0 0 0 0,0 1 0 0 0,0 0 0 0 0,1 0 1 0 0,-1 0-1 0 0,2 1 0 0 0,4-3-166 0 0,-10 9 49 0 0,-1 0-1 0 0,1 0 1 0 0,0 0 0 0 0,0 0 0 0 0,0 0-1 0 0,0 0 1 0 0,0 1 0 0 0,0 0-1 0 0,0-1 1 0 0,1 1 0 0 0,0 1-49 0 0,37 2 280 0 0,-35-2-274 0 0,0 2-1 0 0,0-1 1 0 0,0 0-1 0 0,-1 1 1 0 0,1 0-1 0 0,-1 0 1 0 0,0 1-1 0 0,0 0 1 0 0,0 0-1 0 0,3 2-5 0 0,6 7 42 0 0,0 1 0 0 0,10 13-42 0 0,-19-21 27 0 0,-1-1-1 0 0,1 1 1 0 0,-1-1 0 0 0,0 1 0 0 0,0 0-1 0 0,-1 1 1 0 0,0-1 0 0 0,0 1 0 0 0,-1-1-1 0 0,1 1 1 0 0,-1 0 0 0 0,-1 0 0 0 0,1 0-1 0 0,-1 0 1 0 0,-1 0 0 0 0,1 6-27 0 0,-2-10 11 0 0,1 0 0 0 0,-1 0 1 0 0,0-1-1 0 0,1 1 0 0 0,-1 0 0 0 0,-1-1 1 0 0,1 1-1 0 0,0-1 0 0 0,-1 0 1 0 0,1 1-1 0 0,-1-1 0 0 0,0 0 0 0 0,1 0 1 0 0,-1 0-1 0 0,-1 0-11 0 0,-34 28 88 0 0,24-20-93 0 0,4-4 10 0 0,-1-1 1 0 0,1-1-1 0 0,0 1 0 0 0,-1-1 1 0 0,0-1-1 0 0,0 0 0 0 0,0 0 1 0 0,-1-1-1 0 0,-4 0-5 0 0,-26 7 10 0 0,36-7-48 0 0,-1 0 0 0 0,0 0 0 0 0,0-1-1 0 0,1 0 1 0 0,-1 0 0 0 0,0-1-1 0 0,0 1 1 0 0,0-1 0 0 0,0 0 0 0 0,0-1-1 0 0,0 0 1 0 0,0 0 0 0 0,1 0-1 0 0,-7-2 39 0 0,9-3-2611 0 0,3 6-8577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3.7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 1 10344 0 0,'0'0'280'0'0,"0"0"0"0"0,-14 0 472 0 0,2 5-633 0 0,0-1 0 0 0,1 2 1 0 0,0-1-1 0 0,-6 6-119 0 0,-3 0 145 0 0,15-9-93 0 0,1 1 0 0 0,0-1 0 0 0,0 1-1 0 0,0 0 1 0 0,0 0 0 0 0,0 1-1 0 0,1-1 1 0 0,-1 1 0 0 0,1 0 0 0 0,0 0-1 0 0,0 0 1 0 0,0 0 0 0 0,1 0 0 0 0,-1 2-52 0 0,0 1 124 0 0,1 0 1 0 0,0 0 0 0 0,0 1-1 0 0,1-1 1 0 0,-1 1-1 0 0,2 0 1 0 0,-1-1 0 0 0,1 8-125 0 0,1-11 26 0 0,-1 1 1 0 0,1-1 0 0 0,-1 0 0 0 0,1 0 0 0 0,1 1-1 0 0,-1-1 1 0 0,1 0 0 0 0,-1 0 0 0 0,1 0 0 0 0,0-1-1 0 0,0 1 1 0 0,1 0 0 0 0,-1-1 0 0 0,1 1 0 0 0,0-1-1 0 0,0 0 1 0 0,0 0 0 0 0,3 2-27 0 0,8 10 167 0 0,-10-10-134 0 0,0-1 0 0 0,1 0 0 0 0,0 0 0 0 0,0 0-1 0 0,0 0 1 0 0,0-1 0 0 0,1 0 0 0 0,-1 0 0 0 0,1 0 0 0 0,0-1 0 0 0,0 0 0 0 0,0 0 0 0 0,0 0 0 0 0,0-1 0 0 0,0 0 0 0 0,6 1-33 0 0,9 2 47 0 0,-19-3-40 0 0,1-1 0 0 0,-1 1 0 0 0,0-1 0 0 0,1 1 0 0 0,-1-1 0 0 0,0 0 0 0 0,1 0 0 0 0,-1 0 0 0 0,1 0 0 0 0,-1 0 0 0 0,0 0 0 0 0,1-1 0 0 0,-1 1 0 0 0,2-2-7 0 0,4 0-1905 0 0,-7 1-7679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4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1 179 6520 0 0,'7'4'38'0'0,"-7"-4"-32"0"0,1 1 1 0 0,-1-1-1 0 0,0 0 1 0 0,0 1-1 0 0,1-1 0 0 0,-1 0 1 0 0,0 1-1 0 0,1-1 0 0 0,-1 0 1 0 0,1 0-1 0 0,-1 0 1 0 0,0 1-1 0 0,1-1 0 0 0,-1 0 1 0 0,1 0-1 0 0,-1 0 0 0 0,0 0 1 0 0,1 0-1 0 0,-1 1 1 0 0,1-1-1 0 0,-1 0 0 0 0,1 0 1 0 0,-1 0-1 0 0,0 0 0 0 0,1-1 1 0 0,-1 1-1 0 0,1 0 1 0 0,-1 0-1 0 0,1 0 0 0 0,-1 0 1 0 0,0 0-1 0 0,1 0 0 0 0,-1-1 1 0 0,1 1-1 0 0,-1 0 1 0 0,0 0-1 0 0,1-1 0 0 0,-1 1 1 0 0,0 0-1 0 0,1 0 0 0 0,-1-1 1 0 0,0 1-1 0 0,0 0 1 0 0,1-1-1 0 0,-1 1 0 0 0,0 0 1 0 0,0-1-1 0 0,1 1 0 0 0,-1-1-6 0 0,1 0 18 0 0,0 1-1 0 0,0-1 0 0 0,0 0 1 0 0,0 1-1 0 0,0-1 0 0 0,0 1 0 0 0,0-1 1 0 0,0 1-1 0 0,0 0 0 0 0,1 0 0 0 0,-1-1 1 0 0,0 1-1 0 0,0 0 0 0 0,0 0 0 0 0,0 0 1 0 0,1 0-1 0 0,0 0-17 0 0,3 0 57 0 0,26-6 270 0 0,0 0-1 0 0,22-9-326 0 0,-31 9-4 0 0,0 1 0 0 0,1 1 0 0 0,19-1 4 0 0,-16 2-30 0 0,-21 3 52 0 0,-1 0 1 0 0,0 0-1 0 0,1 0 1 0 0,-1 1 0 0 0,0 0-1 0 0,0-1 1 0 0,0 1-1 0 0,1 1 1 0 0,-1-1-1 0 0,0 0 1 0 0,0 1 0 0 0,-1 0-1 0 0,1 0 1 0 0,0 0-1 0 0,-1 1 1 0 0,1-1-1 0 0,-1 1 1 0 0,0 0 0 0 0,1 0-1 0 0,-2 0 1 0 0,4 3-23 0 0,0 1 88 0 0,-1 1 1 0 0,0 0 0 0 0,0 0 0 0 0,0 0 0 0 0,-1 0 0 0 0,0 1-1 0 0,-1 0 1 0 0,0 0 0 0 0,1 7-89 0 0,4 7 66 0 0,-7-19-42 0 0,1 0 0 0 0,0 0 1 0 0,-1 0-1 0 0,0 0 1 0 0,0 0-1 0 0,0 1 1 0 0,-1-1-1 0 0,1 0 1 0 0,-1 1-1 0 0,0-1 1 0 0,0 0-1 0 0,-1 1 1 0 0,1-1-1 0 0,-1 0-24 0 0,1-3 56 0 0,0-1 0 0 0,0 0 0 0 0,0 1 1 0 0,0-1-1 0 0,0 1 0 0 0,0-1 0 0 0,-1 0 0 0 0,1 1 0 0 0,0-1 0 0 0,0 0 0 0 0,0 1 1 0 0,0-1-1 0 0,-1 0 0 0 0,1 1 0 0 0,0-1 0 0 0,0 0 0 0 0,-1 0 0 0 0,1 1 0 0 0,0-1 0 0 0,0 0 1 0 0,-1 0-1 0 0,1 0 0 0 0,0 1 0 0 0,-1-1 0 0 0,1 0 0 0 0,0 0 0 0 0,-1 0 0 0 0,1 0 1 0 0,0 1-1 0 0,-1-1-56 0 0,-6-9 744 0 0,-3-24-509 0 0,8 26-82 0 0,-2-5-43 0 0,1 0 1 0 0,0 1-1 0 0,1-1 1 0 0,0 0-1 0 0,1 0 0 0 0,1 0 1 0 0,0 0-1 0 0,1-7-110 0 0,-1 12 39 0 0,1 0-1 0 0,1 0 1 0 0,-1 0 0 0 0,1 1-1 0 0,0-1 1 0 0,0 0 0 0 0,1 1-1 0 0,0 0 1 0 0,0 0-1 0 0,1 0 1 0 0,0 0 0 0 0,0 0-1 0 0,0 1 1 0 0,0-1 0 0 0,4-2-39 0 0,7-7 72 0 0,-11 11-51 0 0,-1 0-1 0 0,1 0 0 0 0,0 0 1 0 0,0 1-1 0 0,0-1 1 0 0,1 1-1 0 0,-1 1 0 0 0,1-1 1 0 0,1 0-21 0 0,63-20 202 0 0,-42 15-139 0 0,-20 7-41 0 0,0 1-1 0 0,0 0 1 0 0,0 0 0 0 0,0 0-1 0 0,0 1 1 0 0,0 0 0 0 0,0 1-1 0 0,0 0 1 0 0,0 0 0 0 0,-1 0-1 0 0,2 1-21 0 0,-6-2 18 0 0,1 0 17 0 0,0 1-1 0 0,0-1 1 0 0,0 1 0 0 0,0 0-1 0 0,0 0 1 0 0,0 0 0 0 0,0 1-1 0 0,0-1 1 0 0,-1 0 0 0 0,1 1 0 0 0,-1 0-1 0 0,1 1-34 0 0,-2-3 12 0 0,0 1 0 0 0,0-1 0 0 0,0 1 0 0 0,0-1 0 0 0,0 1 0 0 0,0 0 0 0 0,0 0 0 0 0,-1-1 0 0 0,1 1-1 0 0,-1 0 1 0 0,1 0 0 0 0,-1 0 0 0 0,0 0 0 0 0,1 0 0 0 0,-1-1 0 0 0,0 1 0 0 0,0 0 0 0 0,0 0 0 0 0,-1 0 0 0 0,1 0 0 0 0,0 0 0 0 0,-1 1-12 0 0,-4 5 20 0 0,-1 0 0 0 0,0 0 0 0 0,0-1 0 0 0,0 0 0 0 0,-1 0 0 0 0,0-1 0 0 0,0 1 0 0 0,-1-2 0 0 0,0 1 0 0 0,0-1 0 0 0,0 0 0 0 0,-9 3-20 0 0,14-6 0 0 0,0-1 1 0 0,0 1 0 0 0,0 0 0 0 0,0 0 0 0 0,0 0 0 0 0,0 0-1 0 0,0 1 1 0 0,1-1 0 0 0,-1 1 0 0 0,1-1 0 0 0,-1 1 0 0 0,1 0-1 0 0,0 0 1 0 0,0 0 0 0 0,1 0 0 0 0,-1 1 0 0 0,1-1 0 0 0,-1 0 0 0 0,1 2-1 0 0,1-3 0 0 0,0 1 1 0 0,0-1-1 0 0,0 0 1 0 0,0 1-1 0 0,0-1 1 0 0,1 0-1 0 0,-1 1 1 0 0,1-1-1 0 0,0 0 1 0 0,0 0-1 0 0,0 0 1 0 0,0 1-1 0 0,0-1 1 0 0,0 0-1 0 0,0 0 1 0 0,1-1-1 0 0,-1 1 1 0 0,1 1-1 0 0,32 14 64 0 0,-29-14-47 0 0,1 0 1 0 0,-1 0-1 0 0,1 0 0 0 0,-1-1 0 0 0,1 1 0 0 0,0-2 0 0 0,0 1 0 0 0,4 0-17 0 0,4 0 42 0 0,-1-1-1 0 0,1 0 0 0 0,-1-1 1 0 0,7-1-42 0 0,37 2 121 0 0,-20 1-106 0 0,18-5-2091 0 0,-52 2-7888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5.1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493 102 5416 0 0,'-4'3'131'0'0,"1"0"0"0"0,-1 0 0 0 0,0-1 0 0 0,0 1 0 0 0,0-1-1 0 0,0 0 1 0 0,-1 0 0 0 0,1-1 0 0 0,-1 1 0 0 0,-3 0-131 0 0,-51 8 1961 0 0,40-8-1661 0 0,-59 10 900 0 0,-7 6-1200 0 0,-8-3 639 0 0,84-13-551 0 0,1-1 0 0 0,-1 2-1 0 0,1-1 1 0 0,-1 1 0 0 0,1 1 0 0 0,-5 2-88 0 0,10-5 123 0 0,0 1 0 0 0,0-1 0 0 0,0 0 0 0 0,-1 0 0 0 0,1 0 0 0 0,0-1-1 0 0,-1 1 1 0 0,1-1 0 0 0,-1 0 0 0 0,1 0 0 0 0,-2 0-123 0 0,1 0 344 0 0,4 0-216 0 0,0 0-8 0 0,0 0-32 0 0,0 0-8 0 0,0 0 0 0 0,0 0-6 0 0,0 0-22 0 0,0 0-9 0 0,0-2-31 0 0,0 0 1 0 0,1 1-1 0 0,-1-1 1 0 0,1 1-1 0 0,0-1 1 0 0,-1 1-1 0 0,1-1 0 0 0,0 1 1 0 0,0-1-1 0 0,0 1 1 0 0,0-1-1 0 0,0 1 1 0 0,0 0-1 0 0,1-1-12 0 0,23-21 65 0 0,-10 10-32 0 0,20-21 271 0 0,2 1 0 0 0,2 2 0 0 0,4-1-304 0 0,-39 30 78 0 0,-1 0 0 0 0,1 0 1 0 0,0 1-1 0 0,0-1 0 0 0,0 1 0 0 0,3 0-78 0 0,21-10 258 0 0,-28 11-258 0 0,1 0 1 0 0,-1 0-1 0 0,0 0 1 0 0,0-1 0 0 0,0 1-1 0 0,1 0 1 0 0,-1 0-1 0 0,0 0 1 0 0,0 0 0 0 0,0 0-1 0 0,1 0 1 0 0,-1-1-1 0 0,0 1 1 0 0,0 0 0 0 0,1 0-1 0 0,-1 0 1 0 0,0 0-1 0 0,0 0 1 0 0,1 0 0 0 0,-1 0-1 0 0,0 0 1 0 0,0 0-1 0 0,1 0 1 0 0,-1 0 0 0 0,0 0-1 0 0,0 1 1 0 0,1-1 0 0 0,-1 0-1 0 0,0 0 1 0 0,0 0-1 0 0,0 0 1 0 0,1 0 0 0 0,-1 0-1 0 0,0 0 1 0 0,0 1-1 0 0,0-1 1 0 0,1 0 0 0 0,-1 0-1 0 0,0 0 1 0 0,0 1-1 0 0,0-1 1 0 0,0 0-1 0 0,4 12 34 0 0,-2-3-21 0 0,3-1-2 0 0,-1-1 1 0 0,-1 1 0 0 0,0 0 0 0 0,0 0 0 0 0,0 0-1 0 0,-1 1 1 0 0,1 6-12 0 0,-1-3 90 0 0,4 29 89 0 0,-3 1-1 0 0,0 11-178 0 0,7 28 728 0 0,-10-80-713 0 0,0 1 0 0 0,0 0 0 0 0,1-1 0 0 0,-1 1 0 0 0,0 0 0 0 0,1-1 0 0 0,-1 1 0 0 0,1 0 0 0 0,0-1 0 0 0,-1 1 0 0 0,1-1-15 0 0,4 9 88 0 0,-4-1 48 0 0,-1-9-132 0 0,0 1 0 0 0,0-1 0 0 0,0 0-1 0 0,1 1 1 0 0,-1-1 0 0 0,0 1 0 0 0,0-1 0 0 0,0 1-1 0 0,0-1 1 0 0,0 0 0 0 0,1 1 0 0 0,-1-1 0 0 0,0 1 0 0 0,0-1-1 0 0,1 0 1 0 0,-1 1 0 0 0,0-1 0 0 0,0 0 0 0 0,1 1-1 0 0,-1-1 1 0 0,0 0 0 0 0,1 0 0 0 0,-1 1 0 0 0,1-1-1 0 0,-1 0 1 0 0,0 0 0 0 0,1 1 0 0 0,-1-1-4 0 0,3 1-175 0 0,-3 0 52 0 0,1-1 1 0 0,0 1-1 0 0,0-1 0 0 0,-1 0 0 0 0,1 1 0 0 0,0-1 0 0 0,0 0 0 0 0,-1 0 0 0 0,1 1 0 0 0,0-1 0 0 0,0 0 0 0 0,0 0 0 0 0,-1 0 0 0 0,1 0 0 0 0,0 0 1 0 0,0 0 122 0 0,0 0-10940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5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292 6 7632 0 0,'-242'-5'4678'0'0,"240"5"-4659"0"0,1 0-1 0 0,-1 0 1 0 0,0 0-1 0 0,0 0 1 0 0,0 1-1 0 0,1-1 1 0 0,-1 1-1 0 0,0-1 1 0 0,1 1-1 0 0,-1 0 1 0 0,0 0-1 0 0,1 0 1 0 0,-1 0-1 0 0,1 0 1 0 0,-1 0-1 0 0,1 0 0 0 0,-1 1-18 0 0,-11 7 312 0 0,13-8-282 0 0,-1 0 1 0 0,0 0-1 0 0,1 0 1 0 0,-1-1-1 0 0,0 1 1 0 0,1 0-1 0 0,0 0 1 0 0,-1 0-1 0 0,1 0 1 0 0,-1 0-1 0 0,1 1 1 0 0,0-1-1 0 0,0 0 1 0 0,0 0-1 0 0,-1 0 1 0 0,1 0-1 0 0,0 0 1 0 0,1 1-31 0 0,-1 25 196 0 0,0-19-163 0 0,1 8-5 0 0,0-1 0 0 0,1 1 0 0 0,1-1 0 0 0,0 0-1 0 0,1 0 1 0 0,1 0 0 0 0,0-1 0 0 0,6 13-28 0 0,-7-16 14 0 0,0 2 0 0 0,-1-1 0 0 0,-1 0 1 0 0,0 1-1 0 0,0-1 0 0 0,-2 1 0 0 0,1-1 0 0 0,-1 1 0 0 0,-2 4-14 0 0,2 15-24 0 0,0-31-14 0 0,0-1 2 0 0,0 0-1 0 0,0 0-1728 0 0,0 0-6927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6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 6224 0 0,'0'0'0'0'0,"0"0"0"0"0,5 0 0 0 0,9-3 208 0 0,4 1 0 0 0,4-3 0 0 0,10-1 8 0 0,0-1-168 0 0,-2-2 16 0 0,-1 4 0 0 0,3 2 0 0 0,-32 3-5552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2.5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 7936 0 0,'3'-2'225'0'0,"1"0"1"0"0,-1 1 0 0 0,0-1 0 0 0,1 0-1 0 0,0 1 1 0 0,-1 0 0 0 0,1 0-1 0 0,0 0 1 0 0,0 0 0 0 0,-1 1 0 0 0,1-1-1 0 0,0 1 1 0 0,0 0 0 0 0,2 0-226 0 0,20-3 1032 0 0,-3 0-1118 0 0,0 0 1 0 0,0 1 0 0 0,0 1 0 0 0,6 2 85 0 0,-13-1-1006 0 0,-14 0-6703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6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252 1 6128 0 0,'-2'0'83'0'0,"-18"0"640"0"0,0 0-1 0 0,-1 1 1 0 0,1 1 0 0 0,0 1 0 0 0,-5 3-723 0 0,-18 2 497 0 0,28-5-52 0 0,-1 0-1 0 0,2 1 1 0 0,-4 1-445 0 0,17-4 88 0 0,0-1-1 0 0,-1 1 1 0 0,1 0 0 0 0,0 0 0 0 0,0 0 0 0 0,0 0 0 0 0,0 0 0 0 0,0 0 0 0 0,0 0-1 0 0,0 0 1 0 0,1 1 0 0 0,-1-1 0 0 0,0 0 0 0 0,0 0 0 0 0,1 1 0 0 0,-1-1 0 0 0,1 0-1 0 0,0 1 1 0 0,-1-1 0 0 0,1 1 0 0 0,0-1 0 0 0,0 0 0 0 0,-1 1 0 0 0,1-1-88 0 0,1 43 1166 0 0,-1-28-1200 0 0,1-8 74 0 0,0-1 0 0 0,0 1 0 0 0,1 0 1 0 0,0-1-1 0 0,0 0 0 0 0,1 1 0 0 0,0-1 1 0 0,3 5-41 0 0,-2-5 30 0 0,-1 0 1 0 0,0 1 0 0 0,0-1 0 0 0,-1 1-1 0 0,0-1 1 0 0,-1 1 0 0 0,1 0 0 0 0,-1 6-31 0 0,-1-3 49 0 0,0-7-30 0 0,0 1 1 0 0,0-1-1 0 0,0 0 1 0 0,0 1-1 0 0,1-1 0 0 0,-1 0 1 0 0,1 0-1 0 0,0 0 1 0 0,1 0-1 0 0,-1 0 1 0 0,1 2-20 0 0,3 8 18 0 0,-5-13-17 0 0,0 0 0 0 0,0-1 0 0 0,0 1 0 0 0,0 0 0 0 0,1 0 0 0 0,-1 0 0 0 0,0-1 0 0 0,0 1 0 0 0,1 0 0 0 0,-1 0 0 0 0,1-1 0 0 0,-1 1 0 0 0,1 0 0 0 0,-1-1 0 0 0,1 1 0 0 0,-1-1 0 0 0,1 1 0 0 0,-1 0 0 0 0,1-1 0 0 0,0 1 0 0 0,-1-1 0 0 0,1 1-1 0 0,6 6-14 0 0,-6-7 12 0 0,-1 1 0 0 0,0-1 1 0 0,1 1-1 0 0,-1-1 0 0 0,0 1 1 0 0,1-1-1 0 0,-1 1 0 0 0,1-1 0 0 0,-1 0 1 0 0,1 1-1 0 0,-1-1 0 0 0,1 0 0 0 0,0 1 1 0 0,-1-1-1 0 0,1 0 0 0 0,-1 1 0 0 0,1-1 1 0 0,0 0-1 0 0,-1 0 0 0 0,1 0 1 0 0,-1 0-1 0 0,1 0 0 0 0,0 0 0 0 0,-1 0 1 0 0,1 0-1 0 0,0 0 2 0 0,12 0-202 0 0,0 0-1 0 0,0-1 1 0 0,0 0 0 0 0,0-1-1 0 0,-1 0 1 0 0,1-1 0 0 0,-1-1-1 0 0,1 0 1 0 0,-1-1 0 0 0,0 0-1 0 0,-1 0 1 0 0,7-5 202 0 0,-16 9-9497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6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64 7024 0 0,'-11'2'1605'0'0,"11"-2"-1574"0"0,0 1 1 0 0,0-1 0 0 0,0 0-1 0 0,0 0 1 0 0,0 0 0 0 0,0 0 0 0 0,0 0-1 0 0,1 1 1 0 0,-1-1 0 0 0,0 0-1 0 0,0 0 1 0 0,0 0 0 0 0,0 0-1 0 0,0 0 1 0 0,0 0 0 0 0,0 1-1 0 0,0-1 1 0 0,0 0 0 0 0,0 0-1 0 0,1 0 1 0 0,-1 0 0 0 0,0 0-1 0 0,0 0 1 0 0,0 0 0 0 0,0 0 0 0 0,0 1-1 0 0,1-1 1 0 0,-1 0 0 0 0,0 0-1 0 0,0 0 1 0 0,0 0 0 0 0,0 0-1 0 0,0 0 1 0 0,1 0 0 0 0,-1 0-1 0 0,0 0 1 0 0,0 0 0 0 0,0 0-1 0 0,0 0 1 0 0,0 0 0 0 0,1 0-1 0 0,-1 0 1 0 0,0 0 0 0 0,0 0 0 0 0,0 0-1 0 0,0-1 1 0 0,0 1 0 0 0,1 0-1 0 0,-1 0 1 0 0,0 0 0 0 0,0 0-1 0 0,0 0 1 0 0,0 0 0 0 0,0 0-32 0 0,12-1 89 0 0,-1 0 0 0 0,1-1 1 0 0,-1 0-1 0 0,0-1 1 0 0,0 0-1 0 0,2-1-89 0 0,1-1 21 0 0,0 1 0 0 0,1 1-1 0 0,9-2-20 0 0,26-1-547 0 0,-1-2 0 0 0,23-9 547 0 0,-51 12-7036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7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231 0 7632 0 0,'-23'10'1376'0'0,"-31"-8"328"0"0,38-3-1364 0 0,-1 1-1 0 0,0 1 1 0 0,0 1 0 0 0,1 1-1 0 0,-10 2-339 0 0,-9 9 462 0 0,34-13-434 0 0,1-1 1 0 0,-1 1-1 0 0,0-1 1 0 0,1 1-1 0 0,-1 0 1 0 0,0 0-1 0 0,1-1 1 0 0,-1 1-1 0 0,1 0 1 0 0,-1 0-1 0 0,1 0 1 0 0,-1 0-1 0 0,1 0 1 0 0,0 0-1 0 0,-1 0 1 0 0,1 0-1 0 0,0-1 1 0 0,0 1-1 0 0,0 0 1 0 0,0 0-1 0 0,0 0 1 0 0,0 0-1 0 0,0 0 1 0 0,0 0-1 0 0,0 0 1 0 0,0 1-29 0 0,4 26 200 0 0,9 5-71 0 0,6 18-33 0 0,-12-31-46 0 0,-5-18-42 0 0,-1 0 1 0 0,0 1-1 0 0,0 0 0 0 0,0-1 0 0 0,0 1 0 0 0,-1-1 1 0 0,1 1-1 0 0,-1 0 0 0 0,1 0 0 0 0,-1 0-8 0 0,0 1 10 0 0,0 3 3 0 0,0 0 0 0 0,0 0 0 0 0,0 0 1 0 0,1 0-1 0 0,0 0 0 0 0,1-1 0 0 0,-1 1 0 0 0,1 0 0 0 0,1 2-13 0 0,2 4 34 0 0,-4-12-33 0 0,-1 1 0 0 0,0 0 1 0 0,1-1-1 0 0,0 1 0 0 0,-1-1 1 0 0,1 1-1 0 0,0-1 0 0 0,0 1 1 0 0,0-1-1 0 0,0 1 0 0 0,0-1 1 0 0,0 0-1 0 0,0 1 0 0 0,0-1 1 0 0,0 0-1 0 0,1 0 0 0 0,-1 0 1 0 0,0 0-1 0 0,1 0 0 0 0,-1 0 1 0 0,1-1-1 0 0,1 2-1 0 0,6 0 6 0 0,0 1-1 0 0,1-2 1 0 0,-1 1 0 0 0,1-1-1 0 0,0-1 1 0 0,-1 0 0 0 0,1 0 0 0 0,0 0-1 0 0,-1-2 1 0 0,1 1 0 0 0,2-2-6 0 0,54-3 30 0 0,-60 5-176 0 0,-1 1-1 0 0,1-1 1 0 0,-1 1-1 0 0,1-2 0 0 0,-1 1 1 0 0,0-1-1 0 0,0 1 1 0 0,1-1-1 0 0,-1-1 1 0 0,0 1-1 0 0,-1-1 1 0 0,4-1 146 0 0,-6 2-9072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7.6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61 6928 0 0,'0'0'0'0'0,"0"0"0"0"0,0 5 0 0 0,0-2 296 0 0,1-1 0 0 0,6-2 0 0 0,3 0 0 0 0,0 0-144 0 0,2 0 8 0 0,1-2-8 0 0,34-6 16 0 0,7-2-168 0 0,-8 0 0 0 0,-6 1 0 0 0,-1 1 0 0 0,-8-2-104 0 0,-5 1 16 0 0,2 4-6328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7.9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74 5416 0 0,'0'0'318'0'0,"0"4"310"0"0,-5 22-194 0 0,1 1 0 0 0,2 0-1 0 0,1 0 1 0 0,1 22-434 0 0,0-17 417 0 0,1-30-337 0 0,-1 1-1 0 0,0-1 0 0 0,1 0 0 0 0,-1 1 0 0 0,1-1 0 0 0,0 0 1 0 0,0 0-1 0 0,-1 1 0 0 0,2 0-79 0 0,-1-1 102 0 0,0 0 0 0 0,0 0 0 0 0,0 1 0 0 0,0-1 0 0 0,-1 0 0 0 0,1 1 0 0 0,-1-1 0 0 0,1 0 0 0 0,-1 2-102 0 0,0 14-424 0 0,0-18-6521 0 0</inkml:trace>
  <inkml:trace contextRef="#ctx0" brushRef="#br0" timeOffset="1">0 74 7232 0 0,'0'0'0'0'0,"0"0"0"0"0,5 0 0 0 0,7 0 208 0 0,1-3 8 0 0,2-5-8 0 0,17-4 0 0 0,9-2-64 0 0,-1 6 0 0 0,2 3 0 0 0,3 2 8 0 0,-3-2-152 0 0,-1 0 0 0 0,2 1 0 0 0,1-2 0 0 0,-44 6-6496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8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0 7232 0 0,'-5'151'2601'0'0,"-1"-113"-1610"0"0,4-28-733 0 0,1 21 829 0 0,-3-4-118 0 0,4-24-896 0 0,0 0 1 0 0,-1 0-1 0 0,1 0 0 0 0,-1-1 1 0 0,1 1-1 0 0,-1 0 0 0 0,0 0 1 0 0,0-1-1 0 0,0 1 1 0 0,0-1-1 0 0,-1 1-73 0 0,-8 12-1376 0 0,10-15-7609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8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71 5520 0 0,'22'-2'196'0'0,"0"0"1"0"0,0-1-1 0 0,-1-2 1 0 0,1 0 0 0 0,13-6-197 0 0,-13 4 205 0 0,1 0 0 0 0,-1 2 0 0 0,1 1 1 0 0,0 1-1 0 0,3 0-205 0 0,47-3 336 0 0,-48 2-273 0 0,0 2 1 0 0,0 1 0 0 0,2 1-64 0 0,4 1-995 0 0,-28-1-4050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9.0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1 351 9848 0 0,'2'1'82'0'0,"0"-1"0"0"0,1 0 0 0 0,-1 0 0 0 0,0-1 0 0 0,1 1 0 0 0,-1 0 1 0 0,0-1-1 0 0,0 1 0 0 0,1-1 0 0 0,-1 0 0 0 0,0 0 0 0 0,0 0 0 0 0,1 0-82 0 0,-1-1 122 0 0,0-1 1 0 0,0 1-1 0 0,0 0 0 0 0,0-1 0 0 0,0 1 0 0 0,-1-1 0 0 0,1 1 1 0 0,-1-1-1 0 0,0 0 0 0 0,1-2-122 0 0,78-164 1407 0 0,-73 157-1283 0 0,0 0 1 0 0,0 0 0 0 0,2 1 0 0 0,-1 0-1 0 0,1 0 1 0 0,1 1 0 0 0,3-3-125 0 0,13-14 348 0 0,-23 25-276 0 0,0-1 1 0 0,0 1 0 0 0,0-1-1 0 0,0 1 1 0 0,0 0-1 0 0,1 0 1 0 0,-1 1 0 0 0,1-1-1 0 0,-1 1 1 0 0,1-1-1 0 0,0 1 1 0 0,-1 0 0 0 0,1 0-1 0 0,0 1 1 0 0,0-1-1 0 0,0 1 1 0 0,-1 0 0 0 0,5 0-73 0 0,-7 2 46 0 0,1 0 1 0 0,-1 0 0 0 0,1 1 0 0 0,-1-1-1 0 0,0 0 1 0 0,0 0 0 0 0,0 1 0 0 0,0-1 0 0 0,0 1-47 0 0,0-1 76 0 0,4 11 59 0 0,0 0 0 0 0,-1 0 0 0 0,0 6-135 0 0,-1-8 0 0 0,-1 0 0 0 0,2 0 0 0 0,0-1 0 0 0,0 1 0 0 0,1 0 0 0 0,4 6 13 0 0,-2 0 1 0 0,0 0-1 0 0,0 6-13 0 0,-2-7 8 0 0,1-1 1 0 0,0 0-1 0 0,1 0 0 0 0,2 2-8 0 0,-9-15 14 0 0,1 0-1 0 0,0 0 1 0 0,-1 1-1 0 0,0-1 1 0 0,1 0-1 0 0,-1 0 1 0 0,0 1-1 0 0,0-1 1 0 0,0 0-1 0 0,0 0 1 0 0,-1 2-14 0 0,1 5 39 0 0,0-9-17 0 0,0 0-2165 0 0,0 0-8659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9.3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 9848 0 0,'0'0'0'0'0,"0"0"0"0"0,1 0 0 0 0,8 0 520 0 0,-1 0 8 0 0,-3 0 0 0 0,14-1 0 0 0,8-3-200 0 0,0 2 0 0 0,-6-1 0 0 0,18-7 0 0 0,1-2-304 0 0,-8 6 16 0 0,-2 6-8 0 0,-1-7 8 0 0,-2 0-48 0 0,-4-1 8 0 0,1 3-10048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6:59.6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1 7528 0 0,'0'0'558'0'0,"0"0"-3"0"0,0 0 2 0 0,0 0-37 0 0,0 0-134 0 0,0 0-34 0 0,0 21 1593 0 0,6 2-1656 0 0,-5-18-241 0 0,0-1 1 0 0,0 1 0 0 0,0 0 0 0 0,0-1-1 0 0,0 1 1 0 0,-1 0 0 0 0,0 0-1 0 0,0-1 1 0 0,-1 1 0 0 0,1 1-49 0 0,-32 120 1007 0 0,30-109-654 0 0,0-1 0 0 0,0 1 1 0 0,2 8-354 0 0,1-24 24 0 0,0 0 0 0 0,0 1 1 0 0,0-1-1 0 0,1 0 0 0 0,-1 0 1 0 0,0 0-1 0 0,1-1 1 0 0,-1 1-1 0 0,0 0 0 0 0,1 0 1 0 0,-1-1-1 0 0,1 1 0 0 0,0-1 1 0 0,-1 1-1 0 0,1-1 0 0 0,-1 0 1 0 0,1 1-1 0 0,1-1-24 0 0,3 2 196 0 0,-1-1-130 0 0,0 0-1 0 0,0 0 0 0 0,0 0 1 0 0,0 0-1 0 0,0-1 1 0 0,0 0-1 0 0,0 0 0 0 0,0 0 1 0 0,0-1-1 0 0,0 0-65 0 0,52-11 408 0 0,-40 7-258 0 0,-2 1-36 0 0,8-2 259 0 0,0 1 0 0 0,0 1-1 0 0,0 1 1 0 0,12 0-373 0 0,-7-2 262 0 0,-24 4-227 0 0,-1 0 1 0 0,1 0-1 0 0,0 0 0 0 0,0 1 0 0 0,-1-1 1 0 0,1 1-1 0 0,0 0 0 0 0,0 0 1 0 0,-1 0-1 0 0,3 1-35 0 0,11 0-2388 0 0,-16-2-9710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2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7632 0 0,'0'0'48'0'0,"0"1"1"0"0,1 0 0 0 0,-1 0-1 0 0,0 0 1 0 0,1 0 0 0 0,-1-1-1 0 0,0 1 1 0 0,1 0-1 0 0,-1 0 1 0 0,1-1 0 0 0,-1 1-1 0 0,1 0 1 0 0,0-1 0 0 0,-1 1-1 0 0,1-1 1 0 0,0 1-1 0 0,-1-1 1 0 0,1 1 0 0 0,0-1-1 0 0,0 1 1 0 0,-1-1 0 0 0,1 0-1 0 0,0 1 1 0 0,0-1-1 0 0,0 0-48 0 0,1 1 105 0 0,0 0-1 0 0,0-1 0 0 0,0 1 0 0 0,0-1 0 0 0,-1 0 0 0 0,1 0 0 0 0,0 1 0 0 0,0-1 1 0 0,0 0-1 0 0,0-1 0 0 0,0 1 0 0 0,0 0 0 0 0,0-1-104 0 0,9-1 154 0 0,0 0 0 0 0,1 1 0 0 0,0 0 0 0 0,-1 0-1 0 0,1 1 1 0 0,5 1-154 0 0,-3 0 33 0 0,1-1 0 0 0,0 0 0 0 0,-1-1 0 0 0,6-2-33 0 0,19 0-1390 0 0,-25 3-5660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0.0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9144 0 0,'6'11'1599'0'0,"0"0"140"0"0,-1-6-644 0 0,-5-5-1074 0 0,1 0 0 0 0,-1 0 0 0 0,1 0 0 0 0,-1 1 0 0 0,1-1 0 0 0,-1 0 0 0 0,1 1 0 0 0,-1-1 0 0 0,0 0 1 0 0,1 1-1 0 0,-1-1 0 0 0,1 1 0 0 0,-1-1 0 0 0,0 0 0 0 0,0 1 0 0 0,1-1 0 0 0,-1 1 0 0 0,0-1 0 0 0,0 1 1 0 0,1-1-1 0 0,-1 1 0 0 0,0-1 0 0 0,0 1 0 0 0,0-1 0 0 0,0 1 0 0 0,0 0 0 0 0,0-1-21 0 0,-4 180 248 0 0,0-102 22 0 0,3-67-158 0 0,0 0 1 0 0,0 0 0 0 0,1-1-1 0 0,1 7-112 0 0,0-13 37 0 0,-1 1 0 0 0,1-1-1 0 0,0 0 1 0 0,0 0 0 0 0,0 0 0 0 0,1 0 0 0 0,-1 0-1 0 0,1 0 1 0 0,0 0 0 0 0,0-1 0 0 0,0 1 0 0 0,2 1-37 0 0,-2-2 38 0 0,1-1 0 0 0,-1 1 0 0 0,1-1 0 0 0,0 0 1 0 0,-1 0-1 0 0,1 0 0 0 0,0 0 0 0 0,0 0 0 0 0,0 0 0 0 0,1-1 1 0 0,-1 0-1 0 0,0 1 0 0 0,1-1 0 0 0,-1-1 0 0 0,0 1 1 0 0,1 0-1 0 0,-1-1 0 0 0,2 1-38 0 0,7-1 84 0 0,0-1-1 0 0,-1 0 1 0 0,1-1 0 0 0,10-2-84 0 0,10-1 180 0 0,9-3 434 0 0,24-7-614 0 0,24-5 867 0 0,-60 17-140 0 0,6-1-3063 0 0,-34 4-9550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3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 6520 0 0,'0'0'606'0'0,"0"0"-4"0"0,0 0-2 0 0,0 4-11 0 0,0 46 1884 0 0,17-18-1255 0 0,-14-21-1090 0 0,1 0 1 0 0,0 0 0 0 0,4 8-129 0 0,-7-16 8 0 0,1 0 0 0 0,0-1-1 0 0,-1 1 1 0 0,1 0 0 0 0,0-1 0 0 0,0 1 0 0 0,0-1 0 0 0,1 0-1 0 0,-1 1 1 0 0,0-1 0 0 0,1 0 0 0 0,-1 0 0 0 0,1-1 0 0 0,0 1 0 0 0,1 0-8 0 0,4-1 77 0 0,0 0 0 0 0,0 0 0 0 0,-1-1 0 0 0,1 0 0 0 0,0 0 0 0 0,0-1 0 0 0,3 0-77 0 0,-7 1 55 0 0,0-2 56 0 0,1 0-1 0 0,0 0 0 0 0,0 0 1 0 0,-1 0-1 0 0,1-1 0 0 0,-1 1 1 0 0,0-1-1 0 0,0 0 0 0 0,0-1 1 0 0,0 1-1 0 0,0-1 1 0 0,1-1-111 0 0,9-8 274 0 0,-7 6-168 0 0,-1 0-1 0 0,0 0 1 0 0,0 0 0 0 0,-1 0 0 0 0,0-1-1 0 0,0 0 1 0 0,-1 0 0 0 0,0-1-1 0 0,-1 1 1 0 0,2-5-106 0 0,4-6 442 0 0,-8 16-560 0 0,1 1 1 0 0,-1-1-1 0 0,0 1 0 0 0,0-1 1 0 0,0 0-1 0 0,0 0 1 0 0,-1 1-1 0 0,1-1 0 0 0,-1 0 1 0 0,0 0-1 0 0,1-1 118 0 0,-1 3-11086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4.1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1 7528 0 0,'-1'0'11'0'0,"1"0"1"0"0,-1 0-1 0 0,0 1 0 0 0,0-1 1 0 0,1 0-1 0 0,-1 1 1 0 0,0-1-1 0 0,1 1 0 0 0,-1-1 1 0 0,0 1-1 0 0,1-1 1 0 0,-1 1-1 0 0,1-1 1 0 0,-1 1-1 0 0,1 0 0 0 0,-1-1 1 0 0,1 1-1 0 0,-1 0 1 0 0,1-1-1 0 0,0 1 0 0 0,-1 0 1 0 0,1 0-1 0 0,0-1 1 0 0,0 1-1 0 0,0 0 0 0 0,-1 0 1 0 0,1 0-1 0 0,0-1 1 0 0,0 1-1 0 0,0 0 0 0 0,0 0 1 0 0,0 0-12 0 0,0 36 551 0 0,1-24-461 0 0,0 28 112 0 0,0-24 72 0 0,0 0-1 0 0,-1 1 1 0 0,-1-1-1 0 0,-1 0 1 0 0,-2 7-274 0 0,4-23 35 0 0,0 0 1 0 0,-1 0-1 0 0,1 0 1 0 0,0 0-1 0 0,0 0 1 0 0,0 1-1 0 0,0-1 1 0 0,0 0-1 0 0,0 0 1 0 0,0 0-1 0 0,0 0 1 0 0,0 0-1 0 0,1 0 1 0 0,-1 0-1 0 0,0 0 1 0 0,1 1-1 0 0,-1-1 1 0 0,1 0-1 0 0,-1 0 1 0 0,1-1-1 0 0,0 1 1 0 0,0 1-36 0 0,4 6 361 0 0,-4-4-114 0 0,-1 0-1 0 0,1 0 1 0 0,-1 0 0 0 0,1 0-1 0 0,-1 0 1 0 0,0 0-1 0 0,-1 0 1 0 0,1 1 0 0 0,-1-1-247 0 0,0 10 374 0 0,2-13-448 0 0,0 0 1 0 0,0 0 0 0 0,0 0-1 0 0,0-1 1 0 0,0 1 0 0 0,0 0-1 0 0,0-1 1 0 0,0 1 0 0 0,0-1-1 0 0,0 1 1 0 0,0-1 0 0 0,0 0-1 0 0,0 1 1 0 0,0-1 0 0 0,0 0-1 0 0,0 0 1 0 0,1 0 0 0 0,-1 0-1 0 0,0 0 1 0 0,0 0 0 0 0,1 0 73 0 0,0 0-8796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4.5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 1 8032 0 0,'-7'0'92'0'0,"5"0"94"0"0,-1-1 0 0 0,1 1 0 0 0,-1 0-1 0 0,1 0 1 0 0,0 0 0 0 0,-1 0 0 0 0,1 1-1 0 0,0-1 1 0 0,-1 1 0 0 0,1-1 0 0 0,0 1-1 0 0,0 0 1 0 0,-1 0 0 0 0,1 0 0 0 0,0 0-1 0 0,0 0 1 0 0,0 1 0 0 0,0-1-1 0 0,0 1 1 0 0,1-1 0 0 0,-3 2-186 0 0,1 0 90 0 0,0-1 0 0 0,0 1 0 0 0,0-1 0 0 0,0 0 0 0 0,-1 0 0 0 0,1-1 0 0 0,-2 1-90 0 0,-20 14 218 0 0,18-9-180 0 0,0 1 0 0 0,1 0 1 0 0,0 0-1 0 0,0 1 0 0 0,0 0 0 0 0,1 0 1 0 0,1 0-1 0 0,0 0 0 0 0,0 1 0 0 0,1 0 1 0 0,0 0-1 0 0,0 0 0 0 0,1 3-38 0 0,1-10 16 0 0,0 0 0 0 0,1 0 0 0 0,0 0 0 0 0,0 0 0 0 0,0 0 1 0 0,0 0-1 0 0,0 0 0 0 0,0 0 0 0 0,1 0 0 0 0,-1 0 0 0 0,1 0 0 0 0,0-1 0 0 0,0 1 0 0 0,0 0 0 0 0,0 0 0 0 0,1 0 0 0 0,-1-1 0 0 0,1 1 0 0 0,-1-1 0 0 0,3 3-16 0 0,-1-2 15 0 0,0-1 1 0 0,0 1-1 0 0,1-1 0 0 0,-1 1 1 0 0,1-1-1 0 0,0 0 0 0 0,-1-1 0 0 0,1 1 1 0 0,0-1-1 0 0,0 1 0 0 0,0-1 0 0 0,0 0 1 0 0,4 0-16 0 0,2 0 16 0 0,0 0 0 0 0,-1 0 0 0 0,1-1-1 0 0,0-1 1 0 0,0 0 0 0 0,0 0 0 0 0,-1-1 0 0 0,1 0 0 0 0,0 0 0 0 0,-1-1 0 0 0,0-1 0 0 0,3-1-16 0 0,-4 2 10 0 0,-1-1 1 0 0,0 0-1 0 0,0 0 1 0 0,0-1-1 0 0,0 1 1 0 0,-1-2-1 0 0,1 1 1 0 0,-1-1-1 0 0,-1 0 1 0 0,1 0-1 0 0,-1 0 0 0 0,0-1 1 0 0,1-2-11 0 0,2-6 15 0 0,-7 12 1 0 0,1 1 0 0 0,-1-1 0 0 0,0 0 0 0 0,0 0 0 0 0,0 1 0 0 0,0-1 0 0 0,0 0 0 0 0,-1 0 0 0 0,1 0 0 0 0,-1 0 0 0 0,0 0 0 0 0,1-2-16 0 0,-1 3 35 0 0,0 0 0 0 0,0 0 1 0 0,0 0-1 0 0,0 0 1 0 0,0 0-1 0 0,0 0 1 0 0,0 0-1 0 0,-1 1 1 0 0,1-1-1 0 0,-1 0 1 0 0,1 0-1 0 0,-1 0 0 0 0,0 0 1 0 0,0 1-1 0 0,0-1 1 0 0,0 0-1 0 0,0 1 1 0 0,0-1-1 0 0,0 0 1 0 0,0 1-1 0 0,-1 0 1 0 0,0-2-36 0 0,-1 1-174 0 0,1 0 1 0 0,0 0 0 0 0,-1 0 0 0 0,1 0 0 0 0,0-1 0 0 0,0 1 0 0 0,0 0 0 0 0,1-1 0 0 0,-1 0 0 0 0,0 0 173 0 0,3 2-9625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4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8136 0 0,'7'43'316'0'0,"-5"20"790"0"0,0 4-299 0 0,1-52-612 0 0,0 1 0 0 0,1-1 0 0 0,1 1 0 0 0,6 12-195 0 0,-5-10 140 0 0,-4-14-96 0 0,1 0 0 0 0,-1-1 0 0 0,1 1 0 0 0,-1 0 0 0 0,1-1 0 0 0,0 1 0 0 0,0-1 1 0 0,1 0-1 0 0,-1 0 0 0 0,1 0 0 0 0,-1-1-44 0 0,44 27 632 0 0,-40-25-570 0 0,0-1-1 0 0,1 0 1 0 0,-1 0-1 0 0,1-1 1 0 0,0 0-1 0 0,-1 0 1 0 0,1-1-1 0 0,0 0 1 0 0,1-1-62 0 0,-5 0 44 0 0,0 0 1 0 0,0 0 0 0 0,0 0-1 0 0,0-1 1 0 0,0 0 0 0 0,0 0-1 0 0,0 0 1 0 0,0 0 0 0 0,0-1-1 0 0,0 0 1 0 0,-1 1 0 0 0,1-1-1 0 0,-1-1 1 0 0,1 1 0 0 0,-1 0-1 0 0,0-1 1 0 0,0 0 0 0 0,2-1-45 0 0,15-17 368 0 0,-11 13-166 0 0,-1 0 0 0 0,0-1 0 0 0,-1 0 1 0 0,1 0-1 0 0,-2-1 0 0 0,0 0 1 0 0,5-9-203 0 0,-4 5 214 0 0,-5 10-125 0 0,0 1-1 0 0,0-1 0 0 0,0 0 0 0 0,-1 0 1 0 0,0 1-1 0 0,0-1 0 0 0,0 0 0 0 0,0 0 1 0 0,0 0-1 0 0,-1-1-88 0 0,0-3 152 0 0,-1 0 1 0 0,0 1-1 0 0,0-1 1 0 0,0 0-1 0 0,-1 1 1 0 0,-1 0 0 0 0,1-1-1 0 0,-1 1 1 0 0,0 0-1 0 0,-1-1-152 0 0,-10-28 338 0 0,12 22-2598 0 0,2 12-9344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5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2 450 5320 0 0,'10'4'1580'0'0,"-12"-3"-435"0"0,-4-4-504 0 0,6 3-546 0 0,-1 0 0 0 0,1-1 0 0 0,0 1 0 0 0,-1-1-1 0 0,1 1 1 0 0,0-1 0 0 0,0 1 0 0 0,-1-1 0 0 0,1 1 0 0 0,0-1-1 0 0,0 1 1 0 0,0-1 0 0 0,0 1 0 0 0,0-1 0 0 0,0 1 0 0 0,0-1-1 0 0,0 0 1 0 0,0 1 0 0 0,0-1 0 0 0,0 1 0 0 0,0-1-1 0 0,0 1 1 0 0,0-1 0 0 0,0 1 0 0 0,0-1 0 0 0,1 1 0 0 0,-1-1-1 0 0,0 1 1 0 0,0-1 0 0 0,1 1 0 0 0,-1-1 0 0 0,0 1-95 0 0,14-23 285 0 0,-5 9-11 0 0,44-112 878 0 0,-31 72-536 0 0,-19 42-451 0 0,1 1 1 0 0,1 0-1 0 0,0 0 0 0 0,0 0 0 0 0,2 0-165 0 0,1-2 246 0 0,0-2-1 0 0,0 1 1 0 0,-1-1 0 0 0,-1 0-1 0 0,2-10-245 0 0,-7 22 39 0 0,1 1-1 0 0,-1 0 1 0 0,0 0-1 0 0,0 0 1 0 0,1 0 0 0 0,-1 0-1 0 0,1 0 1 0 0,0 0-1 0 0,0 1 1 0 0,0-1-39 0 0,-1 1 42 0 0,1 0 0 0 0,-1-1-1 0 0,0 1 1 0 0,0 0 0 0 0,1-1 0 0 0,-1 1-1 0 0,0-1 1 0 0,0 1 0 0 0,0-1 0 0 0,0 1-1 0 0,-1-1 1 0 0,1 0 0 0 0,0 1 0 0 0,-1-1 0 0 0,1 0-1 0 0,-1 0 1 0 0,1-1-42 0 0,-1 3 10 0 0,0 0-1 0 0,0 0 0 0 0,0-1 1 0 0,0 1-1 0 0,0 0 1 0 0,0 0-1 0 0,1 0 1 0 0,-1-1-1 0 0,0 1 0 0 0,0 0 1 0 0,0 0-1 0 0,0 0 1 0 0,1-1-1 0 0,-1 1 1 0 0,0 0-1 0 0,0 0 0 0 0,0 0 1 0 0,1 0-1 0 0,-1 0 1 0 0,0 0-1 0 0,0-1 1 0 0,0 1-1 0 0,1 0 0 0 0,-1 0 1 0 0,0 0-1 0 0,0 0 1 0 0,1 0-1 0 0,-1 0 1 0 0,0 0-1 0 0,0 0 0 0 0,1 0 1 0 0,-1 0-1 0 0,0 0 1 0 0,0 0-1 0 0,1 0 1 0 0,-1 0-1 0 0,0 0 0 0 0,0 0 1 0 0,1 1-1 0 0,-1-1 1 0 0,0 0-1 0 0,0 0 1 0 0,1 0-1 0 0,-1 0 0 0 0,0 0 1 0 0,0 1-1 0 0,0-1 1 0 0,0 0-1 0 0,1 0 1 0 0,-1 0-1 0 0,0 0 0 0 0,0 1 1 0 0,0-1-1 0 0,0 0 1 0 0,0 0-1 0 0,1 1-9 0 0,16 12 505 0 0,-13-10-455 0 0,0 2-15 0 0,-1-1 0 0 0,0 1 0 0 0,0 1 1 0 0,0-1-1 0 0,-1 0 0 0 0,0 1 0 0 0,0-1 1 0 0,0 1-1 0 0,0 0 0 0 0,-1 0 0 0 0,0 2-35 0 0,5 15 85 0 0,-3-14-67 0 0,1 1 1 0 0,0-1-1 0 0,0 0 0 0 0,1 0 1 0 0,0-1-1 0 0,0 1 0 0 0,1-1 1 0 0,0 0-1 0 0,1 0 1 0 0,0-1-1 0 0,0 0 0 0 0,0 0 1 0 0,1-1-1 0 0,1 1-18 0 0,-4-4-13 0 0,-1 1 1 0 0,0 0-1 0 0,0 0 1 0 0,0 0-1 0 0,-1 0 0 0 0,0 0 1 0 0,1 1-1 0 0,-2-1 1 0 0,1 1-1 0 0,0 0 0 0 0,-1 0 1 0 0,0 0-1 0 0,1 5 13 0 0,-2 1-12 0 0,-1-10 12 0 0,0 0-1 0 0,0-1 0 0 0,0 1 1 0 0,0-1-1 0 0,0 1 1 0 0,0 0-1 0 0,0-1 0 0 0,0 1 1 0 0,0-1-1 0 0,1 1 0 0 0,-1 0 1 0 0,0-1-1 0 0,0 1 0 0 0,0-1 1 0 0,1 1-1 0 0,-1-1 0 0 0,0 1 1 0 0,1-1-1 0 0,-1 1 0 0 0,1-1 1 0 0,-1 1-1 0 0,0-1 0 0 0,1 0 1 0 0,-1 1-1 0 0,1-1 0 0 0,-1 0 1 0 0,1 1-1 0 0,-1-1 0 0 0,1 0 1 0 0,6 9 481 0 0,-6-2-3355 0 0,-1-6-8868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6.1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0 158 10248 0 0,'8'-7'2542'0'0,"-3"6"-2452"0"0,-1 0 0 0 0,0-1-1 0 0,0 1 1 0 0,0-1 0 0 0,0 0 0 0 0,0 0-1 0 0,0 0 1 0 0,0 0 0 0 0,-1-1-1 0 0,1 1 1 0 0,0-2-90 0 0,12-7 21 0 0,-8 7-28 0 0,0 0 0 0 0,0 1 0 0 0,0 0 0 0 0,1 0 0 0 0,2 1 7 0 0,-3 0-31 0 0,0-1-1 0 0,0 0 0 0 0,0 0 1 0 0,0 0-1 0 0,3-3 32 0 0,8-5-112 0 0,2 0 1 0 0,-1 1-1 0 0,2 2 1 0 0,-1 0-1 0 0,1 1 1 0 0,2 0 111 0 0,0 1-1703 0 0,1-3-6330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6.5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90 5720 0 0,'1'67'1615'0'0,"-3"92"-613"0"0,1-37 1861 0 0,1-122-2825 0 0,0 0 0 0 0,0-1 1 0 0,0 1-1 0 0,0 0 0 0 0,-1 0 1 0 0,1 0-1 0 0,0-1 0 0 0,0 1 0 0 0,0 0 1 0 0,0 0-1 0 0,-1 0 0 0 0,1-1 1 0 0,0 1-1 0 0,0 0 0 0 0,-1 0 1 0 0,1 0-1 0 0,0 0 0 0 0,0 0 1 0 0,-1 0-1 0 0,1-1 0 0 0,0 1 1 0 0,0 0-1 0 0,-1 0 0 0 0,1 0 0 0 0,0 0 1 0 0,-1 0-1 0 0,1 0 0 0 0,0 0 1 0 0,0 0-1 0 0,-1 0 0 0 0,1 0 1 0 0,0 0-1 0 0,0 1 0 0 0,-1-1 1 0 0,1 0-1 0 0,0 0 0 0 0,0 0 1 0 0,-1 0-1 0 0,1 0 0 0 0,0 0 1 0 0,0 1-1 0 0,-1-1 0 0 0,1 0 0 0 0,0 0 1 0 0,0 0-1 0 0,0 0 0 0 0,-1 1 1 0 0,1-1-1 0 0,0 0 0 0 0,0 0 1 0 0,0 1-1 0 0,0-1 0 0 0,0 0-38 0 0,-4-47 625 0 0,3 34-496 0 0,0 0 0 0 0,0-1 0 0 0,2 1 1 0 0,0-6-130 0 0,4-35 247 0 0,-3 32-123 0 0,0 2 0 0 0,1-1 0 0 0,2 0 0 0 0,0 1 1 0 0,1-3-125 0 0,-3 14 37 0 0,0 0 1 0 0,1 1 0 0 0,0-1 0 0 0,0 1 0 0 0,1 0-1 0 0,0 0 1 0 0,0 1 0 0 0,1-1 0 0 0,0 1 0 0 0,1 0 0 0 0,0 0-38 0 0,-2 3 9 0 0,1 0 0 0 0,-1 0 0 0 0,1 0 0 0 0,0 1 0 0 0,0 0 0 0 0,0 0 1 0 0,1 1-1 0 0,-1 0 0 0 0,6-2-9 0 0,16-5-2 0 0,-26 9-3 0 0,0 0 1 0 0,0 0-1 0 0,-1 0 1 0 0,1 0-1 0 0,0 0 1 0 0,0 0-1 0 0,0 1 1 0 0,-1-1-1 0 0,1 0 1 0 0,0 1-1 0 0,0 0 1 0 0,-1-1-1 0 0,1 1 1 0 0,0 0-1 0 0,-1 0 1 0 0,1 0-1 0 0,-1 0 1 0 0,1 0-1 0 0,-1 0 1 0 0,1 1-1 0 0,0 0 5 0 0,32 33-141 0 0,-28-29 115 0 0,-4-3 19 0 0,1-1-1 0 0,-1 0 1 0 0,0 1-1 0 0,-1-1 1 0 0,1 1 0 0 0,0-1-1 0 0,-1 1 1 0 0,1 0-1 0 0,-1 0 1 0 0,0-1-1 0 0,0 1 1 0 0,0 0 0 0 0,-1 0-1 0 0,1 0 1 0 0,0 0-1 0 0,-1 1 1 0 0,0-1-1 0 0,0 0 1 0 0,0 0 0 0 0,0 0-1 0 0,0 0 1 0 0,-1 0-1 0 0,0 0 1 0 0,1 0-1 0 0,-1 0 1 0 0,0 0 0 0 0,0 0-1 0 0,-1 1 8 0 0,-34 39-34 0 0,5-8 18 0 0,27-30 17 0 0,-1 0 1 0 0,1 0 0 0 0,-1-1-1 0 0,-1 1 1 0 0,-4 2-2 0 0,-19 18 9 0 0,20-17-1 0 0,8-8-8 0 0,1 0 1 0 0,-1 1-1 0 0,0-1 1 0 0,0 0 0 0 0,1 1-1 0 0,-1-1 1 0 0,0 1-1 0 0,1-1 1 0 0,-1 1-1 0 0,1 0 1 0 0,-1-1-1 0 0,1 1 1 0 0,-1 0-1 0 0,1-1 1 0 0,-1 1 0 0 0,1 0-1 0 0,-1 0 1 0 0,1-1-1 0 0,0 1 1 0 0,0 0-1 0 0,-1 0 1 0 0,1 0-1 0 0,0-1 1 0 0,0 1 0 0 0,0 0-1 0 0,0 0 1 0 0,0 0-1 0 0,0 0 1 0 0,0-1-1 0 0,0 1 1 0 0,0 0-1 0 0,0 0 1 0 0,0 0-1 0 0,1-1 1 0 0,-1 1 0 0 0,0 0-1 0 0,1 0 1 0 0,-1 0-1 0 0,1 0 0 0 0,5 10-10 0 0,-4-9 8 0 0,-1 1 1 0 0,1 0-1 0 0,-1-1 0 0 0,1 1 0 0 0,0-1 1 0 0,0 1-1 0 0,0-1 0 0 0,1 0 1 0 0,-1 0-1 0 0,1 0 0 0 0,-1 0 1 0 0,1 0 1 0 0,3 2-5 0 0,0 1 0 0 0,0 0 0 0 0,-1 0 1 0 0,5 5 4 0 0,16 14-47 0 0,-19-21 39 0 0,-1 0 0 0 0,1 0 0 0 0,0-1 0 0 0,0 0 0 0 0,0 0 0 0 0,0-1 0 0 0,0 0-1 0 0,0 0 1 0 0,5-1 8 0 0,5 2-12 0 0,12 0 72 0 0,-1-1 0 0 0,2-1-60 0 0,-3-1-1145 0 0,1 2 1 0 0,0 2 1144 0 0,-25-3-9232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6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227 3 7528 0 0,'-7'-2'263'0'0,"1"5"603"0"0,-2 2-425 0 0,2-5-57 0 0,6 0-366 0 0,0 0 0 0 0,0 0 1 0 0,-1 0-1 0 0,1 0 0 0 0,0 0 1 0 0,0 0-1 0 0,-1 0 0 0 0,1 0 1 0 0,0 0-1 0 0,-1 0 0 0 0,1 0 1 0 0,0 0-1 0 0,0 0 0 0 0,-1 0 1 0 0,1 0-1 0 0,0 0 0 0 0,0 0 1 0 0,-1 0-1 0 0,1 0 0 0 0,0 0 0 0 0,0 0 1 0 0,-1 0-1 0 0,1 1 0 0 0,0-1 1 0 0,0 0-1 0 0,0 0 0 0 0,-1 0 1 0 0,1 0-1 0 0,0 1 0 0 0,0-1 1 0 0,0 0-1 0 0,-1 0 0 0 0,1 1-18 0 0,-7 4 183 0 0,0 1 1 0 0,0-1-1 0 0,-1-1 0 0 0,0 1 0 0 0,-7 2-183 0 0,-25 16 267 0 0,31-16-211 0 0,2-3 36 0 0,-1 2 0 0 0,1-1-1 0 0,1 1 1 0 0,-1 0-1 0 0,1 1 1 0 0,0-1 0 0 0,0 1-1 0 0,-2 5-91 0 0,-5 7 382 0 0,11-17-343 0 0,0-1 0 0 0,1 1 0 0 0,0 0-1 0 0,-1 0 1 0 0,1 0 0 0 0,0 0 0 0 0,0 0 0 0 0,0 0 0 0 0,0 1 0 0 0,0-1 0 0 0,0 0 0 0 0,1 0 0 0 0,-1 1 0 0 0,1-1 0 0 0,0 0 0 0 0,0 1 0 0 0,0-1-39 0 0,-1 23 470 0 0,2-1 0 0 0,4 17-470 0 0,-4-33 42 0 0,1 0 0 0 0,0 0 1 0 0,0 0-1 0 0,1 0 0 0 0,0 0 0 0 0,0-1 1 0 0,1 0-1 0 0,0 1 0 0 0,3 3-42 0 0,4 6 35 0 0,-9-13-24 0 0,0-1-1 0 0,0 1 0 0 0,1-1 0 0 0,-1 0 0 0 0,1 0 0 0 0,0 0 0 0 0,-1 0 0 0 0,1 0 0 0 0,1-1 0 0 0,-1 1-10 0 0,17 12 30 0 0,-17-11-17 0 0,1-1-1 0 0,0-1 1 0 0,-1 1 0 0 0,1-1 0 0 0,0 1 0 0 0,3 0-13 0 0,25 17 117 0 0,-28-17-99 0 0,1 0-1 0 0,-1 0 0 0 0,1 0 1 0 0,-1-1-1 0 0,1 1 0 0 0,0-1 1 0 0,2 0-18 0 0,-4-2 25 0 0,0 0 0 0 0,0 0 0 0 0,0-1 0 0 0,0 0 0 0 0,0 1 0 0 0,0-1 0 0 0,-1 0 1 0 0,2 0-26 0 0,7-3-2204 0 0,-9 4-7017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7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 8936 0 0,'1'0'0'0'0,"4"0"0"0"0,-1 0 0 0 0,1 0 376 0 0,0 0 0 0 0,3 0 8 0 0,11-4 0 0 0,3 3-144 0 0,-2-3 16 0 0,5 1-16 0 0,7-2 8 0 0,1 3-200 0 0,3-3 8 0 0,-1-3-16 0 0,-1-1 16 0 0,-34 9-8792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3.3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55 6728 0 0,'5'7'-12'0'0,"-5"-7"55"0"0,1 0 0 0 0,-1 0 0 0 0,0 1 0 0 0,0-1-1 0 0,1 0 1 0 0,-1 1 0 0 0,0-1 0 0 0,0 0-1 0 0,1 0 1 0 0,-1 1 0 0 0,0-1 0 0 0,0 0-1 0 0,0 1 1 0 0,0-1 0 0 0,0 0 0 0 0,1 1-1 0 0,-1-1 1 0 0,0 0 0 0 0,0 1 0 0 0,0-1-1 0 0,0 0 1 0 0,0 1 0 0 0,0-1 0 0 0,0 1-1 0 0,0-1 1 0 0,0 0 0 0 0,0 1 0 0 0,0-1-1 0 0,-1 0 1 0 0,1 1 0 0 0,0-1 0 0 0,0 0-1 0 0,0 1 1 0 0,0-1 0 0 0,0 0 0 0 0,-1 1-43 0 0,1 0 186 0 0,0 0 1 0 0,0 1 0 0 0,1-1 0 0 0,-1 1-1 0 0,0-1 1 0 0,0 0 0 0 0,1 1 0 0 0,-1-1-1 0 0,1 0 1 0 0,-1 1 0 0 0,1-1-1 0 0,0 0 1 0 0,-1 0 0 0 0,1 1 0 0 0,0-1-1 0 0,0 0 1 0 0,0 0 0 0 0,0 0-1 0 0,0 1-186 0 0,7 9 510 0 0,-4-1-443 0 0,1-1 1 0 0,0 0-1 0 0,1-1 1 0 0,0 1-1 0 0,1-1 1 0 0,-1 0-1 0 0,1 0 1 0 0,1-1-1 0 0,0 0 1 0 0,0-1-1 0 0,5 4-67 0 0,-8-6 50 0 0,0-1-1 0 0,0 0 0 0 0,0-1 1 0 0,1 1-1 0 0,-1-1 1 0 0,1 0-1 0 0,0-1 0 0 0,-1 1 1 0 0,1-1-1 0 0,0 0 1 0 0,0 0-1 0 0,0-1 1 0 0,0 0-1 0 0,-1 0 0 0 0,1 0 1 0 0,0-1-1 0 0,0 0 1 0 0,0 0-1 0 0,0 0 0 0 0,-1-1 1 0 0,2 0-50 0 0,5-3 185 0 0,-1 0 0 0 0,0-1 0 0 0,-1 0 0 0 0,1-1 0 0 0,-1 0 0 0 0,0 0 0 0 0,-1-1 0 0 0,0 0 0 0 0,0-1 1 0 0,6-8-186 0 0,9-10 519 0 0,-20 24-467 0 0,-1 0 1 0 0,0 0-1 0 0,0 0 1 0 0,-1 0-1 0 0,1-1 0 0 0,-1 1 1 0 0,1-1-1 0 0,-1 0 1 0 0,0 0-1 0 0,-1 1 1 0 0,1-1-1 0 0,-1 0 0 0 0,1-1 1 0 0,-1 1-1 0 0,0 0 1 0 0,-1 0-1 0 0,1 0 1 0 0,-1-1-1 0 0,0 1 0 0 0,0-1-52 0 0,0-29-1902 0 0,0 34-9251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7.5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292 125 5224 0 0,'-3'-3'155'0'0,"0"0"1"0"0,0 0 0 0 0,0 0-1 0 0,0 0 1 0 0,-1 1 0 0 0,1-1-1 0 0,-1 1 1 0 0,1 0 0 0 0,-1 0-1 0 0,0 0 1 0 0,0 1 0 0 0,0 0-1 0 0,0-1 1 0 0,-2 1-156 0 0,-16-8 797 0 0,18 7-784 0 0,0 1 0 0 0,1 0 0 0 0,-1 0 1 0 0,0 1-1 0 0,0-1 0 0 0,0 1 0 0 0,0 0 0 0 0,1-1 0 0 0,-1 2 1 0 0,0-1-1 0 0,0 0 0 0 0,0 1-13 0 0,-47 12 482 0 0,41-9-356 0 0,1 0 0 0 0,1 1 1 0 0,-1 0-1 0 0,1 1 1 0 0,0-1-1 0 0,0 2 0 0 0,0-1 1 0 0,1 1-1 0 0,-2 3-126 0 0,5-3 78 0 0,0 0 0 0 0,0 0 0 0 0,1 1 0 0 0,0-1 0 0 0,0 1 0 0 0,1 0 0 0 0,0 0 0 0 0,1 0 0 0 0,-1 0 0 0 0,1 0 0 0 0,1 0 0 0 0,0 0 0 0 0,0 0 0 0 0,1 1 0 0 0,-1-1 0 0 0,3 7-78 0 0,-2-11 40 0 0,1 0-1 0 0,-1 0 1 0 0,1 0-1 0 0,0-1 1 0 0,0 1-1 0 0,1 0 1 0 0,-1-1-1 0 0,1 0 1 0 0,-1 1-1 0 0,1-1 1 0 0,0 0-1 0 0,0 0 1 0 0,0-1-1 0 0,1 1 1 0 0,-1-1-1 0 0,1 0 1 0 0,-1 1-1 0 0,1-1 1 0 0,0-1 0 0 0,0 1-1 0 0,0-1 1 0 0,3 2-40 0 0,2-1 41 0 0,1 1 0 0 0,-1-1 0 0 0,0 0 1 0 0,0-1-1 0 0,1 0 0 0 0,-1-1 1 0 0,1 0-1 0 0,-1-1 0 0 0,9-1-41 0 0,-14 2 36 0 0,0-1 0 0 0,0 0 1 0 0,0 0-1 0 0,0-1 0 0 0,0 1 0 0 0,0-1 0 0 0,0 0 0 0 0,-1 0 0 0 0,1 0 0 0 0,-1 0 0 0 0,0-1 0 0 0,1 1 0 0 0,-1-1 0 0 0,0 0 0 0 0,0 0 0 0 0,-1 0 1 0 0,1 0-1 0 0,-1-1 0 0 0,1 1 0 0 0,-1-1 0 0 0,0 1 0 0 0,-1-1 0 0 0,1 0 0 0 0,0 0 0 0 0,-1 0 0 0 0,0 0 0 0 0,0 0 0 0 0,0 0 0 0 0,-1 0 0 0 0,1 0-36 0 0,0-7 46 0 0,-1 1-1 0 0,0-1 1 0 0,0 0-1 0 0,-1 1 0 0 0,-1-1 1 0 0,0 1-1 0 0,0 0 0 0 0,-1-1 1 0 0,0 1-1 0 0,-1 0 1 0 0,-2-4-46 0 0,-44-82 409 0 0,49 94-477 0 0,0 0 0 0 0,0 0 0 0 0,0 0 0 0 0,1 0 0 0 0,-1-1 0 0 0,1 1 0 0 0,0 0 0 0 0,-1 0 0 0 0,1-1 0 0 0,0 1 0 0 0,0 0 0 0 0,0 0 0 0 0,1-1 0 0 0,-1 1 0 0 0,1 0 0 0 0,-1 0 0 0 0,1 0 0 0 0,-1 0 0 0 0,1-1 0 0 0,0 1 0 0 0,0 0 0 0 0,0 0 0 0 0,1 0 68 0 0,-2 1-9213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7.9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6424 0 0,'6'23'1334'0'0,"-5"-21"-1135"0"0,0 1 0 0 0,0-1 0 0 0,-1 1 0 0 0,1-1 0 0 0,0 1 0 0 0,-1-1 0 0 0,0 1 0 0 0,1 2-199 0 0,3 88 581 0 0,-1-56-227 0 0,-2 0 1 0 0,-1 0-1 0 0,-2 1-354 0 0,-1-23 206 0 0,2-13-170 0 0,1 0 0 0 0,-1 0 0 0 0,1 0 0 0 0,-1 0-1 0 0,1 0 1 0 0,0 0 0 0 0,0 0 0 0 0,0 0 0 0 0,0-1 0 0 0,0 1 0 0 0,0 0 0 0 0,1 0 0 0 0,-1 0 0 0 0,1 0 0 0 0,-1 0 0 0 0,1 0 0 0 0,-1-1 0 0 0,1 1-1 0 0,0 0 1 0 0,0 0 0 0 0,1 0-36 0 0,-1-1 46 0 0,-1 1 0 0 0,1-1 0 0 0,-1 0 0 0 0,1 0 0 0 0,-1 1 0 0 0,1-1 0 0 0,-1 0 0 0 0,0 0 0 0 0,1 1-1 0 0,-1-1 1 0 0,0 1 0 0 0,0-1 0 0 0,0 0 0 0 0,0 1 0 0 0,0 0-46 0 0,0-1 35 0 0,0 1 0 0 0,-1-1 0 0 0,1 0 0 0 0,0 0 0 0 0,1 1 0 0 0,-1-1 0 0 0,0 0 0 0 0,0 0 0 0 0,1 1 0 0 0,-1-1 0 0 0,0 0 0 0 0,1 0 0 0 0,-1 0 0 0 0,1 1 0 0 0,0-1 0 0 0,-1 0 0 0 0,1 0 0 0 0,0 0-35 0 0,1 0 52 0 0,-1 1 1 0 0,1-1-1 0 0,0 0 1 0 0,0 0-1 0 0,0 0 1 0 0,-1 0-1 0 0,1-1 1 0 0,0 1-1 0 0,0-1 1 0 0,0 1-1 0 0,1-1 1 0 0,-1 1-1 0 0,0-1 0 0 0,0 0 1 0 0,0 0-1 0 0,0 0 1 0 0,0 0-1 0 0,2-1-52 0 0,42-9 338 0 0,-28 6-157 0 0,5-1 4 0 0,5-1 154 0 0,1-1 1 0 0,-1-2-340 0 0,8 1-1924 0 0,-22 7-7848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8.4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3616 0 0,'12'-2'3631'0'0,"-6"1"891"0"0,-4 12-3133 0 0,-2-11-1380 0 0,1 1-1 0 0,-1-1 1 0 0,0 1-1 0 0,0-1 1 0 0,0 1-1 0 0,0-1 0 0 0,1 1 1 0 0,-1-1-1 0 0,0 0 1 0 0,1 1-1 0 0,-1-1 1 0 0,0 1-1 0 0,1-1 1 0 0,-1 0-1 0 0,0 1 1 0 0,1-1-1 0 0,-1 0 1 0 0,0 0-1 0 0,1 1 0 0 0,-1-1 1 0 0,1 0-1 0 0,-1 0 1 0 0,1 0-1 0 0,-1 1 1 0 0,1-1-1 0 0,-1 0 1 0 0,1 0-1 0 0,-1 0 1 0 0,1 0-9 0 0,13 2-1799 0 0,-14-2-6494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9.2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1 141 6328 0 0,'0'0'81'0'0,"1"0"1"0"0,-1 0-1 0 0,1 0 1 0 0,0 0 0 0 0,-1 0-1 0 0,1 0 1 0 0,-1 0-1 0 0,1 0 1 0 0,0 1-1 0 0,-1-1 1 0 0,1 0-1 0 0,-1 0 1 0 0,1 1-1 0 0,0-1 1 0 0,-1 0 0 0 0,1 1-1 0 0,-1-1 1 0 0,1 0-1 0 0,-1 1 1 0 0,0-1-1 0 0,1 1 1 0 0,-1-1-1 0 0,1 1 1 0 0,-1-1-1 0 0,0 1 1 0 0,1-1 0 0 0,-1 1-1 0 0,0-1 1 0 0,0 1-1 0 0,1-1 1 0 0,-1 1-1 0 0,0 0 1 0 0,0-1-1 0 0,0 1 1 0 0,0-1-1 0 0,0 1 1 0 0,0 0 0 0 0,0 0-82 0 0,4 11 861 0 0,-2-5-817 0 0,0 0 0 0 0,-1-1 0 0 0,0 1 0 0 0,0 0 1 0 0,-1 0-1 0 0,0 0 0 0 0,0 0 0 0 0,-1 0 1 0 0,0 2-45 0 0,0 17 216 0 0,1 80 2640 0 0,1-115-2836 0 0,-1 1 0 0 0,2 0 0 0 0,-1 0 0 0 0,3-6-20 0 0,3-24 3 0 0,7-119 4 0 0,-13 152-1 0 0,1 0 1 0 0,0 0-1 0 0,0 0 1 0 0,0 0 0 0 0,0 1-1 0 0,1-1 1 0 0,0 1-1 0 0,0 0 1 0 0,0 0 0 0 0,0 0-1 0 0,0 0 1 0 0,1 0-1 0 0,0 0 1 0 0,0 1 0 0 0,0 0-1 0 0,1-1-6 0 0,1-1 11 0 0,0 0-1 0 0,-1 0 1 0 0,1-1 0 0 0,-1 0-1 0 0,0 0 1 0 0,0-2-11 0 0,0 5 12 0 0,0 1 0 0 0,0 0 1 0 0,0 0-1 0 0,0 0 0 0 0,1 1 0 0 0,1-1-12 0 0,9 1 15 0 0,-14 1-11 0 0,0-1-1 0 0,1 1 1 0 0,-1 0-1 0 0,0 0 1 0 0,1 0-1 0 0,-1 0 1 0 0,1 1 0 0 0,-1-1-1 0 0,0 1 1 0 0,1-1-1 0 0,-1 1 1 0 0,0 0-1 0 0,0 0 1 0 0,1 0 0 0 0,-1 0-1 0 0,0 0 1 0 0,0 0-1 0 0,0 0 1 0 0,0 1-1 0 0,-1-1 1 0 0,1 1 0 0 0,1 1-4 0 0,8 9-43 0 0,0 1 0 0 0,0 0 0 0 0,-1 1 0 0 0,-1 0 0 0 0,0 0 1 0 0,-1 1-1 0 0,-1 0 0 0 0,1 4 43 0 0,-5-10-22 0 0,1 0 1 0 0,-1-1-1 0 0,-1 2 0 0 0,0-1 1 0 0,0 0-1 0 0,-1 0 0 0 0,0 1 1 0 0,0-1-1 0 0,-1 0 0 0 0,0 1 1 0 0,-1-1-1 0 0,0 1 0 0 0,-1-1 1 0 0,0 0-1 0 0,0 0 0 0 0,-1 0 1 0 0,0 0-1 0 0,0 0 0 0 0,-1-1 1 0 0,-2 4 21 0 0,4-7 6 0 0,0-2 0 0 0,0 1 0 0 0,0 0 1 0 0,0 0-1 0 0,-1-1 0 0 0,0 1 0 0 0,1-1 1 0 0,-1 0-1 0 0,0 1 0 0 0,-1-2 0 0 0,1 1 1 0 0,0 0-1 0 0,-1-1 0 0 0,0 1 0 0 0,1-1 1 0 0,-1 0-1 0 0,0 0 0 0 0,0 0 0 0 0,-3 0-6 0 0,-3 2 23 0 0,6-2 17 0 0,-1 0-1 0 0,0-1 1 0 0,1 1-1 0 0,-1-1 1 0 0,0 0-1 0 0,1 0 1 0 0,-1-1-1 0 0,0 1 1 0 0,0-1-40 0 0,-1 0-64 0 0,0 0 1 0 0,1 0-1 0 0,-1-1 1 0 0,0 0-1 0 0,1 0 0 0 0,-1 0 1 0 0,1-1-1 0 0,-1 1 1 0 0,1-1-1 0 0,0-1 1 0 0,0 1-1 0 0,0-1 0 0 0,0 0 1 0 0,0 0-1 0 0,0 0 1 0 0,1 0-1 0 0,0-1 1 0 0,-1 0-1 0 0,2 0 0 0 0,-1 0 1 0 0,0-1-1 0 0,-1-2 64 0 0,4 5-8938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09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0 9040 0 0,'1'5'205'0'0,"2"14"1517"0"0,-3-18-1691 0 0,0-1 1 0 0,0 1 0 0 0,0-1-1 0 0,0 0 1 0 0,0 1 0 0 0,0-1-1 0 0,0 0 1 0 0,0 1-1 0 0,0-1 1 0 0,0 0 0 0 0,0 1-1 0 0,0-1 1 0 0,0 1 0 0 0,0-1-1 0 0,0 0 1 0 0,0 1 0 0 0,-1-1-1 0 0,1 0 1 0 0,0 1-1 0 0,0-1 1 0 0,0 0 0 0 0,-1 0-1 0 0,1 1 1 0 0,0-1 0 0 0,0 0-1 0 0,-1 0 1 0 0,1 1 0 0 0,0-1-1 0 0,-1 0 1 0 0,1 0-1 0 0,0 0 1 0 0,-1 1 0 0 0,1-1-1 0 0,0 0 1 0 0,-1 0 0 0 0,1 0-1 0 0,0 0 1 0 0,-1 0-32 0 0,1 0 7 0 0,-24 10 26 0 0,-3 4-11 0 0,18-11-4 0 0,1 1 0 0 0,0 0 0 0 0,0 1 0 0 0,1 0 0 0 0,-3 2-18 0 0,-7 7 14 0 0,8-7 64 0 0,0 0 0 0 0,0 1 0 0 0,1 1 0 0 0,-2 2-78 0 0,7-8 29 0 0,1 0-1 0 0,0 1 1 0 0,0-1 0 0 0,0 1 0 0 0,0-1 0 0 0,1 1 0 0 0,-1 0 0 0 0,1-1 0 0 0,0 1 0 0 0,0 0 0 0 0,1 0 0 0 0,-1 0 0 0 0,1 0 0 0 0,0 3-29 0 0,0 2 56 0 0,0 0 0 0 0,1 0 1 0 0,1 0-1 0 0,-1 0 1 0 0,1 0-1 0 0,3 8-56 0 0,-3-13 17 0 0,-1 0 1 0 0,1 0-1 0 0,0 0 0 0 0,0-1 0 0 0,0 1 1 0 0,1 0-1 0 0,-1-1 0 0 0,1 1 0 0 0,0-1 1 0 0,0 0-1 0 0,0 0 0 0 0,0 0 0 0 0,1 0 1 0 0,-1-1-1 0 0,4 2-17 0 0,13 8 51 0 0,-14-8-25 0 0,0 0 1 0 0,0-1 0 0 0,1 0-1 0 0,-1 0 1 0 0,1-1 0 0 0,-1 0-1 0 0,8 2-26 0 0,10 4 76 0 0,6 1 0 0 0,-19-5-15 0 0,-11-3-109 0 0,1-1 0 0 0,-1 0 0 0 0,0 1 0 0 0,0-1 0 0 0,1 0 0 0 0,-1 1 0 0 0,1-1 0 0 0,-1 0 0 0 0,0 0 0 0 0,1 0 0 0 0,-1 1 0 0 0,1-1 0 0 0,-1 0 0 0 0,0 0 0 0 0,1 0 0 0 0,-1 0 0 0 0,1 0 0 0 0,-1 0 0 0 0,1 0 0 0 0,-1 0 0 0 0,0 0 0 0 0,1 0 0 0 0,-1 0 0 0 0,1 0 0 0 0,-1 0 0 0 0,1 0 1 0 0,-1 0-1 0 0,0 0 0 0 0,1-1 0 0 0,-1 1 0 0 0,1 0 0 0 0,-1 0 0 0 0,0 0 0 0 0,1-1 0 0 0,-1 1 0 0 0,0 0 0 0 0,1-1 48 0 0,0 0-8812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0.3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1 251 6824 0 0,'1'-1'45'0'0,"0"0"1"0"0,0 1 0 0 0,0-1 0 0 0,0 0-1 0 0,0 1 1 0 0,1-1 0 0 0,-1 1-1 0 0,0 0 1 0 0,0-1 0 0 0,1 1-1 0 0,-1 0 1 0 0,0 0 0 0 0,0 0-1 0 0,1 0 1 0 0,-1 0 0 0 0,0 0-1 0 0,1 0 1 0 0,-1 0-46 0 0,19-1 584 0 0,105-38 600 0 0,-65 21-1031 0 0,-46 13-134 0 0,0 1-1 0 0,1 0 1 0 0,-1 0 0 0 0,1 1 0 0 0,0 1 0 0 0,4 1-19 0 0,-13 1-2 0 0,0 0 0 0 0,-1 1 0 0 0,1 0 0 0 0,-1 0 1 0 0,1 1-1 0 0,-1 0 0 0 0,1 0 0 0 0,-1 0 0 0 0,0 0 1 0 0,0 1-1 0 0,0 0 0 0 0,0 0 0 0 0,-1 0 0 0 0,1 0 0 0 0,-1 1 1 0 0,0 0-1 0 0,0 0 0 0 0,1 0 2 0 0,1 4-4 0 0,0-1-1 0 0,-1 1 1 0 0,0 0-1 0 0,0 0 1 0 0,0 0-1 0 0,-1 1 1 0 0,0-1-1 0 0,-1 1 1 0 0,0 0-1 0 0,1 5 5 0 0,25 78-318 0 0,-23-76 259 0 0,-5-14 56 0 0,0 1 1 0 0,0 0-1 0 0,0-1 0 0 0,0 1 1 0 0,0 0-1 0 0,-1 0 0 0 0,1-1 1 0 0,-1 1-1 0 0,0 1 3 0 0,0 31 1111 0 0,0-35-942 0 0,0 0 6 0 0,0 0 1 0 0,0 0 1 0 0,0 0 4 0 0,-1-1-50 0 0,-1-1-1 0 0,1 0 1 0 0,0 1-1 0 0,-1-1 1 0 0,1 0-1 0 0,0 0 1 0 0,0 0-1 0 0,0 0 1 0 0,1 0-1 0 0,-1 0 1 0 0,0 0-1 0 0,1 0 1 0 0,-1-2-131 0 0,-6-32 171 0 0,4 4 105 0 0,2-1 0 0 0,1 1 0 0 0,4-21-276 0 0,-1 30 157 0 0,1 0-1 0 0,1 1 0 0 0,1 0 0 0 0,2 0 1 0 0,0 0-1 0 0,5-8-156 0 0,-12 27 10 0 0,3-4 21 0 0,-1 2 1 0 0,1-1-1 0 0,1 0 0 0 0,-1 1 0 0 0,1 0 0 0 0,-1 0 1 0 0,2 0-1 0 0,-1 0 0 0 0,0 1 0 0 0,1 0 0 0 0,0 0 1 0 0,0 1-1 0 0,0-1 0 0 0,0 1 0 0 0,1 1-31 0 0,2-2 57 0 0,0 2-1 0 0,0-1 0 0 0,0 1 0 0 0,1 1 1 0 0,6-1-57 0 0,8-2 8 0 0,-19 3 1 0 0,0 1 0 0 0,0-1 1 0 0,1 1-1 0 0,-1-1 0 0 0,0 2 1 0 0,0-1-1 0 0,1 0 0 0 0,-1 1 1 0 0,0 0-1 0 0,0 1 0 0 0,0-1 1 0 0,0 1-1 0 0,0 0 0 0 0,0 0 1 0 0,-1 0-1 0 0,1 1 0 0 0,0-1 1 0 0,-1 1-1 0 0,0 0 0 0 0,0 1 1 0 0,0-1-1 0 0,0 1 0 0 0,2 2-9 0 0,9 7 6 0 0,2 3-12 0 0,-6-1 1 0 0,-10-14 7 0 0,1 1 0 0 0,-1 0 0 0 0,0-1 0 0 0,0 1-1 0 0,0-1 1 0 0,0 1 0 0 0,0 0 0 0 0,0 0 0 0 0,0 0 0 0 0,0 0 0 0 0,-1 0 0 0 0,1 0-1 0 0,-1-1 1 0 0,0 1 0 0 0,1 0 0 0 0,-1 0 0 0 0,0 0 0 0 0,0 1 0 0 0,0-1-1 0 0,0 0 1 0 0,-1 0 0 0 0,1 1-2 0 0,-2 3 24 0 0,1 0 1 0 0,-1 0-1 0 0,-1-1 0 0 0,1 1 1 0 0,-1-1-1 0 0,1 0 0 0 0,-2 1 1 0 0,1-1-1 0 0,0 0 0 0 0,-1-1 1 0 0,0 1-1 0 0,0-1 0 0 0,-1 0 1 0 0,1 0-1 0 0,-1 0 0 0 0,0 0 1 0 0,-3 1-25 0 0,-35 32 126 0 0,40-35-122 0 0,0 0-1 0 0,0 1 1 0 0,0 0-1 0 0,0 0 1 0 0,1 0 0 0 0,-1 0-1 0 0,1 0 1 0 0,0 1-1 0 0,0-1 1 0 0,0 1 0 0 0,1-1-1 0 0,-1 1 1 0 0,1 0-1 0 0,0-1 1 0 0,0 1-1 0 0,0 0 1 0 0,0 0 0 0 0,0 0-1 0 0,1 1-3 0 0,2-3-3 0 0,0 0 0 0 0,0 0 0 0 0,0 0-1 0 0,1 0 1 0 0,-1 0 0 0 0,0 0 0 0 0,1-1-1 0 0,0 1 1 0 0,-1-1 0 0 0,1 0 0 0 0,0 0 0 0 0,-1 0-1 0 0,1 0 1 0 0,0 0 0 0 0,0 0 0 0 0,0-1-1 0 0,0 1 4 0 0,60 10-107 0 0,6-1-29 0 0,-66-10-124 0 0,0 0 1 0 0,0 1-1 0 0,0-1 1 0 0,0 1-1 0 0,0 0 1 0 0,0 0-1 0 0,0 0 1 0 0,2 1 259 0 0,-3-1-10060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0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8744 0 0,'1'1'53'0'0,"0"-1"-1"0"0,0 0 1 0 0,0 1 0 0 0,0 0 0 0 0,0-1 0 0 0,0 1 0 0 0,0 0 0 0 0,0-1 0 0 0,0 1-1 0 0,0 0 1 0 0,-1 0 0 0 0,1 0 0 0 0,0-1 0 0 0,-1 1 0 0 0,1 0 0 0 0,-1 0 0 0 0,1 0-1 0 0,-1 0 1 0 0,1 0 0 0 0,-1 1 0 0 0,1-1 0 0 0,-1 1-53 0 0,10 31 1717 0 0,-7-25-1479 0 0,0 7-79 0 0,-1 0 0 0 0,0 1 0 0 0,-1-1 0 0 0,-1 1 0 0 0,0-1 0 0 0,-2 3-159 0 0,1 18 152 0 0,-10 167-999 0 0,11-202-7810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1.3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1 139 7528 0 0,'33'-16'455'0'0,"-12"6"383"0"0,0-1 0 0 0,0 0 0 0 0,6-7-838 0 0,-10 8 227 0 0,0 1 0 0 0,0 0 0 0 0,1 1 0 0 0,0 1 0 0 0,0 1 1 0 0,1 0-1 0 0,18-2-227 0 0,-12 2 130 0 0,-17 4-130 0 0,-1 1 1 0 0,0 1 0 0 0,0-1-1 0 0,1 1 1 0 0,-1 0-1 0 0,0 1 1 0 0,1 0-1 0 0,-1 0 1 0 0,0 0-1 0 0,4 2 0 0 0,37 5-46 0 0,-45-7 43 0 0,1 0 1 0 0,-1-1 0 0 0,1 2-1 0 0,-1-1 1 0 0,1 0 0 0 0,-1 1-1 0 0,0-1 1 0 0,0 1 0 0 0,1 0 0 0 0,-1 0-1 0 0,-1 0 1 0 0,1 1 0 0 0,1 0 2 0 0,1 2-3 0 0,0-1 0 0 0,0 1 0 0 0,-1 0 0 0 0,0 1 0 0 0,0-1 0 0 0,2 5 3 0 0,-2-3 8 0 0,-1 0 1 0 0,0 0 0 0 0,-1 1-1 0 0,1-1 1 0 0,-1 1 0 0 0,-1-1-1 0 0,0 1 1 0 0,0 0-1 0 0,0 2-8 0 0,-1 15 71 0 0,-1-1-1 0 0,-1 9-70 0 0,-2 32 63 0 0,3-50-31 0 0,1 29 84 0 0,0-42-110 0 0,0-1 0 0 0,0 1 0 0 0,0-1 0 0 0,0 1-1 0 0,0-1 1 0 0,1 1 0 0 0,-1-1 0 0 0,1 0 0 0 0,-1 1-1 0 0,1-1 1 0 0,-1 0 0 0 0,1 1 0 0 0,0-1 0 0 0,0 0 0 0 0,0 0-1 0 0,-1 0 1 0 0,1 0 0 0 0,0 0 0 0 0,0 0 0 0 0,1 0 0 0 0,-1 0-1 0 0,0 0 1 0 0,0 0 0 0 0,1 0-6 0 0,-2-1 8 0 0,0 0 0 0 0,1 0-1 0 0,-1 0 1 0 0,0 0 0 0 0,0 0 0 0 0,0 0 0 0 0,0 0-1 0 0,0 0 1 0 0,1 1 0 0 0,-1-1 0 0 0,0 0 0 0 0,0 0-1 0 0,0 0 1 0 0,0 0 0 0 0,0 0 0 0 0,0 0 0 0 0,1 0-1 0 0,-1 0 1 0 0,0 1 0 0 0,0-1 0 0 0,0 0 0 0 0,0 0-1 0 0,0 0 1 0 0,0 0 0 0 0,0 0 0 0 0,0 0 0 0 0,0 1-1 0 0,0-1 1 0 0,0 0 0 0 0,0 0 0 0 0,1 0 0 0 0,-1 0-1 0 0,0 0 1 0 0,0 1 0 0 0,0-1 0 0 0,0 0 0 0 0,0 0-1 0 0,0 0 1 0 0,-1 0 0 0 0,1 1 0 0 0,0-1 0 0 0,0 0-1 0 0,0 0 1 0 0,0 0 0 0 0,0 0 0 0 0,0 0 0 0 0,0 1-1 0 0,0-1 1 0 0,0 0 0 0 0,0 0 0 0 0,0 0 0 0 0,0 0-1 0 0,-1 0 1 0 0,1 0 0 0 0,0 1-8 0 0,-1-1 201 0 0,5-5-1652 0 0,-4 5-7033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1.6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5920 0 0,'1'23'1299'0'0,"1"0"0"0"0,2 0 1 0 0,3 16-1300 0 0,6 32 2092 0 0,-11-61-1998 0 0,0 0-1 0 0,1 0 0 0 0,0 0 1 0 0,4 7-94 0 0,8 29 188 0 0,-3-4 306 0 0,-9-34-407 0 0,0 1 0 0 0,-1 0 0 0 0,0 0 0 0 0,0 0 0 0 0,-1 0 0 0 0,0 7-87 0 0,0-10-34 0 0,-1-5-10 0 0,0 0 0 0 0,0 0 0 0 0,1 0 0 0 0,-1 0 0 0 0,0 0-1 0 0,0 0 1 0 0,0 0 0 0 0,0 0 0 0 0,0 0 0 0 0,0 0-1 0 0,0 0 1 0 0,-1 0 0 0 0,1 0 0 0 0,0 0 0 0 0,0 0 0 0 0,-1-1-1 0 0,1 1 1 0 0,-1 0 0 0 0,1 0 0 0 0,-1 0 0 0 0,1 0-1 0 0,-1-1 1 0 0,0 2 44 0 0,0-2-8886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1.9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7936 0 0,'22'-7'1496'0'0,"-3"6"-1042"0"0,-1-1 0 0 0,0 0 0 0 0,0-2 1 0 0,10-3-455 0 0,-7 2 171 0 0,1 0 1 0 0,17-1-172 0 0,-4 3 114 0 0,37-2-259 0 0,-52 5-1342 0 0,-16 0-5715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3.6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4416 0 0,'0'-1'51'0'0,"1"1"-1"0"0,-1-1 1 0 0,0 1 0 0 0,0 0 0 0 0,1-1-1 0 0,-1 1 1 0 0,0 0 0 0 0,1-1 0 0 0,-1 1-1 0 0,1 0 1 0 0,-1 0 0 0 0,0-1 0 0 0,1 1-1 0 0,-1 0 1 0 0,1 0 0 0 0,-1 0 0 0 0,1-1-1 0 0,-1 1 1 0 0,1 0 0 0 0,-1 0 0 0 0,1 0-1 0 0,-1 0 1 0 0,0 0 0 0 0,1 0-51 0 0,0 0 67 0 0,-1 0 0 0 0,1 0 0 0 0,-1 0 0 0 0,1 0 0 0 0,-1 0 0 0 0,1 0 0 0 0,-1 0 0 0 0,1 1 0 0 0,-1-1 0 0 0,1 0 0 0 0,-1 0 0 0 0,1 0 0 0 0,-1 1 0 0 0,1-1 0 0 0,-1 0 0 0 0,1 0 0 0 0,-1 1 1 0 0,0-1-1 0 0,1 0 0 0 0,-1 1 0 0 0,0-1 0 0 0,1 1 0 0 0,-1-1 0 0 0,0 0 0 0 0,1 1 0 0 0,-1-1 0 0 0,0 1 0 0 0,0-1 0 0 0,1 1 0 0 0,-1-1 0 0 0,0 1 0 0 0,0-1 0 0 0,0 1 0 0 0,0 0-67 0 0,-1 19 406 0 0,-1 1-1 0 0,-4 19-405 0 0,2-20 529 0 0,2 1 0 0 0,-1 20-529 0 0,2-29 184 0 0,1-10-111 0 0,0 0-1 0 0,-1 0 1 0 0,1 0-1 0 0,0 0 1 0 0,0 1-1 0 0,0-1 1 0 0,0 0-1 0 0,1 0 1 0 0,-1 0-1 0 0,1 0 1 0 0,-1 0-1 0 0,1 0 1 0 0,-1 0-1 0 0,1 0 1 0 0,0 0-1 0 0,0 0 1 0 0,0 0-1 0 0,1 0 1 0 0,-1 1-73 0 0,7 6 512 0 0,-8-8-504 0 0,0 0 0 0 0,1 0 0 0 0,-1-1 0 0 0,1 1 0 0 0,0 0 0 0 0,-1 0 0 0 0,1 0 0 0 0,0-1 0 0 0,-1 1 0 0 0,1 0 0 0 0,0-1 0 0 0,0 1 0 0 0,-1-1 0 0 0,1 1 0 0 0,0-1 0 0 0,0 1 0 0 0,0-1 0 0 0,0 1 0 0 0,0-1 0 0 0,0 0-8 0 0,-1 0-8584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2.3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0 376 6520 0 0,'2'0'40'0'0,"-1"0"0"0"0,1-1 0 0 0,-1 1 0 0 0,0 0 0 0 0,1-1 0 0 0,-1 1 0 0 0,0-1 0 0 0,0 1 0 0 0,1-1 0 0 0,-1 1 0 0 0,0-1 0 0 0,0 0 0 0 0,0 0 0 0 0,0 0 1 0 0,0 0-1 0 0,0 0 0 0 0,0 0 0 0 0,1-1-40 0 0,1-2 266 0 0,0 0-1 0 0,0 0 1 0 0,-1 0 0 0 0,1 0 0 0 0,-1-1 0 0 0,0-1-266 0 0,4-8 603 0 0,-2-1-1 0 0,0 0 1 0 0,0 0-1 0 0,-1 0-602 0 0,4-19 512 0 0,2 0 0 0 0,4-6-512 0 0,-9 25 216 0 0,1 0 0 0 0,0 1 0 0 0,1 0 0 0 0,1 0 0 0 0,0 1 0 0 0,9-13-216 0 0,15 0 531 0 0,-30 25-513 0 0,0 0 0 0 0,-1 0-1 0 0,1 0 1 0 0,0 0 0 0 0,0 0 0 0 0,0 1 0 0 0,0-1-1 0 0,0 0 1 0 0,0 0 0 0 0,0 1 0 0 0,1-1 0 0 0,-1 1 0 0 0,0-1-1 0 0,0 1 1 0 0,0 0 0 0 0,0-1 0 0 0,1 1 0 0 0,-1 0 0 0 0,0 0-1 0 0,0 0 1 0 0,1 0 0 0 0,-1 0 0 0 0,0 0 0 0 0,0 0-1 0 0,1 0 1 0 0,-1 1 0 0 0,0-1 0 0 0,0 0 0 0 0,0 1 0 0 0,1-1-18 0 0,9 4 246 0 0,-10-3-234 0 0,0-1 0 0 0,0 0 0 0 0,0 1 0 0 0,0-1 0 0 0,-1 0 0 0 0,1 1 0 0 0,0-1 0 0 0,0 1-1 0 0,0-1 1 0 0,0 1 0 0 0,0 0 0 0 0,-1-1 0 0 0,1 1 0 0 0,0 0 0 0 0,-1-1 0 0 0,1 1 0 0 0,0 0 0 0 0,-1 0 0 0 0,1 0-12 0 0,29 54 600 0 0,-19-35-491 0 0,1 1 0 0 0,0-2 1 0 0,14 17-110 0 0,37 29-23 0 0,-49-43 15 0 0,-13-20-6 0 0,0 1-1 0 0,0-1 0 0 0,0 0 0 0 0,1 0 0 0 0,-1 0 1 0 0,1 0-1 0 0,0 0 0 0 0,-1 0 0 0 0,1 0 0 0 0,0 0 1 0 0,0-1-1 0 0,1 1 15 0 0,-1 0-3 0 0,0 0 0 0 0,0 0 0 0 0,0 0 0 0 0,0 0 0 0 0,0 0 0 0 0,0 0 0 0 0,-1 0 0 0 0,1 1 0 0 0,-1-1 0 0 0,1 1 0 0 0,-1-1 0 0 0,0 1 0 0 0,0 0 3 0 0,-1-2 12 0 0,0-1-8 0 0,0 0-20 0 0,0 0-1966 0 0,0 0-7886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2.7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70 8536 0 0,'7'-1'396'0'0,"-1"0"0"0"0,0 0 0 0 0,1 0-1 0 0,-1-1 1 0 0,0 0 0 0 0,2-1-396 0 0,10-3 571 0 0,44-10-265 0 0,21 0-306 0 0,-57 11 21 0 0,42-9-1498 0 0,-64 13-5903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3.0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1 362 6224 0 0,'0'0'536'0'0,"0"0"-2"0"0,13-3 1709 0 0,-12-3-1830 0 0,0 1 0 0 0,0 0 0 0 0,0 0-1 0 0,1 0 1 0 0,1-5-413 0 0,6-20 347 0 0,-8 16-211 0 0,0 0 1 0 0,-1 1 0 0 0,-2-12-137 0 0,1 12 185 0 0,0 0 1 0 0,1-1-1 0 0,2-11-185 0 0,-1-7 406 0 0,-1 29-376 0 0,0 0-1 0 0,0-1 0 0 0,0 1 1 0 0,0 0-1 0 0,0-1 1 0 0,1 1-1 0 0,-1 0 0 0 0,1 0 1 0 0,0-1-1 0 0,0 1 0 0 0,0 0 1 0 0,0 0-1 0 0,0 0 0 0 0,1 0 1 0 0,0 0-1 0 0,-1 1 1 0 0,1-1-1 0 0,0 0 0 0 0,2-1-29 0 0,-3 3 17 0 0,0-1 0 0 0,0 1 0 0 0,0 0 0 0 0,0 0 0 0 0,0 0 0 0 0,0 0 0 0 0,1 0 0 0 0,-1 0 0 0 0,0 0 0 0 0,1 0 0 0 0,-1 0 0 0 0,1 1 0 0 0,-1-1 0 0 0,0 1 0 0 0,1-1 0 0 0,-1 1 0 0 0,1-1 0 0 0,0 1 0 0 0,-1 0 0 0 0,1 0 0 0 0,-1-1 0 0 0,1 1 0 0 0,0 1 0 0 0,-1-1 0 0 0,1 0 0 0 0,-1 0-1 0 0,1 0 1 0 0,-1 1 0 0 0,1-1 0 0 0,-1 1 0 0 0,1-1 0 0 0,-1 1 0 0 0,1 0 0 0 0,-1 0 0 0 0,0-1 0 0 0,1 1 0 0 0,0 1-17 0 0,3 1 25 0 0,0 1 0 0 0,0-1-1 0 0,0 1 1 0 0,-1 0-1 0 0,1 1 1 0 0,-1-1 0 0 0,0 1-1 0 0,3 4-24 0 0,27 46 39 0 0,-9-14 1 0 0,-4-7-28 0 0,-18-28-9 0 0,1 1 0 0 0,0-1 0 0 0,0 1 0 0 0,0-1 0 0 0,1 0-1 0 0,0-1 1 0 0,0 1 0 0 0,0-1 0 0 0,1 0 0 0 0,-1 0 0 0 0,1-1 0 0 0,1 0 0 0 0,0 1-3 0 0,22 14-10 0 0,-26-16 8 0 0,1 0 0 0 0,0-1-1 0 0,0 1 1 0 0,0-1 0 0 0,0 0 0 0 0,0 0-1 0 0,0 0 1 0 0,1-1 0 0 0,-1 1 0 0 0,1-1 2 0 0,11 4-10 0 0,-16-5 8 0 0,1 1 0 0 0,0-1 0 0 0,0 1 1 0 0,0-1-1 0 0,-1 0 0 0 0,1 1 1 0 0,0-1-1 0 0,0 0 0 0 0,0 0 0 0 0,0 1 1 0 0,0-1-1 0 0,0 0 0 0 0,-1 0 0 0 0,1 0 1 0 0,0 0-1 0 0,0 0 0 0 0,0 0 0 0 0,0 0 1 0 0,0-1-1 0 0,0 1 0 0 0,0 0 0 0 0,-1 0 1 0 0,1-1-1 0 0,0 1 0 0 0,0 0 1 0 0,0-1-1 0 0,-1 1 0 0 0,1-1 0 0 0,0 1 1 0 0,0-1-1 0 0,-1 0 0 0 0,1 1 0 0 0,0-1 1 0 0,-1 0-1 0 0,1 1 0 0 0,-1-1 0 0 0,1 0 1 0 0,-1 0-1 0 0,1 1 0 0 0,-1-1 1 0 0,0 0-1 0 0,1 0 0 0 0,-1 0 0 0 0,0 0 1 0 0,1 0 1 0 0,2-9-7 0 0,0 0 0 0 0,0 0-1 0 0,-1 0 1 0 0,0 0 0 0 0,0 0 0 0 0,-1 0 0 0 0,-1-1 0 0 0,0 1 0 0 0,0 0 0 0 0,-2-5 7 0 0,-2-19 324 0 0,-2-1 0 0 0,-6-12-324 0 0,8 29 223 0 0,-3-8 103 0 0,4 19-680 0 0,0-2 0 0 0,1 1 1 0 0,1 0-1 0 0,-1 0 0 0 0,2-1 354 0 0,-2-7-10053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3.9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5224 0 0,'0'0'625'0'0,"0"0"4"0"0,0 0-1 0 0,0 0-65 0 0,0 0-298 0 0,0 0-78 0 0,0 0 2 0 0,0 0 21 0 0,0 0 94 0 0,0 0 24 0 0,0 0 0 0 0,0 0-16 0 0,0 0-64 0 0,0 0-15 0 0,0 0 4 0 0,0 0-29 0 0,-1 5-101 0 0,-10 116 419 0 0,6-51-193 0 0,4-60-287 0 0,1-1 0 0 0,0 1 0 0 0,1-1 1 0 0,1 4-47 0 0,0 29 160 0 0,1 37 467 0 0,4-20-27 0 0,-9-47-521 0 0,1-5-7 0 0,0 1 1 0 0,1-1-1 0 0,0 1 0 0 0,0 0 0 0 0,0-1 1 0 0,1 1-1 0 0,0 1-72 0 0,1-8-152 0 0,-1 0 0 0 0,0 0 0 0 0,0 0 0 0 0,1 0 1 0 0,-1 0-1 0 0,0-1 0 0 0,1 1 0 0 0,-1 0 0 0 0,1 0 0 0 0,-1-1 0 0 0,2 1 152 0 0,-2-1-8698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4.4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0 3912 0 0,'-1'38'4062'0'0,"-1"20"-2838"0"0,0 36-1645 0 0,0-64 424 0 0,2-24 6 0 0,-1 0-1 0 0,1 0 1 0 0,0-1 0 0 0,0 1-1 0 0,0 0 1 0 0,1 0 0 0 0,0-1-1 0 0,0 1 1 0 0,0 0 0 0 0,1-1 0 0 0,0 1-1 0 0,0-1 1 0 0,0 0 0 0 0,1 1-1 0 0,0-1-8 0 0,2 1 31 0 0,0 1 0 0 0,0-1-1 0 0,0 0 1 0 0,1 0 0 0 0,0 0 0 0 0,0-1-1 0 0,1 0 1 0 0,-1 0 0 0 0,1-1-1 0 0,2 1-30 0 0,6 3 90 0 0,0-1-1 0 0,1-1 1 0 0,0 0 0 0 0,7 1-90 0 0,-12-5 47 0 0,0 0 0 0 0,1-1 0 0 0,-1-1 0 0 0,0 0 0 0 0,0 0 0 0 0,0-1 0 0 0,7-1-47 0 0,-13 1 27 0 0,0-1 0 0 0,0 1 1 0 0,0-1-1 0 0,0 0 0 0 0,0 0 0 0 0,4-2-27 0 0,-4 1 58 0 0,0 1 0 0 0,1-1-1 0 0,-1 1 1 0 0,1 1 0 0 0,2-2-58 0 0,10-1 169 0 0,0-1 1 0 0,-1-1-1 0 0,1-1 1 0 0,1-2-170 0 0,22-7 582 0 0,-41 16-561 0 0,1 0 0 0 0,-1-1 0 0 0,1 1 0 0 0,-1 0 0 0 0,1 0-1 0 0,-1 0 1 0 0,1 0 0 0 0,-1-1 0 0 0,1 1 0 0 0,-1 0 0 0 0,1-1 0 0 0,-1 1 0 0 0,1 0 0 0 0,-1-1 0 0 0,1 1-1 0 0,-1-1 1 0 0,0 1 0 0 0,1 0 0 0 0,-1-1 0 0 0,0 1 0 0 0,1-1 0 0 0,-1 1 0 0 0,0-1 0 0 0,0 1 0 0 0,1-1 0 0 0,-1 1-1 0 0,0-1 1 0 0,0 0 0 0 0,0 1 0 0 0,0-1 0 0 0,0 1 0 0 0,0-1 0 0 0,0 1 0 0 0,0-1 0 0 0,0 1 0 0 0,0-1 0 0 0,0 0-1 0 0,0 1 1 0 0,0-1 0 0 0,0 1 0 0 0,-1-1 0 0 0,1 1 0 0 0,0-1 0 0 0,0 1 0 0 0,-1-1 0 0 0,1 1 0 0 0,0-1-1 0 0,0 1 1 0 0,-1-1 0 0 0,1 1 0 0 0,-1 0 0 0 0,1-1 0 0 0,0 1 0 0 0,-1-1 0 0 0,1 1 0 0 0,-1 0 0 0 0,0-1-21 0 0,-1-1 45 0 0,0 0 0 0 0,-1 0 1 0 0,1 1-1 0 0,-1-1 0 0 0,1 1 1 0 0,-1-1-1 0 0,0 1 1 0 0,0 0-1 0 0,0 0 0 0 0,1 0 1 0 0,-2 0-46 0 0,-2 0 29 0 0,0 1 0 0 0,-1 0 1 0 0,1 0-1 0 0,0 0 1 0 0,-1 1-1 0 0,1 0 0 0 0,0 0 1 0 0,0 0-1 0 0,0 1 1 0 0,0 0-1 0 0,0 0 0 0 0,0 1 1 0 0,0 0-1 0 0,1 0 0 0 0,-1 0 1 0 0,1 1-1 0 0,0-1 1 0 0,0 1-1 0 0,0 0 0 0 0,0 1 1 0 0,1-1-1 0 0,-2 3-29 0 0,-14 12 100 0 0,18-17-85 0 0,-1 0 0 0 0,1 0 0 0 0,-1 0-1 0 0,1 1 1 0 0,0-1 0 0 0,0 0 0 0 0,0 1 0 0 0,0 0-1 0 0,0-1 1 0 0,0 1 0 0 0,1 0 0 0 0,-1 0 0 0 0,1 0-1 0 0,0 0 1 0 0,0 0 0 0 0,0 0 0 0 0,0 1 0 0 0,1-1-1 0 0,-1 0 1 0 0,1 3-15 0 0,0-5-56 0 0,-1 1 0 0 0,1 0-1 0 0,0 0 1 0 0,0 0 0 0 0,0 0-1 0 0,1 0 1 0 0,-1 0 0 0 0,0 0 0 0 0,1 0-1 0 0,-1 0 1 0 0,1-1 0 0 0,0 1-1 0 0,0 0 1 0 0,-1 0 0 0 0,1-1-1 0 0,0 1 1 0 0,0 0 0 0 0,1-1 0 0 0,-1 1-1 0 0,0-1 1 0 0,0 1 0 0 0,1-1-1 0 0,-1 0 1 0 0,1 0 0 0 0,-1 1-1 0 0,1-1 1 0 0,0 0 0 0 0,-1 0 0 0 0,1-1-1 0 0,0 1 1 0 0,1 0 56 0 0,-1 0-9013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4.9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4416 0 0,'1'1'7'0'0,"1"-1"1"0"0,-1 1-1 0 0,0-1 0 0 0,0 1 1 0 0,0-1-1 0 0,0 1 0 0 0,0-1 1 0 0,0 1-1 0 0,0 0 1 0 0,0 0-1 0 0,0-1 0 0 0,0 1 1 0 0,0 0-1 0 0,-1 0 0 0 0,1 0 1 0 0,0 0-1 0 0,-1 0 0 0 0,1 0 1 0 0,0 0-1 0 0,-1 0 1 0 0,1 1-8 0 0,-3 17 3519 0 0,4-14-3351 0 0,-1 1 0 0 0,1-1 0 0 0,0 0 0 0 0,0 0 0 0 0,0 0 0 0 0,1 0 0 0 0,-1-1-1 0 0,1 1 1 0 0,0-1 0 0 0,1 1 0 0 0,2 2-168 0 0,-2-1 9 0 0,0 0 1 0 0,0 1-1 0 0,0 0 1 0 0,-1-1-1 0 0,0 4-9 0 0,13 20 24 0 0,-8-16 1 0 0,-2-4 101 0 0,0 0-1 0 0,1 0 0 0 0,1-1 0 0 0,-1 0 0 0 0,9 8-125 0 0,-14-15 23 0 0,1 0 0 0 0,-1-1 0 0 0,0 1 0 0 0,1 0 0 0 0,-1-1 0 0 0,1 0 0 0 0,0 1 0 0 0,-1-1 0 0 0,1 0 0 0 0,0 0 0 0 0,0-1 0 0 0,0 1 0 0 0,0-1 0 0 0,0 1 0 0 0,0-1 0 0 0,0 0 0 0 0,-1 0 0 0 0,1 0 0 0 0,0 0 0 0 0,0-1 0 0 0,0 1 0 0 0,0-1 0 0 0,0 0 0 0 0,0 0 0 0 0,0 0 0 0 0,0 0-23 0 0,2-1 97 0 0,-1-1 0 0 0,1 0 0 0 0,-1 0 0 0 0,1 0 0 0 0,-1 0 0 0 0,0-1 0 0 0,0 1 0 0 0,-1-1 0 0 0,1 0 0 0 0,-1 0 0 0 0,0-1 0 0 0,0 1 0 0 0,0-1 0 0 0,1-2-97 0 0,3-7 239 0 0,-1-1-1 0 0,0 1 1 0 0,-1-1-1 0 0,1-6-238 0 0,-4 11 119 0 0,-1 0 0 0 0,0 0 0 0 0,-1 1 0 0 0,0-1 0 0 0,-1-10-119 0 0,0-7-1447 0 0,1 27-7638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5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8640 0 0,'-1'32'3228'0'0,"0"-19"-3064"0"0,1 0 1 0 0,0 0-1 0 0,1 0 1 0 0,0 0 0 0 0,1 0-1 0 0,1 0 1 0 0,0 1-165 0 0,-2-10 12 0 0,0 1 1 0 0,-1-1 0 0 0,1 1-1 0 0,-1-1 1 0 0,0 1 0 0 0,-1 2-13 0 0,1-3 50 0 0,0 1 1 0 0,0-1 0 0 0,0 0 0 0 0,0 0 0 0 0,1 0 0 0 0,0 0 0 0 0,1 4-51 0 0,-2-7-29 0 0,0-1-1 0 0,0 0 1 0 0,0 1 0 0 0,0-1 0 0 0,0 0 0 0 0,0 1 0 0 0,1-1 0 0 0,-1 0 0 0 0,0 1 0 0 0,0-1 0 0 0,0 0 0 0 0,1 0 0 0 0,-1 1-1 0 0,0-1 1 0 0,0 0 0 0 0,1 0 0 0 0,-1 1 0 0 0,0-1 0 0 0,1 0 0 0 0,-1 0 0 0 0,0 0 0 0 0,1 0 0 0 0,-1 1 0 0 0,0-1-1 0 0,1 0 1 0 0,-1 0 0 0 0,0 0 0 0 0,1 0 0 0 0,-1 0 0 0 0,0 0 0 0 0,1 0 0 0 0,-1 0 0 0 0,0 0 0 0 0,1 0 0 0 0,-1 0 0 0 0,0 0-1 0 0,1 0 1 0 0,-1 0 0 0 0,1-1 0 0 0,-1 1 0 0 0,0 0 0 0 0,0 0 0 0 0,1 0 29 0 0,-1-1-8721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5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8 5824 0 0,'9'-5'1479'0'0,"-7"3"-637"0"0,-5 4 169 0 0,-33 6 523 0 0,-1 6-1074 0 0,27-11-342 0 0,0 0-1 0 0,0 1 0 0 0,1 0 0 0 0,-1 1 0 0 0,1 0 0 0 0,0 1 0 0 0,0 0 1 0 0,-7 6-118 0 0,6-2 321 0 0,1 1 1 0 0,0 0-1 0 0,1 1 1 0 0,1-1-1 0 0,0 1 1 0 0,-3 8-322 0 0,-14 21 657 0 0,22-37-602 0 0,0 1-1 0 0,0 0 0 0 0,0 0 1 0 0,1 0-1 0 0,0 0 0 0 0,0 0 1 0 0,0 0-1 0 0,0 0 0 0 0,1 0 1 0 0,0 0-1 0 0,0 0 0 0 0,0 0 1 0 0,1 0-1 0 0,-1 0 0 0 0,1 1-54 0 0,0-1 37 0 0,0 1 0 0 0,1-1-1 0 0,-1 1 1 0 0,1-1 0 0 0,0 0-1 0 0,1 1 1 0 0,-1-1 0 0 0,1 0-1 0 0,0 0 1 0 0,0-1 0 0 0,1 1-1 0 0,-1-1 1 0 0,2 2-37 0 0,0-2 19 0 0,1 0 0 0 0,-1 1-1 0 0,1-1 1 0 0,0-1 0 0 0,0 1 0 0 0,0-1-1 0 0,1-1 1 0 0,-1 1 0 0 0,1-1 0 0 0,0 0-1 0 0,-1 0 1 0 0,6 0-19 0 0,6 0-36 0 0,0-1 0 0 0,0 0-1 0 0,0-2 1 0 0,5 0 36 0 0,-18 1-161 0 0,1-1-1 0 0,-1 1 0 0 0,1-1 1 0 0,0-1-1 0 0,-1 1 0 0 0,0-1 1 0 0,1 0-1 0 0,-1 0 1 0 0,0 0-1 0 0,0-1 0 0 0,0 0 1 0 0,0 0-1 0 0,-1 0 1 0 0,4-3 161 0 0,-7 5-9856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9.0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59 96 0 0,'0'0'207'0'0,"0"0"-5"0"0,0 0 5 0 0,0 0 32 0 0,0 0 123 0 0,0 0 36 0 0,0 0-2 0 0,0 0-12 0 0,0 0-83 0 0,0 0-21 0 0,0 0 1 0 0,0 0 5 0 0,0 0-5 0 0,0 0-2 0 0,0 0-5 0 0,0 0-20 0 0,0 0-100 0 0,0 0-20 0 0,0 0-5 0 0,0 0 3 0 0,0 0 19 0 0,0 0 11 0 0,0 0-6 0 0,0 0 3 0 0,0 0 2 0 0,0 0 6 0 0,0 0 1 0 0,0 0 17 0 0,0 0 68 0 0,5 0 14 0 0,22-5 301 0 0,1-1 1 0 0,20-9-569 0 0,-21 7 378 0 0,-1 1 1 0 0,1 1-1 0 0,22-2-378 0 0,-32 5-1021 0 0,-14 3-4943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9.5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1 418 4416 0 0,'5'-5'545'0'0,"-1"0"1"0"0,1-1 0 0 0,-1 0-1 0 0,0 0 1 0 0,0 0-1 0 0,-1-1 1 0 0,0 1-1 0 0,0-1 1 0 0,0 0-1 0 0,-1 0 1 0 0,0-2-546 0 0,9-21 1201 0 0,12-22-1201 0 0,-11 26 302 0 0,-2 0 0 0 0,5-18-302 0 0,-7 17 153 0 0,0 1 0 0 0,2 0 0 0 0,2-3-153 0 0,-9 24 54 0 0,0-1 0 0 0,0 1 0 0 0,0 0 0 0 0,1 0 0 0 0,-1 0 0 0 0,1 1 0 0 0,1-1 1 0 0,-1 1-1 0 0,4-3-54 0 0,-4 3 361 0 0,-4 16-249 0 0,9 8-92 0 0,-7-18-18 0 0,-1 0 1 0 0,0 1-1 0 0,1-1 0 0 0,-1 0 1 0 0,0 1-1 0 0,0 0 0 0 0,0-1 1 0 0,0 2-3 0 0,0 1 2 0 0,1 10 3 0 0,1 0 0 0 0,1-1 0 0 0,0 1 0 0 0,6 10-5 0 0,12 27 58 0 0,12 48-58 0 0,-29-68-5 0 0,-5-27 3 0 0,0 0 1 0 0,1-1-1 0 0,0 1 1 0 0,0 0 0 0 0,0-1-1 0 0,0 1 1 0 0,2 3 1 0 0,-3-8-36 0 0,1 2-136 0 0,0 0-1 0 0,-1-1 1 0 0,1 1-1 0 0,-1 0 1 0 0,0-1-1 0 0,1 1 0 0 0,-1 0 1 0 0,0 0-1 0 0,0-1 1 0 0,0 1 172 0 0,0-2-8568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0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5720 0 0,'0'-1'149'0'0,"1"-1"1"0"0,-1 1 0 0 0,1 0-1 0 0,-1 0 1 0 0,1-1 0 0 0,-1 1-1 0 0,1 0 1 0 0,-1 0 0 0 0,1 0-1 0 0,0 0 1 0 0,0 0 0 0 0,0 0-1 0 0,-1 0 1 0 0,1 0 0 0 0,0 0-1 0 0,0 1 1 0 0,0-1 0 0 0,0 0-1 0 0,2 0-149 0 0,26-16 1998 0 0,-12 9-1431 0 0,-16 6-547 0 0,1 2 0 0 0,0-1 0 0 0,-1 0 0 0 0,1 0 0 0 0,0 0 0 0 0,0 1 0 0 0,0-1 0 0 0,-1 1 0 0 0,1 0 0 0 0,0-1 0 0 0,0 1 0 0 0,0 0 0 0 0,0 0 1 0 0,0 0-1 0 0,0 0 0 0 0,0 1 0 0 0,0-1 0 0 0,-1 0 0 0 0,1 1 0 0 0,0 0 0 0 0,0-1 0 0 0,0 1 0 0 0,-1 0 0 0 0,1 0 0 0 0,0 0 0 0 0,-1 0 0 0 0,1 0 0 0 0,0 0 0 0 0,-1 0 0 0 0,1 1-20 0 0,7 6 6 0 0,-1 1-1 0 0,0-1 1 0 0,-1 2-1 0 0,7 8-5 0 0,1 3 79 0 0,6 9 49 0 0,-2 1-1 0 0,0 1 1 0 0,-2 0-1 0 0,9 28-127 0 0,18 33 289 0 0,-30-63-57 0 0,-1 2 1 0 0,8 29-233 0 0,-11-29 154 0 0,-6-20-79 0 0,-2-8-34 0 0,0 0 1 0 0,-1 0-1 0 0,1 0 0 0 0,-1 0 1 0 0,0 1-1 0 0,0-1 1 0 0,-1 1-1 0 0,1-1 0 0 0,-1 0 1 0 0,0 1-1 0 0,0-1 0 0 0,-1 1 1 0 0,1-1-1 0 0,-2 2-41 0 0,-2-3-1654 0 0,4-3-7098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5.1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41 2400 0 0,'0'0'256'0'0,"0"0"0"0"0,0 0 0 0 0,0 0-4 0 0,0 0-13 0 0,0 0 3 0 0,0 0-6 0 0,0 0 11 0 0,0 0 33 0 0,-2 4 8 0 0,-33 51 1778 0 0,30-46-1842 0 0,5-9-194 0 0,0 1-1 0 0,0-1 1 0 0,0 0-1 0 0,0 1 0 0 0,-1-1 1 0 0,1 1-1 0 0,0-1 1 0 0,0 0-1 0 0,0 1 0 0 0,0-1 1 0 0,0 0-1 0 0,-1 1 0 0 0,1-1 1 0 0,0 0-1 0 0,0 0 1 0 0,0 1-1 0 0,-1-1 0 0 0,1 0 1 0 0,0 0-1 0 0,-1 1 1 0 0,1-1-1 0 0,0 0 0 0 0,0 0 1 0 0,-1 0-1 0 0,1 1 0 0 0,0-1 1 0 0,-1 0-1 0 0,1 0 1 0 0,0 0-1 0 0,-1 0 0 0 0,1 0 1 0 0,-1 0-1 0 0,1 0 1 0 0,0 0-1 0 0,-1 0 0 0 0,1 0 1 0 0,0 0-1 0 0,-1 0 0 0 0,1 0 1 0 0,0 0-1 0 0,-1 0 1 0 0,1 0-1 0 0,0 0 0 0 0,-1 0 1 0 0,1 0-1 0 0,0-1 1 0 0,-1 1-1 0 0,1 0 0 0 0,0 0 1 0 0,-1 0-30 0 0,0 1 175 0 0,0 0 1 0 0,-1 0 0 0 0,1 0 0 0 0,0 1-1 0 0,0-1 1 0 0,0 0 0 0 0,0 1-1 0 0,0-1 1 0 0,0 1 0 0 0,1-1-1 0 0,-1 1 1 0 0,0-1 0 0 0,1 1-1 0 0,-1 0 1 0 0,1-1 0 0 0,-1 2-176 0 0,1-2 173 0 0,-11 33 104 0 0,1 1 0 0 0,0 8-277 0 0,-9 34 259 0 0,2-34-94 0 0,13-35-114 0 0,1 1 0 0 0,-1-1 0 0 0,1 0 0 0 0,1 1 0 0 0,0 0-1 0 0,0 0 1 0 0,-1 8-51 0 0,3-15 14 0 0,0 0 0 0 0,0-1 0 0 0,-1 1 0 0 0,0 0 0 0 0,1 0-1 0 0,-1 0 1 0 0,0 0 0 0 0,0 0 0 0 0,0-1 0 0 0,0 1 0 0 0,0 0 0 0 0,0-1-1 0 0,-1 2-13 0 0,1-2 27 0 0,-1 1 0 0 0,1 0 0 0 0,0-1 0 0 0,0 1 0 0 0,0 0 0 0 0,0-1-1 0 0,0 1 1 0 0,1 0 0 0 0,-1 0 0 0 0,1 0 0 0 0,-1 0 0 0 0,1 0 0 0 0,-1 1-27 0 0,17-33 77 0 0,-4-3-69 0 0,-7 22-2 0 0,-1-1 0 0 0,0 0 0 0 0,-1 1 0 0 0,0-3-6 0 0,0-4 5 0 0,1 0 0 0 0,0 0 0 0 0,2 1 0 0 0,0 0 0 0 0,1-1-5 0 0,7-22 9 0 0,5-11 0 0 0,39-85-17 0 0,-55 129 9 0 0,0 1 0 0 0,1-1 1 0 0,0 1-1 0 0,0 0 0 0 0,0 0 1 0 0,2-1-2 0 0,-6 6 0 0 0,1 1 0 0 0,-1 0 0 0 0,0 0 1 0 0,1 0-1 0 0,-1 0 0 0 0,0 0 0 0 0,1 0 1 0 0,-1 0-1 0 0,0 0 0 0 0,1 0 1 0 0,-1 0-1 0 0,0 0 0 0 0,0 0 0 0 0,1 0 1 0 0,-1 0-1 0 0,0 1 0 0 0,1-1 0 0 0,-1 0 1 0 0,0 0-1 0 0,1 0 0 0 0,-1 0 1 0 0,0 0-1 0 0,0 1 0 0 0,1-1 0 0 0,-1 0 1 0 0,0 0-1 0 0,0 1 0 0 0,0-1 0 0 0,1 0 1 0 0,-1 0-1 0 0,0 1 0 0 0,0-1 1 0 0,0 0-1 0 0,0 0 0 0 0,0 1 0 0 0,1-1 1 0 0,-1 0-1 0 0,0 1 0 0 0,0-1 0 0 0,0 0 1 0 0,0 0-1 0 0,0 1 0 0 0,0-1 1 0 0,0 0-1 0 0,0 1 0 0 0,0-1 0 0 0,0 0 1 0 0,0 1-1 0 0,0-1 0 0 0,2 20 17 0 0,-2-17-15 0 0,0 0-2 0 0,1 1 0 0 0,0-1 0 0 0,0 0 0 0 0,0 1 0 0 0,1-1 0 0 0,-1 0 0 0 0,1 1 0 0 0,0-1 0 0 0,10 26 0 0 0,-2 9 0 0 0,2 0 0 0 0,10 21 0 0 0,-11-32 0 0 0,-6-17-3 0 0,0 0 0 0 0,0 0 0 0 0,1 0 0 0 0,5 4 3 0 0,7 13-4 0 0,9 9-64 0 0,-20-28 39 0 0,0 0 0 0 0,-1 1 0 0 0,0 0 0 0 0,2 3 29 0 0,9 9-78 0 0,-16-20 71 0 0,1 1 0 0 0,0-1 1 0 0,-1 1-1 0 0,1-1 0 0 0,-1 1 1 0 0,0-1-1 0 0,0 1 1 0 0,1 0-1 0 0,-1 0 0 0 0,0 0 1 0 0,-1-1-1 0 0,1 1 0 0 0,0 0 1 0 0,0 0-1 0 0,-1 0 1 0 0,1 2 6 0 0,9 20-1534 0 0,-10-23-6924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19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0 130 4416 0 0,'7'-1'578'0'0,"-1"1"0"0"0,0-1 0 0 0,1 0 1 0 0,-1 0-1 0 0,0-1 0 0 0,2 0-578 0 0,9-5 450 0 0,0 0 0 0 0,14-10-450 0 0,-15 8 127 0 0,0 1-1 0 0,14-4-126 0 0,164-47-824 0 0,-188 57-5054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0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77 1896 0 0,'-1'76'3260'0'0,"1"54"-2451"0"0,5-14 432 0 0,-4-114-1140 0 0,-1 1-1 0 0,1-1 0 0 0,0 1 0 0 0,0-1 0 0 0,0 0 0 0 0,0 1 1 0 0,1-1-1 0 0,-1 0 0 0 0,1 0 0 0 0,0 1-100 0 0,5 7 673 0 0,-7-9-457 0 0,0-1-8 0 0,0 0-56 0 0,0 0-11 0 0,0 0-2 0 0,0 0 4 0 0,0 0 2 0 0,0 0 6 0 0,12-153 1021 0 0,-14 103-1060 0 0,1-32 116 0 0,12 17 140 0 0,-10 62-341 0 0,0 0 0 0 0,0 0 0 0 0,0 0 0 0 0,0 0 0 0 0,0 0 0 0 0,1 0 0 0 0,0 0 0 0 0,-1 1 1 0 0,1-1-1 0 0,0 0 0 0 0,0 1 0 0 0,0 0 0 0 0,1-1 0 0 0,-1 1 0 0 0,1 0 0 0 0,-1 0 0 0 0,1 0 0 0 0,-1 1 1 0 0,1-1-1 0 0,0 1 0 0 0,0-1 0 0 0,1 1-27 0 0,8-5 47 0 0,0 1 0 0 0,1 0 1 0 0,0 1-1 0 0,9-2-47 0 0,-11 4 17 0 0,0 1 0 0 0,0 0 0 0 0,10 1-17 0 0,10-1 18 0 0,-24 0-15 0 0,0 1 0 0 0,1 0 0 0 0,-1 1 0 0 0,1-1 0 0 0,-1 1 0 0 0,0 1 0 0 0,1-1 0 0 0,-1 2 0 0 0,0-1 0 0 0,6 3-3 0 0,-10-4 4 0 0,1 1-1 0 0,-1 0 0 0 0,0 0 0 0 0,0 0 0 0 0,0 0 1 0 0,0 1-1 0 0,0-1 0 0 0,0 1 0 0 0,0-1 0 0 0,-1 1 1 0 0,1 0-1 0 0,-1 0 0 0 0,0 0 0 0 0,0 1 0 0 0,0-1 1 0 0,0 0-1 0 0,-1 1 0 0 0,0-1 0 0 0,1 1 0 0 0,-1-1 1 0 0,0 3-4 0 0,-1-3 12 0 0,0 0 0 0 0,0 0 0 0 0,0 0 0 0 0,-1 0 0 0 0,1 0 0 0 0,-1 0 0 0 0,0 0 0 0 0,0 1-12 0 0,-3 14 22 0 0,3-16-21 0 0,1 0-1 0 0,-1 0 0 0 0,0 0 1 0 0,0 0-1 0 0,0 0 0 0 0,0-1 1 0 0,0 1-1 0 0,0 0 0 0 0,-1-1 1 0 0,1 1-1 0 0,0-1 0 0 0,-1 1 0 0 0,0-1 1 0 0,1 1-1 0 0,-1-1 0 0 0,0 0 1 0 0,0 0-1 0 0,-34 20 4 0 0,34-20-4 0 0,-53 21-149 0 0,42-18 80 0 0,0 1 1 0 0,0 1-1 0 0,0 0 1 0 0,1 1-1 0 0,0 0 1 0 0,-3 3 68 0 0,-48 37-127 0 0,62-47 135 0 0,0 1-1 0 0,-1 0 1 0 0,1 0-1 0 0,0-1 1 0 0,0 1 0 0 0,0 0-1 0 0,1 0 1 0 0,-1 0 0 0 0,0 0-1 0 0,0 0 1 0 0,0 0 0 0 0,1 1-1 0 0,-1-1 1 0 0,1 0-1 0 0,-1 0 1 0 0,1 0 0 0 0,-1 1-1 0 0,1-1 1 0 0,-1 0 0 0 0,1 1-8 0 0,0-1 3 0 0,1 0 0 0 0,-1 0 1 0 0,0 0-1 0 0,0 0 0 0 0,1 0 0 0 0,-1-1 1 0 0,0 1-1 0 0,1 0 0 0 0,-1 0 1 0 0,1 0-1 0 0,-1 0 0 0 0,1-1 1 0 0,0 1-1 0 0,-1 0 0 0 0,1-1 1 0 0,0 1-1 0 0,-1 0 0 0 0,1-1 1 0 0,0 1-1 0 0,0-1 0 0 0,0 1-3 0 0,4 1-2 0 0,-1 1 1 0 0,1-1-1 0 0,0 0 0 0 0,0-1 1 0 0,1 1-1 0 0,-1-1 0 0 0,0 0 0 0 0,0 0 1 0 0,1-1 1 0 0,56 3-292 0 0,0-2 1 0 0,18-5 291 0 0,14-6-305 0 0,-12-1 195 0 0,-76 10-50 0 0,-1 0 0 0 0,1 0 0 0 0,-1 0 0 0 0,1-1 0 0 0,-1 0 1 0 0,3-1 159 0 0,-5 2-587 0 0,-1 0-6645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0.8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 88 4416 0 0,'0'-2'88'0'0,"0"1"0"0"0,0-1 0 0 0,0 1-1 0 0,-1 0 1 0 0,1-1 0 0 0,0 1 0 0 0,-1 0 0 0 0,1-1 0 0 0,-1 1 0 0 0,1 0 0 0 0,-1 0 0 0 0,0-1 0 0 0,1 1 0 0 0,-1 0-1 0 0,0 0 1 0 0,0 0 0 0 0,0 0 0 0 0,0 0 0 0 0,0 0 0 0 0,0 0 0 0 0,0 0 0 0 0,0 0 0 0 0,0 1 0 0 0,-1-1 0 0 0,1 0-1 0 0,0 1 1 0 0,0-1 0 0 0,-1 1 0 0 0,1-1 0 0 0,-1 1-88 0 0,-1-2 47 0 0,1 0-1 0 0,-1 1 0 0 0,1-1 1 0 0,0 0-1 0 0,0 0 1 0 0,0 0-1 0 0,0 0 1 0 0,0 0-1 0 0,-2-3-46 0 0,-4-4 135 0 0,5 6-55 0 0,0 1-1 0 0,0 0 0 0 0,-1-1 0 0 0,1 1 0 0 0,-1 1 0 0 0,0-1 0 0 0,1 1 0 0 0,-1-1 0 0 0,0 1 1 0 0,0 0-1 0 0,0 0 0 0 0,-1 0-79 0 0,-49-2 2647 0 0,49 3-2277 0 0,5 1-336 0 0,-1-1-1 0 0,0 1 1 0 0,1 0-1 0 0,-1-1 1 0 0,0 1-1 0 0,1-1 1 0 0,-1 1 0 0 0,1 0-1 0 0,-1-1 1 0 0,1 1-1 0 0,-1 0 1 0 0,1 0-1 0 0,-1 0 1 0 0,1-1 0 0 0,0 1-1 0 0,-1 0 1 0 0,1 0-1 0 0,0 0 1 0 0,0 0-1 0 0,0-1 1 0 0,0 1 0 0 0,0 0-1 0 0,0 0 1 0 0,0 0-1 0 0,0 0 1 0 0,0 0-1 0 0,0 0-33 0 0,0 27 281 0 0,1-24-252 0 0,0 1 1 0 0,0-1 0 0 0,0 0 0 0 0,1 0 0 0 0,0 0-1 0 0,-1-1 1 0 0,1 1 0 0 0,1 0 0 0 0,-1-1 0 0 0,0 1-1 0 0,1-1 1 0 0,2 3-30 0 0,39 37 52 0 0,-36-36-21 0 0,8 6-4 0 0,0-1 1 0 0,0-1 0 0 0,1-1 0 0 0,15 7-28 0 0,-8-4 5 0 0,-1 0 0 0 0,4 5-5 0 0,-24-16 5 0 0,-1-1 1 0 0,0 1 0 0 0,0 0-1 0 0,0 0 1 0 0,0-1-1 0 0,-1 2 1 0 0,1-1-1 0 0,0 0 1 0 0,-1 0-1 0 0,0 0 1 0 0,1 1-1 0 0,-1-1 1 0 0,0 1-1 0 0,0-1 1 0 0,0 1 0 0 0,0-1-1 0 0,-1 1 1 0 0,1 1-6 0 0,-1-2 8 0 0,0-1 0 0 0,0 1 0 0 0,-1-1 0 0 0,1 1 1 0 0,-1-1-1 0 0,1 1 0 0 0,-1-1 0 0 0,1 1 0 0 0,-1-1 1 0 0,0 0-1 0 0,1 1 0 0 0,-1-1 0 0 0,0 0 1 0 0,0 0-1 0 0,0 0 0 0 0,0 1 0 0 0,0-1 0 0 0,0 0 1 0 0,0 0-1 0 0,-1-1 0 0 0,1 1 0 0 0,0 0 0 0 0,-1 0 1 0 0,1 0-1 0 0,0-1 0 0 0,-1 1 0 0 0,1-1 0 0 0,-1 1 1 0 0,1-1-1 0 0,-1 0 0 0 0,1 1 0 0 0,-1-1 0 0 0,1 0 1 0 0,-1 0-9 0 0,-48 9 93 0 0,-12-1-93 0 0,45-7 37 0 0,15-1-29 0 0,0 0 0 0 0,-1 0 0 0 0,1 0 0 0 0,0 0 0 0 0,0 0 0 0 0,-1 1 0 0 0,1-1 0 0 0,0 1 0 0 0,-1 0-8 0 0,3-1-35 0 0,-1 0-1 0 0,1 0 0 0 0,0 0 1 0 0,0 0-1 0 0,0 1 0 0 0,0-1 1 0 0,-1 0-1 0 0,1 0 1 0 0,0 0-1 0 0,0 0 0 0 0,0 0 1 0 0,0 0-1 0 0,-1 0 0 0 0,1 0 1 0 0,0 0-1 0 0,0 0 0 0 0,0 0 1 0 0,-1 0-1 0 0,1 0 0 0 0,0 0 1 0 0,0 0-1 0 0,0 0 1 0 0,-1 0-1 0 0,1 0 0 0 0,0 0 1 0 0,0 0-1 0 0,0 0 0 0 0,0 0 1 0 0,-1 0-1 0 0,1 0 0 0 0,0-1 1 0 0,0 1-1 0 0,0 0 1 0 0,0 0-1 0 0,-1 0 0 0 0,1 0 1 0 0,0 0-1 0 0,0-1 0 0 0,0 1 1 0 0,0 0-1 0 0,0 0 0 0 0,0 0 1 0 0,0 0-1 0 0,-1-1 1 0 0,1 1-1 0 0,0 0 0 0 0,0 0 1 0 0,0 0 35 0 0,0-1-8712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1.3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289 62 2808 0 0,'0'0'1129'0'0,"-12"4"2120"0"0,9-2-3151 0 0,-40 17 1393 0 0,-31 20-1491 0 0,59-30 7 0 0,1 1 1 0 0,0 0 0 0 0,1 1 0 0 0,0 1 0 0 0,1 0 0 0 0,-7 9-8 0 0,2-4 10 0 0,14-14-7 0 0,0 0 1 0 0,0-1-1 0 0,0 1 0 0 0,1 0 1 0 0,-1 0-1 0 0,1 1 1 0 0,0-1-1 0 0,0 0 0 0 0,0 1 1 0 0,0-1-1 0 0,1 1 0 0 0,-1 0 1 0 0,1 1-4 0 0,0-4 1 0 0,-1 8-3 0 0,0 0 1 0 0,1 1-1 0 0,-1-1 1 0 0,2 8 1 0 0,0-14 11 0 0,0 0 1 0 0,0-1-1 0 0,0 1 1 0 0,1 0-1 0 0,-1 0 1 0 0,1-1-1 0 0,0 1 1 0 0,0 0-1 0 0,0-1 1 0 0,0 1-1 0 0,1-1 1 0 0,-1 1-1 0 0,1-1 1 0 0,-1 0-1 0 0,1 1 1 0 0,0-1-1 0 0,0 0 1 0 0,0 0-1 0 0,0 0-11 0 0,6 6 69 0 0,1-1-1 0 0,0 0 1 0 0,0-1-1 0 0,1 1 1 0 0,0-2-1 0 0,0 1 1 0 0,0-2-1 0 0,1 1 1 0 0,-1-1-1 0 0,1-1 1 0 0,0 0-1 0 0,0 0 1 0 0,1-1-1 0 0,-1-1 1 0 0,0 0-1 0 0,1 0-68 0 0,-1-1 61 0 0,0 0 1 0 0,0-1-1 0 0,0 0 1 0 0,0-1-1 0 0,0 0 1 0 0,-1-1-1 0 0,1 0 1 0 0,-1-1-1 0 0,1 0 0 0 0,-1 0 1 0 0,-1-1-1 0 0,8-4-61 0 0,-5 1 95 0 0,-8 6-37 0 0,0-1 0 0 0,0 1 1 0 0,0-1-1 0 0,0 0 1 0 0,0 0-1 0 0,-1 0 0 0 0,1-1 1 0 0,-1 1-1 0 0,0-1 1 0 0,0 0-1 0 0,0 0 0 0 0,0 0 1 0 0,-1 0-1 0 0,1 0 1 0 0,-1-1-1 0 0,0 1 0 0 0,-1-1 1 0 0,1 1-1 0 0,0-3-58 0 0,-1-4 110 0 0,0 0 0 0 0,0-1-1 0 0,-1 1 1 0 0,-1 0 0 0 0,0 0 0 0 0,0 0-1 0 0,-1 0 1 0 0,0 0 0 0 0,-2-2-110 0 0,-6-21 398 0 0,-3 1 0 0 0,-4-8-398 0 0,9 23 170 0 0,6 12-132 0 0,0-1 0 0 0,0 0 0 0 0,0 0 0 0 0,1-1 1 0 0,0 1-1 0 0,1 0 0 0 0,-1 0 0 0 0,1-1 1 0 0,1-3-39 0 0,-1 10-128 0 0,1 0 1 0 0,-1 0 0 0 0,1-1-1 0 0,-1 1 1 0 0,1 0 0 0 0,-1 0-1 0 0,1 0 1 0 0,0 0 0 0 0,0 0-1 0 0,0 0 1 0 0,-1 0 0 0 0,1 0-1 0 0,1-1 128 0 0,-2 2-59 0 0,2-2-9018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1.7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6224 0 0,'2'1'69'0'0,"0"-1"-1"0"0,0 0 1 0 0,-1 1 0 0 0,1-1-1 0 0,0 1 1 0 0,0 0 0 0 0,-1-1 0 0 0,1 1-1 0 0,0 0 1 0 0,-1 0 0 0 0,1 0 0 0 0,-1 0-1 0 0,0 0 1 0 0,1 0 0 0 0,-1 1 0 0 0,0-1-1 0 0,1 0 1 0 0,-1 1 0 0 0,0-1 0 0 0,0 1-1 0 0,0-1 1 0 0,0 1 0 0 0,-1 0 0 0 0,1-1-1 0 0,0 1 1 0 0,-1 0 0 0 0,1-1-1 0 0,-1 2-68 0 0,3 4 254 0 0,-2 1 0 0 0,1-1-1 0 0,-1 0 1 0 0,0 1 0 0 0,-1-1-1 0 0,1 2-253 0 0,-2 6 383 0 0,-1 1-1 0 0,-1-1 1 0 0,0 0-1 0 0,0 0 1 0 0,-6 13-383 0 0,4-12 265 0 0,0 1 1 0 0,1 0-1 0 0,1 0 1 0 0,0 5-266 0 0,-7 20 1065 0 0,10-27-718 0 0,-1-11-296 0 0,1-1 0 0 0,-1 1 1 0 0,1 0-1 0 0,0 0 0 0 0,1-1 0 0 0,-1 1 0 0 0,0 0 0 0 0,1 0 0 0 0,0-1 0 0 0,0 1 0 0 0,0-1 0 0 0,0 1 0 0 0,1-1 0 0 0,0 1 0 0 0,-1-1 0 0 0,1 0 0 0 0,0 1-51 0 0,0-3 9 0 0,0 0 1 0 0,0 0 0 0 0,-1 0-1 0 0,1 0 1 0 0,0 0 0 0 0,0 0-1 0 0,0-1 1 0 0,0 1-1 0 0,0-1 1 0 0,0 1 0 0 0,0-1-1 0 0,0 0 1 0 0,0 0-1 0 0,1 0 1 0 0,-1 0 0 0 0,0 0-10 0 0,39-4 51 0 0,-23 2-29 0 0,23-2 264 0 0,22-6-286 0 0,-23 4 432 0 0,-26 3-133 0 0,0-1 0 0 0,0 0-1 0 0,8-4-298 0 0,31-8-2009 0 0,-50 15-8532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2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6 135 8744 0 0,'0'0'240'0'0,"0"0"0"0"0,-5 14 278 0 0,5-12-558 0 0,0 7-12 0 0,0 0 0 0 0,0 0 0 0 0,1 0 0 0 0,0-1 0 0 0,0 1 0 0 0,1 0 0 0 0,0-1 0 0 0,1 1 0 0 0,1 2 52 0 0,20 35 145 0 0,-15-31 396 0 0,-1 1 1 0 0,0 0 0 0 0,1 6-542 0 0,-7-13 468 0 0,-2-9-439 0 0,0 1-1 0 0,0 0 1 0 0,0-1 0 0 0,0 1-1 0 0,0 0 1 0 0,0 0 0 0 0,0-1-1 0 0,1 1 1 0 0,-1 0-1 0 0,0-1 1 0 0,0 1 0 0 0,1-1-1 0 0,-1 1 1 0 0,1 0 0 0 0,-1-1-1 0 0,0 1 1 0 0,1-1 0 0 0,-1 1-1 0 0,1-1 1 0 0,-1 1 0 0 0,1-1-1 0 0,-1 1 1 0 0,1-1 0 0 0,0 1-29 0 0,-1-1 145 0 0,0 0 6 0 0,0 0 1 0 0,0 0 0 0 0,-8-11 576 0 0,6 8-704 0 0,-1-1 0 0 0,0 1 1 0 0,1-1-1 0 0,0 0 1 0 0,0 0-1 0 0,0 0 1 0 0,0-1-1 0 0,1 1 1 0 0,0 0-1 0 0,0-1 0 0 0,0 1 1 0 0,0-2-25 0 0,-4-53 77 0 0,4 49-56 0 0,1-1 0 0 0,1 1 0 0 0,-1-1 0 0 0,2 1 0 0 0,-1 0 0 0 0,2-1 0 0 0,-1 1 0 0 0,1 0 0 0 0,1 0-1 0 0,0 1 1 0 0,0-1 0 0 0,1 1 0 0 0,3-5-21 0 0,5-10 20 0 0,-11 20-15 0 0,0 0 0 0 0,0 1-1 0 0,0-1 1 0 0,0 1 0 0 0,0-1 0 0 0,1 1 0 0 0,0 0 0 0 0,0 0-1 0 0,-1 0 1 0 0,4-2-5 0 0,0 1 7 0 0,6-5 3 0 0,0 1 0 0 0,0 1 0 0 0,6-2-10 0 0,-14 7 9 0 0,-1 0 1 0 0,1 1 0 0 0,0 0-1 0 0,0-1 1 0 0,0 2 0 0 0,0-1-1 0 0,0 0 1 0 0,-1 1 0 0 0,1 0-1 0 0,0 0 1 0 0,0 0 0 0 0,0 0 0 0 0,0 0-1 0 0,4 2-9 0 0,23 2 89 0 0,-28-4-82 0 0,0 0 0 0 0,0 0 0 0 0,1 0-1 0 0,-1 1 1 0 0,0-1 0 0 0,0 1 0 0 0,0 0 0 0 0,0 0 0 0 0,0 0 0 0 0,0 0 0 0 0,0 0-1 0 0,-1 1 1 0 0,1 0 0 0 0,0-1 0 0 0,-1 1 0 0 0,2 1-7 0 0,19 17 37 0 0,-14-13-29 0 0,0 1 0 0 0,-1 0 1 0 0,1 1-1 0 0,-1-1 0 0 0,-1 1 1 0 0,0 1-1 0 0,0 0 1 0 0,-1 0-1 0 0,5 10-8 0 0,2 1 14 0 0,-11-19-13 0 0,0 1 1 0 0,0-1-1 0 0,0 1 0 0 0,-1 0 0 0 0,1-1 0 0 0,-1 1 0 0 0,1 0 0 0 0,-1 0 1 0 0,0 0-1 0 0,0 0 0 0 0,-1 0 0 0 0,1 0 0 0 0,0 3-1 0 0,-1 10 1 0 0,1-10-1 0 0,-1 0 0 0 0,0 0 0 0 0,0 0 0 0 0,-1 0 0 0 0,1 0 0 0 0,-1 0 0 0 0,-1 0 0 0 0,1 0 0 0 0,-1 0 0 0 0,0-1 1 0 0,0 1-1 0 0,-1 1 0 0 0,0-2 0 0 0,0-1 0 0 0,0 0 0 0 0,0 0 0 0 0,-1 0 0 0 0,1 0 0 0 0,-1 0 0 0 0,0-1 0 0 0,0 0 0 0 0,0 0 0 0 0,0 0 0 0 0,-1 0 0 0 0,1-1 0 0 0,-1 1 0 0 0,1-1 0 0 0,-1 0 0 0 0,0-1 0 0 0,0 1 1 0 0,0-1-1 0 0,0 0 0 0 0,0 0 0 0 0,0-1 0 0 0,0 1 0 0 0,-1-1 0 0 0,-1 0 0 0 0,-30-2 49 0 0,0 0-1 0 0,-3-3-48 0 0,38 4 22 0 0,1 1-1 0 0,-1 0 0 0 0,0-1 1 0 0,1 1-1 0 0,-1-1 1 0 0,1 0-1 0 0,-1 0 0 0 0,0 1 1 0 0,1-1-1 0 0,0 0 1 0 0,-1 0-1 0 0,1 0 0 0 0,-1-1 1 0 0,1 1-1 0 0,0 0 0 0 0,0 0 1 0 0,0-1-1 0 0,0 1 1 0 0,0-1-1 0 0,0 1 0 0 0,0-1 1 0 0,0 1-1 0 0,0-2-21 0 0,1 2-151 0 0,0 1 119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0,-1 0 0 0 0,1-1 0 0 0,0 1 0 0 0,0 0 0 0 0,0 0 0 0 0,0 0 0 0 0,0 0 0 0 0,0 0 0 0 0,0 0 0 0 0,0 0 0 0 0,0 0 0 0 0,-1 0 0 0 0,1 0 1 0 0,0 0-1 0 0,0 0 0 0 0,0 0 0 0 0,0 0 0 0 0,0 0 0 0 0,0 0 0 0 0,0 0 0 0 0,-1 0 0 0 0,1 0 0 0 0,0 0 32 0 0,0 0-9640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6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5224 0 0,'0'0'376'0'0,"0"0"0"0"0,0 0 1 0 0,0 0-8 0 0,0 0-49 0 0,0 0-5 0 0,0 0-7 0 0,0 5 35 0 0,-1 395 5607 0 0,2-371-5180 0 0,-1-30-2573 0 0,0 0-7434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6.4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1 125 6128 0 0,'8'-3'3430'0'0,"-7"3"-3330"0"0,0 0 0 0 0,0 0 0 0 0,1 0-1 0 0,-1 0 1 0 0,0 0 0 0 0,0 0 0 0 0,0 0-1 0 0,0 0 1 0 0,0 0 0 0 0,0 0 0 0 0,1-1-1 0 0,-1 1 1 0 0,0 0 0 0 0,0-1 0 0 0,0 1-1 0 0,0-1 1 0 0,0 0 0 0 0,0 0-100 0 0,14-4 284 0 0,44-7-22 0 0,1 2-1 0 0,6 3-261 0 0,26-5 137 0 0,-48 5 22 0 0,-27 4-77 0 0,-1-1 1 0 0,0-1 0 0 0,10-5-83 0 0,-12 5 29 0 0,0 1 0 0 0,0 0 0 0 0,0 0 0 0 0,0 1 0 0 0,0 1-29 0 0,29-1 104 0 0,-20 2-12 0 0,1-1 1 0 0,-1-1 0 0 0,1-1-93 0 0,-10 2 44 0 0,-1 0 0 0 0,1 1 0 0 0,5 1-44 0 0,1-1-1655 0 0,-16 1-6710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6.7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7528 0 0,'0'16'189'0'0,"0"23"1438"0"0,0-28-1096 0 0,-1-1 1 0 0,-1 1 0 0 0,1 0-1 0 0,-3 3-531 0 0,2-2 99 0 0,0-1-1 0 0,0 1 0 0 0,0 11-98 0 0,2-11 55 0 0,-1-1-1 0 0,0 0 1 0 0,-1 0 0 0 0,-2 4-55 0 0,-4 21 232 0 0,2 0 1 0 0,1 1-1 0 0,2 0 1 0 0,1 0 0 0 0,3 24-233 0 0,-1-41 30 0 0,0-19 46 0 0,0-1-9 0 0,0 0-3 0 0,1-20 132 0 0,13-46-1912 0 0,-14 61-6764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7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6728 0 0,'3'-4'70'0'0,"0"0"1"0"0,1 0 0 0 0,-1 0-1 0 0,1 1 1 0 0,0 0 0 0 0,0-1-1 0 0,0 1 1 0 0,0 1 0 0 0,3-2-71 0 0,-5 3 13 0 0,11-8-2 0 0,1 1 0 0 0,-1 0 0 0 0,2 1-1 0 0,-1 0 1 0 0,1 2 0 0 0,0 0 0 0 0,0 0 0 0 0,4 1-11 0 0,3-2 243 0 0,-12 4-152 0 0,-1-1 0 0 0,1 1 0 0 0,0 1 0 0 0,0 0 0 0 0,-1 0 0 0 0,3 1-91 0 0,-10 0 26 0 0,0 0 1 0 0,0 1 0 0 0,1-1 0 0 0,-1 0 0 0 0,0 1 0 0 0,0 0-1 0 0,0-1 1 0 0,0 1 0 0 0,0 0 0 0 0,0 0 0 0 0,0 0-1 0 0,0 0 1 0 0,0 1 0 0 0,0-1 0 0 0,-1 0 0 0 0,1 1 0 0 0,0 0-1 0 0,-1-1 1 0 0,1 1 0 0 0,-1 0 0 0 0,0-1 0 0 0,1 1-1 0 0,-1 0 1 0 0,0 0 0 0 0,0 0 0 0 0,0 0 0 0 0,-1 0 0 0 0,1 1-1 0 0,0-1-26 0 0,0 1 41 0 0,-1-1 0 0 0,1 0-1 0 0,0 1 1 0 0,-1-1 0 0 0,0 0-1 0 0,1 1 1 0 0,-1-1-1 0 0,0 0 1 0 0,0 1 0 0 0,0-1-1 0 0,-1 1 1 0 0,1-1 0 0 0,-1 0-1 0 0,1 0 1 0 0,-1 1 0 0 0,0-1-1 0 0,0 0 1 0 0,0 0-1 0 0,0 1 1 0 0,0-1 0 0 0,-1 1-41 0 0,-5 8 158 0 0,-2 1-1 0 0,1-1 1 0 0,-2 0 0 0 0,1-1 0 0 0,-1 0 0 0 0,-1 0 0 0 0,-3 1-158 0 0,0 2 177 0 0,0-1 1 0 0,0 2-1 0 0,-8 12-177 0 0,8-12 317 0 0,12-12-286 0 0,0 0-1 0 0,0 0 1 0 0,1-1 0 0 0,-1 1-1 0 0,0 1 1 0 0,1-1 0 0 0,-1 0-1 0 0,1 0 1 0 0,-1 1 0 0 0,1-1 0 0 0,0 0-1 0 0,0 1 1 0 0,0-1 0 0 0,1 1-1 0 0,-1 0 1 0 0,0-1 0 0 0,1 2-31 0 0,0 1 22 0 0,0 0 1 0 0,0 0 0 0 0,0 1-1 0 0,1-1 1 0 0,0 0 0 0 0,0 0-1 0 0,1 0 1 0 0,-1 0 0 0 0,1 0-1 0 0,0 0 1 0 0,0-1 0 0 0,1 1-1 0 0,0 1-22 0 0,1-1 38 0 0,-1 0-1 0 0,1-1 0 0 0,1 1 0 0 0,-1-1 1 0 0,1 0-1 0 0,0 0 0 0 0,0 0 1 0 0,0-1-1 0 0,0 1 0 0 0,0-1 0 0 0,1 0 1 0 0,0-1-1 0 0,0 1-37 0 0,16 5 329 0 0,0-2 0 0 0,23 5-329 0 0,3 0 91 0 0,-38-9-212 0 0,-1 0 1 0 0,1-1 0 0 0,-1 0-1 0 0,1-1 1 0 0,2-1 120 0 0,-3 1-1108 0 0,-7 0-7598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5.5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88 5624 0 0,'23'-14'811'0'0,"-1"2"52"0"0,-16 7-760 0 0,1 0 0 0 0,0 0-1 0 0,1 1 1 0 0,-1 0-1 0 0,1 1 1 0 0,0-1-1 0 0,0 2 1 0 0,0-1 0 0 0,0 1-1 0 0,0 0 1 0 0,7 0-103 0 0,1-1-27 0 0,52-14-1136 0 0,-65 16-4010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7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0 402 8640 0 0,'12'-4'1664'0'0,"-5"-10"-225"0"0,-2 1-1444 0 0,1-2 188 0 0,-1-1 0 0 0,0 0-1 0 0,-1-1 1 0 0,1-4-183 0 0,-1 2 297 0 0,0 0 1 0 0,8-17-298 0 0,1-3 415 0 0,-8 25-186 0 0,0 0 0 0 0,0 0 0 0 0,1 0 1 0 0,6-7-230 0 0,-11 19 25 0 0,4-8 158 0 0,1 1 0 0 0,1 0 1 0 0,0 0-1 0 0,0 0 0 0 0,7-6-183 0 0,-1 1 295 0 0,-12 13-250 0 0,1-1 0 0 0,-1 1 0 0 0,0 0 0 0 0,0-1 0 0 0,0 1 0 0 0,1 0 0 0 0,-1 0 0 0 0,1 0 0 0 0,-1 0 0 0 0,1 0 0 0 0,-1 0 0 0 0,1 1 0 0 0,0-1 0 0 0,-1 0 0 0 0,1 1-1 0 0,0-1 1 0 0,-1 1 0 0 0,1 0 0 0 0,0-1 0 0 0,0 1 0 0 0,0 0 0 0 0,-1 0 0 0 0,3 0-45 0 0,-3 0 17 0 0,0 0 0 0 0,1 0-1 0 0,-1 0 1 0 0,0 0 0 0 0,1 0-1 0 0,-1 0 1 0 0,0 0 0 0 0,1 0-1 0 0,-1 1 1 0 0,0-1 0 0 0,1 0-1 0 0,-1 1 1 0 0,0-1 0 0 0,1 1-1 0 0,-1 0 1 0 0,0-1 0 0 0,0 1-1 0 0,0 0 1 0 0,0 0 0 0 0,0 0-1 0 0,0 0 1 0 0,0-1 0 0 0,0 1-1 0 0,0 1 1 0 0,0-1 0 0 0,0 0-1 0 0,-1 0 1 0 0,1 0 0 0 0,0 0-1 0 0,-1 1 1 0 0,1-1 0 0 0,-1 0-1 0 0,1 0 1 0 0,-1 1 0 0 0,0-1-1 0 0,0 0 1 0 0,1 1 0 0 0,-1 0-17 0 0,5 15 78 0 0,4 7-29 0 0,6 18 61 0 0,3 14-110 0 0,-13-39-74 0 0,1-1 1 0 0,1 1-1 0 0,9 13 74 0 0,-9-16-105 0 0,0 1 0 0 0,-1-1 0 0 0,0 1 0 0 0,-1 0 0 0 0,0 3 105 0 0,-3-8-51 0 0,0 0 0 0 0,0 1-1 0 0,-1 0 1 0 0,0-1-1 0 0,-1 1 1 0 0,-1-1-1 0 0,0 5 52 0 0,-3 0-2167 0 0,4-14-8025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7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97 7528 0 0,'0'0'558'0'0,"19"-6"1713"0"0,-14 5-2181 0 0,-1 0 1 0 0,1-1-1 0 0,0 0 0 0 0,0 1 1 0 0,-1-1-1 0 0,1-1 0 0 0,-1 1 0 0 0,1-1 1 0 0,2-1-91 0 0,7-5 148 0 0,5 0-51 0 0,0 2 0 0 0,1 0 0 0 0,-1 1 0 0 0,8-1-97 0 0,25-7 20 0 0,-41 11-11 0 0,-1 1-1 0 0,1 1 0 0 0,0-1 0 0 0,5 2-8 0 0,5-2 7 0 0,-15 2-291 0 0,0 0-1 0 0,0 0 0 0 0,0 0 1 0 0,-1 1-1 0 0,4 0 285 0 0,-9-1-49 0 0,16 2-7317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8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12 391 5520 0 0,'6'-5'904'0'0,"-6"5"-849"0"0,1 0-1 0 0,-1 0 0 0 0,0 0 0 0 0,0 0 0 0 0,1 0 0 0 0,-1 0 0 0 0,0 0 1 0 0,0-1-1 0 0,1 1 0 0 0,-1 0 0 0 0,0 0 0 0 0,0 0 0 0 0,1 0 1 0 0,-1 0-1 0 0,0-1 0 0 0,0 1 0 0 0,0 0 0 0 0,1 0 0 0 0,-1 0 1 0 0,0-1-1 0 0,0 1 0 0 0,0 0 0 0 0,0 0 0 0 0,1-1 0 0 0,-1 1 1 0 0,0 0-1 0 0,0 0 0 0 0,0-1 0 0 0,0 1 0 0 0,0 0 0 0 0,0 0 0 0 0,0-1 1 0 0,0 1-1 0 0,0 0 0 0 0,0 0 0 0 0,0-1 0 0 0,0 1 0 0 0,0 0 1 0 0,0-1-1 0 0,0 1 0 0 0,0 0 0 0 0,0 0 0 0 0,0-1 0 0 0,0 1 1 0 0,0 0-1 0 0,-1 0 0 0 0,1-1 0 0 0,0 1 0 0 0,0 0 0 0 0,0 0 1 0 0,0 0-1 0 0,-1-1 0 0 0,1 1 0 0 0,0 0-54 0 0,-1-2 50 0 0,0 0 1 0 0,0 0-1 0 0,0 0 0 0 0,0 0 0 0 0,1 0 1 0 0,-1 0-1 0 0,1 0 0 0 0,0 0 0 0 0,-1 0 1 0 0,1 0-1 0 0,0 0 0 0 0,0 0 0 0 0,0 0 1 0 0,0 0-1 0 0,1 0 0 0 0,-1-1-50 0 0,0-9 175 0 0,-15-135 1203 0 0,14 138-1241 0 0,2 0-1 0 0,-1-1 1 0 0,1 1-1 0 0,1 0 0 0 0,0-3-136 0 0,4-23 698 0 0,-4 27-487 0 0,1 1 0 0 0,0-1 1 0 0,0 1-1 0 0,1-1 0 0 0,-1 1 0 0 0,6-6-211 0 0,-8 11 39 0 0,0 0 1 0 0,1 1-1 0 0,-1-1 0 0 0,0 1 1 0 0,1-1-1 0 0,-1 1 0 0 0,1 0 1 0 0,0-1-1 0 0,0 1 0 0 0,-1 0 1 0 0,1 0-1 0 0,0 0 0 0 0,0 0 1 0 0,0 0-1 0 0,0 1 0 0 0,0-1 1 0 0,0 1-1 0 0,0-1 0 0 0,0 1 1 0 0,0 0-1 0 0,0 0 0 0 0,0-1 1 0 0,0 1-1 0 0,1 1 1 0 0,-1-1-1 0 0,0 0 0 0 0,0 1 1 0 0,0-1-1 0 0,0 1 0 0 0,0-1 1 0 0,0 1-1 0 0,0 0 0 0 0,0 0 1 0 0,-1 0-1 0 0,1 0 0 0 0,0 0 1 0 0,0 0-1 0 0,-1 1 0 0 0,1-1 1 0 0,-1 0-1 0 0,1 1 0 0 0,-1-1 1 0 0,1 1-1 0 0,-1 0 0 0 0,0 0 1 0 0,0-1-1 0 0,0 1 0 0 0,0 0 1 0 0,0 0-1 0 0,0 0 1 0 0,0 1-40 0 0,5 13-8 0 0,0-2 1 0 0,2 1 0 0 0,0-1 0 0 0,0 0 0 0 0,9 10 7 0 0,13 22-134 0 0,-26-40 103 0 0,0 0 1 0 0,1 0-1 0 0,0 0 0 0 0,5 4 31 0 0,7 8-38 0 0,-12-13 6 0 0,0 0 1 0 0,0 0-1 0 0,1-1 0 0 0,0 0 1 0 0,-1 0-1 0 0,1-1 1 0 0,1 0-1 0 0,-1 0 32 0 0,16 9-98 0 0,-21-11 98 0 0,-1-1 0 0 0,0 0 0 0 0,1 0 0 0 0,-1 0 0 0 0,0 0 0 0 0,1 0 0 0 0,-1 0 0 0 0,0 0 0 0 0,0-1 0 0 0,1 1 0 0 0,-1 0 0 0 0,0 0 0 0 0,1 0 0 0 0,-1 0 0 0 0,0 0 0 0 0,1 0 0 0 0,-1 0 0 0 0,0-1 0 0 0,0 1 0 0 0,1 0 0 0 0,-1 0 0 0 0,0-1 0 0 0,0 1 0 0 0,1 0 0 0 0,-1 0 0 0 0,0-1 0 0 0,0 1 0 0 0,0 0 0 0 0,1 0 0 0 0,-1-1 0 0 0,0 1 0 0 0,0-1 0 0 0,9-17 205 0 0,3-23 183 0 0,-10 8 39 0 0,-2 1-1 0 0,-2-17-426 0 0,-1-18 445 0 0,3 66-425 0 0,0 0 0 0 0,0 0-1 0 0,0 0 1 0 0,0 0 0 0 0,0 1 0 0 0,0-1 0 0 0,0 0 0 0 0,0 0 0 0 0,0 0 0 0 0,1 0 0 0 0,-1 1 0 0 0,0-1-1 0 0,1 0 1 0 0,-1 0 0 0 0,0 0 0 0 0,1 1 0 0 0,-1-1 0 0 0,1 0 0 0 0,-1 1 0 0 0,1-1 0 0 0,-1 0-1 0 0,1 1 1 0 0,0-1 0 0 0,-1 0 0 0 0,1 1-20 0 0,8-9 216 0 0,-8 8-328 0 0,0 0-1 0 0,0 0 1 0 0,0 0 0 0 0,0 1-1 0 0,0-1 1 0 0,0 0 0 0 0,0 0-1 0 0,1 1 1 0 0,-1-1 0 0 0,0 1-1 0 0,0-1 1 0 0,1 1 0 0 0,-1 0-1 0 0,1-1 113 0 0,-1 1-700 0 0,0 0-10741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8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73 3208 0 0,'0'-1'154'0'0,"0"0"-1"0"0,0 1 1 0 0,0-1-1 0 0,0 0 1 0 0,1 1 0 0 0,-1-1-1 0 0,0 0 1 0 0,0 1-1 0 0,1-1 1 0 0,-1 0 0 0 0,0 1-1 0 0,1-1 1 0 0,-1 1-1 0 0,1-1 1 0 0,-1 1 0 0 0,0-1-1 0 0,1 1 1 0 0,-1-1-1 0 0,1 1 1 0 0,0-1-154 0 0,-1 1 86 0 0,1-1-1 0 0,-1 1 1 0 0,1-1 0 0 0,-1 1 0 0 0,1-1-1 0 0,-1 1 1 0 0,1-1 0 0 0,-1 1-1 0 0,0-1 1 0 0,1 1 0 0 0,-1-1 0 0 0,0 0-1 0 0,1 1 1 0 0,-1-1 0 0 0,0 0 0 0 0,0 1-1 0 0,0-1 1 0 0,0 1 0 0 0,0-1-1 0 0,0 0-85 0 0,0 1 431 0 0,-5-22 1985 0 0,3 20-2328 0 0,0-1 1 0 0,0 1-1 0 0,0 0 0 0 0,0 0 0 0 0,-1 1 1 0 0,1-1-1 0 0,-1 0 0 0 0,1 1 0 0 0,-1 0 1 0 0,0-1-1 0 0,1 1 0 0 0,-1 0 0 0 0,0 0 1 0 0,0 1-1 0 0,0-1 0 0 0,0 1 0 0 0,0-1 1 0 0,0 1-89 0 0,-2 0 54 0 0,0 0 0 0 0,0 0-1 0 0,-1 0 1 0 0,1 1 0 0 0,0-1 0 0 0,0 1 0 0 0,0 1 0 0 0,0-1 0 0 0,0 1 0 0 0,-2 0-54 0 0,-4 3 57 0 0,8-4-27 0 0,-1 0 0 0 0,1 1 0 0 0,0-1 0 0 0,0 1-1 0 0,0 0 1 0 0,0 0 0 0 0,0 0 0 0 0,-1 1-30 0 0,-4 4 74 0 0,6-5-54 0 0,0-1 0 0 0,-1 1 0 0 0,1 0 0 0 0,0 0 0 0 0,0 1 1 0 0,1-1-1 0 0,-1 0 0 0 0,0 0 0 0 0,1 1 0 0 0,-1-1 0 0 0,1 1 0 0 0,0 0 1 0 0,0-1-1 0 0,0 1 0 0 0,-1 2-20 0 0,1-3 11 0 0,1 1 0 0 0,-1-1 0 0 0,0 1 1 0 0,0-1-1 0 0,1 1 0 0 0,0 0 0 0 0,-1-1 0 0 0,1 1 0 0 0,0 0 0 0 0,0-1 1 0 0,1 1-1 0 0,-1 0 0 0 0,0-1 0 0 0,1 1 0 0 0,0-1 0 0 0,-1 1 0 0 0,1-1 1 0 0,0 1-1 0 0,0-1 0 0 0,1 1 0 0 0,-1-1 0 0 0,1 1-11 0 0,7 10 24 0 0,0-1-1 0 0,1 0 0 0 0,1-1 1 0 0,0 0-1 0 0,0-1 0 0 0,1 0 1 0 0,1-1-1 0 0,2 2-23 0 0,6 4 23 0 0,-1 1 1 0 0,5 7-24 0 0,-23-22 3 0 0,-1 0 0 0 0,0 0 0 0 0,0 0 0 0 0,0 0 1 0 0,0 0-1 0 0,0 0 0 0 0,0 0 0 0 0,-1 1 1 0 0,1-1-1 0 0,0 0 0 0 0,-1 0 0 0 0,1 1 1 0 0,0-1-1 0 0,-1 1 0 0 0,0-1 0 0 0,1 0 0 0 0,-1 1 1 0 0,0-1-1 0 0,0 1 0 0 0,0-1 0 0 0,0 1 1 0 0,0-1-1 0 0,0 1 0 0 0,0-1 0 0 0,0 0 1 0 0,-1 1-1 0 0,1-1 0 0 0,0 1 0 0 0,-1-1 0 0 0,1 0 1 0 0,-1 1-1 0 0,0-1 0 0 0,1 0 0 0 0,-1 1 1 0 0,0-1-1 0 0,0 0 0 0 0,0 0 0 0 0,-1 1-3 0 0,-7 8 28 0 0,7-8-22 0 0,0 1-1 0 0,0-1 1 0 0,0-1 0 0 0,0 1-1 0 0,0 0 1 0 0,0 0-1 0 0,0-1 1 0 0,-1 1 0 0 0,1-1-1 0 0,-1 1-5 0 0,-19 5 28 0 0,1 0 0 0 0,-1-1 0 0 0,0-2 0 0 0,0 0 0 0 0,-14 0-28 0 0,35-4-74 0 0,0 1 0 0 0,1-1 0 0 0,-1 0 0 0 0,0 0 0 0 0,1 0 0 0 0,-1 0 0 0 0,0 0 0 0 0,1 0 0 0 0,-1 0 0 0 0,0 0 0 0 0,1 0 0 0 0,-1-1 0 0 0,0 1-1 0 0,1 0 1 0 0,-1 0 0 0 0,0-1 0 0 0,1 1 0 0 0,-1 0 0 0 0,1-1 0 0 0,-1 1 0 0 0,0 0 0 0 0,1-1 0 0 0,-1 1 0 0 0,1-1 74 0 0,0 1-9065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9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1 6016 0 0,'7'1'559'0'0,"-8"1"688"0"0,1-2-1208 0 0,0 0 0 0 0,0 0-1 0 0,0 0 1 0 0,0 1-1 0 0,0-1 1 0 0,0 0 0 0 0,0 0-1 0 0,0 0 1 0 0,-1 0-1 0 0,1 0 1 0 0,0 1-1 0 0,0-1 1 0 0,0 0 0 0 0,0 0-1 0 0,0 0 1 0 0,0 0-1 0 0,0 1 1 0 0,0-1 0 0 0,0 0-1 0 0,0 0 1 0 0,0 0-1 0 0,0 0 1 0 0,0 0-1 0 0,0 1 1 0 0,0-1 0 0 0,0 0-1 0 0,0 0 1 0 0,0 0-1 0 0,1 0 1 0 0,-1 1 0 0 0,0-1-1 0 0,0 0 1 0 0,0 0-1 0 0,0 0 1 0 0,0 0-1 0 0,0 0 1 0 0,0 0 0 0 0,0 1-1 0 0,1-1 1 0 0,-1 0-1 0 0,0 0 1 0 0,0 0 0 0 0,0 0-1 0 0,0 0 1 0 0,0 0-1 0 0,1 0 1 0 0,-1 0 0 0 0,0 0-1 0 0,0 0 1 0 0,0 0-39 0 0,1 1 594 0 0,-1-1-62 0 0,-2 2-320 0 0,1 0-1 0 0,0 1 1 0 0,0-1 0 0 0,0 1-1 0 0,0 0 1 0 0,0-1-1 0 0,0 1 1 0 0,1-1-1 0 0,-1 1 1 0 0,1 2-212 0 0,-8 24-113 0 0,-2-6 115 0 0,0 1 0 0 0,2 0 1 0 0,-2 10-3 0 0,9-31 0 0 0,-4 18 24 0 0,0 0 0 0 0,-2-1 0 0 0,0 1 0 0 0,-2 0-24 0 0,7-15 29 0 0,0 0 0 0 0,0 0 0 0 0,1 0 1 0 0,0 0-1 0 0,0 0 0 0 0,1 0 0 0 0,-1 1 1 0 0,1-1-1 0 0,1 0 0 0 0,-1 0 0 0 0,1 0 1 0 0,0 1-30 0 0,2 27 199 0 0,-3-30-166 0 0,1-1 0 0 0,0 1 0 0 0,0 0-1 0 0,0-1 1 0 0,0 1 0 0 0,0-1 0 0 0,1 1-1 0 0,0-1 1 0 0,0 0 0 0 0,0 0 0 0 0,0 1-1 0 0,0-1 1 0 0,1-1 0 0 0,-1 1 0 0 0,1 0-1 0 0,-1-1 1 0 0,1 1 0 0 0,0-1 0 0 0,0 0-1 0 0,1 0 1 0 0,-1 0 0 0 0,0 0 0 0 0,3 1-33 0 0,-2-3 35 0 0,-1 1 0 0 0,1-1 1 0 0,0 0-1 0 0,-1 0 0 0 0,1 0 1 0 0,-1 0-1 0 0,1 0 1 0 0,-1-1-1 0 0,1 0 0 0 0,-1 0 1 0 0,1 0-1 0 0,-1 0 0 0 0,1 0 1 0 0,-1-1-1 0 0,0 1 1 0 0,1-2-36 0 0,32-10 64 0 0,105-19 267 0 0,-134 31-539 0 0,0 0-1 0 0,1 1 1 0 0,-1-1 0 0 0,0 1-1 0 0,1 1 1 0 0,-1-1 0 0 0,0 1 0 0 0,1 0-1 0 0,1 2 209 0 0,-6-2-9566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29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1 440 8032 0 0,'0'8'78'0'0,"1"7"472"0"0,-1-14-536 0 0,0-1-1 0 0,0 0 0 0 0,0 1 0 0 0,1-1 0 0 0,-1 0 1 0 0,0 1-1 0 0,1-1 0 0 0,-1 0 0 0 0,0 1 0 0 0,1-1 1 0 0,-1 0-1 0 0,0 0 0 0 0,1 0 0 0 0,-1 1 0 0 0,0-1 0 0 0,1 0 1 0 0,-1 0-1 0 0,1 0 0 0 0,-1 0 0 0 0,0 0 0 0 0,1 0 1 0 0,-1 0-1 0 0,1 0 0 0 0,-1 0 0 0 0,0 0 0 0 0,1 0 1 0 0,-1 0-1 0 0,1 0 0 0 0,-1 0 0 0 0,0 0 0 0 0,1 0 1 0 0,-1 0-1 0 0,1-1-13 0 0,1 1 34 0 0,0-1 0 0 0,-1 0 0 0 0,1 0-1 0 0,0 0 1 0 0,-1 0 0 0 0,1 0 0 0 0,0-1 0 0 0,-1 1 0 0 0,1 0 0 0 0,-1-1 0 0 0,0 1 0 0 0,0-1 0 0 0,1 1 0 0 0,-1-1 0 0 0,0 0 0 0 0,0 0 0 0 0,-1 1 0 0 0,1-2-34 0 0,17-39 256 0 0,-16 36-169 0 0,10-27 101 0 0,7-20 1188 0 0,5-29-1376 0 0,-20 70 189 0 0,0 0-1 0 0,1 0 1 0 0,0 1-1 0 0,1-1 1 0 0,0 1-1 0 0,1 0 1 0 0,6-7-189 0 0,-2 2 533 0 0,-1 0 1 0 0,8-17-534 0 0,-16 29 131 0 0,0 0 0 0 0,0 0 0 0 0,1 0-1 0 0,0 0 1 0 0,-1 0 0 0 0,1 1 0 0 0,0-1 0 0 0,1 1 0 0 0,-1-1 0 0 0,1 1 0 0 0,-1 1-1 0 0,1-1 1 0 0,0 0 0 0 0,0 1 0 0 0,0 0 0 0 0,1 0 0 0 0,-1 0 0 0 0,0 0-1 0 0,2 0-130 0 0,-5 2 16 0 0,0 0 0 0 0,0 0-1 0 0,0 1 1 0 0,0-1-1 0 0,0 0 1 0 0,0 0-1 0 0,0 1 1 0 0,0-1-1 0 0,0 1 1 0 0,0-1 0 0 0,0 1-1 0 0,0-1 1 0 0,0 1-1 0 0,-1-1 1 0 0,1 1-1 0 0,0 0 1 0 0,0-1-1 0 0,0 1 1 0 0,-1 0 0 0 0,1 1-16 0 0,16 17-14 0 0,5 23-58 0 0,-1 1 1 0 0,13 42 71 0 0,-24-61-30 0 0,24 58 23 0 0,6 21-20 0 0,-34-90 52 0 0,-5-12-13 0 0,0 1 1 0 0,0 0-1 0 0,-1-1 0 0 0,1 1 0 0 0,0 0 1 0 0,-1 0-1 0 0,1 0 0 0 0,-1 0 1 0 0,0 0-1 0 0,1-1 0 0 0,-1 3-12 0 0,0 28 295 0 0,0-32-2416 0 0,0 0-8543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30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0 106 9240 0 0,'0'-1'14'0'0,"0"1"1"0"0,0 0 0 0 0,0 0 0 0 0,1 0-1 0 0,-1 0 1 0 0,0-1 0 0 0,0 1 0 0 0,0 0-1 0 0,0 0 1 0 0,1 0 0 0 0,-1 0 0 0 0,0 0-1 0 0,0 0 1 0 0,0-1 0 0 0,1 1 0 0 0,-1 0-1 0 0,0 0 1 0 0,0 0 0 0 0,0 0 0 0 0,1 0-1 0 0,-1 0 1 0 0,0 0 0 0 0,0 0 0 0 0,0 0-1 0 0,1 0 1 0 0,-1 0 0 0 0,0 0 0 0 0,0 0-1 0 0,0 0 1 0 0,1 0 0 0 0,-1 0 0 0 0,0 0-1 0 0,0 0 1 0 0,0 1 0 0 0,1-1 0 0 0,-1 0-1 0 0,0 0 1 0 0,0 0 0 0 0,0 0 0 0 0,1 0-1 0 0,-1 0 1 0 0,0 1 0 0 0,0-1 0 0 0,0 0-1 0 0,0 0 1 0 0,0 0 0 0 0,1 0 0 0 0,-1 1-1 0 0,0-1 1 0 0,0 0 0 0 0,0 0-1 0 0,0 0 1 0 0,0 1 0 0 0,0-1 0 0 0,0 0-1 0 0,0 0 1 0 0,0 0 0 0 0,0 1 0 0 0,0-1-1 0 0,0 0 1 0 0,0 0 0 0 0,0 1 0 0 0,0-1-1 0 0,0 0 1 0 0,0 0 0 0 0,0 0 0 0 0,0 1-1 0 0,0-1 1 0 0,0 0-15 0 0,11-5 424 0 0,62-24 71 0 0,57 0-594 0 0,13 3 99 0 0,-49 10-1288 0 0,-75 11-5709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30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212 118 6328 0 0,'-3'-2'645'0'0,"5"5"778"0"0,-2-4-1393 0 0,0 1 0 0 0,0 0 1 0 0,0 0-1 0 0,0 0 0 0 0,0 0 1 0 0,0-1-1 0 0,-1 1 0 0 0,1 0 1 0 0,0 0-1 0 0,0 0 0 0 0,0 0 1 0 0,0-1-1 0 0,0 1 0 0 0,0 0 1 0 0,0 0-1 0 0,0 0 0 0 0,0 0 0 0 0,0-1 1 0 0,0 1-1 0 0,0 0 0 0 0,0 0 1 0 0,0 0-1 0 0,0-1 0 0 0,1 1 1 0 0,-1 0-1 0 0,0 0 0 0 0,0 0 1 0 0,0 0-1 0 0,0-1 0 0 0,0 1 1 0 0,0 0-1 0 0,0 0 0 0 0,0 0 1 0 0,1 0-1 0 0,-1 0 0 0 0,0 0 0 0 0,0-1 1 0 0,0 1-1 0 0,0 0 0 0 0,0 0 1 0 0,1 0-1 0 0,-1 0 0 0 0,0 0 1 0 0,0 0-1 0 0,0 0 0 0 0,0 0 1 0 0,1 0-1 0 0,-1 0 0 0 0,0 0 1 0 0,0 0-1 0 0,0 0 0 0 0,1 0 1 0 0,-1 0-1 0 0,0 0 0 0 0,0 0 1 0 0,0 0-1 0 0,0 0 0 0 0,1 0 0 0 0,-1 0 1 0 0,0 0-1 0 0,0 0 0 0 0,0 0 1 0 0,1 0-1 0 0,-1 0 0 0 0,0 0 1 0 0,0 0-1 0 0,0 1 0 0 0,0-1 1 0 0,0 0-31 0 0,1 2 39 0 0,0 1 0 0 0,1-1 0 0 0,-1 0 1 0 0,0 0-1 0 0,1 0 0 0 0,-1 1 0 0 0,1-2 0 0 0,-1 1 1 0 0,1 0-1 0 0,1 1-39 0 0,2 3 128 0 0,-1 0-32 0 0,0 1 0 0 0,0 0-1 0 0,-1 1 1 0 0,0-1 0 0 0,0 0 0 0 0,0 1 0 0 0,-1 0 0 0 0,0 0 0 0 0,-1-1 0 0 0,1 8-96 0 0,0 15 631 0 0,-1 0 1 0 0,-2 8-632 0 0,0-1 691 0 0,2-1-243 0 0,0-18 348 0 0,0 0 1 0 0,-2 0-1 0 0,-1 11-796 0 0,-8-6-1778 0 0,10-23-8922 0 0</inkml:trace>
  <inkml:trace contextRef="#ctx0" brushRef="#br0" timeOffset="1">1 118 8032 0 0,'8'-1'494'0'0,"1"-1"1"0"0,-1 1-1 0 0,1-2 1 0 0,-1 1-1 0 0,0-1 1 0 0,2-1-495 0 0,15-5 879 0 0,36-11-831 0 0,-36 10-88 0 0,2 2 0 0 0,-1 0 0 0 0,1 2 0 0 0,9-1 40 0 0,200-25-2744 0 0,-230 31-3718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31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296 0 5520 0 0,'1'0'2'0'0,"10"2"1138"0"0,-11-2-1093 0 0,1 0 0 0 0,-1 1-1 0 0,0-1 1 0 0,0 1 0 0 0,1-1 0 0 0,-1 0-1 0 0,0 1 1 0 0,0-1 0 0 0,0 1 0 0 0,0-1-1 0 0,0 0 1 0 0,0 1 0 0 0,1-1-1 0 0,-1 1 1 0 0,0-1 0 0 0,0 1 0 0 0,0-1-1 0 0,-1 0 1 0 0,1 1 0 0 0,0-1-1 0 0,0 1 1 0 0,0-1 0 0 0,0 1 0 0 0,0-1-1 0 0,0 0 1 0 0,-1 1-47 0 0,0 0 48 0 0,0 0 0 0 0,0 0 0 0 0,0-1 1 0 0,-1 1-1 0 0,1 0 0 0 0,0-1 0 0 0,-1 1 0 0 0,1 0 0 0 0,0-1 0 0 0,-1 0 0 0 0,1 1 0 0 0,-1-1 0 0 0,1 0 1 0 0,-1 0-1 0 0,0 0-48 0 0,-3 1 114 0 0,-10 4 192 0 0,0 0-1 0 0,0 1 1 0 0,-3 2-306 0 0,-23 9 475 0 0,-59 11 1186 0 0,96-27-1509 0 0,0 1-1 0 0,0 0 1 0 0,1 0-1 0 0,-1 0 0 0 0,1 0 1 0 0,-1 1-1 0 0,1-1 0 0 0,0 1 1 0 0,0 0-1 0 0,0 0 1 0 0,1 0-1 0 0,-1 0 0 0 0,1 0 1 0 0,-1 1-1 0 0,0 0-151 0 0,-14 18 827 0 0,15-18-704 0 0,1-1 0 0 0,-1 1 0 0 0,1-1 1 0 0,0 1-1 0 0,1-1 0 0 0,-1 1 0 0 0,0 0 1 0 0,1-1-1 0 0,0 1 0 0 0,0 0 1 0 0,0 0-1 0 0,1-1 0 0 0,-1 1 0 0 0,1 1-123 0 0,0 11 26 0 0,-1-9 33 0 0,0-1-1 0 0,1 1 1 0 0,0-1-1 0 0,0 1 0 0 0,0-1 1 0 0,1 1-1 0 0,0-1 1 0 0,0 0-1 0 0,0 0 0 0 0,3 4-58 0 0,1 8 74 0 0,-6-16-63 0 0,1 1 0 0 0,0 0 0 0 0,-1-1 0 0 0,1 1 0 0 0,0-1 0 0 0,0 1 0 0 0,0-1 0 0 0,1 0 1 0 0,-1 1-1 0 0,1-1 0 0 0,-1 0 0 0 0,1 0 0 0 0,0 0 0 0 0,0 0 0 0 0,0 0 0 0 0,0 0-11 0 0,1 0 19 0 0,1 0 1 0 0,-1 0-1 0 0,-1 1 0 0 0,1-1 0 0 0,0 0 1 0 0,0 1-1 0 0,-1 0 0 0 0,1 0-19 0 0,-1-1 9 0 0,0 1 0 0 0,-1-1 0 0 0,1 0 0 0 0,1 0 0 0 0,-1-1 0 0 0,0 1 0 0 0,0 0 0 0 0,1-1 0 0 0,-1 1 0 0 0,1-1 0 0 0,-1 0 0 0 0,1 0 0 0 0,1 1-9 0 0,20 11-31 0 0,-22-12 15 0 0,0 1 1 0 0,1-1-1 0 0,-1 1 1 0 0,0-1 0 0 0,1 0-1 0 0,-1 0 1 0 0,1 0-1 0 0,0 0 1 0 0,-1 0-1 0 0,3 0 16 0 0,71 6-737 0 0,42-3 737 0 0,-101-7-2093 0 0,-16 2-8412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31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1 138 10448 0 0,'1'-1'55'0'0,"0"0"0"0"0,1 1 0 0 0,-1-1-1 0 0,0 0 1 0 0,1 1 0 0 0,-1-1 0 0 0,1 0 0 0 0,-1 1 0 0 0,1 0 0 0 0,-1-1 0 0 0,1 1 0 0 0,-1 0 0 0 0,2 0-55 0 0,25-7 686 0 0,14-13-406 0 0,1 2 1 0 0,40-10-281 0 0,-60 20-33 0 0,-7 3-287 0 0,0 0 1 0 0,-1-2 0 0 0,0 0 0 0 0,0 0 0 0 0,11-9 319 0 0,-23 14-7708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5.8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1 3712 0 0,'1'0'13'0'0,"-1"0"1"0"0,0 0-1 0 0,1 0 0 0 0,-1 0 0 0 0,0 0 1 0 0,0 0-1 0 0,1 1 0 0 0,-1-1 1 0 0,0 0-1 0 0,1 0 0 0 0,-1 0 1 0 0,0 0-1 0 0,0 0 0 0 0,1 1 1 0 0,-1-1-1 0 0,0 0 0 0 0,0 0 1 0 0,0 0-1 0 0,1 1 0 0 0,-1-1 1 0 0,0 0-1 0 0,0 0 0 0 0,0 1 1 0 0,0-1-1 0 0,1 0 0 0 0,-1 0 1 0 0,0 1-1 0 0,0-1 0 0 0,0 0 0 0 0,0 1 1 0 0,0-1-1 0 0,0 0 0 0 0,0 0 1 0 0,0 1-1 0 0,0-1 0 0 0,0 0 1 0 0,0 1-1 0 0,0-1 0 0 0,0 0 1 0 0,0 1-1 0 0,0-1 0 0 0,0 0 1 0 0,0 0-1 0 0,0 1 0 0 0,-1-1 1 0 0,1 0-1 0 0,0 0 0 0 0,0 1 1 0 0,0-1-1 0 0,0 0-13 0 0,-8 17 863 0 0,7-16-508 0 0,-17 66 473 0 0,10-39-390 0 0,1 0 0 0 0,1 1 1 0 0,1 0-1 0 0,2 3-438 0 0,1-16 337 0 0,2-12-234 0 0,0-1 0 0 0,0 1 0 0 0,0 0 0 0 0,1-1-1 0 0,0 1 1 0 0,-1-1 0 0 0,1 1 0 0 0,0-1 0 0 0,1 1-103 0 0,5 28 1256 0 0,-8-29-1159 0 0,1 0 1 0 0,1 0-1 0 0,-1 0 0 0 0,0 1 1 0 0,1-1-1 0 0,0 0 1 0 0,-1-1-1 0 0,1 1 1 0 0,0 0-1 0 0,1 0 1 0 0,-1 0-98 0 0,2 9 367 0 0,-3-11-344 0 0,0 0 0 0 0,0-1 0 0 0,0 1 0 0 0,0 0 0 0 0,0-1 0 0 0,0 1 0 0 0,1 0 0 0 0,-1-1 0 0 0,0 1 0 0 0,0-1 0 0 0,0 1 0 0 0,1 0 0 0 0,-1-1 0 0 0,0 1 0 0 0,1-1 0 0 0,-1 1 1 0 0,1-1-1 0 0,-1 1 0 0 0,0-1 0 0 0,1 1 0 0 0,-1-1 0 0 0,1 0 0 0 0,-1 1 0 0 0,2 0-23 0 0,-2-1 22 0 0,0 0 0 0 0,1 0 1 0 0,-1 1-1 0 0,0-1 1 0 0,1 1-1 0 0,-1-1 1 0 0,0 0-1 0 0,1 1 0 0 0,-1-1 1 0 0,0 1-1 0 0,0-1 1 0 0,0 1-1 0 0,1-1 1 0 0,-1 0-1 0 0,0 1 0 0 0,0-1 1 0 0,0 1-1 0 0,0-1 1 0 0,0 1-1 0 0,0-1 0 0 0,0 1 1 0 0,0-1-1 0 0,0 1 1 0 0,0-1-1 0 0,0 1 1 0 0,0-1-1 0 0,0 1-22 0 0,0 0-30 0 0,-1-1 0 0 0,1 0 0 0 0,0 1-1 0 0,0-1 1 0 0,0 0 0 0 0,0 1 0 0 0,0-1 0 0 0,0 0 0 0 0,0 1 0 0 0,0-1-1 0 0,0 0 1 0 0,0 1 0 0 0,0-1 0 0 0,0 0 0 0 0,0 0 0 0 0,0 1 0 0 0,0-1-1 0 0,1 0 1 0 0,-1 1 0 0 0,0-1 0 0 0,0 0 0 0 0,0 1 0 0 0,0-1 0 0 0,0 0-1 0 0,1 0 1 0 0,-1 1 0 0 0,0-1 0 0 0,0 0 0 0 0,1 0 0 0 0,-1 1 0 0 0,0-1-1 0 0,0 0 1 0 0,1 0 0 0 0,-1 0 0 0 0,0 0 0 0 0,1 1 0 0 0,-1-1 0 0 0,0 0-1 0 0,0 0 1 0 0,1 0 0 0 0,-1 0 0 0 0,0 0 0 0 0,1 0 0 0 0,-1 0 0 0 0,0 0-1 0 0,1 0 1 0 0,-1 0 0 0 0,0 0 0 0 0,1 0 0 0 0,-1 0 0 0 0,0 0 30 0 0,1 0-8404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31.7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9344 0 0,'5'0'644'0'0,"13"0"3301"0"0,-12 3-4628 0 0,-6-2-8783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32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7736 0 0,'0'0'790'0'0,"0"0"-3"0"0,0 0 5 0 0,0 0-43 0 0,0 0-194 0 0,0 0-46 0 0,13-2 2973 0 0,-18 2-4585 0 0,5 0-9114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34.0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279 1 4008 0 0,'0'0'163'0'0,"0"0"7"0"0,0 0-6 0 0,0 0 31 0 0,0 0 112 0 0,0 0 23 0 0,0 0 5 0 0,0 5-42 0 0,1-1-247 0 0,-1-3-36 0 0,1 0-1 0 0,-1 0 0 0 0,0 0 1 0 0,0 0-1 0 0,0 0 1 0 0,1 1-1 0 0,-1-1 0 0 0,-1 0 1 0 0,1 0-1 0 0,0 0 1 0 0,0 0-1 0 0,0 1 0 0 0,0-1 1 0 0,-1 0-1 0 0,1 0 1 0 0,-1 0-1 0 0,1 0 1 0 0,-1 0-1 0 0,1 0 0 0 0,-1 0 1 0 0,1 0-1 0 0,-1 0 1 0 0,0 0-1 0 0,0 0 0 0 0,1 0 1 0 0,-1 0-10 0 0,-8 8 124 0 0,0 0 1 0 0,1 1 0 0 0,-2 4-125 0 0,-23 25 291 0 0,-46 55-52 0 0,71-85-168 0 0,2 0 0 0 0,-1 0 1 0 0,1 1-1 0 0,1 0 0 0 0,-2 2-71 0 0,-8 16 236 0 0,4-7 76 0 0,0 1 1 0 0,-1 6-313 0 0,-4 10 328 0 0,12-28-210 0 0,1 0 0 0 0,0 1 0 0 0,1 0 0 0 0,0-1 0 0 0,1 1 0 0 0,0 6-118 0 0,-2 8 236 0 0,2-16-133 0 0,1 0 0 0 0,-1 0-1 0 0,2 0 1 0 0,-1 0 0 0 0,1 0 0 0 0,1 0 0 0 0,-1 0 0 0 0,2 0-1 0 0,-1 0 1 0 0,1-1 0 0 0,0 1 0 0 0,1-1 0 0 0,0 0-1 0 0,1 0 1 0 0,-1 0 0 0 0,5 4-103 0 0,-1-1 133 0 0,1-1 0 0 0,1 0 0 0 0,0 0 0 0 0,0-1 1 0 0,1 0-1 0 0,0-1 0 0 0,0 0 0 0 0,1-1 0 0 0,0 0 0 0 0,8 3-133 0 0,26 18 112 0 0,-41-24-223 0 0,1 0 1 0 0,-1 0 0 0 0,1 0-1 0 0,0-1 1 0 0,0 0 0 0 0,0 0-1 0 0,1 0 1 0 0,-1-1 0 0 0,1 0-1 0 0,-1 0 1 0 0,1-1 0 0 0,-1 0-1 0 0,4 0 111 0 0,-9-1-8078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34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 4616 0 0,'0'0'20'0'0,"0"0"0"0"0,0 1 0 0 0,1-1 0 0 0,-1 0 0 0 0,0 0 0 0 0,0 0 0 0 0,1 0 0 0 0,-1 0 0 0 0,0 0 0 0 0,0 0 0 0 0,0 0 0 0 0,1 0 0 0 0,-1 0 0 0 0,0 0 0 0 0,0 0 0 0 0,1 0 0 0 0,-1 0 0 0 0,0 0 0 0 0,0 0 0 0 0,1 0 0 0 0,-1 0 0 0 0,0 0-1 0 0,0 0 1 0 0,0 0 0 0 0,1-1 0 0 0,-1 1 0 0 0,0 0 0 0 0,0 0 0 0 0,0 0 0 0 0,1 0 0 0 0,-1 0 0 0 0,0-1 0 0 0,0 1 0 0 0,0 0 0 0 0,0 0 0 0 0,0 0 0 0 0,1-1 0 0 0,-1 1 0 0 0,0 0 0 0 0,0 0 0 0 0,0 0 0 0 0,0-1 0 0 0,0 1 0 0 0,0 0 0 0 0,0 0 0 0 0,0-1 0 0 0,0 1 0 0 0,0 0 0 0 0,0 0 0 0 0,0-1 0 0 0,0 1 0 0 0,0 0 0 0 0,0 0 0 0 0,0-1 0 0 0,0 1 0 0 0,0 0 0 0 0,0 0 0 0 0,0 0 0 0 0,0-1 0 0 0,0 1 0 0 0,-1 0 0 0 0,1 0 0 0 0,0 0 0 0 0,0-1 0 0 0,0 1 0 0 0,0 0 0 0 0,0 0 0 0 0,-1 0-20 0 0,0-10 1041 0 0,1 10-992 0 0,0 0 0 0 0,0 0 0 0 0,0 0 0 0 0,0 0 1 0 0,0 0-1 0 0,0 0 0 0 0,0-1 0 0 0,0 1 0 0 0,0 0 0 0 0,0 0 1 0 0,0 0-1 0 0,0 0 0 0 0,0 0 0 0 0,0 0 0 0 0,0 0 0 0 0,1 0 1 0 0,-1-1-1 0 0,0 1 0 0 0,0 0 0 0 0,0 0 0 0 0,0 0 0 0 0,0 0 1 0 0,0 0-1 0 0,0 0 0 0 0,0 0 0 0 0,1 0 0 0 0,-1 0 0 0 0,0 0 0 0 0,0 0 1 0 0,0 0-1 0 0,0 0 0 0 0,0 0 0 0 0,0 0 0 0 0,1 0 0 0 0,-1 0 1 0 0,0 0-1 0 0,0 0 0 0 0,0 0 0 0 0,0 0 0 0 0,0 0 0 0 0,0 0 1 0 0,1 0-1 0 0,-1 0 0 0 0,0 0 0 0 0,0 0 0 0 0,0 0 0 0 0,0 0 1 0 0,0 0-1 0 0,0 0 0 0 0,0 1 0 0 0,0-1 0 0 0,1 0-49 0 0,4 9 752 0 0,1 12-731 0 0,7 68 157 0 0,15 79 723 0 0,-27-157-861 0 0,-1-10-22 0 0,0 0 1 0 0,0 0-1 0 0,0-1 0 0 0,0 1 0 0 0,0 0 0 0 0,0 0 1 0 0,0 0-1 0 0,0 0 0 0 0,1 0 0 0 0,-1-1 0 0 0,0 1 1 0 0,1 0-1 0 0,-1 0 0 0 0,0 0 0 0 0,1-1 0 0 0,-1 1 1 0 0,1 0-1 0 0,-1-1 0 0 0,1 1 0 0 0,0 0 0 0 0,-1-1 1 0 0,1 1-1 0 0,0-1 0 0 0,0 1-18 0 0,-1 0 38 0 0,1-1 0 0 0,-1 1 1 0 0,1-1-1 0 0,-1 1 0 0 0,0 0 0 0 0,1-1 0 0 0,-1 1 1 0 0,0-1-1 0 0,0 1 0 0 0,1 0 0 0 0,-1-1 0 0 0,0 1 1 0 0,0 0-1 0 0,0 0 0 0 0,0-1 0 0 0,0 1 0 0 0,0 0 1 0 0,0-1-1 0 0,0 1 0 0 0,0 0 0 0 0,0-1 0 0 0,0 1-38 0 0,-3 2 552 0 0,-4-13 45 0 0,-4-20-33 0 0,0-1-1 0 0,2-1 0 0 0,2 1 1 0 0,0-3-564 0 0,6 29 96 0 0,1-1 0 0 0,-1 1-1 0 0,1-1 1 0 0,0 1 0 0 0,1 0 0 0 0,-1-1 0 0 0,1 1 0 0 0,0 0 0 0 0,0-1 0 0 0,0 1 0 0 0,1 0 0 0 0,0 0 0 0 0,0 0 0 0 0,3-4-96 0 0,0 0 137 0 0,0 0 0 0 0,1 0 0 0 0,0 1 0 0 0,8-9-137 0 0,-10 14 10 0 0,0-1-1 0 0,0 1 1 0 0,1-1 0 0 0,-1 1-1 0 0,1 1 1 0 0,0-1 0 0 0,0 1-1 0 0,0-1 1 0 0,0 1-1 0 0,3 0-9 0 0,60-26-6 0 0,-56 22-50 0 0,-1 1-1 0 0,1 0 0 0 0,-1 0 1 0 0,2 2-1 0 0,-1-1 0 0 0,0 1 1 0 0,0 1-1 0 0,1 0 0 0 0,2 1 57 0 0,3 1-72 0 0,-11-1 18 0 0,1 1 1 0 0,-1 1-1 0 0,1-1 0 0 0,-1 1 0 0 0,6 1 54 0 0,-10-1-20 0 0,0 0-1 0 0,-1 1 0 0 0,1-1 1 0 0,-1 0-1 0 0,1 1 1 0 0,-1-1-1 0 0,1 1 0 0 0,-1 0 1 0 0,0 0-1 0 0,0 0 1 0 0,0 0-1 0 0,0 0 1 0 0,0 0-1 0 0,0 0 0 0 0,-1 1 1 0 0,2 1 20 0 0,9 6-197 0 0,-11-9 192 0 0,-1-1 0 0 0,1 1 0 0 0,0-1-1 0 0,0 1 1 0 0,-1-1 0 0 0,1 1 0 0 0,0-1 0 0 0,-1 1 0 0 0,1 0 0 0 0,0-1 0 0 0,-1 1 0 0 0,1 0 0 0 0,-1-1 0 0 0,1 1 0 0 0,-1 0 0 0 0,0 0 0 0 0,1 0 0 0 0,-1 0 5 0 0,3 1-2140 0 0,-2-2-8233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38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21 2400 0 0,'9'-2'1008'0'0,"-8"2"-927"0"0,-1-1 1 0 0,1 1-1 0 0,-1 0 0 0 0,1 0 0 0 0,-1 0 0 0 0,0 0 1 0 0,1 0-1 0 0,-1 0 0 0 0,1 0 0 0 0,-1 0 1 0 0,1 0-1 0 0,-1 0 0 0 0,1 0 0 0 0,-1 0 0 0 0,1 0 1 0 0,-1 0-1 0 0,0 0 0 0 0,1 0 0 0 0,-1 1 1 0 0,1-1-1 0 0,-1 0 0 0 0,0 0 0 0 0,1 0 0 0 0,-1 1 1 0 0,1-1-1 0 0,-1 0 0 0 0,0 0 0 0 0,1 1 1 0 0,-1-1-1 0 0,0 0 0 0 0,1 1 0 0 0,-1-1 0 0 0,0 1 1 0 0,0-1-1 0 0,0 0 0 0 0,1 1 0 0 0,-1-1 1 0 0,0 1-1 0 0,0-1-81 0 0,0 1 13 0 0,0-1 0 0 0,1 0 1 0 0,-1 0-1 0 0,0 0 0 0 0,0 0 0 0 0,0 0 1 0 0,0 0-1 0 0,0 0 0 0 0,0 0 0 0 0,0 0 1 0 0,0 0-1 0 0,0 1 0 0 0,0-1 1 0 0,0 0-1 0 0,0 0 0 0 0,0 0 0 0 0,0 0 1 0 0,0 0-1 0 0,0 0 0 0 0,0 0 0 0 0,0 0 1 0 0,0 0-1 0 0,0 1 0 0 0,0-1 0 0 0,0 0 1 0 0,0 0-1 0 0,0 0 0 0 0,0 0 1 0 0,0 0-1 0 0,0 0 0 0 0,0 0 0 0 0,0 0 1 0 0,0 0-1 0 0,0 1 0 0 0,-1-1 0 0 0,1 0 1 0 0,0 0-1 0 0,0 0 0 0 0,0 0 0 0 0,0 0 1 0 0,0 0-1 0 0,0 0 0 0 0,0 0 1 0 0,0 0-1 0 0,0 0 0 0 0,0 0 0 0 0,0 0 1 0 0,-1 0-1 0 0,1 0 0 0 0,0 0 0 0 0,0 0 1 0 0,0 0-1 0 0,0 0 0 0 0,0 0 0 0 0,0 0 1 0 0,0 0-1 0 0,0 0 0 0 0,0 0 1 0 0,-1 0-1 0 0,1 0 0 0 0,0 0 0 0 0,0 0 1 0 0,0 0-1 0 0,0 0 0 0 0,0 0 0 0 0,0 0 1 0 0,0 0-1 0 0,0 0 0 0 0,0 0-13 0 0,-11-2 865 0 0,7 1-543 0 0,-2 1-207 0 0,1 0 0 0 0,-1 0 0 0 0,1 0 0 0 0,-1-1 0 0 0,1 0-1 0 0,-1 0 1 0 0,1 0 0 0 0,0-1 0 0 0,-1 0 0 0 0,1 0 0 0 0,0 0-115 0 0,-24-7 394 0 0,20 7-244 0 0,1 1 0 0 0,-1 0 0 0 0,0 0 1 0 0,0 1-1 0 0,1 1 0 0 0,-1-1 0 0 0,0 1 1 0 0,1 1-1 0 0,-6 1-150 0 0,13-3 14 0 0,-16 1 478 0 0,16-2-468 0 0,0 1-1 0 0,0 0 1 0 0,-1 0-1 0 0,1 0 1 0 0,0 0-1 0 0,0 0 1 0 0,-1 0-1 0 0,1 1 1 0 0,0-1-1 0 0,0 0 1 0 0,0 1-1 0 0,-1-1 1 0 0,1 0-1 0 0,0 1 1 0 0,0 0-1 0 0,0-1 0 0 0,0 1 1 0 0,0 0-1 0 0,0-1 1 0 0,0 1-1 0 0,0 0 1 0 0,0 0-1 0 0,0 0-23 0 0,-2 2 45 0 0,1-1 0 0 0,0 0 0 0 0,-1 1 0 0 0,0-1 0 0 0,1-1 0 0 0,-1 1 1 0 0,0 0-1 0 0,0-1 0 0 0,0 1-45 0 0,0-1 36 0 0,1 0 0 0 0,0 0 1 0 0,-1 0-1 0 0,1 1 0 0 0,0-1 0 0 0,0 1 1 0 0,0-1-1 0 0,0 1 0 0 0,0 0 1 0 0,1 0-1 0 0,-1 0 0 0 0,0 0 1 0 0,1 1-37 0 0,-4 4 54 0 0,-4 9 107 0 0,9-16-155 0 0,0 1 0 0 0,0-1 0 0 0,0 1-1 0 0,0-1 1 0 0,0 1 0 0 0,0-1 0 0 0,0 1 0 0 0,0-1 0 0 0,0 1 0 0 0,1-1 0 0 0,-1 1 0 0 0,0-1 0 0 0,0 1 0 0 0,0-1 0 0 0,1 1 0 0 0,-1-1 0 0 0,0 1 0 0 0,1-1 0 0 0,-1 1 0 0 0,0-1 0 0 0,1 0-1 0 0,-1 1 1 0 0,0-1 0 0 0,1 0 0 0 0,-1 1 0 0 0,1-1 0 0 0,-1 0 0 0 0,1 1 0 0 0,-1-1 0 0 0,1 0 0 0 0,-1 0 0 0 0,1 0-6 0 0,24 19 119 0 0,-21-16-111 0 0,-1 1 0 0 0,1-1-1 0 0,0 0 1 0 0,1-1 0 0 0,-1 1-1 0 0,3 0-7 0 0,105 43 132 0 0,-81-32-108 0 0,-1 2-1 0 0,-1 1 1 0 0,27 20-24 0 0,-48-31 4 0 0,0 2 0 0 0,0-1 1 0 0,-1 1-1 0 0,0 0 0 0 0,0 0 0 0 0,-1 1-4 0 0,11 13 6 0 0,-16-20-7 0 0,0-1 1 0 0,0 0 0 0 0,-1 1 0 0 0,1-1 0 0 0,0 0 0 0 0,-1 1 0 0 0,0-1 0 0 0,1 0-1 0 0,-1 1 1 0 0,0-1 0 0 0,1 1 0 0 0,-1-1 0 0 0,0 1 0 0 0,0-1 0 0 0,0 1-1 0 0,-1-1 1 0 0,1 1 0 0 0,0-1 0 0 0,0 0 0 0 0,-1 1 0 0 0,1-1 0 0 0,-1 1 0 0 0,1-1-1 0 0,-1 0 1 0 0,0 1 0 0 0,1-1 0 0 0,-1 0 0 0 0,0 0 0 0 0,0 0 0 0 0,0 1-1 0 0,0-1 1 0 0,0 0 0 0 0,0 0 0 0 0,-2 2 0 0 0,0 0 0 0 0,0-1 0 0 0,0 1-1 0 0,0-1 1 0 0,0 1 0 0 0,0-1 0 0 0,-1 0 0 0 0,1 0-1 0 0,-1-1 1 0 0,1 1 0 0 0,-1-1 0 0 0,-1 1 0 0 0,-120 22 184 0 0,103-18-100 0 0,19-5-72 0 0,0 0 1 0 0,0 0-1 0 0,1 0 1 0 0,-1 0-1 0 0,0-1 1 0 0,0 1-1 0 0,0-1 1 0 0,0 0-1 0 0,0 0 1 0 0,0 0-1 0 0,-1 0-12 0 0,-10-3 64 0 0,11 2-34 0 0,0 0 0 0 0,1 0 1 0 0,-1 1-1 0 0,0 0 0 0 0,0-1 0 0 0,0 1 1 0 0,0 0-1 0 0,0 1 0 0 0,-3-1-30 0 0,3 0 30 0 0,-1 0-1 0 0,1-1 0 0 0,-1 0 1 0 0,1 0-1 0 0,0 0 1 0 0,-1 0-1 0 0,1 0 1 0 0,0-1-1 0 0,0 1 0 0 0,0-1 1 0 0,0 0-1 0 0,0 0 1 0 0,0 0-1 0 0,0 0 1 0 0,-1-2-30 0 0,4 4 16 0 0,-5-5-1954 0 0,5 5-7828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39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6016 0 0,'1'0'159'0'0,"0"-1"1"0"0,0 1-1 0 0,0 0 0 0 0,0-1 1 0 0,1 1-1 0 0,-1 0 0 0 0,0 0 1 0 0,0 0-1 0 0,0 0 1 0 0,0 0-1 0 0,0 0 0 0 0,0 0 1 0 0,0 0-1 0 0,0 0 0 0 0,0 0 1 0 0,0 1-1 0 0,0-1 1 0 0,0 0-1 0 0,0 1 0 0 0,1 0-159 0 0,14 1 1643 0 0,-13-1-1544 0 0,-1-1 0 0 0,1 1 0 0 0,-1 0 0 0 0,1-1 0 0 0,-1 1 0 0 0,0 0 0 0 0,1 0 0 0 0,-1 1 0 0 0,0-1 0 0 0,0 0 0 0 0,2 2-99 0 0,16 8 106 0 0,-9-6-38 0 0,1 2-1 0 0,-1-1 1 0 0,0 1 0 0 0,-1 1 0 0 0,0-1-1 0 0,0 2 1 0 0,0 0 0 0 0,-1 0 0 0 0,3 5-68 0 0,3 1 102 0 0,-2-2-13 0 0,-1 0-1 0 0,-1 1 1 0 0,0 0 0 0 0,0 1 0 0 0,-2 0-1 0 0,0 1 1 0 0,1 4-89 0 0,-4-8 57 0 0,0 1-1 0 0,-1 0 1 0 0,-1 0-1 0 0,0 0 0 0 0,-1 0 1 0 0,0 2-57 0 0,4 25 112 0 0,4 40 87 0 0,-10-57-165 0 0,-2 0 0 0 0,-1-1 1 0 0,-1 1-1 0 0,-2 7-34 0 0,-17 37 520 0 0,19-59-450 0 0,0-1-1 0 0,-1 1 1 0 0,0-1-1 0 0,0 0 1 0 0,0-1 0 0 0,-1 1-1 0 0,-1 0-69 0 0,0 1 56 0 0,0 0 0 0 0,1 1 0 0 0,0 0 0 0 0,-2 5-56 0 0,6-12 22 0 0,-1 1 0 0 0,1-1 1 0 0,-1 1-1 0 0,1-1 1 0 0,-1 0-1 0 0,0 1 0 0 0,0-1 1 0 0,0 0-1 0 0,0 0 1 0 0,-1 0-1 0 0,1-1 1 0 0,0 1-1 0 0,-1-1 0 0 0,1 1 1 0 0,-1-1-1 0 0,-2 1-22 0 0,-6 3 169 0 0,-1-2-1 0 0,0 1 0 0 0,-7 0-168 0 0,9-2 78 0 0,0 0 0 0 0,1 1 0 0 0,-1 0 1 0 0,-1 2-79 0 0,-11-3 444 0 0,1 0-366 0 0,21-2-73 0 0,-1 0-1 0 0,1 0 1 0 0,-1 0 0 0 0,1 0-1 0 0,0 0 1 0 0,-1 0 0 0 0,1 0-1 0 0,-1 0 1 0 0,1 1 0 0 0,0-1-1 0 0,-1 0 1 0 0,1 0 0 0 0,-1 1-1 0 0,1-1 1 0 0,0 0 0 0 0,-1 0-1 0 0,1 1 1 0 0,0-1 0 0 0,0 0-1 0 0,-1 1 1 0 0,1-1 0 0 0,0 0-1 0 0,0 1 1 0 0,-1-1 0 0 0,1 0-1 0 0,0 1 1 0 0,0-1 0 0 0,0 1-1 0 0,0-1 1 0 0,0 1 0 0 0,0-1-1 0 0,0 1-4 0 0,-12-1-1587 0 0,12 0-9601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43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87 3208 0 0,'0'0'369'0'0,"0"0"5"0"0,0 0-2 0 0,0 0-16 0 0,0 0-99 0 0,0 0-25 0 0,0 0 0 0 0,0 0 53 0 0,0 0 214 0 0,0 0 54 0 0,0 0 4 0 0,0 0-29 0 0,0 0-102 0 0,0 0-26 0 0,0 0 0 0 0,0 0-30 0 0,0 0-115 0 0,0 0-26 0 0,0 0-1 0 0,0 0 6 0 0,0 0-13 0 0,0 0 0 0 0,0 0-2 0 0,0 0-4 0 0,0 0-29 0 0,0 0 2 0 0,0 0-1 0 0,0 0-3 0 0,0 0-25 0 0,0 0-7 0 0,0 0 0 0 0,0 0-2 0 0,0 0-3 0 0,0 0 4 0 0,0 0 1 0 0,0 0-8 0 0,0 0-34 0 0,0 0-12 0 0,0 0-1 0 0,5-1 8 0 0,67-8 414 0 0,-24 3 206 0 0,25-6-725 0 0,-7 0 326 0 0,-47 7-275 0 0,1 1 1 0 0,-1 0-1 0 0,1 2 1 0 0,0 0 0 0 0,10 1-52 0 0,-6 0 120 0 0,41-5 179 0 0,-16-6 383 0 0,-44 12-706 0 0,-1 0 0 0 0,0-1 0 0 0,1 0-1 0 0,-1 1 1 0 0,0-1 0 0 0,0-1 0 0 0,1 1 24 0 0,6-3-217 0 0,-10 4 203 0 0,0 0 0 0 0,0 0 0 0 0,0 0 1 0 0,0 0-1 0 0,0 0 0 0 0,0 0 0 0 0,0 0 1 0 0,0 0-1 0 0,0 1 0 0 0,0-1 0 0 0,0 0 0 0 0,0 1 1 0 0,0-1-1 0 0,-1 0 0 0 0,1 1 0 0 0,0-1 1 0 0,1 1 13 0 0,14 5-295 0 0,33-6-9 0 0,-48 0 296 0 0,-1 0 0 0 0,0 0-2 0 0,0 0-3 0 0,0 0 10 0 0,0 0 27 0 0,0 0 2 0 0,0 0-1 0 0,0 0 2 0 0,-5 17-7 0 0,-9 32-19 0 0,4-12 52 0 0,10 19 1412 0 0,0-56-1383 0 0,0 0-2 0 0,0 0-27 0 0,0 0-10 0 0,0 0 2 0 0,0 0-6 0 0,0 0-14 0 0,0 0-8 0 0,0 0 2 0 0,0 0 9 0 0,0 0-1 0 0,0 0 3 0 0,0 0 2 0 0,0 0-4 0 0,0 0-13 0 0,0 0 4 0 0,-8 0-2191 0 0,8 0-8781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46.4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20 896 0 0,'0'0'267'0'0,"0"0"10"0"0,0 0 3 0 0,-1-5 8 0 0,1 3-371 0 0,-3-10 892 0 0,2 31 1570 0 0,1 46 565 0 0,1-64-2865 0 0,0 0-1 0 0,-1 0 1 0 0,1 0-1 0 0,0 0 1 0 0,0 0-1 0 0,0 0 1 0 0,0 0-1 0 0,0 0 1 0 0,0 0-1 0 0,0 0 1 0 0,0 0 0 0 0,0-1-1 0 0,0 1 1 0 0,0-1-1 0 0,0 1 1 0 0,1-1-1 0 0,-1 1 1 0 0,1-1-79 0 0,24 10 546 0 0,5-5-240 0 0,0-1 0 0 0,0-2-1 0 0,0-1 1 0 0,0-1 0 0 0,0-2 0 0 0,6-2-306 0 0,21 1 346 0 0,-7-2 248 0 0,30-7-594 0 0,-30 3 398 0 0,36 0-398 0 0,-27 1 120 0 0,-41 4 17 0 0,0 1 0 0 0,10 0-137 0 0,25-3 235 0 0,-38 3-185 0 0,0 1 1 0 0,14 0-51 0 0,-14 1 110 0 0,0 0 0 0 0,0 0 0 0 0,9-4-110 0 0,-23 5 14 0 0,-1 0 0 0 0,0 0-1 0 0,0 0 1 0 0,1 0 0 0 0,-1 0-1 0 0,0 0 1 0 0,0 1 0 0 0,1-1-1 0 0,-1 0 1 0 0,0 1 0 0 0,0-1 0 0 0,0 1-1 0 0,0-1 1 0 0,1 1-14 0 0,15 4 158 0 0,-15-5-122 0 0,0 0 1 0 0,0 0 0 0 0,0 0-1 0 0,0 0 1 0 0,0 0 0 0 0,0 0 0 0 0,0 1-1 0 0,-1-1 1 0 0,1 1 0 0 0,0-1 0 0 0,0 1-1 0 0,0 0 1 0 0,0 0 0 0 0,-1-1-1 0 0,1 1 1 0 0,0 0 0 0 0,-1 1 0 0 0,1-1-1 0 0,-1 0 1 0 0,1 0 0 0 0,-1 1 0 0 0,2 1-37 0 0,-3-3 58 0 0,0 0-14 0 0,0 0-1 0 0,0 0-3 0 0,0 0-1979 0 0,0 0-7819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47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 5920 0 0,'0'0'793'0'0,"0"0"6"0"0,0 0 1 0 0,0 0-66 0 0,0 0-259 0 0,0 0-62 0 0,-5 8 1173 0 0,5-8-1574 0 0,0 0 0 0 0,0 1 1 0 0,1-1-1 0 0,-1 0 1 0 0,0 0-1 0 0,0 1 1 0 0,0-1-1 0 0,0 0 0 0 0,0 1 1 0 0,0-1-1 0 0,0 0 1 0 0,0 1-1 0 0,0-1 1 0 0,0 0-1 0 0,0 1 0 0 0,0-1 1 0 0,0 0-1 0 0,-1 1 1 0 0,1-1-1 0 0,0 0 1 0 0,0 1-1 0 0,0-1 0 0 0,0 0 1 0 0,0 0-1 0 0,-1 1 1 0 0,1-1-1 0 0,0 0 1 0 0,0 0-1 0 0,-1 1 0 0 0,1-1 1 0 0,0 0-1 0 0,0 0 1 0 0,-1 1-1 0 0,1-1 0 0 0,0 0 1 0 0,0 0-1 0 0,-1 0 1 0 0,1 0-1 0 0,0 0 1 0 0,-1 0-1 0 0,1 1 0 0 0,0-1 1 0 0,-1 0-1 0 0,1 0 1 0 0,0 0-1 0 0,-1 0 1 0 0,1 0-1 0 0,0 0 0 0 0,-1 0 1 0 0,1 0-1 0 0,0 0 1 0 0,-1-1-1 0 0,1 1 1 0 0,0 0-1 0 0,-1 0 0 0 0,1 0-12 0 0,-2 0 194 0 0,2 3-110 0 0,0 1-1 0 0,0-1 1 0 0,1 0-1 0 0,-1 0 1 0 0,1 1 0 0 0,-1-1-1 0 0,2 3-83 0 0,0-3 29 0 0,0 0-1 0 0,1 0 0 0 0,-1 0 0 0 0,1 0 1 0 0,0-1-1 0 0,0 1 0 0 0,0-1 1 0 0,0 0-1 0 0,0 0 0 0 0,1 0 0 0 0,-1 0 1 0 0,0 0-29 0 0,2 0 17 0 0,-2 0 0 0 0,1 0 0 0 0,0 1 1 0 0,0 0-1 0 0,-1 0 0 0 0,1 0 0 0 0,-1 0 1 0 0,2 2-18 0 0,3 5 58 0 0,1-1 0 0 0,0 0 1 0 0,1-1-1 0 0,1 1-58 0 0,-7-6 31 0 0,0 0-9 0 0,0 0 1 0 0,0 0 0 0 0,0 1-1 0 0,0 0 1 0 0,-1 0 0 0 0,1 0-1 0 0,0 2-22 0 0,14 31 64 0 0,-16-34-61 0 0,0 0 0 0 0,-1 0 0 0 0,0-1 0 0 0,1 1 0 0 0,-1 0-1 0 0,-1 0 1 0 0,1 1 0 0 0,0-1 0 0 0,-1 0 0 0 0,1 0 0 0 0,-1 2-3 0 0,2 11 3 0 0,3-7 3 0 0,-4-8-4 0 0,-1 0 1 0 0,1 0-1 0 0,-1-1 1 0 0,1 1-1 0 0,-1 0 1 0 0,1 0-1 0 0,-1 0 1 0 0,0 0-1 0 0,0 0 0 0 0,1 0 1 0 0,-1 0-1 0 0,0 0 1 0 0,0 0-1 0 0,0 0 1 0 0,0 0-1 0 0,0 0-2 0 0,-7 29 143 0 0,6-26-59 0 0,-3 3-59 0 0,1-1 0 0 0,-1 0 0 0 0,0 0 0 0 0,-1 0 0 0 0,1 0 0 0 0,-1-1 0 0 0,-4 4-25 0 0,-87 74 144 0 0,82-69-120 0 0,12-12-17 0 0,0 0 0 0 0,1 0 0 0 0,-1 0 0 0 0,0-1 1 0 0,0 1-1 0 0,-1-1 0 0 0,1 1 0 0 0,0-1 0 0 0,0 0 1 0 0,-3 1-8 0 0,-9 8 159 0 0,14-9-137 0 0,-1 0 1 0 0,0 0-1 0 0,0 0 1 0 0,0 0 0 0 0,0-1-1 0 0,0 1 1 0 0,0 0-1 0 0,0-1 1 0 0,0 1-1 0 0,0-1 1 0 0,0 1 0 0 0,0-1-1 0 0,0 0 1 0 0,0 1-1 0 0,0-1 1 0 0,0 0-1 0 0,0 0 1 0 0,-2 1-23 0 0,3-1 101 0 0,0 0-137 0 0,-1 1 0 0 0,1 0 0 0 0,-1 0 0 0 0,1-1 1 0 0,-1 1-1 0 0,1 0 0 0 0,-1-1 0 0 0,0 1 0 0 0,1 0 0 0 0,-1-1 0 0 0,0 1 0 0 0,1-1 0 0 0,-1 1 0 0 0,0-1 0 0 0,0 1 0 0 0,0-1 0 0 0,1 0 0 0 0,-1 1 0 0 0,0-1 0 0 0,0 0 0 0 0,0 0 1 0 0,-1 0 35 0 0,2 0-10404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49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5016 0 0,'0'1'38'0'0,"0"0"1"0"0,1 0 0 0 0,-1 0-1 0 0,0 0 1 0 0,0 0 0 0 0,0 0-1 0 0,1 0 1 0 0,-1 0-1 0 0,0-1 1 0 0,1 1 0 0 0,-1 0-1 0 0,1 0 1 0 0,-1 0 0 0 0,1 0-1 0 0,0 0 1 0 0,-1-1-1 0 0,1 1 1 0 0,0 0 0 0 0,-1-1-1 0 0,1 1 1 0 0,0 0 0 0 0,0-1-1 0 0,0 1 1 0 0,0-1-1 0 0,0 1 1 0 0,-1-1 0 0 0,1 1-1 0 0,0-1 1 0 0,0 0 0 0 0,0 0-1 0 0,1 1-38 0 0,38 3 2100 0 0,-11-2-1279 0 0,-10 1-725 0 0,0-1 0 0 0,0-1 0 0 0,17-1-96 0 0,35 3 114 0 0,-57-2-116 0 0,-6 1 5 0 0,1-2 0 0 0,0 1 0 0 0,-1-1 0 0 0,1 0 0 0 0,0-1 0 0 0,2 0-3 0 0,44-2 152 0 0,-44 3-100 0 0,0 0 0 0 0,1-1 0 0 0,-1 0 0 0 0,5-2-52 0 0,-11 3 42 0 0,-1-1 1 0 0,1 1 0 0 0,-1 0-1 0 0,1 0 1 0 0,-1 0-1 0 0,1 0 1 0 0,-1 1 0 0 0,1 0-1 0 0,2 1-42 0 0,-3-1 43 0 0,0 0-1 0 0,-1-1 1 0 0,1 1 0 0 0,0-1-1 0 0,0 1 1 0 0,0-1-1 0 0,0 0 1 0 0,0-1 0 0 0,0 1-1 0 0,0-1 1 0 0,-1 1-1 0 0,3-2-42 0 0,19 0 445 0 0,-6 1-144 0 0,10 1 372 0 0,-1-2 376 0 0,-27 2-982 0 0,0 0 1 0 0,0 0-1 0 0,0 0 0 0 0,0 0 0 0 0,1 1 1 0 0,-1-1-1 0 0,0 0 0 0 0,0 0 0 0 0,0 1 1 0 0,0-1-1 0 0,0 1 0 0 0,0-1 0 0 0,0 1 0 0 0,0-1 1 0 0,0 1-1 0 0,-1 0 0 0 0,1-1 0 0 0,0 1 1 0 0,0 0-1 0 0,0 0 0 0 0,0 0-67 0 0,3 7 76 0 0,-3-8-70 0 0,-1 1 0 0 0,1 0 0 0 0,-1-1 0 0 0,1 1 0 0 0,-1 0 0 0 0,0 0 0 0 0,0-1-1 0 0,1 1 1 0 0,-1 0 0 0 0,0 0 0 0 0,0-1 0 0 0,0 1 0 0 0,0 0 0 0 0,0 0 0 0 0,0 0 0 0 0,0-1 0 0 0,0 1 0 0 0,0 0 0 0 0,0 0-1 0 0,0 0 1 0 0,0-1 0 0 0,0 1 0 0 0,-1 0-6 0 0,-1 16 49 0 0,1-1 0 0 0,0 1 0 0 0,2-1-1 0 0,0 7-48 0 0,1 20 68 0 0,-3-19-52 0 0,0-16 3 0 0,1 0 0 0 0,0 1 1 0 0,0-1-1 0 0,1 1 0 0 0,0-1 0 0 0,1 0 1 0 0,1 6-20 0 0,-3-4 34 0 0,0-10-31 0 0,0 1 1 0 0,-1-1-1 0 0,1 0 0 0 0,0 1 0 0 0,0-1 0 0 0,0 0 0 0 0,0 1 0 0 0,0-1 0 0 0,0 0 0 0 0,0 1 1 0 0,0-1-1 0 0,0 0 0 0 0,0 1 0 0 0,0-1 0 0 0,0 0 0 0 0,0 1 0 0 0,0-1 0 0 0,0 0 1 0 0,0 1-1 0 0,1-1 0 0 0,-1 0 0 0 0,0 1 0 0 0,0-1 0 0 0,0 0 0 0 0,0 1 0 0 0,1-1 1 0 0,-1 0-1 0 0,0 0 0 0 0,1 1-3 0 0,-1-1 19 0 0,1 1 1 0 0,0 0-1 0 0,-1-1 0 0 0,1 1 1 0 0,-1 0-1 0 0,1-1 0 0 0,-1 1 1 0 0,1 0-1 0 0,-1-1 0 0 0,1 1 1 0 0,-1 0-1 0 0,0 0 0 0 0,1 0 1 0 0,-1 0-1 0 0,0-1 0 0 0,0 1 1 0 0,0 0-1 0 0,0 0 0 0 0,0 0 1 0 0,1 0-1 0 0,-2 0 0 0 0,1-1 1 0 0,0 1-1 0 0,0 0 0 0 0,0 0 1 0 0,0 0-1 0 0,0 0 0 0 0,-1 0 0 0 0,1-1 1 0 0,0 1-1 0 0,-1 0 0 0 0,1 0-18 0 0,7 8 627 0 0,-7-9-616 0 0,0 0 1 0 0,1 0-1 0 0,-1 0 0 0 0,0 0 1 0 0,1 0-1 0 0,-1 0 0 0 0,0 0 0 0 0,1 0 1 0 0,-1 1-1 0 0,0-1 0 0 0,1 0 0 0 0,-1 0 1 0 0,0 0-1 0 0,0 1 0 0 0,1-1 1 0 0,-1 0-1 0 0,0 0 0 0 0,0 1 0 0 0,1-1 1 0 0,-1 0-1 0 0,0 1 0 0 0,0-1 0 0 0,0 0 1 0 0,0 0-1 0 0,0 1 0 0 0,1-1 1 0 0,-1 0-1 0 0,0 1 0 0 0,0-1 0 0 0,0 0 1 0 0,0 1-1 0 0,0-1 0 0 0,0 1 1 0 0,0-1-1 0 0,0 0 0 0 0,0 1 0 0 0,0-1 1 0 0,0 0-1 0 0,0 1 0 0 0,0-1 0 0 0,-1 0 1 0 0,1 1-1 0 0,0-1 0 0 0,0 0 1 0 0,0 0-1 0 0,0 1-12 0 0,-2 0 215 0 0,3-1-2398 0 0,0 0-8730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6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74 5824 0 0,'0'0'33'0'0,"1"0"-1"0"0,-1 0 1 0 0,0 0 0 0 0,1 0-1 0 0,-1 0 1 0 0,0 0 0 0 0,1 0 0 0 0,-1 0-1 0 0,0 0 1 0 0,0 0 0 0 0,1 0 0 0 0,-1 0-1 0 0,0 0 1 0 0,1 0 0 0 0,-1 0-1 0 0,0 0 1 0 0,1 0 0 0 0,-1 0 0 0 0,0 1-1 0 0,1-1 1 0 0,-1 0 0 0 0,0 0-1 0 0,0 0 1 0 0,1 0 0 0 0,-1 1 0 0 0,0-1-1 0 0,0 0 1 0 0,1 0 0 0 0,-1 0 0 0 0,0 1-1 0 0,0-1 1 0 0,0 0 0 0 0,1 1-1 0 0,-1-1 1 0 0,0 0 0 0 0,0 0 0 0 0,0 1-1 0 0,0-1 1 0 0,0 0 0 0 0,0 1 0 0 0,0-1-1 0 0,0 0 1 0 0,0 1 0 0 0,0-1-1 0 0,0 0 1 0 0,0 1 0 0 0,0-1 0 0 0,0 0-1 0 0,0 1 1 0 0,0-1 0 0 0,0 0-1 0 0,0 0 1 0 0,0 1 0 0 0,0-1 0 0 0,0 0-1 0 0,0 1 1 0 0,-1-1-33 0 0,0 2 1298 0 0,7-12-675 0 0,-2 6-614 0 0,0-1-1 0 0,1 0 0 0 0,0 1 1 0 0,0 0-1 0 0,1 0 0 0 0,-1 0 0 0 0,1 1 1 0 0,-1-1-1 0 0,1 2 0 0 0,0-1 1 0 0,0 0-1 0 0,1 1 0 0 0,-1 0 1 0 0,0 1-1 0 0,2-1-8 0 0,19-3-55 0 0,0 1 0 0 0,28 0 55 0 0,-52 4 5 0 0,52-1 38 0 0,1 3 1 0 0,0 2-1 0 0,0 3-43 0 0,-22-5 21 0 0,-25-2-15 0 0,0 1-1 0 0,-1-1 0 0 0,1 2 0 0 0,-1-1 1 0 0,4 2-6 0 0,-1-1-11 0 0,0 0 1 0 0,-1-1 0 0 0,1 0 0 0 0,0-1-1 0 0,0 0 1 0 0,1 0 10 0 0,12-1-10 0 0,-24 1 11 0 0,0 0 1 0 0,1 0-1 0 0,-1-1 1 0 0,1 1 0 0 0,-1 0-1 0 0,0 0 1 0 0,1 0-1 0 0,-1 0 1 0 0,1 0-1 0 0,-1 0 1 0 0,0 0 0 0 0,1 0-1 0 0,-1 0 1 0 0,1 0-1 0 0,-1 0 1 0 0,0 0-1 0 0,1 0 1 0 0,-1 0 0 0 0,1 1-1 0 0,-1-1 1 0 0,0 0-1 0 0,1 0 1 0 0,-1 0-1 0 0,0 1 1 0 0,1-1 0 0 0,-1 0-1 0 0,0 0 1 0 0,1 1-1 0 0,-1-1 1 0 0,0 0-1 0 0,1 0 1 0 0,-1 1 0 0 0,0-1-1 0 0,0 1 1 0 0,0-1-1 0 0,1 0 1 0 0,-1 1-1 0 0,0-1 1 0 0,0 0 0 0 0,0 1-1 0 0,0-1 1 0 0,0 1-1 0 0,0-1 1 0 0,1 0-1 0 0,-1 1 1 0 0,0-1 0 0 0,0 1-1 0 0,0-1 1 0 0,0 0-1 0 0,-1 1 1 0 0,1-1-1 0 0,0 1 1 0 0,0-1 0 0 0,0 0-1 0 0,0 1 1 0 0,0-1-2 0 0,0 1 72 0 0,-3 2 4 0 0,0-1 0 0 0,0 1 0 0 0,1 0-1 0 0,0-1 1 0 0,-1 1 0 0 0,1 0 0 0 0,0 1 0 0 0,0-1 0 0 0,0 1-76 0 0,-10 14 299 0 0,4-8-261 0 0,0 2 0 0 0,1-1 0 0 0,1 1 0 0 0,0 0 0 0 0,0 0-1 0 0,2 1 1 0 0,-1-1 0 0 0,1 1 0 0 0,1 0 0 0 0,0 0 0 0 0,1 0-1 0 0,1 1 1 0 0,0 5-38 0 0,-1-5 26 0 0,1-8-16 0 0,0-1 0 0 0,1 1 1 0 0,-1 0-1 0 0,1-1 0 0 0,0 1 1 0 0,1 0-1 0 0,0-1 0 0 0,-1 1 1 0 0,2-1-1 0 0,-1 1 0 0 0,0-1 1 0 0,1 1-1 0 0,0-1 0 0 0,1 0 1 0 0,-1 0-1 0 0,3 3-10 0 0,-1-1 43 0 0,0 0-3 0 0,0 0-1 0 0,0-1 1 0 0,1 0 0 0 0,-1 1-1 0 0,1-2 1 0 0,1 1-1 0 0,-1-1 1 0 0,1 1 0 0 0,0-2-1 0 0,0 1 1 0 0,1-1 0 0 0,3 2-40 0 0,14 2 46 0 0,-22-8-39 0 0,-1 0-1 0 0,1-1 0 0 0,-1 0 1 0 0,1 1-1 0 0,-1-1 0 0 0,1 0 0 0 0,-1 0 1 0 0,0 0-1 0 0,1 0 0 0 0,-1 0 0 0 0,0 0 1 0 0,0 0-1 0 0,0 0 0 0 0,1-1-6 0 0,25-15 294 0 0,-1 3 143 0 0,-21 10-351 0 0,0-1 1 0 0,-1 1-1 0 0,1-1 1 0 0,-1 0 0 0 0,0 0-1 0 0,-1-1 1 0 0,1 1-1 0 0,-1-1 1 0 0,0 0-1 0 0,0 0 1 0 0,-1 0-1 0 0,0 0 1 0 0,0 0-1 0 0,1-5-86 0 0,-2 1 156 0 0,0 1 0 0 0,0 0 0 0 0,-1-1 0 0 0,0 1 1 0 0,-1 0-1 0 0,0-1 0 0 0,0 1 0 0 0,-1 0 0 0 0,0-1 0 0 0,-2 0-156 0 0,-17-52 541 0 0,-2 2 0 0 0,-11-14-541 0 0,24 31 198 0 0,9 40-2606 0 0,1 4-8021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7:50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535 16 5520 0 0,'-74'-13'4934'0'0,"73"13"-4933"0"0,-20-2 196 0 0,0 2 0 0 0,-1 0 0 0 0,-13 2-197 0 0,13 1 146 0 0,12-3-111 0 0,0 1 1 0 0,0 1 0 0 0,0 0 0 0 0,0 1-1 0 0,-1 0-35 0 0,-19 3 92 0 0,25-6-51 0 0,1 1 1 0 0,-1 0-1 0 0,0 0 0 0 0,1 0 0 0 0,-1 0 0 0 0,1 1 0 0 0,-1 0 1 0 0,-3 2-42 0 0,2-1 65 0 0,-1 1 0 0 0,0-1 0 0 0,1 0 0 0 0,-1 0 0 0 0,0 0 1 0 0,-1-1-1 0 0,1-1 0 0 0,-5 2-65 0 0,7-1 43 0 0,0 0-1 0 0,0 0 1 0 0,0 1-1 0 0,0 0 1 0 0,0 0 0 0 0,1 0-1 0 0,-1 1 1 0 0,1-1 0 0 0,0 1-1 0 0,0 0 1 0 0,1 0-1 0 0,-1 1 1 0 0,1-1 0 0 0,-1 2-43 0 0,-22 23 252 0 0,23-26-211 0 0,0 0-1 0 0,1 1 1 0 0,-1 0-1 0 0,0-1 1 0 0,1 1-1 0 0,0 0 1 0 0,0 0-1 0 0,0 0 1 0 0,1 0-1 0 0,-1 2-40 0 0,-11 46 330 0 0,8-29-197 0 0,5-21-123 0 0,-1 0-1 0 0,1 0 0 0 0,0 0 1 0 0,0 0-1 0 0,0 0 1 0 0,0-1-1 0 0,0 1 0 0 0,0 0 1 0 0,0 0-1 0 0,1 0 1 0 0,-1 0-1 0 0,1 0 0 0 0,-1 0 1 0 0,1 0-1 0 0,0 0 1 0 0,-1-1-1 0 0,1 1 0 0 0,0 0 1 0 0,0 0-1 0 0,1-1 1 0 0,-1 1-1 0 0,0-1 0 0 0,0 1 1 0 0,2 0-10 0 0,0 0 7 0 0,0 1 0 0 0,1-1 0 0 0,-1 0 1 0 0,1 0-1 0 0,0 0 0 0 0,-1 0 0 0 0,1 0 0 0 0,0-1 0 0 0,0 0 1 0 0,2 1-8 0 0,14 5 20 0 0,5 1 0 0 0,18-6 20 0 0,-1-2 0 0 0,0-1 1 0 0,16-5-41 0 0,-46 4 11 0 0,-1-1-1 0 0,0-1 1 0 0,0 1 0 0 0,0-2 0 0 0,-1 0-1 0 0,1 0 1 0 0,-1-1 0 0 0,0 0 0 0 0,7-6-11 0 0,1 0 70 0 0,-13 8-36 0 0,1-1 1 0 0,-1 1 0 0 0,-1-1 0 0 0,1 0-1 0 0,0-1 1 0 0,-1 1 0 0 0,0-1 0 0 0,0-1-35 0 0,16-19 99 0 0,-8 3 7 0 0,-3 6-52 0 0,17-24 179 0 0,-23 35-222 0 0,-3 5-11 0 0,0 1 0 0 0,0 0 0 0 0,0 0 0 0 0,0-1 0 0 0,0 1 1 0 0,0 0-1 0 0,0 0 0 0 0,0 0 0 0 0,1-1 0 0 0,-1 1 0 0 0,0 0 0 0 0,0 0 0 0 0,0 0 0 0 0,0 0 0 0 0,1-1 0 0 0,-1 1 0 0 0,0 0 0 0 0,0 0 0 0 0,0 0 0 0 0,1 0 0 0 0,-1 0 0 0 0,0-1 0 0 0,0 1 1 0 0,0 0-1 0 0,1 0 0 0 0,-1 0 0 0 0,0 0 0 0 0,0 0 0 0 0,1 0 0 0 0,-1 0 0 0 0,0 0 0 0 0,0 0 0 0 0,1 0 0 0 0,-1 0 0 0 0,0 0 0 0 0,0 0 0 0 0,1 0 0 0 0,-1 0 0 0 0,0 0 0 0 0,0 1 0 0 0,0-1 1 0 0,1 0-1 0 0,-2 0 0 0 0,0 0 0 0 0,1 0 0 0 0,-1 0 0 0 0,0 1 0 0 0,1-1 0 0 0,-1 0 0 0 0,0 0 0 0 0,0 1 0 0 0,1-1 0 0 0,-1 0 0 0 0,1 1 0 0 0,-1-1 0 0 0,0 1 0 0 0,1-1 0 0 0,-1 1 0 0 0,1-1 0 0 0,-1 1 0 0 0,1 0 0 0 0,-1-1 0 0 0,1 1 0 0 0,0-1 0 0 0,-1 1 0 0 0,1 0 0 0 0,0-1 0 0 0,-1 1 0 0 0,-6 21-1 0 0,4-13 0 0 0,-14 35-6 0 0,6-18 12 0 0,2-1-1 0 0,-6 27-4 0 0,13-47 13 0 0,1 1 0 0 0,-1-1 0 0 0,0 1 0 0 0,-1-1 0 0 0,1 0 0 0 0,-1 0 0 0 0,0 0 0 0 0,0-1 0 0 0,0 1 0 0 0,-1-1 1 0 0,-2 3-14 0 0,3-2 47 0 0,-1 0 0 0 0,1 1 1 0 0,0-1-1 0 0,0 1 0 0 0,0 0 1 0 0,0 4-48 0 0,-7 12 98 0 0,0 0 57 0 0,1 0 0 0 0,-3 15-155 0 0,-2 1 173 0 0,12-31-106 0 0,0 1 0 0 0,1 0 1 0 0,0-1-1 0 0,0 1 0 0 0,0 5-67 0 0,-1 7 97 0 0,3-13-75 0 0,0-1 1 0 0,1 1-1 0 0,-1 0 0 0 0,1 0 0 0 0,1-1 1 0 0,-1 1-1 0 0,1-1 0 0 0,0 1 1 0 0,0-1-1 0 0,2 1-22 0 0,-2-3 10 0 0,0 0-1 0 0,0 0 1 0 0,1-1 0 0 0,0 1 0 0 0,0-1-1 0 0,0 0 1 0 0,0 0 0 0 0,0 0 0 0 0,0 0 0 0 0,1-1-1 0 0,3 2-9 0 0,56 19 271 0 0,-48-18-99 0 0,-9-3-114 0 0,1-1 0 0 0,0 1-1 0 0,-1-1 1 0 0,1-1-1 0 0,0 0 1 0 0,0 0 0 0 0,0 0-1 0 0,0-1 1 0 0,-1 0-1 0 0,1-1 1 0 0,0 1-1 0 0,-1-1 1 0 0,1-1 0 0 0,-1 0-1 0 0,0 0 1 0 0,6-3-58 0 0,56-28 469 0 0,-59 28-376 0 0,-6 4-16 0 0,1-1 1 0 0,0 1 0 0 0,-1-1 0 0 0,1 0 0 0 0,-1-1 0 0 0,0 1-1 0 0,0-1 1 0 0,0 0 0 0 0,0 0 0 0 0,-1 0 0 0 0,0 0 0 0 0,0-1-78 0 0,-1 2-278 0 0,-1 0 1299 0 0,-3 1-3207 0 0,2 2-11124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38:50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21 124 4912 0 0,'-17'0'464'0'0,"14"0"0"0"0,3 0 1 0 0,-1 0 122 0 0,6 0 1153 0 0,12 0-1460 0 0,-6-10 966 0 0,-9 9-1184 0 0,-1 0-1 0 0,0 0 0 0 0,1 0 0 0 0,-1 0 0 0 0,0 0 0 0 0,0 0 0 0 0,0 0 1 0 0,0 0-1 0 0,0 0 0 0 0,0-1 0 0 0,0 1 0 0 0,0 0 0 0 0,-1-1 1 0 0,1 1-1 0 0,0-1-61 0 0,12-16 824 0 0,-12 17-791 0 0,1 0 1 0 0,-1 1 0 0 0,0-1-1 0 0,1 0 1 0 0,-1 1 0 0 0,0-1-1 0 0,1 0 1 0 0,-1 1 0 0 0,1 0 0 0 0,-1-1-1 0 0,1 1 1 0 0,-1 0 0 0 0,1 0-1 0 0,-1 0 1 0 0,1 0 0 0 0,-1 0-1 0 0,1 0 1 0 0,-1 0 0 0 0,1 0-1 0 0,-1 1 1 0 0,0-1 0 0 0,1 0-1 0 0,-1 1 1 0 0,1-1 0 0 0,-1 1 0 0 0,0 0-1 0 0,1 0 1 0 0,-1-1-34 0 0,4 4 110 0 0,0-1 1 0 0,-1 1-1 0 0,0 0 0 0 0,1 0 1 0 0,-2 0-1 0 0,4 4-110 0 0,13 13 266 0 0,2 0-1 0 0,0-2 1 0 0,1-1 0 0 0,13 9-266 0 0,-2-1 213 0 0,-24-17-142 0 0,0-1-1 0 0,1 0 1 0 0,0-1 0 0 0,0 0-1 0 0,11 5-70 0 0,-18-10 19 0 0,0 0 0 0 0,0 1-1 0 0,0 0 1 0 0,0-1-1 0 0,-1 2 1 0 0,1-1 0 0 0,-1 0-1 0 0,3 4-18 0 0,13 11 37 0 0,-10-6 17 0 0,4 2 76 0 0,-12-13-113 0 0,0-1 1 0 0,0 0-1 0 0,0 1 1 0 0,-1-1-1 0 0,1 1 1 0 0,0-1 0 0 0,0 1-1 0 0,0 0 1 0 0,-1-1-1 0 0,1 1 1 0 0,0-1 0 0 0,-1 1-1 0 0,1 0 1 0 0,-1 0-1 0 0,1-1 1 0 0,-1 1 0 0 0,1 0-1 0 0,-1 0 1 0 0,0 0-1 0 0,1 0 1 0 0,-1 0 0 0 0,0 0-1 0 0,1-1 1 0 0,-1 2-18 0 0,2 7 330 0 0,3-2 0 0 0,-4-7-310 0 0,-1 1 1 0 0,1-1-1 0 0,-1 0 0 0 0,0 1 1 0 0,1-1-1 0 0,-1 1 1 0 0,0-1-1 0 0,0 1 0 0 0,1-1 1 0 0,-1 1-1 0 0,0-1 0 0 0,0 0 1 0 0,1 1-1 0 0,-1-1 0 0 0,0 1 1 0 0,0 0-1 0 0,0-1 0 0 0,0 1 1 0 0,0-1-1 0 0,0 1 0 0 0,0-1 1 0 0,0 1-1 0 0,0-1-20 0 0,0 1 28 0 0,1-1 0 0 0,-1 1 1 0 0,0 0-1 0 0,1-1 0 0 0,-1 1 0 0 0,0-1 0 0 0,1 1 0 0 0,-1-1 0 0 0,0 0 1 0 0,1 1-1 0 0,-1-1 0 0 0,1 1 0 0 0,-1-1 0 0 0,1 0 0 0 0,-1 1 0 0 0,1-1 1 0 0,0 0-1 0 0,-1 0 0 0 0,1 1 0 0 0,-1-1 0 0 0,1 0 0 0 0,0 0 0 0 0,-1 0 1 0 0,1 0-1 0 0,-1 0 0 0 0,1 0 0 0 0,0 0 0 0 0,-1 0 0 0 0,1 0 0 0 0,-1 0 1 0 0,1 0-1 0 0,0 0 0 0 0,-1 0 0 0 0,1 0 0 0 0,-1-1 0 0 0,1 1 0 0 0,0 0-28 0 0,5-1 351 0 0,-5 1-247 0 0,-1 0-39 0 0,0 0-10 0 0,0 0-3 0 0,0 0 1 0 0,8-13 69 0 0,-5 9-114 0 0,1 0 1 0 0,-1-1 0 0 0,-1 0-1 0 0,1 1 1 0 0,-1-1-1 0 0,1 0 1 0 0,0-3-9 0 0,5-12 10 0 0,10-24 6 0 0,-16 37-12 0 0,1 0 0 0 0,-1 0 0 0 0,1 0 0 0 0,1 0 0 0 0,-1 1 0 0 0,5-7-4 0 0,12-16 37 0 0,-13 19 109 0 0,0 0-1 0 0,0 0 1 0 0,7-7-146 0 0,1 8 184 0 0,0 0-24 0 0,1-6 8 0 0,-14 13-180 0 0,0 1 0 0 0,0-1 0 0 0,-1 1 0 0 0,1-1-1 0 0,-1 0 1 0 0,1 0 0 0 0,-1 0 0 0 0,1 0 0 0 0,-1 0 0 0 0,0 0 0 0 0,0 0-1 0 0,0 0 13 0 0,0 1-19 0 0,-1 0-1 0 0,1 0 0 0 0,0 0 1 0 0,0 1-1 0 0,-1-1 0 0 0,1 0 1 0 0,0 1-1 0 0,0-1 0 0 0,0 1 0 0 0,0-1 1 0 0,0 1-1 0 0,0-1 0 0 0,-1 1 1 0 0,1-1-1 0 0,1 1 20 0 0,11-8-263 0 0,-4 0 79 0 0,-8 7 175 0 0,-1 1-1 0 0,1 0 1 0 0,-1-1 0 0 0,1 1 0 0 0,-1 0-1 0 0,1-1 1 0 0,-1 1 0 0 0,1-1 0 0 0,-1 1 0 0 0,1-1-1 0 0,-1 1 1 0 0,0-1 0 0 0,1 1 0 0 0,-1-1-1 0 0,0 1 1 0 0,1-1 0 0 0,-1 0 0 0 0,0 1-1 0 0,0-1 1 0 0,0 1 0 0 0,1-1 0 0 0,-1 0-1 0 0,0 1 1 0 0,0-1 0 0 0,0 0 0 0 0,0 1 9 0 0,0-1-18 0 0,21-9 188 0 0,-20 10-151 0 0,0 0-1 0 0,0-1 1 0 0,0 1 0 0 0,0 0 0 0 0,0-1 0 0 0,-1 1-1 0 0,1-1 1 0 0,0 1 0 0 0,0-1 0 0 0,0 1-1 0 0,-1-1 1 0 0,1 1 0 0 0,0-1 0 0 0,-1 0 0 0 0,1 0-1 0 0,0 1 1 0 0,-1-1 0 0 0,1 0-19 0 0,-1 0 3 0 0,1 0 0 0 0,0 0 1 0 0,-1 0-1 0 0,1 1 0 0 0,0-1 0 0 0,0 0 0 0 0,0 0 0 0 0,-1 1 1 0 0,1-1-1 0 0,0 1 0 0 0,0-1 0 0 0,0 1 0 0 0,0-1 1 0 0,0 1-1 0 0,0-1 0 0 0,0 1 0 0 0,0 0 0 0 0,1-1 0 0 0,-1 1-3 0 0,0 0-1 0 0,0 0 0 0 0,1-1 0 0 0,-1 1 0 0 0,0-1 0 0 0,0 1 0 0 0,1-1 0 0 0,-1 1 0 0 0,0-1 0 0 0,0 0 0 0 0,0 0 0 0 0,0 1 0 0 0,1-1 0 0 0,-1-1 1 0 0,14-7-23 0 0,-15 9 21 0 0,0 0 0 0 0,1 0 0 0 0,-1 0-1 0 0,1 0 1 0 0,-1 0 0 0 0,0 0 0 0 0,1-1-1 0 0,-1 1 1 0 0,1 0 0 0 0,-1 0 0 0 0,0 0-1 0 0,1-1 1 0 0,-1 1 0 0 0,0 0 0 0 0,1 0-1 0 0,-1-1 1 0 0,0 1 0 0 0,0 0-1 0 0,1-1 1 0 0,-1 1 0 0 0,0 0 0 0 0,0-1-1 0 0,1 1 1 0 0,-1 0 0 0 0,0-1 0 0 0,0 1-1 0 0,0-1 1 0 0,0 1 0 0 0,1 0 0 0 0,-1-1 2 0 0,1-4-38 0 0,-1 5 37 0 0,0 0-1 0 0,1 0 1 0 0,-1 0 0 0 0,0-1 0 0 0,0 1-1 0 0,0 0 1 0 0,0 0 0 0 0,0 0-1 0 0,1 0 1 0 0,-1-1 0 0 0,0 1-1 0 0,0 0 1 0 0,0 0 0 0 0,1 0-1 0 0,-1 0 1 0 0,0 0 0 0 0,0 0-1 0 0,1 0 1 0 0,-1 0 0 0 0,0-1 0 0 0,0 1-1 0 0,0 0 1 0 0,1 0 0 0 0,-1 0-1 0 0,0 0 1 0 0,0 0 0 0 0,1 0-1 0 0,-1 0 1 0 0,0 1 0 0 0,0-1-1 0 0,1 0 2 0 0,-1 0-61 0 0,0 0-1 0 0,0 0 1 0 0,0 0-1 0 0,0 0 1 0 0,0 0-1 0 0,1 0 1 0 0,-1 0-1 0 0,0 0 0 0 0,0 0 1 0 0,0 0-1 0 0,0 0 1 0 0,0 0-1 0 0,1 0 1 0 0,-1 0-1 0 0,0 0 1 0 0,0 0-1 0 0,0 0 1 0 0,0 0-1 0 0,0 0 0 0 0,0 0 1 0 0,1 0-1 0 0,-1 0 1 0 0,0 0-1 0 0,0 0 1 0 0,0 0-1 0 0,0-1 1 0 0,0 1-1 0 0,0 0 0 0 0,0 0 1 0 0,1 0-1 0 0,-1 0 1 0 0,0 0-1 0 0,0 0 1 0 0,0 0-1 0 0,0 0 1 0 0,0-1-1 0 0,0 1 1 0 0,0 0-1 0 0,0 0 0 0 0,0 0 1 0 0,0 0-1 0 0,0 0 1 0 0,0 0-1 0 0,0-1 1 0 0,0 1-1 0 0,0 0 62 0 0,0-1-11730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6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1 343 8032 0 0,'2'0'101'0'0,"0"0"0"0"0,0 0 0 0 0,0 0 0 0 0,0 0 1 0 0,0 0-1 0 0,0 0 0 0 0,0 0 0 0 0,0-1 0 0 0,0 1 1 0 0,0-1-1 0 0,0 0 0 0 0,0 0 0 0 0,0 1 0 0 0,0-1 0 0 0,-1 0 1 0 0,1-1-1 0 0,0 1 0 0 0,-1 0 0 0 0,1 0 0 0 0,-1-1 1 0 0,1 1-1 0 0,-1-1-101 0 0,1-2 259 0 0,0 0 0 0 0,0 0 1 0 0,-1 0-1 0 0,1-1 0 0 0,-1 1 1 0 0,0 0-1 0 0,-1-1 0 0 0,1 1 1 0 0,-1-5-260 0 0,3-53 694 0 0,-3 42-464 0 0,1 0 0 0 0,0 0 0 0 0,2-2-230 0 0,0 2 162 0 0,-3 17-101 0 0,0-1 0 0 0,1 0 0 0 0,0 0 1 0 0,0 1-1 0 0,0-1 0 0 0,0 0 0 0 0,2-3-61 0 0,-1-3 122 0 0,-2 10-112 0 0,0-1 0 0 0,0 1 0 0 0,0-1 0 0 0,0 1 0 0 0,0-1 0 0 0,0 1 0 0 0,1-1 0 0 0,-1 1 0 0 0,0-1 0 0 0,0 1 0 0 0,0-1 0 0 0,0 1-1 0 0,0 0 1 0 0,1-1 0 0 0,-1 1 0 0 0,0-1 0 0 0,1 1 0 0 0,-1-1 0 0 0,0 1 0 0 0,1 0 0 0 0,-1-1 0 0 0,0 1 0 0 0,1 0 0 0 0,-1-1 0 0 0,0 1 0 0 0,1 0 0 0 0,-1-1 0 0 0,1 1 0 0 0,-1 0 0 0 0,1 0-1 0 0,-1 0 1 0 0,1 0 0 0 0,-1-1 0 0 0,1 1 0 0 0,-1 0 0 0 0,1 0-10 0 0,6 0 361 0 0,8 2 134 0 0,-2 17-469 0 0,-13-18-26 0 0,24 46 178 0 0,1-2 0 0 0,3-1 0 0 0,19 24-178 0 0,-34-52-10 0 0,-8-9-17 0 0,0 0-1 0 0,1 0 1 0 0,0-1-1 0 0,0 0 1 0 0,1 0-1 0 0,0 0 1 0 0,1 0 27 0 0,-7-5-5 0 0,1 0 1 0 0,0 0 0 0 0,-1-1 0 0 0,1 1 0 0 0,0 0 0 0 0,0-1 0 0 0,-1 1 0 0 0,1-1 0 0 0,0 0-1 0 0,0 0 1 0 0,0 0 0 0 0,0 0 0 0 0,-1 0 0 0 0,1 0 0 0 0,0 0 0 0 0,0 0 0 0 0,0-1 0 0 0,-1 1-1 0 0,1-1 1 0 0,0 1 0 0 0,0-1 0 0 0,-1 0 0 0 0,1 0 0 0 0,0 0 0 0 0,-1 0 0 0 0,1 0 0 0 0,-1 0-1 0 0,0 0 1 0 0,1 0 0 0 0,-1 0 0 0 0,0-1 0 0 0,1 1 0 0 0,-1-1 0 0 0,0 1 0 0 0,0-1 0 0 0,0 1 4 0 0,8-12 11 0 0,-1-1 1 0 0,0 1 0 0 0,-1-1 0 0 0,-1-1 0 0 0,0 1 0 0 0,0-1-1 0 0,-2 0 1 0 0,0 0 0 0 0,1-11-12 0 0,2-23 125 0 0,-5 30-5 0 0,1 0 0 0 0,1 0 0 0 0,0 1 0 0 0,3-5-120 0 0,5 7 66 0 0,-11 15-58 0 0,1 0 1 0 0,-1 0-1 0 0,0 0 1 0 0,0 0-1 0 0,0-1 1 0 0,0 1-1 0 0,0 0 1 0 0,0-1-1 0 0,-1 1 1 0 0,1 0-1 0 0,0-1 1 0 0,-1 1-1 0 0,1-1 0 0 0,0 0-8 0 0,-1 2 16 0 0,1 0 0 0 0,0 0-1 0 0,0 0 1 0 0,0 0 0 0 0,0 0-1 0 0,0 0 1 0 0,0 0 0 0 0,0 1-1 0 0,-1-1 1 0 0,1 0 0 0 0,0 0-1 0 0,0 1 1 0 0,0-1 0 0 0,0 1-1 0 0,-1-1 1 0 0,1 1 0 0 0,0-1-1 0 0,-1 1 1 0 0,1-1 0 0 0,0 1-1 0 0,-1 0 1 0 0,1-1 0 0 0,0 1-1 0 0,-1 0 1 0 0,1 0-1 0 0,-1-1 1 0 0,1 1-16 0 0,2 9 37 0 0,0 0-1 0 0,1-1 0 0 0,0 1 1 0 0,1-1-1 0 0,5 8-36 0 0,13 27 42 0 0,-17-28-17 0 0,20 40 45 0 0,-23-52-62 0 0,-1 0 0 0 0,0-1-1 0 0,1 1 1 0 0,0-1-1 0 0,0 1 1 0 0,0-1 0 0 0,0 0-1 0 0,1 0 1 0 0,-1 0 0 0 0,1-1-1 0 0,0 1 1 0 0,1-1-8 0 0,-5-1 3 0 0,1 0 1 0 0,0-1 0 0 0,0 1 0 0 0,0 0-1 0 0,0 0 1 0 0,0 0 0 0 0,-1 0-1 0 0,1 0 1 0 0,0-1 0 0 0,-1 1 0 0 0,1 0-1 0 0,-1 1 1 0 0,1-1 0 0 0,-1 0-1 0 0,1 0 1 0 0,-1 0 0 0 0,0 0-1 0 0,1 0-3 0 0,-1 1 3 0 0,0-1-1 0 0,1 0 0 0 0,-1 1 1 0 0,1-1-1 0 0,-1 0 0 0 0,1 0 0 0 0,-1 1 1 0 0,1-1-1 0 0,0 0 0 0 0,0 0 1 0 0,0 0-1 0 0,-1 0 0 0 0,1 0 1 0 0,0 0-1 0 0,0 0 0 0 0,0 0 0 0 0,1-1 1 0 0,0 2-3 0 0,25 23 26 0 0,-15-18 95 0 0,-7-4-2559 0 0,-5-2-8756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7.2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 5416 0 0,'1'-1'143'0'0,"0"-1"1"0"0,0 1-1 0 0,0-1 0 0 0,0 1 1 0 0,0 0-1 0 0,0-1 1 0 0,0 1-1 0 0,0 0 1 0 0,1 0-1 0 0,-1-1 0 0 0,1 1 1 0 0,-1 0-1 0 0,1 1 1 0 0,-1-1-1 0 0,1 0 0 0 0,-1 0 1 0 0,1 1-1 0 0,0-1 1 0 0,-1 1-1 0 0,1-1 0 0 0,0 1 1 0 0,0 0-1 0 0,-1-1 1 0 0,1 1-1 0 0,1 0-143 0 0,-3 0 199 0 0,0 0-23 0 0,10 23 222 0 0,-5 5-280 0 0,0 0 0 0 0,-2 0 1 0 0,-2 4-119 0 0,0-13 182 0 0,0 0 1 0 0,1 0-1 0 0,1 0 1 0 0,1 0-1 0 0,1-1 1 0 0,0 1-1 0 0,7 12-182 0 0,3 11 539 0 0,4 8 141 0 0,-15-43-548 0 0,0 0 0 0 0,0 0-1 0 0,1 0 1 0 0,0 0 0 0 0,1-1 0 0 0,-1 1 0 0 0,1-1 0 0 0,3 1-132 0 0,-3 0-1655 0 0,-5-6-6938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7.8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214 118 2904 0 0,'0'-1'94'0'0,"1"1"0"0"0,0-1 0 0 0,-1 1 0 0 0,1-1 0 0 0,-1 0-1 0 0,1 1 1 0 0,-1-1 0 0 0,1 0 0 0 0,-1 1 0 0 0,1-1 0 0 0,-1 0 0 0 0,0 0 0 0 0,1 0 0 0 0,-1 1 0 0 0,0-1 0 0 0,0 0 0 0 0,0 0-1 0 0,0 0 1 0 0,1 1 0 0 0,-1-1 0 0 0,0 0 0 0 0,0 0 0 0 0,0 0 0 0 0,-1 0 0 0 0,1 1 0 0 0,0-1 0 0 0,0 0 0 0 0,0 0 0 0 0,-1 0-1 0 0,1 0-93 0 0,-11-28 3997 0 0,8 22-3557 0 0,-26-37-132 0 0,28 43-259 0 0,0 0 0 0 0,0 0 0 0 0,0 0 0 0 0,0 0 0 0 0,0 0 0 0 0,0 0 0 0 0,0 0 0 0 0,0 1 0 0 0,0-1 0 0 0,-1 0 0 0 0,1 1 0 0 0,0-1 0 0 0,0 1 0 0 0,-1-1-1 0 0,1 1 1 0 0,0-1 0 0 0,-1 1 0 0 0,1 0 0 0 0,0 0 0 0 0,-1 0 0 0 0,1 0 0 0 0,0 0 0 0 0,-1 0 0 0 0,1 0 0 0 0,-1 0 0 0 0,1 0 0 0 0,0 1 0 0 0,-1-1 0 0 0,0 1-49 0 0,-1-1 74 0 0,0 1 1 0 0,0 0 0 0 0,0 0 0 0 0,0 0-1 0 0,0 1 1 0 0,0-1 0 0 0,1 1-1 0 0,-1-1 1 0 0,0 1 0 0 0,1 0 0 0 0,-1 0-1 0 0,1 1-74 0 0,-28 30 389 0 0,18-20-238 0 0,0 1-1 0 0,1 0 1 0 0,-3 7-151 0 0,10-16 25 0 0,1 1 0 0 0,1-1 0 0 0,-1 1 0 0 0,1 0 0 0 0,0 0 0 0 0,0 0 0 0 0,1 0 0 0 0,-1 0 0 0 0,2 0 0 0 0,-1 0 0 0 0,0 6-25 0 0,1-9 6 0 0,0 2 13 0 0,0 0-1 0 0,0 0 1 0 0,0 1-1 0 0,0-1 0 0 0,1 0 1 0 0,0 0-1 0 0,0 0 1 0 0,0 0-1 0 0,1 0 0 0 0,0-1 1 0 0,0 1-1 0 0,0 0 1 0 0,1 0-19 0 0,1 2 18 0 0,2 0 1 0 0,-1-1-1 0 0,1 0 1 0 0,-1 0-1 0 0,2 0 1 0 0,-1 0-1 0 0,1-1 1 0 0,-1 0 0 0 0,1-1-1 0 0,1 0 1 0 0,5 3-19 0 0,7 5 45 0 0,-11-8-26 0 0,0-1 1 0 0,1 1 0 0 0,-1-2-1 0 0,1 1 1 0 0,-1-2-1 0 0,1 1 1 0 0,0-1-1 0 0,-1-1 1 0 0,7 0-20 0 0,-3 0-362 0 0,0-1 0 0 0,0 0 0 0 0,0-1-1 0 0,0-1 1 0 0,6-1 362 0 0,-15 2-9118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8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8032 0 0,'0'0'456'0'0,"0"0"1"0"0,3 26 1222 0 0,8 5-1226 0 0,-1 1 0 0 0,2 11-453 0 0,-4-9 203 0 0,2 0 0 0 0,4 4-203 0 0,49 114 1701 0 0,-61-136-1356 0 0,-2-15-331 0 0,0-1 1 0 0,0 1-1 0 0,-1 0 1 0 0,1-1-1 0 0,0 1 1 0 0,0 0-1 0 0,0-1 1 0 0,0 1-1 0 0,0 0 1 0 0,0-1-1 0 0,0 1 1 0 0,1 0-1 0 0,-1-1 1 0 0,0 1-1 0 0,0 0 1 0 0,0-1-1 0 0,1 1 1 0 0,-1 0-1 0 0,0-1 1 0 0,1 1-1 0 0,-1-1 1 0 0,1 1-1 0 0,-1-1 1 0 0,0 1-1 0 0,1-1 1 0 0,-1 1-1 0 0,1-1 1 0 0,-1 1-1 0 0,1-1 1 0 0,0 0-1 0 0,-1 1 1 0 0,1-1-1 0 0,-1 0 1 0 0,1 1-1 0 0,0-1 1 0 0,0 0-15 0 0,3-31 321 0 0,-2 20-532 0 0,0-1 1 0 0,0 0-1 0 0,-1 0 1 0 0,-1 0-1 0 0,0 0 1 0 0,-2-9 210 0 0,2 17-557 0 0,0-1-8736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8.6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 8432 0 0,'8'-3'189'0'0,"-8"3"-177"0"0,0 0-1 0 0,1 0 1 0 0,-1 0-1 0 0,0 0 1 0 0,0 0-1 0 0,0 0 1 0 0,0 0-1 0 0,0 0 1 0 0,1 0-1 0 0,-1 0 0 0 0,0 0 1 0 0,0 0-1 0 0,0-1 1 0 0,0 1-1 0 0,0 0 1 0 0,0 0-1 0 0,0 0 1 0 0,1 0-1 0 0,-1 0 1 0 0,0 0-1 0 0,0 0 1 0 0,0-1-1 0 0,0 1 0 0 0,0 0 1 0 0,0 0-1 0 0,0 0 1 0 0,0 0-1 0 0,0 0 1 0 0,0-1-1 0 0,0 1 1 0 0,0 0-1 0 0,0 0 1 0 0,0 0-1 0 0,0 0 0 0 0,0 0 1 0 0,0-1-1 0 0,0 1 1 0 0,0 0-1 0 0,0 0 1 0 0,0 0-1 0 0,0 0 1 0 0,0-1-1 0 0,0 1 1 0 0,0 0-1 0 0,0 0 1 0 0,0 0-1 0 0,0 0-11 0 0,0-4 53 0 0,2 1-40 0 0,1 1 0 0 0,-1 0 1 0 0,1 0-1 0 0,0 1 0 0 0,0-1 0 0 0,0 1 0 0 0,0-1 1 0 0,0 1-1 0 0,0 0 0 0 0,3-1-13 0 0,11-1-33 0 0,0 0 1 0 0,1 2-1 0 0,-1 0 1 0 0,1 0-1 0 0,-1 2 0 0 0,2 0 33 0 0,27 1 84 0 0,-41-2-55 0 0,-1 1 0 0 0,1 0-1 0 0,-1 0 1 0 0,1 0 0 0 0,-1 1 0 0 0,1 0 0 0 0,-1-1-1 0 0,0 2 1 0 0,0-1 0 0 0,3 2-29 0 0,21 9 96 0 0,-22-11-61 0 0,0 1 1 0 0,0-1-1 0 0,-1 1 0 0 0,1 0 1 0 0,-1 1-1 0 0,1-1 0 0 0,-1 1 0 0 0,0 0 1 0 0,2 2-36 0 0,-5-4 19 0 0,-1 0 0 0 0,1 0 1 0 0,-1 0-1 0 0,0-1 0 0 0,1 1 1 0 0,-1 1-1 0 0,0-1 0 0 0,0 0 1 0 0,0 0-1 0 0,0 0 0 0 0,-1 0 1 0 0,1 1-1 0 0,-1-1 0 0 0,1 0 1 0 0,-1 1-1 0 0,0-1 0 0 0,0 0 0 0 0,0 1 1 0 0,0-1-1 0 0,0 0 0 0 0,0 1 1 0 0,-1-1-1 0 0,1 0 0 0 0,-1 1 1 0 0,1-1-1 0 0,-2 1-19 0 0,-1 1 18 0 0,0 0 0 0 0,0 0-1 0 0,0-1 1 0 0,-1 1 0 0 0,1-1 0 0 0,-1 0 0 0 0,0 0-1 0 0,0 0 1 0 0,0-1 0 0 0,-1 1 0 0 0,1-1 0 0 0,0 0 0 0 0,-1 0-1 0 0,0 0-17 0 0,-120 27 280 0 0,96-27-139 0 0,27-2-107 0 0,0-1 0 0 0,0 1 0 0 0,0 0 0 0 0,0 0 0 0 0,-1 0 0 0 0,1 0 0 0 0,0 1-1 0 0,0-1 1 0 0,0 0 0 0 0,0 1 0 0 0,0 0 0 0 0,0-1 0 0 0,0 1 0 0 0,0 0 0 0 0,-1 0-34 0 0,2 0-90 0 0,0 0-1 0 0,0 0 1 0 0,-1 0 0 0 0,1 0 0 0 0,-1-1 0 0 0,1 1 0 0 0,-1-1-1 0 0,1 1 1 0 0,-1-1 0 0 0,1 1 0 0 0,-1-1 0 0 0,1 0 0 0 0,-2 0 90 0 0,2 0-7460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8.9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6128 0 0,'1'1'43'0'0,"0"-1"0"0"0,0 1 0 0 0,-1 0 0 0 0,1-1 0 0 0,0 1 0 0 0,0 0 0 0 0,-1 0 0 0 0,1 0 0 0 0,0 0 0 0 0,-1 0 0 0 0,1 0 0 0 0,-1-1 0 0 0,1 1 0 0 0,-1 0 0 0 0,1 1-43 0 0,6 32 2064 0 0,-3-14-1183 0 0,35 145 985 0 0,-33-133-1711 0 0,-5-25-107 0 0,0 0 0 0 0,1 0 0 0 0,0 0 0 0 0,0 0 0 0 0,1-1 1 0 0,0 3-49 0 0,0-2 28 0 0,0 1 1 0 0,-1 0-1 0 0,0 0 1 0 0,0 0-1 0 0,-1 0 1 0 0,0 0-1 0 0,0 1 1 0 0,-1 3-29 0 0,0-2 64 0 0,1 0 0 0 0,0-1 0 0 0,0 0 1 0 0,1 1-1 0 0,2 5-64 0 0,-5 22 489 0 0,-2-23-2 0 0,2-12-214 0 0,1-8 7 0 0,-1-48-1134 0 0,-2-1 0 0 0,-8-36 854 0 0,7 68-8862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0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88 6328 0 0,'38'-10'1252'0'0,"14"-2"1056"0"0,-28 8-1775 0 0,-1 0 1 0 0,1-2 0 0 0,6-2-534 0 0,-7 1 248 0 0,1 1-1 0 0,0 1 1 0 0,0 2-248 0 0,195-11 248 0 0,-140 10-231 0 0,-65 3-1576 0 0,-1-2-6259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9.2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97 7024 0 0,'16'-7'188'0'0,"-14"7"-129"0"0,0-1 0 0 0,0 0 0 0 0,1 0 0 0 0,-1 0 1 0 0,0 0-1 0 0,0 0 0 0 0,0 0 0 0 0,0-1 0 0 0,-1 1 0 0 0,1 0 0 0 0,1-3-59 0 0,4-2 117 0 0,0 0-1 0 0,0 1 0 0 0,1-1 0 0 0,0 1 1 0 0,0 1-1 0 0,0-1 0 0 0,0 2 1 0 0,0-1-1 0 0,1 1 0 0 0,8-2-116 0 0,9-2 64 0 0,-1 2-1 0 0,1 1 1 0 0,4 0-64 0 0,-22 3 41 0 0,-1 0-1 0 0,1 1 1 0 0,0-1 0 0 0,0 1 0 0 0,-1 1 0 0 0,1 0 0 0 0,0 0 0 0 0,-1 0 0 0 0,1 1 0 0 0,-1 0-1 0 0,1 1 1 0 0,-1 0 0 0 0,0 0 0 0 0,0 0 0 0 0,0 1 0 0 0,0 0 0 0 0,-1 0 0 0 0,6 5-41 0 0,-4-2 33 0 0,-6-5-10 0 0,0-1 1 0 0,0 1 0 0 0,0-1 0 0 0,0 1 0 0 0,0 0-1 0 0,0 0 1 0 0,-1 0 0 0 0,1 0 0 0 0,-1 0-1 0 0,0 0 1 0 0,1 0 0 0 0,-1 1 0 0 0,0-1 0 0 0,0 0-1 0 0,0 1 1 0 0,-1-1 0 0 0,2 2-24 0 0,-2 0 27 0 0,1-1 18 0 0,0 0 0 0 0,-1 0 0 0 0,0 0 0 0 0,1 0 0 0 0,-1 0 1 0 0,0 0-1 0 0,0 0 0 0 0,-1 0 0 0 0,1 0 0 0 0,-1 0 0 0 0,1 0 0 0 0,-1 0 1 0 0,0-1-1 0 0,-1 4-45 0 0,-5 12 123 0 0,7-15-102 0 0,-1-1-1 0 0,0 1 0 0 0,0 0 1 0 0,0 0-1 0 0,0-1 0 0 0,-1 1 1 0 0,1-1-1 0 0,-1 1 1 0 0,1-1-1 0 0,-1 0 0 0 0,0 0 1 0 0,0 1-21 0 0,-6 5 62 0 0,0-1 0 0 0,-1 0 1 0 0,1 0-1 0 0,-1 0 0 0 0,-1-1 1 0 0,1-1-1 0 0,-1 0 1 0 0,0 0-1 0 0,0 0 0 0 0,0-2 1 0 0,-1 1-1 0 0,1-1 0 0 0,-7 0-62 0 0,-19 6 79 0 0,30-6 32 0 0,-1-1 1 0 0,0-1-1 0 0,0 1 1 0 0,0-1 0 0 0,1-1-1 0 0,-2 1-111 0 0,7-1 66 0 0,1 0-10 0 0,0 0-2 0 0,0 0 1 0 0,0 0 20 0 0,0 0 6 0 0,5 2-51 0 0,-1 1 0 0 0,0-1 0 0 0,0 0 0 0 0,1 0 0 0 0,-1-1 1 0 0,1 1-1 0 0,3-1-30 0 0,-1 1 26 0 0,20 5 9 0 0,1-1 0 0 0,0-1 0 0 0,7-2-35 0 0,46 9 46 0 0,-42 0-25 0 0,-31-9-16 0 0,0-1 1 0 0,0 1-1 0 0,0-1 0 0 0,0-1 1 0 0,3 1-6 0 0,30 7 19 0 0,-34-7-16 0 0,0 0 1 0 0,0-1-1 0 0,0 1 1 0 0,0-1-1 0 0,4-1-3 0 0,0 0-1725 0 0,-9 0-6927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09.6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13 4312 0 0,'-15'0'957'0'0,"12"-1"-624"0"0,1 1-1 0 0,-1 0 1 0 0,1 0-1 0 0,-1 0 1 0 0,1 0-1 0 0,-1 0 1 0 0,1 1-1 0 0,0-1 1 0 0,-1 1-1 0 0,1 0 1 0 0,-1-1-1 0 0,1 1 1 0 0,-1 1-333 0 0,-18 4 415 0 0,20-6-413 0 0,-1 0 0 0 0,0 1 0 0 0,0-1-1 0 0,0 1 1 0 0,0-1 0 0 0,0 1-1 0 0,1 0 1 0 0,-1 0 0 0 0,0 0 0 0 0,1 0-1 0 0,-1 0 1 0 0,0 0 0 0 0,1 0-1 0 0,0 0 1 0 0,-1 1 0 0 0,1-1 0 0 0,0 0-1 0 0,-1 2-1 0 0,-6 6 60 0 0,2 0 1 0 0,-1 0-1 0 0,1 1 0 0 0,1 0 0 0 0,0 0 0 0 0,0 0 0 0 0,1 1 0 0 0,1 0 0 0 0,-1 0 0 0 0,2 0 0 0 0,-1 0 0 0 0,2 0 0 0 0,-1 0 1 0 0,2 1-1 0 0,-1-1 0 0 0,2 2-60 0 0,0-7 46 0 0,1-1 1 0 0,1 0-1 0 0,-1 1 1 0 0,1-1-1 0 0,-1-1 1 0 0,1 1-1 0 0,1 0 0 0 0,-1-1 1 0 0,1 1-1 0 0,0-1 1 0 0,0 0-1 0 0,0-1 1 0 0,0 1-1 0 0,1 0 1 0 0,-1-1-1 0 0,1 0 1 0 0,0 0-1 0 0,0-1 1 0 0,0 1-1 0 0,0-1 1 0 0,1 0-47 0 0,25 0 246 0 0,-1-2 0 0 0,1-1 0 0 0,-1-1 0 0 0,6-2-246 0 0,-29 3 73 0 0,-1 0 0 0 0,1-1 0 0 0,-1 1 1 0 0,1-1-1 0 0,-1-1 0 0 0,0 1 0 0 0,1-1 1 0 0,-1 0-1 0 0,-1-1 0 0 0,1 1 0 0 0,0-1 1 0 0,-1 0-1 0 0,0-1 0 0 0,0 1 1 0 0,0-1-1 0 0,0 0 0 0 0,-1 0 0 0 0,0 0 1 0 0,1-3-74 0 0,0 0 194 0 0,-1-1 1 0 0,0 0 0 0 0,-1 0-1 0 0,0-1 1 0 0,-1 1 0 0 0,1 0-1 0 0,-2-1 1 0 0,1-2-195 0 0,-2 6 77 0 0,0 0 0 0 0,0 0 0 0 0,-1 0 1 0 0,0 0-1 0 0,0 0 0 0 0,0 0 0 0 0,-1 0 0 0 0,0 0 0 0 0,0 1 0 0 0,-1-1 0 0 0,1 1 0 0 0,-1-1 0 0 0,-3-2-77 0 0,3 2-30 0 0,0 1-1 0 0,-1 0 0 0 0,1 0 1 0 0,-1 1-1 0 0,0-1 0 0 0,-1 1 1 0 0,1 0-1 0 0,-1 0 0 0 0,0 0 1 0 0,0 1-1 0 0,0-1 1 0 0,0 1-1 0 0,-1 0 0 0 0,1 1 1 0 0,-4-2 30 0 0,8 4-11748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10.2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0 200 5624 0 0,'0'0'448'0'0,"0"0"0"0"0,0 0 2 0 0,0 0-15 0 0,0 0-103 0 0,0 0-23 0 0,16 18 798 0 0,-12-4-786 0 0,-1 0 1 0 0,0 0-1 0 0,0 0 1 0 0,-1 5-322 0 0,-1-8 150 0 0,0 0 0 0 0,1 0 0 0 0,0-1 0 0 0,1 1 0 0 0,0-1 0 0 0,1 1 1 0 0,0-1-1 0 0,3 5-150 0 0,11 15 928 0 0,-2 0 1 0 0,8 22-929 0 0,-14-31 449 0 0,-13-28-169 0 0,0 0 0 0 0,1-1 0 0 0,-1 1 0 0 0,2-1-1 0 0,-1 0 1 0 0,0-6-280 0 0,-5-54 201 0 0,6 46-160 0 0,-3-37 194 0 0,-9-37-235 0 0,12 88 8 0 0,0 0-1 0 0,1 1 0 0 0,0-1 1 0 0,0 0-1 0 0,1 0 1 0 0,0 0-1 0 0,0 1 0 0 0,1-1 1 0 0,0 0-1 0 0,0 1 1 0 0,1-1-1 0 0,0 1 0 0 0,2-5-7 0 0,0 3 3 0 0,0 0 0 0 0,1 0 0 0 0,0 1 0 0 0,0 0 0 0 0,1 0 0 0 0,0 0 0 0 0,0 0 0 0 0,1 1 0 0 0,8-5-3 0 0,-12 10 17 0 0,-1 0-1 0 0,1 0 1 0 0,0 0 0 0 0,0 1 0 0 0,0 0-1 0 0,0 0 1 0 0,1 0 0 0 0,-1 0-17 0 0,18-5 192 0 0,-19 5-162 0 0,0 0 0 0 0,1 1 0 0 0,-1-1 0 0 0,1 1 0 0 0,-1-1 0 0 0,0 1 0 0 0,1 0 0 0 0,-1 0 0 0 0,1 0 0 0 0,-1 1 0 0 0,1 0 0 0 0,-1-1 0 0 0,0 1 0 0 0,1 0 0 0 0,-1 0 0 0 0,0 1-1 0 0,0-1 1 0 0,1 1-30 0 0,8 5 203 0 0,0 0-1 0 0,-1 1 1 0 0,0 0-1 0 0,0 1-202 0 0,-11-9 18 0 0,3 3-12 0 0,0 0 0 0 0,0 0 0 0 0,-1 0 0 0 0,1 0 0 0 0,-1 0 0 0 0,0 1 0 0 0,0-1 0 0 0,0 1 0 0 0,-1-1 0 0 0,1 1 0 0 0,-1 0 0 0 0,0 0 0 0 0,0-1 0 0 0,0 1 0 0 0,0 0 0 0 0,-1 0 0 0 0,0 0 0 0 0,1 0 0 0 0,-1 0 0 0 0,-1 0 0 0 0,1 0 0 0 0,-1 0 0 0 0,1 0 0 0 0,-1 0-1 0 0,0 0 1 0 0,-1-1 0 0 0,0 3-6 0 0,-4 3 4 0 0,0 1-1 0 0,-1-1 1 0 0,0 0-1 0 0,-1-1 1 0 0,0 0-1 0 0,0 0 1 0 0,-1 0-1 0 0,0-1 1 0 0,0-1-1 0 0,-1 0 0 0 0,0 0 1 0 0,0 0-1 0 0,0-1 1 0 0,-1-1-1 0 0,0 0 1 0 0,1 0-1 0 0,-12 1-3 0 0,-4 4 25 0 0,23-7-402 0 0,-1-1 1 0 0,0 1 0 0 0,0-1 0 0 0,0 0 0 0 0,0 0-1 0 0,0-1 1 0 0,0 1 0 0 0,-2-1 376 0 0,5 0-10833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10.7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126 1 8032 0 0,'-2'4'225'0'0,"0"0"0"0"0,-1 0 0 0 0,1 0 0 0 0,-1 0 0 0 0,0-1 0 0 0,-1 1 1 0 0,1-1-1 0 0,0 0 0 0 0,-1 0 0 0 0,0 0 0 0 0,0-1 0 0 0,0 1 0 0 0,-2 1-225 0 0,1-2 74 0 0,1 1 0 0 0,0 1 1 0 0,0-1-1 0 0,0 0 0 0 0,1 1 0 0 0,-1 0 0 0 0,1 0 0 0 0,0 0 0 0 0,0 0 0 0 0,0 1 0 0 0,1-1 0 0 0,-1 1 0 0 0,1-1 0 0 0,0 2-74 0 0,-4 7 51 0 0,1 0 0 0 0,1 1 0 0 0,0-1-1 0 0,-1 11-50 0 0,3-17 36 0 0,1 0-1 0 0,0 0 1 0 0,0 0-1 0 0,1 0 1 0 0,0 1-1 0 0,0-1 1 0 0,0 0-1 0 0,1 0 1 0 0,1 0-1 0 0,-1 0 1 0 0,1 0-1 0 0,0 0 1 0 0,0-1-1 0 0,1 1 0 0 0,0-1 1 0 0,0 1-1 0 0,1-1 1 0 0,-1 0-1 0 0,1 0 1 0 0,1 0-1 0 0,-1-1 1 0 0,1 0-1 0 0,5 5-35 0 0,-1-2 55 0 0,0-1 0 0 0,0 0-1 0 0,1 0 1 0 0,0-1 0 0 0,0-1-1 0 0,0 0 1 0 0,1 0 0 0 0,0-1-1 0 0,-1 0 1 0 0,2-1 0 0 0,-1 0-1 0 0,3 0-54 0 0,-8-4 24 0 0,-1 0-1 0 0,1-1 0 0 0,-1 1 1 0 0,0-1-1 0 0,1 0 0 0 0,-1-1 0 0 0,0 1 1 0 0,0-1-1 0 0,4-3-23 0 0,3-1 42 0 0,-7 4 31 0 0,0 0 0 0 0,1 0 0 0 0,-2 0 0 0 0,1-1 0 0 0,0 0 1 0 0,-1 0-1 0 0,1 0 0 0 0,-1-1 0 0 0,0 1 0 0 0,-1-1 0 0 0,1 0 0 0 0,-1 0 0 0 0,0 0 0 0 0,0-1 0 0 0,-1 1 0 0 0,1-1 0 0 0,-1 1 0 0 0,-1-1 0 0 0,2-4-73 0 0,4-14 382 0 0,-4 17-296 0 0,-1 1-1 0 0,0 0 1 0 0,-1-1 0 0 0,1 1-1 0 0,-1-1 1 0 0,-1 1 0 0 0,1-1-1 0 0,-1 0 1 0 0,0 1-1 0 0,-1-1 1 0 0,0-1-86 0 0,0-3 113 0 0,-1 1-1 0 0,0 0 1 0 0,-1-1-1 0 0,0 1 1 0 0,-1 0-1 0 0,0 1 1 0 0,0-1-1 0 0,-1 1 1 0 0,0-1-1 0 0,-1 1 1 0 0,0 1-1 0 0,0-1 1 0 0,-1 1-1 0 0,0 0 1 0 0,-1 1-1 0 0,-4-4-112 0 0,9 9 59 0 0,0 0 0 0 0,0 0-1 0 0,-1 0 1 0 0,1 1 0 0 0,0-1 0 0 0,-1 1-1 0 0,1 0 1 0 0,-1 0 0 0 0,1 0 0 0 0,-4 0-59 0 0,-11 0-2243 0 0,18 1-9744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11.3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246 3 7232 0 0,'-4'-1'280'0'0,"-11"5"740"0"0,2-1-98 0 0,7-5-698 0 0,1 0 0 0 0,-1 1-1 0 0,0 0 1 0 0,0 0-1 0 0,0 0 1 0 0,-1 1 0 0 0,1 0-1 0 0,0 0 1 0 0,0 1 0 0 0,0-1-1 0 0,0 1 1 0 0,0 1-1 0 0,0-1 1 0 0,-2 2-224 0 0,7-3 21 0 0,1 0 1 0 0,-1 1-1 0 0,1-1 0 0 0,0 0 0 0 0,-1 0 1 0 0,1 0-1 0 0,-1 0 0 0 0,1 1 1 0 0,-1-1-1 0 0,1 0 0 0 0,-1 0 1 0 0,1 0-1 0 0,-1 0 0 0 0,1 0 1 0 0,-1 0-1 0 0,1 0 0 0 0,-1 0 0 0 0,1 0 1 0 0,0 0-1 0 0,-1 0 0 0 0,1-1 1 0 0,-1 1-1 0 0,1 0 0 0 0,-1 0 1 0 0,1 0-1 0 0,-1-1 0 0 0,1 1 1 0 0,0 0-1 0 0,-1-1-21 0 0,-3 0 503 0 0,-2 10-208 0 0,5-5-240 0 0,0-1 0 0 0,1 1 0 0 0,-1 0 0 0 0,1-1 0 0 0,0 1 0 0 0,0 0 0 0 0,0 0-1 0 0,0-1 1 0 0,1 1 0 0 0,0 0 0 0 0,0 0 0 0 0,0-1 0 0 0,0 1 0 0 0,1 1-55 0 0,3 15 120 0 0,-2-4-82 0 0,1 0 0 0 0,1 0 0 0 0,0-1-1 0 0,1 0 1 0 0,1 0 0 0 0,0 0 0 0 0,1-1-1 0 0,1 0 1 0 0,9 11-38 0 0,-13-16 5 0 0,0 0 0 0 0,-1 1 0 0 0,0 0 0 0 0,0 0-1 0 0,-1 0 1 0 0,-1 0 0 0 0,1 1 0 0 0,-1 1-5 0 0,1 2 3 0 0,-3-12-4 0 0,-1-1 0 0 0,1 0 1 0 0,0 0-1 0 0,0 0 0 0 0,-1 1 1 0 0,1-1-1 0 0,-1 0 0 0 0,1 0 1 0 0,-1 0-1 0 0,1 0 1 0 0,-1 0-1 0 0,0 0 0 0 0,1 0 1 0 0,-1 0-1 0 0,0 0 0 0 0,0 0 1 0 0,0 0-1 0 0,0 0 0 0 0,0 0 1 0 0,-21 17-19 0 0,18-15 19 0 0,-2 0-3 0 0,0 0 1 0 0,-1 0-1 0 0,1 0 1 0 0,-1 0-1 0 0,0-1 1 0 0,0 0-1 0 0,0-1 1 0 0,0 0-1 0 0,-6 1 3 0 0,-3 0-1 0 0,8-1 264 0 0,0 0 0 0 0,1-1 0 0 0,-1 0 1 0 0,0-1-1 0 0,-8-1-263 0 0,14 2 3 0 0,-1 0-1 0 0,1-1 1 0 0,0 0 0 0 0,0 1-1 0 0,0-1 1 0 0,0 0 0 0 0,0 0-1 0 0,0 0 1 0 0,0 0 0 0 0,-2-2-3 0 0,3 3-63 0 0,1-1-1 0 0,-1 1 1 0 0,1-1 0 0 0,-1 0 0 0 0,1 1 0 0 0,0-1-1 0 0,-1 0 1 0 0,1 1 0 0 0,0-1 0 0 0,-1 0 0 0 0,1 1-1 0 0,0-1 1 0 0,0 0 0 0 0,-1 0 0 0 0,1 1 0 0 0,0-1 0 0 0,0 0-1 0 0,0 0 1 0 0,0 0 0 0 0,0 1 0 0 0,0-1 0 0 0,0 0-1 0 0,0 0 1 0 0,1 1 0 0 0,-1-1 0 0 0,0 0 0 0 0,0 0-1 0 0,1 1 1 0 0,-1-1 63 0 0,1-1-10518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17.1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1104 0 0,'0'0'403'0'0,"0"0"9"0"0,0 0-2 0 0,0 0 244 0 0,0 0 750 0 0,0 0-627 0 0,0 0-380 0 0,0 0-40 0 0,0 0-2 0 0,0 0 8 0 0,0 0 17 0 0,0 0 5 0 0,0 0 4 0 0,0 0-53 0 0,0 0-198 0 0,0 0-50 0 0,0 0 1 0 0,0 0 0 0 0,0 5-18 0 0,0 273 901 0 0,-1-264-917 0 0,1-11 16 0 0,0 1-1 0 0,0-1 1 0 0,0 1-1 0 0,0-1 1 0 0,1 0 0 0 0,-1 1-1 0 0,1-1 1 0 0,0 0 0 0 0,1 3-71 0 0,-2-5 42 0 0,0 0 0 0 0,0 0 0 0 0,0 0 1 0 0,0 0-1 0 0,0 0 0 0 0,0 0 0 0 0,0 0 1 0 0,0 0-1 0 0,-1 0 0 0 0,1 0 1 0 0,0 0-1 0 0,-1 0 0 0 0,1 0 0 0 0,0-1 1 0 0,-1 2-43 0 0,-4 14 678 0 0,5 2-548 0 0,0-18-8492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17.7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6328 0 0,'1'0'34'0'0,"-1"0"-1"0"0,0 0 1 0 0,1 0 0 0 0,-1-1 0 0 0,0 1 0 0 0,1 0-1 0 0,-1 0 1 0 0,1 0 0 0 0,-1 0 0 0 0,0 0-1 0 0,1 0 1 0 0,-1 0 0 0 0,1 0 0 0 0,-1 0 0 0 0,1 0-1 0 0,-1 0 1 0 0,0 0 0 0 0,1 0 0 0 0,-1 0-1 0 0,1 0 1 0 0,-1 0 0 0 0,0 0 0 0 0,1 1 0 0 0,-1-1-1 0 0,1 0 1 0 0,-1 0 0 0 0,0 0 0 0 0,1 1 0 0 0,-1-1-1 0 0,0 0 1 0 0,1 0 0 0 0,-1 1 0 0 0,0-1-1 0 0,0 0 1 0 0,1 1 0 0 0,-1-1 0 0 0,0 0 0 0 0,0 1-1 0 0,1-1 1 0 0,-1 1 0 0 0,0-1 0 0 0,0 1-34 0 0,5 17 1529 0 0,-5 21-985 0 0,1 2-133 0 0,-2 1-1 0 0,-6 39-410 0 0,6-33 461 0 0,1-6-155 0 0,-2-16-22 0 0,1-1 1 0 0,3 20-285 0 0,-1 2 399 0 0,-1 143 1919 0 0,0-190-2227 0 0,0 3 225 0 0,0-5-2257 0 0,0 1-7459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18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0 160 2904 0 0,'0'0'584'0'0,"2"10"1905"0"0,-2-10-2277 0 0,0 0-139 0 0,0 0-38 0 0,19-1 125 0 0,1-2 62 0 0,-1-2-1 0 0,0 0 0 0 0,0-1 1 0 0,-1-1-1 0 0,0-1 1 0 0,15-8-222 0 0,-5 2 379 0 0,1 2 0 0 0,7-2-379 0 0,-19 9 157 0 0,21-8 283 0 0,-1 2 1 0 0,1 1-1 0 0,1 2 0 0 0,-1 2 0 0 0,28-1-440 0 0,39-6 488 0 0,-63 9-1856 0 0,-39 3-5798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18.4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5520 0 0,'2'1'24'0'0,"-1"0"1"0"0,0 0 0 0 0,0 0-1 0 0,0 0 1 0 0,0 0 0 0 0,0 0-1 0 0,0 0 1 0 0,-1 0-1 0 0,1 0 1 0 0,0 0 0 0 0,0 1-1 0 0,-1-1 1 0 0,1 0-1 0 0,-1 0 1 0 0,1 1 0 0 0,-1-1-1 0 0,0 1 1 0 0,1-1-1 0 0,-1 0 1 0 0,0 1 0 0 0,0-1-1 0 0,0 1 1 0 0,0-1 0 0 0,0 0-1 0 0,0 1 1 0 0,-1 0-25 0 0,5 25 208 0 0,2-9-133 0 0,-1 0-1 0 0,-1 1 1 0 0,0-1 0 0 0,-2 1-1 0 0,1 11-74 0 0,8 51 940 0 0,2-13 404 0 0,-7 11 768 0 0,-6-73-2084 0 0,-1-2 195 0 0,1 1-1 0 0,1 0 1 0 0,-1 0 0 0 0,1 0-1 0 0,-1-1 1 0 0,1 1-1 0 0,1 0-222 0 0,-2-4 14 0 0,0-1-1 0 0,0 1 1 0 0,0-1-1 0 0,1 1 1 0 0,-1-1-1 0 0,0 1 0 0 0,1-1 1 0 0,-1 1-1 0 0,1-1 1 0 0,-1 1-1 0 0,1-1 0 0 0,-1 1 1 0 0,0-1-1 0 0,1 0 1 0 0,0 1-1 0 0,-1-1 0 0 0,1 0 1 0 0,-1 1-1 0 0,1-1 1 0 0,-1 0-1 0 0,1 0 0 0 0,0 1-13 0 0,0-1-75 0 0,0 0 0 0 0,0 0-1 0 0,0 0 1 0 0,1-1 0 0 0,-1 1-1 0 0,0 0 1 0 0,0 0-1 0 0,1-1 1 0 0,-1 1 0 0 0,0 0-1 0 0,0-1 1 0 0,0 1-1 0 0,0-1 1 0 0,0 0 0 0 0,1 0 75 0 0,0 0-8496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18.7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27 7528 0 0,'-22'8'609'0'0,"20"-7"-533"0"0,0 0 0 0 0,0 0 0 0 0,0 0 0 0 0,0 0-1 0 0,0 0 1 0 0,-1-1 0 0 0,1 1 0 0 0,0 0 0 0 0,0-1 0 0 0,-2 0-76 0 0,2 1 69 0 0,-1-1 0 0 0,1 1 1 0 0,-1-1-1 0 0,1 1 1 0 0,-1 0-1 0 0,1 0 0 0 0,0 0 1 0 0,-1 0-1 0 0,1 0 0 0 0,0 1 1 0 0,0-1-1 0 0,0 1 1 0 0,0-1-1 0 0,0 1 0 0 0,0 0 1 0 0,0 0-1 0 0,0 0 1 0 0,1 0-1 0 0,-1 0 0 0 0,0 2-69 0 0,-6 7 155 0 0,1 2-1 0 0,1-1 0 0 0,-3 7-154 0 0,3-5-18 0 0,2-8 38 0 0,1 0 1 0 0,0 1 0 0 0,0 0 0 0 0,1 0-1 0 0,0-1 1 0 0,0 1 0 0 0,1 0-1 0 0,0 1 1 0 0,0-1 0 0 0,0 0-1 0 0,1 0 1 0 0,0 0 0 0 0,1 0 0 0 0,0 1-1 0 0,1 5-20 0 0,-1-6 17 0 0,1 1 0 0 0,0-1-1 0 0,0 1 1 0 0,1-1 0 0 0,0 0-1 0 0,1 0 1 0 0,-1 0 0 0 0,1 0-1 0 0,0-1 1 0 0,1 1 0 0 0,0-1-1 0 0,0 0 1 0 0,0 0 0 0 0,1-1-1 0 0,0 0 1 0 0,3 3-17 0 0,3 1 8 0 0,1-1-1 0 0,0 0 1 0 0,0 0 0 0 0,9 3-8 0 0,-16-9 19 0 0,0 0-1 0 0,0-1 1 0 0,0 1 0 0 0,0-1 0 0 0,1 0-1 0 0,-1-1 1 0 0,0 0 0 0 0,0 0 0 0 0,1 0-1 0 0,-1 0 1 0 0,0-1 0 0 0,6-2-19 0 0,-8 2 74 0 0,0 0 0 0 0,0-1 0 0 0,0 1 0 0 0,0-1 0 0 0,0 0 0 0 0,-1 0-1 0 0,1-1 1 0 0,0 1 0 0 0,-1-1 0 0 0,0 1 0 0 0,1-1 0 0 0,-1 0 0 0 0,-1-1 0 0 0,1 1 0 0 0,0 0 0 0 0,-1-1 0 0 0,1 0 0 0 0,-1 1-1 0 0,0-1 1 0 0,0 0 0 0 0,-1 0 0 0 0,1 0 0 0 0,-1-1-74 0 0,2-3 128 0 0,-1 1 1 0 0,-1-1-1 0 0,1 0 0 0 0,-1 0 0 0 0,-1 0 0 0 0,1 1 1 0 0,-2-1-1 0 0,1 0 0 0 0,-1 0 0 0 0,0 0 0 0 0,0 0 1 0 0,-2-2-129 0 0,-4-16 304 0 0,3 7-74 0 0,-2 1-1 0 0,0 0 0 0 0,-1 0 0 0 0,-1 0 0 0 0,0 1 0 0 0,-7-9-229 0 0,-29-51 627 0 0,43 65-2715 0 0,1 12-8650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0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 6520 0 0,'1'-1'77'0'0,"-1"0"1"0"0,1 0-1 0 0,0 0 0 0 0,-1 1 1 0 0,1-1-1 0 0,0 0 0 0 0,0 1 1 0 0,-1-1-1 0 0,1 0 0 0 0,0 1 1 0 0,0-1-1 0 0,0 1 0 0 0,0-1 1 0 0,0 1-1 0 0,0 0 0 0 0,0 0 1 0 0,0-1-1 0 0,0 1 0 0 0,0 0 1 0 0,0 0-1 0 0,0 0 1 0 0,0 0-1 0 0,0 0 0 0 0,0 0 1 0 0,0 0-1 0 0,0 0 0 0 0,0 0 1 0 0,0 1-1 0 0,0-1 0 0 0,0 0 1 0 0,0 0-1 0 0,0 1 0 0 0,0-1 1 0 0,0 1-1 0 0,0 0-77 0 0,2 0 197 0 0,-1 0-1 0 0,0 0 1 0 0,1 1-1 0 0,-1-1 1 0 0,0 1-1 0 0,0-1 1 0 0,1 1-1 0 0,-1 0 1 0 0,-1 0-1 0 0,1 0 1 0 0,0 0-1 0 0,0 0 1 0 0,-1 1-1 0 0,1-1-196 0 0,13 38 63 0 0,-1 0-1 0 0,-2 1 0 0 0,-1 0 0 0 0,-3 1 0 0 0,-1 0 1 0 0,-1 13-63 0 0,4-5 314 0 0,-6-35-168 0 0,-1 0 0 0 0,0 1 0 0 0,-1 4-146 0 0,6 24 247 0 0,-6-38-189 0 0,0 1 0 0 0,-1 0-1 0 0,1-1 1 0 0,-2 1-1 0 0,1 0 1 0 0,-1 0 0 0 0,0-1-1 0 0,0 1 1 0 0,0 0-1 0 0,-1 0 1 0 0,-1 1-58 0 0,2-8-53 0 0,0 0-1 0 0,0 0 1 0 0,-1 0-1 0 0,1 1 1 0 0,0-1 0 0 0,0 0-1 0 0,-1 0 1 0 0,1 0 0 0 0,0 0-1 0 0,-1 0 1 0 0,1 0-1 0 0,0 0 1 0 0,0 1 0 0 0,-1-1-1 0 0,1 0 1 0 0,0 0 0 0 0,-1 0-1 0 0,1 0 1 0 0,0 0-1 0 0,-1 0 1 0 0,1-1 0 0 0,0 1-1 0 0,0 0 1 0 0,-1 0 0 0 0,1 0-1 0 0,0 0 1 0 0,-1 0-1 0 0,1 0 1 0 0,0 0 0 0 0,0-1-1 0 0,-1 1 54 0 0,1 0-8818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19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1 510 8032 0 0,'11'2'651'0'0,"-11"-2"-587"0"0,1 0 0 0 0,-1 1 0 0 0,1-1 0 0 0,-1 0 0 0 0,1 0-1 0 0,0 0 1 0 0,-1 0 0 0 0,1 0 0 0 0,-1 1 0 0 0,1-1 0 0 0,0 0 0 0 0,-1-1 0 0 0,1 1 0 0 0,0 0 0 0 0,-1 0 0 0 0,1 0 0 0 0,-1 0 0 0 0,1 0 0 0 0,-1-1 0 0 0,1 1 0 0 0,0 0-64 0 0,0-1 358 0 0,-1 1-30 0 0,6-10 1020 0 0,1-1-714 0 0,-2-14-301 0 0,0 0-1 0 0,-2 0 0 0 0,-1-1 0 0 0,-1 1 1 0 0,-1-15-333 0 0,-1 8 471 0 0,2-1 1 0 0,3-9-472 0 0,0-18 406 0 0,-4 52-348 0 0,0 0 0 0 0,1 0 0 0 0,0 0 0 0 0,0 0 0 0 0,1 0 0 0 0,0 0 0 0 0,0 1 0 0 0,1-1 1 0 0,0 1-1 0 0,1-1 0 0 0,-1 1 0 0 0,1 0 0 0 0,1 0 0 0 0,-1 1 0 0 0,1-1 0 0 0,0 1 0 0 0,1 0 0 0 0,2-2-58 0 0,-2 3 66 0 0,-6 4-43 0 0,1 0 0 0 0,0 0-1 0 0,0 1 1 0 0,0-1 0 0 0,0 0 0 0 0,0 0-1 0 0,0 0 1 0 0,0 1 0 0 0,0-1 0 0 0,0 0-1 0 0,0 1 1 0 0,0-1 0 0 0,0 1-1 0 0,0 0 1 0 0,0-1 0 0 0,1 1 0 0 0,-1 0-1 0 0,0 0 1 0 0,0-1 0 0 0,1 1-1 0 0,-1 0 1 0 0,0 0 0 0 0,0 0 0 0 0,1 1-1 0 0,-1-1 1 0 0,0 0 0 0 0,0 0 0 0 0,0 1-1 0 0,0-1 1 0 0,1 0 0 0 0,-1 1-1 0 0,1 0-22 0 0,1 1 0 0 0,0 1 0 0 0,-1 0 0 0 0,1-1 0 0 0,-1 1 0 0 0,1 0 0 0 0,-1 0 0 0 0,0 1 0 0 0,1 2 0 0 0,5 6 3 0 0,115 172 18 0 0,-62-105-21 0 0,-52-68 1 0 0,1 0 0 0 0,0 0 0 0 0,1-1 0 0 0,0-1 0 0 0,0 1-1 0 0,1-2 1 0 0,0 0 0 0 0,1 0-1 0 0,-8-4 11 0 0,1-1-1 0 0,-1 0 1 0 0,1 0 0 0 0,-1-1-1 0 0,1 1 1 0 0,0-1 0 0 0,0-1-1 0 0,0 1 1 0 0,1-1 0 0 0,-1 0-1 0 0,0 0 1 0 0,0-1 0 0 0,0 1-1 0 0,1-2 1 0 0,-1 1-11 0 0,-4-1 14 0 0,0 1 1 0 0,-1-1-1 0 0,1 0 1 0 0,0 0-1 0 0,-1 0 0 0 0,1 0 1 0 0,-1 0-1 0 0,0 0 0 0 0,1 0 1 0 0,-1-1-1 0 0,0 1 0 0 0,1 0 1 0 0,-1-1-1 0 0,0 1 0 0 0,0-1 1 0 0,0 0-1 0 0,-1 1 0 0 0,1-1 1 0 0,0 0-1 0 0,0 1 0 0 0,-1-1 1 0 0,1 0-1 0 0,-1 0 0 0 0,0 1 1 0 0,1-2-15 0 0,1-30 341 0 0,-1-1 1 0 0,-3-26-342 0 0,1 39 97 0 0,-7-32 252 0 0,6 43-202 0 0,0-1 0 0 0,1 1 1 0 0,0-1-1 0 0,0 1 0 0 0,1-7-147 0 0,5-40 819 0 0,2 54-3377 0 0,-6 2-10461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19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215 100 8240 0 0,'-6'-3'439'0'0,"1"-1"1"0"0,0 0 0 0 0,1 0-1 0 0,-1 0 1 0 0,1 0 0 0 0,-1-1-1 0 0,1 0 1 0 0,0 0-440 0 0,-22-23 1919 0 0,22 25-1891 0 0,-1-1 0 0 0,0 1 0 0 0,1-1 0 0 0,-2 1 0 0 0,1 1 0 0 0,0-1 0 0 0,0 1 0 0 0,-1 0 0 0 0,1 0 0 0 0,-1 1 1 0 0,0-1-1 0 0,0 1 0 0 0,1 1 0 0 0,-1-1 0 0 0,-3 1-28 0 0,8 0 6 0 0,0 0 1 0 0,0 0 0 0 0,0 1-1 0 0,0-1 1 0 0,0 1-1 0 0,0-1 1 0 0,0 1-1 0 0,0-1 1 0 0,0 1-1 0 0,1-1 1 0 0,-1 1 0 0 0,0 0-1 0 0,0-1 1 0 0,0 1-1 0 0,1 0 1 0 0,-1 0-1 0 0,0 0 1 0 0,1-1 0 0 0,-1 1-1 0 0,1 0 1 0 0,-1 0-1 0 0,1 0 1 0 0,0 0-7 0 0,-12 28 64 0 0,10-22-50 0 0,-5 11 1 0 0,2 1-1 0 0,0 0 1 0 0,-1 11-15 0 0,5-23 3 0 0,0 0 0 0 0,0 0 1 0 0,1 0-1 0 0,0 0 0 0 0,1 1 1 0 0,-1-1-1 0 0,1 0 0 0 0,1 0 1 0 0,-1 0-1 0 0,1 0 0 0 0,2 3-3 0 0,-1-4 4 0 0,3 11 10 0 0,2-1-1 0 0,0 0 1 0 0,0-1 0 0 0,2 0-1 0 0,3 5-13 0 0,9 8 15 0 0,2-1-1 0 0,0-1 0 0 0,2-1 1 0 0,1-1-1 0 0,24 17-14 0 0,-44-38 3 0 0,-2 1 0 0 0,1 1-1 0 0,0-1 1 0 0,-1 1 0 0 0,0 0-1 0 0,0 1 1 0 0,0-1 0 0 0,-1 1-1 0 0,4 5-2 0 0,1 1 2 0 0,-8-12 1 0 0,-1 0-1 0 0,1 1 0 0 0,0-1 1 0 0,-1 0-1 0 0,1 1 0 0 0,-1-1 1 0 0,1 1-1 0 0,-1-1 0 0 0,0 1 0 0 0,1-1 1 0 0,-1 1-1 0 0,1-1 0 0 0,-1 1 1 0 0,0-1-1 0 0,1 1 0 0 0,-1-1 1 0 0,0 1-1 0 0,0-1 0 0 0,0 1 0 0 0,1 0 1 0 0,-1-1-1 0 0,0 1 0 0 0,0 0 1 0 0,0-1-1 0 0,0 1 0 0 0,0 0 1 0 0,0-1-1 0 0,0 1 0 0 0,0-1 0 0 0,0 1 1 0 0,0 0-1 0 0,-1-1 0 0 0,1 1 1 0 0,0 0-1 0 0,0-1 0 0 0,0 1 1 0 0,-1-1-1 0 0,1 1 0 0 0,-1 0-2 0 0,-2 1 79 0 0,0 1-1 0 0,-1-1 1 0 0,0 1-1 0 0,0-1 0 0 0,0 0 1 0 0,0 0-1 0 0,0-1 1 0 0,-2 2-79 0 0,-21 8 322 0 0,11-4-135 0 0,-1-1 0 0 0,0-1 1 0 0,-1 0-1 0 0,-4 0-187 0 0,20-5 17 0 0,-23 3 150 0 0,22-3-317 0 0,0 0-1 0 0,0 0 1 0 0,0 0 0 0 0,1 1 0 0 0,-1-1 0 0 0,0 1-1 0 0,0 0 1 0 0,0 0 0 0 0,1 0 0 0 0,-1 0-1 0 0,0 0 1 0 0,-1 1 150 0 0,2-1-10538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1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20 176 5016 0 0,'0'0'896'0'0,"-2"-5"0"0"0,1 3-755 0 0,-10-27 1493 0 0,11 28-1593 0 0,-1 0 0 0 0,1-1 1 0 0,0 1-1 0 0,0 0 0 0 0,0 0 0 0 0,0-1 1 0 0,0 1-1 0 0,0 0 0 0 0,0 0 1 0 0,0-1-1 0 0,1 1 0 0 0,-1 0 0 0 0,0 0 1 0 0,1 0-1 0 0,-1-1 0 0 0,1 1 0 0 0,0 0 1 0 0,-1 0-1 0 0,1 0 0 0 0,0 0 0 0 0,-1 0 1 0 0,1 0-1 0 0,0 0 0 0 0,0 0 0 0 0,0 0 1 0 0,0 1-42 0 0,7-7 10 0 0,0-1 0 0 0,0 1 0 0 0,-1-1 0 0 0,3-5-10 0 0,-5 7 12 0 0,-1 0 1 0 0,2 0-1 0 0,-1 1 0 0 0,0-1 1 0 0,1 1-1 0 0,0 0 1 0 0,1 1-1 0 0,-1 0 1 0 0,4-3-13 0 0,-1 3 12 0 0,-7 3 140 0 0,0 0-1 0 0,0 0 1 0 0,0 0 0 0 0,1 0 0 0 0,-1 0 0 0 0,0 1 0 0 0,1-1-1 0 0,-1 1 1 0 0,3-1-152 0 0,-4 1 38 0 0,0 1 0 0 0,0-1 0 0 0,0 0-1 0 0,0 1 1 0 0,0-1 0 0 0,0 1 0 0 0,0-1 0 0 0,1 1-1 0 0,-2 0 1 0 0,1-1 0 0 0,0 1 0 0 0,0 0 0 0 0,0 0-1 0 0,0-1 1 0 0,0 1 0 0 0,-1 0 0 0 0,1 0 0 0 0,0 0-1 0 0,-1 0 1 0 0,1 0 0 0 0,-1 0 0 0 0,1 0 0 0 0,0 1-38 0 0,10 17 238 0 0,-8-15-207 0 0,0 1-1 0 0,0 0 1 0 0,-1 0-1 0 0,1 0 1 0 0,-1 0-1 0 0,0 0 0 0 0,0 1 1 0 0,-1-1-1 0 0,0 0 1 0 0,0 1-1 0 0,0-1 1 0 0,-1 1-1 0 0,1 2-30 0 0,-1 10 38 0 0,-1 1-1 0 0,-1 0 1 0 0,0-1-1 0 0,-1 1 1 0 0,-1-1-1 0 0,-1 0 1 0 0,-1 0-1 0 0,0-1 0 0 0,-1 0 1 0 0,-2 2-38 0 0,-4 6 79 0 0,-1-1 1 0 0,-1 0-1 0 0,-2-1 0 0 0,-5 6-79 0 0,17-21 14 0 0,0-1-1 0 0,0 1 0 0 0,1 0 0 0 0,-2 7-13 0 0,-14 22 82 0 0,16-30-69 0 0,1 0-1 0 0,-1-1 1 0 0,1 1 0 0 0,0 1 0 0 0,1-1-1 0 0,-1 0 1 0 0,2 1 0 0 0,-1-1 0 0 0,0 4-13 0 0,-8 24-63 0 0,10-34 56 0 0,0-1 1 0 0,0 1-1 0 0,0 0 0 0 0,0-1 1 0 0,0 1-1 0 0,0 0 0 0 0,0-1 1 0 0,0 1-1 0 0,1 0 0 0 0,-1 0 1 0 0,0-1-1 0 0,0 1 0 0 0,1 0 1 0 0,-1-1-1 0 0,0 1 0 0 0,1-1 1 0 0,-1 1-1 0 0,0 0 0 0 0,1-1 1 0 0,-1 1-1 0 0,1-1 0 0 0,-1 1 1 0 0,1-1-1 0 0,-1 1 0 0 0,1-1 1 0 0,-1 0-1 0 0,1 1 7 0 0,20 0-227 0 0,-8-1 231 0 0,0-2-56 0 0,0 0-1 0 0,0 0 0 0 0,0-1 1 0 0,-1 0-1 0 0,1-1 1 0 0,-1-1-1 0 0,0 0 0 0 0,2-2 53 0 0,-5 3-1 0 0,-2 3 57 0 0,0 0 0 0 0,0 0 1 0 0,0 0-1 0 0,0 1 0 0 0,0 0 1 0 0,0 0-1 0 0,1 1 0 0 0,-1 0 1 0 0,0 0-1 0 0,0 1 0 0 0,-1 0 1 0 0,4 1-57 0 0,8 1 13 0 0,50 7-1648 0 0,-54-9-6803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1.7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 9848 0 0,'4'-19'3614'0'0,"-1"21"-1129"0"0,-2 11-1353 0 0,-1-10-3261 0 0,0-2-8549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4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106 0 2808 0 0,'-2'2'153'0'0,"0"0"0"0"0,0 0 0 0 0,1 0 0 0 0,-1 0 0 0 0,0 1 0 0 0,1-1-1 0 0,0 0 1 0 0,-1 1 0 0 0,1-1 0 0 0,0 1 0 0 0,0 0-153 0 0,-7 13 1344 0 0,-5 7-1257 0 0,2 0 0 0 0,0 1 0 0 0,2 1 0 0 0,1 0 0 0 0,0 0 0 0 0,2 0 0 0 0,1 1 0 0 0,0 6-87 0 0,2 42-158 0 0,6-30 274 0 0,-3 10-3 0 0,0-53-90 0 0,0-1-1 0 0,0 0-2 0 0,0 0 8 0 0,0 0-2 0 0,0 0-1 0 0,0 0 6 0 0,2-12-731 0 0,-1 11-3648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4.6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 4912 0 0,'0'0'1'0'0,"1"1"1"0"0,-1-1-1 0 0,1 0 1 0 0,-1 0-1 0 0,0 1 1 0 0,1-1-1 0 0,-1 0 1 0 0,1 0-1 0 0,-1 0 1 0 0,0 1 0 0 0,1-1-1 0 0,-1 0 1 0 0,1 0-1 0 0,-1 0 1 0 0,1 0-1 0 0,-1 0 1 0 0,1 0-1 0 0,-1 0 1 0 0,1 0-1 0 0,-1 0 1 0 0,1 0-1 0 0,-1 0 1 0 0,1 0-1 0 0,-1-1 1 0 0,0 1-1 0 0,1 0 1 0 0,-1 0-1 0 0,1 0 1 0 0,-1-1-1 0 0,1 1 1 0 0,-1 0-2 0 0,3-15 99 0 0,-3 13-91 0 0,1 1-1 0 0,-1-1 1 0 0,0 0 0 0 0,0 0 0 0 0,1 0-1 0 0,-1 1 1 0 0,1-1 0 0 0,-1 0 0 0 0,1 1-1 0 0,0-1 1 0 0,-1 0 0 0 0,1 1 0 0 0,0-1 0 0 0,1-1-8 0 0,-1 3 14 0 0,-1 0 1 0 0,1 0 0 0 0,-1-1 0 0 0,1 1 0 0 0,-1 0 0 0 0,1 0 0 0 0,-1-1 0 0 0,1 1 0 0 0,-1 0 0 0 0,1 0 0 0 0,-1 0-1 0 0,1 0 1 0 0,-1 0 0 0 0,1 0 0 0 0,-1 0 0 0 0,1 0 0 0 0,-1 0 0 0 0,1 0 0 0 0,-1 0 0 0 0,1 0 0 0 0,-1 0 0 0 0,1 0-1 0 0,-1 1 1 0 0,1-1 0 0 0,-1 0 0 0 0,1 0 0 0 0,-1 1 0 0 0,1-1 0 0 0,-1 0 0 0 0,1 0 0 0 0,-1 1 0 0 0,0-1 0 0 0,1 1-1 0 0,-1-1 1 0 0,1 0-15 0 0,15 18 433 0 0,-12-12-402 0 0,20 15 116 0 0,-18-16-107 0 0,0 0 1 0 0,0 1-1 0 0,0-1 0 0 0,-1 1 1 0 0,0 1-1 0 0,4 5-40 0 0,104 170 484 0 0,-107-172-494 0 0,0-2 113 0 0,-1 1 0 0 0,0 0-1 0 0,-1 0 1 0 0,0 0 0 0 0,0 0 0 0 0,-1 1-1 0 0,0-1 1 0 0,0 1 0 0 0,-1 0-1 0 0,-1 0 1 0 0,1 6-103 0 0,-2-9 78 0 0,0-1-1 0 0,0 1 1 0 0,-1-1-1 0 0,0 1 1 0 0,0-1 0 0 0,0 1-1 0 0,-1-1 1 0 0,0 0-1 0 0,0 0 1 0 0,0 0-1 0 0,-1 0 1 0 0,0 0 0 0 0,0-1-1 0 0,-1 1 1 0 0,0-1-1 0 0,-2 4-77 0 0,-10 12 266 0 0,12-15-186 0 0,0 1-1 0 0,-1-1 0 0 0,0 0 1 0 0,0 0-1 0 0,-1 0 0 0 0,0-1 1 0 0,0 0-1 0 0,0 0 0 0 0,-4 2-79 0 0,-29 16 505 0 0,30-17-362 0 0,-1 0 0 0 0,0 0 0 0 0,0-1 0 0 0,0 0 0 0 0,-1-1 0 0 0,-2 1-143 0 0,4-3 179 0 0,1 0 0 0 0,-1-1 1 0 0,1 1-1 0 0,-1-2 0 0 0,-6 1-179 0 0,14-1 93 0 0,1 0-17 0 0,0 0-53 0 0,3-13-1579 0 0,-2 13-6497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5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237 17 5320 0 0,'-1'-1'336'0'0,"0"0"-259"0"0,1 0 1 0 0,0 0-1 0 0,-1 0 1 0 0,1 0-1 0 0,-1 1 0 0 0,1-1 1 0 0,-1 0-1 0 0,1 0 1 0 0,-1 1-1 0 0,0-1 1 0 0,1 0-1 0 0,-1 1 1 0 0,0-1-1 0 0,1 1 0 0 0,-1-1 1 0 0,0 1-1 0 0,0-1 1 0 0,0 1-1 0 0,1-1 1 0 0,-1 1-1 0 0,0 0 0 0 0,0-1 1 0 0,0 1-1 0 0,0 0 1 0 0,0 0-1 0 0,0 0 1 0 0,0 0-1 0 0,0 0 0 0 0,1 0 1 0 0,-1 0-1 0 0,0 0 1 0 0,0 0-1 0 0,0 0 1 0 0,0 0-1 0 0,0 0 1 0 0,0 1-1 0 0,0-1 0 0 0,0 1-77 0 0,-4 2 39 0 0,-1-1 0 0 0,1 1 0 0 0,-1-1 0 0 0,1 0 0 0 0,-1-1 0 0 0,1 1 0 0 0,-1-1 0 0 0,0 0 0 0 0,0 0 0 0 0,-1-1-39 0 0,2 0 72 0 0,-1 1 0 0 0,0 0 1 0 0,1 0-1 0 0,-1 0 0 0 0,0 1 1 0 0,1 0-1 0 0,0 0 1 0 0,-1 0-1 0 0,1 0 0 0 0,0 1 1 0 0,-4 3-73 0 0,3-1 141 0 0,0 0-1 0 0,1 1 1 0 0,-1 0 0 0 0,1 0 0 0 0,0 0 0 0 0,1 0 0 0 0,-1 1-1 0 0,1 0 1 0 0,1 0 0 0 0,-1 0 0 0 0,1 1 0 0 0,1-1 0 0 0,-1 1-1 0 0,0 5-140 0 0,-1 10 113 0 0,1 1-1 0 0,1-1 0 0 0,2 1 0 0 0,0 7-112 0 0,1-5 117 0 0,-1 186 627 0 0,0-210-736 0 0,0 0 1 0 0,1 0-1 0 0,-1-1 0 0 0,1 1 0 0 0,0 0 1 0 0,-1-1-1 0 0,1 1 0 0 0,0 0 1 0 0,0-1-1 0 0,0 1 0 0 0,0-1 1 0 0,0 0-1 0 0,0 1 0 0 0,1-1 0 0 0,-1 0 1 0 0,0 1-1 0 0,1-1 0 0 0,-1 0 1 0 0,1 0-1 0 0,-1 0 0 0 0,1-1 1 0 0,0 1-1 0 0,-1 0 0 0 0,1 0 0 0 0,0-1-7 0 0,1 2 6 0 0,1-1 0 0 0,-1 0 1 0 0,1 0-1 0 0,0 0 0 0 0,-1 0 1 0 0,1-1-1 0 0,0 1 0 0 0,0-1 1 0 0,0 0-1 0 0,-1 0 1 0 0,1 0-1 0 0,0-1-7 0 0,25-5 34 0 0,1 1 0 0 0,-1 1 1 0 0,15 0-35 0 0,-43 4-67 0 0,1 0 1 0 0,0 0-1 0 0,0 0 0 0 0,-1 0 1 0 0,1-1-1 0 0,0 1 1 0 0,-1-1-1 0 0,1 1 1 0 0,-1-1-1 0 0,1 0 1 0 0,-1 1-1 0 0,1-1 1 0 0,-1 0-1 0 0,2-1 67 0 0,-1 1-752 0 0,0-1-7668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5.4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8 136 5520 0 0,'-1'0'5'0'0,"1"0"0"0"0,0 0 0 0 0,-1 0-1 0 0,1 0 1 0 0,0-1 0 0 0,-1 1 0 0 0,1 0 0 0 0,0 0 0 0 0,-1 0 0 0 0,1-1 0 0 0,0 1 0 0 0,-1 0 0 0 0,1-1-1 0 0,0 1 1 0 0,0 0 0 0 0,-1-1 0 0 0,1 1 0 0 0,0 0 0 0 0,0-1 0 0 0,0 1 0 0 0,-1 0 0 0 0,1-1 0 0 0,0 1-1 0 0,0-1 1 0 0,0 1 0 0 0,0 0 0 0 0,0-1 0 0 0,0 1 0 0 0,0-1 0 0 0,0 1 0 0 0,0 0 0 0 0,0-1 0 0 0,0 1-1 0 0,0-1 1 0 0,0 1 0 0 0,0 0 0 0 0,0-1 0 0 0,0 1 0 0 0,1-1 0 0 0,-1 1 0 0 0,0 0 0 0 0,0-1-1 0 0,0 1 1 0 0,1 0 0 0 0,-1-1 0 0 0,0 1 0 0 0,0 0 0 0 0,1-1 0 0 0,-1 1 0 0 0,0 0 0 0 0,1 0 0 0 0,-1-1-1 0 0,1 1-3 0 0,24-21 385 0 0,-16 14-327 0 0,9-5 36 0 0,0 1-1 0 0,0 1 1 0 0,1 1-1 0 0,0 1 0 0 0,20-6-94 0 0,23-11-476 0 0,-58 24-3961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5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4120 0 0,'0'328'6297'0'0,"-5"-214"-6712"0"0,5-114-6739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6.1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1 141 5520 0 0,'0'0'9'0'0,"0"0"0"0"0,0 0 0 0 0,0 0 0 0 0,0 0 0 0 0,0 1 0 0 0,0-1 0 0 0,0 0 0 0 0,0 0 0 0 0,0 0 0 0 0,1 1 0 0 0,-1-1 0 0 0,0 0 0 0 0,0 0 0 0 0,0 0-1 0 0,0 0 1 0 0,0 1 0 0 0,0-1 0 0 0,0 0 0 0 0,1 0 0 0 0,-1 0 0 0 0,0 0 0 0 0,0 0 0 0 0,0 1 0 0 0,0-1 0 0 0,0 0 0 0 0,1 0 0 0 0,-1 0 0 0 0,0 0 0 0 0,0 0 0 0 0,0 0 0 0 0,1 0 0 0 0,-1 0 0 0 0,0 0 0 0 0,0 0 0 0 0,0 0 0 0 0,1 0 0 0 0,-1 0 0 0 0,0 0 0 0 0,0 0 0 0 0,0 0 0 0 0,0 0 0 0 0,1 0 0 0 0,-1 0 0 0 0,0 0 0 0 0,0 0 0 0 0,0 0 0 0 0,1 0-9 0 0,14-7 933 0 0,13-12 474 0 0,-19 13-1317 0 0,0 0 0 0 0,0 1-1 0 0,0 0 1 0 0,1 0 0 0 0,8-2-90 0 0,25-13 242 0 0,-18 8-101 0 0,1 1 0 0 0,0 2 0 0 0,0 0-1 0 0,1 2 1 0 0,13-2-141 0 0,-26 6 11 0 0,-1 1-6 0 0,-1 1 1 0 0,1 0-1 0 0,-1 1 1 0 0,1 0 0 0 0,11 2-6 0 0,19 0-1423 0 0,-18-2-4510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1:31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7736 0 0,'0'-1'135'0'0,"0"-1"0"0"0,0 1-1 0 0,1-1 1 0 0,-1 0 0 0 0,1 1 0 0 0,-1-1 0 0 0,1 1 0 0 0,-1-1 0 0 0,1 1 0 0 0,0 0 0 0 0,-1-1-1 0 0,1 1 1 0 0,0 0 0 0 0,0-1 0 0 0,0 1 0 0 0,0 0 0 0 0,0 0 0 0 0,0 0 0 0 0,1 0 0 0 0,-1-1-135 0 0,3 0 172 0 0,0 0 1 0 0,-1-1-1 0 0,1 1 0 0 0,0 1 1 0 0,0-1-1 0 0,0 0 1 0 0,1 1-1 0 0,0 0-172 0 0,3-1 60 0 0,1 0-1 0 0,0 1 1 0 0,0 0-1 0 0,-1 0 1 0 0,1 1-1 0 0,0 0 0 0 0,0 1 1 0 0,0 0-60 0 0,4 4 5 0 0,0 0-1 0 0,0 0 1 0 0,0 1-1 0 0,-1 1 1 0 0,0 0-1 0 0,-1 1 1 0 0,0 0-1 0 0,0 0 1 0 0,6 7-5 0 0,-9-8 12 0 0,5 5 11 0 0,0 2-1 0 0,0-1 0 0 0,-1 2 0 0 0,-1 0 1 0 0,9 14-23 0 0,-7-9 36 0 0,1-1 1 0 0,0-1 0 0 0,2 0-37 0 0,28 31 607 0 0,18 29-607 0 0,-8-10 254 0 0,9-10 145 0 0,-37-40-267 0 0,-25-17-125 0 0,0 0 0 0 0,0 0 1 0 0,0-1-1 0 0,0 1 0 0 0,0-1 0 0 0,1 1 0 0 0,-1-1 0 0 0,0 1 0 0 0,0-1 1 0 0,0 0-1 0 0,0 0 0 0 0,1 1 0 0 0,-1-1 0 0 0,0 0 0 0 0,0 0 0 0 0,0 0 1 0 0,1 0-1 0 0,-1 0 0 0 0,0-1 0 0 0,0 1 0 0 0,0 0 0 0 0,0 0 0 0 0,1-1 1 0 0,0 0-8 0 0,-2 1-78 0 0,0-1 0 0 0,0 1 0 0 0,0-1 1 0 0,0 1-1 0 0,0-1 0 0 0,0 1 1 0 0,0-1-1 0 0,0 0 0 0 0,0 1 0 0 0,0-1 1 0 0,0 1-1 0 0,0-1 0 0 0,0 1 1 0 0,-1-1-1 0 0,1 1 0 0 0,0-1 0 0 0,0 0 1 0 0,-1 1-1 0 0,1 0 0 0 0,0-1 1 0 0,-1 1 77 0 0,1-1-8928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6.4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250 3 5224 0 0,'0'0'12'0'0,"0"0"1"0"0,0-1-1 0 0,0 1 1 0 0,0 0-1 0 0,-1 0 1 0 0,1 0-1 0 0,0 0 1 0 0,0-1-1 0 0,0 1 1 0 0,0 0-1 0 0,-1 0 1 0 0,1 0-1 0 0,0 0 0 0 0,0 0 1 0 0,0 0-1 0 0,-1 0 1 0 0,1 0-1 0 0,0 0 1 0 0,0-1-1 0 0,0 1 1 0 0,-1 0-1 0 0,1 0 1 0 0,0 0-1 0 0,0 0 1 0 0,-1 0-1 0 0,1 0 1 0 0,0 0-1 0 0,0 0 1 0 0,0 1-1 0 0,-1-1 1 0 0,1 0-1 0 0,0 0 1 0 0,0 0-1 0 0,0 0 0 0 0,-1 0 1 0 0,1 0-1 0 0,0 0 1 0 0,0 0-1 0 0,0 0 1 0 0,0 1-1 0 0,-1-1 1 0 0,1 0-1 0 0,0 0 1 0 0,0 0-1 0 0,0 0 1 0 0,0 1-1 0 0,0-1 1 0 0,-1 0-1 0 0,1 0 1 0 0,0 0-1 0 0,0 1 1 0 0,0-1-1 0 0,0 0 1 0 0,0 0-1 0 0,0 0 0 0 0,0 1 1 0 0,0-1-1 0 0,0 0 1 0 0,0 0-1 0 0,0 0 1 0 0,0 1-1 0 0,0-1 1 0 0,0 0-1 0 0,0 0 1 0 0,0 1-1 0 0,0-1 1 0 0,0 0-1 0 0,0 0 1 0 0,0 0-1 0 0,0 1-12 0 0,0-2 69 0 0,-1 1 0 0 0,0-1 0 0 0,0 1 0 0 0,1-1 0 0 0,-1 1 0 0 0,0 0 0 0 0,0-1 0 0 0,0 1 0 0 0,0 0 0 0 0,1 0 0 0 0,-1-1 0 0 0,0 1 0 0 0,0 0 0 0 0,0 0 0 0 0,0 0 0 0 0,0 0 0 0 0,0 0 0 0 0,1 1 0 0 0,-1-1 0 0 0,0 0 0 0 0,0 0 0 0 0,0 0 0 0 0,0 1 0 0 0,0-1 0 0 0,1 0 0 0 0,-1 1 0 0 0,0 0-69 0 0,-8 4 346 0 0,0 0 0 0 0,-1-1 0 0 0,0 0 0 0 0,-9 3-346 0 0,-20 8 562 0 0,-38 27 1246 0 0,73-40-1743 0 0,1 1 0 0 0,0 0 1 0 0,0 0-1 0 0,0 0 0 0 0,0 0 0 0 0,1 0 0 0 0,-1 1 0 0 0,1-1 0 0 0,0 1 0 0 0,0-1 0 0 0,0 1 0 0 0,0 0 0 0 0,1 0 0 0 0,-1 0 1 0 0,1 0-1 0 0,0 0 0 0 0,0 0 0 0 0,1 0 0 0 0,-1 2-65 0 0,-1 9 41 0 0,1 0 1 0 0,1 0-1 0 0,0-1 1 0 0,3 16-42 0 0,-2-23 19 0 0,1-1 0 0 0,0 1 0 0 0,1-1 0 0 0,-1 0 0 0 0,1 1 0 0 0,1-1-1 0 0,1 3-18 0 0,9 17 33 0 0,6 30 24 0 0,-15-39-30 0 0,0-1 0 0 0,2-1-1 0 0,0 1 1 0 0,1 0-27 0 0,-3-6 29 0 0,-1-1-1 0 0,0 1 0 0 0,-1 0 1 0 0,0 0-1 0 0,-1 0 0 0 0,0 0 0 0 0,0 3-28 0 0,-1-2 41 0 0,1 0 0 0 0,1 1-1 0 0,0-1 1 0 0,1 0 0 0 0,3 8-41 0 0,-3-12 20 0 0,-4-6-17 0 0,0 0 0 0 0,0 0 0 0 0,1-1 0 0 0,-1 1 0 0 0,0 0 0 0 0,1 0 0 0 0,-1 0 1 0 0,1-1-1 0 0,-1 1 0 0 0,1 0 0 0 0,-1 0 0 0 0,1-1 0 0 0,0 1 0 0 0,-1 0 0 0 0,1-1 0 0 0,0 1 0 0 0,0-1 0 0 0,-1 1 1 0 0,1-1-1 0 0,0 1 0 0 0,0-1 0 0 0,0 0 0 0 0,0 1 0 0 0,-1-1 0 0 0,1 0 0 0 0,0 0 0 0 0,0 1 0 0 0,0-1 0 0 0,0 0 1 0 0,0 0-1 0 0,0 0 0 0 0,0 0 0 0 0,0 0 0 0 0,0-1-3 0 0,21-12 43 0 0,-18 13-68 0 0,-1-1 0 0 0,1-1 0 0 0,-1 1 0 0 0,1 0 1 0 0,-1-1-1 0 0,0 0 0 0 0,1 1 0 0 0,-1-1 1 0 0,0-1-1 0 0,3-1 25 0 0,1-2-1551 0 0,-4 5-7186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6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1 232 4912 0 0,'5'2'6'0'0,"-4"-2"14"0"0,-1 0-1 0 0,1 1 1 0 0,0-1 0 0 0,0 1-1 0 0,0-1 1 0 0,0 0 0 0 0,0 0-1 0 0,0 0 1 0 0,0 1 0 0 0,0-1-1 0 0,0 0 1 0 0,0 0 0 0 0,0 0-1 0 0,0-1 1 0 0,0 1-1 0 0,0 0 1 0 0,0 0 0 0 0,0 0-1 0 0,0-1 1 0 0,0 1 0 0 0,0 0-1 0 0,0-1 1 0 0,0 1 0 0 0,-1-1-1 0 0,1 1 1 0 0,0-1-1 0 0,0 0 1 0 0,0 1 0 0 0,-1-1-1 0 0,1 0 1 0 0,0 1 0 0 0,-1-1-1 0 0,1 0 1 0 0,-1 0 0 0 0,1 0-1 0 0,0 0-19 0 0,36-28 2069 0 0,-14 5-1884 0 0,2 2 0 0 0,0 0 0 0 0,2 1 0 0 0,0 2-1 0 0,15-8-184 0 0,69-25-1649 0 0,-97 45-3336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7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1 114 3712 0 0,'1'2'96'0'0,"1"0"1"0"0,-1 0 0 0 0,0 0-1 0 0,0 0 1 0 0,0 0-1 0 0,0 0 1 0 0,-1 0-1 0 0,1 1 1 0 0,-1-1-1 0 0,1 0 1 0 0,-1 0 0 0 0,0 1-1 0 0,0-1 1 0 0,0 1-97 0 0,0 43 231 0 0,-1-13 34 0 0,9 45 152 0 0,-3-39 855 0 0,0 36-1272 0 0,-5-28 2343 0 0,-10-60 298 0 0,7 1-2502 0 0,1 0 1 0 0,0 0-1 0 0,1 0 1 0 0,0 0-1 0 0,1-1 1 0 0,0 1-1 0 0,2-7-139 0 0,0-20 244 0 0,-2 25-153 0 0,2-1 0 0 0,0 0 0 0 0,0 1 1 0 0,2-1-1 0 0,0 1 0 0 0,0 0 0 0 0,1 0 0 0 0,1 1 0 0 0,3-6-91 0 0,1 1 124 0 0,0-1 0 0 0,2 2 0 0 0,0-1 0 0 0,1 2 0 0 0,0 0 0 0 0,7-5-124 0 0,-15 17 69 0 0,0 0 1 0 0,0 0-1 0 0,1 1 1 0 0,-1-1-1 0 0,1 1 0 0 0,0 1 1 0 0,0-1-1 0 0,0 1 1 0 0,1 0-1 0 0,-1 0 0 0 0,0 1 1 0 0,1 0-1 0 0,-1 0 1 0 0,1 0-1 0 0,0 1 1 0 0,2 0-70 0 0,-7 1 20 0 0,-1 0 0 0 0,1 0 0 0 0,-1 0 1 0 0,0 0-1 0 0,0 0 0 0 0,1 0 1 0 0,-1 0-1 0 0,0 1 0 0 0,0-1 1 0 0,0 0-1 0 0,0 1 0 0 0,0-1 0 0 0,-1 1 1 0 0,1-1-1 0 0,0 1 0 0 0,-1-1 1 0 0,1 2-21 0 0,8 30 185 0 0,-9-25-161 0 0,0-1-1 0 0,-1 1 0 0 0,0-1 1 0 0,0 1-1 0 0,-1-1 1 0 0,0 0-1 0 0,0 1 0 0 0,-1-1 1 0 0,1 0-1 0 0,-2 0 1 0 0,1-1-1 0 0,-1 1 1 0 0,0-1-1 0 0,0 1 0 0 0,-1-1 1 0 0,-2 2-24 0 0,-3 6-21 0 0,1 1 1 0 0,1 0-1 0 0,0 0 0 0 0,-1 6 21 0 0,8-19-15 0 0,-1 3-26 0 0,1 1-1 0 0,-1-1 1 0 0,2 1-1 0 0,-1 0 1 0 0,0-1-1 0 0,1 1 1 0 0,0 0-1 0 0,1-1 1 0 0,-1 1-1 0 0,1 0 1 0 0,0-1-1 0 0,0 1 1 0 0,1-1-1 0 0,0 1 1 0 0,0-1 0 0 0,0 0 41 0 0,2 1-49 0 0,-1 0 0 0 0,0 0 1 0 0,0 1-1 0 0,-1-1 1 0 0,0 1-1 0 0,1 1 49 0 0,-1-1-47 0 0,0 0-1 0 0,0-1 1 0 0,1 0-1 0 0,0 1 1 0 0,0-1 0 0 0,2 1 47 0 0,-3-5-15 0 0,-1 0 0 0 0,1 0 0 0 0,0 0 0 0 0,0-1 0 0 0,1 1 1 0 0,-1-1-1 0 0,0 0 0 0 0,1 1 0 0 0,-1-1 0 0 0,0 0 1 0 0,1 0-1 0 0,0 0 15 0 0,23 12-188 0 0,-23-11 179 0 0,1 0 0 0 0,-1-1-1 0 0,1 1 1 0 0,-1-1 0 0 0,1 0-1 0 0,0 0 1 0 0,-1 0 0 0 0,1-1-1 0 0,0 1 1 0 0,1-1 9 0 0,19 4-5 0 0,-18-2 4 0 0,0-1 1 0 0,0 0 0 0 0,0 0 0 0 0,0-1 0 0 0,0 0 0 0 0,5 0 0 0 0,-5 0-4 0 0,1-1 1 0 0,-1 2 0 0 0,1-1-1 0 0,-1 1 1 0 0,4 1 3 0 0,-7-1-239 0 0,0 0-1 0 0,0-1 1 0 0,0 1-1 0 0,0-1 1 0 0,0 0-1 0 0,0 0 1 0 0,0 0-1 0 0,2 0 240 0 0,-2-1-9506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7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0 536 8640 0 0,'3'-60'513'0'0,"5"-28"1239"0"0,1-1-640 0 0,-8 45-704 0 0,-1 30-300 0 0,0 0-1 0 0,1 0 1 0 0,1 0 0 0 0,0 0-1 0 0,1 0 1 0 0,0 1 0 0 0,1-1-1 0 0,1 1-107 0 0,21-57 615 0 0,-24 66-540 0 0,0 0 1 0 0,0 1 0 0 0,1-1-1 0 0,-1 1 1 0 0,1 0-1 0 0,-1 0 1 0 0,1 0 0 0 0,0 0-1 0 0,1 0 1 0 0,-1 0-1 0 0,0 1 1 0 0,1 0-1 0 0,-1 0 1 0 0,1 0 0 0 0,0 0-1 0 0,-1 0 1 0 0,1 1-1 0 0,0-1 1 0 0,4 0-76 0 0,-6 3 31 0 0,-1-1 0 0 0,1 1 0 0 0,-1-1-1 0 0,1 1 1 0 0,-1 0 0 0 0,1 0 0 0 0,-1 0 0 0 0,1 0 0 0 0,-1 0 0 0 0,0 0 0 0 0,1 0 0 0 0,-1 0 0 0 0,0 0 0 0 0,0 1-1 0 0,0-1 1 0 0,0 0 0 0 0,0 1-31 0 0,21 31-3 0 0,-15-23 48 0 0,24 34 84 0 0,37 38-129 0 0,-44-52 10 0 0,-16-19-12 0 0,1-1-1 0 0,0 1 0 0 0,1-1 1 0 0,0-1 2 0 0,-2-2-12 0 0,-7-5 26 0 0,1 0 1 0 0,0 0-1 0 0,1 0 1 0 0,-1 0-1 0 0,0 0 1 0 0,0 0 0 0 0,1-1-1 0 0,-1 0 1 0 0,1 1-1 0 0,1 0-14 0 0,-3-3 55 0 0,1 0 0 0 0,-1 1 0 0 0,-1-1 0 0 0,1 0-1 0 0,0 0 1 0 0,0 1 0 0 0,0-1 0 0 0,0 0 0 0 0,0 0 0 0 0,-1 0 0 0 0,1 0-1 0 0,0 0 1 0 0,-1 0 0 0 0,1 0 0 0 0,-1-1 0 0 0,1 1 0 0 0,-1 0-1 0 0,0 0 1 0 0,1 0 0 0 0,-1 0 0 0 0,0-1 0 0 0,0 0-55 0 0,8-35 154 0 0,-7 32-106 0 0,9-69 169 0 0,-5 36 111 0 0,1 1-1 0 0,5-12-327 0 0,1 24 262 0 0,-3 14-98 0 0,-9 10-160 0 0,1 1-1 0 0,-1 0 1 0 0,0 0 0 0 0,0 0-1 0 0,0 0 1 0 0,0 0 0 0 0,0 0-1 0 0,1-1 1 0 0,-1 1 0 0 0,0 0-1 0 0,0 0 1 0 0,0 0 0 0 0,1 0-1 0 0,-1 0 1 0 0,0 0-1 0 0,0 0 1 0 0,0 0 0 0 0,1 0-1 0 0,-1 0 1 0 0,0 0 0 0 0,0 0-1 0 0,0 0 1 0 0,1 0 0 0 0,-1 0-1 0 0,0 0 1 0 0,0 0 0 0 0,0 0-1 0 0,1 0 1 0 0,-1 0 0 0 0,0 0-1 0 0,0 0 1 0 0,0 1 0 0 0,1-1-1 0 0,-1 0 1 0 0,0 0 0 0 0,0 0-1 0 0,0 0 1 0 0,0 0-1 0 0,0 0 1 0 0,1 1 0 0 0,-1-1-1 0 0,0 0 1 0 0,0 0-4 0 0,3 7 69 0 0,0-1-1 0 0,0 1 1 0 0,-1 0 0 0 0,0 0-1 0 0,0 0 1 0 0,-1 1 0 0 0,0-1-1 0 0,1 8-68 0 0,3 18 60 0 0,7 51 97 0 0,-10-64-104 0 0,1 1-1 0 0,0-1 1 0 0,2 0 0 0 0,5 15-53 0 0,-6-25-6 0 0,-1 0-1 0 0,0 1 0 0 0,0-1 1 0 0,-1 1-1 0 0,-1-1 0 0 0,1 6 7 0 0,8 29-165 0 0,0-9 58 0 0,-2-23 615 0 0,-3-6-3513 0 0,-5-7-9289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8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 8432 0 0,'1'0'11'0'0,"-1"1"-1"0"0,0-1 1 0 0,0 1 0 0 0,1-1 0 0 0,-1 0-1 0 0,1 1 1 0 0,-1-1 0 0 0,0 0 0 0 0,1 0-1 0 0,-1 1 1 0 0,1-1 0 0 0,-1 0 0 0 0,0 0-1 0 0,1 1 1 0 0,-1-1 0 0 0,1 0 0 0 0,-1 0-1 0 0,1 0 1 0 0,-1 0 0 0 0,1 0 0 0 0,-1 0-1 0 0,1 0 1 0 0,-1 0 0 0 0,1 0 0 0 0,-1 0 0 0 0,1 0-1 0 0,-1 0 1 0 0,1 0 0 0 0,-1 0 0 0 0,1 0-1 0 0,-1 0 1 0 0,1-1 0 0 0,-1 1 0 0 0,0 0-1 0 0,1 0 1 0 0,-1-1 0 0 0,1 1 0 0 0,-1 0-1 0 0,0-1 1 0 0,1 1 0 0 0,-1 0 0 0 0,0-1-1 0 0,1 1 1 0 0,-1 0 0 0 0,0-1 0 0 0,1 1 0 0 0,-1-1-1 0 0,0 1 1 0 0,0-1-11 0 0,2 0 48 0 0,-1-1 1 0 0,0 1-1 0 0,1-1 0 0 0,-1 0 0 0 0,0 1 1 0 0,0-1-1 0 0,0 0 0 0 0,0 0 1 0 0,0 0-1 0 0,-1 0 0 0 0,1 1 0 0 0,-1-2-48 0 0,0 3 92 0 0,1 4-58 0 0,1 1-30 0 0,0 0 1 0 0,0 0 0 0 0,0-1-1 0 0,1 1 1 0 0,0 0 0 0 0,0-1-1 0 0,1 2-4 0 0,15 26 72 0 0,-7-4 546 0 0,-2 1 0 0 0,0 0 0 0 0,-2 1 0 0 0,1 10-618 0 0,-7-31 249 0 0,1-1-1 0 0,0 1 1 0 0,0-1 0 0 0,0 1 0 0 0,3 2-249 0 0,12 36 821 0 0,-16-40-704 0 0,0 0 0 0 0,0 0 0 0 0,1 0 1 0 0,0-1-1 0 0,0 1 0 0 0,2 2-117 0 0,-4-7-97 0 0,0 0 0 0 0,0-1 0 0 0,0 1 0 0 0,1 0 0 0 0,-1 0 0 0 0,0-1 0 0 0,1 1 0 0 0,-1 0 0 0 0,1-1 0 0 0,0 0 0 0 0,0 1 0 0 0,-1-1 0 0 0,1 0 0 0 0,0 0-1 0 0,0 0 1 0 0,0 0 0 0 0,0 0 0 0 0,0 0 0 0 0,1-1 0 0 0,-1 1 0 0 0,1-1 97 0 0,-1 0-9266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8.6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1 419 8032 0 0,'0'-10'75'0'0,"0"-5"585"0"0,0 0 0 0 0,1 0 0 0 0,0-1 0 0 0,2 1 1 0 0,0-3-661 0 0,-1 9 190 0 0,-1 1 1 0 0,0-1 0 0 0,0 0-1 0 0,-1 1 1 0 0,0-1 0 0 0,-1-5-191 0 0,0-34 689 0 0,3 13-151 0 0,-2 29-373 0 0,-1 0 0 0 0,1 0 0 0 0,1 0 0 0 0,-1 0-1 0 0,1-1 1 0 0,0 1 0 0 0,1 0 0 0 0,0 0 0 0 0,0 1 0 0 0,0-1-1 0 0,0 0 1 0 0,1 1 0 0 0,1-3-165 0 0,0 0 279 0 0,-4 8-250 0 0,0-1-1 0 0,0 1 0 0 0,0 0 0 0 0,0-1 1 0 0,0 1-1 0 0,1-1 0 0 0,-1 1 0 0 0,0-1 0 0 0,0 1 1 0 0,1 0-1 0 0,-1-1 0 0 0,0 1 0 0 0,1 0 0 0 0,-1-1 1 0 0,0 1-1 0 0,1 0 0 0 0,-1 0 0 0 0,0-1 1 0 0,1 1-1 0 0,-1 0 0 0 0,1 0 0 0 0,-1-1 0 0 0,1 1 1 0 0,-1 0-1 0 0,0 0 0 0 0,1 0 0 0 0,-1 0 0 0 0,1 0-28 0 0,1 0 21 0 0,0 0-1 0 0,0 1 1 0 0,0-1-1 0 0,-1 1 1 0 0,1-1-1 0 0,0 1 0 0 0,0 0 1 0 0,-1 0-1 0 0,1-1 1 0 0,0 1-1 0 0,-1 0 0 0 0,1 1 1 0 0,-1-1-1 0 0,1 0 1 0 0,-1 0-1 0 0,0 1 0 0 0,0-1 1 0 0,1 1-1 0 0,-1-1 1 0 0,0 1-1 0 0,0-1 1 0 0,0 2-21 0 0,27 41 141 0 0,-6-3-74 0 0,1-2 0 0 0,3-1 0 0 0,13 16-67 0 0,-25-35 20 0 0,-12-16-17 0 0,1 1 0 0 0,-1 0 0 0 0,1-1 1 0 0,0 0-1 0 0,0 0 0 0 0,0 0 0 0 0,1 1-3 0 0,7 6 26 0 0,17 10-96 0 0,-26-20 62 0 0,-1 1 0 0 0,0-1 0 0 0,1 1 1 0 0,-1-1-1 0 0,0 0 0 0 0,1 1 0 0 0,-1-1 0 0 0,0 0 0 0 0,1 0 1 0 0,-1 0-1 0 0,1 0 0 0 0,-1 0 0 0 0,0-1 0 0 0,1 1 0 0 0,-1 0 1 0 0,0-1-1 0 0,1 1 0 0 0,-1-1 0 0 0,0 1 0 0 0,1-1 0 0 0,-1 1 1 0 0,0-1-1 0 0,1 0 8 0 0,11-6-41 0 0,-12 7 46 0 0,0 0 1 0 0,0-1-1 0 0,0 1 0 0 0,0-1 0 0 0,1 1 0 0 0,-1-1 0 0 0,-1 0 0 0 0,1 1 0 0 0,0-1 0 0 0,0 0 0 0 0,0 0 1 0 0,0 1-1 0 0,0-1 0 0 0,-1 0 0 0 0,1 0 0 0 0,0 0 0 0 0,-1 0 0 0 0,1 0 0 0 0,-1 0 0 0 0,1 0 0 0 0,0-1-5 0 0,2-10 157 0 0,1 0 0 0 0,-1 0 0 0 0,-1 0-1 0 0,0 0 1 0 0,-1-1 0 0 0,-1 1-1 0 0,1 0 1 0 0,-2-1 0 0 0,0-5-157 0 0,0-20 435 0 0,2-76 1109 0 0,0 111-1517 0 0,-1 1 0 0 0,1-1 1 0 0,0 0-1 0 0,0 1 1 0 0,0-1-1 0 0,0 1 0 0 0,0-1 1 0 0,0 1-1 0 0,1-1 1 0 0,-1 1-1 0 0,1 0 0 0 0,0 0 1 0 0,0 0-1 0 0,-1 0 0 0 0,1 0 1 0 0,1 0-1 0 0,-1 1 1 0 0,0-1-1 0 0,0 0 0 0 0,1 1 1 0 0,-1 0-1 0 0,0 0 1 0 0,1-1-1 0 0,2 1-27 0 0,8-5-1078 0 0,1 1 1 0 0,0 1 0 0 0,11-2 1077 0 0,-24 5-92 0 0,3 1-13058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9.1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3 8840 0 0,'1'1'14'0'0,"0"-1"-1"0"0,-1 0 1 0 0,1 0 0 0 0,0 1 0 0 0,-1-1 0 0 0,1 0 0 0 0,0 1-1 0 0,-1-1 1 0 0,1 1 0 0 0,-1-1 0 0 0,1 1 0 0 0,-1-1 0 0 0,1 1-1 0 0,-1-1 1 0 0,1 1 0 0 0,-1-1 0 0 0,1 1 0 0 0,-1-1 0 0 0,0 1-1 0 0,1 0-13 0 0,-1 3 266 0 0,-6-9-56 0 0,5 5-146 0 0,1-1 109 0 0,-13-7 1143 0 0,-8 7-396 0 0,15 1-535 0 0,-1-1 0 0 0,1 1 1 0 0,0 0-1 0 0,-1 0 1 0 0,1 1-1 0 0,-6 1-385 0 0,10 0 35 0 0,1 0 0 0 0,-1 0 0 0 0,1 0 0 0 0,-1 0 1 0 0,1 1-1 0 0,0-1 0 0 0,0 0 0 0 0,0 1 0 0 0,0-1 0 0 0,0 1 0 0 0,0-1 0 0 0,1 1 1 0 0,-1-1-1 0 0,1 1 0 0 0,0 0-35 0 0,-5 14 21 0 0,-1-2-13 0 0,-1-1 0 0 0,2 2 0 0 0,0-1 0 0 0,1 1 0 0 0,1-1 0 0 0,0 1 0 0 0,1 0 0 0 0,0 14-8 0 0,2-19 3 0 0,1 1 0 0 0,0 0 0 0 0,0-1 0 0 0,1 1 0 0 0,1-1 0 0 0,0 1 0 0 0,1-1 0 0 0,0 0 0 0 0,3 5-3 0 0,5 15-7 0 0,8 15-12 0 0,-16-40 5 0 0,-3-4 4 0 0,0-1 0 0 0,0 1 0 0 0,0-1 0 0 0,0 1 0 0 0,-1 0 0 0 0,1-1 0 0 0,0 1 0 0 0,-1 0 0 0 0,1 0 0 0 0,-1 0 0 0 0,1-1 0 0 0,-1 1 0 0 0,0 0 10 0 0,37 0-100 0 0,-24-4 223 0 0,0-1-1 0 0,-1 0 1 0 0,1-1-1 0 0,-1 0 1 0 0,0-1-1 0 0,0 0 1 0 0,-1-1-1 0 0,3-2-122 0 0,0 1 42 0 0,-9 4-2014 0 0,-4 2-7888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29.4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 6328 0 0,'8'0'531'0'0,"1"-1"-1"0"0,-1 0 1 0 0,0-1 0 0 0,1 0 0 0 0,-1 0-1 0 0,0-1 1 0 0,1 0-531 0 0,12-4 671 0 0,25 0-39 0 0,-10 3-130 0 0,18-1-1505 0 0,-36 2-6738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1.5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1 503 9536 0 0,'0'0'614'0'0,"0"0"-4"0"0,0-4 0 0 0,0-8-167 0 0,-1-3 4 0 0,1 0-1 0 0,1 1 1 0 0,0-1 0 0 0,3-9-447 0 0,-2 13 18 0 0,0-1 0 0 0,0 0 1 0 0,-1 1-1 0 0,-1-12-18 0 0,0 12 27 0 0,0 0-1 0 0,1 0 0 0 0,0-1 1 0 0,1 1-1 0 0,0 1 1 0 0,2-6-27 0 0,10-45 203 0 0,-11 47-102 0 0,-1 0 0 0 0,2 0 1 0 0,0 1-1 0 0,5-12-101 0 0,3-8 114 0 0,-11 27-40 0 0,1 1-1 0 0,0 0 0 0 0,-1 0 1 0 0,2 0-1 0 0,-1 0 0 0 0,0 0 1 0 0,1 1-1 0 0,0-1 0 0 0,0 1 1 0 0,3-3-74 0 0,-1-8 282 0 0,0 8-55 0 0,-1 12-23 0 0,-4-3-188 0 0,0-1 1 0 0,1 1 0 0 0,0 0-1 0 0,-1-1 1 0 0,1 1-1 0 0,0-1 1 0 0,0 1-1 0 0,0-1 1 0 0,0 1 0 0 0,0-1-1 0 0,1 1-16 0 0,11 21 105 0 0,1 23-48 0 0,-11-31-57 0 0,1 0 0 0 0,1 0 0 0 0,0 0 0 0 0,1 0 0 0 0,1-1 0 0 0,1 0 0 0 0,2 3 0 0 0,2 3-72 0 0,0 1 0 0 0,-2 0 0 0 0,0 0 0 0 0,-1 1 0 0 0,-2 0 0 0 0,0 1 0 0 0,0 3 72 0 0,-3-11-44 0 0,-2-7 41 0 0,0 0 0 0 0,0 0 1 0 0,-1 1-1 0 0,1 8 3 0 0,9 12 179 0 0,-11-28-163 0 0,0 0 0 0 0,0-1 0 0 0,1 1 1 0 0,-1-1-1 0 0,0 1 0 0 0,0-1 0 0 0,0 1 0 0 0,0 0 1 0 0,1-1-1 0 0,-1 1 0 0 0,0-1 0 0 0,0 1 0 0 0,1-1 0 0 0,-1 0 1 0 0,0 1-1 0 0,1-1 0 0 0,-1 1 0 0 0,1-1 0 0 0,-1 1 1 0 0,0-1-1 0 0,1 0-16 0 0,3 7-2195 0 0,-4-6-7891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9T17:22:31.9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0 130 8536 0 0,'1'1'2'0'0,"0"-1"14"0"0,-1 0 1 0 0,0 1 0 0 0,0-1 0 0 0,0 0 0 0 0,1 0 0 0 0,-1 1 0 0 0,0-1 0 0 0,1 0 0 0 0,-1 0 0 0 0,0 1 0 0 0,1-1 0 0 0,-1 0 0 0 0,0 0-1 0 0,1 0 1 0 0,-1 0 0 0 0,0 0 0 0 0,1 1 0 0 0,-1-1 0 0 0,0 0 0 0 0,1 0 0 0 0,-1 0 0 0 0,0 0 0 0 0,1 0 0 0 0,-1 0 0 0 0,1 0 0 0 0,-1 0 0 0 0,0 0-1 0 0,1 0 1 0 0,-1 0 0 0 0,0-1 0 0 0,1 1 0 0 0,-1 0 0 0 0,0 0 0 0 0,1 0 0 0 0,-1 0 0 0 0,0-1 0 0 0,1 1 0 0 0,-1 0 0 0 0,0 0 0 0 0,1 0-1 0 0,-1-1 1 0 0,0 1-17 0 0,10-8 276 0 0,79-48-279 0 0,-35 31-155 0 0,-39 19-228 0 0,0-1-1 0 0,-1 0 1 0 0,0-1-1 0 0,5-4 387 0 0,-17 10-5593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96862-7C16-4D53-9B11-27964433DD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5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4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61" Type="http://schemas.openxmlformats.org/officeDocument/2006/relationships/image" Target="../media/image130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36" Type="http://schemas.openxmlformats.org/officeDocument/2006/relationships/customXml" Target="../ink/ink17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8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4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0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42" Type="http://schemas.openxmlformats.org/officeDocument/2006/relationships/customXml" Target="../ink/ink120.xml"/><Relationship Id="rId263" Type="http://schemas.openxmlformats.org/officeDocument/2006/relationships/image" Target="../media/image131.png"/><Relationship Id="rId284" Type="http://schemas.openxmlformats.org/officeDocument/2006/relationships/customXml" Target="../ink/ink141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8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23" Type="http://schemas.openxmlformats.org/officeDocument/2006/relationships/image" Target="../media/image61.png"/><Relationship Id="rId144" Type="http://schemas.openxmlformats.org/officeDocument/2006/relationships/customXml" Target="../ink/ink71.xml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82.png"/><Relationship Id="rId186" Type="http://schemas.openxmlformats.org/officeDocument/2006/relationships/customXml" Target="../ink/ink92.xml"/><Relationship Id="rId351" Type="http://schemas.openxmlformats.org/officeDocument/2006/relationships/image" Target="../media/image175.png"/><Relationship Id="rId372" Type="http://schemas.openxmlformats.org/officeDocument/2006/relationships/customXml" Target="../ink/ink185.xml"/><Relationship Id="rId393" Type="http://schemas.openxmlformats.org/officeDocument/2006/relationships/image" Target="../media/image196.png"/><Relationship Id="rId211" Type="http://schemas.openxmlformats.org/officeDocument/2006/relationships/image" Target="../media/image105.png"/><Relationship Id="rId232" Type="http://schemas.openxmlformats.org/officeDocument/2006/relationships/customXml" Target="../ink/ink115.xml"/><Relationship Id="rId253" Type="http://schemas.openxmlformats.org/officeDocument/2006/relationships/image" Target="../media/image126.png"/><Relationship Id="rId274" Type="http://schemas.openxmlformats.org/officeDocument/2006/relationships/customXml" Target="../ink/ink136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77.png"/><Relationship Id="rId176" Type="http://schemas.openxmlformats.org/officeDocument/2006/relationships/customXml" Target="../ink/ink87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0.xml"/><Relationship Id="rId383" Type="http://schemas.openxmlformats.org/officeDocument/2006/relationships/image" Target="../media/image191.png"/><Relationship Id="rId201" Type="http://schemas.openxmlformats.org/officeDocument/2006/relationships/image" Target="../media/image100.png"/><Relationship Id="rId222" Type="http://schemas.openxmlformats.org/officeDocument/2006/relationships/customXml" Target="../ink/ink110.xml"/><Relationship Id="rId243" Type="http://schemas.openxmlformats.org/officeDocument/2006/relationships/image" Target="../media/image121.png"/><Relationship Id="rId264" Type="http://schemas.openxmlformats.org/officeDocument/2006/relationships/customXml" Target="../ink/ink131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2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5.xml"/><Relationship Id="rId373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16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75" Type="http://schemas.openxmlformats.org/officeDocument/2006/relationships/image" Target="../media/image13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42" Type="http://schemas.openxmlformats.org/officeDocument/2006/relationships/customXml" Target="../ink/ink170.xml"/><Relationship Id="rId363" Type="http://schemas.openxmlformats.org/officeDocument/2006/relationships/image" Target="../media/image181.png"/><Relationship Id="rId384" Type="http://schemas.openxmlformats.org/officeDocument/2006/relationships/customXml" Target="../ink/ink191.xml"/><Relationship Id="rId202" Type="http://schemas.openxmlformats.org/officeDocument/2006/relationships/customXml" Target="../ink/ink100.xml"/><Relationship Id="rId223" Type="http://schemas.openxmlformats.org/officeDocument/2006/relationships/image" Target="../media/image111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2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32" Type="http://schemas.openxmlformats.org/officeDocument/2006/relationships/customXml" Target="../ink/ink165.xml"/><Relationship Id="rId353" Type="http://schemas.openxmlformats.org/officeDocument/2006/relationships/image" Target="../media/image176.png"/><Relationship Id="rId374" Type="http://schemas.openxmlformats.org/officeDocument/2006/relationships/customXml" Target="../ink/ink186.xml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7.xml"/><Relationship Id="rId297" Type="http://schemas.openxmlformats.org/officeDocument/2006/relationships/image" Target="../media/image148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22" Type="http://schemas.openxmlformats.org/officeDocument/2006/relationships/customXml" Target="../ink/ink160.xml"/><Relationship Id="rId343" Type="http://schemas.openxmlformats.org/officeDocument/2006/relationships/image" Target="../media/image171.png"/><Relationship Id="rId364" Type="http://schemas.openxmlformats.org/officeDocument/2006/relationships/customXml" Target="../ink/ink181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2.png"/><Relationship Id="rId266" Type="http://schemas.openxmlformats.org/officeDocument/2006/relationships/customXml" Target="../ink/ink132.xml"/><Relationship Id="rId287" Type="http://schemas.openxmlformats.org/officeDocument/2006/relationships/image" Target="../media/image143.png"/><Relationship Id="rId30" Type="http://schemas.openxmlformats.org/officeDocument/2006/relationships/customXml" Target="../ink/ink14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6.png"/><Relationship Id="rId354" Type="http://schemas.openxmlformats.org/officeDocument/2006/relationships/customXml" Target="../ink/ink176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214" Type="http://schemas.openxmlformats.org/officeDocument/2006/relationships/customXml" Target="../ink/ink106.xml"/><Relationship Id="rId235" Type="http://schemas.openxmlformats.org/officeDocument/2006/relationships/image" Target="../media/image117.png"/><Relationship Id="rId256" Type="http://schemas.openxmlformats.org/officeDocument/2006/relationships/customXml" Target="../ink/ink127.xml"/><Relationship Id="rId277" Type="http://schemas.openxmlformats.org/officeDocument/2006/relationships/image" Target="../media/image138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1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2.png"/><Relationship Id="rId246" Type="http://schemas.openxmlformats.org/officeDocument/2006/relationships/customXml" Target="../ink/ink122.xml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355" Type="http://schemas.openxmlformats.org/officeDocument/2006/relationships/image" Target="../media/image177.png"/><Relationship Id="rId376" Type="http://schemas.openxmlformats.org/officeDocument/2006/relationships/customXml" Target="../ink/ink187.xml"/><Relationship Id="rId180" Type="http://schemas.openxmlformats.org/officeDocument/2006/relationships/customXml" Target="../ink/ink89.xml"/><Relationship Id="rId215" Type="http://schemas.openxmlformats.org/officeDocument/2006/relationships/image" Target="../media/image107.png"/><Relationship Id="rId236" Type="http://schemas.openxmlformats.org/officeDocument/2006/relationships/customXml" Target="../ink/ink117.xml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303" Type="http://schemas.openxmlformats.org/officeDocument/2006/relationships/image" Target="../media/image15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35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89.xml"/><Relationship Id="rId240" Type="http://schemas.openxmlformats.org/officeDocument/2006/relationships/customXml" Target="../ink/ink11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5.png"/><Relationship Id="rId251" Type="http://schemas.openxmlformats.org/officeDocument/2006/relationships/image" Target="../media/image125.png"/><Relationship Id="rId46" Type="http://schemas.openxmlformats.org/officeDocument/2006/relationships/customXml" Target="../ink/ink22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79.xml"/><Relationship Id="rId220" Type="http://schemas.openxmlformats.org/officeDocument/2006/relationships/customXml" Target="../ink/ink10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5.png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531" Type="http://schemas.openxmlformats.org/officeDocument/2006/relationships/customXml" Target="../ink/ink442.xml"/><Relationship Id="rId170" Type="http://schemas.openxmlformats.org/officeDocument/2006/relationships/customXml" Target="../ink/ink270.xml"/><Relationship Id="rId268" Type="http://schemas.openxmlformats.org/officeDocument/2006/relationships/customXml" Target="../ink/ink319.xml"/><Relationship Id="rId475" Type="http://schemas.openxmlformats.org/officeDocument/2006/relationships/customXml" Target="../ink/ink414.xml"/><Relationship Id="rId32" Type="http://schemas.openxmlformats.org/officeDocument/2006/relationships/image" Target="../media/image211.png"/><Relationship Id="rId128" Type="http://schemas.openxmlformats.org/officeDocument/2006/relationships/image" Target="../media/image259.png"/><Relationship Id="rId335" Type="http://schemas.openxmlformats.org/officeDocument/2006/relationships/customXml" Target="../ink/ink344.xml"/><Relationship Id="rId542" Type="http://schemas.openxmlformats.org/officeDocument/2006/relationships/image" Target="../media/image449.png"/><Relationship Id="rId181" Type="http://schemas.openxmlformats.org/officeDocument/2006/relationships/image" Target="../media/image286.png"/><Relationship Id="rId402" Type="http://schemas.openxmlformats.org/officeDocument/2006/relationships/image" Target="../media/image379.png"/><Relationship Id="rId279" Type="http://schemas.openxmlformats.org/officeDocument/2006/relationships/image" Target="../media/image326.png"/><Relationship Id="rId486" Type="http://schemas.openxmlformats.org/officeDocument/2006/relationships/image" Target="../media/image421.png"/><Relationship Id="rId43" Type="http://schemas.openxmlformats.org/officeDocument/2006/relationships/customXml" Target="../ink/ink215.xml"/><Relationship Id="rId346" Type="http://schemas.openxmlformats.org/officeDocument/2006/relationships/image" Target="../media/image348.png"/><Relationship Id="rId553" Type="http://schemas.openxmlformats.org/officeDocument/2006/relationships/customXml" Target="../ink/ink453.xml"/><Relationship Id="rId85" Type="http://schemas.openxmlformats.org/officeDocument/2006/relationships/customXml" Target="../ink/ink236.xml"/><Relationship Id="rId192" Type="http://schemas.openxmlformats.org/officeDocument/2006/relationships/customXml" Target="../ink/ink281.xml"/><Relationship Id="rId206" Type="http://schemas.openxmlformats.org/officeDocument/2006/relationships/customXml" Target="../ink/ink288.xml"/><Relationship Id="rId413" Type="http://schemas.openxmlformats.org/officeDocument/2006/relationships/customXml" Target="../ink/ink383.xml"/><Relationship Id="rId248" Type="http://schemas.openxmlformats.org/officeDocument/2006/relationships/customXml" Target="../ink/ink309.xml"/><Relationship Id="rId455" Type="http://schemas.openxmlformats.org/officeDocument/2006/relationships/customXml" Target="../ink/ink404.xml"/><Relationship Id="rId497" Type="http://schemas.openxmlformats.org/officeDocument/2006/relationships/customXml" Target="../ink/ink425.xml"/><Relationship Id="rId12" Type="http://schemas.openxmlformats.org/officeDocument/2006/relationships/image" Target="../media/image201.png"/><Relationship Id="rId108" Type="http://schemas.openxmlformats.org/officeDocument/2006/relationships/image" Target="../media/image249.png"/><Relationship Id="rId357" Type="http://schemas.openxmlformats.org/officeDocument/2006/relationships/customXml" Target="../ink/ink355.xml"/><Relationship Id="rId522" Type="http://schemas.openxmlformats.org/officeDocument/2006/relationships/image" Target="../media/image439.png"/><Relationship Id="rId54" Type="http://schemas.openxmlformats.org/officeDocument/2006/relationships/image" Target="../media/image222.png"/><Relationship Id="rId96" Type="http://schemas.openxmlformats.org/officeDocument/2006/relationships/image" Target="../media/image243.png"/><Relationship Id="rId161" Type="http://schemas.openxmlformats.org/officeDocument/2006/relationships/image" Target="../media/image276.png"/><Relationship Id="rId217" Type="http://schemas.openxmlformats.org/officeDocument/2006/relationships/image" Target="../media/image269.png"/><Relationship Id="rId399" Type="http://schemas.openxmlformats.org/officeDocument/2006/relationships/customXml" Target="../ink/ink376.xml"/><Relationship Id="rId564" Type="http://schemas.openxmlformats.org/officeDocument/2006/relationships/image" Target="../media/image460.png"/><Relationship Id="rId259" Type="http://schemas.openxmlformats.org/officeDocument/2006/relationships/image" Target="../media/image316.png"/><Relationship Id="rId424" Type="http://schemas.openxmlformats.org/officeDocument/2006/relationships/image" Target="../media/image390.png"/><Relationship Id="rId466" Type="http://schemas.openxmlformats.org/officeDocument/2006/relationships/image" Target="../media/image411.png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270" Type="http://schemas.openxmlformats.org/officeDocument/2006/relationships/customXml" Target="../ink/ink320.xml"/><Relationship Id="rId326" Type="http://schemas.openxmlformats.org/officeDocument/2006/relationships/image" Target="../media/image358.png"/><Relationship Id="rId533" Type="http://schemas.openxmlformats.org/officeDocument/2006/relationships/customXml" Target="../ink/ink443.xml"/><Relationship Id="rId65" Type="http://schemas.openxmlformats.org/officeDocument/2006/relationships/customXml" Target="../ink/ink226.xml"/><Relationship Id="rId130" Type="http://schemas.openxmlformats.org/officeDocument/2006/relationships/image" Target="../media/image260.png"/><Relationship Id="rId368" Type="http://schemas.openxmlformats.org/officeDocument/2006/relationships/image" Target="../media/image362.png"/><Relationship Id="rId575" Type="http://schemas.openxmlformats.org/officeDocument/2006/relationships/customXml" Target="../ink/ink464.xml"/><Relationship Id="rId172" Type="http://schemas.openxmlformats.org/officeDocument/2006/relationships/customXml" Target="../ink/ink271.xml"/><Relationship Id="rId228" Type="http://schemas.openxmlformats.org/officeDocument/2006/relationships/customXml" Target="../ink/ink299.xml"/><Relationship Id="rId435" Type="http://schemas.openxmlformats.org/officeDocument/2006/relationships/customXml" Target="../ink/ink394.xml"/><Relationship Id="rId477" Type="http://schemas.openxmlformats.org/officeDocument/2006/relationships/customXml" Target="../ink/ink415.xml"/><Relationship Id="rId281" Type="http://schemas.openxmlformats.org/officeDocument/2006/relationships/image" Target="../media/image327.png"/><Relationship Id="rId337" Type="http://schemas.openxmlformats.org/officeDocument/2006/relationships/customXml" Target="../ink/ink345.xml"/><Relationship Id="rId502" Type="http://schemas.openxmlformats.org/officeDocument/2006/relationships/image" Target="../media/image429.png"/><Relationship Id="rId34" Type="http://schemas.openxmlformats.org/officeDocument/2006/relationships/image" Target="../media/image212.png"/><Relationship Id="rId76" Type="http://schemas.openxmlformats.org/officeDocument/2006/relationships/image" Target="../media/image233.png"/><Relationship Id="rId379" Type="http://schemas.openxmlformats.org/officeDocument/2006/relationships/customXml" Target="../ink/ink366.xml"/><Relationship Id="rId544" Type="http://schemas.openxmlformats.org/officeDocument/2006/relationships/image" Target="../media/image450.png"/><Relationship Id="rId7" Type="http://schemas.openxmlformats.org/officeDocument/2006/relationships/customXml" Target="../ink/ink197.xml"/><Relationship Id="rId183" Type="http://schemas.openxmlformats.org/officeDocument/2006/relationships/image" Target="../media/image287.png"/><Relationship Id="rId239" Type="http://schemas.openxmlformats.org/officeDocument/2006/relationships/image" Target="../media/image306.png"/><Relationship Id="rId390" Type="http://schemas.openxmlformats.org/officeDocument/2006/relationships/image" Target="../media/image373.png"/><Relationship Id="rId404" Type="http://schemas.openxmlformats.org/officeDocument/2006/relationships/image" Target="../media/image380.png"/><Relationship Id="rId446" Type="http://schemas.openxmlformats.org/officeDocument/2006/relationships/image" Target="../media/image401.png"/><Relationship Id="rId250" Type="http://schemas.openxmlformats.org/officeDocument/2006/relationships/customXml" Target="../ink/ink310.xml"/><Relationship Id="rId292" Type="http://schemas.openxmlformats.org/officeDocument/2006/relationships/customXml" Target="../ink/ink331.xml"/><Relationship Id="rId306" Type="http://schemas.openxmlformats.org/officeDocument/2006/relationships/customXml" Target="../ink/ink338.xml"/><Relationship Id="rId488" Type="http://schemas.openxmlformats.org/officeDocument/2006/relationships/image" Target="../media/image422.png"/><Relationship Id="rId45" Type="http://schemas.openxmlformats.org/officeDocument/2006/relationships/customXml" Target="../ink/ink216.xml"/><Relationship Id="rId87" Type="http://schemas.openxmlformats.org/officeDocument/2006/relationships/customXml" Target="../ink/ink237.xml"/><Relationship Id="rId110" Type="http://schemas.openxmlformats.org/officeDocument/2006/relationships/image" Target="../media/image250.png"/><Relationship Id="rId348" Type="http://schemas.openxmlformats.org/officeDocument/2006/relationships/image" Target="../media/image349.png"/><Relationship Id="rId513" Type="http://schemas.openxmlformats.org/officeDocument/2006/relationships/customXml" Target="../ink/ink433.xml"/><Relationship Id="rId555" Type="http://schemas.openxmlformats.org/officeDocument/2006/relationships/customXml" Target="../ink/ink454.xml"/><Relationship Id="rId152" Type="http://schemas.openxmlformats.org/officeDocument/2006/relationships/customXml" Target="../ink/ink261.xml"/><Relationship Id="rId194" Type="http://schemas.openxmlformats.org/officeDocument/2006/relationships/customXml" Target="../ink/ink282.xml"/><Relationship Id="rId208" Type="http://schemas.openxmlformats.org/officeDocument/2006/relationships/customXml" Target="../ink/ink289.xml"/><Relationship Id="rId415" Type="http://schemas.openxmlformats.org/officeDocument/2006/relationships/customXml" Target="../ink/ink384.xml"/><Relationship Id="rId457" Type="http://schemas.openxmlformats.org/officeDocument/2006/relationships/customXml" Target="../ink/ink405.xml"/><Relationship Id="rId261" Type="http://schemas.openxmlformats.org/officeDocument/2006/relationships/image" Target="../media/image317.png"/><Relationship Id="rId499" Type="http://schemas.openxmlformats.org/officeDocument/2006/relationships/customXml" Target="../ink/ink426.xml"/><Relationship Id="rId14" Type="http://schemas.openxmlformats.org/officeDocument/2006/relationships/image" Target="../media/image202.png"/><Relationship Id="rId56" Type="http://schemas.openxmlformats.org/officeDocument/2006/relationships/image" Target="../media/image223.png"/><Relationship Id="rId359" Type="http://schemas.openxmlformats.org/officeDocument/2006/relationships/customXml" Target="../ink/ink356.xml"/><Relationship Id="rId524" Type="http://schemas.openxmlformats.org/officeDocument/2006/relationships/image" Target="../media/image440.png"/><Relationship Id="rId566" Type="http://schemas.openxmlformats.org/officeDocument/2006/relationships/image" Target="../media/image461.png"/><Relationship Id="rId98" Type="http://schemas.openxmlformats.org/officeDocument/2006/relationships/image" Target="../media/image244.png"/><Relationship Id="rId121" Type="http://schemas.openxmlformats.org/officeDocument/2006/relationships/customXml" Target="../ink/ink254.xml"/><Relationship Id="rId163" Type="http://schemas.openxmlformats.org/officeDocument/2006/relationships/image" Target="../media/image277.png"/><Relationship Id="rId219" Type="http://schemas.openxmlformats.org/officeDocument/2006/relationships/image" Target="../media/image270.png"/><Relationship Id="rId370" Type="http://schemas.openxmlformats.org/officeDocument/2006/relationships/image" Target="../media/image363.png"/><Relationship Id="rId426" Type="http://schemas.openxmlformats.org/officeDocument/2006/relationships/image" Target="../media/image391.png"/><Relationship Id="rId230" Type="http://schemas.openxmlformats.org/officeDocument/2006/relationships/customXml" Target="../ink/ink300.xml"/><Relationship Id="rId468" Type="http://schemas.openxmlformats.org/officeDocument/2006/relationships/image" Target="../media/image412.png"/><Relationship Id="rId25" Type="http://schemas.openxmlformats.org/officeDocument/2006/relationships/customXml" Target="../ink/ink206.xml"/><Relationship Id="rId67" Type="http://schemas.openxmlformats.org/officeDocument/2006/relationships/customXml" Target="../ink/ink227.xml"/><Relationship Id="rId272" Type="http://schemas.openxmlformats.org/officeDocument/2006/relationships/customXml" Target="../ink/ink321.xml"/><Relationship Id="rId328" Type="http://schemas.openxmlformats.org/officeDocument/2006/relationships/image" Target="../media/image359.png"/><Relationship Id="rId535" Type="http://schemas.openxmlformats.org/officeDocument/2006/relationships/customXml" Target="../ink/ink444.xml"/><Relationship Id="rId577" Type="http://schemas.openxmlformats.org/officeDocument/2006/relationships/customXml" Target="../ink/ink465.xml"/><Relationship Id="rId132" Type="http://schemas.openxmlformats.org/officeDocument/2006/relationships/image" Target="../media/image261.png"/><Relationship Id="rId174" Type="http://schemas.openxmlformats.org/officeDocument/2006/relationships/customXml" Target="../ink/ink272.xml"/><Relationship Id="rId381" Type="http://schemas.openxmlformats.org/officeDocument/2006/relationships/customXml" Target="../ink/ink367.xml"/><Relationship Id="rId241" Type="http://schemas.openxmlformats.org/officeDocument/2006/relationships/image" Target="../media/image307.png"/><Relationship Id="rId437" Type="http://schemas.openxmlformats.org/officeDocument/2006/relationships/customXml" Target="../ink/ink395.xml"/><Relationship Id="rId479" Type="http://schemas.openxmlformats.org/officeDocument/2006/relationships/customXml" Target="../ink/ink416.xml"/><Relationship Id="rId36" Type="http://schemas.openxmlformats.org/officeDocument/2006/relationships/image" Target="../media/image213.png"/><Relationship Id="rId283" Type="http://schemas.openxmlformats.org/officeDocument/2006/relationships/image" Target="../media/image328.png"/><Relationship Id="rId339" Type="http://schemas.openxmlformats.org/officeDocument/2006/relationships/customXml" Target="../ink/ink346.xml"/><Relationship Id="rId490" Type="http://schemas.openxmlformats.org/officeDocument/2006/relationships/image" Target="../media/image423.png"/><Relationship Id="rId504" Type="http://schemas.openxmlformats.org/officeDocument/2006/relationships/image" Target="../media/image430.png"/><Relationship Id="rId546" Type="http://schemas.openxmlformats.org/officeDocument/2006/relationships/image" Target="../media/image451.png"/><Relationship Id="rId78" Type="http://schemas.openxmlformats.org/officeDocument/2006/relationships/image" Target="../media/image234.png"/><Relationship Id="rId101" Type="http://schemas.openxmlformats.org/officeDocument/2006/relationships/customXml" Target="../ink/ink244.xml"/><Relationship Id="rId185" Type="http://schemas.openxmlformats.org/officeDocument/2006/relationships/image" Target="../media/image288.png"/><Relationship Id="rId350" Type="http://schemas.openxmlformats.org/officeDocument/2006/relationships/image" Target="../media/image350.png"/><Relationship Id="rId406" Type="http://schemas.openxmlformats.org/officeDocument/2006/relationships/image" Target="../media/image381.png"/><Relationship Id="rId9" Type="http://schemas.openxmlformats.org/officeDocument/2006/relationships/customXml" Target="../ink/ink198.xml"/><Relationship Id="rId210" Type="http://schemas.openxmlformats.org/officeDocument/2006/relationships/customXml" Target="../ink/ink290.xml"/><Relationship Id="rId392" Type="http://schemas.openxmlformats.org/officeDocument/2006/relationships/image" Target="../media/image374.png"/><Relationship Id="rId448" Type="http://schemas.openxmlformats.org/officeDocument/2006/relationships/image" Target="../media/image402.png"/><Relationship Id="rId252" Type="http://schemas.openxmlformats.org/officeDocument/2006/relationships/customXml" Target="../ink/ink311.xml"/><Relationship Id="rId294" Type="http://schemas.openxmlformats.org/officeDocument/2006/relationships/customXml" Target="../ink/ink332.xml"/><Relationship Id="rId308" Type="http://schemas.openxmlformats.org/officeDocument/2006/relationships/customXml" Target="../ink/ink339.xml"/><Relationship Id="rId515" Type="http://schemas.openxmlformats.org/officeDocument/2006/relationships/customXml" Target="../ink/ink434.xml"/><Relationship Id="rId47" Type="http://schemas.openxmlformats.org/officeDocument/2006/relationships/customXml" Target="../ink/ink217.xml"/><Relationship Id="rId89" Type="http://schemas.openxmlformats.org/officeDocument/2006/relationships/customXml" Target="../ink/ink238.xml"/><Relationship Id="rId112" Type="http://schemas.openxmlformats.org/officeDocument/2006/relationships/image" Target="../media/image251.png"/><Relationship Id="rId154" Type="http://schemas.openxmlformats.org/officeDocument/2006/relationships/customXml" Target="../ink/ink262.xml"/><Relationship Id="rId361" Type="http://schemas.openxmlformats.org/officeDocument/2006/relationships/customXml" Target="../ink/ink357.xml"/><Relationship Id="rId557" Type="http://schemas.openxmlformats.org/officeDocument/2006/relationships/customXml" Target="../ink/ink455.xml"/><Relationship Id="rId196" Type="http://schemas.openxmlformats.org/officeDocument/2006/relationships/customXml" Target="../ink/ink283.xml"/><Relationship Id="rId417" Type="http://schemas.openxmlformats.org/officeDocument/2006/relationships/customXml" Target="../ink/ink385.xml"/><Relationship Id="rId459" Type="http://schemas.openxmlformats.org/officeDocument/2006/relationships/customXml" Target="../ink/ink406.xml"/><Relationship Id="rId16" Type="http://schemas.openxmlformats.org/officeDocument/2006/relationships/image" Target="../media/image203.png"/><Relationship Id="rId221" Type="http://schemas.openxmlformats.org/officeDocument/2006/relationships/image" Target="../media/image297.png"/><Relationship Id="rId263" Type="http://schemas.openxmlformats.org/officeDocument/2006/relationships/image" Target="../media/image318.png"/><Relationship Id="rId470" Type="http://schemas.openxmlformats.org/officeDocument/2006/relationships/image" Target="../media/image413.png"/><Relationship Id="rId526" Type="http://schemas.openxmlformats.org/officeDocument/2006/relationships/image" Target="../media/image441.png"/><Relationship Id="rId58" Type="http://schemas.openxmlformats.org/officeDocument/2006/relationships/image" Target="../media/image224.png"/><Relationship Id="rId123" Type="http://schemas.openxmlformats.org/officeDocument/2006/relationships/customXml" Target="../ink/ink255.xml"/><Relationship Id="rId330" Type="http://schemas.openxmlformats.org/officeDocument/2006/relationships/image" Target="../media/image360.png"/><Relationship Id="rId568" Type="http://schemas.openxmlformats.org/officeDocument/2006/relationships/image" Target="../media/image462.png"/><Relationship Id="rId165" Type="http://schemas.openxmlformats.org/officeDocument/2006/relationships/image" Target="../media/image278.png"/><Relationship Id="rId372" Type="http://schemas.openxmlformats.org/officeDocument/2006/relationships/image" Target="../media/image364.png"/><Relationship Id="rId428" Type="http://schemas.openxmlformats.org/officeDocument/2006/relationships/image" Target="../media/image392.png"/><Relationship Id="rId232" Type="http://schemas.openxmlformats.org/officeDocument/2006/relationships/customXml" Target="../ink/ink301.xml"/><Relationship Id="rId274" Type="http://schemas.openxmlformats.org/officeDocument/2006/relationships/customXml" Target="../ink/ink322.xml"/><Relationship Id="rId481" Type="http://schemas.openxmlformats.org/officeDocument/2006/relationships/customXml" Target="../ink/ink417.xml"/><Relationship Id="rId27" Type="http://schemas.openxmlformats.org/officeDocument/2006/relationships/customXml" Target="../ink/ink207.xml"/><Relationship Id="rId69" Type="http://schemas.openxmlformats.org/officeDocument/2006/relationships/customXml" Target="../ink/ink228.xml"/><Relationship Id="rId537" Type="http://schemas.openxmlformats.org/officeDocument/2006/relationships/customXml" Target="../ink/ink445.xml"/><Relationship Id="rId579" Type="http://schemas.openxmlformats.org/officeDocument/2006/relationships/customXml" Target="../ink/ink466.xml"/><Relationship Id="rId80" Type="http://schemas.openxmlformats.org/officeDocument/2006/relationships/image" Target="../media/image235.png"/><Relationship Id="rId176" Type="http://schemas.openxmlformats.org/officeDocument/2006/relationships/customXml" Target="../ink/ink273.xml"/><Relationship Id="rId341" Type="http://schemas.openxmlformats.org/officeDocument/2006/relationships/customXml" Target="../ink/ink347.xml"/><Relationship Id="rId383" Type="http://schemas.openxmlformats.org/officeDocument/2006/relationships/customXml" Target="../ink/ink368.xml"/><Relationship Id="rId439" Type="http://schemas.openxmlformats.org/officeDocument/2006/relationships/customXml" Target="../ink/ink396.xml"/><Relationship Id="rId201" Type="http://schemas.openxmlformats.org/officeDocument/2006/relationships/image" Target="../media/image296.png"/><Relationship Id="rId243" Type="http://schemas.openxmlformats.org/officeDocument/2006/relationships/image" Target="../media/image308.png"/><Relationship Id="rId285" Type="http://schemas.openxmlformats.org/officeDocument/2006/relationships/image" Target="../media/image329.png"/><Relationship Id="rId450" Type="http://schemas.openxmlformats.org/officeDocument/2006/relationships/image" Target="../media/image403.png"/><Relationship Id="rId506" Type="http://schemas.openxmlformats.org/officeDocument/2006/relationships/image" Target="../media/image431.png"/><Relationship Id="rId38" Type="http://schemas.openxmlformats.org/officeDocument/2006/relationships/image" Target="../media/image214.png"/><Relationship Id="rId103" Type="http://schemas.openxmlformats.org/officeDocument/2006/relationships/customXml" Target="../ink/ink245.xml"/><Relationship Id="rId492" Type="http://schemas.openxmlformats.org/officeDocument/2006/relationships/image" Target="../media/image424.png"/><Relationship Id="rId548" Type="http://schemas.openxmlformats.org/officeDocument/2006/relationships/image" Target="../media/image452.png"/><Relationship Id="rId91" Type="http://schemas.openxmlformats.org/officeDocument/2006/relationships/customXml" Target="../ink/ink239.xml"/><Relationship Id="rId187" Type="http://schemas.openxmlformats.org/officeDocument/2006/relationships/image" Target="../media/image289.png"/><Relationship Id="rId352" Type="http://schemas.openxmlformats.org/officeDocument/2006/relationships/image" Target="../media/image351.png"/><Relationship Id="rId394" Type="http://schemas.openxmlformats.org/officeDocument/2006/relationships/image" Target="../media/image375.png"/><Relationship Id="rId408" Type="http://schemas.openxmlformats.org/officeDocument/2006/relationships/image" Target="../media/image382.png"/><Relationship Id="rId212" Type="http://schemas.openxmlformats.org/officeDocument/2006/relationships/customXml" Target="../ink/ink291.xml"/><Relationship Id="rId254" Type="http://schemas.openxmlformats.org/officeDocument/2006/relationships/customXml" Target="../ink/ink312.xml"/><Relationship Id="rId49" Type="http://schemas.openxmlformats.org/officeDocument/2006/relationships/customXml" Target="../ink/ink218.xml"/><Relationship Id="rId114" Type="http://schemas.openxmlformats.org/officeDocument/2006/relationships/image" Target="../media/image252.png"/><Relationship Id="rId296" Type="http://schemas.openxmlformats.org/officeDocument/2006/relationships/customXml" Target="../ink/ink333.xml"/><Relationship Id="rId461" Type="http://schemas.openxmlformats.org/officeDocument/2006/relationships/customXml" Target="../ink/ink407.xml"/><Relationship Id="rId517" Type="http://schemas.openxmlformats.org/officeDocument/2006/relationships/customXml" Target="../ink/ink435.xml"/><Relationship Id="rId559" Type="http://schemas.openxmlformats.org/officeDocument/2006/relationships/customXml" Target="../ink/ink456.xml"/><Relationship Id="rId60" Type="http://schemas.openxmlformats.org/officeDocument/2006/relationships/image" Target="../media/image225.png"/><Relationship Id="rId156" Type="http://schemas.openxmlformats.org/officeDocument/2006/relationships/customXml" Target="../ink/ink263.xml"/><Relationship Id="rId198" Type="http://schemas.openxmlformats.org/officeDocument/2006/relationships/customXml" Target="../ink/ink284.xml"/><Relationship Id="rId363" Type="http://schemas.openxmlformats.org/officeDocument/2006/relationships/customXml" Target="../ink/ink358.xml"/><Relationship Id="rId419" Type="http://schemas.openxmlformats.org/officeDocument/2006/relationships/customXml" Target="../ink/ink386.xml"/><Relationship Id="rId570" Type="http://schemas.openxmlformats.org/officeDocument/2006/relationships/image" Target="../media/image463.png"/><Relationship Id="rId223" Type="http://schemas.openxmlformats.org/officeDocument/2006/relationships/image" Target="../media/image298.png"/><Relationship Id="rId430" Type="http://schemas.openxmlformats.org/officeDocument/2006/relationships/image" Target="../media/image393.png"/><Relationship Id="rId18" Type="http://schemas.openxmlformats.org/officeDocument/2006/relationships/image" Target="../media/image204.png"/><Relationship Id="rId265" Type="http://schemas.openxmlformats.org/officeDocument/2006/relationships/image" Target="../media/image319.png"/><Relationship Id="rId472" Type="http://schemas.openxmlformats.org/officeDocument/2006/relationships/image" Target="../media/image414.png"/><Relationship Id="rId528" Type="http://schemas.openxmlformats.org/officeDocument/2006/relationships/image" Target="../media/image442.png"/><Relationship Id="rId125" Type="http://schemas.openxmlformats.org/officeDocument/2006/relationships/customXml" Target="../ink/ink256.xml"/><Relationship Id="rId167" Type="http://schemas.openxmlformats.org/officeDocument/2006/relationships/image" Target="../media/image279.png"/><Relationship Id="rId332" Type="http://schemas.openxmlformats.org/officeDocument/2006/relationships/image" Target="../media/image341.png"/><Relationship Id="rId374" Type="http://schemas.openxmlformats.org/officeDocument/2006/relationships/image" Target="../media/image365.png"/><Relationship Id="rId71" Type="http://schemas.openxmlformats.org/officeDocument/2006/relationships/customXml" Target="../ink/ink229.xml"/><Relationship Id="rId234" Type="http://schemas.openxmlformats.org/officeDocument/2006/relationships/customXml" Target="../ink/ink302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208.xml"/><Relationship Id="rId276" Type="http://schemas.openxmlformats.org/officeDocument/2006/relationships/customXml" Target="../ink/ink323.xml"/><Relationship Id="rId441" Type="http://schemas.openxmlformats.org/officeDocument/2006/relationships/customXml" Target="../ink/ink397.xml"/><Relationship Id="rId483" Type="http://schemas.openxmlformats.org/officeDocument/2006/relationships/customXml" Target="../ink/ink418.xml"/><Relationship Id="rId539" Type="http://schemas.openxmlformats.org/officeDocument/2006/relationships/customXml" Target="../ink/ink446.xml"/><Relationship Id="rId40" Type="http://schemas.openxmlformats.org/officeDocument/2006/relationships/image" Target="../media/image215.png"/><Relationship Id="rId178" Type="http://schemas.openxmlformats.org/officeDocument/2006/relationships/customXml" Target="../ink/ink274.xml"/><Relationship Id="rId301" Type="http://schemas.openxmlformats.org/officeDocument/2006/relationships/image" Target="../media/image337.png"/><Relationship Id="rId343" Type="http://schemas.openxmlformats.org/officeDocument/2006/relationships/customXml" Target="../ink/ink348.xml"/><Relationship Id="rId550" Type="http://schemas.openxmlformats.org/officeDocument/2006/relationships/image" Target="../media/image453.png"/><Relationship Id="rId82" Type="http://schemas.openxmlformats.org/officeDocument/2006/relationships/image" Target="../media/image236.png"/><Relationship Id="rId203" Type="http://schemas.openxmlformats.org/officeDocument/2006/relationships/image" Target="../media/image262.png"/><Relationship Id="rId385" Type="http://schemas.openxmlformats.org/officeDocument/2006/relationships/customXml" Target="../ink/ink369.xml"/><Relationship Id="rId245" Type="http://schemas.openxmlformats.org/officeDocument/2006/relationships/image" Target="../media/image309.png"/><Relationship Id="rId287" Type="http://schemas.openxmlformats.org/officeDocument/2006/relationships/image" Target="../media/image330.png"/><Relationship Id="rId410" Type="http://schemas.openxmlformats.org/officeDocument/2006/relationships/image" Target="../media/image383.png"/><Relationship Id="rId452" Type="http://schemas.openxmlformats.org/officeDocument/2006/relationships/image" Target="../media/image404.png"/><Relationship Id="rId494" Type="http://schemas.openxmlformats.org/officeDocument/2006/relationships/image" Target="../media/image425.png"/><Relationship Id="rId508" Type="http://schemas.openxmlformats.org/officeDocument/2006/relationships/image" Target="../media/image432.png"/><Relationship Id="rId105" Type="http://schemas.openxmlformats.org/officeDocument/2006/relationships/customXml" Target="../ink/ink246.xml"/><Relationship Id="rId354" Type="http://schemas.openxmlformats.org/officeDocument/2006/relationships/image" Target="../media/image352.png"/><Relationship Id="rId51" Type="http://schemas.openxmlformats.org/officeDocument/2006/relationships/customXml" Target="../ink/ink219.xml"/><Relationship Id="rId93" Type="http://schemas.openxmlformats.org/officeDocument/2006/relationships/customXml" Target="../ink/ink240.xml"/><Relationship Id="rId189" Type="http://schemas.openxmlformats.org/officeDocument/2006/relationships/image" Target="../media/image290.png"/><Relationship Id="rId396" Type="http://schemas.openxmlformats.org/officeDocument/2006/relationships/image" Target="../media/image376.png"/><Relationship Id="rId561" Type="http://schemas.openxmlformats.org/officeDocument/2006/relationships/customXml" Target="../ink/ink457.xml"/><Relationship Id="rId214" Type="http://schemas.openxmlformats.org/officeDocument/2006/relationships/customXml" Target="../ink/ink292.xml"/><Relationship Id="rId256" Type="http://schemas.openxmlformats.org/officeDocument/2006/relationships/customXml" Target="../ink/ink313.xml"/><Relationship Id="rId298" Type="http://schemas.openxmlformats.org/officeDocument/2006/relationships/customXml" Target="../ink/ink334.xml"/><Relationship Id="rId421" Type="http://schemas.openxmlformats.org/officeDocument/2006/relationships/customXml" Target="../ink/ink387.xml"/><Relationship Id="rId463" Type="http://schemas.openxmlformats.org/officeDocument/2006/relationships/customXml" Target="../ink/ink408.xml"/><Relationship Id="rId519" Type="http://schemas.openxmlformats.org/officeDocument/2006/relationships/customXml" Target="../ink/ink436.xml"/><Relationship Id="rId116" Type="http://schemas.openxmlformats.org/officeDocument/2006/relationships/image" Target="../media/image253.png"/><Relationship Id="rId158" Type="http://schemas.openxmlformats.org/officeDocument/2006/relationships/customXml" Target="../ink/ink264.xml"/><Relationship Id="rId530" Type="http://schemas.openxmlformats.org/officeDocument/2006/relationships/image" Target="../media/image443.png"/><Relationship Id="rId20" Type="http://schemas.openxmlformats.org/officeDocument/2006/relationships/image" Target="../media/image205.png"/><Relationship Id="rId62" Type="http://schemas.openxmlformats.org/officeDocument/2006/relationships/image" Target="../media/image226.png"/><Relationship Id="rId365" Type="http://schemas.openxmlformats.org/officeDocument/2006/relationships/customXml" Target="../ink/ink359.xml"/><Relationship Id="rId572" Type="http://schemas.openxmlformats.org/officeDocument/2006/relationships/image" Target="../media/image464.png"/><Relationship Id="rId225" Type="http://schemas.openxmlformats.org/officeDocument/2006/relationships/image" Target="../media/image299.png"/><Relationship Id="rId267" Type="http://schemas.openxmlformats.org/officeDocument/2006/relationships/image" Target="../media/image320.png"/><Relationship Id="rId432" Type="http://schemas.openxmlformats.org/officeDocument/2006/relationships/image" Target="../media/image394.png"/><Relationship Id="rId474" Type="http://schemas.openxmlformats.org/officeDocument/2006/relationships/image" Target="../media/image415.png"/><Relationship Id="rId127" Type="http://schemas.openxmlformats.org/officeDocument/2006/relationships/customXml" Target="../ink/ink257.xml"/><Relationship Id="rId31" Type="http://schemas.openxmlformats.org/officeDocument/2006/relationships/customXml" Target="../ink/ink209.xml"/><Relationship Id="rId73" Type="http://schemas.openxmlformats.org/officeDocument/2006/relationships/customXml" Target="../ink/ink230.xml"/><Relationship Id="rId169" Type="http://schemas.openxmlformats.org/officeDocument/2006/relationships/image" Target="../media/image280.png"/><Relationship Id="rId334" Type="http://schemas.openxmlformats.org/officeDocument/2006/relationships/image" Target="../media/image342.png"/><Relationship Id="rId376" Type="http://schemas.openxmlformats.org/officeDocument/2006/relationships/image" Target="../media/image366.png"/><Relationship Id="rId541" Type="http://schemas.openxmlformats.org/officeDocument/2006/relationships/customXml" Target="../ink/ink447.xml"/><Relationship Id="rId180" Type="http://schemas.openxmlformats.org/officeDocument/2006/relationships/customXml" Target="../ink/ink275.xml"/><Relationship Id="rId236" Type="http://schemas.openxmlformats.org/officeDocument/2006/relationships/customXml" Target="../ink/ink303.xml"/><Relationship Id="rId278" Type="http://schemas.openxmlformats.org/officeDocument/2006/relationships/customXml" Target="../ink/ink324.xml"/><Relationship Id="rId401" Type="http://schemas.openxmlformats.org/officeDocument/2006/relationships/customXml" Target="../ink/ink377.xml"/><Relationship Id="rId443" Type="http://schemas.openxmlformats.org/officeDocument/2006/relationships/customXml" Target="../ink/ink398.xml"/><Relationship Id="rId303" Type="http://schemas.openxmlformats.org/officeDocument/2006/relationships/image" Target="../media/image338.png"/><Relationship Id="rId485" Type="http://schemas.openxmlformats.org/officeDocument/2006/relationships/customXml" Target="../ink/ink419.xml"/><Relationship Id="rId42" Type="http://schemas.openxmlformats.org/officeDocument/2006/relationships/image" Target="../media/image216.png"/><Relationship Id="rId84" Type="http://schemas.openxmlformats.org/officeDocument/2006/relationships/image" Target="../media/image237.png"/><Relationship Id="rId345" Type="http://schemas.openxmlformats.org/officeDocument/2006/relationships/customXml" Target="../ink/ink349.xml"/><Relationship Id="rId387" Type="http://schemas.openxmlformats.org/officeDocument/2006/relationships/customXml" Target="../ink/ink370.xml"/><Relationship Id="rId510" Type="http://schemas.openxmlformats.org/officeDocument/2006/relationships/image" Target="../media/image433.png"/><Relationship Id="rId552" Type="http://schemas.openxmlformats.org/officeDocument/2006/relationships/image" Target="../media/image454.png"/><Relationship Id="rId191" Type="http://schemas.openxmlformats.org/officeDocument/2006/relationships/image" Target="../media/image291.png"/><Relationship Id="rId205" Type="http://schemas.openxmlformats.org/officeDocument/2006/relationships/image" Target="../media/image263.png"/><Relationship Id="rId247" Type="http://schemas.openxmlformats.org/officeDocument/2006/relationships/image" Target="../media/image310.png"/><Relationship Id="rId412" Type="http://schemas.openxmlformats.org/officeDocument/2006/relationships/image" Target="../media/image384.png"/><Relationship Id="rId107" Type="http://schemas.openxmlformats.org/officeDocument/2006/relationships/customXml" Target="../ink/ink247.xml"/><Relationship Id="rId289" Type="http://schemas.openxmlformats.org/officeDocument/2006/relationships/image" Target="../media/image331.png"/><Relationship Id="rId454" Type="http://schemas.openxmlformats.org/officeDocument/2006/relationships/image" Target="../media/image405.png"/><Relationship Id="rId496" Type="http://schemas.openxmlformats.org/officeDocument/2006/relationships/image" Target="../media/image426.png"/><Relationship Id="rId11" Type="http://schemas.openxmlformats.org/officeDocument/2006/relationships/customXml" Target="../ink/ink199.xml"/><Relationship Id="rId53" Type="http://schemas.openxmlformats.org/officeDocument/2006/relationships/customXml" Target="../ink/ink220.xml"/><Relationship Id="rId356" Type="http://schemas.openxmlformats.org/officeDocument/2006/relationships/image" Target="../media/image353.png"/><Relationship Id="rId398" Type="http://schemas.openxmlformats.org/officeDocument/2006/relationships/image" Target="../media/image377.png"/><Relationship Id="rId521" Type="http://schemas.openxmlformats.org/officeDocument/2006/relationships/customXml" Target="../ink/ink437.xml"/><Relationship Id="rId563" Type="http://schemas.openxmlformats.org/officeDocument/2006/relationships/customXml" Target="../ink/ink458.xml"/><Relationship Id="rId95" Type="http://schemas.openxmlformats.org/officeDocument/2006/relationships/customXml" Target="../ink/ink241.xml"/><Relationship Id="rId160" Type="http://schemas.openxmlformats.org/officeDocument/2006/relationships/customXml" Target="../ink/ink265.xml"/><Relationship Id="rId216" Type="http://schemas.openxmlformats.org/officeDocument/2006/relationships/customXml" Target="../ink/ink293.xml"/><Relationship Id="rId423" Type="http://schemas.openxmlformats.org/officeDocument/2006/relationships/customXml" Target="../ink/ink388.xml"/><Relationship Id="rId258" Type="http://schemas.openxmlformats.org/officeDocument/2006/relationships/customXml" Target="../ink/ink314.xml"/><Relationship Id="rId465" Type="http://schemas.openxmlformats.org/officeDocument/2006/relationships/customXml" Target="../ink/ink409.xml"/><Relationship Id="rId22" Type="http://schemas.openxmlformats.org/officeDocument/2006/relationships/image" Target="../media/image206.png"/><Relationship Id="rId64" Type="http://schemas.openxmlformats.org/officeDocument/2006/relationships/image" Target="../media/image227.png"/><Relationship Id="rId118" Type="http://schemas.openxmlformats.org/officeDocument/2006/relationships/image" Target="../media/image254.png"/><Relationship Id="rId367" Type="http://schemas.openxmlformats.org/officeDocument/2006/relationships/customXml" Target="../ink/ink360.xml"/><Relationship Id="rId532" Type="http://schemas.openxmlformats.org/officeDocument/2006/relationships/image" Target="../media/image444.png"/><Relationship Id="rId574" Type="http://schemas.openxmlformats.org/officeDocument/2006/relationships/image" Target="../media/image465.png"/><Relationship Id="rId171" Type="http://schemas.openxmlformats.org/officeDocument/2006/relationships/image" Target="../media/image281.png"/><Relationship Id="rId227" Type="http://schemas.openxmlformats.org/officeDocument/2006/relationships/image" Target="../media/image300.png"/><Relationship Id="rId269" Type="http://schemas.openxmlformats.org/officeDocument/2006/relationships/image" Target="../media/image321.png"/><Relationship Id="rId434" Type="http://schemas.openxmlformats.org/officeDocument/2006/relationships/image" Target="../media/image395.png"/><Relationship Id="rId476" Type="http://schemas.openxmlformats.org/officeDocument/2006/relationships/image" Target="../media/image416.png"/><Relationship Id="rId33" Type="http://schemas.openxmlformats.org/officeDocument/2006/relationships/customXml" Target="../ink/ink210.xml"/><Relationship Id="rId129" Type="http://schemas.openxmlformats.org/officeDocument/2006/relationships/customXml" Target="../ink/ink258.xml"/><Relationship Id="rId280" Type="http://schemas.openxmlformats.org/officeDocument/2006/relationships/customXml" Target="../ink/ink325.xml"/><Relationship Id="rId336" Type="http://schemas.openxmlformats.org/officeDocument/2006/relationships/image" Target="../media/image343.png"/><Relationship Id="rId501" Type="http://schemas.openxmlformats.org/officeDocument/2006/relationships/customXml" Target="../ink/ink427.xml"/><Relationship Id="rId543" Type="http://schemas.openxmlformats.org/officeDocument/2006/relationships/customXml" Target="../ink/ink448.xml"/><Relationship Id="rId75" Type="http://schemas.openxmlformats.org/officeDocument/2006/relationships/customXml" Target="../ink/ink231.xml"/><Relationship Id="rId182" Type="http://schemas.openxmlformats.org/officeDocument/2006/relationships/customXml" Target="../ink/ink276.xml"/><Relationship Id="rId378" Type="http://schemas.openxmlformats.org/officeDocument/2006/relationships/image" Target="../media/image367.png"/><Relationship Id="rId403" Type="http://schemas.openxmlformats.org/officeDocument/2006/relationships/customXml" Target="../ink/ink378.xml"/><Relationship Id="rId6" Type="http://schemas.openxmlformats.org/officeDocument/2006/relationships/image" Target="../media/image198.png"/><Relationship Id="rId238" Type="http://schemas.openxmlformats.org/officeDocument/2006/relationships/customXml" Target="../ink/ink304.xml"/><Relationship Id="rId445" Type="http://schemas.openxmlformats.org/officeDocument/2006/relationships/customXml" Target="../ink/ink399.xml"/><Relationship Id="rId487" Type="http://schemas.openxmlformats.org/officeDocument/2006/relationships/customXml" Target="../ink/ink420.xml"/><Relationship Id="rId291" Type="http://schemas.openxmlformats.org/officeDocument/2006/relationships/image" Target="../media/image332.png"/><Relationship Id="rId305" Type="http://schemas.openxmlformats.org/officeDocument/2006/relationships/image" Target="../media/image339.png"/><Relationship Id="rId347" Type="http://schemas.openxmlformats.org/officeDocument/2006/relationships/customXml" Target="../ink/ink350.xml"/><Relationship Id="rId512" Type="http://schemas.openxmlformats.org/officeDocument/2006/relationships/image" Target="../media/image434.png"/><Relationship Id="rId44" Type="http://schemas.openxmlformats.org/officeDocument/2006/relationships/image" Target="../media/image217.png"/><Relationship Id="rId86" Type="http://schemas.openxmlformats.org/officeDocument/2006/relationships/image" Target="../media/image238.png"/><Relationship Id="rId151" Type="http://schemas.openxmlformats.org/officeDocument/2006/relationships/image" Target="../media/image271.png"/><Relationship Id="rId389" Type="http://schemas.openxmlformats.org/officeDocument/2006/relationships/customXml" Target="../ink/ink371.xml"/><Relationship Id="rId554" Type="http://schemas.openxmlformats.org/officeDocument/2006/relationships/image" Target="../media/image455.png"/><Relationship Id="rId193" Type="http://schemas.openxmlformats.org/officeDocument/2006/relationships/image" Target="../media/image292.png"/><Relationship Id="rId207" Type="http://schemas.openxmlformats.org/officeDocument/2006/relationships/image" Target="../media/image264.png"/><Relationship Id="rId249" Type="http://schemas.openxmlformats.org/officeDocument/2006/relationships/image" Target="../media/image311.png"/><Relationship Id="rId414" Type="http://schemas.openxmlformats.org/officeDocument/2006/relationships/image" Target="../media/image385.png"/><Relationship Id="rId456" Type="http://schemas.openxmlformats.org/officeDocument/2006/relationships/image" Target="../media/image406.png"/><Relationship Id="rId498" Type="http://schemas.openxmlformats.org/officeDocument/2006/relationships/image" Target="../media/image427.png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260" Type="http://schemas.openxmlformats.org/officeDocument/2006/relationships/customXml" Target="../ink/ink315.xml"/><Relationship Id="rId523" Type="http://schemas.openxmlformats.org/officeDocument/2006/relationships/customXml" Target="../ink/ink438.xml"/><Relationship Id="rId55" Type="http://schemas.openxmlformats.org/officeDocument/2006/relationships/customXml" Target="../ink/ink221.xml"/><Relationship Id="rId97" Type="http://schemas.openxmlformats.org/officeDocument/2006/relationships/customXml" Target="../ink/ink242.xml"/><Relationship Id="rId120" Type="http://schemas.openxmlformats.org/officeDocument/2006/relationships/image" Target="../media/image255.png"/><Relationship Id="rId358" Type="http://schemas.openxmlformats.org/officeDocument/2006/relationships/image" Target="../media/image354.png"/><Relationship Id="rId565" Type="http://schemas.openxmlformats.org/officeDocument/2006/relationships/customXml" Target="../ink/ink459.xml"/><Relationship Id="rId162" Type="http://schemas.openxmlformats.org/officeDocument/2006/relationships/customXml" Target="../ink/ink266.xml"/><Relationship Id="rId218" Type="http://schemas.openxmlformats.org/officeDocument/2006/relationships/customXml" Target="../ink/ink294.xml"/><Relationship Id="rId425" Type="http://schemas.openxmlformats.org/officeDocument/2006/relationships/customXml" Target="../ink/ink389.xml"/><Relationship Id="rId467" Type="http://schemas.openxmlformats.org/officeDocument/2006/relationships/customXml" Target="../ink/ink410.xml"/><Relationship Id="rId271" Type="http://schemas.openxmlformats.org/officeDocument/2006/relationships/image" Target="../media/image322.png"/><Relationship Id="rId24" Type="http://schemas.openxmlformats.org/officeDocument/2006/relationships/image" Target="../media/image207.png"/><Relationship Id="rId66" Type="http://schemas.openxmlformats.org/officeDocument/2006/relationships/image" Target="../media/image228.png"/><Relationship Id="rId131" Type="http://schemas.openxmlformats.org/officeDocument/2006/relationships/customXml" Target="../ink/ink259.xml"/><Relationship Id="rId327" Type="http://schemas.openxmlformats.org/officeDocument/2006/relationships/customXml" Target="../ink/ink340.xml"/><Relationship Id="rId369" Type="http://schemas.openxmlformats.org/officeDocument/2006/relationships/customXml" Target="../ink/ink361.xml"/><Relationship Id="rId534" Type="http://schemas.openxmlformats.org/officeDocument/2006/relationships/image" Target="../media/image445.png"/><Relationship Id="rId576" Type="http://schemas.openxmlformats.org/officeDocument/2006/relationships/image" Target="../media/image466.png"/><Relationship Id="rId173" Type="http://schemas.openxmlformats.org/officeDocument/2006/relationships/image" Target="../media/image282.png"/><Relationship Id="rId229" Type="http://schemas.openxmlformats.org/officeDocument/2006/relationships/image" Target="../media/image301.png"/><Relationship Id="rId380" Type="http://schemas.openxmlformats.org/officeDocument/2006/relationships/image" Target="../media/image368.png"/><Relationship Id="rId436" Type="http://schemas.openxmlformats.org/officeDocument/2006/relationships/image" Target="../media/image396.png"/><Relationship Id="rId240" Type="http://schemas.openxmlformats.org/officeDocument/2006/relationships/customXml" Target="../ink/ink305.xml"/><Relationship Id="rId478" Type="http://schemas.openxmlformats.org/officeDocument/2006/relationships/image" Target="../media/image417.png"/><Relationship Id="rId35" Type="http://schemas.openxmlformats.org/officeDocument/2006/relationships/customXml" Target="../ink/ink211.xml"/><Relationship Id="rId77" Type="http://schemas.openxmlformats.org/officeDocument/2006/relationships/customXml" Target="../ink/ink232.xml"/><Relationship Id="rId100" Type="http://schemas.openxmlformats.org/officeDocument/2006/relationships/image" Target="../media/image245.png"/><Relationship Id="rId282" Type="http://schemas.openxmlformats.org/officeDocument/2006/relationships/customXml" Target="../ink/ink326.xml"/><Relationship Id="rId338" Type="http://schemas.openxmlformats.org/officeDocument/2006/relationships/image" Target="../media/image344.png"/><Relationship Id="rId503" Type="http://schemas.openxmlformats.org/officeDocument/2006/relationships/customXml" Target="../ink/ink428.xml"/><Relationship Id="rId545" Type="http://schemas.openxmlformats.org/officeDocument/2006/relationships/customXml" Target="../ink/ink449.xml"/><Relationship Id="rId8" Type="http://schemas.openxmlformats.org/officeDocument/2006/relationships/image" Target="../media/image199.png"/><Relationship Id="rId184" Type="http://schemas.openxmlformats.org/officeDocument/2006/relationships/customXml" Target="../ink/ink277.xml"/><Relationship Id="rId391" Type="http://schemas.openxmlformats.org/officeDocument/2006/relationships/customXml" Target="../ink/ink372.xml"/><Relationship Id="rId405" Type="http://schemas.openxmlformats.org/officeDocument/2006/relationships/customXml" Target="../ink/ink379.xml"/><Relationship Id="rId447" Type="http://schemas.openxmlformats.org/officeDocument/2006/relationships/customXml" Target="../ink/ink400.xml"/><Relationship Id="rId251" Type="http://schemas.openxmlformats.org/officeDocument/2006/relationships/image" Target="../media/image312.png"/><Relationship Id="rId489" Type="http://schemas.openxmlformats.org/officeDocument/2006/relationships/customXml" Target="../ink/ink421.xml"/><Relationship Id="rId46" Type="http://schemas.openxmlformats.org/officeDocument/2006/relationships/image" Target="../media/image218.png"/><Relationship Id="rId293" Type="http://schemas.openxmlformats.org/officeDocument/2006/relationships/image" Target="../media/image333.png"/><Relationship Id="rId307" Type="http://schemas.openxmlformats.org/officeDocument/2006/relationships/image" Target="../media/image340.png"/><Relationship Id="rId349" Type="http://schemas.openxmlformats.org/officeDocument/2006/relationships/customXml" Target="../ink/ink351.xml"/><Relationship Id="rId514" Type="http://schemas.openxmlformats.org/officeDocument/2006/relationships/image" Target="../media/image435.png"/><Relationship Id="rId556" Type="http://schemas.openxmlformats.org/officeDocument/2006/relationships/image" Target="../media/image456.png"/><Relationship Id="rId88" Type="http://schemas.openxmlformats.org/officeDocument/2006/relationships/image" Target="../media/image239.png"/><Relationship Id="rId111" Type="http://schemas.openxmlformats.org/officeDocument/2006/relationships/customXml" Target="../ink/ink249.xml"/><Relationship Id="rId153" Type="http://schemas.openxmlformats.org/officeDocument/2006/relationships/image" Target="../media/image272.png"/><Relationship Id="rId195" Type="http://schemas.openxmlformats.org/officeDocument/2006/relationships/image" Target="../media/image293.png"/><Relationship Id="rId209" Type="http://schemas.openxmlformats.org/officeDocument/2006/relationships/image" Target="../media/image265.png"/><Relationship Id="rId360" Type="http://schemas.openxmlformats.org/officeDocument/2006/relationships/image" Target="../media/image355.png"/><Relationship Id="rId416" Type="http://schemas.openxmlformats.org/officeDocument/2006/relationships/image" Target="../media/image386.png"/><Relationship Id="rId220" Type="http://schemas.openxmlformats.org/officeDocument/2006/relationships/customXml" Target="../ink/ink295.xml"/><Relationship Id="rId458" Type="http://schemas.openxmlformats.org/officeDocument/2006/relationships/image" Target="../media/image407.png"/><Relationship Id="rId15" Type="http://schemas.openxmlformats.org/officeDocument/2006/relationships/customXml" Target="../ink/ink201.xml"/><Relationship Id="rId57" Type="http://schemas.openxmlformats.org/officeDocument/2006/relationships/customXml" Target="../ink/ink222.xml"/><Relationship Id="rId262" Type="http://schemas.openxmlformats.org/officeDocument/2006/relationships/customXml" Target="../ink/ink316.xml"/><Relationship Id="rId525" Type="http://schemas.openxmlformats.org/officeDocument/2006/relationships/customXml" Target="../ink/ink439.xml"/><Relationship Id="rId567" Type="http://schemas.openxmlformats.org/officeDocument/2006/relationships/customXml" Target="../ink/ink460.xml"/><Relationship Id="rId99" Type="http://schemas.openxmlformats.org/officeDocument/2006/relationships/customXml" Target="../ink/ink243.xml"/><Relationship Id="rId122" Type="http://schemas.openxmlformats.org/officeDocument/2006/relationships/image" Target="../media/image256.png"/><Relationship Id="rId164" Type="http://schemas.openxmlformats.org/officeDocument/2006/relationships/customXml" Target="../ink/ink267.xml"/><Relationship Id="rId371" Type="http://schemas.openxmlformats.org/officeDocument/2006/relationships/customXml" Target="../ink/ink362.xml"/><Relationship Id="rId427" Type="http://schemas.openxmlformats.org/officeDocument/2006/relationships/customXml" Target="../ink/ink390.xml"/><Relationship Id="rId469" Type="http://schemas.openxmlformats.org/officeDocument/2006/relationships/customXml" Target="../ink/ink411.xml"/><Relationship Id="rId26" Type="http://schemas.openxmlformats.org/officeDocument/2006/relationships/image" Target="../media/image208.png"/><Relationship Id="rId231" Type="http://schemas.openxmlformats.org/officeDocument/2006/relationships/image" Target="../media/image302.png"/><Relationship Id="rId273" Type="http://schemas.openxmlformats.org/officeDocument/2006/relationships/image" Target="../media/image323.png"/><Relationship Id="rId329" Type="http://schemas.openxmlformats.org/officeDocument/2006/relationships/customXml" Target="../ink/ink341.xml"/><Relationship Id="rId480" Type="http://schemas.openxmlformats.org/officeDocument/2006/relationships/image" Target="../media/image418.png"/><Relationship Id="rId536" Type="http://schemas.openxmlformats.org/officeDocument/2006/relationships/image" Target="../media/image446.png"/><Relationship Id="rId68" Type="http://schemas.openxmlformats.org/officeDocument/2006/relationships/image" Target="../media/image229.png"/><Relationship Id="rId133" Type="http://schemas.openxmlformats.org/officeDocument/2006/relationships/customXml" Target="../ink/ink260.xml"/><Relationship Id="rId175" Type="http://schemas.openxmlformats.org/officeDocument/2006/relationships/image" Target="../media/image283.png"/><Relationship Id="rId340" Type="http://schemas.openxmlformats.org/officeDocument/2006/relationships/image" Target="../media/image345.png"/><Relationship Id="rId578" Type="http://schemas.openxmlformats.org/officeDocument/2006/relationships/image" Target="../media/image467.png"/><Relationship Id="rId200" Type="http://schemas.openxmlformats.org/officeDocument/2006/relationships/customXml" Target="../ink/ink285.xml"/><Relationship Id="rId382" Type="http://schemas.openxmlformats.org/officeDocument/2006/relationships/image" Target="../media/image369.png"/><Relationship Id="rId438" Type="http://schemas.openxmlformats.org/officeDocument/2006/relationships/image" Target="../media/image397.png"/><Relationship Id="rId242" Type="http://schemas.openxmlformats.org/officeDocument/2006/relationships/customXml" Target="../ink/ink306.xml"/><Relationship Id="rId284" Type="http://schemas.openxmlformats.org/officeDocument/2006/relationships/customXml" Target="../ink/ink327.xml"/><Relationship Id="rId491" Type="http://schemas.openxmlformats.org/officeDocument/2006/relationships/customXml" Target="../ink/ink422.xml"/><Relationship Id="rId505" Type="http://schemas.openxmlformats.org/officeDocument/2006/relationships/customXml" Target="../ink/ink429.xml"/><Relationship Id="rId37" Type="http://schemas.openxmlformats.org/officeDocument/2006/relationships/customXml" Target="../ink/ink212.xml"/><Relationship Id="rId79" Type="http://schemas.openxmlformats.org/officeDocument/2006/relationships/customXml" Target="../ink/ink233.xml"/><Relationship Id="rId102" Type="http://schemas.openxmlformats.org/officeDocument/2006/relationships/image" Target="../media/image246.png"/><Relationship Id="rId547" Type="http://schemas.openxmlformats.org/officeDocument/2006/relationships/customXml" Target="../ink/ink450.xml"/><Relationship Id="rId90" Type="http://schemas.openxmlformats.org/officeDocument/2006/relationships/image" Target="../media/image240.png"/><Relationship Id="rId186" Type="http://schemas.openxmlformats.org/officeDocument/2006/relationships/customXml" Target="../ink/ink278.xml"/><Relationship Id="rId351" Type="http://schemas.openxmlformats.org/officeDocument/2006/relationships/customXml" Target="../ink/ink352.xml"/><Relationship Id="rId393" Type="http://schemas.openxmlformats.org/officeDocument/2006/relationships/customXml" Target="../ink/ink373.xml"/><Relationship Id="rId407" Type="http://schemas.openxmlformats.org/officeDocument/2006/relationships/customXml" Target="../ink/ink380.xml"/><Relationship Id="rId449" Type="http://schemas.openxmlformats.org/officeDocument/2006/relationships/customXml" Target="../ink/ink401.xml"/><Relationship Id="rId211" Type="http://schemas.openxmlformats.org/officeDocument/2006/relationships/image" Target="../media/image266.png"/><Relationship Id="rId253" Type="http://schemas.openxmlformats.org/officeDocument/2006/relationships/image" Target="../media/image313.png"/><Relationship Id="rId295" Type="http://schemas.openxmlformats.org/officeDocument/2006/relationships/image" Target="../media/image334.png"/><Relationship Id="rId460" Type="http://schemas.openxmlformats.org/officeDocument/2006/relationships/image" Target="../media/image408.png"/><Relationship Id="rId516" Type="http://schemas.openxmlformats.org/officeDocument/2006/relationships/image" Target="../media/image436.png"/><Relationship Id="rId48" Type="http://schemas.openxmlformats.org/officeDocument/2006/relationships/image" Target="../media/image219.png"/><Relationship Id="rId113" Type="http://schemas.openxmlformats.org/officeDocument/2006/relationships/customXml" Target="../ink/ink250.xml"/><Relationship Id="rId558" Type="http://schemas.openxmlformats.org/officeDocument/2006/relationships/image" Target="../media/image457.png"/><Relationship Id="rId155" Type="http://schemas.openxmlformats.org/officeDocument/2006/relationships/image" Target="../media/image273.png"/><Relationship Id="rId197" Type="http://schemas.openxmlformats.org/officeDocument/2006/relationships/image" Target="../media/image294.png"/><Relationship Id="rId362" Type="http://schemas.openxmlformats.org/officeDocument/2006/relationships/image" Target="../media/image356.png"/><Relationship Id="rId418" Type="http://schemas.openxmlformats.org/officeDocument/2006/relationships/image" Target="../media/image387.png"/><Relationship Id="rId222" Type="http://schemas.openxmlformats.org/officeDocument/2006/relationships/customXml" Target="../ink/ink296.xml"/><Relationship Id="rId264" Type="http://schemas.openxmlformats.org/officeDocument/2006/relationships/customXml" Target="../ink/ink317.xml"/><Relationship Id="rId471" Type="http://schemas.openxmlformats.org/officeDocument/2006/relationships/customXml" Target="../ink/ink412.xml"/><Relationship Id="rId17" Type="http://schemas.openxmlformats.org/officeDocument/2006/relationships/customXml" Target="../ink/ink202.xml"/><Relationship Id="rId59" Type="http://schemas.openxmlformats.org/officeDocument/2006/relationships/customXml" Target="../ink/ink223.xml"/><Relationship Id="rId124" Type="http://schemas.openxmlformats.org/officeDocument/2006/relationships/image" Target="../media/image257.png"/><Relationship Id="rId527" Type="http://schemas.openxmlformats.org/officeDocument/2006/relationships/customXml" Target="../ink/ink440.xml"/><Relationship Id="rId569" Type="http://schemas.openxmlformats.org/officeDocument/2006/relationships/customXml" Target="../ink/ink461.xml"/><Relationship Id="rId70" Type="http://schemas.openxmlformats.org/officeDocument/2006/relationships/image" Target="../media/image230.png"/><Relationship Id="rId166" Type="http://schemas.openxmlformats.org/officeDocument/2006/relationships/customXml" Target="../ink/ink268.xml"/><Relationship Id="rId331" Type="http://schemas.openxmlformats.org/officeDocument/2006/relationships/customXml" Target="../ink/ink342.xml"/><Relationship Id="rId373" Type="http://schemas.openxmlformats.org/officeDocument/2006/relationships/customXml" Target="../ink/ink363.xml"/><Relationship Id="rId429" Type="http://schemas.openxmlformats.org/officeDocument/2006/relationships/customXml" Target="../ink/ink391.xml"/><Relationship Id="rId580" Type="http://schemas.openxmlformats.org/officeDocument/2006/relationships/image" Target="../media/image46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03.png"/><Relationship Id="rId440" Type="http://schemas.openxmlformats.org/officeDocument/2006/relationships/image" Target="../media/image398.png"/><Relationship Id="rId28" Type="http://schemas.openxmlformats.org/officeDocument/2006/relationships/image" Target="../media/image209.png"/><Relationship Id="rId275" Type="http://schemas.openxmlformats.org/officeDocument/2006/relationships/image" Target="../media/image324.png"/><Relationship Id="rId300" Type="http://schemas.openxmlformats.org/officeDocument/2006/relationships/customXml" Target="../ink/ink335.xml"/><Relationship Id="rId482" Type="http://schemas.openxmlformats.org/officeDocument/2006/relationships/image" Target="../media/image419.png"/><Relationship Id="rId538" Type="http://schemas.openxmlformats.org/officeDocument/2006/relationships/image" Target="../media/image447.png"/><Relationship Id="rId81" Type="http://schemas.openxmlformats.org/officeDocument/2006/relationships/customXml" Target="../ink/ink234.xml"/><Relationship Id="rId177" Type="http://schemas.openxmlformats.org/officeDocument/2006/relationships/image" Target="../media/image284.png"/><Relationship Id="rId342" Type="http://schemas.openxmlformats.org/officeDocument/2006/relationships/image" Target="../media/image346.png"/><Relationship Id="rId384" Type="http://schemas.openxmlformats.org/officeDocument/2006/relationships/image" Target="../media/image370.png"/><Relationship Id="rId202" Type="http://schemas.openxmlformats.org/officeDocument/2006/relationships/customXml" Target="../ink/ink286.xml"/><Relationship Id="rId244" Type="http://schemas.openxmlformats.org/officeDocument/2006/relationships/customXml" Target="../ink/ink307.xml"/><Relationship Id="rId39" Type="http://schemas.openxmlformats.org/officeDocument/2006/relationships/customXml" Target="../ink/ink213.xml"/><Relationship Id="rId286" Type="http://schemas.openxmlformats.org/officeDocument/2006/relationships/customXml" Target="../ink/ink328.xml"/><Relationship Id="rId451" Type="http://schemas.openxmlformats.org/officeDocument/2006/relationships/customXml" Target="../ink/ink402.xml"/><Relationship Id="rId493" Type="http://schemas.openxmlformats.org/officeDocument/2006/relationships/customXml" Target="../ink/ink423.xml"/><Relationship Id="rId507" Type="http://schemas.openxmlformats.org/officeDocument/2006/relationships/customXml" Target="../ink/ink430.xml"/><Relationship Id="rId549" Type="http://schemas.openxmlformats.org/officeDocument/2006/relationships/customXml" Target="../ink/ink451.xml"/><Relationship Id="rId50" Type="http://schemas.openxmlformats.org/officeDocument/2006/relationships/image" Target="../media/image220.png"/><Relationship Id="rId104" Type="http://schemas.openxmlformats.org/officeDocument/2006/relationships/image" Target="../media/image247.png"/><Relationship Id="rId188" Type="http://schemas.openxmlformats.org/officeDocument/2006/relationships/customXml" Target="../ink/ink279.xml"/><Relationship Id="rId353" Type="http://schemas.openxmlformats.org/officeDocument/2006/relationships/customXml" Target="../ink/ink353.xml"/><Relationship Id="rId395" Type="http://schemas.openxmlformats.org/officeDocument/2006/relationships/customXml" Target="../ink/ink374.xml"/><Relationship Id="rId409" Type="http://schemas.openxmlformats.org/officeDocument/2006/relationships/customXml" Target="../ink/ink381.xml"/><Relationship Id="rId560" Type="http://schemas.openxmlformats.org/officeDocument/2006/relationships/image" Target="../media/image458.png"/><Relationship Id="rId92" Type="http://schemas.openxmlformats.org/officeDocument/2006/relationships/image" Target="../media/image241.png"/><Relationship Id="rId213" Type="http://schemas.openxmlformats.org/officeDocument/2006/relationships/image" Target="../media/image267.png"/><Relationship Id="rId420" Type="http://schemas.openxmlformats.org/officeDocument/2006/relationships/image" Target="../media/image388.png"/><Relationship Id="rId255" Type="http://schemas.openxmlformats.org/officeDocument/2006/relationships/image" Target="../media/image314.png"/><Relationship Id="rId297" Type="http://schemas.openxmlformats.org/officeDocument/2006/relationships/image" Target="../media/image335.png"/><Relationship Id="rId462" Type="http://schemas.openxmlformats.org/officeDocument/2006/relationships/image" Target="../media/image409.png"/><Relationship Id="rId518" Type="http://schemas.openxmlformats.org/officeDocument/2006/relationships/image" Target="../media/image437.png"/><Relationship Id="rId115" Type="http://schemas.openxmlformats.org/officeDocument/2006/relationships/customXml" Target="../ink/ink251.xml"/><Relationship Id="rId157" Type="http://schemas.openxmlformats.org/officeDocument/2006/relationships/image" Target="../media/image274.png"/><Relationship Id="rId364" Type="http://schemas.openxmlformats.org/officeDocument/2006/relationships/image" Target="../media/image357.png"/><Relationship Id="rId61" Type="http://schemas.openxmlformats.org/officeDocument/2006/relationships/customXml" Target="../ink/ink224.xml"/><Relationship Id="rId199" Type="http://schemas.openxmlformats.org/officeDocument/2006/relationships/image" Target="../media/image295.png"/><Relationship Id="rId571" Type="http://schemas.openxmlformats.org/officeDocument/2006/relationships/customXml" Target="../ink/ink462.xml"/><Relationship Id="rId19" Type="http://schemas.openxmlformats.org/officeDocument/2006/relationships/customXml" Target="../ink/ink203.xml"/><Relationship Id="rId224" Type="http://schemas.openxmlformats.org/officeDocument/2006/relationships/customXml" Target="../ink/ink297.xml"/><Relationship Id="rId266" Type="http://schemas.openxmlformats.org/officeDocument/2006/relationships/customXml" Target="../ink/ink318.xml"/><Relationship Id="rId431" Type="http://schemas.openxmlformats.org/officeDocument/2006/relationships/customXml" Target="../ink/ink392.xml"/><Relationship Id="rId473" Type="http://schemas.openxmlformats.org/officeDocument/2006/relationships/customXml" Target="../ink/ink413.xml"/><Relationship Id="rId529" Type="http://schemas.openxmlformats.org/officeDocument/2006/relationships/customXml" Target="../ink/ink441.xml"/><Relationship Id="rId30" Type="http://schemas.openxmlformats.org/officeDocument/2006/relationships/image" Target="../media/image210.png"/><Relationship Id="rId126" Type="http://schemas.openxmlformats.org/officeDocument/2006/relationships/image" Target="../media/image258.png"/><Relationship Id="rId168" Type="http://schemas.openxmlformats.org/officeDocument/2006/relationships/customXml" Target="../ink/ink269.xml"/><Relationship Id="rId333" Type="http://schemas.openxmlformats.org/officeDocument/2006/relationships/customXml" Target="../ink/ink343.xml"/><Relationship Id="rId540" Type="http://schemas.openxmlformats.org/officeDocument/2006/relationships/image" Target="../media/image448.png"/><Relationship Id="rId72" Type="http://schemas.openxmlformats.org/officeDocument/2006/relationships/image" Target="../media/image231.png"/><Relationship Id="rId375" Type="http://schemas.openxmlformats.org/officeDocument/2006/relationships/customXml" Target="../ink/ink364.xml"/><Relationship Id="rId3" Type="http://schemas.openxmlformats.org/officeDocument/2006/relationships/customXml" Target="../ink/ink196.xml"/><Relationship Id="rId235" Type="http://schemas.openxmlformats.org/officeDocument/2006/relationships/image" Target="../media/image304.png"/><Relationship Id="rId277" Type="http://schemas.openxmlformats.org/officeDocument/2006/relationships/image" Target="../media/image325.png"/><Relationship Id="rId400" Type="http://schemas.openxmlformats.org/officeDocument/2006/relationships/image" Target="../media/image378.png"/><Relationship Id="rId442" Type="http://schemas.openxmlformats.org/officeDocument/2006/relationships/image" Target="../media/image399.png"/><Relationship Id="rId484" Type="http://schemas.openxmlformats.org/officeDocument/2006/relationships/image" Target="../media/image420.png"/><Relationship Id="rId302" Type="http://schemas.openxmlformats.org/officeDocument/2006/relationships/customXml" Target="../ink/ink336.xml"/><Relationship Id="rId344" Type="http://schemas.openxmlformats.org/officeDocument/2006/relationships/image" Target="../media/image347.png"/><Relationship Id="rId41" Type="http://schemas.openxmlformats.org/officeDocument/2006/relationships/customXml" Target="../ink/ink214.xml"/><Relationship Id="rId83" Type="http://schemas.openxmlformats.org/officeDocument/2006/relationships/customXml" Target="../ink/ink235.xml"/><Relationship Id="rId179" Type="http://schemas.openxmlformats.org/officeDocument/2006/relationships/image" Target="../media/image285.png"/><Relationship Id="rId386" Type="http://schemas.openxmlformats.org/officeDocument/2006/relationships/image" Target="../media/image371.png"/><Relationship Id="rId551" Type="http://schemas.openxmlformats.org/officeDocument/2006/relationships/customXml" Target="../ink/ink452.xml"/><Relationship Id="rId190" Type="http://schemas.openxmlformats.org/officeDocument/2006/relationships/customXml" Target="../ink/ink280.xml"/><Relationship Id="rId204" Type="http://schemas.openxmlformats.org/officeDocument/2006/relationships/customXml" Target="../ink/ink287.xml"/><Relationship Id="rId246" Type="http://schemas.openxmlformats.org/officeDocument/2006/relationships/customXml" Target="../ink/ink308.xml"/><Relationship Id="rId288" Type="http://schemas.openxmlformats.org/officeDocument/2006/relationships/customXml" Target="../ink/ink329.xml"/><Relationship Id="rId411" Type="http://schemas.openxmlformats.org/officeDocument/2006/relationships/customXml" Target="../ink/ink382.xml"/><Relationship Id="rId453" Type="http://schemas.openxmlformats.org/officeDocument/2006/relationships/customXml" Target="../ink/ink403.xml"/><Relationship Id="rId509" Type="http://schemas.openxmlformats.org/officeDocument/2006/relationships/customXml" Target="../ink/ink431.xml"/><Relationship Id="rId106" Type="http://schemas.openxmlformats.org/officeDocument/2006/relationships/image" Target="../media/image248.png"/><Relationship Id="rId495" Type="http://schemas.openxmlformats.org/officeDocument/2006/relationships/customXml" Target="../ink/ink424.xml"/><Relationship Id="rId10" Type="http://schemas.openxmlformats.org/officeDocument/2006/relationships/image" Target="../media/image200.png"/><Relationship Id="rId52" Type="http://schemas.openxmlformats.org/officeDocument/2006/relationships/image" Target="../media/image221.png"/><Relationship Id="rId94" Type="http://schemas.openxmlformats.org/officeDocument/2006/relationships/image" Target="../media/image242.png"/><Relationship Id="rId355" Type="http://schemas.openxmlformats.org/officeDocument/2006/relationships/customXml" Target="../ink/ink354.xml"/><Relationship Id="rId397" Type="http://schemas.openxmlformats.org/officeDocument/2006/relationships/customXml" Target="../ink/ink375.xml"/><Relationship Id="rId520" Type="http://schemas.openxmlformats.org/officeDocument/2006/relationships/image" Target="../media/image438.png"/><Relationship Id="rId562" Type="http://schemas.openxmlformats.org/officeDocument/2006/relationships/image" Target="../media/image459.png"/><Relationship Id="rId215" Type="http://schemas.openxmlformats.org/officeDocument/2006/relationships/image" Target="../media/image268.png"/><Relationship Id="rId257" Type="http://schemas.openxmlformats.org/officeDocument/2006/relationships/image" Target="../media/image315.png"/><Relationship Id="rId422" Type="http://schemas.openxmlformats.org/officeDocument/2006/relationships/image" Target="../media/image389.png"/><Relationship Id="rId464" Type="http://schemas.openxmlformats.org/officeDocument/2006/relationships/image" Target="../media/image410.png"/><Relationship Id="rId299" Type="http://schemas.openxmlformats.org/officeDocument/2006/relationships/image" Target="../media/image336.png"/><Relationship Id="rId63" Type="http://schemas.openxmlformats.org/officeDocument/2006/relationships/customXml" Target="../ink/ink225.xml"/><Relationship Id="rId159" Type="http://schemas.openxmlformats.org/officeDocument/2006/relationships/image" Target="../media/image275.png"/><Relationship Id="rId366" Type="http://schemas.openxmlformats.org/officeDocument/2006/relationships/image" Target="../media/image361.png"/><Relationship Id="rId573" Type="http://schemas.openxmlformats.org/officeDocument/2006/relationships/customXml" Target="../ink/ink463.xml"/><Relationship Id="rId226" Type="http://schemas.openxmlformats.org/officeDocument/2006/relationships/customXml" Target="../ink/ink298.xml"/><Relationship Id="rId433" Type="http://schemas.openxmlformats.org/officeDocument/2006/relationships/customXml" Target="../ink/ink393.xml"/><Relationship Id="rId74" Type="http://schemas.openxmlformats.org/officeDocument/2006/relationships/image" Target="../media/image232.png"/><Relationship Id="rId377" Type="http://schemas.openxmlformats.org/officeDocument/2006/relationships/customXml" Target="../ink/ink365.xml"/><Relationship Id="rId500" Type="http://schemas.openxmlformats.org/officeDocument/2006/relationships/image" Target="../media/image428.png"/><Relationship Id="rId237" Type="http://schemas.openxmlformats.org/officeDocument/2006/relationships/image" Target="../media/image305.png"/><Relationship Id="rId444" Type="http://schemas.openxmlformats.org/officeDocument/2006/relationships/image" Target="../media/image400.png"/><Relationship Id="rId290" Type="http://schemas.openxmlformats.org/officeDocument/2006/relationships/customXml" Target="../ink/ink330.xml"/><Relationship Id="rId304" Type="http://schemas.openxmlformats.org/officeDocument/2006/relationships/customXml" Target="../ink/ink337.xml"/><Relationship Id="rId388" Type="http://schemas.openxmlformats.org/officeDocument/2006/relationships/image" Target="../media/image372.png"/><Relationship Id="rId511" Type="http://schemas.openxmlformats.org/officeDocument/2006/relationships/customXml" Target="../ink/ink43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50.png"/><Relationship Id="rId299" Type="http://schemas.openxmlformats.org/officeDocument/2006/relationships/image" Target="../media/image526.png"/><Relationship Id="rId21" Type="http://schemas.openxmlformats.org/officeDocument/2006/relationships/image" Target="../media/image3870.png"/><Relationship Id="rId63" Type="http://schemas.openxmlformats.org/officeDocument/2006/relationships/image" Target="../media/image4080.png"/><Relationship Id="rId159" Type="http://schemas.openxmlformats.org/officeDocument/2006/relationships/image" Target="../media/image4560.png"/><Relationship Id="rId324" Type="http://schemas.openxmlformats.org/officeDocument/2006/relationships/customXml" Target="../ink/ink627.xml"/><Relationship Id="rId170" Type="http://schemas.openxmlformats.org/officeDocument/2006/relationships/customXml" Target="../ink/ink550.xml"/><Relationship Id="rId226" Type="http://schemas.openxmlformats.org/officeDocument/2006/relationships/customXml" Target="../ink/ink578.xml"/><Relationship Id="rId268" Type="http://schemas.openxmlformats.org/officeDocument/2006/relationships/customXml" Target="../ink/ink599.xml"/><Relationship Id="rId32" Type="http://schemas.openxmlformats.org/officeDocument/2006/relationships/customXml" Target="../ink/ink481.xml"/><Relationship Id="rId74" Type="http://schemas.openxmlformats.org/officeDocument/2006/relationships/customXml" Target="../ink/ink502.xml"/><Relationship Id="rId128" Type="http://schemas.openxmlformats.org/officeDocument/2006/relationships/customXml" Target="../ink/ink529.xml"/><Relationship Id="rId5" Type="http://schemas.openxmlformats.org/officeDocument/2006/relationships/image" Target="../media/image3790.png"/><Relationship Id="rId181" Type="http://schemas.openxmlformats.org/officeDocument/2006/relationships/image" Target="../media/image4670.png"/><Relationship Id="rId237" Type="http://schemas.openxmlformats.org/officeDocument/2006/relationships/image" Target="../media/image495.png"/><Relationship Id="rId279" Type="http://schemas.openxmlformats.org/officeDocument/2006/relationships/image" Target="../media/image516.png"/><Relationship Id="rId43" Type="http://schemas.openxmlformats.org/officeDocument/2006/relationships/image" Target="../media/image3980.png"/><Relationship Id="rId139" Type="http://schemas.openxmlformats.org/officeDocument/2006/relationships/image" Target="../media/image4460.png"/><Relationship Id="rId290" Type="http://schemas.openxmlformats.org/officeDocument/2006/relationships/customXml" Target="../ink/ink610.xml"/><Relationship Id="rId304" Type="http://schemas.openxmlformats.org/officeDocument/2006/relationships/customXml" Target="../ink/ink617.xml"/><Relationship Id="rId85" Type="http://schemas.openxmlformats.org/officeDocument/2006/relationships/image" Target="../media/image4190.png"/><Relationship Id="rId150" Type="http://schemas.openxmlformats.org/officeDocument/2006/relationships/customXml" Target="../ink/ink540.xml"/><Relationship Id="rId192" Type="http://schemas.openxmlformats.org/officeDocument/2006/relationships/customXml" Target="../ink/ink561.xml"/><Relationship Id="rId206" Type="http://schemas.openxmlformats.org/officeDocument/2006/relationships/customXml" Target="../ink/ink568.xml"/><Relationship Id="rId248" Type="http://schemas.openxmlformats.org/officeDocument/2006/relationships/customXml" Target="../ink/ink589.xml"/><Relationship Id="rId12" Type="http://schemas.openxmlformats.org/officeDocument/2006/relationships/customXml" Target="../ink/ink471.xml"/><Relationship Id="rId108" Type="http://schemas.openxmlformats.org/officeDocument/2006/relationships/customXml" Target="../ink/ink519.xml"/><Relationship Id="rId315" Type="http://schemas.openxmlformats.org/officeDocument/2006/relationships/image" Target="../media/image534.png"/><Relationship Id="rId54" Type="http://schemas.openxmlformats.org/officeDocument/2006/relationships/customXml" Target="../ink/ink492.xml"/><Relationship Id="rId96" Type="http://schemas.openxmlformats.org/officeDocument/2006/relationships/customXml" Target="../ink/ink513.xml"/><Relationship Id="rId161" Type="http://schemas.openxmlformats.org/officeDocument/2006/relationships/image" Target="../media/image4570.png"/><Relationship Id="rId217" Type="http://schemas.openxmlformats.org/officeDocument/2006/relationships/image" Target="../media/image485.png"/><Relationship Id="rId259" Type="http://schemas.openxmlformats.org/officeDocument/2006/relationships/image" Target="../media/image506.png"/><Relationship Id="rId23" Type="http://schemas.openxmlformats.org/officeDocument/2006/relationships/image" Target="../media/image3880.png"/><Relationship Id="rId119" Type="http://schemas.openxmlformats.org/officeDocument/2006/relationships/image" Target="../media/image4360.png"/><Relationship Id="rId270" Type="http://schemas.openxmlformats.org/officeDocument/2006/relationships/customXml" Target="../ink/ink600.xml"/><Relationship Id="rId326" Type="http://schemas.openxmlformats.org/officeDocument/2006/relationships/customXml" Target="../ink/ink628.xml"/><Relationship Id="rId65" Type="http://schemas.openxmlformats.org/officeDocument/2006/relationships/image" Target="../media/image4090.png"/><Relationship Id="rId130" Type="http://schemas.openxmlformats.org/officeDocument/2006/relationships/customXml" Target="../ink/ink530.xml"/><Relationship Id="rId172" Type="http://schemas.openxmlformats.org/officeDocument/2006/relationships/customXml" Target="../ink/ink551.xml"/><Relationship Id="rId228" Type="http://schemas.openxmlformats.org/officeDocument/2006/relationships/customXml" Target="../ink/ink579.xml"/><Relationship Id="rId281" Type="http://schemas.openxmlformats.org/officeDocument/2006/relationships/image" Target="../media/image517.png"/><Relationship Id="rId34" Type="http://schemas.openxmlformats.org/officeDocument/2006/relationships/customXml" Target="../ink/ink482.xml"/><Relationship Id="rId76" Type="http://schemas.openxmlformats.org/officeDocument/2006/relationships/customXml" Target="../ink/ink503.xml"/><Relationship Id="rId141" Type="http://schemas.openxmlformats.org/officeDocument/2006/relationships/image" Target="../media/image4470.png"/><Relationship Id="rId7" Type="http://schemas.openxmlformats.org/officeDocument/2006/relationships/image" Target="../media/image3800.png"/><Relationship Id="rId183" Type="http://schemas.openxmlformats.org/officeDocument/2006/relationships/image" Target="../media/image4680.png"/><Relationship Id="rId239" Type="http://schemas.openxmlformats.org/officeDocument/2006/relationships/image" Target="../media/image496.png"/><Relationship Id="rId250" Type="http://schemas.openxmlformats.org/officeDocument/2006/relationships/customXml" Target="../ink/ink590.xml"/><Relationship Id="rId271" Type="http://schemas.openxmlformats.org/officeDocument/2006/relationships/image" Target="../media/image512.png"/><Relationship Id="rId292" Type="http://schemas.openxmlformats.org/officeDocument/2006/relationships/customXml" Target="../ink/ink611.xml"/><Relationship Id="rId306" Type="http://schemas.openxmlformats.org/officeDocument/2006/relationships/customXml" Target="../ink/ink618.xml"/><Relationship Id="rId24" Type="http://schemas.openxmlformats.org/officeDocument/2006/relationships/customXml" Target="../ink/ink477.xml"/><Relationship Id="rId45" Type="http://schemas.openxmlformats.org/officeDocument/2006/relationships/image" Target="../media/image3990.png"/><Relationship Id="rId66" Type="http://schemas.openxmlformats.org/officeDocument/2006/relationships/customXml" Target="../ink/ink498.xml"/><Relationship Id="rId87" Type="http://schemas.openxmlformats.org/officeDocument/2006/relationships/image" Target="../media/image4200.png"/><Relationship Id="rId110" Type="http://schemas.openxmlformats.org/officeDocument/2006/relationships/customXml" Target="../ink/ink520.xml"/><Relationship Id="rId131" Type="http://schemas.openxmlformats.org/officeDocument/2006/relationships/image" Target="../media/image4420.png"/><Relationship Id="rId327" Type="http://schemas.openxmlformats.org/officeDocument/2006/relationships/image" Target="../media/image540.png"/><Relationship Id="rId152" Type="http://schemas.openxmlformats.org/officeDocument/2006/relationships/customXml" Target="../ink/ink541.xml"/><Relationship Id="rId173" Type="http://schemas.openxmlformats.org/officeDocument/2006/relationships/image" Target="../media/image4630.png"/><Relationship Id="rId194" Type="http://schemas.openxmlformats.org/officeDocument/2006/relationships/customXml" Target="../ink/ink562.xml"/><Relationship Id="rId208" Type="http://schemas.openxmlformats.org/officeDocument/2006/relationships/customXml" Target="../ink/ink569.xml"/><Relationship Id="rId229" Type="http://schemas.openxmlformats.org/officeDocument/2006/relationships/image" Target="../media/image491.png"/><Relationship Id="rId240" Type="http://schemas.openxmlformats.org/officeDocument/2006/relationships/customXml" Target="../ink/ink585.xml"/><Relationship Id="rId261" Type="http://schemas.openxmlformats.org/officeDocument/2006/relationships/image" Target="../media/image507.png"/><Relationship Id="rId14" Type="http://schemas.openxmlformats.org/officeDocument/2006/relationships/customXml" Target="../ink/ink472.xml"/><Relationship Id="rId35" Type="http://schemas.openxmlformats.org/officeDocument/2006/relationships/image" Target="../media/image3940.png"/><Relationship Id="rId56" Type="http://schemas.openxmlformats.org/officeDocument/2006/relationships/customXml" Target="../ink/ink493.xml"/><Relationship Id="rId77" Type="http://schemas.openxmlformats.org/officeDocument/2006/relationships/image" Target="../media/image4150.png"/><Relationship Id="rId100" Type="http://schemas.openxmlformats.org/officeDocument/2006/relationships/customXml" Target="../ink/ink515.xml"/><Relationship Id="rId282" Type="http://schemas.openxmlformats.org/officeDocument/2006/relationships/customXml" Target="../ink/ink606.xml"/><Relationship Id="rId317" Type="http://schemas.openxmlformats.org/officeDocument/2006/relationships/image" Target="../media/image535.png"/><Relationship Id="rId8" Type="http://schemas.openxmlformats.org/officeDocument/2006/relationships/customXml" Target="../ink/ink469.xml"/><Relationship Id="rId98" Type="http://schemas.openxmlformats.org/officeDocument/2006/relationships/customXml" Target="../ink/ink514.xml"/><Relationship Id="rId121" Type="http://schemas.openxmlformats.org/officeDocument/2006/relationships/image" Target="../media/image4370.png"/><Relationship Id="rId142" Type="http://schemas.openxmlformats.org/officeDocument/2006/relationships/customXml" Target="../ink/ink536.xml"/><Relationship Id="rId163" Type="http://schemas.openxmlformats.org/officeDocument/2006/relationships/image" Target="../media/image4580.png"/><Relationship Id="rId184" Type="http://schemas.openxmlformats.org/officeDocument/2006/relationships/customXml" Target="../ink/ink557.xml"/><Relationship Id="rId219" Type="http://schemas.openxmlformats.org/officeDocument/2006/relationships/image" Target="../media/image486.png"/><Relationship Id="rId230" Type="http://schemas.openxmlformats.org/officeDocument/2006/relationships/customXml" Target="../ink/ink580.xml"/><Relationship Id="rId251" Type="http://schemas.openxmlformats.org/officeDocument/2006/relationships/image" Target="../media/image502.png"/><Relationship Id="rId25" Type="http://schemas.openxmlformats.org/officeDocument/2006/relationships/image" Target="../media/image3890.png"/><Relationship Id="rId46" Type="http://schemas.openxmlformats.org/officeDocument/2006/relationships/customXml" Target="../ink/ink488.xml"/><Relationship Id="rId67" Type="http://schemas.openxmlformats.org/officeDocument/2006/relationships/image" Target="../media/image4100.png"/><Relationship Id="rId272" Type="http://schemas.openxmlformats.org/officeDocument/2006/relationships/customXml" Target="../ink/ink601.xml"/><Relationship Id="rId293" Type="http://schemas.openxmlformats.org/officeDocument/2006/relationships/image" Target="../media/image523.png"/><Relationship Id="rId307" Type="http://schemas.openxmlformats.org/officeDocument/2006/relationships/image" Target="../media/image530.png"/><Relationship Id="rId328" Type="http://schemas.openxmlformats.org/officeDocument/2006/relationships/customXml" Target="../ink/ink629.xml"/><Relationship Id="rId88" Type="http://schemas.openxmlformats.org/officeDocument/2006/relationships/customXml" Target="../ink/ink509.xml"/><Relationship Id="rId111" Type="http://schemas.openxmlformats.org/officeDocument/2006/relationships/image" Target="../media/image4320.png"/><Relationship Id="rId132" Type="http://schemas.openxmlformats.org/officeDocument/2006/relationships/customXml" Target="../ink/ink531.xml"/><Relationship Id="rId153" Type="http://schemas.openxmlformats.org/officeDocument/2006/relationships/image" Target="../media/image4530.png"/><Relationship Id="rId174" Type="http://schemas.openxmlformats.org/officeDocument/2006/relationships/customXml" Target="../ink/ink552.xml"/><Relationship Id="rId195" Type="http://schemas.openxmlformats.org/officeDocument/2006/relationships/image" Target="../media/image474.png"/><Relationship Id="rId209" Type="http://schemas.openxmlformats.org/officeDocument/2006/relationships/image" Target="../media/image481.png"/><Relationship Id="rId220" Type="http://schemas.openxmlformats.org/officeDocument/2006/relationships/customXml" Target="../ink/ink575.xml"/><Relationship Id="rId241" Type="http://schemas.openxmlformats.org/officeDocument/2006/relationships/image" Target="../media/image497.png"/><Relationship Id="rId15" Type="http://schemas.openxmlformats.org/officeDocument/2006/relationships/image" Target="../media/image3840.png"/><Relationship Id="rId36" Type="http://schemas.openxmlformats.org/officeDocument/2006/relationships/customXml" Target="../ink/ink483.xml"/><Relationship Id="rId57" Type="http://schemas.openxmlformats.org/officeDocument/2006/relationships/image" Target="../media/image4050.png"/><Relationship Id="rId262" Type="http://schemas.openxmlformats.org/officeDocument/2006/relationships/customXml" Target="../ink/ink596.xml"/><Relationship Id="rId283" Type="http://schemas.openxmlformats.org/officeDocument/2006/relationships/image" Target="../media/image518.png"/><Relationship Id="rId318" Type="http://schemas.openxmlformats.org/officeDocument/2006/relationships/customXml" Target="../ink/ink624.xml"/><Relationship Id="rId78" Type="http://schemas.openxmlformats.org/officeDocument/2006/relationships/customXml" Target="../ink/ink504.xml"/><Relationship Id="rId99" Type="http://schemas.openxmlformats.org/officeDocument/2006/relationships/image" Target="../media/image4260.png"/><Relationship Id="rId101" Type="http://schemas.openxmlformats.org/officeDocument/2006/relationships/image" Target="../media/image4270.png"/><Relationship Id="rId122" Type="http://schemas.openxmlformats.org/officeDocument/2006/relationships/customXml" Target="../ink/ink526.xml"/><Relationship Id="rId143" Type="http://schemas.openxmlformats.org/officeDocument/2006/relationships/image" Target="../media/image4480.png"/><Relationship Id="rId164" Type="http://schemas.openxmlformats.org/officeDocument/2006/relationships/customXml" Target="../ink/ink547.xml"/><Relationship Id="rId185" Type="http://schemas.openxmlformats.org/officeDocument/2006/relationships/image" Target="../media/image4690.png"/><Relationship Id="rId9" Type="http://schemas.openxmlformats.org/officeDocument/2006/relationships/image" Target="../media/image3810.png"/><Relationship Id="rId210" Type="http://schemas.openxmlformats.org/officeDocument/2006/relationships/customXml" Target="../ink/ink570.xml"/><Relationship Id="rId26" Type="http://schemas.openxmlformats.org/officeDocument/2006/relationships/customXml" Target="../ink/ink478.xml"/><Relationship Id="rId231" Type="http://schemas.openxmlformats.org/officeDocument/2006/relationships/image" Target="../media/image492.png"/><Relationship Id="rId252" Type="http://schemas.openxmlformats.org/officeDocument/2006/relationships/customXml" Target="../ink/ink591.xml"/><Relationship Id="rId273" Type="http://schemas.openxmlformats.org/officeDocument/2006/relationships/image" Target="../media/image513.png"/><Relationship Id="rId294" Type="http://schemas.openxmlformats.org/officeDocument/2006/relationships/customXml" Target="../ink/ink612.xml"/><Relationship Id="rId308" Type="http://schemas.openxmlformats.org/officeDocument/2006/relationships/customXml" Target="../ink/ink619.xml"/><Relationship Id="rId329" Type="http://schemas.openxmlformats.org/officeDocument/2006/relationships/image" Target="../media/image541.png"/><Relationship Id="rId47" Type="http://schemas.openxmlformats.org/officeDocument/2006/relationships/image" Target="../media/image4000.png"/><Relationship Id="rId68" Type="http://schemas.openxmlformats.org/officeDocument/2006/relationships/customXml" Target="../ink/ink499.xml"/><Relationship Id="rId89" Type="http://schemas.openxmlformats.org/officeDocument/2006/relationships/image" Target="../media/image4210.png"/><Relationship Id="rId112" Type="http://schemas.openxmlformats.org/officeDocument/2006/relationships/customXml" Target="../ink/ink521.xml"/><Relationship Id="rId133" Type="http://schemas.openxmlformats.org/officeDocument/2006/relationships/image" Target="../media/image4430.png"/><Relationship Id="rId154" Type="http://schemas.openxmlformats.org/officeDocument/2006/relationships/customXml" Target="../ink/ink542.xml"/><Relationship Id="rId175" Type="http://schemas.openxmlformats.org/officeDocument/2006/relationships/image" Target="../media/image4640.png"/><Relationship Id="rId196" Type="http://schemas.openxmlformats.org/officeDocument/2006/relationships/customXml" Target="../ink/ink563.xml"/><Relationship Id="rId200" Type="http://schemas.openxmlformats.org/officeDocument/2006/relationships/customXml" Target="../ink/ink565.xml"/><Relationship Id="rId16" Type="http://schemas.openxmlformats.org/officeDocument/2006/relationships/customXml" Target="../ink/ink473.xml"/><Relationship Id="rId221" Type="http://schemas.openxmlformats.org/officeDocument/2006/relationships/image" Target="../media/image487.png"/><Relationship Id="rId242" Type="http://schemas.openxmlformats.org/officeDocument/2006/relationships/customXml" Target="../ink/ink586.xml"/><Relationship Id="rId263" Type="http://schemas.openxmlformats.org/officeDocument/2006/relationships/image" Target="../media/image508.png"/><Relationship Id="rId284" Type="http://schemas.openxmlformats.org/officeDocument/2006/relationships/customXml" Target="../ink/ink607.xml"/><Relationship Id="rId319" Type="http://schemas.openxmlformats.org/officeDocument/2006/relationships/image" Target="../media/image536.png"/><Relationship Id="rId37" Type="http://schemas.openxmlformats.org/officeDocument/2006/relationships/image" Target="../media/image3950.png"/><Relationship Id="rId58" Type="http://schemas.openxmlformats.org/officeDocument/2006/relationships/customXml" Target="../ink/ink494.xml"/><Relationship Id="rId79" Type="http://schemas.openxmlformats.org/officeDocument/2006/relationships/image" Target="../media/image4160.png"/><Relationship Id="rId102" Type="http://schemas.openxmlformats.org/officeDocument/2006/relationships/customXml" Target="../ink/ink516.xml"/><Relationship Id="rId123" Type="http://schemas.openxmlformats.org/officeDocument/2006/relationships/image" Target="../media/image4380.png"/><Relationship Id="rId144" Type="http://schemas.openxmlformats.org/officeDocument/2006/relationships/customXml" Target="../ink/ink537.xml"/><Relationship Id="rId330" Type="http://schemas.openxmlformats.org/officeDocument/2006/relationships/customXml" Target="../ink/ink630.xml"/><Relationship Id="rId90" Type="http://schemas.openxmlformats.org/officeDocument/2006/relationships/customXml" Target="../ink/ink510.xml"/><Relationship Id="rId165" Type="http://schemas.openxmlformats.org/officeDocument/2006/relationships/image" Target="../media/image4590.png"/><Relationship Id="rId186" Type="http://schemas.openxmlformats.org/officeDocument/2006/relationships/customXml" Target="../ink/ink558.xml"/><Relationship Id="rId211" Type="http://schemas.openxmlformats.org/officeDocument/2006/relationships/image" Target="../media/image482.png"/><Relationship Id="rId232" Type="http://schemas.openxmlformats.org/officeDocument/2006/relationships/customXml" Target="../ink/ink581.xml"/><Relationship Id="rId253" Type="http://schemas.openxmlformats.org/officeDocument/2006/relationships/image" Target="../media/image503.png"/><Relationship Id="rId274" Type="http://schemas.openxmlformats.org/officeDocument/2006/relationships/customXml" Target="../ink/ink602.xml"/><Relationship Id="rId295" Type="http://schemas.openxmlformats.org/officeDocument/2006/relationships/image" Target="../media/image524.png"/><Relationship Id="rId309" Type="http://schemas.openxmlformats.org/officeDocument/2006/relationships/image" Target="../media/image531.png"/><Relationship Id="rId27" Type="http://schemas.openxmlformats.org/officeDocument/2006/relationships/image" Target="../media/image3900.png"/><Relationship Id="rId48" Type="http://schemas.openxmlformats.org/officeDocument/2006/relationships/customXml" Target="../ink/ink489.xml"/><Relationship Id="rId69" Type="http://schemas.openxmlformats.org/officeDocument/2006/relationships/image" Target="../media/image4110.png"/><Relationship Id="rId113" Type="http://schemas.openxmlformats.org/officeDocument/2006/relationships/image" Target="../media/image4330.png"/><Relationship Id="rId134" Type="http://schemas.openxmlformats.org/officeDocument/2006/relationships/customXml" Target="../ink/ink532.xml"/><Relationship Id="rId320" Type="http://schemas.openxmlformats.org/officeDocument/2006/relationships/customXml" Target="../ink/ink625.xml"/><Relationship Id="rId80" Type="http://schemas.openxmlformats.org/officeDocument/2006/relationships/customXml" Target="../ink/ink505.xml"/><Relationship Id="rId155" Type="http://schemas.openxmlformats.org/officeDocument/2006/relationships/image" Target="../media/image4540.png"/><Relationship Id="rId176" Type="http://schemas.openxmlformats.org/officeDocument/2006/relationships/customXml" Target="../ink/ink553.xml"/><Relationship Id="rId197" Type="http://schemas.openxmlformats.org/officeDocument/2006/relationships/image" Target="../media/image475.png"/><Relationship Id="rId201" Type="http://schemas.openxmlformats.org/officeDocument/2006/relationships/image" Target="../media/image477.png"/><Relationship Id="rId222" Type="http://schemas.openxmlformats.org/officeDocument/2006/relationships/customXml" Target="../ink/ink576.xml"/><Relationship Id="rId243" Type="http://schemas.openxmlformats.org/officeDocument/2006/relationships/image" Target="../media/image498.png"/><Relationship Id="rId264" Type="http://schemas.openxmlformats.org/officeDocument/2006/relationships/customXml" Target="../ink/ink597.xml"/><Relationship Id="rId285" Type="http://schemas.openxmlformats.org/officeDocument/2006/relationships/image" Target="../media/image519.png"/><Relationship Id="rId17" Type="http://schemas.openxmlformats.org/officeDocument/2006/relationships/image" Target="../media/image3850.png"/><Relationship Id="rId38" Type="http://schemas.openxmlformats.org/officeDocument/2006/relationships/customXml" Target="../ink/ink484.xml"/><Relationship Id="rId59" Type="http://schemas.openxmlformats.org/officeDocument/2006/relationships/image" Target="../media/image4060.png"/><Relationship Id="rId103" Type="http://schemas.openxmlformats.org/officeDocument/2006/relationships/image" Target="../media/image4280.png"/><Relationship Id="rId124" Type="http://schemas.openxmlformats.org/officeDocument/2006/relationships/customXml" Target="../ink/ink527.xml"/><Relationship Id="rId310" Type="http://schemas.openxmlformats.org/officeDocument/2006/relationships/customXml" Target="../ink/ink620.xml"/><Relationship Id="rId70" Type="http://schemas.openxmlformats.org/officeDocument/2006/relationships/customXml" Target="../ink/ink500.xml"/><Relationship Id="rId91" Type="http://schemas.openxmlformats.org/officeDocument/2006/relationships/image" Target="../media/image4220.png"/><Relationship Id="rId145" Type="http://schemas.openxmlformats.org/officeDocument/2006/relationships/image" Target="../media/image4490.png"/><Relationship Id="rId166" Type="http://schemas.openxmlformats.org/officeDocument/2006/relationships/customXml" Target="../ink/ink548.xml"/><Relationship Id="rId187" Type="http://schemas.openxmlformats.org/officeDocument/2006/relationships/image" Target="../media/image470.png"/><Relationship Id="rId331" Type="http://schemas.openxmlformats.org/officeDocument/2006/relationships/image" Target="../media/image54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71.xml"/><Relationship Id="rId233" Type="http://schemas.openxmlformats.org/officeDocument/2006/relationships/image" Target="../media/image493.png"/><Relationship Id="rId254" Type="http://schemas.openxmlformats.org/officeDocument/2006/relationships/customXml" Target="../ink/ink592.xml"/><Relationship Id="rId28" Type="http://schemas.openxmlformats.org/officeDocument/2006/relationships/customXml" Target="../ink/ink479.xml"/><Relationship Id="rId49" Type="http://schemas.openxmlformats.org/officeDocument/2006/relationships/image" Target="../media/image4010.png"/><Relationship Id="rId114" Type="http://schemas.openxmlformats.org/officeDocument/2006/relationships/customXml" Target="../ink/ink522.xml"/><Relationship Id="rId275" Type="http://schemas.openxmlformats.org/officeDocument/2006/relationships/image" Target="../media/image514.png"/><Relationship Id="rId296" Type="http://schemas.openxmlformats.org/officeDocument/2006/relationships/customXml" Target="../ink/ink613.xml"/><Relationship Id="rId300" Type="http://schemas.openxmlformats.org/officeDocument/2006/relationships/customXml" Target="../ink/ink615.xml"/><Relationship Id="rId60" Type="http://schemas.openxmlformats.org/officeDocument/2006/relationships/customXml" Target="../ink/ink495.xml"/><Relationship Id="rId81" Type="http://schemas.openxmlformats.org/officeDocument/2006/relationships/image" Target="../media/image4170.png"/><Relationship Id="rId135" Type="http://schemas.openxmlformats.org/officeDocument/2006/relationships/image" Target="../media/image4440.png"/><Relationship Id="rId156" Type="http://schemas.openxmlformats.org/officeDocument/2006/relationships/customXml" Target="../ink/ink543.xml"/><Relationship Id="rId177" Type="http://schemas.openxmlformats.org/officeDocument/2006/relationships/image" Target="../media/image4650.png"/><Relationship Id="rId198" Type="http://schemas.openxmlformats.org/officeDocument/2006/relationships/customXml" Target="../ink/ink564.xml"/><Relationship Id="rId321" Type="http://schemas.openxmlformats.org/officeDocument/2006/relationships/image" Target="../media/image537.png"/><Relationship Id="rId202" Type="http://schemas.openxmlformats.org/officeDocument/2006/relationships/customXml" Target="../ink/ink566.xml"/><Relationship Id="rId223" Type="http://schemas.openxmlformats.org/officeDocument/2006/relationships/image" Target="../media/image488.png"/><Relationship Id="rId244" Type="http://schemas.openxmlformats.org/officeDocument/2006/relationships/customXml" Target="../ink/ink587.xml"/><Relationship Id="rId18" Type="http://schemas.openxmlformats.org/officeDocument/2006/relationships/customXml" Target="../ink/ink474.xml"/><Relationship Id="rId39" Type="http://schemas.openxmlformats.org/officeDocument/2006/relationships/image" Target="../media/image3960.png"/><Relationship Id="rId265" Type="http://schemas.openxmlformats.org/officeDocument/2006/relationships/image" Target="../media/image509.png"/><Relationship Id="rId286" Type="http://schemas.openxmlformats.org/officeDocument/2006/relationships/customXml" Target="../ink/ink608.xml"/><Relationship Id="rId50" Type="http://schemas.openxmlformats.org/officeDocument/2006/relationships/customXml" Target="../ink/ink490.xml"/><Relationship Id="rId104" Type="http://schemas.openxmlformats.org/officeDocument/2006/relationships/customXml" Target="../ink/ink517.xml"/><Relationship Id="rId125" Type="http://schemas.openxmlformats.org/officeDocument/2006/relationships/image" Target="../media/image4390.png"/><Relationship Id="rId146" Type="http://schemas.openxmlformats.org/officeDocument/2006/relationships/customXml" Target="../ink/ink538.xml"/><Relationship Id="rId167" Type="http://schemas.openxmlformats.org/officeDocument/2006/relationships/image" Target="../media/image4600.png"/><Relationship Id="rId188" Type="http://schemas.openxmlformats.org/officeDocument/2006/relationships/customXml" Target="../ink/ink559.xml"/><Relationship Id="rId311" Type="http://schemas.openxmlformats.org/officeDocument/2006/relationships/image" Target="../media/image532.png"/><Relationship Id="rId332" Type="http://schemas.openxmlformats.org/officeDocument/2006/relationships/customXml" Target="../ink/ink631.xml"/><Relationship Id="rId71" Type="http://schemas.openxmlformats.org/officeDocument/2006/relationships/image" Target="../media/image4120.png"/><Relationship Id="rId92" Type="http://schemas.openxmlformats.org/officeDocument/2006/relationships/customXml" Target="../ink/ink511.xml"/><Relationship Id="rId213" Type="http://schemas.openxmlformats.org/officeDocument/2006/relationships/image" Target="../media/image483.png"/><Relationship Id="rId234" Type="http://schemas.openxmlformats.org/officeDocument/2006/relationships/customXml" Target="../ink/ink582.xml"/><Relationship Id="rId2" Type="http://schemas.openxmlformats.org/officeDocument/2006/relationships/customXml" Target="../ink/ink467.xml"/><Relationship Id="rId29" Type="http://schemas.openxmlformats.org/officeDocument/2006/relationships/image" Target="../media/image3910.png"/><Relationship Id="rId255" Type="http://schemas.openxmlformats.org/officeDocument/2006/relationships/image" Target="../media/image504.png"/><Relationship Id="rId276" Type="http://schemas.openxmlformats.org/officeDocument/2006/relationships/customXml" Target="../ink/ink603.xml"/><Relationship Id="rId297" Type="http://schemas.openxmlformats.org/officeDocument/2006/relationships/image" Target="../media/image525.png"/><Relationship Id="rId40" Type="http://schemas.openxmlformats.org/officeDocument/2006/relationships/customXml" Target="../ink/ink485.xml"/><Relationship Id="rId115" Type="http://schemas.openxmlformats.org/officeDocument/2006/relationships/image" Target="../media/image4340.png"/><Relationship Id="rId136" Type="http://schemas.openxmlformats.org/officeDocument/2006/relationships/customXml" Target="../ink/ink533.xml"/><Relationship Id="rId157" Type="http://schemas.openxmlformats.org/officeDocument/2006/relationships/image" Target="../media/image4550.png"/><Relationship Id="rId178" Type="http://schemas.openxmlformats.org/officeDocument/2006/relationships/customXml" Target="../ink/ink554.xml"/><Relationship Id="rId301" Type="http://schemas.openxmlformats.org/officeDocument/2006/relationships/image" Target="../media/image527.png"/><Relationship Id="rId322" Type="http://schemas.openxmlformats.org/officeDocument/2006/relationships/customXml" Target="../ink/ink626.xml"/><Relationship Id="rId61" Type="http://schemas.openxmlformats.org/officeDocument/2006/relationships/image" Target="../media/image4070.png"/><Relationship Id="rId82" Type="http://schemas.openxmlformats.org/officeDocument/2006/relationships/customXml" Target="../ink/ink506.xml"/><Relationship Id="rId199" Type="http://schemas.openxmlformats.org/officeDocument/2006/relationships/image" Target="../media/image476.png"/><Relationship Id="rId203" Type="http://schemas.openxmlformats.org/officeDocument/2006/relationships/image" Target="../media/image478.png"/><Relationship Id="rId19" Type="http://schemas.openxmlformats.org/officeDocument/2006/relationships/image" Target="../media/image3860.png"/><Relationship Id="rId224" Type="http://schemas.openxmlformats.org/officeDocument/2006/relationships/customXml" Target="../ink/ink577.xml"/><Relationship Id="rId245" Type="http://schemas.openxmlformats.org/officeDocument/2006/relationships/image" Target="../media/image499.png"/><Relationship Id="rId266" Type="http://schemas.openxmlformats.org/officeDocument/2006/relationships/customXml" Target="../ink/ink598.xml"/><Relationship Id="rId287" Type="http://schemas.openxmlformats.org/officeDocument/2006/relationships/image" Target="../media/image520.png"/><Relationship Id="rId30" Type="http://schemas.openxmlformats.org/officeDocument/2006/relationships/customXml" Target="../ink/ink480.xml"/><Relationship Id="rId105" Type="http://schemas.openxmlformats.org/officeDocument/2006/relationships/image" Target="../media/image4290.png"/><Relationship Id="rId126" Type="http://schemas.openxmlformats.org/officeDocument/2006/relationships/customXml" Target="../ink/ink528.xml"/><Relationship Id="rId147" Type="http://schemas.openxmlformats.org/officeDocument/2006/relationships/image" Target="../media/image4500.png"/><Relationship Id="rId168" Type="http://schemas.openxmlformats.org/officeDocument/2006/relationships/customXml" Target="../ink/ink549.xml"/><Relationship Id="rId312" Type="http://schemas.openxmlformats.org/officeDocument/2006/relationships/customXml" Target="../ink/ink621.xml"/><Relationship Id="rId333" Type="http://schemas.openxmlformats.org/officeDocument/2006/relationships/image" Target="../media/image543.png"/><Relationship Id="rId51" Type="http://schemas.openxmlformats.org/officeDocument/2006/relationships/image" Target="../media/image4020.png"/><Relationship Id="rId72" Type="http://schemas.openxmlformats.org/officeDocument/2006/relationships/customXml" Target="../ink/ink501.xml"/><Relationship Id="rId93" Type="http://schemas.openxmlformats.org/officeDocument/2006/relationships/image" Target="../media/image4230.png"/><Relationship Id="rId189" Type="http://schemas.openxmlformats.org/officeDocument/2006/relationships/image" Target="../media/image471.png"/><Relationship Id="rId214" Type="http://schemas.openxmlformats.org/officeDocument/2006/relationships/customXml" Target="../ink/ink572.xml"/><Relationship Id="rId235" Type="http://schemas.openxmlformats.org/officeDocument/2006/relationships/image" Target="../media/image494.png"/><Relationship Id="rId256" Type="http://schemas.openxmlformats.org/officeDocument/2006/relationships/customXml" Target="../ink/ink593.xml"/><Relationship Id="rId277" Type="http://schemas.openxmlformats.org/officeDocument/2006/relationships/image" Target="../media/image515.png"/><Relationship Id="rId298" Type="http://schemas.openxmlformats.org/officeDocument/2006/relationships/customXml" Target="../ink/ink614.xml"/><Relationship Id="rId116" Type="http://schemas.openxmlformats.org/officeDocument/2006/relationships/customXml" Target="../ink/ink523.xml"/><Relationship Id="rId137" Type="http://schemas.openxmlformats.org/officeDocument/2006/relationships/image" Target="../media/image4450.png"/><Relationship Id="rId158" Type="http://schemas.openxmlformats.org/officeDocument/2006/relationships/customXml" Target="../ink/ink544.xml"/><Relationship Id="rId302" Type="http://schemas.openxmlformats.org/officeDocument/2006/relationships/customXml" Target="../ink/ink616.xml"/><Relationship Id="rId323" Type="http://schemas.openxmlformats.org/officeDocument/2006/relationships/image" Target="../media/image538.png"/><Relationship Id="rId20" Type="http://schemas.openxmlformats.org/officeDocument/2006/relationships/customXml" Target="../ink/ink475.xml"/><Relationship Id="rId41" Type="http://schemas.openxmlformats.org/officeDocument/2006/relationships/image" Target="../media/image3970.png"/><Relationship Id="rId62" Type="http://schemas.openxmlformats.org/officeDocument/2006/relationships/customXml" Target="../ink/ink496.xml"/><Relationship Id="rId83" Type="http://schemas.openxmlformats.org/officeDocument/2006/relationships/image" Target="../media/image4180.png"/><Relationship Id="rId179" Type="http://schemas.openxmlformats.org/officeDocument/2006/relationships/image" Target="../media/image4660.png"/><Relationship Id="rId190" Type="http://schemas.openxmlformats.org/officeDocument/2006/relationships/customXml" Target="../ink/ink560.xml"/><Relationship Id="rId204" Type="http://schemas.openxmlformats.org/officeDocument/2006/relationships/customXml" Target="../ink/ink567.xml"/><Relationship Id="rId225" Type="http://schemas.openxmlformats.org/officeDocument/2006/relationships/image" Target="../media/image489.png"/><Relationship Id="rId246" Type="http://schemas.openxmlformats.org/officeDocument/2006/relationships/customXml" Target="../ink/ink588.xml"/><Relationship Id="rId267" Type="http://schemas.openxmlformats.org/officeDocument/2006/relationships/image" Target="../media/image510.png"/><Relationship Id="rId288" Type="http://schemas.openxmlformats.org/officeDocument/2006/relationships/customXml" Target="../ink/ink609.xml"/><Relationship Id="rId106" Type="http://schemas.openxmlformats.org/officeDocument/2006/relationships/customXml" Target="../ink/ink518.xml"/><Relationship Id="rId127" Type="http://schemas.openxmlformats.org/officeDocument/2006/relationships/image" Target="../media/image4400.png"/><Relationship Id="rId313" Type="http://schemas.openxmlformats.org/officeDocument/2006/relationships/image" Target="../media/image533.png"/><Relationship Id="rId10" Type="http://schemas.openxmlformats.org/officeDocument/2006/relationships/customXml" Target="../ink/ink470.xml"/><Relationship Id="rId31" Type="http://schemas.openxmlformats.org/officeDocument/2006/relationships/image" Target="../media/image3920.png"/><Relationship Id="rId52" Type="http://schemas.openxmlformats.org/officeDocument/2006/relationships/customXml" Target="../ink/ink491.xml"/><Relationship Id="rId73" Type="http://schemas.openxmlformats.org/officeDocument/2006/relationships/image" Target="../media/image4130.png"/><Relationship Id="rId94" Type="http://schemas.openxmlformats.org/officeDocument/2006/relationships/customXml" Target="../ink/ink512.xml"/><Relationship Id="rId148" Type="http://schemas.openxmlformats.org/officeDocument/2006/relationships/customXml" Target="../ink/ink539.xml"/><Relationship Id="rId169" Type="http://schemas.openxmlformats.org/officeDocument/2006/relationships/image" Target="../media/image4610.png"/><Relationship Id="rId180" Type="http://schemas.openxmlformats.org/officeDocument/2006/relationships/customXml" Target="../ink/ink555.xml"/><Relationship Id="rId215" Type="http://schemas.openxmlformats.org/officeDocument/2006/relationships/image" Target="../media/image484.png"/><Relationship Id="rId236" Type="http://schemas.openxmlformats.org/officeDocument/2006/relationships/customXml" Target="../ink/ink583.xml"/><Relationship Id="rId257" Type="http://schemas.openxmlformats.org/officeDocument/2006/relationships/image" Target="../media/image505.png"/><Relationship Id="rId278" Type="http://schemas.openxmlformats.org/officeDocument/2006/relationships/customXml" Target="../ink/ink604.xml"/><Relationship Id="rId303" Type="http://schemas.openxmlformats.org/officeDocument/2006/relationships/image" Target="../media/image528.png"/><Relationship Id="rId42" Type="http://schemas.openxmlformats.org/officeDocument/2006/relationships/customXml" Target="../ink/ink486.xml"/><Relationship Id="rId84" Type="http://schemas.openxmlformats.org/officeDocument/2006/relationships/customXml" Target="../ink/ink507.xml"/><Relationship Id="rId138" Type="http://schemas.openxmlformats.org/officeDocument/2006/relationships/customXml" Target="../ink/ink534.xml"/><Relationship Id="rId191" Type="http://schemas.openxmlformats.org/officeDocument/2006/relationships/image" Target="../media/image472.png"/><Relationship Id="rId205" Type="http://schemas.openxmlformats.org/officeDocument/2006/relationships/image" Target="../media/image479.png"/><Relationship Id="rId247" Type="http://schemas.openxmlformats.org/officeDocument/2006/relationships/image" Target="../media/image500.png"/><Relationship Id="rId107" Type="http://schemas.openxmlformats.org/officeDocument/2006/relationships/image" Target="../media/image4300.png"/><Relationship Id="rId289" Type="http://schemas.openxmlformats.org/officeDocument/2006/relationships/image" Target="../media/image521.png"/><Relationship Id="rId11" Type="http://schemas.openxmlformats.org/officeDocument/2006/relationships/image" Target="../media/image3820.png"/><Relationship Id="rId53" Type="http://schemas.openxmlformats.org/officeDocument/2006/relationships/image" Target="../media/image4030.png"/><Relationship Id="rId149" Type="http://schemas.openxmlformats.org/officeDocument/2006/relationships/image" Target="../media/image4510.png"/><Relationship Id="rId314" Type="http://schemas.openxmlformats.org/officeDocument/2006/relationships/customXml" Target="../ink/ink622.xml"/><Relationship Id="rId95" Type="http://schemas.openxmlformats.org/officeDocument/2006/relationships/image" Target="../media/image4240.png"/><Relationship Id="rId160" Type="http://schemas.openxmlformats.org/officeDocument/2006/relationships/customXml" Target="../ink/ink545.xml"/><Relationship Id="rId216" Type="http://schemas.openxmlformats.org/officeDocument/2006/relationships/customXml" Target="../ink/ink573.xml"/><Relationship Id="rId258" Type="http://schemas.openxmlformats.org/officeDocument/2006/relationships/customXml" Target="../ink/ink594.xml"/><Relationship Id="rId22" Type="http://schemas.openxmlformats.org/officeDocument/2006/relationships/customXml" Target="../ink/ink476.xml"/><Relationship Id="rId64" Type="http://schemas.openxmlformats.org/officeDocument/2006/relationships/customXml" Target="../ink/ink497.xml"/><Relationship Id="rId118" Type="http://schemas.openxmlformats.org/officeDocument/2006/relationships/customXml" Target="../ink/ink524.xml"/><Relationship Id="rId325" Type="http://schemas.openxmlformats.org/officeDocument/2006/relationships/image" Target="../media/image539.png"/><Relationship Id="rId171" Type="http://schemas.openxmlformats.org/officeDocument/2006/relationships/image" Target="../media/image4620.png"/><Relationship Id="rId227" Type="http://schemas.openxmlformats.org/officeDocument/2006/relationships/image" Target="../media/image490.png"/><Relationship Id="rId269" Type="http://schemas.openxmlformats.org/officeDocument/2006/relationships/image" Target="../media/image511.png"/><Relationship Id="rId33" Type="http://schemas.openxmlformats.org/officeDocument/2006/relationships/image" Target="../media/image3930.png"/><Relationship Id="rId129" Type="http://schemas.openxmlformats.org/officeDocument/2006/relationships/image" Target="../media/image4410.png"/><Relationship Id="rId280" Type="http://schemas.openxmlformats.org/officeDocument/2006/relationships/customXml" Target="../ink/ink605.xml"/><Relationship Id="rId75" Type="http://schemas.openxmlformats.org/officeDocument/2006/relationships/image" Target="../media/image4140.png"/><Relationship Id="rId140" Type="http://schemas.openxmlformats.org/officeDocument/2006/relationships/customXml" Target="../ink/ink535.xml"/><Relationship Id="rId182" Type="http://schemas.openxmlformats.org/officeDocument/2006/relationships/customXml" Target="../ink/ink556.xml"/><Relationship Id="rId6" Type="http://schemas.openxmlformats.org/officeDocument/2006/relationships/customXml" Target="../ink/ink468.xml"/><Relationship Id="rId238" Type="http://schemas.openxmlformats.org/officeDocument/2006/relationships/customXml" Target="../ink/ink584.xml"/><Relationship Id="rId291" Type="http://schemas.openxmlformats.org/officeDocument/2006/relationships/image" Target="../media/image522.png"/><Relationship Id="rId305" Type="http://schemas.openxmlformats.org/officeDocument/2006/relationships/image" Target="../media/image529.png"/><Relationship Id="rId44" Type="http://schemas.openxmlformats.org/officeDocument/2006/relationships/customXml" Target="../ink/ink487.xml"/><Relationship Id="rId86" Type="http://schemas.openxmlformats.org/officeDocument/2006/relationships/customXml" Target="../ink/ink508.xml"/><Relationship Id="rId151" Type="http://schemas.openxmlformats.org/officeDocument/2006/relationships/image" Target="../media/image4520.png"/><Relationship Id="rId193" Type="http://schemas.openxmlformats.org/officeDocument/2006/relationships/image" Target="../media/image473.png"/><Relationship Id="rId207" Type="http://schemas.openxmlformats.org/officeDocument/2006/relationships/image" Target="../media/image480.png"/><Relationship Id="rId249" Type="http://schemas.openxmlformats.org/officeDocument/2006/relationships/image" Target="../media/image501.png"/><Relationship Id="rId13" Type="http://schemas.openxmlformats.org/officeDocument/2006/relationships/image" Target="../media/image3830.png"/><Relationship Id="rId109" Type="http://schemas.openxmlformats.org/officeDocument/2006/relationships/image" Target="../media/image4310.png"/><Relationship Id="rId260" Type="http://schemas.openxmlformats.org/officeDocument/2006/relationships/customXml" Target="../ink/ink595.xml"/><Relationship Id="rId316" Type="http://schemas.openxmlformats.org/officeDocument/2006/relationships/customXml" Target="../ink/ink623.xml"/><Relationship Id="rId55" Type="http://schemas.openxmlformats.org/officeDocument/2006/relationships/image" Target="../media/image4040.png"/><Relationship Id="rId97" Type="http://schemas.openxmlformats.org/officeDocument/2006/relationships/image" Target="../media/image4250.png"/><Relationship Id="rId120" Type="http://schemas.openxmlformats.org/officeDocument/2006/relationships/customXml" Target="../ink/ink525.xml"/><Relationship Id="rId162" Type="http://schemas.openxmlformats.org/officeDocument/2006/relationships/customXml" Target="../ink/ink546.xml"/><Relationship Id="rId218" Type="http://schemas.openxmlformats.org/officeDocument/2006/relationships/customXml" Target="../ink/ink57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385057" y="1800743"/>
            <a:ext cx="114778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Translating Propositional Logic Statements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0AFE7-913B-4DEE-9B79-D41E0F434804}"/>
              </a:ext>
            </a:extLst>
          </p:cNvPr>
          <p:cNvGrpSpPr/>
          <p:nvPr/>
        </p:nvGrpSpPr>
        <p:grpSpPr>
          <a:xfrm>
            <a:off x="272277" y="208196"/>
            <a:ext cx="3216574" cy="406803"/>
            <a:chOff x="272277" y="208196"/>
            <a:chExt cx="3216574" cy="40680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4D782A8-66D5-4490-88A9-05C295CC79B5}"/>
                    </a:ext>
                  </a:extLst>
                </p14:cNvPr>
                <p14:cNvContentPartPr/>
                <p14:nvPr/>
              </p14:nvContentPartPr>
              <p14:xfrm>
                <a:off x="354220" y="231073"/>
                <a:ext cx="24125" cy="277441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4D782A8-66D5-4490-88A9-05C295CC79B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576" y="213418"/>
                  <a:ext cx="59772" cy="313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73735BB-2F51-46D9-AB75-8846C46DBCAD}"/>
                    </a:ext>
                  </a:extLst>
                </p14:cNvPr>
                <p14:cNvContentPartPr/>
                <p14:nvPr/>
              </p14:nvContentPartPr>
              <p14:xfrm>
                <a:off x="272277" y="208196"/>
                <a:ext cx="229191" cy="76952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73735BB-2F51-46D9-AB75-8846C46DBC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287" y="190217"/>
                  <a:ext cx="264811" cy="112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E9EA42-914A-4A50-BF30-FA6294FCB386}"/>
                    </a:ext>
                  </a:extLst>
                </p14:cNvPr>
                <p14:cNvContentPartPr/>
                <p14:nvPr/>
              </p14:nvContentPartPr>
              <p14:xfrm>
                <a:off x="553462" y="221091"/>
                <a:ext cx="21214" cy="268706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E9EA42-914A-4A50-BF30-FA6294FCB3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5484" y="203081"/>
                  <a:ext cx="56810" cy="3043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073164-B969-43B5-A2B0-560F6E249702}"/>
                    </a:ext>
                  </a:extLst>
                </p14:cNvPr>
                <p14:cNvContentPartPr/>
                <p14:nvPr/>
              </p14:nvContentPartPr>
              <p14:xfrm>
                <a:off x="583827" y="227746"/>
                <a:ext cx="123538" cy="235014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073164-B969-43B5-A2B0-560F6E2497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5819" y="209723"/>
                  <a:ext cx="159195" cy="270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22C571-8651-43F7-9B6C-44CA049CE244}"/>
                    </a:ext>
                  </a:extLst>
                </p14:cNvPr>
                <p14:cNvContentPartPr/>
                <p14:nvPr/>
              </p14:nvContentPartPr>
              <p14:xfrm>
                <a:off x="831319" y="253119"/>
                <a:ext cx="81527" cy="217544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22C571-8651-43F7-9B6C-44CA049CE2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3282" y="235500"/>
                  <a:ext cx="117240" cy="253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81A259-065E-4F5C-A4E0-D5157A90B102}"/>
                    </a:ext>
                  </a:extLst>
                </p14:cNvPr>
                <p14:cNvContentPartPr/>
                <p14:nvPr/>
              </p14:nvContentPartPr>
              <p14:xfrm>
                <a:off x="891633" y="293467"/>
                <a:ext cx="143088" cy="216712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81A259-065E-4F5C-A4E0-D5157A90B1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3657" y="275468"/>
                  <a:ext cx="178680" cy="252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A36C03-80EC-4407-A4D1-5E3081966F92}"/>
                    </a:ext>
                  </a:extLst>
                </p14:cNvPr>
                <p14:cNvContentPartPr/>
                <p14:nvPr/>
              </p14:nvContentPartPr>
              <p14:xfrm>
                <a:off x="852117" y="359603"/>
                <a:ext cx="220456" cy="32028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A36C03-80EC-4407-A4D1-5E3081966F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4495" y="341970"/>
                  <a:ext cx="256060" cy="67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73E50E-255D-4989-AD3E-9A111E1A0B71}"/>
                    </a:ext>
                  </a:extLst>
                </p14:cNvPr>
                <p14:cNvContentPartPr/>
                <p14:nvPr/>
              </p14:nvContentPartPr>
              <p14:xfrm>
                <a:off x="1130391" y="305113"/>
                <a:ext cx="63641" cy="207561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73E50E-255D-4989-AD3E-9A111E1A0B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2311" y="287456"/>
                  <a:ext cx="99439" cy="2432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FB85D9-2206-49A1-A1C8-97CE0B2E93CE}"/>
                    </a:ext>
                  </a:extLst>
                </p14:cNvPr>
                <p14:cNvContentPartPr/>
                <p14:nvPr/>
              </p14:nvContentPartPr>
              <p14:xfrm>
                <a:off x="1139957" y="292219"/>
                <a:ext cx="246245" cy="192587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FB85D9-2206-49A1-A1C8-97CE0B2E93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1957" y="274220"/>
                  <a:ext cx="281886" cy="2282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E96FE3-D106-4530-95FB-DFD7DFED47C3}"/>
                    </a:ext>
                  </a:extLst>
                </p14:cNvPr>
                <p14:cNvContentPartPr/>
                <p14:nvPr/>
              </p14:nvContentPartPr>
              <p14:xfrm>
                <a:off x="1327969" y="295546"/>
                <a:ext cx="60313" cy="219624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E96FE3-D106-4530-95FB-DFD7DFED47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09911" y="277544"/>
                  <a:ext cx="96067" cy="255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DFF177-5C4A-450D-83BF-9927EAF535E3}"/>
                    </a:ext>
                  </a:extLst>
                </p14:cNvPr>
                <p14:cNvContentPartPr/>
                <p14:nvPr/>
              </p14:nvContentPartPr>
              <p14:xfrm>
                <a:off x="1526379" y="296794"/>
                <a:ext cx="150575" cy="235846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DFF177-5C4A-450D-83BF-9927EAF535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08411" y="278790"/>
                  <a:ext cx="186152" cy="271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48126D-C95D-4A5C-91D8-E893C5186879}"/>
                    </a:ext>
                  </a:extLst>
                </p14:cNvPr>
                <p14:cNvContentPartPr/>
                <p14:nvPr/>
              </p14:nvContentPartPr>
              <p14:xfrm>
                <a:off x="1782191" y="305945"/>
                <a:ext cx="220040" cy="224199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48126D-C95D-4A5C-91D8-E893C51868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4184" y="287952"/>
                  <a:ext cx="255693" cy="2598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676CA9-3589-4E3B-9D9F-FB29668219C1}"/>
                    </a:ext>
                  </a:extLst>
                </p14:cNvPr>
                <p14:cNvContentPartPr/>
                <p14:nvPr/>
              </p14:nvContentPartPr>
              <p14:xfrm>
                <a:off x="2053393" y="296794"/>
                <a:ext cx="246661" cy="244581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676CA9-3589-4E3B-9D9F-FB29668219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35389" y="278784"/>
                  <a:ext cx="282310" cy="280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503778-201E-4225-9182-7C7B2CB5CE4F}"/>
                    </a:ext>
                  </a:extLst>
                </p14:cNvPr>
                <p14:cNvContentPartPr/>
                <p14:nvPr/>
              </p14:nvContentPartPr>
              <p14:xfrm>
                <a:off x="2088333" y="400367"/>
                <a:ext cx="145584" cy="10399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503778-201E-4225-9182-7C7B2CB5CE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70315" y="382438"/>
                  <a:ext cx="181259" cy="45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22AF03-8A23-4945-8057-8879572558C9}"/>
                    </a:ext>
                  </a:extLst>
                </p14:cNvPr>
                <p14:cNvContentPartPr/>
                <p14:nvPr/>
              </p14:nvContentPartPr>
              <p14:xfrm>
                <a:off x="2499712" y="334230"/>
                <a:ext cx="39516" cy="2529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22AF03-8A23-4945-8057-8879572558C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81585" y="316217"/>
                  <a:ext cx="75407" cy="2885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D41B88-F0AC-478B-B52E-E1E377A94FAB}"/>
                    </a:ext>
                  </a:extLst>
                </p14:cNvPr>
                <p14:cNvContentPartPr/>
                <p14:nvPr/>
              </p14:nvContentPartPr>
              <p14:xfrm>
                <a:off x="2396139" y="348373"/>
                <a:ext cx="212137" cy="48251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D41B88-F0AC-478B-B52E-E1E377A94F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78521" y="330596"/>
                  <a:ext cx="247733" cy="841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E0DB96-0456-4F58-BFC0-06765300A1FF}"/>
                    </a:ext>
                  </a:extLst>
                </p14:cNvPr>
                <p14:cNvContentPartPr/>
                <p14:nvPr/>
              </p14:nvContentPartPr>
              <p14:xfrm>
                <a:off x="2681068" y="330487"/>
                <a:ext cx="56986" cy="222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E0DB96-0456-4F58-BFC0-06765300A1F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63148" y="312847"/>
                  <a:ext cx="92468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79DDA9-37CD-4D00-91C9-A747D6E950A7}"/>
                    </a:ext>
                  </a:extLst>
                </p14:cNvPr>
                <p14:cNvContentPartPr/>
                <p14:nvPr/>
              </p14:nvContentPartPr>
              <p14:xfrm>
                <a:off x="2897364" y="339638"/>
                <a:ext cx="235014" cy="19841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79DDA9-37CD-4D00-91C9-A747D6E950A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9369" y="321994"/>
                  <a:ext cx="270644" cy="234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520E83-7029-4549-AA9A-D40FBC6B1EBE}"/>
                    </a:ext>
                  </a:extLst>
                </p14:cNvPr>
                <p14:cNvContentPartPr/>
                <p14:nvPr/>
              </p14:nvContentPartPr>
              <p14:xfrm>
                <a:off x="3281706" y="295546"/>
                <a:ext cx="189259" cy="282849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520E83-7029-4549-AA9A-D40FBC6B1E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63681" y="277913"/>
                  <a:ext cx="224948" cy="318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3DF152-32C7-4636-A847-508CDB86586A}"/>
                    </a:ext>
                  </a:extLst>
                </p14:cNvPr>
                <p14:cNvContentPartPr/>
                <p14:nvPr/>
              </p14:nvContentPartPr>
              <p14:xfrm>
                <a:off x="3371968" y="456105"/>
                <a:ext cx="116883" cy="158894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3DF152-32C7-4636-A847-508CDB8658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54346" y="438090"/>
                  <a:ext cx="152487" cy="1945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B51EAF9-39FD-4143-8F13-CAAE2EAD4079}"/>
              </a:ext>
            </a:extLst>
          </p:cNvPr>
          <p:cNvGrpSpPr/>
          <p:nvPr/>
        </p:nvGrpSpPr>
        <p:grpSpPr>
          <a:xfrm>
            <a:off x="3820782" y="291387"/>
            <a:ext cx="1790267" cy="306974"/>
            <a:chOff x="3820782" y="291387"/>
            <a:chExt cx="1790267" cy="30697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17AB21-AA51-4F76-A100-BDF856B469BC}"/>
                    </a:ext>
                  </a:extLst>
                </p14:cNvPr>
                <p14:cNvContentPartPr/>
                <p14:nvPr/>
              </p14:nvContentPartPr>
              <p14:xfrm>
                <a:off x="3829933" y="313432"/>
                <a:ext cx="119795" cy="225863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17AB21-AA51-4F76-A100-BDF856B469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11892" y="295781"/>
                  <a:ext cx="155517" cy="261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A625B76-A437-477C-8CE0-60347CA38B29}"/>
                    </a:ext>
                  </a:extLst>
                </p14:cNvPr>
                <p14:cNvContentPartPr/>
                <p14:nvPr/>
              </p14:nvContentPartPr>
              <p14:xfrm>
                <a:off x="3820782" y="414925"/>
                <a:ext cx="159726" cy="40348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A625B76-A437-477C-8CE0-60347CA38B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03155" y="396912"/>
                  <a:ext cx="195341" cy="76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433094-773F-4110-8235-9FF80ED60FDC}"/>
                    </a:ext>
                  </a:extLst>
                </p14:cNvPr>
                <p14:cNvContentPartPr/>
                <p14:nvPr/>
              </p14:nvContentPartPr>
              <p14:xfrm>
                <a:off x="4042902" y="359187"/>
                <a:ext cx="218376" cy="20257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433094-773F-4110-8235-9FF80ED60FD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25245" y="341197"/>
                  <a:ext cx="254051" cy="238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182010-7165-4ADB-B986-CEA950BC9B54}"/>
                    </a:ext>
                  </a:extLst>
                </p14:cNvPr>
                <p14:cNvContentPartPr/>
                <p14:nvPr/>
              </p14:nvContentPartPr>
              <p14:xfrm>
                <a:off x="4356947" y="348373"/>
                <a:ext cx="152239" cy="247909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182010-7165-4ADB-B986-CEA950BC9B5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38909" y="330356"/>
                  <a:ext cx="187954" cy="2835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AA62772-677D-44B8-AA54-BC2EA4383F41}"/>
                    </a:ext>
                  </a:extLst>
                </p14:cNvPr>
                <p14:cNvContentPartPr/>
                <p14:nvPr/>
              </p14:nvContentPartPr>
              <p14:xfrm>
                <a:off x="4451369" y="432395"/>
                <a:ext cx="125202" cy="165966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AA62772-677D-44B8-AA54-BC2EA4383F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33380" y="414754"/>
                  <a:ext cx="160820" cy="201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A2E0AC-1043-42BA-BF75-78AFFC92FA67}"/>
                    </a:ext>
                  </a:extLst>
                </p14:cNvPr>
                <p14:cNvContentPartPr/>
                <p14:nvPr/>
              </p14:nvContentPartPr>
              <p14:xfrm>
                <a:off x="4669329" y="347541"/>
                <a:ext cx="167630" cy="2508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A2E0AC-1043-42BA-BF75-78AFFC92FA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51703" y="329548"/>
                  <a:ext cx="203242" cy="2864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956635-6A92-48DD-8DBA-587CF173285E}"/>
                    </a:ext>
                  </a:extLst>
                </p14:cNvPr>
                <p14:cNvContentPartPr/>
                <p14:nvPr/>
              </p14:nvContentPartPr>
              <p14:xfrm>
                <a:off x="4918069" y="291387"/>
                <a:ext cx="70296" cy="250404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956635-6A92-48DD-8DBA-587CF17328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0044" y="273398"/>
                  <a:ext cx="105985" cy="286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38F92FB-F1ED-4847-945C-66FF1904AF31}"/>
                    </a:ext>
                  </a:extLst>
                </p14:cNvPr>
                <p14:cNvContentPartPr/>
                <p14:nvPr/>
              </p14:nvContentPartPr>
              <p14:xfrm>
                <a:off x="5081955" y="325079"/>
                <a:ext cx="140177" cy="218376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38F92FB-F1ED-4847-945C-66FF1904AF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63937" y="307061"/>
                  <a:ext cx="175852" cy="254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04F341E-23D7-47C0-B76A-90E7FB6D867C}"/>
                    </a:ext>
                  </a:extLst>
                </p14:cNvPr>
                <p14:cNvContentPartPr/>
                <p14:nvPr/>
              </p14:nvContentPartPr>
              <p14:xfrm>
                <a:off x="5388098" y="307193"/>
                <a:ext cx="55322" cy="232934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04F341E-23D7-47C0-B76A-90E7FB6D86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70136" y="289192"/>
                  <a:ext cx="90886" cy="268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06AAD6-C07C-409C-A377-9E74B5432CC7}"/>
                    </a:ext>
                  </a:extLst>
                </p14:cNvPr>
                <p14:cNvContentPartPr/>
                <p14:nvPr/>
              </p14:nvContentPartPr>
              <p14:xfrm>
                <a:off x="5538673" y="302618"/>
                <a:ext cx="72376" cy="255396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06AAD6-C07C-409C-A377-9E74B5432C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20669" y="284607"/>
                  <a:ext cx="108024" cy="291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CB1676-1DAD-4DE6-B28A-D19BC6F7DCFC}"/>
                    </a:ext>
                  </a:extLst>
                </p14:cNvPr>
                <p14:cNvContentPartPr/>
                <p14:nvPr/>
              </p14:nvContentPartPr>
              <p14:xfrm>
                <a:off x="5365636" y="412014"/>
                <a:ext cx="177196" cy="47419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CB1676-1DAD-4DE6-B28A-D19BC6F7DCF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47628" y="394052"/>
                  <a:ext cx="212851" cy="8298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77562E4-E4BC-4790-A785-ECB542EBEC1E}"/>
              </a:ext>
            </a:extLst>
          </p:cNvPr>
          <p:cNvGrpSpPr/>
          <p:nvPr/>
        </p:nvGrpSpPr>
        <p:grpSpPr>
          <a:xfrm>
            <a:off x="5923015" y="250207"/>
            <a:ext cx="2375930" cy="288672"/>
            <a:chOff x="5923015" y="250207"/>
            <a:chExt cx="2375930" cy="2886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933C52-D53B-423E-B6B7-531876EE2E92}"/>
                    </a:ext>
                  </a:extLst>
                </p14:cNvPr>
                <p14:cNvContentPartPr/>
                <p14:nvPr/>
              </p14:nvContentPartPr>
              <p14:xfrm>
                <a:off x="5923015" y="281820"/>
                <a:ext cx="204649" cy="243333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933C52-D53B-423E-B6B7-531876EE2E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05360" y="264182"/>
                  <a:ext cx="240318" cy="278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7C7E9E-55B3-4F46-898B-CD370F658F89}"/>
                    </a:ext>
                  </a:extLst>
                </p14:cNvPr>
                <p14:cNvContentPartPr/>
                <p14:nvPr/>
              </p14:nvContentPartPr>
              <p14:xfrm>
                <a:off x="6225413" y="294299"/>
                <a:ext cx="153071" cy="226279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7C7E9E-55B3-4F46-898B-CD370F658F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07405" y="276283"/>
                  <a:ext cx="188728" cy="261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A8E0F0A-1090-4E81-8790-9708B0788E6D}"/>
                    </a:ext>
                  </a:extLst>
                </p14:cNvPr>
                <p14:cNvContentPartPr/>
                <p14:nvPr/>
              </p14:nvContentPartPr>
              <p14:xfrm>
                <a:off x="6198792" y="392048"/>
                <a:ext cx="187595" cy="4991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A8E0F0A-1090-4E81-8790-9708B0788E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80789" y="374093"/>
                  <a:ext cx="223242" cy="85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533CEB-EC2F-44D9-B5E8-AE92CA1E6DA6}"/>
                    </a:ext>
                  </a:extLst>
                </p14:cNvPr>
                <p14:cNvContentPartPr/>
                <p14:nvPr/>
              </p14:nvContentPartPr>
              <p14:xfrm>
                <a:off x="6490792" y="316760"/>
                <a:ext cx="215880" cy="213384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533CEB-EC2F-44D9-B5E8-AE92CA1E6D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2772" y="299128"/>
                  <a:ext cx="251560" cy="2490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3A991F-9639-4041-A2FC-2BD6A4C74064}"/>
                    </a:ext>
                  </a:extLst>
                </p14:cNvPr>
                <p14:cNvContentPartPr/>
                <p14:nvPr/>
              </p14:nvContentPartPr>
              <p14:xfrm>
                <a:off x="6855168" y="305529"/>
                <a:ext cx="32444" cy="193835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3A991F-9639-4041-A2FC-2BD6A4C7406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37342" y="287548"/>
                  <a:ext cx="67740" cy="229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660E4F-A08F-4B23-AB39-0E111BC4499D}"/>
                    </a:ext>
                  </a:extLst>
                </p14:cNvPr>
                <p14:cNvContentPartPr/>
                <p14:nvPr/>
              </p14:nvContentPartPr>
              <p14:xfrm>
                <a:off x="6775721" y="258526"/>
                <a:ext cx="280353" cy="59065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660E4F-A08F-4B23-AB39-0E111BC449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57727" y="240408"/>
                  <a:ext cx="315982" cy="949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51C72F4-8CC3-421A-B787-56D1BDC1FB34}"/>
                    </a:ext>
                  </a:extLst>
                </p14:cNvPr>
                <p14:cNvContentPartPr/>
                <p14:nvPr/>
              </p14:nvContentPartPr>
              <p14:xfrm>
                <a:off x="7036524" y="305529"/>
                <a:ext cx="113140" cy="214632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51C72F4-8CC3-421A-B787-56D1BDC1FB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18508" y="287553"/>
                  <a:ext cx="148812" cy="2502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CB54C5-BCF1-4465-B15E-55F529161A2F}"/>
                    </a:ext>
                  </a:extLst>
                </p14:cNvPr>
                <p14:cNvContentPartPr/>
                <p14:nvPr/>
              </p14:nvContentPartPr>
              <p14:xfrm>
                <a:off x="7030285" y="431563"/>
                <a:ext cx="150991" cy="5033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CB54C5-BCF1-4465-B15E-55F529161A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12267" y="413588"/>
                  <a:ext cx="186667" cy="85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061934-E008-4130-910E-E9C14CE91092}"/>
                    </a:ext>
                  </a:extLst>
                </p14:cNvPr>
                <p14:cNvContentPartPr/>
                <p14:nvPr/>
              </p14:nvContentPartPr>
              <p14:xfrm>
                <a:off x="7271122" y="337974"/>
                <a:ext cx="217960" cy="166382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061934-E008-4130-910E-E9C14CE910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53109" y="319967"/>
                  <a:ext cx="253626" cy="202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114D24-6410-4DC5-92F1-FEF33313C7CC}"/>
                    </a:ext>
                  </a:extLst>
                </p14:cNvPr>
                <p14:cNvContentPartPr/>
                <p14:nvPr/>
              </p14:nvContentPartPr>
              <p14:xfrm>
                <a:off x="7592239" y="314264"/>
                <a:ext cx="194667" cy="224615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114D24-6410-4DC5-92F1-FEF33313C7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74575" y="296626"/>
                  <a:ext cx="230356" cy="260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DB30F8-80A6-4829-9F47-4213D1FBFDB6}"/>
                    </a:ext>
                  </a:extLst>
                </p14:cNvPr>
                <p14:cNvContentPartPr/>
                <p14:nvPr/>
              </p14:nvContentPartPr>
              <p14:xfrm>
                <a:off x="7863025" y="277660"/>
                <a:ext cx="167630" cy="222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DB30F8-80A6-4829-9F47-4213D1FBFD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45039" y="259660"/>
                  <a:ext cx="203242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4DC81AB-7642-402A-8018-0906A6BD9843}"/>
                    </a:ext>
                  </a:extLst>
                </p14:cNvPr>
                <p14:cNvContentPartPr/>
                <p14:nvPr/>
              </p14:nvContentPartPr>
              <p14:xfrm>
                <a:off x="7854290" y="357940"/>
                <a:ext cx="208809" cy="33276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4DC81AB-7642-402A-8018-0906A6BD984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836289" y="339855"/>
                  <a:ext cx="244451" cy="690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838BD5-4CAC-4E1B-9EC8-A988825B5D2D}"/>
                    </a:ext>
                  </a:extLst>
                </p14:cNvPr>
                <p14:cNvContentPartPr/>
                <p14:nvPr/>
              </p14:nvContentPartPr>
              <p14:xfrm>
                <a:off x="8117589" y="250207"/>
                <a:ext cx="181356" cy="250404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838BD5-4CAC-4E1B-9EC8-A988825B5D2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99922" y="232218"/>
                  <a:ext cx="217050" cy="2860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2364901-A713-4828-945E-274DABA43400}"/>
              </a:ext>
            </a:extLst>
          </p:cNvPr>
          <p:cNvGrpSpPr/>
          <p:nvPr/>
        </p:nvGrpSpPr>
        <p:grpSpPr>
          <a:xfrm>
            <a:off x="479006" y="922805"/>
            <a:ext cx="131442" cy="150991"/>
            <a:chOff x="479006" y="922805"/>
            <a:chExt cx="131442" cy="1509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8EEA2D-0025-4EF5-AE91-080F5FEDB407}"/>
                    </a:ext>
                  </a:extLst>
                </p14:cNvPr>
                <p14:cNvContentPartPr/>
                <p14:nvPr/>
              </p14:nvContentPartPr>
              <p14:xfrm>
                <a:off x="479006" y="922805"/>
                <a:ext cx="3744" cy="1069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8EEA2D-0025-4EF5-AE91-080F5FEDB4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0660" y="904808"/>
                  <a:ext cx="40810" cy="142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B2AAED9-8FBE-4A61-B370-A20DA11F4672}"/>
                    </a:ext>
                  </a:extLst>
                </p14:cNvPr>
                <p14:cNvContentPartPr/>
                <p14:nvPr/>
              </p14:nvContentPartPr>
              <p14:xfrm>
                <a:off x="578835" y="1067973"/>
                <a:ext cx="31613" cy="5823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B2AAED9-8FBE-4A61-B370-A20DA11F46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0667" y="1049776"/>
                  <a:ext cx="67586" cy="418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E9544AD-5809-4FF9-B80C-CC5561125235}"/>
              </a:ext>
            </a:extLst>
          </p:cNvPr>
          <p:cNvGrpSpPr/>
          <p:nvPr/>
        </p:nvGrpSpPr>
        <p:grpSpPr>
          <a:xfrm>
            <a:off x="837559" y="830463"/>
            <a:ext cx="1529048" cy="248325"/>
            <a:chOff x="837559" y="830463"/>
            <a:chExt cx="1529048" cy="2483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150198E-6A00-4ECE-90BD-F953BBA37669}"/>
                    </a:ext>
                  </a:extLst>
                </p14:cNvPr>
                <p14:cNvContentPartPr/>
                <p14:nvPr/>
              </p14:nvContentPartPr>
              <p14:xfrm>
                <a:off x="837559" y="830463"/>
                <a:ext cx="42843" cy="241253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150198E-6A00-4ECE-90BD-F953BBA3766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9558" y="812819"/>
                  <a:ext cx="78485" cy="276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15EC16-E50D-4FD5-AA60-57740799CFE1}"/>
                    </a:ext>
                  </a:extLst>
                </p14:cNvPr>
                <p14:cNvContentPartPr/>
                <p14:nvPr/>
              </p14:nvContentPartPr>
              <p14:xfrm>
                <a:off x="999365" y="903255"/>
                <a:ext cx="29533" cy="126866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15EC16-E50D-4FD5-AA60-57740799CF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1357" y="885595"/>
                  <a:ext cx="65189" cy="1625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F2F86C1-FAD3-422D-9431-451162ECAFC1}"/>
                    </a:ext>
                  </a:extLst>
                </p14:cNvPr>
                <p14:cNvContentPartPr/>
                <p14:nvPr/>
              </p14:nvContentPartPr>
              <p14:xfrm>
                <a:off x="1015587" y="889113"/>
                <a:ext cx="91094" cy="183436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F2F86C1-FAD3-422D-9431-451162ECAF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7944" y="871094"/>
                  <a:ext cx="126739" cy="2191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25FCFE-9944-417B-96C3-C7010EE51B42}"/>
                    </a:ext>
                  </a:extLst>
                </p14:cNvPr>
                <p14:cNvContentPartPr/>
                <p14:nvPr/>
              </p14:nvContentPartPr>
              <p14:xfrm>
                <a:off x="1242698" y="891193"/>
                <a:ext cx="71128" cy="156399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25FCFE-9944-417B-96C3-C7010EE51B4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24736" y="873535"/>
                  <a:ext cx="106692" cy="1920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05C052-1FA7-4722-B60B-06B19F678864}"/>
                    </a:ext>
                  </a:extLst>
                </p14:cNvPr>
                <p14:cNvContentPartPr/>
                <p14:nvPr/>
              </p14:nvContentPartPr>
              <p14:xfrm>
                <a:off x="1231051" y="977295"/>
                <a:ext cx="94422" cy="34524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05C052-1FA7-4722-B60B-06B19F6788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13032" y="959124"/>
                  <a:ext cx="130101" cy="70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AA5564E-B2C3-499A-9FEA-E3F14E396060}"/>
                    </a:ext>
                  </a:extLst>
                </p14:cNvPr>
                <p14:cNvContentPartPr/>
                <p14:nvPr/>
              </p14:nvContentPartPr>
              <p14:xfrm>
                <a:off x="1403672" y="931540"/>
                <a:ext cx="220040" cy="106068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AA5564E-B2C3-499A-9FEA-E3F14E3960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85665" y="913501"/>
                  <a:ext cx="255693" cy="1417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E04C05-5D9C-4845-9FBF-27D3797D5001}"/>
                    </a:ext>
                  </a:extLst>
                </p14:cNvPr>
                <p14:cNvContentPartPr/>
                <p14:nvPr/>
              </p14:nvContentPartPr>
              <p14:xfrm>
                <a:off x="1729781" y="915318"/>
                <a:ext cx="38268" cy="147664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E04C05-5D9C-4845-9FBF-27D3797D50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11730" y="897310"/>
                  <a:ext cx="74009" cy="183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EB33CA4-1800-4C4F-8458-58E2B014301C}"/>
                    </a:ext>
                  </a:extLst>
                </p14:cNvPr>
                <p14:cNvContentPartPr/>
                <p14:nvPr/>
              </p14:nvContentPartPr>
              <p14:xfrm>
                <a:off x="1666140" y="908663"/>
                <a:ext cx="173037" cy="12063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EB33CA4-1800-4C4F-8458-58E2B01430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48476" y="890386"/>
                  <a:ext cx="208726" cy="482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59B97A-679B-4405-A869-5E6A87BC6D5B}"/>
                    </a:ext>
                  </a:extLst>
                </p14:cNvPr>
                <p14:cNvContentPartPr/>
                <p14:nvPr/>
              </p14:nvContentPartPr>
              <p14:xfrm>
                <a:off x="1901986" y="904919"/>
                <a:ext cx="144336" cy="153487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59B97A-679B-4405-A869-5E6A87BC6D5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884349" y="886904"/>
                  <a:ext cx="179970" cy="189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D97D39-A745-412F-AD5D-7E93C9D2D57C}"/>
                    </a:ext>
                  </a:extLst>
                </p14:cNvPr>
                <p14:cNvContentPartPr/>
                <p14:nvPr/>
              </p14:nvContentPartPr>
              <p14:xfrm>
                <a:off x="2049233" y="884122"/>
                <a:ext cx="80279" cy="9983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D97D39-A745-412F-AD5D-7E93C9D2D5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31233" y="866295"/>
                  <a:ext cx="115919" cy="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D7A1BBC-7130-4C17-B188-068E2BF09ECC}"/>
                    </a:ext>
                  </a:extLst>
                </p14:cNvPr>
                <p14:cNvContentPartPr/>
                <p14:nvPr/>
              </p14:nvContentPartPr>
              <p14:xfrm>
                <a:off x="2058800" y="961073"/>
                <a:ext cx="93590" cy="7071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D7A1BBC-7130-4C17-B188-068E2BF09E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40802" y="943749"/>
                  <a:ext cx="129226" cy="420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06FD0A-738E-48EB-92A6-3EDC15D189CB}"/>
                    </a:ext>
                  </a:extLst>
                </p14:cNvPr>
                <p14:cNvContentPartPr/>
                <p14:nvPr/>
              </p14:nvContentPartPr>
              <p14:xfrm>
                <a:off x="2218111" y="882458"/>
                <a:ext cx="148496" cy="84855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06FD0A-738E-48EB-92A6-3EDC15D189C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00090" y="864765"/>
                  <a:ext cx="184178" cy="120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EB78572-8946-44EB-B3AF-B25FC5C0BA75}"/>
                    </a:ext>
                  </a:extLst>
                </p14:cNvPr>
                <p14:cNvContentPartPr/>
                <p14:nvPr/>
              </p14:nvContentPartPr>
              <p14:xfrm>
                <a:off x="2315444" y="988110"/>
                <a:ext cx="13726" cy="90678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EB78572-8946-44EB-B3AF-B25FC5C0BA7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96895" y="970047"/>
                  <a:ext cx="50452" cy="1264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B3A6E0C-DC3A-4D67-A899-41C16E9320D9}"/>
              </a:ext>
            </a:extLst>
          </p:cNvPr>
          <p:cNvGrpSpPr/>
          <p:nvPr/>
        </p:nvGrpSpPr>
        <p:grpSpPr>
          <a:xfrm>
            <a:off x="2619507" y="902008"/>
            <a:ext cx="2532744" cy="247492"/>
            <a:chOff x="2619507" y="902008"/>
            <a:chExt cx="2532744" cy="2474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6B5C3E9-E633-415C-9CF7-5F0443EE4682}"/>
                    </a:ext>
                  </a:extLst>
                </p14:cNvPr>
                <p14:cNvContentPartPr/>
                <p14:nvPr/>
              </p14:nvContentPartPr>
              <p14:xfrm>
                <a:off x="2619507" y="902008"/>
                <a:ext cx="159726" cy="1809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6B5C3E9-E633-415C-9CF7-5F0443EE468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01520" y="884022"/>
                  <a:ext cx="195341" cy="216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A9240B3-F151-49CF-B491-2BA1FE1BA6B3}"/>
                    </a:ext>
                  </a:extLst>
                </p14:cNvPr>
                <p14:cNvContentPartPr/>
                <p14:nvPr/>
              </p14:nvContentPartPr>
              <p14:xfrm>
                <a:off x="2681068" y="1015979"/>
                <a:ext cx="83191" cy="32028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A9240B3-F151-49CF-B491-2BA1FE1BA6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63061" y="997986"/>
                  <a:ext cx="118844" cy="676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8C57D6-058F-4C11-9FD6-3F1EDBB586B7}"/>
                    </a:ext>
                  </a:extLst>
                </p14:cNvPr>
                <p14:cNvContentPartPr/>
                <p14:nvPr/>
              </p14:nvContentPartPr>
              <p14:xfrm>
                <a:off x="2862424" y="939443"/>
                <a:ext cx="21630" cy="148912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8C57D6-058F-4C11-9FD6-3F1EDBB586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44759" y="921415"/>
                  <a:ext cx="57320" cy="184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3201CBD-5F6C-4E65-82F5-D548798497C2}"/>
                    </a:ext>
                  </a:extLst>
                </p14:cNvPr>
                <p14:cNvContentPartPr/>
                <p14:nvPr/>
              </p14:nvContentPartPr>
              <p14:xfrm>
                <a:off x="2814173" y="926133"/>
                <a:ext cx="283265" cy="171789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3201CBD-5F6C-4E65-82F5-D548798497C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96176" y="908523"/>
                  <a:ext cx="318898" cy="207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80CA0E-569D-4D21-B8E7-2992F0D5AD15}"/>
                    </a:ext>
                  </a:extLst>
                </p14:cNvPr>
                <p14:cNvContentPartPr/>
                <p14:nvPr/>
              </p14:nvContentPartPr>
              <p14:xfrm>
                <a:off x="3186868" y="965233"/>
                <a:ext cx="252900" cy="129362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80CA0E-569D-4D21-B8E7-2992F0D5AD1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168855" y="947625"/>
                  <a:ext cx="288565" cy="164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2B89DCD-5834-4BFD-85B6-F6A31DC4E296}"/>
                    </a:ext>
                  </a:extLst>
                </p14:cNvPr>
                <p14:cNvContentPartPr/>
                <p14:nvPr/>
              </p14:nvContentPartPr>
              <p14:xfrm>
                <a:off x="3490099" y="933204"/>
                <a:ext cx="66553" cy="167214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2B89DCD-5834-4BFD-85B6-F6A31DC4E29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472112" y="915185"/>
                  <a:ext cx="102168" cy="202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6913589-433C-4A5C-B408-1BB76ADDC58E}"/>
                    </a:ext>
                  </a:extLst>
                </p14:cNvPr>
                <p14:cNvContentPartPr/>
                <p14:nvPr/>
              </p14:nvContentPartPr>
              <p14:xfrm>
                <a:off x="3688093" y="976047"/>
                <a:ext cx="109812" cy="132689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6913589-433C-4A5C-B408-1BB76ADDC58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670451" y="958379"/>
                  <a:ext cx="145456" cy="168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7CBE2E-4913-497F-A1D6-294FB7265EBF}"/>
                    </a:ext>
                  </a:extLst>
                </p14:cNvPr>
                <p14:cNvContentPartPr/>
                <p14:nvPr/>
              </p14:nvContentPartPr>
              <p14:xfrm>
                <a:off x="3968446" y="973552"/>
                <a:ext cx="56154" cy="153903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7CBE2E-4913-497F-A1D6-294FB7265EB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50448" y="955932"/>
                  <a:ext cx="91790" cy="189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F017C4F-F6D2-40D6-9E9F-E28F251FA578}"/>
                    </a:ext>
                  </a:extLst>
                </p14:cNvPr>
                <p14:cNvContentPartPr/>
                <p14:nvPr/>
              </p14:nvContentPartPr>
              <p14:xfrm>
                <a:off x="3997563" y="977711"/>
                <a:ext cx="132689" cy="78615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F017C4F-F6D2-40D6-9E9F-E28F251FA57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79895" y="959680"/>
                  <a:ext cx="168385" cy="114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FFA44E8-2C83-4F02-A149-772B41EFDB15}"/>
                    </a:ext>
                  </a:extLst>
                </p14:cNvPr>
                <p14:cNvContentPartPr/>
                <p14:nvPr/>
              </p14:nvContentPartPr>
              <p14:xfrm>
                <a:off x="4199717" y="966896"/>
                <a:ext cx="38268" cy="182604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FFA44E8-2C83-4F02-A149-772B41EFDB1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81666" y="948888"/>
                  <a:ext cx="74009" cy="218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11FD00-FFC0-43CC-84A0-50B4BBA23264}"/>
                    </a:ext>
                  </a:extLst>
                </p14:cNvPr>
                <p14:cNvContentPartPr/>
                <p14:nvPr/>
              </p14:nvContentPartPr>
              <p14:xfrm>
                <a:off x="4228417" y="973552"/>
                <a:ext cx="218792" cy="135185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11FD00-FFC0-43CC-84A0-50B4BBA232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10424" y="955527"/>
                  <a:ext cx="254418" cy="170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28DDFC-CF67-4293-B110-EEF868E7D115}"/>
                    </a:ext>
                  </a:extLst>
                </p14:cNvPr>
                <p14:cNvContentPartPr/>
                <p14:nvPr/>
              </p14:nvContentPartPr>
              <p14:xfrm>
                <a:off x="4481733" y="986862"/>
                <a:ext cx="137681" cy="112308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28DDFC-CF67-4293-B110-EEF868E7D11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463759" y="968864"/>
                  <a:ext cx="173270" cy="147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F765D15-D55C-4603-B551-CD9CD0A4E432}"/>
                    </a:ext>
                  </a:extLst>
                </p14:cNvPr>
                <p14:cNvContentPartPr/>
                <p14:nvPr/>
              </p14:nvContentPartPr>
              <p14:xfrm>
                <a:off x="4676816" y="930292"/>
                <a:ext cx="138929" cy="189675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F765D15-D55C-4603-B551-CD9CD0A4E43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58820" y="912262"/>
                  <a:ext cx="174561" cy="225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377839-BC5B-448D-890B-39F07CFF0F21}"/>
                    </a:ext>
                  </a:extLst>
                </p14:cNvPr>
                <p14:cNvContentPartPr/>
                <p14:nvPr/>
              </p14:nvContentPartPr>
              <p14:xfrm>
                <a:off x="4860668" y="958577"/>
                <a:ext cx="127282" cy="148912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377839-BC5B-448D-890B-39F07CFF0F2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843000" y="940592"/>
                  <a:ext cx="162979" cy="1845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6A7675-DCF8-4709-B770-C90F97B539C6}"/>
                    </a:ext>
                  </a:extLst>
                </p14:cNvPr>
                <p14:cNvContentPartPr/>
                <p14:nvPr/>
              </p14:nvContentPartPr>
              <p14:xfrm>
                <a:off x="5063653" y="968560"/>
                <a:ext cx="88598" cy="154319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6A7675-DCF8-4709-B770-C90F97B539C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45645" y="950574"/>
                  <a:ext cx="124253" cy="1899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D477BE-BF0B-4DFA-AEAB-AC8BE0AEF409}"/>
              </a:ext>
            </a:extLst>
          </p:cNvPr>
          <p:cNvGrpSpPr/>
          <p:nvPr/>
        </p:nvGrpSpPr>
        <p:grpSpPr>
          <a:xfrm>
            <a:off x="5261232" y="899096"/>
            <a:ext cx="1224568" cy="287008"/>
            <a:chOff x="5261232" y="899096"/>
            <a:chExt cx="1224568" cy="2870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E3B1D03-4B97-4061-A2CE-E680D4E4DE9C}"/>
                    </a:ext>
                  </a:extLst>
                </p14:cNvPr>
                <p14:cNvContentPartPr/>
                <p14:nvPr/>
              </p14:nvContentPartPr>
              <p14:xfrm>
                <a:off x="5261232" y="970640"/>
                <a:ext cx="3328" cy="138097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E3B1D03-4B97-4061-A2CE-E680D4E4DE9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42743" y="952612"/>
                  <a:ext cx="39936" cy="173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305B0F6-FCE8-420A-A658-85C3AF3B433B}"/>
                    </a:ext>
                  </a:extLst>
                </p14:cNvPr>
                <p14:cNvContentPartPr/>
                <p14:nvPr/>
              </p14:nvContentPartPr>
              <p14:xfrm>
                <a:off x="5445915" y="950258"/>
                <a:ext cx="7903" cy="235846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305B0F6-FCE8-420A-A658-85C3AF3B43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27954" y="932615"/>
                  <a:ext cx="43467" cy="271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1BBC0ED-95C8-4A1A-A86E-3868B2FCF05E}"/>
                    </a:ext>
                  </a:extLst>
                </p14:cNvPr>
                <p14:cNvContentPartPr/>
                <p14:nvPr/>
              </p14:nvContentPartPr>
              <p14:xfrm>
                <a:off x="5393089" y="957329"/>
                <a:ext cx="246245" cy="61145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1BBC0ED-95C8-4A1A-A86E-3868B2FCF05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375089" y="939345"/>
                  <a:ext cx="281886" cy="96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72AFB1F-39F1-4747-9CAC-260FC7C3D990}"/>
                    </a:ext>
                  </a:extLst>
                </p14:cNvPr>
                <p14:cNvContentPartPr/>
                <p14:nvPr/>
              </p14:nvContentPartPr>
              <p14:xfrm>
                <a:off x="5671778" y="966896"/>
                <a:ext cx="38684" cy="16763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72AFB1F-39F1-4747-9CAC-260FC7C3D9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53701" y="948910"/>
                  <a:ext cx="74476" cy="2032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CDD580-B9DF-43C2-8F5A-3FE8943E6072}"/>
                    </a:ext>
                  </a:extLst>
                </p14:cNvPr>
                <p14:cNvContentPartPr/>
                <p14:nvPr/>
              </p14:nvContentPartPr>
              <p14:xfrm>
                <a:off x="5806964" y="976047"/>
                <a:ext cx="112724" cy="153903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CDD580-B9DF-43C2-8F5A-3FE8943E607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88957" y="958026"/>
                  <a:ext cx="148378" cy="189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A6F7779-919F-47F2-A6D5-1563E551588C}"/>
                    </a:ext>
                  </a:extLst>
                </p14:cNvPr>
                <p14:cNvContentPartPr/>
                <p14:nvPr/>
              </p14:nvContentPartPr>
              <p14:xfrm>
                <a:off x="6011197" y="929045"/>
                <a:ext cx="217960" cy="1851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A6F7779-919F-47F2-A6D5-1563E551588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93214" y="911039"/>
                  <a:ext cx="253567" cy="2207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D2394BE-0A96-4CC7-8169-3E2648B998D2}"/>
                    </a:ext>
                  </a:extLst>
                </p14:cNvPr>
                <p14:cNvContentPartPr/>
                <p14:nvPr/>
              </p14:nvContentPartPr>
              <p14:xfrm>
                <a:off x="6371829" y="899096"/>
                <a:ext cx="113971" cy="238758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D2394BE-0A96-4CC7-8169-3E2648B998D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53796" y="881450"/>
                  <a:ext cx="149677" cy="2744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C5C3CD9-9DB4-4388-B2C3-0FD2EC5660E9}"/>
              </a:ext>
            </a:extLst>
          </p:cNvPr>
          <p:cNvGrpSpPr/>
          <p:nvPr/>
        </p:nvGrpSpPr>
        <p:grpSpPr>
          <a:xfrm>
            <a:off x="444482" y="1420286"/>
            <a:ext cx="249989" cy="233766"/>
            <a:chOff x="444482" y="1420286"/>
            <a:chExt cx="249989" cy="23376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99EF46E-A40D-4B70-90CA-9E773C1C34F8}"/>
                    </a:ext>
                  </a:extLst>
                </p14:cNvPr>
                <p14:cNvContentPartPr/>
                <p14:nvPr/>
              </p14:nvContentPartPr>
              <p14:xfrm>
                <a:off x="444482" y="1420286"/>
                <a:ext cx="130194" cy="233766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99EF46E-A40D-4B70-90CA-9E773C1C34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6450" y="1402276"/>
                  <a:ext cx="165898" cy="269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2A43EC5-330D-4A3D-BDED-E066AEEB2E88}"/>
                    </a:ext>
                  </a:extLst>
                </p14:cNvPr>
                <p14:cNvContentPartPr/>
                <p14:nvPr/>
              </p14:nvContentPartPr>
              <p14:xfrm>
                <a:off x="691143" y="1617033"/>
                <a:ext cx="3328" cy="7487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2A43EC5-330D-4A3D-BDED-E066AEEB2E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2654" y="1598315"/>
                  <a:ext cx="39936" cy="445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E2656E6-F604-467E-9FD3-55585DA25A83}"/>
              </a:ext>
            </a:extLst>
          </p:cNvPr>
          <p:cNvGrpSpPr/>
          <p:nvPr/>
        </p:nvGrpSpPr>
        <p:grpSpPr>
          <a:xfrm>
            <a:off x="919086" y="1379523"/>
            <a:ext cx="1680038" cy="295327"/>
            <a:chOff x="919086" y="1379523"/>
            <a:chExt cx="1680038" cy="2953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B4F42B7-A6FC-452D-AD7B-E336E2E48D14}"/>
                    </a:ext>
                  </a:extLst>
                </p14:cNvPr>
                <p14:cNvContentPartPr/>
                <p14:nvPr/>
              </p14:nvContentPartPr>
              <p14:xfrm>
                <a:off x="919086" y="1421534"/>
                <a:ext cx="38268" cy="160558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B4F42B7-A6FC-452D-AD7B-E336E2E48D1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1561" y="1403534"/>
                  <a:ext cx="73675" cy="196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78C5CBA-35D8-45CA-94BF-35F87E12679A}"/>
                    </a:ext>
                  </a:extLst>
                </p14:cNvPr>
                <p14:cNvContentPartPr/>
                <p14:nvPr/>
              </p14:nvContentPartPr>
              <p14:xfrm>
                <a:off x="954026" y="1379523"/>
                <a:ext cx="105652" cy="237926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78C5CBA-35D8-45CA-94BF-35F87E1267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5997" y="1361886"/>
                  <a:ext cx="141350" cy="2735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DFA0C6C-79EB-4550-A289-D05D2C046BAB}"/>
                    </a:ext>
                  </a:extLst>
                </p14:cNvPr>
                <p14:cNvContentPartPr/>
                <p14:nvPr/>
              </p14:nvContentPartPr>
              <p14:xfrm>
                <a:off x="1123319" y="1423614"/>
                <a:ext cx="86518" cy="199242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DFA0C6C-79EB-4550-A289-D05D2C046BA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5728" y="1405992"/>
                  <a:ext cx="122059" cy="2348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970B65-EBDF-4BAD-8E59-709A5123BAD6}"/>
                    </a:ext>
                  </a:extLst>
                </p14:cNvPr>
                <p14:cNvContentPartPr/>
                <p14:nvPr/>
              </p14:nvContentPartPr>
              <p14:xfrm>
                <a:off x="1125815" y="1515956"/>
                <a:ext cx="85271" cy="49083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970B65-EBDF-4BAD-8E59-709A5123BAD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8185" y="1498401"/>
                  <a:ext cx="120891" cy="84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CF4CA2-64C5-4BD5-9AF8-052ECD56CC96}"/>
                    </a:ext>
                  </a:extLst>
                </p14:cNvPr>
                <p14:cNvContentPartPr/>
                <p14:nvPr/>
              </p14:nvContentPartPr>
              <p14:xfrm>
                <a:off x="1345023" y="1458970"/>
                <a:ext cx="2080" cy="15931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CF4CA2-64C5-4BD5-9AF8-052ECD56CC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328036" y="1440989"/>
                  <a:ext cx="36400" cy="1949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BC34318-73BE-4436-AAC4-EAF359D49173}"/>
                    </a:ext>
                  </a:extLst>
                </p14:cNvPr>
                <p14:cNvContentPartPr/>
                <p14:nvPr/>
              </p14:nvContentPartPr>
              <p14:xfrm>
                <a:off x="1264328" y="1404896"/>
                <a:ext cx="178860" cy="5241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BC34318-73BE-4436-AAC4-EAF359D4917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246334" y="1387306"/>
                  <a:ext cx="214488" cy="879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98F3EEF-137C-45D2-AA23-25606AC65996}"/>
                    </a:ext>
                  </a:extLst>
                </p14:cNvPr>
                <p14:cNvContentPartPr/>
                <p14:nvPr/>
              </p14:nvContentPartPr>
              <p14:xfrm>
                <a:off x="1449843" y="1441916"/>
                <a:ext cx="90262" cy="232934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98F3EEF-137C-45D2-AA23-25606AC6599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31791" y="1423915"/>
                  <a:ext cx="126006" cy="268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9745B96-D80D-4E91-9894-89D5775F331C}"/>
                    </a:ext>
                  </a:extLst>
                </p14:cNvPr>
                <p14:cNvContentPartPr/>
                <p14:nvPr/>
              </p14:nvContentPartPr>
              <p14:xfrm>
                <a:off x="1424470" y="1533842"/>
                <a:ext cx="133105" cy="85271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9745B96-D80D-4E91-9894-89D5775F331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06795" y="1516212"/>
                  <a:ext cx="168816" cy="1208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304658E-487A-4F02-8CC6-F465168D61E4}"/>
                    </a:ext>
                  </a:extLst>
                </p14:cNvPr>
                <p14:cNvContentPartPr/>
                <p14:nvPr/>
              </p14:nvContentPartPr>
              <p14:xfrm>
                <a:off x="1632031" y="1439420"/>
                <a:ext cx="169293" cy="182188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304658E-487A-4F02-8CC6-F465168D61E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14021" y="1421417"/>
                  <a:ext cx="204953" cy="2178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0B8082D-5666-43D6-9E7C-8362DC0E8B3E}"/>
                    </a:ext>
                  </a:extLst>
                </p14:cNvPr>
                <p14:cNvContentPartPr/>
                <p14:nvPr/>
              </p14:nvContentPartPr>
              <p14:xfrm>
                <a:off x="1844168" y="1456059"/>
                <a:ext cx="210473" cy="193003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0B8082D-5666-43D6-9E7C-8362DC0E8B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26179" y="1438415"/>
                  <a:ext cx="246092" cy="2286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946A024-02BE-4663-93F6-82C2D9F38048}"/>
                    </a:ext>
                  </a:extLst>
                </p14:cNvPr>
                <p14:cNvContentPartPr/>
                <p14:nvPr/>
              </p14:nvContentPartPr>
              <p14:xfrm>
                <a:off x="2082926" y="1450651"/>
                <a:ext cx="79863" cy="148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946A024-02BE-4663-93F6-82C2D9F3804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064939" y="1432636"/>
                  <a:ext cx="115478" cy="183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AC2D66F-950F-4DCA-ACE6-81A01E04961D}"/>
                    </a:ext>
                  </a:extLst>
                </p14:cNvPr>
                <p14:cNvContentPartPr/>
                <p14:nvPr/>
              </p14:nvContentPartPr>
              <p14:xfrm>
                <a:off x="2231837" y="1434429"/>
                <a:ext cx="175949" cy="150991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AC2D66F-950F-4DCA-ACE6-81A01E04961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14206" y="1416771"/>
                  <a:ext cx="211571" cy="1866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10B79AE-D98C-4619-98CB-8178B349BD3D}"/>
                    </a:ext>
                  </a:extLst>
                </p14:cNvPr>
                <p14:cNvContentPartPr/>
                <p14:nvPr/>
              </p14:nvContentPartPr>
              <p14:xfrm>
                <a:off x="2510111" y="1420286"/>
                <a:ext cx="86934" cy="158479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10B79AE-D98C-4619-98CB-8178B349BD3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92436" y="1402637"/>
                  <a:ext cx="122645" cy="194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5BC1D85-1E3C-49CF-9462-4DF9A7A92426}"/>
                    </a:ext>
                  </a:extLst>
                </p14:cNvPr>
                <p14:cNvContentPartPr/>
                <p14:nvPr/>
              </p14:nvContentPartPr>
              <p14:xfrm>
                <a:off x="2511774" y="1501813"/>
                <a:ext cx="87350" cy="14558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5BC1D85-1E3C-49CF-9462-4DF9A7A9242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493801" y="1484059"/>
                  <a:ext cx="122937" cy="497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B8F8767-C8A9-464C-8F7F-CCEB1714F3AF}"/>
              </a:ext>
            </a:extLst>
          </p:cNvPr>
          <p:cNvGrpSpPr/>
          <p:nvPr/>
        </p:nvGrpSpPr>
        <p:grpSpPr>
          <a:xfrm>
            <a:off x="2831643" y="1393249"/>
            <a:ext cx="2179184" cy="209225"/>
            <a:chOff x="2831643" y="1393249"/>
            <a:chExt cx="2179184" cy="2092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B6C24A-7431-4013-8DA4-8053270CD14F}"/>
                    </a:ext>
                  </a:extLst>
                </p14:cNvPr>
                <p14:cNvContentPartPr/>
                <p14:nvPr/>
              </p14:nvContentPartPr>
              <p14:xfrm>
                <a:off x="2831643" y="1421534"/>
                <a:ext cx="110644" cy="1809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B6C24A-7431-4013-8DA4-8053270CD14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813623" y="1403548"/>
                  <a:ext cx="146324" cy="2165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BC7EE63-5BB8-4BEF-8D41-C89E35FE3F80}"/>
                    </a:ext>
                  </a:extLst>
                </p14:cNvPr>
                <p14:cNvContentPartPr/>
                <p14:nvPr/>
              </p14:nvContentPartPr>
              <p14:xfrm>
                <a:off x="2849945" y="1505141"/>
                <a:ext cx="89430" cy="48667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BC7EE63-5BB8-4BEF-8D41-C89E35FE3F8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31915" y="1487116"/>
                  <a:ext cx="125130" cy="843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AFDE1E8-9CF4-401E-9980-4909C62B7505}"/>
                    </a:ext>
                  </a:extLst>
                </p14:cNvPr>
                <p14:cNvContentPartPr/>
                <p14:nvPr/>
              </p14:nvContentPartPr>
              <p14:xfrm>
                <a:off x="3009256" y="1402400"/>
                <a:ext cx="145584" cy="190507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AFDE1E8-9CF4-401E-9980-4909C62B750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91238" y="1384754"/>
                  <a:ext cx="181259" cy="2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63B6F0F-A39C-47C3-BE46-3908BD477D8A}"/>
                    </a:ext>
                  </a:extLst>
                </p14:cNvPr>
                <p14:cNvContentPartPr/>
                <p14:nvPr/>
              </p14:nvContentPartPr>
              <p14:xfrm>
                <a:off x="3245934" y="1404480"/>
                <a:ext cx="104405" cy="19633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63B6F0F-A39C-47C3-BE46-3908BD477D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227933" y="1386828"/>
                  <a:ext cx="140047" cy="231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4B2A82-3540-4469-968B-836ACD3094E0}"/>
                    </a:ext>
                  </a:extLst>
                </p14:cNvPr>
                <p14:cNvContentPartPr/>
                <p14:nvPr/>
              </p14:nvContentPartPr>
              <p14:xfrm>
                <a:off x="3473045" y="1419871"/>
                <a:ext cx="217960" cy="135185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4B2A82-3540-4469-968B-836ACD3094E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55032" y="1401846"/>
                  <a:ext cx="253626" cy="170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011C384-1B4E-4B27-8909-16723B89F19F}"/>
                    </a:ext>
                  </a:extLst>
                </p14:cNvPr>
                <p14:cNvContentPartPr/>
                <p14:nvPr/>
              </p14:nvContentPartPr>
              <p14:xfrm>
                <a:off x="3766708" y="1457722"/>
                <a:ext cx="416" cy="1664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011C384-1B4E-4B27-8909-16723B89F19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745908" y="1436922"/>
                  <a:ext cx="41600" cy="42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FA39F17-8934-4294-92D3-251B95F25E0A}"/>
                    </a:ext>
                  </a:extLst>
                </p14:cNvPr>
                <p14:cNvContentPartPr/>
                <p14:nvPr/>
              </p14:nvContentPartPr>
              <p14:xfrm>
                <a:off x="3728856" y="1444412"/>
                <a:ext cx="111892" cy="129778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FA39F17-8934-4294-92D3-251B95F25E0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710867" y="1426387"/>
                  <a:ext cx="147510" cy="165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93A237-8A07-4DCB-9D38-B2216FE8900B}"/>
                    </a:ext>
                  </a:extLst>
                </p14:cNvPr>
                <p14:cNvContentPartPr/>
                <p14:nvPr/>
              </p14:nvContentPartPr>
              <p14:xfrm>
                <a:off x="3897734" y="1400321"/>
                <a:ext cx="96085" cy="174701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93A237-8A07-4DCB-9D38-B2216FE8900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879741" y="1382671"/>
                  <a:ext cx="131712" cy="210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FE9AAC6-4D71-41D7-B294-25DD0F05096C}"/>
                    </a:ext>
                  </a:extLst>
                </p14:cNvPr>
                <p14:cNvContentPartPr/>
                <p14:nvPr/>
              </p14:nvContentPartPr>
              <p14:xfrm>
                <a:off x="4112782" y="1393249"/>
                <a:ext cx="187179" cy="165966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FE9AAC6-4D71-41D7-B294-25DD0F05096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94784" y="1375608"/>
                  <a:ext cx="222815" cy="201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4E468F2-AF97-4B1F-8425-E9D6B5DC1C2C}"/>
                    </a:ext>
                  </a:extLst>
                </p14:cNvPr>
                <p14:cNvContentPartPr/>
                <p14:nvPr/>
              </p14:nvContentPartPr>
              <p14:xfrm>
                <a:off x="4381488" y="1428606"/>
                <a:ext cx="79031" cy="125618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4E468F2-AF97-4B1F-8425-E9D6B5DC1C2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363526" y="1410557"/>
                  <a:ext cx="114595" cy="161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4752B5A-32C5-40FA-A361-7322B0DDBCE2}"/>
                    </a:ext>
                  </a:extLst>
                </p14:cNvPr>
                <p14:cNvContentPartPr/>
                <p14:nvPr/>
              </p14:nvContentPartPr>
              <p14:xfrm>
                <a:off x="4517921" y="1404896"/>
                <a:ext cx="155567" cy="164302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4752B5A-32C5-40FA-A361-7322B0DDBC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500276" y="1387279"/>
                  <a:ext cx="191218" cy="199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7FA66D8-D00E-47D5-A268-008CBD8DE64C}"/>
                    </a:ext>
                  </a:extLst>
                </p14:cNvPr>
                <p14:cNvContentPartPr/>
                <p14:nvPr/>
              </p14:nvContentPartPr>
              <p14:xfrm>
                <a:off x="4565340" y="1464378"/>
                <a:ext cx="108980" cy="1539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7FA66D8-D00E-47D5-A268-008CBD8DE64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547357" y="1446057"/>
                  <a:ext cx="144587" cy="51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C90889-8BA6-4659-A8C0-C1045DDE7F42}"/>
                    </a:ext>
                  </a:extLst>
                </p14:cNvPr>
                <p14:cNvContentPartPr/>
                <p14:nvPr/>
              </p14:nvContentPartPr>
              <p14:xfrm>
                <a:off x="4699278" y="1402400"/>
                <a:ext cx="199658" cy="153903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C90889-8BA6-4659-A8C0-C1045DDE7F4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681291" y="1384421"/>
                  <a:ext cx="235273" cy="189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891B9B2-EE5E-4F31-AE82-105E5B2C6495}"/>
                    </a:ext>
                  </a:extLst>
                </p14:cNvPr>
                <p14:cNvContentPartPr/>
                <p14:nvPr/>
              </p14:nvContentPartPr>
              <p14:xfrm>
                <a:off x="4901847" y="1414879"/>
                <a:ext cx="95669" cy="159726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891B9B2-EE5E-4F31-AE82-105E5B2C649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883864" y="1396892"/>
                  <a:ext cx="131275" cy="195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B423EC3-635B-4A8C-B549-EA8139F68AE3}"/>
                    </a:ext>
                  </a:extLst>
                </p14:cNvPr>
                <p14:cNvContentPartPr/>
                <p14:nvPr/>
              </p14:nvContentPartPr>
              <p14:xfrm>
                <a:off x="4914742" y="1512628"/>
                <a:ext cx="96085" cy="10399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B423EC3-635B-4A8C-B549-EA8139F68AE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96681" y="1494699"/>
                  <a:ext cx="131846" cy="458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083A16-F388-4011-B99A-640E178F367D}"/>
              </a:ext>
            </a:extLst>
          </p:cNvPr>
          <p:cNvGrpSpPr/>
          <p:nvPr/>
        </p:nvGrpSpPr>
        <p:grpSpPr>
          <a:xfrm>
            <a:off x="5243346" y="1370372"/>
            <a:ext cx="3566391" cy="207145"/>
            <a:chOff x="5243346" y="1370372"/>
            <a:chExt cx="3566391" cy="20714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D3F02AC-461E-4AA9-B5F2-336195DE4089}"/>
                    </a:ext>
                  </a:extLst>
                </p14:cNvPr>
                <p14:cNvContentPartPr/>
                <p14:nvPr/>
              </p14:nvContentPartPr>
              <p14:xfrm>
                <a:off x="5243346" y="1415295"/>
                <a:ext cx="110228" cy="162222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D3F02AC-461E-4AA9-B5F2-336195DE408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25335" y="1397631"/>
                  <a:ext cx="145890" cy="197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06E7AD6-8E14-4946-A66A-3727B44151B8}"/>
                    </a:ext>
                  </a:extLst>
                </p14:cNvPr>
                <p14:cNvContentPartPr/>
                <p14:nvPr/>
              </p14:nvContentPartPr>
              <p14:xfrm>
                <a:off x="5427613" y="1458970"/>
                <a:ext cx="121043" cy="100245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06E7AD6-8E14-4946-A66A-3727B44151B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409961" y="1441005"/>
                  <a:ext cx="156707" cy="135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D77980D-297E-487C-8BF2-3CF0292052F3}"/>
                    </a:ext>
                  </a:extLst>
                </p14:cNvPr>
                <p14:cNvContentPartPr/>
                <p14:nvPr/>
              </p14:nvContentPartPr>
              <p14:xfrm>
                <a:off x="5662211" y="1419455"/>
                <a:ext cx="128114" cy="135185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D77980D-297E-487C-8BF2-3CF0292052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44167" y="1401791"/>
                  <a:ext cx="163842" cy="170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BFB85D-D2F7-4AEF-86EF-09F45CC26C92}"/>
                    </a:ext>
                  </a:extLst>
                </p14:cNvPr>
                <p14:cNvContentPartPr/>
                <p14:nvPr/>
              </p14:nvContentPartPr>
              <p14:xfrm>
                <a:off x="5876844" y="1447739"/>
                <a:ext cx="29949" cy="90262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BFB85D-D2F7-4AEF-86EF-09F45CC26C9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59163" y="1429759"/>
                  <a:ext cx="65671" cy="125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50078BD-DBDC-4981-A6FB-A3F63F458ED1}"/>
                    </a:ext>
                  </a:extLst>
                </p14:cNvPr>
                <p14:cNvContentPartPr/>
                <p14:nvPr/>
              </p14:nvContentPartPr>
              <p14:xfrm>
                <a:off x="6021180" y="1427358"/>
                <a:ext cx="89014" cy="131857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50078BD-DBDC-4981-A6FB-A3F63F458ED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03234" y="1409753"/>
                  <a:ext cx="124548" cy="1674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C5DD583-FC95-4B27-BAF9-35E3217F0C12}"/>
                    </a:ext>
                  </a:extLst>
                </p14:cNvPr>
                <p14:cNvContentPartPr/>
                <p14:nvPr/>
              </p14:nvContentPartPr>
              <p14:xfrm>
                <a:off x="6177163" y="1419871"/>
                <a:ext cx="180524" cy="118131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C5DD583-FC95-4B27-BAF9-35E3217F0C1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159183" y="1402223"/>
                  <a:ext cx="216125" cy="1537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BDF53B5-37E4-4C39-BD70-2F9DFA5B5739}"/>
                    </a:ext>
                  </a:extLst>
                </p14:cNvPr>
                <p14:cNvContentPartPr/>
                <p14:nvPr/>
              </p14:nvContentPartPr>
              <p14:xfrm>
                <a:off x="6261601" y="1467289"/>
                <a:ext cx="92758" cy="18718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BDF53B5-37E4-4C39-BD70-2F9DFA5B573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243625" y="1449291"/>
                  <a:ext cx="128351" cy="54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FD5F1D8-A4F0-4CDA-B765-81A9720A55BF}"/>
                    </a:ext>
                  </a:extLst>
                </p14:cNvPr>
                <p14:cNvContentPartPr/>
                <p14:nvPr/>
              </p14:nvContentPartPr>
              <p14:xfrm>
                <a:off x="6444205" y="1395745"/>
                <a:ext cx="128530" cy="149744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FD5F1D8-A4F0-4CDA-B765-81A9720A55B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26564" y="1378107"/>
                  <a:ext cx="164173" cy="185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3247222-1D42-4EB8-94FF-337EDD9A2C70}"/>
                    </a:ext>
                  </a:extLst>
                </p14:cNvPr>
                <p14:cNvContentPartPr/>
                <p14:nvPr/>
              </p14:nvContentPartPr>
              <p14:xfrm>
                <a:off x="6752427" y="1439420"/>
                <a:ext cx="98165" cy="115635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3247222-1D42-4EB8-94FF-337EDD9A2C7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34448" y="1421408"/>
                  <a:ext cx="133763" cy="151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BD3B1D7-BF30-4667-8CDF-7A4114304091}"/>
                    </a:ext>
                  </a:extLst>
                </p14:cNvPr>
                <p14:cNvContentPartPr/>
                <p14:nvPr/>
              </p14:nvContentPartPr>
              <p14:xfrm>
                <a:off x="6879293" y="1465210"/>
                <a:ext cx="110644" cy="94422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BD3B1D7-BF30-4667-8CDF-7A411430409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861273" y="1447191"/>
                  <a:ext cx="146324" cy="130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98829CC-FB0D-4CB6-8D4C-658329691854}"/>
                    </a:ext>
                  </a:extLst>
                </p14:cNvPr>
                <p14:cNvContentPartPr/>
                <p14:nvPr/>
              </p14:nvContentPartPr>
              <p14:xfrm>
                <a:off x="7121379" y="1430685"/>
                <a:ext cx="182604" cy="125618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98829CC-FB0D-4CB6-8D4C-65832969185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103371" y="1412636"/>
                  <a:ext cx="218260" cy="161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B3BC2B2-E072-43D8-A819-A21EA2D70297}"/>
                    </a:ext>
                  </a:extLst>
                </p14:cNvPr>
                <p14:cNvContentPartPr/>
                <p14:nvPr/>
              </p14:nvContentPartPr>
              <p14:xfrm>
                <a:off x="7365128" y="1424446"/>
                <a:ext cx="164718" cy="12853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B3BC2B2-E072-43D8-A819-A21EA2D7029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347106" y="1406445"/>
                  <a:ext cx="200401" cy="164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16D935D-AD48-4515-BA94-8A38A9C3B761}"/>
                    </a:ext>
                  </a:extLst>
                </p14:cNvPr>
                <p14:cNvContentPartPr/>
                <p14:nvPr/>
              </p14:nvContentPartPr>
              <p14:xfrm>
                <a:off x="7604718" y="1396993"/>
                <a:ext cx="81527" cy="146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16D935D-AD48-4515-BA94-8A38A9C3B76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86761" y="1378968"/>
                  <a:ext cx="117083" cy="1816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AFCD67E-726E-415F-B9BE-5BCCEDA44ACD}"/>
                    </a:ext>
                  </a:extLst>
                </p14:cNvPr>
                <p14:cNvContentPartPr/>
                <p14:nvPr/>
              </p14:nvContentPartPr>
              <p14:xfrm>
                <a:off x="7568530" y="1464378"/>
                <a:ext cx="159726" cy="1747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AFCD67E-726E-415F-B9BE-5BCCEDA44AC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550903" y="1446180"/>
                  <a:ext cx="195341" cy="53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FA71277-8335-4FB5-BF95-7063598E7785}"/>
                    </a:ext>
                  </a:extLst>
                </p14:cNvPr>
                <p14:cNvContentPartPr/>
                <p14:nvPr/>
              </p14:nvContentPartPr>
              <p14:xfrm>
                <a:off x="7782330" y="1415711"/>
                <a:ext cx="132689" cy="115219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FA71277-8335-4FB5-BF95-7063598E778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764350" y="1398013"/>
                  <a:ext cx="168288" cy="1509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3888626-9B06-41FB-8E6A-0EC670191637}"/>
                    </a:ext>
                  </a:extLst>
                </p14:cNvPr>
                <p14:cNvContentPartPr/>
                <p14:nvPr/>
              </p14:nvContentPartPr>
              <p14:xfrm>
                <a:off x="8009441" y="1409888"/>
                <a:ext cx="5407" cy="141008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3888626-9B06-41FB-8E6A-0EC67019163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91418" y="1391856"/>
                  <a:ext cx="41093" cy="176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D39148C-7386-4A36-9D81-8D67BAA6C65F}"/>
                    </a:ext>
                  </a:extLst>
                </p14:cNvPr>
                <p14:cNvContentPartPr/>
                <p14:nvPr/>
              </p14:nvContentPartPr>
              <p14:xfrm>
                <a:off x="7904621" y="1370788"/>
                <a:ext cx="295327" cy="178444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D39148C-7386-4A36-9D81-8D67BAA6C65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886613" y="1352763"/>
                  <a:ext cx="330982" cy="214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C944E5A-77F1-4405-B532-70976066FBA8}"/>
                    </a:ext>
                  </a:extLst>
                </p14:cNvPr>
                <p14:cNvContentPartPr/>
                <p14:nvPr/>
              </p14:nvContentPartPr>
              <p14:xfrm>
                <a:off x="8274820" y="1411135"/>
                <a:ext cx="140177" cy="108564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C944E5A-77F1-4405-B532-70976066FBA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56802" y="1393520"/>
                  <a:ext cx="175852" cy="144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46A2692-38FA-42EA-BE35-CACE2E021B4C}"/>
                    </a:ext>
                  </a:extLst>
                </p14:cNvPr>
                <p14:cNvContentPartPr/>
                <p14:nvPr/>
              </p14:nvContentPartPr>
              <p14:xfrm>
                <a:off x="8494444" y="1375363"/>
                <a:ext cx="93174" cy="158479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46A2692-38FA-42EA-BE35-CACE2E021B4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476457" y="1357354"/>
                  <a:ext cx="128789" cy="194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C3F40F0-DE4B-454E-9F6B-69A6259A560B}"/>
                    </a:ext>
                  </a:extLst>
                </p14:cNvPr>
                <p14:cNvContentPartPr/>
                <p14:nvPr/>
              </p14:nvContentPartPr>
              <p14:xfrm>
                <a:off x="8466159" y="1459386"/>
                <a:ext cx="153071" cy="7487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C3F40F0-DE4B-454E-9F6B-69A6259A560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48511" y="1441916"/>
                  <a:ext cx="188728" cy="42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5FB3A32-5E29-4903-BA15-E61798D5C2F4}"/>
                    </a:ext>
                  </a:extLst>
                </p14:cNvPr>
                <p14:cNvContentPartPr/>
                <p14:nvPr/>
              </p14:nvContentPartPr>
              <p14:xfrm>
                <a:off x="8656666" y="1370372"/>
                <a:ext cx="153071" cy="186763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5FB3A32-5E29-4903-BA15-E61798D5C2F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638658" y="1352739"/>
                  <a:ext cx="188728" cy="2223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E284C224-751F-4F57-B340-011059E6C226}"/>
              </a:ext>
            </a:extLst>
          </p:cNvPr>
          <p:cNvGrpSpPr/>
          <p:nvPr/>
        </p:nvGrpSpPr>
        <p:grpSpPr>
          <a:xfrm>
            <a:off x="422852" y="2217255"/>
            <a:ext cx="235847" cy="195914"/>
            <a:chOff x="422852" y="2217255"/>
            <a:chExt cx="235847" cy="1959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D552759-77B5-41CF-951B-5359E405ECB4}"/>
                    </a:ext>
                  </a:extLst>
                </p14:cNvPr>
                <p14:cNvContentPartPr/>
                <p14:nvPr/>
              </p14:nvContentPartPr>
              <p14:xfrm>
                <a:off x="422852" y="2217255"/>
                <a:ext cx="25789" cy="194667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D552759-77B5-41CF-951B-5359E405ECB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5054" y="2199230"/>
                  <a:ext cx="61748" cy="2303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56AF932-E64B-4074-8AEB-AEEAD9D4E0F4}"/>
                    </a:ext>
                  </a:extLst>
                </p14:cNvPr>
                <p14:cNvContentPartPr/>
                <p14:nvPr/>
              </p14:nvContentPartPr>
              <p14:xfrm>
                <a:off x="554294" y="2235141"/>
                <a:ext cx="75704" cy="178028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56AF932-E64B-4074-8AEB-AEEAD9D4E0F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6269" y="2217482"/>
                  <a:ext cx="111393" cy="213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5E0F422-760E-4059-9F56-DA17F4D0ECC5}"/>
                    </a:ext>
                  </a:extLst>
                </p14:cNvPr>
                <p14:cNvContentPartPr/>
                <p14:nvPr/>
              </p14:nvContentPartPr>
              <p14:xfrm>
                <a:off x="585491" y="2308349"/>
                <a:ext cx="73208" cy="12895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5E0F422-760E-4059-9F56-DA17F4D0ECC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7459" y="2290439"/>
                  <a:ext cx="108910" cy="4835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5FD1A0C-CFB0-44B9-A22D-1054B44E3414}"/>
                  </a:ext>
                </a:extLst>
              </p14:cNvPr>
              <p14:cNvContentPartPr/>
              <p14:nvPr/>
            </p14:nvContentPartPr>
            <p14:xfrm>
              <a:off x="907439" y="2226406"/>
              <a:ext cx="8319" cy="205065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5FD1A0C-CFB0-44B9-A22D-1054B44E3414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89354" y="2208418"/>
                <a:ext cx="44127" cy="240682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792FBAFB-039F-4B7C-BD61-8FB30B81DB17}"/>
              </a:ext>
            </a:extLst>
          </p:cNvPr>
          <p:cNvGrpSpPr/>
          <p:nvPr/>
        </p:nvGrpSpPr>
        <p:grpSpPr>
          <a:xfrm>
            <a:off x="1165331" y="2211015"/>
            <a:ext cx="331515" cy="210473"/>
            <a:chOff x="1165331" y="2211015"/>
            <a:chExt cx="331515" cy="2104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BBF77CF-475C-4CC6-A511-104C629E4634}"/>
                    </a:ext>
                  </a:extLst>
                </p14:cNvPr>
                <p14:cNvContentPartPr/>
                <p14:nvPr/>
              </p14:nvContentPartPr>
              <p14:xfrm>
                <a:off x="1165331" y="2211015"/>
                <a:ext cx="85271" cy="202154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BBF77CF-475C-4CC6-A511-104C629E463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47341" y="2193389"/>
                  <a:ext cx="120891" cy="237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7C1210C-D63D-4D2C-9C01-5F53EEF363DE}"/>
                    </a:ext>
                  </a:extLst>
                </p14:cNvPr>
                <p14:cNvContentPartPr/>
                <p14:nvPr/>
              </p14:nvContentPartPr>
              <p14:xfrm>
                <a:off x="1240202" y="2319995"/>
                <a:ext cx="54490" cy="101493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7C1210C-D63D-4D2C-9C01-5F53EEF363D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22278" y="2302000"/>
                  <a:ext cx="89980" cy="1371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00D41BC-689B-49C1-B5AF-087BF84FDF8D}"/>
                    </a:ext>
                  </a:extLst>
                </p14:cNvPr>
                <p14:cNvContentPartPr/>
                <p14:nvPr/>
              </p14:nvContentPartPr>
              <p14:xfrm>
                <a:off x="1373308" y="2252195"/>
                <a:ext cx="123538" cy="164302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00D41BC-689B-49C1-B5AF-087BF84FDF8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55300" y="2234179"/>
                  <a:ext cx="159195" cy="1999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2AAD55DE-21B7-4A01-AA65-C943077A95CE}"/>
              </a:ext>
            </a:extLst>
          </p:cNvPr>
          <p:cNvGrpSpPr/>
          <p:nvPr/>
        </p:nvGrpSpPr>
        <p:grpSpPr>
          <a:xfrm>
            <a:off x="1688601" y="2198953"/>
            <a:ext cx="2492398" cy="233350"/>
            <a:chOff x="1688601" y="2198953"/>
            <a:chExt cx="2492398" cy="2333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5ECC4AA-47C0-406F-82E2-C7E33CD94877}"/>
                    </a:ext>
                  </a:extLst>
                </p14:cNvPr>
                <p14:cNvContentPartPr/>
                <p14:nvPr/>
              </p14:nvContentPartPr>
              <p14:xfrm>
                <a:off x="1748082" y="2247619"/>
                <a:ext cx="5823" cy="147664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5ECC4AA-47C0-406F-82E2-C7E33CD9487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729885" y="2229611"/>
                  <a:ext cx="41853" cy="183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53B2146-9C90-47BB-955C-6B54BD6A66F3}"/>
                    </a:ext>
                  </a:extLst>
                </p14:cNvPr>
                <p14:cNvContentPartPr/>
                <p14:nvPr/>
              </p14:nvContentPartPr>
              <p14:xfrm>
                <a:off x="1688601" y="2249699"/>
                <a:ext cx="260803" cy="148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53B2146-9C90-47BB-955C-6B54BD6A66F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670590" y="2231684"/>
                  <a:ext cx="296465" cy="183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CFF66D5-88FE-438C-B6A5-C35456770098}"/>
                    </a:ext>
                  </a:extLst>
                </p14:cNvPr>
                <p14:cNvContentPartPr/>
                <p14:nvPr/>
              </p14:nvContentPartPr>
              <p14:xfrm>
                <a:off x="2166948" y="2198953"/>
                <a:ext cx="21214" cy="174701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CFF66D5-88FE-438C-B6A5-C3545677009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49330" y="2181339"/>
                  <a:ext cx="56810" cy="2102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11E2FF3-E665-4B50-B068-2ABD353B591E}"/>
                    </a:ext>
                  </a:extLst>
                </p14:cNvPr>
                <p14:cNvContentPartPr/>
                <p14:nvPr/>
              </p14:nvContentPartPr>
              <p14:xfrm>
                <a:off x="2083342" y="2216839"/>
                <a:ext cx="249157" cy="69464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11E2FF3-E665-4B50-B068-2ABD353B591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65699" y="2199203"/>
                  <a:ext cx="284802" cy="105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E8355C0-6AD1-43B2-8ED2-5B34715AB2C7}"/>
                    </a:ext>
                  </a:extLst>
                </p14:cNvPr>
                <p14:cNvContentPartPr/>
                <p14:nvPr/>
              </p14:nvContentPartPr>
              <p14:xfrm>
                <a:off x="2343729" y="2215591"/>
                <a:ext cx="11647" cy="161806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E8355C0-6AD1-43B2-8ED2-5B34715AB2C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25895" y="2197933"/>
                  <a:ext cx="47680" cy="197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B30AD28-A371-4522-A902-2440DCB0D64B}"/>
                    </a:ext>
                  </a:extLst>
                </p14:cNvPr>
                <p14:cNvContentPartPr/>
                <p14:nvPr/>
              </p14:nvContentPartPr>
              <p14:xfrm>
                <a:off x="2446470" y="2233061"/>
                <a:ext cx="22877" cy="148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B30AD28-A371-4522-A902-2440DCB0D64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428314" y="2215046"/>
                  <a:ext cx="58827" cy="1837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24A19C2-06E8-4D09-B3BA-A0262EA113F4}"/>
                    </a:ext>
                  </a:extLst>
                </p14:cNvPr>
                <p14:cNvContentPartPr/>
                <p14:nvPr/>
              </p14:nvContentPartPr>
              <p14:xfrm>
                <a:off x="2354960" y="2283391"/>
                <a:ext cx="121043" cy="40348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24A19C2-06E8-4D09-B3BA-A0262EA113F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337308" y="2265378"/>
                  <a:ext cx="156707" cy="76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0B0D123-C063-4DEF-9BA8-028D94761D87}"/>
                    </a:ext>
                  </a:extLst>
                </p14:cNvPr>
                <p14:cNvContentPartPr/>
                <p14:nvPr/>
              </p14:nvContentPartPr>
              <p14:xfrm>
                <a:off x="2553370" y="2238468"/>
                <a:ext cx="164302" cy="193835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0B0D123-C063-4DEF-9BA8-028D94761D8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535394" y="2220454"/>
                  <a:ext cx="199895" cy="229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D5D7D44-CE1E-45A4-89D5-C75533963159}"/>
                    </a:ext>
                  </a:extLst>
                </p14:cNvPr>
                <p14:cNvContentPartPr/>
                <p14:nvPr/>
              </p14:nvContentPartPr>
              <p14:xfrm>
                <a:off x="2827900" y="2225574"/>
                <a:ext cx="94838" cy="157647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D5D7D44-CE1E-45A4-89D5-C7553396315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809870" y="2207578"/>
                  <a:ext cx="130537" cy="1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66B1982-9058-463F-96A4-92B977818691}"/>
                    </a:ext>
                  </a:extLst>
                </p14:cNvPr>
                <p14:cNvContentPartPr/>
                <p14:nvPr/>
              </p14:nvContentPartPr>
              <p14:xfrm>
                <a:off x="3042948" y="2252611"/>
                <a:ext cx="8735" cy="1069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66B1982-9058-463F-96A4-92B97781869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025827" y="2234614"/>
                  <a:ext cx="43326" cy="1425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856A190-3A46-4BAB-84EB-691FFABEC920}"/>
                    </a:ext>
                  </a:extLst>
                </p14:cNvPr>
                <p14:cNvContentPartPr/>
                <p14:nvPr/>
              </p14:nvContentPartPr>
              <p14:xfrm>
                <a:off x="3001352" y="2232229"/>
                <a:ext cx="188427" cy="23293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856A190-3A46-4BAB-84EB-691FFABEC92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983698" y="2214031"/>
                  <a:ext cx="224095" cy="593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BD5CFE6-61FB-4E2F-88CD-FBEBF10F7FD1}"/>
                    </a:ext>
                  </a:extLst>
                </p14:cNvPr>
                <p14:cNvContentPartPr/>
                <p14:nvPr/>
              </p14:nvContentPartPr>
              <p14:xfrm>
                <a:off x="3186452" y="2246787"/>
                <a:ext cx="100661" cy="129778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BD5CFE6-61FB-4E2F-88CD-FBEBF10F7FD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168412" y="2228762"/>
                  <a:ext cx="136379" cy="1654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BCCDF7E-DF62-4744-ACF8-73A5D6275DED}"/>
                    </a:ext>
                  </a:extLst>
                </p14:cNvPr>
                <p14:cNvContentPartPr/>
                <p14:nvPr/>
              </p14:nvContentPartPr>
              <p14:xfrm>
                <a:off x="3350338" y="2253859"/>
                <a:ext cx="172621" cy="140177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BCCDF7E-DF62-4744-ACF8-73A5D6275DE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332679" y="2236202"/>
                  <a:ext cx="208298" cy="1758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FC6773E-6FA6-4D85-ABA6-7B97DBDCB189}"/>
                    </a:ext>
                  </a:extLst>
                </p14:cNvPr>
                <p14:cNvContentPartPr/>
                <p14:nvPr/>
              </p14:nvContentPartPr>
              <p14:xfrm>
                <a:off x="3588264" y="2261346"/>
                <a:ext cx="91510" cy="149744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FC6773E-6FA6-4D85-ABA6-7B97DBDCB18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570250" y="2243348"/>
                  <a:ext cx="127177" cy="185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6592BCF-F65A-4BD3-A50A-E65B57903B55}"/>
                    </a:ext>
                  </a:extLst>
                </p14:cNvPr>
                <p14:cNvContentPartPr/>
                <p14:nvPr/>
              </p14:nvContentPartPr>
              <p14:xfrm>
                <a:off x="3589928" y="2347864"/>
                <a:ext cx="148912" cy="28285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6592BCF-F65A-4BD3-A50A-E65B57903B5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571943" y="2329962"/>
                  <a:ext cx="184521" cy="63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2D05CB9-8959-4348-B82B-DA8BFE48F911}"/>
                    </a:ext>
                  </a:extLst>
                </p14:cNvPr>
                <p14:cNvContentPartPr/>
                <p14:nvPr/>
              </p14:nvContentPartPr>
              <p14:xfrm>
                <a:off x="3875272" y="2274656"/>
                <a:ext cx="96917" cy="109396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2D05CB9-8959-4348-B82B-DA8BFE48F91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57258" y="2257023"/>
                  <a:ext cx="132585" cy="145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1498296-7AE4-4AF3-9CC6-E4506B86FC20}"/>
                    </a:ext>
                  </a:extLst>
                </p14:cNvPr>
                <p14:cNvContentPartPr/>
                <p14:nvPr/>
              </p14:nvContentPartPr>
              <p14:xfrm>
                <a:off x="4033335" y="2262594"/>
                <a:ext cx="147664" cy="112308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1498296-7AE4-4AF3-9CC6-E4506B86FC20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015327" y="2244596"/>
                  <a:ext cx="183319" cy="1479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B210ECF-B1E6-4D4E-BF12-CB9D30C5AD65}"/>
              </a:ext>
            </a:extLst>
          </p:cNvPr>
          <p:cNvGrpSpPr/>
          <p:nvPr/>
        </p:nvGrpSpPr>
        <p:grpSpPr>
          <a:xfrm>
            <a:off x="4366514" y="2190634"/>
            <a:ext cx="1992421" cy="220872"/>
            <a:chOff x="4366514" y="2190634"/>
            <a:chExt cx="1992421" cy="2208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6F9B690-EE75-4DCA-AFF7-3374257D4F09}"/>
                    </a:ext>
                  </a:extLst>
                </p14:cNvPr>
                <p14:cNvContentPartPr/>
                <p14:nvPr/>
              </p14:nvContentPartPr>
              <p14:xfrm>
                <a:off x="4424748" y="2219334"/>
                <a:ext cx="22877" cy="119379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6F9B690-EE75-4DCA-AFF7-3374257D4F09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406592" y="2201301"/>
                  <a:ext cx="58827" cy="155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41C4C78-D4DD-4046-B8AC-D63A47F07D29}"/>
                    </a:ext>
                  </a:extLst>
                </p14:cNvPr>
                <p14:cNvContentPartPr/>
                <p14:nvPr/>
              </p14:nvContentPartPr>
              <p14:xfrm>
                <a:off x="4366514" y="2190634"/>
                <a:ext cx="163886" cy="135185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41C4C78-D4DD-4046-B8AC-D63A47F07D2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348505" y="2172609"/>
                  <a:ext cx="199545" cy="170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06F71E0-0D9F-426D-AC12-07A8E29A305F}"/>
                    </a:ext>
                  </a:extLst>
                </p14:cNvPr>
                <p14:cNvContentPartPr/>
                <p14:nvPr/>
              </p14:nvContentPartPr>
              <p14:xfrm>
                <a:off x="4607352" y="2213927"/>
                <a:ext cx="44091" cy="12437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06F71E0-0D9F-426D-AC12-07A8E29A305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589282" y="2195902"/>
                  <a:ext cx="79870" cy="1600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A8D0741-68B9-4E79-AA7F-17514B22CC75}"/>
                    </a:ext>
                  </a:extLst>
                </p14:cNvPr>
                <p14:cNvContentPartPr/>
                <p14:nvPr/>
              </p14:nvContentPartPr>
              <p14:xfrm>
                <a:off x="4534144" y="2240132"/>
                <a:ext cx="166798" cy="29949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A8D0741-68B9-4E79-AA7F-17514B22CC7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516530" y="2222090"/>
                  <a:ext cx="202386" cy="65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4C5C68C-771C-452B-B725-82B1DD3434B7}"/>
                    </a:ext>
                  </a:extLst>
                </p14:cNvPr>
                <p14:cNvContentPartPr/>
                <p14:nvPr/>
              </p14:nvContentPartPr>
              <p14:xfrm>
                <a:off x="4730890" y="2209768"/>
                <a:ext cx="129778" cy="142256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4C5C68C-771C-452B-B725-82B1DD3434B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712865" y="2191761"/>
                  <a:ext cx="165467" cy="1779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9F56D18-97F4-46C1-A044-E35D44B7009F}"/>
                    </a:ext>
                  </a:extLst>
                </p14:cNvPr>
                <p14:cNvContentPartPr/>
                <p14:nvPr/>
              </p14:nvContentPartPr>
              <p14:xfrm>
                <a:off x="4996685" y="2217255"/>
                <a:ext cx="214632" cy="153487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9F56D18-97F4-46C1-A044-E35D44B7009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979039" y="2199600"/>
                  <a:ext cx="250284" cy="189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AC109F2-8ED5-450B-A8A8-66A2F7F363C6}"/>
                    </a:ext>
                  </a:extLst>
                </p14:cNvPr>
                <p14:cNvContentPartPr/>
                <p14:nvPr/>
              </p14:nvContentPartPr>
              <p14:xfrm>
                <a:off x="5293260" y="2223494"/>
                <a:ext cx="101077" cy="116883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AC109F2-8ED5-450B-A8A8-66A2F7F363C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275634" y="2205512"/>
                  <a:ext cx="136688" cy="1524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9F2E68C-5BC7-4982-8C6C-4F38990710A9}"/>
                    </a:ext>
                  </a:extLst>
                </p14:cNvPr>
                <p14:cNvContentPartPr/>
                <p14:nvPr/>
              </p14:nvContentPartPr>
              <p14:xfrm>
                <a:off x="5454650" y="2228069"/>
                <a:ext cx="126866" cy="84023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9F2E68C-5BC7-4982-8C6C-4F38990710A9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436629" y="2210474"/>
                  <a:ext cx="162547" cy="1195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AE2FEFA-0C00-4A5F-A2FA-2403B260B84F}"/>
                    </a:ext>
                  </a:extLst>
                </p14:cNvPr>
                <p14:cNvContentPartPr/>
                <p14:nvPr/>
              </p14:nvContentPartPr>
              <p14:xfrm>
                <a:off x="5648485" y="2229733"/>
                <a:ext cx="14558" cy="93174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AE2FEFA-0C00-4A5F-A2FA-2403B260B84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630731" y="2211746"/>
                  <a:ext cx="49710" cy="128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2897AAB-A11C-4697-85EC-DC4E57148171}"/>
                    </a:ext>
                  </a:extLst>
                </p14:cNvPr>
                <p14:cNvContentPartPr/>
                <p14:nvPr/>
              </p14:nvContentPartPr>
              <p14:xfrm>
                <a:off x="5712958" y="2208936"/>
                <a:ext cx="98581" cy="159726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2897AAB-A11C-4697-85EC-DC4E5714817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694903" y="2190949"/>
                  <a:ext cx="134330" cy="195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4E1B78F-A492-4B82-AA06-4F7A39DDA345}"/>
                    </a:ext>
                  </a:extLst>
                </p14:cNvPr>
                <p14:cNvContentPartPr/>
                <p14:nvPr/>
              </p14:nvContentPartPr>
              <p14:xfrm>
                <a:off x="5699231" y="2277152"/>
                <a:ext cx="144336" cy="27037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4E1B78F-A492-4B82-AA06-4F7A39DDA34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681234" y="2259127"/>
                  <a:ext cx="179970" cy="627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35EA30C-8422-41EF-8733-2EF703B6D780}"/>
                    </a:ext>
                  </a:extLst>
                </p14:cNvPr>
                <p14:cNvContentPartPr/>
                <p14:nvPr/>
              </p14:nvContentPartPr>
              <p14:xfrm>
                <a:off x="5918439" y="2196041"/>
                <a:ext cx="111892" cy="139761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35EA30C-8422-41EF-8733-2EF703B6D78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900450" y="2178031"/>
                  <a:ext cx="147510" cy="175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2AD2C1A-54CB-4885-973A-589464C33BDA}"/>
                    </a:ext>
                  </a:extLst>
                </p14:cNvPr>
                <p14:cNvContentPartPr/>
                <p14:nvPr/>
              </p14:nvContentPartPr>
              <p14:xfrm>
                <a:off x="6155117" y="2372406"/>
                <a:ext cx="12479" cy="391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2AD2C1A-54CB-4885-973A-589464C33BD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137646" y="2354470"/>
                  <a:ext cx="47777" cy="746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92B861A-08C3-4407-BC44-39C7EA399A83}"/>
                    </a:ext>
                  </a:extLst>
                </p14:cNvPr>
                <p14:cNvContentPartPr/>
                <p14:nvPr/>
              </p14:nvContentPartPr>
              <p14:xfrm>
                <a:off x="6332314" y="2220582"/>
                <a:ext cx="26621" cy="83191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92B861A-08C3-4407-BC44-39C7EA399A8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314327" y="2202575"/>
                  <a:ext cx="62236" cy="1188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EB6C0400-B47E-4E3A-AB9F-F10F080A5EBF}"/>
              </a:ext>
            </a:extLst>
          </p:cNvPr>
          <p:cNvGrpSpPr/>
          <p:nvPr/>
        </p:nvGrpSpPr>
        <p:grpSpPr>
          <a:xfrm>
            <a:off x="6550274" y="2073335"/>
            <a:ext cx="1026575" cy="237926"/>
            <a:chOff x="6550274" y="2073335"/>
            <a:chExt cx="1026575" cy="2379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C8E0332-2F60-445A-8287-F80D812D2F6E}"/>
                    </a:ext>
                  </a:extLst>
                </p14:cNvPr>
                <p14:cNvContentPartPr/>
                <p14:nvPr/>
              </p14:nvContentPartPr>
              <p14:xfrm>
                <a:off x="6550274" y="2200201"/>
                <a:ext cx="267459" cy="1110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C8E0332-2F60-445A-8287-F80D812D2F6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532251" y="2182230"/>
                  <a:ext cx="303144" cy="146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892C636-D36D-4EA6-AE0C-EECDE39995AF}"/>
                    </a:ext>
                  </a:extLst>
                </p14:cNvPr>
                <p14:cNvContentPartPr/>
                <p14:nvPr/>
              </p14:nvContentPartPr>
              <p14:xfrm>
                <a:off x="6923385" y="2187722"/>
                <a:ext cx="122706" cy="1089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892C636-D36D-4EA6-AE0C-EECDE39995A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905753" y="2169739"/>
                  <a:ext cx="158330" cy="1445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BA0F9F3-B9CB-4E6C-944D-046B2807EC0F}"/>
                    </a:ext>
                  </a:extLst>
                </p14:cNvPr>
                <p14:cNvContentPartPr/>
                <p14:nvPr/>
              </p14:nvContentPartPr>
              <p14:xfrm>
                <a:off x="7131778" y="2196041"/>
                <a:ext cx="218376" cy="94422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BA0F9F3-B9CB-4E6C-944D-046B2807EC0F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113760" y="2178022"/>
                  <a:ext cx="254051" cy="1301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2F1F206-D576-468B-90DD-8A72AE61A178}"/>
                    </a:ext>
                  </a:extLst>
                </p14:cNvPr>
                <p14:cNvContentPartPr/>
                <p14:nvPr/>
              </p14:nvContentPartPr>
              <p14:xfrm>
                <a:off x="7449983" y="2191466"/>
                <a:ext cx="45755" cy="79863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2F1F206-D576-468B-90DD-8A72AE61A17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431969" y="2173479"/>
                  <a:ext cx="81422" cy="115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223C44A-C1BB-4608-A463-55B200F15659}"/>
                    </a:ext>
                  </a:extLst>
                </p14:cNvPr>
                <p14:cNvContentPartPr/>
                <p14:nvPr/>
              </p14:nvContentPartPr>
              <p14:xfrm>
                <a:off x="7385926" y="2146542"/>
                <a:ext cx="190923" cy="34524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223C44A-C1BB-4608-A463-55B200F1565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68275" y="2128920"/>
                  <a:ext cx="226586" cy="701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6F394E6-8302-4802-AFF5-A168030AD717}"/>
                    </a:ext>
                  </a:extLst>
                </p14:cNvPr>
                <p14:cNvContentPartPr/>
                <p14:nvPr/>
              </p14:nvContentPartPr>
              <p14:xfrm>
                <a:off x="7368040" y="2073335"/>
                <a:ext cx="16638" cy="10399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6F394E6-8302-4802-AFF5-A168030AD71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349955" y="2055406"/>
                  <a:ext cx="52446" cy="4589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B246ED3-4265-47AF-B029-3B41434C31C2}"/>
              </a:ext>
            </a:extLst>
          </p:cNvPr>
          <p:cNvGrpSpPr/>
          <p:nvPr/>
        </p:nvGrpSpPr>
        <p:grpSpPr>
          <a:xfrm>
            <a:off x="7781082" y="2071671"/>
            <a:ext cx="971669" cy="220871"/>
            <a:chOff x="7781082" y="2071671"/>
            <a:chExt cx="971669" cy="22087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FF949AC-B0F6-4F94-B120-0B22CBF21C03}"/>
                    </a:ext>
                  </a:extLst>
                </p14:cNvPr>
                <p14:cNvContentPartPr/>
                <p14:nvPr/>
              </p14:nvContentPartPr>
              <p14:xfrm>
                <a:off x="7781082" y="2159853"/>
                <a:ext cx="185932" cy="132689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FF949AC-B0F6-4F94-B120-0B22CBF21C0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763100" y="2141825"/>
                  <a:ext cx="221536" cy="168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AF84464-60F5-4527-BF21-4CDF732F86B1}"/>
                    </a:ext>
                  </a:extLst>
                </p14:cNvPr>
                <p14:cNvContentPartPr/>
                <p14:nvPr/>
              </p14:nvContentPartPr>
              <p14:xfrm>
                <a:off x="8051452" y="2175659"/>
                <a:ext cx="111060" cy="1089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AF84464-60F5-4527-BF21-4CDF732F86B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033841" y="2157977"/>
                  <a:ext cx="146642" cy="1447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9F70B8D-9A94-4871-9C81-251833FABD31}"/>
                    </a:ext>
                  </a:extLst>
                </p14:cNvPr>
                <p14:cNvContentPartPr/>
                <p14:nvPr/>
              </p14:nvContentPartPr>
              <p14:xfrm>
                <a:off x="8335965" y="2120753"/>
                <a:ext cx="251236" cy="139345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9F70B8D-9A94-4871-9C81-251833FABD3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317942" y="2103110"/>
                  <a:ext cx="286921" cy="1749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3550BF6-F2CA-4306-B055-AD545FDF84BD}"/>
                    </a:ext>
                  </a:extLst>
                </p14:cNvPr>
                <p14:cNvContentPartPr/>
                <p14:nvPr/>
              </p14:nvContentPartPr>
              <p14:xfrm>
                <a:off x="8637116" y="2071671"/>
                <a:ext cx="115635" cy="79863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3550BF6-F2CA-4306-B055-AD545FDF84B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619104" y="2053684"/>
                  <a:ext cx="151298" cy="115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D6491DD-AF32-49BD-9BC3-3737F5A51EEB}"/>
                    </a:ext>
                  </a:extLst>
                </p14:cNvPr>
                <p14:cNvContentPartPr/>
                <p14:nvPr/>
              </p14:nvContentPartPr>
              <p14:xfrm>
                <a:off x="8679127" y="2156109"/>
                <a:ext cx="18302" cy="98581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D6491DD-AF32-49BD-9BC3-3737F5A51EE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661543" y="2138480"/>
                  <a:ext cx="53829" cy="1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0545CB7-73C2-4375-AE31-3DB31BFDBE75}"/>
              </a:ext>
            </a:extLst>
          </p:cNvPr>
          <p:cNvGrpSpPr/>
          <p:nvPr/>
        </p:nvGrpSpPr>
        <p:grpSpPr>
          <a:xfrm>
            <a:off x="9020626" y="2076282"/>
            <a:ext cx="2428792" cy="229191"/>
            <a:chOff x="9020626" y="2076282"/>
            <a:chExt cx="2428792" cy="2291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D2F22A9-EF39-40EE-8734-8604DDF1B2D3}"/>
                    </a:ext>
                  </a:extLst>
                </p14:cNvPr>
                <p14:cNvContentPartPr/>
                <p14:nvPr/>
              </p14:nvContentPartPr>
              <p14:xfrm>
                <a:off x="9020626" y="2099124"/>
                <a:ext cx="17054" cy="180108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D2F22A9-EF39-40EE-8734-8604DDF1B2D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002846" y="2081149"/>
                  <a:ext cx="52976" cy="2156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9C10BAC-FCF9-4CB0-A0CC-AF7B6D7318B5}"/>
                    </a:ext>
                  </a:extLst>
                </p14:cNvPr>
                <p14:cNvContentPartPr/>
                <p14:nvPr/>
              </p14:nvContentPartPr>
              <p14:xfrm>
                <a:off x="9036432" y="2174411"/>
                <a:ext cx="141840" cy="24541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9C10BAC-FCF9-4CB0-A0CC-AF7B6D7318B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018432" y="2156366"/>
                  <a:ext cx="177480" cy="602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E858E0E-9343-44AF-92B9-437856246C5B}"/>
                    </a:ext>
                  </a:extLst>
                </p14:cNvPr>
                <p14:cNvContentPartPr/>
                <p14:nvPr/>
              </p14:nvContentPartPr>
              <p14:xfrm>
                <a:off x="9174529" y="2080406"/>
                <a:ext cx="23709" cy="184268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E858E0E-9343-44AF-92B9-437856246C5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156927" y="2062736"/>
                  <a:ext cx="59273" cy="2199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0973376-99D9-495F-9546-38316FB40930}"/>
                    </a:ext>
                  </a:extLst>
                </p14:cNvPr>
                <p14:cNvContentPartPr/>
                <p14:nvPr/>
              </p14:nvContentPartPr>
              <p14:xfrm>
                <a:off x="9315573" y="2129940"/>
                <a:ext cx="126450" cy="160558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0973376-99D9-495F-9546-38316FB4093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297920" y="2111900"/>
                  <a:ext cx="162115" cy="1962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CD4B4CC-4C7D-4802-AB6A-5E6AF5218A2C}"/>
                    </a:ext>
                  </a:extLst>
                </p14:cNvPr>
                <p14:cNvContentPartPr/>
                <p14:nvPr/>
              </p14:nvContentPartPr>
              <p14:xfrm>
                <a:off x="9536029" y="2126612"/>
                <a:ext cx="261219" cy="161806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CD4B4CC-4C7D-4802-AB6A-5E6AF5218A2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518014" y="2108634"/>
                  <a:ext cx="296889" cy="1974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90075471-AA8D-48E4-BB5B-08D286D0FAC3}"/>
                    </a:ext>
                  </a:extLst>
                </p14:cNvPr>
                <p14:cNvContentPartPr/>
                <p14:nvPr/>
              </p14:nvContentPartPr>
              <p14:xfrm>
                <a:off x="9905396" y="2124117"/>
                <a:ext cx="111476" cy="180524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90075471-AA8D-48E4-BB5B-08D286D0FAC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887358" y="2106137"/>
                  <a:ext cx="147192" cy="216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042ECC3-72E8-4477-8A14-D9251A4F6AA3}"/>
                    </a:ext>
                  </a:extLst>
                </p14:cNvPr>
                <p14:cNvContentPartPr/>
                <p14:nvPr/>
              </p14:nvContentPartPr>
              <p14:xfrm>
                <a:off x="9906644" y="2186926"/>
                <a:ext cx="131857" cy="19134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042ECC3-72E8-4477-8A14-D9251A4F6AA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888631" y="2169236"/>
                  <a:ext cx="167523" cy="548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CB50FC4-BCA4-4F6E-900C-16F680F196A5}"/>
                    </a:ext>
                  </a:extLst>
                </p14:cNvPr>
                <p14:cNvContentPartPr/>
                <p14:nvPr/>
              </p14:nvContentPartPr>
              <p14:xfrm>
                <a:off x="10131259" y="2125781"/>
                <a:ext cx="356889" cy="179692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CB50FC4-BCA4-4F6E-900C-16F680F196A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113252" y="2107740"/>
                  <a:ext cx="392542" cy="215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9964642-1A5D-490E-8BA0-F112795FBA11}"/>
                    </a:ext>
                  </a:extLst>
                </p14:cNvPr>
                <p14:cNvContentPartPr/>
                <p14:nvPr/>
              </p14:nvContentPartPr>
              <p14:xfrm>
                <a:off x="10579242" y="2108726"/>
                <a:ext cx="140177" cy="15931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9964642-1A5D-490E-8BA0-F112795FBA11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561585" y="2090705"/>
                  <a:ext cx="175852" cy="1949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D4E32E4-F1D2-4AC5-8C59-E9364CBBEF6F}"/>
                    </a:ext>
                  </a:extLst>
                </p14:cNvPr>
                <p14:cNvContentPartPr/>
                <p14:nvPr/>
              </p14:nvContentPartPr>
              <p14:xfrm>
                <a:off x="10832142" y="2119125"/>
                <a:ext cx="193835" cy="181356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D4E32E4-F1D2-4AC5-8C59-E9364CBBEF6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814521" y="2101458"/>
                  <a:ext cx="229437" cy="2170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FE0690C-9930-43AB-A41B-79913F537B8A}"/>
                    </a:ext>
                  </a:extLst>
                </p14:cNvPr>
                <p14:cNvContentPartPr/>
                <p14:nvPr/>
              </p14:nvContentPartPr>
              <p14:xfrm>
                <a:off x="11134125" y="2076282"/>
                <a:ext cx="7487" cy="194251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FE0690C-9930-43AB-A41B-79913F537B8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116299" y="2058262"/>
                  <a:ext cx="42783" cy="2299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E88DD77-974A-4685-ADEE-C4DDA7E3916E}"/>
                    </a:ext>
                  </a:extLst>
                </p14:cNvPr>
                <p14:cNvContentPartPr/>
                <p14:nvPr/>
              </p14:nvContentPartPr>
              <p14:xfrm>
                <a:off x="11167401" y="2080858"/>
                <a:ext cx="162638" cy="177612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E88DD77-974A-4685-ADEE-C4DDA7E3916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149370" y="2063205"/>
                  <a:ext cx="198339" cy="2132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15B0875-B9A5-42E5-8291-25854D269D5C}"/>
                    </a:ext>
                  </a:extLst>
                </p14:cNvPr>
                <p14:cNvContentPartPr/>
                <p14:nvPr/>
              </p14:nvContentPartPr>
              <p14:xfrm>
                <a:off x="11449002" y="2239336"/>
                <a:ext cx="416" cy="416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15B0875-B9A5-42E5-8291-25854D269D5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428618" y="2218536"/>
                  <a:ext cx="41600" cy="4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752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9A5DF1B-FB0C-4C20-9AF1-D8E4E1E83224}"/>
              </a:ext>
            </a:extLst>
          </p:cNvPr>
          <p:cNvGrpSpPr/>
          <p:nvPr/>
        </p:nvGrpSpPr>
        <p:grpSpPr>
          <a:xfrm>
            <a:off x="326277" y="215037"/>
            <a:ext cx="1721160" cy="245880"/>
            <a:chOff x="326277" y="215037"/>
            <a:chExt cx="17211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545C72C-F4C6-4AB8-81B3-425EAD5A223B}"/>
                    </a:ext>
                  </a:extLst>
                </p14:cNvPr>
                <p14:cNvContentPartPr/>
                <p14:nvPr/>
              </p14:nvContentPartPr>
              <p14:xfrm>
                <a:off x="326277" y="220797"/>
                <a:ext cx="14400" cy="209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545C72C-F4C6-4AB8-81B3-425EAD5A223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8277" y="202797"/>
                  <a:ext cx="50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C4812B-5F1F-47FC-94A8-9784A5972E83}"/>
                    </a:ext>
                  </a:extLst>
                </p14:cNvPr>
                <p14:cNvContentPartPr/>
                <p14:nvPr/>
              </p14:nvContentPartPr>
              <p14:xfrm>
                <a:off x="342477" y="215037"/>
                <a:ext cx="146160" cy="128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C4812B-5F1F-47FC-94A8-9784A5972E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4477" y="197397"/>
                  <a:ext cx="181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2534F09-333F-44B0-A9D8-9727F242F3B2}"/>
                    </a:ext>
                  </a:extLst>
                </p14:cNvPr>
                <p14:cNvContentPartPr/>
                <p14:nvPr/>
              </p14:nvContentPartPr>
              <p14:xfrm>
                <a:off x="524997" y="258237"/>
                <a:ext cx="7560" cy="172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2534F09-333F-44B0-A9D8-9727F242F3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357" y="240597"/>
                  <a:ext cx="432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F22917-88C1-48AD-9ECC-0178B0FCC682}"/>
                    </a:ext>
                  </a:extLst>
                </p14:cNvPr>
                <p14:cNvContentPartPr/>
                <p14:nvPr/>
              </p14:nvContentPartPr>
              <p14:xfrm>
                <a:off x="554517" y="243837"/>
                <a:ext cx="130680" cy="204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F22917-88C1-48AD-9ECC-0178B0FCC6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6877" y="226197"/>
                  <a:ext cx="166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BAB2914-458E-41B3-8A3D-B16C0D546FF3}"/>
                    </a:ext>
                  </a:extLst>
                </p14:cNvPr>
                <p14:cNvContentPartPr/>
                <p14:nvPr/>
              </p14:nvContentPartPr>
              <p14:xfrm>
                <a:off x="746037" y="271197"/>
                <a:ext cx="155880" cy="178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BAB2914-458E-41B3-8A3D-B16C0D546F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8397" y="253197"/>
                  <a:ext cx="191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4C911D-8828-49D5-941A-D46990C94665}"/>
                    </a:ext>
                  </a:extLst>
                </p14:cNvPr>
                <p14:cNvContentPartPr/>
                <p14:nvPr/>
              </p14:nvContentPartPr>
              <p14:xfrm>
                <a:off x="792837" y="367677"/>
                <a:ext cx="113400" cy="3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4C911D-8828-49D5-941A-D46990C9466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74837" y="349677"/>
                  <a:ext cx="149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077EC95-FD12-4A32-9F14-84FE3E4B2FA3}"/>
                    </a:ext>
                  </a:extLst>
                </p14:cNvPr>
                <p14:cNvContentPartPr/>
                <p14:nvPr/>
              </p14:nvContentPartPr>
              <p14:xfrm>
                <a:off x="992277" y="263997"/>
                <a:ext cx="139680" cy="18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077EC95-FD12-4A32-9F14-84FE3E4B2FA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4277" y="246357"/>
                  <a:ext cx="175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43EA9B-0225-4EE9-851B-E8960D864263}"/>
                    </a:ext>
                  </a:extLst>
                </p14:cNvPr>
                <p14:cNvContentPartPr/>
                <p14:nvPr/>
              </p14:nvContentPartPr>
              <p14:xfrm>
                <a:off x="1250397" y="295317"/>
                <a:ext cx="27720" cy="130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43EA9B-0225-4EE9-851B-E8960D8642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32397" y="277677"/>
                  <a:ext cx="63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59C47B2-7A20-47AE-A6FE-16B0EDC91B62}"/>
                    </a:ext>
                  </a:extLst>
                </p14:cNvPr>
                <p14:cNvContentPartPr/>
                <p14:nvPr/>
              </p14:nvContentPartPr>
              <p14:xfrm>
                <a:off x="1167597" y="288837"/>
                <a:ext cx="225720" cy="42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59C47B2-7A20-47AE-A6FE-16B0EDC91B6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9957" y="270837"/>
                  <a:ext cx="261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A13410-2781-4983-95F3-F68D57FD631E}"/>
                    </a:ext>
                  </a:extLst>
                </p14:cNvPr>
                <p14:cNvContentPartPr/>
                <p14:nvPr/>
              </p14:nvContentPartPr>
              <p14:xfrm>
                <a:off x="1446237" y="274437"/>
                <a:ext cx="41040" cy="167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A13410-2781-4983-95F3-F68D57FD631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428237" y="256437"/>
                  <a:ext cx="76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686B28-64CB-416E-923F-07D042DFFF1C}"/>
                    </a:ext>
                  </a:extLst>
                </p14:cNvPr>
                <p14:cNvContentPartPr/>
                <p14:nvPr/>
              </p14:nvContentPartPr>
              <p14:xfrm>
                <a:off x="1591677" y="271557"/>
                <a:ext cx="173520" cy="18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686B28-64CB-416E-923F-07D042DFFF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74037" y="253917"/>
                  <a:ext cx="2091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2EFFDD0-12DF-4E6E-811F-17E56CED2D55}"/>
                    </a:ext>
                  </a:extLst>
                </p14:cNvPr>
                <p14:cNvContentPartPr/>
                <p14:nvPr/>
              </p14:nvContentPartPr>
              <p14:xfrm>
                <a:off x="1871757" y="261477"/>
                <a:ext cx="175680" cy="197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2EFFDD0-12DF-4E6E-811F-17E56CED2D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53757" y="243837"/>
                  <a:ext cx="211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52F1BC-6393-4074-A849-6C19F5EDE1AE}"/>
                    </a:ext>
                  </a:extLst>
                </p14:cNvPr>
                <p14:cNvContentPartPr/>
                <p14:nvPr/>
              </p14:nvContentPartPr>
              <p14:xfrm>
                <a:off x="1873917" y="340317"/>
                <a:ext cx="120240" cy="2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52F1BC-6393-4074-A849-6C19F5EDE1A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56277" y="322677"/>
                  <a:ext cx="155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AFCA989-A0DB-42E5-B2D1-D97BDC6CF9E9}"/>
                    </a:ext>
                  </a:extLst>
                </p14:cNvPr>
                <p14:cNvContentPartPr/>
                <p14:nvPr/>
              </p14:nvContentPartPr>
              <p14:xfrm>
                <a:off x="1926117" y="252477"/>
                <a:ext cx="77760" cy="1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AFCA989-A0DB-42E5-B2D1-D97BDC6CF9E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08117" y="234477"/>
                  <a:ext cx="11340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17909E-0C3A-469A-8D35-0FDAD2E97A02}"/>
              </a:ext>
            </a:extLst>
          </p:cNvPr>
          <p:cNvGrpSpPr/>
          <p:nvPr/>
        </p:nvGrpSpPr>
        <p:grpSpPr>
          <a:xfrm>
            <a:off x="455517" y="918477"/>
            <a:ext cx="83880" cy="120600"/>
            <a:chOff x="455517" y="918477"/>
            <a:chExt cx="8388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AE20C2-BF0F-4A7D-B28A-BD7933BEFD2B}"/>
                    </a:ext>
                  </a:extLst>
                </p14:cNvPr>
                <p14:cNvContentPartPr/>
                <p14:nvPr/>
              </p14:nvContentPartPr>
              <p14:xfrm>
                <a:off x="455517" y="918477"/>
                <a:ext cx="18360" cy="120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AE20C2-BF0F-4A7D-B28A-BD7933BEFD2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7517" y="900837"/>
                  <a:ext cx="54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8981FAD-93F0-47AE-99CE-442FC9CBC74A}"/>
                    </a:ext>
                  </a:extLst>
                </p14:cNvPr>
                <p14:cNvContentPartPr/>
                <p14:nvPr/>
              </p14:nvContentPartPr>
              <p14:xfrm>
                <a:off x="535077" y="1014957"/>
                <a:ext cx="4320" cy="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8981FAD-93F0-47AE-99CE-442FC9CBC7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7077" y="996957"/>
                  <a:ext cx="3996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659CBD-8DB3-4BBB-A0D7-114EFC05D340}"/>
              </a:ext>
            </a:extLst>
          </p:cNvPr>
          <p:cNvGrpSpPr/>
          <p:nvPr/>
        </p:nvGrpSpPr>
        <p:grpSpPr>
          <a:xfrm>
            <a:off x="749637" y="859797"/>
            <a:ext cx="480960" cy="221760"/>
            <a:chOff x="749637" y="859797"/>
            <a:chExt cx="4809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83950E-F142-412C-B1D8-F8EC42F0F60E}"/>
                    </a:ext>
                  </a:extLst>
                </p14:cNvPr>
                <p14:cNvContentPartPr/>
                <p14:nvPr/>
              </p14:nvContentPartPr>
              <p14:xfrm>
                <a:off x="749637" y="859797"/>
                <a:ext cx="101880" cy="97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83950E-F142-412C-B1D8-F8EC42F0F60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31637" y="842157"/>
                  <a:ext cx="137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EFA457-8E82-4FCE-8CB3-F22188DA2599}"/>
                    </a:ext>
                  </a:extLst>
                </p14:cNvPr>
                <p14:cNvContentPartPr/>
                <p14:nvPr/>
              </p14:nvContentPartPr>
              <p14:xfrm>
                <a:off x="800397" y="978237"/>
                <a:ext cx="9000" cy="7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EFA457-8E82-4FCE-8CB3-F22188DA25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2757" y="960597"/>
                  <a:ext cx="44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2234C39-D9C6-4958-A066-FBE2F6308EA0}"/>
                    </a:ext>
                  </a:extLst>
                </p14:cNvPr>
                <p14:cNvContentPartPr/>
                <p14:nvPr/>
              </p14:nvContentPartPr>
              <p14:xfrm>
                <a:off x="948357" y="911997"/>
                <a:ext cx="74160" cy="12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2234C39-D9C6-4958-A066-FBE2F6308E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0357" y="894357"/>
                  <a:ext cx="109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4A794E6-35FF-40A1-84D4-62724CDA2081}"/>
                    </a:ext>
                  </a:extLst>
                </p14:cNvPr>
                <p14:cNvContentPartPr/>
                <p14:nvPr/>
              </p14:nvContentPartPr>
              <p14:xfrm>
                <a:off x="1135557" y="962757"/>
                <a:ext cx="95040" cy="118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4A794E6-35FF-40A1-84D4-62724CDA208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7917" y="945117"/>
                  <a:ext cx="13068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E0FD4B-6C14-454D-B351-8142B77C658F}"/>
              </a:ext>
            </a:extLst>
          </p:cNvPr>
          <p:cNvGrpSpPr/>
          <p:nvPr/>
        </p:nvGrpSpPr>
        <p:grpSpPr>
          <a:xfrm>
            <a:off x="1450557" y="905157"/>
            <a:ext cx="559800" cy="169920"/>
            <a:chOff x="1450557" y="905157"/>
            <a:chExt cx="55980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4548E5-FA10-459A-9431-1A40111ECA32}"/>
                    </a:ext>
                  </a:extLst>
                </p14:cNvPr>
                <p14:cNvContentPartPr/>
                <p14:nvPr/>
              </p14:nvContentPartPr>
              <p14:xfrm>
                <a:off x="1450557" y="917397"/>
                <a:ext cx="99360" cy="157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4548E5-FA10-459A-9431-1A40111ECA3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432917" y="899757"/>
                  <a:ext cx="135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CC0C67-992D-4EF5-BD3B-9A475CCA7242}"/>
                    </a:ext>
                  </a:extLst>
                </p14:cNvPr>
                <p14:cNvContentPartPr/>
                <p14:nvPr/>
              </p14:nvContentPartPr>
              <p14:xfrm>
                <a:off x="1604277" y="905157"/>
                <a:ext cx="160920" cy="13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CC0C67-992D-4EF5-BD3B-9A475CCA724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86277" y="887517"/>
                  <a:ext cx="196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F1BCBF-A9FA-437E-A8B9-F7B70C96341F}"/>
                    </a:ext>
                  </a:extLst>
                </p14:cNvPr>
                <p14:cNvContentPartPr/>
                <p14:nvPr/>
              </p14:nvContentPartPr>
              <p14:xfrm>
                <a:off x="1676637" y="968157"/>
                <a:ext cx="99720" cy="4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F1BCBF-A9FA-437E-A8B9-F7B70C96341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58997" y="950157"/>
                  <a:ext cx="135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7EE6688-01F0-444F-AED0-77EA3A755F6C}"/>
                    </a:ext>
                  </a:extLst>
                </p14:cNvPr>
                <p14:cNvContentPartPr/>
                <p14:nvPr/>
              </p14:nvContentPartPr>
              <p14:xfrm>
                <a:off x="1858797" y="911997"/>
                <a:ext cx="151560" cy="12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7EE6688-01F0-444F-AED0-77EA3A755F6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841157" y="893997"/>
                  <a:ext cx="1872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3F10B58-1905-4B86-970E-1BC86D2FFADA}"/>
              </a:ext>
            </a:extLst>
          </p:cNvPr>
          <p:cNvGrpSpPr/>
          <p:nvPr/>
        </p:nvGrpSpPr>
        <p:grpSpPr>
          <a:xfrm>
            <a:off x="2192517" y="897957"/>
            <a:ext cx="521640" cy="183960"/>
            <a:chOff x="2192517" y="897957"/>
            <a:chExt cx="52164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FF47C7-D54F-4ABE-AFC2-5A340FE4E707}"/>
                    </a:ext>
                  </a:extLst>
                </p14:cNvPr>
                <p14:cNvContentPartPr/>
                <p14:nvPr/>
              </p14:nvContentPartPr>
              <p14:xfrm>
                <a:off x="2192517" y="897957"/>
                <a:ext cx="113040" cy="165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FF47C7-D54F-4ABE-AFC2-5A340FE4E70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74517" y="879957"/>
                  <a:ext cx="148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1D54BC-4893-4CF1-AC7B-821D63780547}"/>
                    </a:ext>
                  </a:extLst>
                </p14:cNvPr>
                <p14:cNvContentPartPr/>
                <p14:nvPr/>
              </p14:nvContentPartPr>
              <p14:xfrm>
                <a:off x="2248317" y="989757"/>
                <a:ext cx="51480" cy="9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11D54BC-4893-4CF1-AC7B-821D6378054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30677" y="971757"/>
                  <a:ext cx="871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2CD0CCF-EEB5-455A-A316-9A86BD70CD4F}"/>
                    </a:ext>
                  </a:extLst>
                </p14:cNvPr>
                <p14:cNvContentPartPr/>
                <p14:nvPr/>
              </p14:nvContentPartPr>
              <p14:xfrm>
                <a:off x="2406357" y="949077"/>
                <a:ext cx="74520" cy="12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2CD0CCF-EEB5-455A-A316-9A86BD70CD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8357" y="931077"/>
                  <a:ext cx="1101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D8B071-B43A-4B20-A6CB-541E1F27888E}"/>
                    </a:ext>
                  </a:extLst>
                </p14:cNvPr>
                <p14:cNvContentPartPr/>
                <p14:nvPr/>
              </p14:nvContentPartPr>
              <p14:xfrm>
                <a:off x="2389797" y="992637"/>
                <a:ext cx="73800" cy="47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D8B071-B43A-4B20-A6CB-541E1F27888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71797" y="974997"/>
                  <a:ext cx="109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3037D79-1E3A-4816-9981-4E7D6A35D088}"/>
                    </a:ext>
                  </a:extLst>
                </p14:cNvPr>
                <p14:cNvContentPartPr/>
                <p14:nvPr/>
              </p14:nvContentPartPr>
              <p14:xfrm>
                <a:off x="2585637" y="949077"/>
                <a:ext cx="8640" cy="120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3037D79-1E3A-4816-9981-4E7D6A35D08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67997" y="931077"/>
                  <a:ext cx="44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904924-317F-4021-8F82-F9DEAFFE64E6}"/>
                    </a:ext>
                  </a:extLst>
                </p14:cNvPr>
                <p14:cNvContentPartPr/>
                <p14:nvPr/>
              </p14:nvContentPartPr>
              <p14:xfrm>
                <a:off x="2516877" y="916317"/>
                <a:ext cx="197280" cy="37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904924-317F-4021-8F82-F9DEAFFE64E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99237" y="898677"/>
                  <a:ext cx="23292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BA34992-A9B9-4DEE-A9F0-B62EB4A58714}"/>
              </a:ext>
            </a:extLst>
          </p:cNvPr>
          <p:cNvGrpSpPr/>
          <p:nvPr/>
        </p:nvGrpSpPr>
        <p:grpSpPr>
          <a:xfrm>
            <a:off x="5457717" y="912717"/>
            <a:ext cx="321120" cy="120600"/>
            <a:chOff x="5457717" y="912717"/>
            <a:chExt cx="3211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FA7C99-F393-4E7A-A9A4-2679168ED807}"/>
                    </a:ext>
                  </a:extLst>
                </p14:cNvPr>
                <p14:cNvContentPartPr/>
                <p14:nvPr/>
              </p14:nvContentPartPr>
              <p14:xfrm>
                <a:off x="5457717" y="912717"/>
                <a:ext cx="84960" cy="120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FA7C99-F393-4E7A-A9A4-2679168ED80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39717" y="895077"/>
                  <a:ext cx="120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7E8541D-FA93-4D2C-8648-3BBFC58E1D4A}"/>
                    </a:ext>
                  </a:extLst>
                </p14:cNvPr>
                <p14:cNvContentPartPr/>
                <p14:nvPr/>
              </p14:nvContentPartPr>
              <p14:xfrm>
                <a:off x="5594157" y="914517"/>
                <a:ext cx="184680" cy="93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7E8541D-FA93-4D2C-8648-3BBFC58E1D4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576517" y="896517"/>
                  <a:ext cx="22032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6A88DF3-1AB9-435F-8EB6-42E886A192E4}"/>
              </a:ext>
            </a:extLst>
          </p:cNvPr>
          <p:cNvGrpSpPr/>
          <p:nvPr/>
        </p:nvGrpSpPr>
        <p:grpSpPr>
          <a:xfrm>
            <a:off x="5959557" y="868077"/>
            <a:ext cx="1577880" cy="163080"/>
            <a:chOff x="5959557" y="868077"/>
            <a:chExt cx="157788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3FAA8FD-D083-4BFE-A4FA-BECBEA30B775}"/>
                    </a:ext>
                  </a:extLst>
                </p14:cNvPr>
                <p14:cNvContentPartPr/>
                <p14:nvPr/>
              </p14:nvContentPartPr>
              <p14:xfrm>
                <a:off x="6026517" y="935397"/>
                <a:ext cx="9000" cy="68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3FAA8FD-D083-4BFE-A4FA-BECBEA30B77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08877" y="917757"/>
                  <a:ext cx="44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617EB8-3C64-4025-BF30-C71C94844031}"/>
                    </a:ext>
                  </a:extLst>
                </p14:cNvPr>
                <p14:cNvContentPartPr/>
                <p14:nvPr/>
              </p14:nvContentPartPr>
              <p14:xfrm>
                <a:off x="5959557" y="881037"/>
                <a:ext cx="178560" cy="36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617EB8-3C64-4025-BF30-C71C9484403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941557" y="863397"/>
                  <a:ext cx="214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133FC23-A82A-43AA-9F48-CC3E6DBBD538}"/>
                    </a:ext>
                  </a:extLst>
                </p14:cNvPr>
                <p14:cNvContentPartPr/>
                <p14:nvPr/>
              </p14:nvContentPartPr>
              <p14:xfrm>
                <a:off x="6167277" y="899037"/>
                <a:ext cx="11160" cy="85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133FC23-A82A-43AA-9F48-CC3E6DBBD5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49277" y="881037"/>
                  <a:ext cx="46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9B9CC6-D6A7-4204-A5EF-74CA23329BAE}"/>
                    </a:ext>
                  </a:extLst>
                </p14:cNvPr>
                <p14:cNvContentPartPr/>
                <p14:nvPr/>
              </p14:nvContentPartPr>
              <p14:xfrm>
                <a:off x="6248997" y="892197"/>
                <a:ext cx="19080" cy="99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9B9CC6-D6A7-4204-A5EF-74CA23329BA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31357" y="874557"/>
                  <a:ext cx="54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A25774-533B-4AC9-843C-1B936D11F02A}"/>
                    </a:ext>
                  </a:extLst>
                </p14:cNvPr>
                <p14:cNvContentPartPr/>
                <p14:nvPr/>
              </p14:nvContentPartPr>
              <p14:xfrm>
                <a:off x="6174477" y="911997"/>
                <a:ext cx="347400" cy="93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A25774-533B-4AC9-843C-1B936D11F02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56477" y="893997"/>
                  <a:ext cx="383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39AA8C-7B68-4241-B43C-DCAD0D8C3C12}"/>
                    </a:ext>
                  </a:extLst>
                </p14:cNvPr>
                <p14:cNvContentPartPr/>
                <p14:nvPr/>
              </p14:nvContentPartPr>
              <p14:xfrm>
                <a:off x="6626277" y="880317"/>
                <a:ext cx="171000" cy="102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39AA8C-7B68-4241-B43C-DCAD0D8C3C1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08637" y="862317"/>
                  <a:ext cx="206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8FFDEB1-B992-41E9-AA60-47BEB335A709}"/>
                    </a:ext>
                  </a:extLst>
                </p14:cNvPr>
                <p14:cNvContentPartPr/>
                <p14:nvPr/>
              </p14:nvContentPartPr>
              <p14:xfrm>
                <a:off x="6865317" y="878877"/>
                <a:ext cx="57960" cy="104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8FFDEB1-B992-41E9-AA60-47BEB335A70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47317" y="861237"/>
                  <a:ext cx="93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D24361D-73A8-4D46-A458-F832E3103AC5}"/>
                    </a:ext>
                  </a:extLst>
                </p14:cNvPr>
                <p14:cNvContentPartPr/>
                <p14:nvPr/>
              </p14:nvContentPartPr>
              <p14:xfrm>
                <a:off x="7022637" y="868077"/>
                <a:ext cx="161280" cy="120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D24361D-73A8-4D46-A458-F832E3103AC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04637" y="850077"/>
                  <a:ext cx="196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2822A4-25AB-4286-8EAB-529E74022BA6}"/>
                    </a:ext>
                  </a:extLst>
                </p14:cNvPr>
                <p14:cNvContentPartPr/>
                <p14:nvPr/>
              </p14:nvContentPartPr>
              <p14:xfrm>
                <a:off x="7222077" y="880317"/>
                <a:ext cx="146880" cy="124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2822A4-25AB-4286-8EAB-529E74022BA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04077" y="862677"/>
                  <a:ext cx="182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CE53480-B7AA-43DF-B3B0-9A1788D33223}"/>
                    </a:ext>
                  </a:extLst>
                </p14:cNvPr>
                <p14:cNvContentPartPr/>
                <p14:nvPr/>
              </p14:nvContentPartPr>
              <p14:xfrm>
                <a:off x="7261317" y="912717"/>
                <a:ext cx="154800" cy="3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CE53480-B7AA-43DF-B3B0-9A1788D3322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43317" y="895077"/>
                  <a:ext cx="190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E40934C-EBC9-4F8A-9EE0-935250A081A3}"/>
                    </a:ext>
                  </a:extLst>
                </p14:cNvPr>
                <p14:cNvContentPartPr/>
                <p14:nvPr/>
              </p14:nvContentPartPr>
              <p14:xfrm>
                <a:off x="7443477" y="883917"/>
                <a:ext cx="93960" cy="76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E40934C-EBC9-4F8A-9EE0-935250A081A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25837" y="866277"/>
                  <a:ext cx="129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D8C2C62-E33A-447C-937F-F5A580B31515}"/>
                    </a:ext>
                  </a:extLst>
                </p14:cNvPr>
                <p14:cNvContentPartPr/>
                <p14:nvPr/>
              </p14:nvContentPartPr>
              <p14:xfrm>
                <a:off x="7494237" y="965997"/>
                <a:ext cx="8280" cy="65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D8C2C62-E33A-447C-937F-F5A580B315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476597" y="947997"/>
                  <a:ext cx="4392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1FE232-2273-414A-8275-EAE3FFA8694B}"/>
              </a:ext>
            </a:extLst>
          </p:cNvPr>
          <p:cNvGrpSpPr/>
          <p:nvPr/>
        </p:nvGrpSpPr>
        <p:grpSpPr>
          <a:xfrm>
            <a:off x="2823258" y="893673"/>
            <a:ext cx="140760" cy="181440"/>
            <a:chOff x="2823258" y="893673"/>
            <a:chExt cx="140760" cy="18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1A5F95-AF82-41F2-BD87-E1AC99527502}"/>
                    </a:ext>
                  </a:extLst>
                </p14:cNvPr>
                <p14:cNvContentPartPr/>
                <p14:nvPr/>
              </p14:nvContentPartPr>
              <p14:xfrm>
                <a:off x="2823258" y="904833"/>
                <a:ext cx="88560" cy="170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1A5F95-AF82-41F2-BD87-E1AC9952750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805618" y="887193"/>
                  <a:ext cx="1242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82F34E-D8BD-4BE3-B340-5338C1189FB5}"/>
                    </a:ext>
                  </a:extLst>
                </p14:cNvPr>
                <p14:cNvContentPartPr/>
                <p14:nvPr/>
              </p14:nvContentPartPr>
              <p14:xfrm>
                <a:off x="2904618" y="893673"/>
                <a:ext cx="59400" cy="175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82F34E-D8BD-4BE3-B340-5338C1189F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86618" y="876033"/>
                  <a:ext cx="95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DB5ED6F-7D09-4073-BE7F-7093FA38A9A8}"/>
                    </a:ext>
                  </a:extLst>
                </p14:cNvPr>
                <p14:cNvContentPartPr/>
                <p14:nvPr/>
              </p14:nvContentPartPr>
              <p14:xfrm>
                <a:off x="2864298" y="983313"/>
                <a:ext cx="89640" cy="4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DB5ED6F-7D09-4073-BE7F-7093FA38A9A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846298" y="965673"/>
                  <a:ext cx="1252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12D3CBC-407F-4ED9-A39B-40EC6D6CA2B3}"/>
              </a:ext>
            </a:extLst>
          </p:cNvPr>
          <p:cNvGrpSpPr/>
          <p:nvPr/>
        </p:nvGrpSpPr>
        <p:grpSpPr>
          <a:xfrm>
            <a:off x="3142578" y="893673"/>
            <a:ext cx="2123640" cy="210960"/>
            <a:chOff x="3142578" y="893673"/>
            <a:chExt cx="212364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E43959-63FA-4244-94AA-EB4A861E7529}"/>
                    </a:ext>
                  </a:extLst>
                </p14:cNvPr>
                <p14:cNvContentPartPr/>
                <p14:nvPr/>
              </p14:nvContentPartPr>
              <p14:xfrm>
                <a:off x="3162738" y="893673"/>
                <a:ext cx="95400" cy="188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E43959-63FA-4244-94AA-EB4A861E752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45098" y="876033"/>
                  <a:ext cx="131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F57F9E3-A4DE-4971-BD02-85E2D9B4E2EE}"/>
                    </a:ext>
                  </a:extLst>
                </p14:cNvPr>
                <p14:cNvContentPartPr/>
                <p14:nvPr/>
              </p14:nvContentPartPr>
              <p14:xfrm>
                <a:off x="3142578" y="992673"/>
                <a:ext cx="91800" cy="44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F57F9E3-A4DE-4971-BD02-85E2D9B4E2E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24938" y="974673"/>
                  <a:ext cx="127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C65DEE-B579-4D67-8B1E-FE8CE37ADF99}"/>
                    </a:ext>
                  </a:extLst>
                </p14:cNvPr>
                <p14:cNvContentPartPr/>
                <p14:nvPr/>
              </p14:nvContentPartPr>
              <p14:xfrm>
                <a:off x="3297378" y="944073"/>
                <a:ext cx="132480" cy="151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C65DEE-B579-4D67-8B1E-FE8CE37ADF9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79378" y="926073"/>
                  <a:ext cx="168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B4C191-11E1-410B-A215-58A2B7938BF3}"/>
                    </a:ext>
                  </a:extLst>
                </p14:cNvPr>
                <p14:cNvContentPartPr/>
                <p14:nvPr/>
              </p14:nvContentPartPr>
              <p14:xfrm>
                <a:off x="3475218" y="973233"/>
                <a:ext cx="81000" cy="129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B4C191-11E1-410B-A215-58A2B7938BF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57218" y="955233"/>
                  <a:ext cx="116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3D4F112-1C87-4746-A69C-48EE13E0DFFA}"/>
                    </a:ext>
                  </a:extLst>
                </p14:cNvPr>
                <p14:cNvContentPartPr/>
                <p14:nvPr/>
              </p14:nvContentPartPr>
              <p14:xfrm>
                <a:off x="3480618" y="995553"/>
                <a:ext cx="96840" cy="31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3D4F112-1C87-4746-A69C-48EE13E0DFF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62618" y="977913"/>
                  <a:ext cx="1324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C46E74E-F5A5-4C81-8044-027D08AEC0CD}"/>
                    </a:ext>
                  </a:extLst>
                </p14:cNvPr>
                <p14:cNvContentPartPr/>
                <p14:nvPr/>
              </p14:nvContentPartPr>
              <p14:xfrm>
                <a:off x="3599778" y="953073"/>
                <a:ext cx="85320" cy="147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C46E74E-F5A5-4C81-8044-027D08AEC0C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81778" y="935073"/>
                  <a:ext cx="1209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DFB81B3-77DC-4198-BFDC-614BA16F7767}"/>
                    </a:ext>
                  </a:extLst>
                </p14:cNvPr>
                <p14:cNvContentPartPr/>
                <p14:nvPr/>
              </p14:nvContentPartPr>
              <p14:xfrm>
                <a:off x="3598698" y="985833"/>
                <a:ext cx="75240" cy="36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DFB81B3-77DC-4198-BFDC-614BA16F776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81058" y="968193"/>
                  <a:ext cx="110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039759-59FB-471B-A752-2CC07DF110DB}"/>
                    </a:ext>
                  </a:extLst>
                </p14:cNvPr>
                <p14:cNvContentPartPr/>
                <p14:nvPr/>
              </p14:nvContentPartPr>
              <p14:xfrm>
                <a:off x="3820818" y="924993"/>
                <a:ext cx="89280" cy="150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039759-59FB-471B-A752-2CC07DF110D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02818" y="907353"/>
                  <a:ext cx="124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D1085DD-CD2E-4A8C-AF95-46E9EC658694}"/>
                    </a:ext>
                  </a:extLst>
                </p14:cNvPr>
                <p14:cNvContentPartPr/>
                <p14:nvPr/>
              </p14:nvContentPartPr>
              <p14:xfrm>
                <a:off x="3956178" y="921033"/>
                <a:ext cx="126000" cy="148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D1085DD-CD2E-4A8C-AF95-46E9EC6586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38538" y="903393"/>
                  <a:ext cx="161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D7C59AC-2F3D-47E0-AC11-5CBF0BAFADEB}"/>
                    </a:ext>
                  </a:extLst>
                </p14:cNvPr>
                <p14:cNvContentPartPr/>
                <p14:nvPr/>
              </p14:nvContentPartPr>
              <p14:xfrm>
                <a:off x="3959778" y="974673"/>
                <a:ext cx="136800" cy="33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D7C59AC-2F3D-47E0-AC11-5CBF0BAFAD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42138" y="957033"/>
                  <a:ext cx="1724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8FE4B4C-4BF0-4CA7-849D-4969D8CE1AD5}"/>
                    </a:ext>
                  </a:extLst>
                </p14:cNvPr>
                <p14:cNvContentPartPr/>
                <p14:nvPr/>
              </p14:nvContentPartPr>
              <p14:xfrm>
                <a:off x="4155978" y="941553"/>
                <a:ext cx="302760" cy="146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8FE4B4C-4BF0-4CA7-849D-4969D8CE1A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138338" y="923553"/>
                  <a:ext cx="338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18DF4D6-18CE-4D87-9304-3BEA20D6305F}"/>
                    </a:ext>
                  </a:extLst>
                </p14:cNvPr>
                <p14:cNvContentPartPr/>
                <p14:nvPr/>
              </p14:nvContentPartPr>
              <p14:xfrm>
                <a:off x="4508418" y="983313"/>
                <a:ext cx="186840" cy="95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18DF4D6-18CE-4D87-9304-3BEA20D6305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490778" y="965673"/>
                  <a:ext cx="222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86BD7AB-863F-43A8-ADD3-74932D4709BC}"/>
                    </a:ext>
                  </a:extLst>
                </p14:cNvPr>
                <p14:cNvContentPartPr/>
                <p14:nvPr/>
              </p14:nvContentPartPr>
              <p14:xfrm>
                <a:off x="4774458" y="977553"/>
                <a:ext cx="34560" cy="105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86BD7AB-863F-43A8-ADD3-74932D4709B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756818" y="959913"/>
                  <a:ext cx="70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3840662-3FE0-4766-A650-17F2024F46F2}"/>
                    </a:ext>
                  </a:extLst>
                </p14:cNvPr>
                <p14:cNvContentPartPr/>
                <p14:nvPr/>
              </p14:nvContentPartPr>
              <p14:xfrm>
                <a:off x="4861218" y="974673"/>
                <a:ext cx="101880" cy="108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3840662-3FE0-4766-A650-17F2024F46F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43218" y="956673"/>
                  <a:ext cx="137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C990735-8AE0-4AA8-A98E-87D086E300D6}"/>
                    </a:ext>
                  </a:extLst>
                </p14:cNvPr>
                <p14:cNvContentPartPr/>
                <p14:nvPr/>
              </p14:nvContentPartPr>
              <p14:xfrm>
                <a:off x="5054538" y="939393"/>
                <a:ext cx="26280" cy="165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C990735-8AE0-4AA8-A98E-87D086E300D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36538" y="921753"/>
                  <a:ext cx="619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3A64BB-D2E8-4D23-9741-D572D4FBE933}"/>
                    </a:ext>
                  </a:extLst>
                </p14:cNvPr>
                <p14:cNvContentPartPr/>
                <p14:nvPr/>
              </p14:nvContentPartPr>
              <p14:xfrm>
                <a:off x="5142738" y="947673"/>
                <a:ext cx="76320" cy="133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3A64BB-D2E8-4D23-9741-D572D4FBE93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125098" y="930033"/>
                  <a:ext cx="111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728DBA6-FEF7-4B62-9785-4D2AE559DFCC}"/>
                    </a:ext>
                  </a:extLst>
                </p14:cNvPr>
                <p14:cNvContentPartPr/>
                <p14:nvPr/>
              </p14:nvContentPartPr>
              <p14:xfrm>
                <a:off x="5054538" y="996273"/>
                <a:ext cx="211680" cy="31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728DBA6-FEF7-4B62-9785-4D2AE559DFC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36538" y="978633"/>
                  <a:ext cx="24732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37C6093-CAF1-4EF6-A61B-DC9FE0322E86}"/>
              </a:ext>
            </a:extLst>
          </p:cNvPr>
          <p:cNvGrpSpPr/>
          <p:nvPr/>
        </p:nvGrpSpPr>
        <p:grpSpPr>
          <a:xfrm>
            <a:off x="1056378" y="1278318"/>
            <a:ext cx="944640" cy="144720"/>
            <a:chOff x="1056378" y="1278318"/>
            <a:chExt cx="94464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40B8A35-3916-463C-95B4-EAF59613804A}"/>
                    </a:ext>
                  </a:extLst>
                </p14:cNvPr>
                <p14:cNvContentPartPr/>
                <p14:nvPr/>
              </p14:nvContentPartPr>
              <p14:xfrm>
                <a:off x="1056378" y="1302798"/>
                <a:ext cx="84600" cy="1202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40B8A35-3916-463C-95B4-EAF5961380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8738" y="1284798"/>
                  <a:ext cx="120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F9C8E82-52E3-4E76-BD04-E17FBED7603D}"/>
                    </a:ext>
                  </a:extLst>
                </p14:cNvPr>
                <p14:cNvContentPartPr/>
                <p14:nvPr/>
              </p14:nvContentPartPr>
              <p14:xfrm>
                <a:off x="1175178" y="1288758"/>
                <a:ext cx="135720" cy="115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F9C8E82-52E3-4E76-BD04-E17FBED7603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57178" y="1270758"/>
                  <a:ext cx="171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0B4A558-1E1A-4961-9EC5-6BE465013F3B}"/>
                    </a:ext>
                  </a:extLst>
                </p14:cNvPr>
                <p14:cNvContentPartPr/>
                <p14:nvPr/>
              </p14:nvContentPartPr>
              <p14:xfrm>
                <a:off x="1183818" y="1362198"/>
                <a:ext cx="77400" cy="25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0B4A558-1E1A-4961-9EC5-6BE465013F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66178" y="1344558"/>
                  <a:ext cx="113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703CD8-A319-4FDC-B293-8D39F2B13652}"/>
                    </a:ext>
                  </a:extLst>
                </p14:cNvPr>
                <p14:cNvContentPartPr/>
                <p14:nvPr/>
              </p14:nvContentPartPr>
              <p14:xfrm>
                <a:off x="1372458" y="1278318"/>
                <a:ext cx="153360" cy="134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703CD8-A319-4FDC-B293-8D39F2B136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54458" y="1260318"/>
                  <a:ext cx="189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C411A6C-07AA-42D2-9487-88F9950362D0}"/>
                    </a:ext>
                  </a:extLst>
                </p14:cNvPr>
                <p14:cNvContentPartPr/>
                <p14:nvPr/>
              </p14:nvContentPartPr>
              <p14:xfrm>
                <a:off x="1560018" y="1287318"/>
                <a:ext cx="112680" cy="131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C411A6C-07AA-42D2-9487-88F9950362D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42018" y="1269678"/>
                  <a:ext cx="1483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537CF0C-BDD4-452E-9C81-DD7808218B67}"/>
                    </a:ext>
                  </a:extLst>
                </p14:cNvPr>
                <p14:cNvContentPartPr/>
                <p14:nvPr/>
              </p14:nvContentPartPr>
              <p14:xfrm>
                <a:off x="1732458" y="1291998"/>
                <a:ext cx="184680" cy="115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537CF0C-BDD4-452E-9C81-DD7808218B6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14818" y="1274358"/>
                  <a:ext cx="220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483E91-6BCC-49FD-9C9D-A8B0F3E1DFE6}"/>
                    </a:ext>
                  </a:extLst>
                </p14:cNvPr>
                <p14:cNvContentPartPr/>
                <p14:nvPr/>
              </p14:nvContentPartPr>
              <p14:xfrm>
                <a:off x="1965378" y="1304958"/>
                <a:ext cx="35640" cy="1123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483E91-6BCC-49FD-9C9D-A8B0F3E1DF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47738" y="1287318"/>
                  <a:ext cx="7128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7B6FEDF-9C6B-4849-912B-749BFD324EE3}"/>
              </a:ext>
            </a:extLst>
          </p:cNvPr>
          <p:cNvGrpSpPr/>
          <p:nvPr/>
        </p:nvGrpSpPr>
        <p:grpSpPr>
          <a:xfrm>
            <a:off x="2083098" y="1269318"/>
            <a:ext cx="279000" cy="147960"/>
            <a:chOff x="2083098" y="1269318"/>
            <a:chExt cx="279000" cy="1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6196AD8-DA05-4A49-932F-11FCD279CE81}"/>
                    </a:ext>
                  </a:extLst>
                </p14:cNvPr>
                <p14:cNvContentPartPr/>
                <p14:nvPr/>
              </p14:nvContentPartPr>
              <p14:xfrm>
                <a:off x="2083098" y="1269318"/>
                <a:ext cx="97560" cy="125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6196AD8-DA05-4A49-932F-11FCD279CE8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065098" y="1251678"/>
                  <a:ext cx="133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3F424FE-E5A8-4359-A4F7-CB4BC89708EE}"/>
                    </a:ext>
                  </a:extLst>
                </p14:cNvPr>
                <p14:cNvContentPartPr/>
                <p14:nvPr/>
              </p14:nvContentPartPr>
              <p14:xfrm>
                <a:off x="2248698" y="1280838"/>
                <a:ext cx="19080" cy="136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3F424FE-E5A8-4359-A4F7-CB4BC89708E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30698" y="1262838"/>
                  <a:ext cx="54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84E7749-AA42-42F2-ACE4-0520265D0B3E}"/>
                    </a:ext>
                  </a:extLst>
                </p14:cNvPr>
                <p14:cNvContentPartPr/>
                <p14:nvPr/>
              </p14:nvContentPartPr>
              <p14:xfrm>
                <a:off x="2336538" y="1278318"/>
                <a:ext cx="15840" cy="137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84E7749-AA42-42F2-ACE4-0520265D0B3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18538" y="1260318"/>
                  <a:ext cx="514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15D7CA6-908E-4C34-97A7-48F9C2B8C53A}"/>
                    </a:ext>
                  </a:extLst>
                </p14:cNvPr>
                <p14:cNvContentPartPr/>
                <p14:nvPr/>
              </p14:nvContentPartPr>
              <p14:xfrm>
                <a:off x="2266698" y="1345278"/>
                <a:ext cx="95400" cy="13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15D7CA6-908E-4C34-97A7-48F9C2B8C53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48698" y="1327278"/>
                  <a:ext cx="13104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05FDC43-34E3-41C6-8F7C-0E49E5CBFC3D}"/>
              </a:ext>
            </a:extLst>
          </p:cNvPr>
          <p:cNvGrpSpPr/>
          <p:nvPr/>
        </p:nvGrpSpPr>
        <p:grpSpPr>
          <a:xfrm>
            <a:off x="2572698" y="1319718"/>
            <a:ext cx="279720" cy="127440"/>
            <a:chOff x="2572698" y="1319718"/>
            <a:chExt cx="2797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6E0E5D5-C3E4-488F-942B-CE21FAC091FC}"/>
                    </a:ext>
                  </a:extLst>
                </p14:cNvPr>
                <p14:cNvContentPartPr/>
                <p14:nvPr/>
              </p14:nvContentPartPr>
              <p14:xfrm>
                <a:off x="2572698" y="1330158"/>
                <a:ext cx="89640" cy="91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6E0E5D5-C3E4-488F-942B-CE21FAC091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54698" y="1312518"/>
                  <a:ext cx="125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9A5FB11-EE46-41DF-9167-68A81107BB83}"/>
                    </a:ext>
                  </a:extLst>
                </p14:cNvPr>
                <p14:cNvContentPartPr/>
                <p14:nvPr/>
              </p14:nvContentPartPr>
              <p14:xfrm>
                <a:off x="2722818" y="1319718"/>
                <a:ext cx="129600" cy="127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9A5FB11-EE46-41DF-9167-68A81107BB8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04818" y="1302078"/>
                  <a:ext cx="165240" cy="16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381295E-5EE7-4DFC-BB57-C0088AB27BE6}"/>
              </a:ext>
            </a:extLst>
          </p:cNvPr>
          <p:cNvGrpSpPr/>
          <p:nvPr/>
        </p:nvGrpSpPr>
        <p:grpSpPr>
          <a:xfrm>
            <a:off x="3064818" y="1320798"/>
            <a:ext cx="126000" cy="140400"/>
            <a:chOff x="3064818" y="1320798"/>
            <a:chExt cx="12600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5DF8201-1D0F-41FB-AC3C-47AB8D24076C}"/>
                    </a:ext>
                  </a:extLst>
                </p14:cNvPr>
                <p14:cNvContentPartPr/>
                <p14:nvPr/>
              </p14:nvContentPartPr>
              <p14:xfrm>
                <a:off x="3064818" y="1320798"/>
                <a:ext cx="121680" cy="140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5DF8201-1D0F-41FB-AC3C-47AB8D2407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47178" y="1302798"/>
                  <a:ext cx="157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A58D9D6-EE1C-48D1-961A-FCBEF98EA273}"/>
                    </a:ext>
                  </a:extLst>
                </p14:cNvPr>
                <p14:cNvContentPartPr/>
                <p14:nvPr/>
              </p14:nvContentPartPr>
              <p14:xfrm>
                <a:off x="3086058" y="1374078"/>
                <a:ext cx="104760" cy="29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A58D9D6-EE1C-48D1-961A-FCBEF98EA2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68058" y="1356078"/>
                  <a:ext cx="14040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3FC3F8F-C3B1-4D78-A2BE-897418DC8ABE}"/>
              </a:ext>
            </a:extLst>
          </p:cNvPr>
          <p:cNvGrpSpPr/>
          <p:nvPr/>
        </p:nvGrpSpPr>
        <p:grpSpPr>
          <a:xfrm>
            <a:off x="3355338" y="1244118"/>
            <a:ext cx="1663920" cy="205920"/>
            <a:chOff x="3355338" y="1244118"/>
            <a:chExt cx="16639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1F7FA58-56BC-4606-A980-F5BF18A58C97}"/>
                    </a:ext>
                  </a:extLst>
                </p14:cNvPr>
                <p14:cNvContentPartPr/>
                <p14:nvPr/>
              </p14:nvContentPartPr>
              <p14:xfrm>
                <a:off x="3355338" y="1340958"/>
                <a:ext cx="101160" cy="109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1F7FA58-56BC-4606-A980-F5BF18A58C9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37698" y="1322958"/>
                  <a:ext cx="136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5980B6C-AD38-4442-827D-27C42749BE39}"/>
                    </a:ext>
                  </a:extLst>
                </p14:cNvPr>
                <p14:cNvContentPartPr/>
                <p14:nvPr/>
              </p14:nvContentPartPr>
              <p14:xfrm>
                <a:off x="3487458" y="1328358"/>
                <a:ext cx="117720" cy="119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5980B6C-AD38-4442-827D-27C42749BE3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69458" y="1310358"/>
                  <a:ext cx="153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0DD10F5-75AA-4D37-B666-1CCB78145D83}"/>
                    </a:ext>
                  </a:extLst>
                </p14:cNvPr>
                <p14:cNvContentPartPr/>
                <p14:nvPr/>
              </p14:nvContentPartPr>
              <p14:xfrm>
                <a:off x="3669258" y="1322958"/>
                <a:ext cx="87840" cy="116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0DD10F5-75AA-4D37-B666-1CCB78145D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51258" y="1304958"/>
                  <a:ext cx="123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3663978-0229-4D3D-BEF5-8D7286D63D36}"/>
                    </a:ext>
                  </a:extLst>
                </p14:cNvPr>
                <p14:cNvContentPartPr/>
                <p14:nvPr/>
              </p14:nvContentPartPr>
              <p14:xfrm>
                <a:off x="3885258" y="1305678"/>
                <a:ext cx="122040" cy="105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3663978-0229-4D3D-BEF5-8D7286D63D3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67618" y="1287678"/>
                  <a:ext cx="157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A5C3633-054D-4EA7-8DCE-A3555EFDFE35}"/>
                    </a:ext>
                  </a:extLst>
                </p14:cNvPr>
                <p14:cNvContentPartPr/>
                <p14:nvPr/>
              </p14:nvContentPartPr>
              <p14:xfrm>
                <a:off x="4031778" y="1267518"/>
                <a:ext cx="102240" cy="127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A5C3633-054D-4EA7-8DCE-A3555EFDFE3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13778" y="1249518"/>
                  <a:ext cx="137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02DE9BF-AB1E-442E-8E07-CE5EDB54711B}"/>
                    </a:ext>
                  </a:extLst>
                </p14:cNvPr>
                <p14:cNvContentPartPr/>
                <p14:nvPr/>
              </p14:nvContentPartPr>
              <p14:xfrm>
                <a:off x="4037538" y="1330878"/>
                <a:ext cx="90720" cy="17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02DE9BF-AB1E-442E-8E07-CE5EDB54711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19538" y="1312878"/>
                  <a:ext cx="126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A0D8E12-0884-4079-AF00-F2EB8A7AF4CF}"/>
                    </a:ext>
                  </a:extLst>
                </p14:cNvPr>
                <p14:cNvContentPartPr/>
                <p14:nvPr/>
              </p14:nvContentPartPr>
              <p14:xfrm>
                <a:off x="4259298" y="1263918"/>
                <a:ext cx="96120" cy="155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A0D8E12-0884-4079-AF00-F2EB8A7AF4C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41658" y="1245918"/>
                  <a:ext cx="131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52EB839-3964-452E-BCED-055D52F7EA52}"/>
                    </a:ext>
                  </a:extLst>
                </p14:cNvPr>
                <p14:cNvContentPartPr/>
                <p14:nvPr/>
              </p14:nvContentPartPr>
              <p14:xfrm>
                <a:off x="4427778" y="1304958"/>
                <a:ext cx="59400" cy="100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52EB839-3964-452E-BCED-055D52F7EA5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10138" y="1287318"/>
                  <a:ext cx="95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EDADC97-3846-443F-8F11-5FB5767EDA43}"/>
                    </a:ext>
                  </a:extLst>
                </p14:cNvPr>
                <p14:cNvContentPartPr/>
                <p14:nvPr/>
              </p14:nvContentPartPr>
              <p14:xfrm>
                <a:off x="4597338" y="1285518"/>
                <a:ext cx="120600" cy="109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EDADC97-3846-443F-8F11-5FB5767EDA4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79698" y="1267518"/>
                  <a:ext cx="1562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15F61AF-5E04-4A47-8E32-F0302470D982}"/>
                    </a:ext>
                  </a:extLst>
                </p14:cNvPr>
                <p14:cNvContentPartPr/>
                <p14:nvPr/>
              </p14:nvContentPartPr>
              <p14:xfrm>
                <a:off x="4802898" y="1244118"/>
                <a:ext cx="120600" cy="145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15F61AF-5E04-4A47-8E32-F0302470D98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85258" y="1226478"/>
                  <a:ext cx="1562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084BC5E-2DF2-4BD7-9937-3DD4E18F16DA}"/>
                    </a:ext>
                  </a:extLst>
                </p14:cNvPr>
                <p14:cNvContentPartPr/>
                <p14:nvPr/>
              </p14:nvContentPartPr>
              <p14:xfrm>
                <a:off x="5005578" y="1357518"/>
                <a:ext cx="13680" cy="14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084BC5E-2DF2-4BD7-9937-3DD4E18F16D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87578" y="1339878"/>
                  <a:ext cx="4932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E65DA64-789A-490D-9C92-D144A46183D2}"/>
                  </a:ext>
                </a:extLst>
              </p14:cNvPr>
              <p14:cNvContentPartPr/>
              <p14:nvPr/>
            </p14:nvContentPartPr>
            <p14:xfrm>
              <a:off x="675614" y="4901278"/>
              <a:ext cx="36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E65DA64-789A-490D-9C92-D144A46183D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57614" y="488327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26345A8E-BC3A-45D5-9C66-3E73563DF119}"/>
              </a:ext>
            </a:extLst>
          </p:cNvPr>
          <p:cNvGrpSpPr/>
          <p:nvPr/>
        </p:nvGrpSpPr>
        <p:grpSpPr>
          <a:xfrm>
            <a:off x="937334" y="4727398"/>
            <a:ext cx="462600" cy="213840"/>
            <a:chOff x="1052397" y="4648904"/>
            <a:chExt cx="4626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4B231FA-5C51-4A3A-932D-34910FE17718}"/>
                    </a:ext>
                  </a:extLst>
                </p14:cNvPr>
                <p14:cNvContentPartPr/>
                <p14:nvPr/>
              </p14:nvContentPartPr>
              <p14:xfrm>
                <a:off x="1115397" y="4689584"/>
                <a:ext cx="24480" cy="168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4B231FA-5C51-4A3A-932D-34910FE1771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97397" y="4671584"/>
                  <a:ext cx="60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D05948-8447-47C5-9A76-2AF7EA163ED0}"/>
                    </a:ext>
                  </a:extLst>
                </p14:cNvPr>
                <p14:cNvContentPartPr/>
                <p14:nvPr/>
              </p14:nvContentPartPr>
              <p14:xfrm>
                <a:off x="1052397" y="4652144"/>
                <a:ext cx="174600" cy="43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D05948-8447-47C5-9A76-2AF7EA163ED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4360" y="4634292"/>
                  <a:ext cx="210314" cy="78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E432EC5-6946-4626-B0E8-BA6E3D55F32A}"/>
                    </a:ext>
                  </a:extLst>
                </p14:cNvPr>
                <p14:cNvContentPartPr/>
                <p14:nvPr/>
              </p14:nvContentPartPr>
              <p14:xfrm>
                <a:off x="1258677" y="4648904"/>
                <a:ext cx="24120" cy="203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E432EC5-6946-4626-B0E8-BA6E3D55F32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240677" y="4630904"/>
                  <a:ext cx="597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2A37852-4F8B-447A-A970-15915E5078B6}"/>
                    </a:ext>
                  </a:extLst>
                </p14:cNvPr>
                <p14:cNvContentPartPr/>
                <p14:nvPr/>
              </p14:nvContentPartPr>
              <p14:xfrm>
                <a:off x="1332477" y="4671584"/>
                <a:ext cx="20520" cy="1911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2A37852-4F8B-447A-A970-15915E5078B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14477" y="4653584"/>
                  <a:ext cx="56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2CBF78B-6CD7-46D7-8950-AB59F24F9855}"/>
                    </a:ext>
                  </a:extLst>
                </p14:cNvPr>
                <p14:cNvContentPartPr/>
                <p14:nvPr/>
              </p14:nvContentPartPr>
              <p14:xfrm>
                <a:off x="1288917" y="4754384"/>
                <a:ext cx="92880" cy="144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2CBF78B-6CD7-46D7-8950-AB59F24F985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270917" y="4736384"/>
                  <a:ext cx="128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78A91F2-3F61-4328-9EAA-B7681FFF6D40}"/>
                    </a:ext>
                  </a:extLst>
                </p14:cNvPr>
                <p14:cNvContentPartPr/>
                <p14:nvPr/>
              </p14:nvContentPartPr>
              <p14:xfrm>
                <a:off x="1437237" y="4678064"/>
                <a:ext cx="77760" cy="180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78A91F2-3F61-4328-9EAA-B7681FFF6D4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19237" y="4660064"/>
                  <a:ext cx="113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6D89542-8246-4B66-8AE6-CDDD8BD51D1E}"/>
                    </a:ext>
                  </a:extLst>
                </p14:cNvPr>
                <p14:cNvContentPartPr/>
                <p14:nvPr/>
              </p14:nvContentPartPr>
              <p14:xfrm>
                <a:off x="1423917" y="4808384"/>
                <a:ext cx="78480" cy="25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6D89542-8246-4B66-8AE6-CDDD8BD51D1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05917" y="4790384"/>
                  <a:ext cx="1141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45DC80-5C9C-49BA-8FF6-BA325717182D}"/>
              </a:ext>
            </a:extLst>
          </p:cNvPr>
          <p:cNvGrpSpPr/>
          <p:nvPr/>
        </p:nvGrpSpPr>
        <p:grpSpPr>
          <a:xfrm>
            <a:off x="1623494" y="4755478"/>
            <a:ext cx="2350440" cy="187920"/>
            <a:chOff x="1738557" y="4676984"/>
            <a:chExt cx="235044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19C30A0-A1CE-4DBD-BB44-EDC6FDA04C24}"/>
                    </a:ext>
                  </a:extLst>
                </p14:cNvPr>
                <p14:cNvContentPartPr/>
                <p14:nvPr/>
              </p14:nvContentPartPr>
              <p14:xfrm>
                <a:off x="1746837" y="4676984"/>
                <a:ext cx="98640" cy="175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19C30A0-A1CE-4DBD-BB44-EDC6FDA04C2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28837" y="4658984"/>
                  <a:ext cx="134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C4B6890-C103-4067-A61C-FA3E0D6F1182}"/>
                    </a:ext>
                  </a:extLst>
                </p14:cNvPr>
                <p14:cNvContentPartPr/>
                <p14:nvPr/>
              </p14:nvContentPartPr>
              <p14:xfrm>
                <a:off x="1738557" y="4746104"/>
                <a:ext cx="121680" cy="39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C4B6890-C103-4067-A61C-FA3E0D6F118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20557" y="4727937"/>
                  <a:ext cx="157320" cy="752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22B61B1-AAAE-44BB-A208-DD79792BCA24}"/>
                    </a:ext>
                  </a:extLst>
                </p14:cNvPr>
                <p14:cNvContentPartPr/>
                <p14:nvPr/>
              </p14:nvContentPartPr>
              <p14:xfrm>
                <a:off x="1927557" y="4724144"/>
                <a:ext cx="104040" cy="1094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22B61B1-AAAE-44BB-A208-DD79792BCA2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09619" y="4706144"/>
                  <a:ext cx="139557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CB9DF0D-D5CA-4D26-9B35-F3F62DEDA917}"/>
                    </a:ext>
                  </a:extLst>
                </p14:cNvPr>
                <p14:cNvContentPartPr/>
                <p14:nvPr/>
              </p14:nvContentPartPr>
              <p14:xfrm>
                <a:off x="2094237" y="4731704"/>
                <a:ext cx="14400" cy="1080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CB9DF0D-D5CA-4D26-9B35-F3F62DEDA91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76237" y="4713704"/>
                  <a:ext cx="50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F265535-1A01-4AE8-8B8E-4018BDA259FA}"/>
                    </a:ext>
                  </a:extLst>
                </p14:cNvPr>
                <p14:cNvContentPartPr/>
                <p14:nvPr/>
              </p14:nvContentPartPr>
              <p14:xfrm>
                <a:off x="2011797" y="4721264"/>
                <a:ext cx="279720" cy="125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F265535-1A01-4AE8-8B8E-4018BDA259F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993820" y="4703316"/>
                  <a:ext cx="315314" cy="160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3BADBC8-776E-4A17-BD5D-E17AA4EDBD3C}"/>
                    </a:ext>
                  </a:extLst>
                </p14:cNvPr>
                <p14:cNvContentPartPr/>
                <p14:nvPr/>
              </p14:nvContentPartPr>
              <p14:xfrm>
                <a:off x="2337237" y="4722704"/>
                <a:ext cx="187920" cy="115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3BADBC8-776E-4A17-BD5D-E17AA4EDBD3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19237" y="4704704"/>
                  <a:ext cx="223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41853BA-3E61-42B4-A80C-BA6B4CAEB598}"/>
                    </a:ext>
                  </a:extLst>
                </p14:cNvPr>
                <p14:cNvContentPartPr/>
                <p14:nvPr/>
              </p14:nvContentPartPr>
              <p14:xfrm>
                <a:off x="2561877" y="4685624"/>
                <a:ext cx="114840" cy="135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41853BA-3E61-42B4-A80C-BA6B4CAEB59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543877" y="4667624"/>
                  <a:ext cx="150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57D5DC6-32F9-4838-B651-F5C0C76B0223}"/>
                    </a:ext>
                  </a:extLst>
                </p14:cNvPr>
                <p14:cNvContentPartPr/>
                <p14:nvPr/>
              </p14:nvContentPartPr>
              <p14:xfrm>
                <a:off x="2567997" y="4737824"/>
                <a:ext cx="153360" cy="18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57D5DC6-32F9-4838-B651-F5C0C76B022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549955" y="4720164"/>
                  <a:ext cx="189084" cy="53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A47834C-BF94-4DE3-90C3-938B35B26F15}"/>
                    </a:ext>
                  </a:extLst>
                </p14:cNvPr>
                <p14:cNvContentPartPr/>
                <p14:nvPr/>
              </p14:nvContentPartPr>
              <p14:xfrm>
                <a:off x="2769957" y="4708664"/>
                <a:ext cx="24120" cy="115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A47834C-BF94-4DE3-90C3-938B35B26F1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751957" y="4690664"/>
                  <a:ext cx="59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60C4EF2-D9BC-47FE-AE23-8D35CA8AE415}"/>
                    </a:ext>
                  </a:extLst>
                </p14:cNvPr>
                <p14:cNvContentPartPr/>
                <p14:nvPr/>
              </p14:nvContentPartPr>
              <p14:xfrm>
                <a:off x="2708037" y="4678784"/>
                <a:ext cx="141840" cy="36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60C4EF2-D9BC-47FE-AE23-8D35CA8AE41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90037" y="4660784"/>
                  <a:ext cx="177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E939F70-86CC-47E4-8C8A-F92DC3AFC26E}"/>
                    </a:ext>
                  </a:extLst>
                </p14:cNvPr>
                <p14:cNvContentPartPr/>
                <p14:nvPr/>
              </p14:nvContentPartPr>
              <p14:xfrm>
                <a:off x="2872917" y="4701464"/>
                <a:ext cx="114120" cy="147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E939F70-86CC-47E4-8C8A-F92DC3AFC26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54917" y="4683464"/>
                  <a:ext cx="1497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F5EF0A2-EC6B-4930-9C51-61B6A69CC7B9}"/>
                    </a:ext>
                  </a:extLst>
                </p14:cNvPr>
                <p14:cNvContentPartPr/>
                <p14:nvPr/>
              </p14:nvContentPartPr>
              <p14:xfrm>
                <a:off x="3033117" y="4734224"/>
                <a:ext cx="183240" cy="130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F5EF0A2-EC6B-4930-9C51-61B6A69CC7B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15152" y="4716224"/>
                  <a:ext cx="21881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E1879C2-717C-480C-AD09-4E4EACED97FD}"/>
                    </a:ext>
                  </a:extLst>
                </p14:cNvPr>
                <p14:cNvContentPartPr/>
                <p14:nvPr/>
              </p14:nvContentPartPr>
              <p14:xfrm>
                <a:off x="3361077" y="4703624"/>
                <a:ext cx="135720" cy="138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E1879C2-717C-480C-AD09-4E4EACED97F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343077" y="4685624"/>
                  <a:ext cx="171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7BAB75A-29F7-40F2-956C-9B2457A40B9B}"/>
                    </a:ext>
                  </a:extLst>
                </p14:cNvPr>
                <p14:cNvContentPartPr/>
                <p14:nvPr/>
              </p14:nvContentPartPr>
              <p14:xfrm>
                <a:off x="3552597" y="4702184"/>
                <a:ext cx="89280" cy="129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7BAB75A-29F7-40F2-956C-9B2457A40B9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534597" y="4684184"/>
                  <a:ext cx="1249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D690B46-CDA2-4575-9675-D100AB7F72C4}"/>
                    </a:ext>
                  </a:extLst>
                </p14:cNvPr>
                <p14:cNvContentPartPr/>
                <p14:nvPr/>
              </p14:nvContentPartPr>
              <p14:xfrm>
                <a:off x="3556197" y="4708664"/>
                <a:ext cx="239400" cy="131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D690B46-CDA2-4575-9675-D100AB7F72C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38170" y="4690664"/>
                  <a:ext cx="275094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643113D-6CD6-44AA-A527-8BD22FF95883}"/>
                    </a:ext>
                  </a:extLst>
                </p14:cNvPr>
                <p14:cNvContentPartPr/>
                <p14:nvPr/>
              </p14:nvContentPartPr>
              <p14:xfrm>
                <a:off x="3845997" y="4726664"/>
                <a:ext cx="95760" cy="111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643113D-6CD6-44AA-A527-8BD22FF9588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827997" y="4708664"/>
                  <a:ext cx="131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4AFFACA-7CA6-40D8-A145-ADA6F5E7A22E}"/>
                    </a:ext>
                  </a:extLst>
                </p14:cNvPr>
                <p14:cNvContentPartPr/>
                <p14:nvPr/>
              </p14:nvContentPartPr>
              <p14:xfrm>
                <a:off x="3984597" y="4698224"/>
                <a:ext cx="104400" cy="33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4AFFACA-7CA6-40D8-A145-ADA6F5E7A22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66659" y="4680224"/>
                  <a:ext cx="139918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07FA2D0-659B-4919-8CAA-CD65AFDFAD60}"/>
                    </a:ext>
                  </a:extLst>
                </p14:cNvPr>
                <p14:cNvContentPartPr/>
                <p14:nvPr/>
              </p14:nvContentPartPr>
              <p14:xfrm>
                <a:off x="4052277" y="4780304"/>
                <a:ext cx="9360" cy="80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07FA2D0-659B-4919-8CAA-CD65AFDFAD6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034277" y="4762304"/>
                  <a:ext cx="450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FE05837-EAB7-4B77-ABC8-675DB8B04918}"/>
              </a:ext>
            </a:extLst>
          </p:cNvPr>
          <p:cNvGrpSpPr/>
          <p:nvPr/>
        </p:nvGrpSpPr>
        <p:grpSpPr>
          <a:xfrm>
            <a:off x="4228094" y="4716958"/>
            <a:ext cx="740520" cy="192600"/>
            <a:chOff x="4343157" y="4638464"/>
            <a:chExt cx="74052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CD87E0A-4C85-45F7-9727-5D39EB5BFD5B}"/>
                    </a:ext>
                  </a:extLst>
                </p14:cNvPr>
                <p14:cNvContentPartPr/>
                <p14:nvPr/>
              </p14:nvContentPartPr>
              <p14:xfrm>
                <a:off x="4343157" y="4695344"/>
                <a:ext cx="87120" cy="1080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CD87E0A-4C85-45F7-9727-5D39EB5BFD5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25082" y="4677344"/>
                  <a:ext cx="122908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B9ED05B-5209-431A-955F-60DE05E0ED9A}"/>
                    </a:ext>
                  </a:extLst>
                </p14:cNvPr>
                <p14:cNvContentPartPr/>
                <p14:nvPr/>
              </p14:nvContentPartPr>
              <p14:xfrm>
                <a:off x="4456197" y="4720904"/>
                <a:ext cx="169920" cy="110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B9ED05B-5209-431A-955F-60DE05E0ED9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438197" y="4702845"/>
                  <a:ext cx="205560" cy="145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5903637-EEA7-45B7-A5D7-312C65958067}"/>
                    </a:ext>
                  </a:extLst>
                </p14:cNvPr>
                <p14:cNvContentPartPr/>
                <p14:nvPr/>
              </p14:nvContentPartPr>
              <p14:xfrm>
                <a:off x="4498317" y="4750424"/>
                <a:ext cx="103680" cy="14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5903637-EEA7-45B7-A5D7-312C6595806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80317" y="4732424"/>
                  <a:ext cx="139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2F9D70F-F709-4ED9-AAF1-B7C548075DF3}"/>
                    </a:ext>
                  </a:extLst>
                </p14:cNvPr>
                <p14:cNvContentPartPr/>
                <p14:nvPr/>
              </p14:nvContentPartPr>
              <p14:xfrm>
                <a:off x="4697397" y="4706864"/>
                <a:ext cx="190440" cy="110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2F9D70F-F709-4ED9-AAF1-B7C548075DF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79397" y="4688864"/>
                  <a:ext cx="226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EA39822-6D4C-4976-BE41-296AE4D410FF}"/>
                    </a:ext>
                  </a:extLst>
                </p14:cNvPr>
                <p14:cNvContentPartPr/>
                <p14:nvPr/>
              </p14:nvContentPartPr>
              <p14:xfrm>
                <a:off x="5049117" y="4700744"/>
                <a:ext cx="21240" cy="98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EA39822-6D4C-4976-BE41-296AE4D410F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31117" y="4682744"/>
                  <a:ext cx="56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F7E9837-133E-4A10-97A4-4484E767A32A}"/>
                    </a:ext>
                  </a:extLst>
                </p14:cNvPr>
                <p14:cNvContentPartPr/>
                <p14:nvPr/>
              </p14:nvContentPartPr>
              <p14:xfrm>
                <a:off x="4964517" y="4696784"/>
                <a:ext cx="119160" cy="11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F7E9837-133E-4A10-97A4-4484E767A3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46517" y="4678784"/>
                  <a:ext cx="154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B56DED8-F5FA-4D92-8D1C-E77D09B4D58D}"/>
                    </a:ext>
                  </a:extLst>
                </p14:cNvPr>
                <p14:cNvContentPartPr/>
                <p14:nvPr/>
              </p14:nvContentPartPr>
              <p14:xfrm>
                <a:off x="4900437" y="4638464"/>
                <a:ext cx="20160" cy="97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B56DED8-F5FA-4D92-8D1C-E77D09B4D58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882437" y="4619772"/>
                  <a:ext cx="55800" cy="467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6133DB6-E9DC-42E3-B553-42F724E9877C}"/>
              </a:ext>
            </a:extLst>
          </p:cNvPr>
          <p:cNvGrpSpPr/>
          <p:nvPr/>
        </p:nvGrpSpPr>
        <p:grpSpPr>
          <a:xfrm>
            <a:off x="5147894" y="4772398"/>
            <a:ext cx="288000" cy="158040"/>
            <a:chOff x="5262957" y="4693904"/>
            <a:chExt cx="288000" cy="1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4C5DC87-20CF-4569-AE12-75F7AF2D69BA}"/>
                    </a:ext>
                  </a:extLst>
                </p14:cNvPr>
                <p14:cNvContentPartPr/>
                <p14:nvPr/>
              </p14:nvContentPartPr>
              <p14:xfrm>
                <a:off x="5262957" y="4693904"/>
                <a:ext cx="142920" cy="15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4C5DC87-20CF-4569-AE12-75F7AF2D69B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44957" y="4675904"/>
                  <a:ext cx="178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BCB7FD6-A504-4C91-883B-24AB63ACD89B}"/>
                    </a:ext>
                  </a:extLst>
                </p14:cNvPr>
                <p14:cNvContentPartPr/>
                <p14:nvPr/>
              </p14:nvContentPartPr>
              <p14:xfrm>
                <a:off x="5473197" y="4722704"/>
                <a:ext cx="77760" cy="107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BCB7FD6-A504-4C91-883B-24AB63ACD89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55197" y="4704704"/>
                  <a:ext cx="113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617367E-042D-4762-8E6A-34E4C67F34C1}"/>
                    </a:ext>
                  </a:extLst>
                </p14:cNvPr>
                <p14:cNvContentPartPr/>
                <p14:nvPr/>
              </p14:nvContentPartPr>
              <p14:xfrm>
                <a:off x="5458797" y="4777064"/>
                <a:ext cx="91440" cy="194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617367E-042D-4762-8E6A-34E4C67F34C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40797" y="4759064"/>
                  <a:ext cx="1270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488AA2F-C9AC-4F20-8DD0-2CCEBB3B1BC0}"/>
              </a:ext>
            </a:extLst>
          </p:cNvPr>
          <p:cNvGrpSpPr/>
          <p:nvPr/>
        </p:nvGrpSpPr>
        <p:grpSpPr>
          <a:xfrm>
            <a:off x="5607614" y="4802638"/>
            <a:ext cx="622440" cy="147600"/>
            <a:chOff x="5722677" y="4724144"/>
            <a:chExt cx="62244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5AF100F-41B6-4163-8602-98BE7D54C815}"/>
                    </a:ext>
                  </a:extLst>
                </p14:cNvPr>
                <p14:cNvContentPartPr/>
                <p14:nvPr/>
              </p14:nvContentPartPr>
              <p14:xfrm>
                <a:off x="5722677" y="4725944"/>
                <a:ext cx="119880" cy="136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5AF100F-41B6-4163-8602-98BE7D54C81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04677" y="4707944"/>
                  <a:ext cx="155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6C7C929-E1E3-4BCC-BE07-57FDDC86C59B}"/>
                    </a:ext>
                  </a:extLst>
                </p14:cNvPr>
                <p14:cNvContentPartPr/>
                <p14:nvPr/>
              </p14:nvContentPartPr>
              <p14:xfrm>
                <a:off x="5867037" y="4736384"/>
                <a:ext cx="88560" cy="135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6C7C929-E1E3-4BCC-BE07-57FDDC86C59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49037" y="4718432"/>
                  <a:ext cx="124200" cy="170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C2815A4-5579-4142-8A8B-3C31A4A15D0E}"/>
                    </a:ext>
                  </a:extLst>
                </p14:cNvPr>
                <p14:cNvContentPartPr/>
                <p14:nvPr/>
              </p14:nvContentPartPr>
              <p14:xfrm>
                <a:off x="5837877" y="4836824"/>
                <a:ext cx="79920" cy="5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C2815A4-5579-4142-8A8B-3C31A4A15D0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819877" y="4818824"/>
                  <a:ext cx="1155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4789478-1126-4335-A2F1-06770CD134F9}"/>
                    </a:ext>
                  </a:extLst>
                </p14:cNvPr>
                <p14:cNvContentPartPr/>
                <p14:nvPr/>
              </p14:nvContentPartPr>
              <p14:xfrm>
                <a:off x="6004917" y="4747544"/>
                <a:ext cx="134280" cy="120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4789478-1126-4335-A2F1-06770CD134F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86917" y="4729544"/>
                  <a:ext cx="1699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2921E4D-F5C9-4C17-BD77-F0ED3A6E0D54}"/>
                    </a:ext>
                  </a:extLst>
                </p14:cNvPr>
                <p14:cNvContentPartPr/>
                <p14:nvPr/>
              </p14:nvContentPartPr>
              <p14:xfrm>
                <a:off x="6260157" y="4733864"/>
                <a:ext cx="6120" cy="125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2921E4D-F5C9-4C17-BD77-F0ED3A6E0D5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243157" y="4715864"/>
                  <a:ext cx="397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5ECA552-9283-42FF-9B31-25A90B7C0552}"/>
                    </a:ext>
                  </a:extLst>
                </p14:cNvPr>
                <p14:cNvContentPartPr/>
                <p14:nvPr/>
              </p14:nvContentPartPr>
              <p14:xfrm>
                <a:off x="6171237" y="4724144"/>
                <a:ext cx="173880" cy="216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5ECA552-9283-42FF-9B31-25A90B7C055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153237" y="4706144"/>
                  <a:ext cx="2095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6B5E6BD-60AD-4B40-9B97-8199F73A2B81}"/>
              </a:ext>
            </a:extLst>
          </p:cNvPr>
          <p:cNvGrpSpPr/>
          <p:nvPr/>
        </p:nvGrpSpPr>
        <p:grpSpPr>
          <a:xfrm>
            <a:off x="6436694" y="4847278"/>
            <a:ext cx="799560" cy="153000"/>
            <a:chOff x="6551757" y="4768784"/>
            <a:chExt cx="79956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373E101-3899-4337-8F90-8B1FFAFBF9CD}"/>
                    </a:ext>
                  </a:extLst>
                </p14:cNvPr>
                <p14:cNvContentPartPr/>
                <p14:nvPr/>
              </p14:nvContentPartPr>
              <p14:xfrm>
                <a:off x="6551757" y="4772024"/>
                <a:ext cx="176760" cy="107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373E101-3899-4337-8F90-8B1FFAFBF9C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533757" y="4754024"/>
                  <a:ext cx="212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A7C7775-CE9C-4348-8CD7-8429D6D703EA}"/>
                    </a:ext>
                  </a:extLst>
                </p14:cNvPr>
                <p14:cNvContentPartPr/>
                <p14:nvPr/>
              </p14:nvContentPartPr>
              <p14:xfrm>
                <a:off x="6819597" y="4768784"/>
                <a:ext cx="30960" cy="114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A7C7775-CE9C-4348-8CD7-8429D6D703E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01597" y="4750784"/>
                  <a:ext cx="66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2D22319-1EFB-4AEF-98C1-99E26F0039D1}"/>
                    </a:ext>
                  </a:extLst>
                </p14:cNvPr>
                <p14:cNvContentPartPr/>
                <p14:nvPr/>
              </p14:nvContentPartPr>
              <p14:xfrm>
                <a:off x="6830397" y="4807664"/>
                <a:ext cx="141840" cy="90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2D22319-1EFB-4AEF-98C1-99E26F0039D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12397" y="4789664"/>
                  <a:ext cx="177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14A4BFC-6218-464A-97B4-A9C6331656E6}"/>
                    </a:ext>
                  </a:extLst>
                </p14:cNvPr>
                <p14:cNvContentPartPr/>
                <p14:nvPr/>
              </p14:nvContentPartPr>
              <p14:xfrm>
                <a:off x="7022637" y="4806944"/>
                <a:ext cx="84600" cy="114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14A4BFC-6218-464A-97B4-A9C6331656E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004637" y="4788944"/>
                  <a:ext cx="1202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81E04CE-CB2C-4B28-8D03-2B3CE876D605}"/>
                    </a:ext>
                  </a:extLst>
                </p14:cNvPr>
                <p14:cNvContentPartPr/>
                <p14:nvPr/>
              </p14:nvContentPartPr>
              <p14:xfrm>
                <a:off x="6990957" y="4853384"/>
                <a:ext cx="116640" cy="9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81E04CE-CB2C-4B28-8D03-2B3CE876D60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972957" y="4835384"/>
                  <a:ext cx="152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2ED149F-E831-40D6-ACDC-39C4C955DDF1}"/>
                    </a:ext>
                  </a:extLst>
                </p14:cNvPr>
                <p14:cNvContentPartPr/>
                <p14:nvPr/>
              </p14:nvContentPartPr>
              <p14:xfrm>
                <a:off x="7178517" y="4790024"/>
                <a:ext cx="172800" cy="95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2ED149F-E831-40D6-ACDC-39C4C955DDF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160554" y="4772024"/>
                  <a:ext cx="208366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C527D05-B9C3-4F31-9956-8F2464B5BFD7}"/>
              </a:ext>
            </a:extLst>
          </p:cNvPr>
          <p:cNvGrpSpPr/>
          <p:nvPr/>
        </p:nvGrpSpPr>
        <p:grpSpPr>
          <a:xfrm>
            <a:off x="7433174" y="4865998"/>
            <a:ext cx="498960" cy="123480"/>
            <a:chOff x="7548237" y="4787504"/>
            <a:chExt cx="49896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3D9C7E9-660A-4E54-ADDE-E0497491431E}"/>
                    </a:ext>
                  </a:extLst>
                </p14:cNvPr>
                <p14:cNvContentPartPr/>
                <p14:nvPr/>
              </p14:nvContentPartPr>
              <p14:xfrm>
                <a:off x="7594317" y="4798304"/>
                <a:ext cx="14760" cy="878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3D9C7E9-660A-4E54-ADDE-E0497491431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76746" y="4780377"/>
                  <a:ext cx="49551" cy="1233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23BFBE53-8923-4E67-BD4D-CC594C2F99DA}"/>
                    </a:ext>
                  </a:extLst>
                </p14:cNvPr>
                <p14:cNvContentPartPr/>
                <p14:nvPr/>
              </p14:nvContentPartPr>
              <p14:xfrm>
                <a:off x="7548237" y="4787504"/>
                <a:ext cx="164160" cy="98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23BFBE53-8923-4E67-BD4D-CC594C2F99D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530237" y="4769569"/>
                  <a:ext cx="199800" cy="134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76BBFF04-40FA-491B-89F0-0B0EAEFA4209}"/>
                    </a:ext>
                  </a:extLst>
                </p14:cNvPr>
                <p14:cNvContentPartPr/>
                <p14:nvPr/>
              </p14:nvContentPartPr>
              <p14:xfrm>
                <a:off x="7796277" y="4791464"/>
                <a:ext cx="37440" cy="1195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76BBFF04-40FA-491B-89F0-0B0EAEFA420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778448" y="4773410"/>
                  <a:ext cx="72741" cy="1552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6B3F781-18C7-4F5F-B03B-D2DBBE26FC14}"/>
                    </a:ext>
                  </a:extLst>
                </p14:cNvPr>
                <p14:cNvContentPartPr/>
                <p14:nvPr/>
              </p14:nvContentPartPr>
              <p14:xfrm>
                <a:off x="7721397" y="4830704"/>
                <a:ext cx="185400" cy="90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6B3F781-18C7-4F5F-B03B-D2DBBE26FC1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703397" y="4813396"/>
                  <a:ext cx="221040" cy="4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76DF995-5025-4F8D-82DE-2ED6846B87E3}"/>
                    </a:ext>
                  </a:extLst>
                </p14:cNvPr>
                <p14:cNvContentPartPr/>
                <p14:nvPr/>
              </p14:nvContentPartPr>
              <p14:xfrm>
                <a:off x="7943877" y="4798304"/>
                <a:ext cx="103320" cy="914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76DF995-5025-4F8D-82DE-2ED6846B87E3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925814" y="4780304"/>
                  <a:ext cx="139085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B30C6C5E-E31A-460F-8DB6-31944E469CD3}"/>
              </a:ext>
            </a:extLst>
          </p:cNvPr>
          <p:cNvGrpSpPr/>
          <p:nvPr/>
        </p:nvGrpSpPr>
        <p:grpSpPr>
          <a:xfrm>
            <a:off x="743076" y="1305678"/>
            <a:ext cx="141582" cy="212755"/>
            <a:chOff x="743076" y="1305678"/>
            <a:chExt cx="141582" cy="2127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CE00E1-31F2-4159-AD08-7EB525EBEF7F}"/>
                    </a:ext>
                  </a:extLst>
                </p14:cNvPr>
                <p14:cNvContentPartPr/>
                <p14:nvPr/>
              </p14:nvContentPartPr>
              <p14:xfrm>
                <a:off x="801498" y="1305678"/>
                <a:ext cx="70200" cy="131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CE00E1-31F2-4159-AD08-7EB525EBEF7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83858" y="1287678"/>
                  <a:ext cx="1058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458D6AE-A98F-4186-B924-7CDCD559B0D2}"/>
                    </a:ext>
                  </a:extLst>
                </p14:cNvPr>
                <p14:cNvContentPartPr/>
                <p14:nvPr/>
              </p14:nvContentPartPr>
              <p14:xfrm>
                <a:off x="787818" y="1343118"/>
                <a:ext cx="96840" cy="34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458D6AE-A98F-4186-B924-7CDCD559B0D2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69818" y="1325478"/>
                  <a:ext cx="132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EB23F23-3E80-4053-8EF4-28BCCC299525}"/>
                    </a:ext>
                  </a:extLst>
                </p14:cNvPr>
                <p14:cNvContentPartPr/>
                <p14:nvPr/>
              </p14:nvContentPartPr>
              <p14:xfrm>
                <a:off x="743076" y="1315393"/>
                <a:ext cx="72360" cy="203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EB23F23-3E80-4053-8EF4-28BCCC29952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25076" y="1297753"/>
                  <a:ext cx="10800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C43F5DD1-579B-46D9-95EA-15DF0682A304}"/>
              </a:ext>
            </a:extLst>
          </p:cNvPr>
          <p:cNvGrpSpPr/>
          <p:nvPr/>
        </p:nvGrpSpPr>
        <p:grpSpPr>
          <a:xfrm>
            <a:off x="8151992" y="4766993"/>
            <a:ext cx="1248120" cy="228600"/>
            <a:chOff x="8267055" y="4688499"/>
            <a:chExt cx="124812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6E5492B-FBE5-4EA7-8651-80F5518C006E}"/>
                    </a:ext>
                  </a:extLst>
                </p14:cNvPr>
                <p14:cNvContentPartPr/>
                <p14:nvPr/>
              </p14:nvContentPartPr>
              <p14:xfrm>
                <a:off x="8267055" y="4745379"/>
                <a:ext cx="128880" cy="1422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6E5492B-FBE5-4EA7-8651-80F5518C006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249055" y="4727379"/>
                  <a:ext cx="164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BAF9745-C1D6-44A1-9390-3E77A07AC38B}"/>
                    </a:ext>
                  </a:extLst>
                </p14:cNvPr>
                <p14:cNvContentPartPr/>
                <p14:nvPr/>
              </p14:nvContentPartPr>
              <p14:xfrm>
                <a:off x="8379015" y="4735659"/>
                <a:ext cx="132120" cy="878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BAF9745-C1D6-44A1-9390-3E77A07AC38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361015" y="4717659"/>
                  <a:ext cx="167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DF0A42-3B86-411C-8162-19AAC34D9067}"/>
                    </a:ext>
                  </a:extLst>
                </p14:cNvPr>
                <p14:cNvContentPartPr/>
                <p14:nvPr/>
              </p14:nvContentPartPr>
              <p14:xfrm>
                <a:off x="8484135" y="4796499"/>
                <a:ext cx="20160" cy="120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DF0A42-3B86-411C-8162-19AAC34D9067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466135" y="4778499"/>
                  <a:ext cx="55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CD71D80E-28FA-4DC4-A0FF-9BF198331F19}"/>
                    </a:ext>
                  </a:extLst>
                </p14:cNvPr>
                <p14:cNvContentPartPr/>
                <p14:nvPr/>
              </p14:nvContentPartPr>
              <p14:xfrm>
                <a:off x="8588535" y="4724859"/>
                <a:ext cx="96840" cy="151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CD71D80E-28FA-4DC4-A0FF-9BF198331F1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570602" y="4706859"/>
                  <a:ext cx="132348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52707A8-29E8-43B5-A154-90F87D3D10E7}"/>
                    </a:ext>
                  </a:extLst>
                </p14:cNvPr>
                <p14:cNvContentPartPr/>
                <p14:nvPr/>
              </p14:nvContentPartPr>
              <p14:xfrm>
                <a:off x="8711655" y="4715139"/>
                <a:ext cx="43200" cy="167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52707A8-29E8-43B5-A154-90F87D3D10E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693804" y="4697139"/>
                  <a:ext cx="78545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E4EBADB-472E-43FE-9287-BB1C6EC61DCB}"/>
                    </a:ext>
                  </a:extLst>
                </p14:cNvPr>
                <p14:cNvContentPartPr/>
                <p14:nvPr/>
              </p14:nvContentPartPr>
              <p14:xfrm>
                <a:off x="8688615" y="4720179"/>
                <a:ext cx="156960" cy="21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E4EBADB-472E-43FE-9287-BB1C6EC61DC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670615" y="4702179"/>
                  <a:ext cx="192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713D8D1-476A-4002-9D93-63186D5F0456}"/>
                    </a:ext>
                  </a:extLst>
                </p14:cNvPr>
                <p14:cNvContentPartPr/>
                <p14:nvPr/>
              </p14:nvContentPartPr>
              <p14:xfrm>
                <a:off x="8837655" y="4688499"/>
                <a:ext cx="104400" cy="191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713D8D1-476A-4002-9D93-63186D5F045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819655" y="4670499"/>
                  <a:ext cx="1400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4093B8B-29CE-4844-85AD-4A369A7BD1A5}"/>
                    </a:ext>
                  </a:extLst>
                </p14:cNvPr>
                <p14:cNvContentPartPr/>
                <p14:nvPr/>
              </p14:nvContentPartPr>
              <p14:xfrm>
                <a:off x="8837655" y="4742139"/>
                <a:ext cx="411840" cy="122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4093B8B-29CE-4844-85AD-4A369A7BD1A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819655" y="4724139"/>
                  <a:ext cx="447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D82E015-C3BF-40FE-BF67-C61F9F3E3C76}"/>
                    </a:ext>
                  </a:extLst>
                </p14:cNvPr>
                <p14:cNvContentPartPr/>
                <p14:nvPr/>
              </p14:nvContentPartPr>
              <p14:xfrm>
                <a:off x="9396735" y="4729899"/>
                <a:ext cx="118440" cy="1015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D82E015-C3BF-40FE-BF67-C61F9F3E3C7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378735" y="4711899"/>
                  <a:ext cx="154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24B6A71-C397-4F45-B6CD-F3933C45DC67}"/>
                    </a:ext>
                  </a:extLst>
                </p14:cNvPr>
                <p14:cNvContentPartPr/>
                <p14:nvPr/>
              </p14:nvContentPartPr>
              <p14:xfrm>
                <a:off x="9348855" y="4730259"/>
                <a:ext cx="35280" cy="117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24B6A71-C397-4F45-B6CD-F3933C45DC67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330855" y="4712314"/>
                  <a:ext cx="70920" cy="1525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71825C6C-2B96-4C47-ACF2-7CC0F7E0CBC2}"/>
              </a:ext>
            </a:extLst>
          </p:cNvPr>
          <p:cNvGrpSpPr/>
          <p:nvPr/>
        </p:nvGrpSpPr>
        <p:grpSpPr>
          <a:xfrm>
            <a:off x="9596672" y="4772393"/>
            <a:ext cx="678240" cy="161280"/>
            <a:chOff x="9711735" y="4693899"/>
            <a:chExt cx="678240" cy="1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C899F92-3AC0-47B4-A395-658561108BA2}"/>
                    </a:ext>
                  </a:extLst>
                </p14:cNvPr>
                <p14:cNvContentPartPr/>
                <p14:nvPr/>
              </p14:nvContentPartPr>
              <p14:xfrm>
                <a:off x="9711735" y="4728459"/>
                <a:ext cx="10080" cy="1051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C899F92-3AC0-47B4-A395-658561108BA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693735" y="4710459"/>
                  <a:ext cx="45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5267059-0C60-4A5A-BE5D-31F04E56C74A}"/>
                    </a:ext>
                  </a:extLst>
                </p14:cNvPr>
                <p14:cNvContentPartPr/>
                <p14:nvPr/>
              </p14:nvContentPartPr>
              <p14:xfrm>
                <a:off x="9734055" y="4711539"/>
                <a:ext cx="99000" cy="162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5267059-0C60-4A5A-BE5D-31F04E56C74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716055" y="4693930"/>
                  <a:ext cx="134640" cy="51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B8FE0F7-4C71-4942-A889-C81B52E106E8}"/>
                    </a:ext>
                  </a:extLst>
                </p14:cNvPr>
                <p14:cNvContentPartPr/>
                <p14:nvPr/>
              </p14:nvContentPartPr>
              <p14:xfrm>
                <a:off x="9765735" y="4748979"/>
                <a:ext cx="128520" cy="399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B8FE0F7-4C71-4942-A889-C81B52E106E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747735" y="4730979"/>
                  <a:ext cx="164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91DA7F16-833F-491A-A1A6-D56DEDD117BB}"/>
                    </a:ext>
                  </a:extLst>
                </p14:cNvPr>
                <p14:cNvContentPartPr/>
                <p14:nvPr/>
              </p14:nvContentPartPr>
              <p14:xfrm>
                <a:off x="9947175" y="4716939"/>
                <a:ext cx="77760" cy="138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91DA7F16-833F-491A-A1A6-D56DEDD117B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929175" y="4698939"/>
                  <a:ext cx="113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E38A405-0C02-44E9-A220-56F6BFFEED34}"/>
                    </a:ext>
                  </a:extLst>
                </p14:cNvPr>
                <p14:cNvContentPartPr/>
                <p14:nvPr/>
              </p14:nvContentPartPr>
              <p14:xfrm>
                <a:off x="10016655" y="4720539"/>
                <a:ext cx="10800" cy="126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E38A405-0C02-44E9-A220-56F6BFFEED3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998655" y="4702487"/>
                  <a:ext cx="46440" cy="161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D4CCAD5-70A2-47C7-98BF-39FF10309298}"/>
                    </a:ext>
                  </a:extLst>
                </p14:cNvPr>
                <p14:cNvContentPartPr/>
                <p14:nvPr/>
              </p14:nvContentPartPr>
              <p14:xfrm>
                <a:off x="10065615" y="4705419"/>
                <a:ext cx="70560" cy="14040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D4CCAD5-70A2-47C7-98BF-39FF1030929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047615" y="4687373"/>
                  <a:ext cx="106200" cy="176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CEADC91-6F8F-4B02-B907-062F0703C15D}"/>
                    </a:ext>
                  </a:extLst>
                </p14:cNvPr>
                <p14:cNvContentPartPr/>
                <p14:nvPr/>
              </p14:nvContentPartPr>
              <p14:xfrm>
                <a:off x="10191255" y="4693899"/>
                <a:ext cx="97200" cy="141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CEADC91-6F8F-4B02-B907-062F0703C15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173188" y="4675899"/>
                  <a:ext cx="132972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D202F72-AABB-4FC6-A2DA-4E6B4821EB66}"/>
                    </a:ext>
                  </a:extLst>
                </p14:cNvPr>
                <p14:cNvContentPartPr/>
                <p14:nvPr/>
              </p14:nvContentPartPr>
              <p14:xfrm>
                <a:off x="10386015" y="4791819"/>
                <a:ext cx="3960" cy="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D202F72-AABB-4FC6-A2DA-4E6B4821EB66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368015" y="4773819"/>
                  <a:ext cx="396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A0916F0-537B-4411-9A8E-00AFA87D20A2}"/>
                  </a:ext>
                </a:extLst>
              </p14:cNvPr>
              <p14:cNvContentPartPr/>
              <p14:nvPr/>
            </p14:nvContentPartPr>
            <p14:xfrm>
              <a:off x="739334" y="3049280"/>
              <a:ext cx="101880" cy="972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A0916F0-537B-4411-9A8E-00AFA87D20A2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721334" y="3031213"/>
                <a:ext cx="137520" cy="132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937517F-653B-4DA3-8CE1-FC060562D4C7}"/>
                  </a:ext>
                </a:extLst>
              </p14:cNvPr>
              <p14:cNvContentPartPr/>
              <p14:nvPr/>
            </p14:nvContentPartPr>
            <p14:xfrm>
              <a:off x="790094" y="3167720"/>
              <a:ext cx="9000" cy="7668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937517F-653B-4DA3-8CE1-FC060562D4C7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772094" y="3149720"/>
                <a:ext cx="446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12AAB87A-D899-4BD2-BA67-9A4E90E3DDAF}"/>
                  </a:ext>
                </a:extLst>
              </p14:cNvPr>
              <p14:cNvContentPartPr/>
              <p14:nvPr/>
            </p14:nvContentPartPr>
            <p14:xfrm>
              <a:off x="938054" y="3101480"/>
              <a:ext cx="74160" cy="1278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12AAB87A-D899-4BD2-BA67-9A4E90E3DDAF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920054" y="3083480"/>
                <a:ext cx="109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956FCC0-A373-44A9-A550-641FCC8A3A6F}"/>
                  </a:ext>
                </a:extLst>
              </p14:cNvPr>
              <p14:cNvContentPartPr/>
              <p14:nvPr/>
            </p14:nvContentPartPr>
            <p14:xfrm>
              <a:off x="1125254" y="3152240"/>
              <a:ext cx="95040" cy="11880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956FCC0-A373-44A9-A550-641FCC8A3A6F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107254" y="3134185"/>
                <a:ext cx="130680" cy="154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9FD8544-389F-4105-8D70-78B031966DBC}"/>
                  </a:ext>
                </a:extLst>
              </p14:cNvPr>
              <p14:cNvContentPartPr/>
              <p14:nvPr/>
            </p14:nvContentPartPr>
            <p14:xfrm>
              <a:off x="1440254" y="3106880"/>
              <a:ext cx="99360" cy="1576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9FD8544-389F-4105-8D70-78B031966DBC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1422189" y="3088880"/>
                <a:ext cx="13513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A4E808E-91BF-461F-B50B-CFBB3AD7CA54}"/>
                  </a:ext>
                </a:extLst>
              </p14:cNvPr>
              <p14:cNvContentPartPr/>
              <p14:nvPr/>
            </p14:nvContentPartPr>
            <p14:xfrm>
              <a:off x="1593974" y="3094640"/>
              <a:ext cx="160920" cy="13788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A4E808E-91BF-461F-B50B-CFBB3AD7CA54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576014" y="3076593"/>
                <a:ext cx="196480" cy="173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BFA5E2F-EB32-4FC6-80F9-4CD9651E157B}"/>
                  </a:ext>
                </a:extLst>
              </p14:cNvPr>
              <p14:cNvContentPartPr/>
              <p14:nvPr/>
            </p14:nvContentPartPr>
            <p14:xfrm>
              <a:off x="1666334" y="3157640"/>
              <a:ext cx="99720" cy="468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BFA5E2F-EB32-4FC6-80F9-4CD9651E157B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1648334" y="3139640"/>
                <a:ext cx="1353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835911AF-1E4D-47F0-A859-420D239AFDFA}"/>
                  </a:ext>
                </a:extLst>
              </p14:cNvPr>
              <p14:cNvContentPartPr/>
              <p14:nvPr/>
            </p14:nvContentPartPr>
            <p14:xfrm>
              <a:off x="1848494" y="3101480"/>
              <a:ext cx="151560" cy="1263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835911AF-1E4D-47F0-A859-420D239AFDFA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1830494" y="3083531"/>
                <a:ext cx="187200" cy="161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00CFB26-803B-4249-B875-7A6EC6AA59D0}"/>
                  </a:ext>
                </a:extLst>
              </p14:cNvPr>
              <p14:cNvContentPartPr/>
              <p14:nvPr/>
            </p14:nvContentPartPr>
            <p14:xfrm>
              <a:off x="2182214" y="3087440"/>
              <a:ext cx="113040" cy="1652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00CFB26-803B-4249-B875-7A6EC6AA59D0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2164271" y="3069440"/>
                <a:ext cx="148567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CC11EFA-2A08-4DAE-8C9F-5658183D18C1}"/>
                  </a:ext>
                </a:extLst>
              </p14:cNvPr>
              <p14:cNvContentPartPr/>
              <p14:nvPr/>
            </p14:nvContentPartPr>
            <p14:xfrm>
              <a:off x="2238014" y="3179240"/>
              <a:ext cx="51480" cy="921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CC11EFA-2A08-4DAE-8C9F-5658183D18C1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220014" y="3161240"/>
                <a:ext cx="871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773C14C-0E7A-47D5-8C41-17BB8BBDF679}"/>
                  </a:ext>
                </a:extLst>
              </p14:cNvPr>
              <p14:cNvContentPartPr/>
              <p14:nvPr/>
            </p14:nvContentPartPr>
            <p14:xfrm>
              <a:off x="2396054" y="3138560"/>
              <a:ext cx="74520" cy="1274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773C14C-0E7A-47D5-8C41-17BB8BBDF679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378054" y="3120611"/>
                <a:ext cx="110160" cy="162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9C5546C1-92F9-4DFA-A8C7-5B4F59E03209}"/>
                  </a:ext>
                </a:extLst>
              </p14:cNvPr>
              <p14:cNvContentPartPr/>
              <p14:nvPr/>
            </p14:nvContentPartPr>
            <p14:xfrm>
              <a:off x="2379494" y="3182120"/>
              <a:ext cx="73800" cy="475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9C5546C1-92F9-4DFA-A8C7-5B4F59E03209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2361581" y="3164120"/>
                <a:ext cx="109267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98689E78-FF44-4BF0-AD96-A0E13DA4819D}"/>
                  </a:ext>
                </a:extLst>
              </p14:cNvPr>
              <p14:cNvContentPartPr/>
              <p14:nvPr/>
            </p14:nvContentPartPr>
            <p14:xfrm>
              <a:off x="2575334" y="3138560"/>
              <a:ext cx="8640" cy="1206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98689E78-FF44-4BF0-AD96-A0E13DA4819D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2557334" y="3120560"/>
                <a:ext cx="442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DC510516-82ED-4A29-8397-0EA8F1C86B00}"/>
                  </a:ext>
                </a:extLst>
              </p14:cNvPr>
              <p14:cNvContentPartPr/>
              <p14:nvPr/>
            </p14:nvContentPartPr>
            <p14:xfrm>
              <a:off x="2506574" y="3105800"/>
              <a:ext cx="197280" cy="370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DC510516-82ED-4A29-8397-0EA8F1C86B00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2488574" y="3087800"/>
                <a:ext cx="23292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7A25E1F4-7ADC-4231-BCCA-9FB4AF2DE004}"/>
                  </a:ext>
                </a:extLst>
              </p14:cNvPr>
              <p14:cNvContentPartPr/>
              <p14:nvPr/>
            </p14:nvContentPartPr>
            <p14:xfrm>
              <a:off x="5447414" y="3102200"/>
              <a:ext cx="84960" cy="1206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7A25E1F4-7ADC-4231-BCCA-9FB4AF2DE004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5429414" y="3084200"/>
                <a:ext cx="120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24588C5-B5F0-4477-ABB5-70AAB4849F47}"/>
                  </a:ext>
                </a:extLst>
              </p14:cNvPr>
              <p14:cNvContentPartPr/>
              <p14:nvPr/>
            </p14:nvContentPartPr>
            <p14:xfrm>
              <a:off x="5583854" y="3104000"/>
              <a:ext cx="184680" cy="936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24588C5-B5F0-4477-ABB5-70AAB4849F47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5565854" y="3086000"/>
                <a:ext cx="2203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AA90826-F0D4-41CF-8460-C87C3B073431}"/>
                  </a:ext>
                </a:extLst>
              </p14:cNvPr>
              <p14:cNvContentPartPr/>
              <p14:nvPr/>
            </p14:nvContentPartPr>
            <p14:xfrm>
              <a:off x="6016214" y="3124880"/>
              <a:ext cx="9000" cy="684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AA90826-F0D4-41CF-8460-C87C3B073431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5998214" y="3106880"/>
                <a:ext cx="446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72842075-FE93-4F1E-A5E2-2E85B1FF1656}"/>
                  </a:ext>
                </a:extLst>
              </p14:cNvPr>
              <p14:cNvContentPartPr/>
              <p14:nvPr/>
            </p14:nvContentPartPr>
            <p14:xfrm>
              <a:off x="5949254" y="3070520"/>
              <a:ext cx="178560" cy="3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72842075-FE93-4F1E-A5E2-2E85B1FF1656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5931254" y="3052520"/>
                <a:ext cx="2142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AA9F5E39-A152-4747-BDCD-92A066C9493C}"/>
                  </a:ext>
                </a:extLst>
              </p14:cNvPr>
              <p14:cNvContentPartPr/>
              <p14:nvPr/>
            </p14:nvContentPartPr>
            <p14:xfrm>
              <a:off x="6156974" y="3088520"/>
              <a:ext cx="11160" cy="8568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AA9F5E39-A152-4747-BDCD-92A066C9493C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6138974" y="3070520"/>
                <a:ext cx="468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081BE85-5560-47EB-A6B8-C5B038B0B1B8}"/>
                  </a:ext>
                </a:extLst>
              </p14:cNvPr>
              <p14:cNvContentPartPr/>
              <p14:nvPr/>
            </p14:nvContentPartPr>
            <p14:xfrm>
              <a:off x="6238694" y="3081680"/>
              <a:ext cx="19080" cy="993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081BE85-5560-47EB-A6B8-C5B038B0B1B8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6220694" y="3063680"/>
                <a:ext cx="547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D4EF022-69C0-496A-AECE-1D02F4F2E336}"/>
                  </a:ext>
                </a:extLst>
              </p14:cNvPr>
              <p14:cNvContentPartPr/>
              <p14:nvPr/>
            </p14:nvContentPartPr>
            <p14:xfrm>
              <a:off x="6164174" y="3101480"/>
              <a:ext cx="347400" cy="939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D4EF022-69C0-496A-AECE-1D02F4F2E336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6146174" y="3083480"/>
                <a:ext cx="3830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5951D1AF-EC0B-4DBA-A989-B065FEEECE07}"/>
                  </a:ext>
                </a:extLst>
              </p14:cNvPr>
              <p14:cNvContentPartPr/>
              <p14:nvPr/>
            </p14:nvContentPartPr>
            <p14:xfrm>
              <a:off x="6615974" y="3069800"/>
              <a:ext cx="171000" cy="1026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5951D1AF-EC0B-4DBA-A989-B065FEEECE07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6597936" y="3051800"/>
                <a:ext cx="206715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C3BF0DF2-F55E-4A02-9695-7DEA07FDC3F8}"/>
                  </a:ext>
                </a:extLst>
              </p14:cNvPr>
              <p14:cNvContentPartPr/>
              <p14:nvPr/>
            </p14:nvContentPartPr>
            <p14:xfrm>
              <a:off x="6855014" y="3068360"/>
              <a:ext cx="57960" cy="1047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C3BF0DF2-F55E-4A02-9695-7DEA07FDC3F8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837014" y="3050298"/>
                <a:ext cx="93600" cy="140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F278C4AB-0B30-40A1-B117-279533D8E82D}"/>
                  </a:ext>
                </a:extLst>
              </p14:cNvPr>
              <p14:cNvContentPartPr/>
              <p14:nvPr/>
            </p14:nvContentPartPr>
            <p14:xfrm>
              <a:off x="7012334" y="3057560"/>
              <a:ext cx="161280" cy="1209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F278C4AB-0B30-40A1-B117-279533D8E82D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6994334" y="3039560"/>
                <a:ext cx="1969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91981DB2-CFD0-403F-B237-EAF0EF6464D0}"/>
                  </a:ext>
                </a:extLst>
              </p14:cNvPr>
              <p14:cNvContentPartPr/>
              <p14:nvPr/>
            </p14:nvContentPartPr>
            <p14:xfrm>
              <a:off x="7211774" y="3069800"/>
              <a:ext cx="146880" cy="1245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91981DB2-CFD0-403F-B237-EAF0EF6464D0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7193774" y="3051800"/>
                <a:ext cx="182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97E6BC6-5022-446B-96E3-5A56D26B3110}"/>
                  </a:ext>
                </a:extLst>
              </p14:cNvPr>
              <p14:cNvContentPartPr/>
              <p14:nvPr/>
            </p14:nvContentPartPr>
            <p14:xfrm>
              <a:off x="7251014" y="3102200"/>
              <a:ext cx="154800" cy="342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97E6BC6-5022-446B-96E3-5A56D26B3110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7233014" y="3084200"/>
                <a:ext cx="19044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E36F0167-B3BC-4DFB-8775-903FA2FB6F3A}"/>
                  </a:ext>
                </a:extLst>
              </p14:cNvPr>
              <p14:cNvContentPartPr/>
              <p14:nvPr/>
            </p14:nvContentPartPr>
            <p14:xfrm>
              <a:off x="7433174" y="3073400"/>
              <a:ext cx="93960" cy="763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E36F0167-B3BC-4DFB-8775-903FA2FB6F3A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415174" y="3055315"/>
                <a:ext cx="129600" cy="112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F90B8381-69FF-4D79-B017-C17C5618A266}"/>
                  </a:ext>
                </a:extLst>
              </p14:cNvPr>
              <p14:cNvContentPartPr/>
              <p14:nvPr/>
            </p14:nvContentPartPr>
            <p14:xfrm>
              <a:off x="7483934" y="3155480"/>
              <a:ext cx="8280" cy="651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F90B8381-69FF-4D79-B017-C17C5618A266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7465934" y="3137579"/>
                <a:ext cx="43920" cy="100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C6DE9A19-C74F-47E8-BB4F-AF7805C06553}"/>
                  </a:ext>
                </a:extLst>
              </p14:cNvPr>
              <p14:cNvContentPartPr/>
              <p14:nvPr/>
            </p14:nvContentPartPr>
            <p14:xfrm>
              <a:off x="2812955" y="3094316"/>
              <a:ext cx="88560" cy="1702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C6DE9A19-C74F-47E8-BB4F-AF7805C06553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2794955" y="3076278"/>
                <a:ext cx="124200" cy="20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A3E323F-04F5-40DB-8673-5283D96C10B4}"/>
                  </a:ext>
                </a:extLst>
              </p14:cNvPr>
              <p14:cNvContentPartPr/>
              <p14:nvPr/>
            </p14:nvContentPartPr>
            <p14:xfrm>
              <a:off x="2894315" y="3083156"/>
              <a:ext cx="59400" cy="1756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A3E323F-04F5-40DB-8673-5283D96C10B4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2876315" y="3065119"/>
                <a:ext cx="95040" cy="211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97DBCE4E-99CB-4094-A258-A176B6DD8211}"/>
                  </a:ext>
                </a:extLst>
              </p14:cNvPr>
              <p14:cNvContentPartPr/>
              <p14:nvPr/>
            </p14:nvContentPartPr>
            <p14:xfrm>
              <a:off x="2853995" y="3172796"/>
              <a:ext cx="89640" cy="424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97DBCE4E-99CB-4094-A258-A176B6DD8211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2836067" y="3154796"/>
                <a:ext cx="125137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E34FE2B-6A70-4204-8C73-6ADE86070E7D}"/>
                  </a:ext>
                </a:extLst>
              </p14:cNvPr>
              <p14:cNvContentPartPr/>
              <p14:nvPr/>
            </p14:nvContentPartPr>
            <p14:xfrm>
              <a:off x="3152435" y="3083156"/>
              <a:ext cx="95400" cy="1882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E34FE2B-6A70-4204-8C73-6ADE86070E7D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3134435" y="3065156"/>
                <a:ext cx="1310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F05B385-7082-4206-AD86-2EA76275D478}"/>
                  </a:ext>
                </a:extLst>
              </p14:cNvPr>
              <p14:cNvContentPartPr/>
              <p14:nvPr/>
            </p14:nvContentPartPr>
            <p14:xfrm>
              <a:off x="3132275" y="3182156"/>
              <a:ext cx="91800" cy="442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F05B385-7082-4206-AD86-2EA76275D478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3114275" y="3164156"/>
                <a:ext cx="1274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F7FBDF1-14DB-42FB-B99E-C90698C0158A}"/>
                  </a:ext>
                </a:extLst>
              </p14:cNvPr>
              <p14:cNvContentPartPr/>
              <p14:nvPr/>
            </p14:nvContentPartPr>
            <p14:xfrm>
              <a:off x="3287075" y="3133556"/>
              <a:ext cx="132480" cy="1512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F7FBDF1-14DB-42FB-B99E-C90698C0158A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3269075" y="3115556"/>
                <a:ext cx="1681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363021D1-F1D7-4091-988D-C3FBA6ED663F}"/>
                  </a:ext>
                </a:extLst>
              </p14:cNvPr>
              <p14:cNvContentPartPr/>
              <p14:nvPr/>
            </p14:nvContentPartPr>
            <p14:xfrm>
              <a:off x="3464915" y="3162716"/>
              <a:ext cx="81000" cy="1299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363021D1-F1D7-4091-988D-C3FBA6ED663F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3446995" y="3144716"/>
                <a:ext cx="116482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0113CA08-C87F-4AE2-9414-6C47ADE5A40A}"/>
                  </a:ext>
                </a:extLst>
              </p14:cNvPr>
              <p14:cNvContentPartPr/>
              <p14:nvPr/>
            </p14:nvContentPartPr>
            <p14:xfrm>
              <a:off x="3470315" y="3185036"/>
              <a:ext cx="96840" cy="3168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0113CA08-C87F-4AE2-9414-6C47ADE5A40A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3452315" y="3167036"/>
                <a:ext cx="1324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192B203F-5A34-4FE8-AF67-85A56238CD9A}"/>
                  </a:ext>
                </a:extLst>
              </p14:cNvPr>
              <p14:cNvContentPartPr/>
              <p14:nvPr/>
            </p14:nvContentPartPr>
            <p14:xfrm>
              <a:off x="3589475" y="3142556"/>
              <a:ext cx="85320" cy="1479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192B203F-5A34-4FE8-AF67-85A56238CD9A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3571475" y="3124556"/>
                <a:ext cx="1209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1D93BCEB-A49C-4B07-A3BA-9BF3621A14C8}"/>
                  </a:ext>
                </a:extLst>
              </p14:cNvPr>
              <p14:cNvContentPartPr/>
              <p14:nvPr/>
            </p14:nvContentPartPr>
            <p14:xfrm>
              <a:off x="3588395" y="3175316"/>
              <a:ext cx="75240" cy="360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1D93BCEB-A49C-4B07-A3BA-9BF3621A14C8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3570395" y="3157316"/>
                <a:ext cx="1108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223BA5B-F8FE-4421-8488-04F297547806}"/>
                  </a:ext>
                </a:extLst>
              </p14:cNvPr>
              <p14:cNvContentPartPr/>
              <p14:nvPr/>
            </p14:nvContentPartPr>
            <p14:xfrm>
              <a:off x="3810515" y="3114476"/>
              <a:ext cx="89280" cy="15084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223BA5B-F8FE-4421-8488-04F297547806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3792587" y="3096476"/>
                <a:ext cx="124777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F05C479A-BB4F-4910-8D83-2D9DB9090325}"/>
                  </a:ext>
                </a:extLst>
              </p14:cNvPr>
              <p14:cNvContentPartPr/>
              <p14:nvPr/>
            </p14:nvContentPartPr>
            <p14:xfrm>
              <a:off x="3945875" y="3110516"/>
              <a:ext cx="126000" cy="1486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F05C479A-BB4F-4910-8D83-2D9DB9090325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3927823" y="3092516"/>
                <a:ext cx="161742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D3DE2CD-6F23-4FB6-B16E-99138EFA81CD}"/>
                  </a:ext>
                </a:extLst>
              </p14:cNvPr>
              <p14:cNvContentPartPr/>
              <p14:nvPr/>
            </p14:nvContentPartPr>
            <p14:xfrm>
              <a:off x="3949475" y="3164156"/>
              <a:ext cx="136800" cy="334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D3DE2CD-6F23-4FB6-B16E-99138EFA81CD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3931475" y="3146156"/>
                <a:ext cx="1724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8CD5882-2019-42DD-B456-E2B901445C23}"/>
                  </a:ext>
                </a:extLst>
              </p14:cNvPr>
              <p14:cNvContentPartPr/>
              <p14:nvPr/>
            </p14:nvContentPartPr>
            <p14:xfrm>
              <a:off x="4145675" y="3131036"/>
              <a:ext cx="302760" cy="1465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8CD5882-2019-42DD-B456-E2B901445C23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4127675" y="3113036"/>
                <a:ext cx="3384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5B940FC-C82F-4AE4-93C2-1E3321E4793A}"/>
                  </a:ext>
                </a:extLst>
              </p14:cNvPr>
              <p14:cNvContentPartPr/>
              <p14:nvPr/>
            </p14:nvContentPartPr>
            <p14:xfrm>
              <a:off x="4498115" y="3172796"/>
              <a:ext cx="186840" cy="950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5B940FC-C82F-4AE4-93C2-1E3321E4793A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4480115" y="3154796"/>
                <a:ext cx="22248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F2942225-9BB9-4D4B-9AC6-8CD9DE064113}"/>
                  </a:ext>
                </a:extLst>
              </p14:cNvPr>
              <p14:cNvContentPartPr/>
              <p14:nvPr/>
            </p14:nvContentPartPr>
            <p14:xfrm>
              <a:off x="4764155" y="3167036"/>
              <a:ext cx="34560" cy="1058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F2942225-9BB9-4D4B-9AC6-8CD9DE064113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4745966" y="3149036"/>
                <a:ext cx="70575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72E3661E-E837-4AA5-9E84-9DC43E56E95D}"/>
                  </a:ext>
                </a:extLst>
              </p14:cNvPr>
              <p14:cNvContentPartPr/>
              <p14:nvPr/>
            </p14:nvContentPartPr>
            <p14:xfrm>
              <a:off x="4850915" y="3164156"/>
              <a:ext cx="101880" cy="10836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72E3661E-E837-4AA5-9E84-9DC43E56E95D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4832915" y="3146216"/>
                <a:ext cx="137520" cy="143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05F1657F-F88E-4480-9753-E95F7E571C3F}"/>
                  </a:ext>
                </a:extLst>
              </p14:cNvPr>
              <p14:cNvContentPartPr/>
              <p14:nvPr/>
            </p14:nvContentPartPr>
            <p14:xfrm>
              <a:off x="5044235" y="3128876"/>
              <a:ext cx="26280" cy="1652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05F1657F-F88E-4480-9753-E95F7E571C3F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5026235" y="3110876"/>
                <a:ext cx="619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A6E8B9E-72CC-47DE-A34A-BE2C68978813}"/>
                  </a:ext>
                </a:extLst>
              </p14:cNvPr>
              <p14:cNvContentPartPr/>
              <p14:nvPr/>
            </p14:nvContentPartPr>
            <p14:xfrm>
              <a:off x="5132435" y="3137156"/>
              <a:ext cx="76320" cy="1335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A6E8B9E-72CC-47DE-A34A-BE2C68978813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5114435" y="3119107"/>
                <a:ext cx="111960" cy="169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D40D3CAA-8567-4803-9501-5E34B7FA3D55}"/>
                  </a:ext>
                </a:extLst>
              </p14:cNvPr>
              <p14:cNvContentPartPr/>
              <p14:nvPr/>
            </p14:nvContentPartPr>
            <p14:xfrm>
              <a:off x="5044235" y="3185756"/>
              <a:ext cx="211680" cy="313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D40D3CAA-8567-4803-9501-5E34B7FA3D55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5026235" y="3167547"/>
                <a:ext cx="247320" cy="67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AA7F77E8-64B2-423F-A7B9-66E3956D2B36}"/>
                  </a:ext>
                </a:extLst>
              </p14:cNvPr>
              <p14:cNvContentPartPr/>
              <p14:nvPr/>
            </p14:nvContentPartPr>
            <p14:xfrm>
              <a:off x="7734155" y="3070196"/>
              <a:ext cx="113400" cy="1652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AA7F77E8-64B2-423F-A7B9-66E3956D2B36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7716155" y="3052196"/>
                <a:ext cx="149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75AACCF9-C35C-4BCD-A5E0-59BBCCC52677}"/>
                  </a:ext>
                </a:extLst>
              </p14:cNvPr>
              <p14:cNvContentPartPr/>
              <p14:nvPr/>
            </p14:nvContentPartPr>
            <p14:xfrm>
              <a:off x="7906595" y="3111596"/>
              <a:ext cx="165600" cy="11124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75AACCF9-C35C-4BCD-A5E0-59BBCCC52677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7888595" y="3093596"/>
                <a:ext cx="2012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9A1E3FE-929D-4D28-BC41-58D36E3882AE}"/>
                  </a:ext>
                </a:extLst>
              </p14:cNvPr>
              <p14:cNvContentPartPr/>
              <p14:nvPr/>
            </p14:nvContentPartPr>
            <p14:xfrm>
              <a:off x="8123315" y="3105836"/>
              <a:ext cx="101160" cy="1126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9A1E3FE-929D-4D28-BC41-58D36E3882AE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8105315" y="3087836"/>
                <a:ext cx="1368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129F2376-A319-4B67-AF41-331B8BA3F301}"/>
                  </a:ext>
                </a:extLst>
              </p14:cNvPr>
              <p14:cNvContentPartPr/>
              <p14:nvPr/>
            </p14:nvContentPartPr>
            <p14:xfrm>
              <a:off x="8283155" y="3089276"/>
              <a:ext cx="102960" cy="500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129F2376-A319-4B67-AF41-331B8BA3F301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8265155" y="3071276"/>
                <a:ext cx="1386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EBF0E0E-778D-463E-9AFB-18C337D7903D}"/>
                  </a:ext>
                </a:extLst>
              </p14:cNvPr>
              <p14:cNvContentPartPr/>
              <p14:nvPr/>
            </p14:nvContentPartPr>
            <p14:xfrm>
              <a:off x="8368115" y="3151196"/>
              <a:ext cx="29880" cy="579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EBF0E0E-778D-463E-9AFB-18C337D7903D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8350115" y="3133307"/>
                <a:ext cx="65520" cy="93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C29B26F1-822E-42AD-9E1C-57B7A76147D3}"/>
                  </a:ext>
                </a:extLst>
              </p14:cNvPr>
              <p14:cNvContentPartPr/>
              <p14:nvPr/>
            </p14:nvContentPartPr>
            <p14:xfrm>
              <a:off x="8630195" y="3089276"/>
              <a:ext cx="15480" cy="14904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C29B26F1-822E-42AD-9E1C-57B7A76147D3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8612195" y="3071232"/>
                <a:ext cx="51120" cy="184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11A5CE5F-2C16-4882-974D-D1FE0478811E}"/>
                  </a:ext>
                </a:extLst>
              </p14:cNvPr>
              <p14:cNvContentPartPr/>
              <p14:nvPr/>
            </p14:nvContentPartPr>
            <p14:xfrm>
              <a:off x="8729915" y="3086396"/>
              <a:ext cx="38160" cy="1303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11A5CE5F-2C16-4882-974D-D1FE0478811E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8711915" y="3068396"/>
                <a:ext cx="738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9B0B56E-08F5-4A5F-9629-DDEBCA5A4A6E}"/>
                  </a:ext>
                </a:extLst>
              </p14:cNvPr>
              <p14:cNvContentPartPr/>
              <p14:nvPr/>
            </p14:nvContentPartPr>
            <p14:xfrm>
              <a:off x="8759435" y="3079916"/>
              <a:ext cx="82440" cy="133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9B0B56E-08F5-4A5F-9629-DDEBCA5A4A6E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8741435" y="3061916"/>
                <a:ext cx="1180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CAAD44FB-22FB-4DE7-B76F-88BC4BA1DF9D}"/>
                  </a:ext>
                </a:extLst>
              </p14:cNvPr>
              <p14:cNvContentPartPr/>
              <p14:nvPr/>
            </p14:nvContentPartPr>
            <p14:xfrm>
              <a:off x="8775995" y="3134636"/>
              <a:ext cx="49320" cy="432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CAAD44FB-22FB-4DE7-B76F-88BC4BA1DF9D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8757995" y="3116636"/>
                <a:ext cx="849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86D6E65E-E3BB-4FED-A2A9-630354B07D60}"/>
                  </a:ext>
                </a:extLst>
              </p14:cNvPr>
              <p14:cNvContentPartPr/>
              <p14:nvPr/>
            </p14:nvContentPartPr>
            <p14:xfrm>
              <a:off x="1046075" y="3492281"/>
              <a:ext cx="84600" cy="12024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86D6E65E-E3BB-4FED-A2A9-630354B07D60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1028075" y="3474281"/>
                <a:ext cx="120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2166136-8563-4C42-8B7C-F3326854BEB9}"/>
                  </a:ext>
                </a:extLst>
              </p14:cNvPr>
              <p14:cNvContentPartPr/>
              <p14:nvPr/>
            </p14:nvContentPartPr>
            <p14:xfrm>
              <a:off x="1164875" y="3478241"/>
              <a:ext cx="135720" cy="1155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2166136-8563-4C42-8B7C-F3326854BEB9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1146875" y="3460241"/>
                <a:ext cx="171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5955BD6D-5626-43B8-9AA8-5F38E5ABF508}"/>
                  </a:ext>
                </a:extLst>
              </p14:cNvPr>
              <p14:cNvContentPartPr/>
              <p14:nvPr/>
            </p14:nvContentPartPr>
            <p14:xfrm>
              <a:off x="1173515" y="3551681"/>
              <a:ext cx="77400" cy="252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5955BD6D-5626-43B8-9AA8-5F38E5ABF508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1155515" y="3533681"/>
                <a:ext cx="1130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122F9CB7-9BB9-4206-8E9D-E30835436641}"/>
                  </a:ext>
                </a:extLst>
              </p14:cNvPr>
              <p14:cNvContentPartPr/>
              <p14:nvPr/>
            </p14:nvContentPartPr>
            <p14:xfrm>
              <a:off x="1362155" y="3467801"/>
              <a:ext cx="153360" cy="1346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122F9CB7-9BB9-4206-8E9D-E30835436641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1344155" y="3449801"/>
                <a:ext cx="1890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67BA48BF-32D3-45CB-87C9-492502ED4AB1}"/>
                  </a:ext>
                </a:extLst>
              </p14:cNvPr>
              <p14:cNvContentPartPr/>
              <p14:nvPr/>
            </p14:nvContentPartPr>
            <p14:xfrm>
              <a:off x="1549715" y="3476801"/>
              <a:ext cx="112680" cy="1314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67BA48BF-32D3-45CB-87C9-492502ED4AB1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1531772" y="3458801"/>
                <a:ext cx="148206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C750B594-1FE0-4E90-8403-BDB795BB3D6C}"/>
                  </a:ext>
                </a:extLst>
              </p14:cNvPr>
              <p14:cNvContentPartPr/>
              <p14:nvPr/>
            </p14:nvContentPartPr>
            <p14:xfrm>
              <a:off x="1722155" y="3481481"/>
              <a:ext cx="184680" cy="11520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C750B594-1FE0-4E90-8403-BDB795BB3D6C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1704155" y="3463481"/>
                <a:ext cx="220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0CE67C25-A478-4ABF-AC33-71C88CD8373C}"/>
                  </a:ext>
                </a:extLst>
              </p14:cNvPr>
              <p14:cNvContentPartPr/>
              <p14:nvPr/>
            </p14:nvContentPartPr>
            <p14:xfrm>
              <a:off x="1955075" y="3494441"/>
              <a:ext cx="35640" cy="11232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0CE67C25-A478-4ABF-AC33-71C88CD8373C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1936891" y="3476383"/>
                <a:ext cx="71644" cy="148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3DEB1FD5-FDFC-42ED-9BE9-35AA737B4074}"/>
                  </a:ext>
                </a:extLst>
              </p14:cNvPr>
              <p14:cNvContentPartPr/>
              <p14:nvPr/>
            </p14:nvContentPartPr>
            <p14:xfrm>
              <a:off x="2072795" y="3458801"/>
              <a:ext cx="97560" cy="12564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3DEB1FD5-FDFC-42ED-9BE9-35AA737B4074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2054861" y="3440801"/>
                <a:ext cx="133069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E7205B96-2E33-4384-BF93-2890978B3144}"/>
                  </a:ext>
                </a:extLst>
              </p14:cNvPr>
              <p14:cNvContentPartPr/>
              <p14:nvPr/>
            </p14:nvContentPartPr>
            <p14:xfrm>
              <a:off x="2238395" y="3470321"/>
              <a:ext cx="19080" cy="13644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E7205B96-2E33-4384-BF93-2890978B3144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2220395" y="3452321"/>
                <a:ext cx="547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F06465FF-B904-426E-B471-6BFE8A331D9B}"/>
                  </a:ext>
                </a:extLst>
              </p14:cNvPr>
              <p14:cNvContentPartPr/>
              <p14:nvPr/>
            </p14:nvContentPartPr>
            <p14:xfrm>
              <a:off x="2326235" y="3467801"/>
              <a:ext cx="15840" cy="1375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F06465FF-B904-426E-B471-6BFE8A331D9B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2308235" y="3449801"/>
                <a:ext cx="514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E2FA87BB-B318-43CD-B546-0DE75824E268}"/>
                  </a:ext>
                </a:extLst>
              </p14:cNvPr>
              <p14:cNvContentPartPr/>
              <p14:nvPr/>
            </p14:nvContentPartPr>
            <p14:xfrm>
              <a:off x="2256395" y="3534761"/>
              <a:ext cx="95400" cy="1368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E2FA87BB-B318-43CD-B546-0DE75824E268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2238395" y="3517223"/>
                <a:ext cx="131040" cy="48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364BD06D-7306-4464-9274-A4811DEC06AC}"/>
                  </a:ext>
                </a:extLst>
              </p14:cNvPr>
              <p14:cNvContentPartPr/>
              <p14:nvPr/>
            </p14:nvContentPartPr>
            <p14:xfrm>
              <a:off x="2562395" y="3519641"/>
              <a:ext cx="89640" cy="914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364BD06D-7306-4464-9274-A4811DEC06AC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2544395" y="3501641"/>
                <a:ext cx="1252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FC933311-E1FB-495C-8A00-6DEA166EE282}"/>
                  </a:ext>
                </a:extLst>
              </p14:cNvPr>
              <p14:cNvContentPartPr/>
              <p14:nvPr/>
            </p14:nvContentPartPr>
            <p14:xfrm>
              <a:off x="2712515" y="3509201"/>
              <a:ext cx="129600" cy="1274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FC933311-E1FB-495C-8A00-6DEA166EE282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694515" y="3491201"/>
                <a:ext cx="165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E360A8EF-4170-4590-B163-45DA82C6F082}"/>
                  </a:ext>
                </a:extLst>
              </p14:cNvPr>
              <p14:cNvContentPartPr/>
              <p14:nvPr/>
            </p14:nvContentPartPr>
            <p14:xfrm>
              <a:off x="3054515" y="3510281"/>
              <a:ext cx="121680" cy="1404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E360A8EF-4170-4590-B163-45DA82C6F082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3036462" y="3492281"/>
                <a:ext cx="157426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9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1C16BC8D-1AFA-4E7B-867C-7984D7FF7436}"/>
                  </a:ext>
                </a:extLst>
              </p14:cNvPr>
              <p14:cNvContentPartPr/>
              <p14:nvPr/>
            </p14:nvContentPartPr>
            <p14:xfrm>
              <a:off x="3075755" y="3563561"/>
              <a:ext cx="104760" cy="291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1C16BC8D-1AFA-4E7B-867C-7984D7FF7436}"/>
                  </a:ext>
                </a:extLst>
              </p:cNvPr>
              <p:cNvPicPr/>
              <p:nvPr/>
            </p:nvPicPr>
            <p:blipFill>
              <a:blip r:embed="rId510"/>
              <a:stretch>
                <a:fillRect/>
              </a:stretch>
            </p:blipFill>
            <p:spPr>
              <a:xfrm>
                <a:off x="3057755" y="3545781"/>
                <a:ext cx="140400" cy="64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1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48ED8C3C-C8E6-4CD6-8C77-68B8F8038438}"/>
                  </a:ext>
                </a:extLst>
              </p14:cNvPr>
              <p14:cNvContentPartPr/>
              <p14:nvPr/>
            </p14:nvContentPartPr>
            <p14:xfrm>
              <a:off x="3345035" y="3530441"/>
              <a:ext cx="101160" cy="10908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48ED8C3C-C8E6-4CD6-8C77-68B8F8038438}"/>
                  </a:ext>
                </a:extLst>
              </p:cNvPr>
              <p:cNvPicPr/>
              <p:nvPr/>
            </p:nvPicPr>
            <p:blipFill>
              <a:blip r:embed="rId512"/>
              <a:stretch>
                <a:fillRect/>
              </a:stretch>
            </p:blipFill>
            <p:spPr>
              <a:xfrm>
                <a:off x="3327035" y="3512441"/>
                <a:ext cx="1368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3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0508E673-C8C8-4832-9127-D130CD88E9A8}"/>
                  </a:ext>
                </a:extLst>
              </p14:cNvPr>
              <p14:cNvContentPartPr/>
              <p14:nvPr/>
            </p14:nvContentPartPr>
            <p14:xfrm>
              <a:off x="3477155" y="3517841"/>
              <a:ext cx="117720" cy="1195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0508E673-C8C8-4832-9127-D130CD88E9A8}"/>
                  </a:ext>
                </a:extLst>
              </p:cNvPr>
              <p:cNvPicPr/>
              <p:nvPr/>
            </p:nvPicPr>
            <p:blipFill>
              <a:blip r:embed="rId514"/>
              <a:stretch>
                <a:fillRect/>
              </a:stretch>
            </p:blipFill>
            <p:spPr>
              <a:xfrm>
                <a:off x="3459155" y="3499841"/>
                <a:ext cx="1533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FECA222-0FE0-4B1A-B95C-EBA88CFE3765}"/>
                  </a:ext>
                </a:extLst>
              </p14:cNvPr>
              <p14:cNvContentPartPr/>
              <p14:nvPr/>
            </p14:nvContentPartPr>
            <p14:xfrm>
              <a:off x="3658955" y="3512441"/>
              <a:ext cx="87840" cy="1162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FECA222-0FE0-4B1A-B95C-EBA88CFE3765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3640955" y="3494441"/>
                <a:ext cx="123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36A18EED-848F-4112-A2C7-82F0FE29057D}"/>
                  </a:ext>
                </a:extLst>
              </p14:cNvPr>
              <p14:cNvContentPartPr/>
              <p14:nvPr/>
            </p14:nvContentPartPr>
            <p14:xfrm>
              <a:off x="3874955" y="3495161"/>
              <a:ext cx="122040" cy="10512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36A18EED-848F-4112-A2C7-82F0FE29057D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3856902" y="3477161"/>
                <a:ext cx="157785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6D40B096-55F5-479B-98AE-ABF976F84076}"/>
                  </a:ext>
                </a:extLst>
              </p14:cNvPr>
              <p14:cNvContentPartPr/>
              <p14:nvPr/>
            </p14:nvContentPartPr>
            <p14:xfrm>
              <a:off x="4021475" y="3457001"/>
              <a:ext cx="102240" cy="1278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6D40B096-55F5-479B-98AE-ABF976F84076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4003475" y="3439001"/>
                <a:ext cx="1378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1AB16D11-F3CA-4DAB-A8AD-C5F5694B5E81}"/>
                  </a:ext>
                </a:extLst>
              </p14:cNvPr>
              <p14:cNvContentPartPr/>
              <p14:nvPr/>
            </p14:nvContentPartPr>
            <p14:xfrm>
              <a:off x="4027235" y="3520361"/>
              <a:ext cx="90720" cy="172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1AB16D11-F3CA-4DAB-A8AD-C5F5694B5E81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4009235" y="3502361"/>
                <a:ext cx="126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FF918BC4-34A6-4143-8887-3E047F821830}"/>
                  </a:ext>
                </a:extLst>
              </p14:cNvPr>
              <p14:cNvContentPartPr/>
              <p14:nvPr/>
            </p14:nvContentPartPr>
            <p14:xfrm>
              <a:off x="4248995" y="3453401"/>
              <a:ext cx="96120" cy="1551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FF918BC4-34A6-4143-8887-3E047F821830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4230995" y="3435401"/>
                <a:ext cx="1317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87E40407-2D20-4A06-9C03-2B47356A654B}"/>
                  </a:ext>
                </a:extLst>
              </p14:cNvPr>
              <p14:cNvContentPartPr/>
              <p14:nvPr/>
            </p14:nvContentPartPr>
            <p14:xfrm>
              <a:off x="4417475" y="3494441"/>
              <a:ext cx="59400" cy="100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87E40407-2D20-4A06-9C03-2B47356A654B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4399475" y="3476441"/>
                <a:ext cx="950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E059E818-F70E-404D-9556-78C04A17B89C}"/>
                  </a:ext>
                </a:extLst>
              </p14:cNvPr>
              <p14:cNvContentPartPr/>
              <p14:nvPr/>
            </p14:nvContentPartPr>
            <p14:xfrm>
              <a:off x="4587035" y="3475001"/>
              <a:ext cx="120600" cy="10980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E059E818-F70E-404D-9556-78C04A17B89C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4569035" y="3457060"/>
                <a:ext cx="156240" cy="1453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A2714799-63BA-4E94-BDAF-AA8F5E349C56}"/>
                  </a:ext>
                </a:extLst>
              </p14:cNvPr>
              <p14:cNvContentPartPr/>
              <p14:nvPr/>
            </p14:nvContentPartPr>
            <p14:xfrm>
              <a:off x="4792595" y="3433601"/>
              <a:ext cx="120600" cy="1450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A2714799-63BA-4E94-BDAF-AA8F5E349C56}"/>
                  </a:ext>
                </a:extLst>
              </p:cNvPr>
              <p:cNvPicPr/>
              <p:nvPr/>
            </p:nvPicPr>
            <p:blipFill>
              <a:blip r:embed="rId530"/>
              <a:stretch>
                <a:fillRect/>
              </a:stretch>
            </p:blipFill>
            <p:spPr>
              <a:xfrm>
                <a:off x="4774595" y="3415601"/>
                <a:ext cx="1562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56F1C872-8BFB-4BDB-9480-7D3E78C95479}"/>
                  </a:ext>
                </a:extLst>
              </p14:cNvPr>
              <p14:cNvContentPartPr/>
              <p14:nvPr/>
            </p14:nvContentPartPr>
            <p14:xfrm>
              <a:off x="4995275" y="3547001"/>
              <a:ext cx="13680" cy="144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56F1C872-8BFB-4BDB-9480-7D3E78C95479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4977275" y="3528539"/>
                <a:ext cx="49320" cy="50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A84543D6-5051-4B6E-93A3-0207ED3E3E4A}"/>
                  </a:ext>
                </a:extLst>
              </p14:cNvPr>
              <p14:cNvContentPartPr/>
              <p14:nvPr/>
            </p14:nvContentPartPr>
            <p14:xfrm>
              <a:off x="9080813" y="3026991"/>
              <a:ext cx="108360" cy="9000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A84543D6-5051-4B6E-93A3-0207ED3E3E4A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9062813" y="3009063"/>
                <a:ext cx="144000" cy="1254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E7C401B5-9773-482C-8AF9-83776AB58BFB}"/>
                  </a:ext>
                </a:extLst>
              </p14:cNvPr>
              <p14:cNvContentPartPr/>
              <p14:nvPr/>
            </p14:nvContentPartPr>
            <p14:xfrm>
              <a:off x="9144533" y="3104751"/>
              <a:ext cx="26640" cy="8424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E7C401B5-9773-482C-8AF9-83776AB58BFB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9126533" y="3086828"/>
                <a:ext cx="62280" cy="119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019C0664-E9DB-4666-85F5-79CD9D66D07B}"/>
                  </a:ext>
                </a:extLst>
              </p14:cNvPr>
              <p14:cNvContentPartPr/>
              <p14:nvPr/>
            </p14:nvContentPartPr>
            <p14:xfrm>
              <a:off x="9295013" y="3046791"/>
              <a:ext cx="127080" cy="1227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019C0664-E9DB-4666-85F5-79CD9D66D07B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9277013" y="3028791"/>
                <a:ext cx="1627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0493F4EF-8F37-4B8E-903E-AED0EE8D108C}"/>
                  </a:ext>
                </a:extLst>
              </p14:cNvPr>
              <p14:cNvContentPartPr/>
              <p14:nvPr/>
            </p14:nvContentPartPr>
            <p14:xfrm>
              <a:off x="9515333" y="3030951"/>
              <a:ext cx="132120" cy="1285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0493F4EF-8F37-4B8E-903E-AED0EE8D108C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9497333" y="3012951"/>
                <a:ext cx="1677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25D63FEA-1D47-4EB7-9E9F-63FEB9B290C1}"/>
                  </a:ext>
                </a:extLst>
              </p14:cNvPr>
              <p14:cNvContentPartPr/>
              <p14:nvPr/>
            </p14:nvContentPartPr>
            <p14:xfrm>
              <a:off x="9811973" y="3014031"/>
              <a:ext cx="136440" cy="1623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25D63FEA-1D47-4EB7-9E9F-63FEB9B290C1}"/>
                  </a:ext>
                </a:extLst>
              </p:cNvPr>
              <p:cNvPicPr/>
              <p:nvPr/>
            </p:nvPicPr>
            <p:blipFill>
              <a:blip r:embed="rId542"/>
              <a:stretch>
                <a:fillRect/>
              </a:stretch>
            </p:blipFill>
            <p:spPr>
              <a:xfrm>
                <a:off x="9793973" y="2996031"/>
                <a:ext cx="1720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6B136D4-6F3B-4041-9BE3-E18C71E03AAD}"/>
                  </a:ext>
                </a:extLst>
              </p14:cNvPr>
              <p14:cNvContentPartPr/>
              <p14:nvPr/>
            </p14:nvContentPartPr>
            <p14:xfrm>
              <a:off x="9966053" y="3029871"/>
              <a:ext cx="115920" cy="11304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6B136D4-6F3B-4041-9BE3-E18C71E03AAD}"/>
                  </a:ext>
                </a:extLst>
              </p:cNvPr>
              <p:cNvPicPr/>
              <p:nvPr/>
            </p:nvPicPr>
            <p:blipFill>
              <a:blip r:embed="rId544"/>
              <a:stretch>
                <a:fillRect/>
              </a:stretch>
            </p:blipFill>
            <p:spPr>
              <a:xfrm>
                <a:off x="9948053" y="3011871"/>
                <a:ext cx="151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46552241-2613-4DA3-B00E-3EF6E0BE47EF}"/>
                  </a:ext>
                </a:extLst>
              </p14:cNvPr>
              <p14:cNvContentPartPr/>
              <p14:nvPr/>
            </p14:nvContentPartPr>
            <p14:xfrm>
              <a:off x="10134533" y="2985591"/>
              <a:ext cx="103680" cy="745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46552241-2613-4DA3-B00E-3EF6E0BE47EF}"/>
                  </a:ext>
                </a:extLst>
              </p:cNvPr>
              <p:cNvPicPr/>
              <p:nvPr/>
            </p:nvPicPr>
            <p:blipFill>
              <a:blip r:embed="rId546"/>
              <a:stretch>
                <a:fillRect/>
              </a:stretch>
            </p:blipFill>
            <p:spPr>
              <a:xfrm>
                <a:off x="10116533" y="2967678"/>
                <a:ext cx="139320" cy="109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AF7CF680-D1D4-40C6-A692-C94FFCEFC850}"/>
                  </a:ext>
                </a:extLst>
              </p14:cNvPr>
              <p14:cNvContentPartPr/>
              <p14:nvPr/>
            </p14:nvContentPartPr>
            <p14:xfrm>
              <a:off x="10196813" y="3051471"/>
              <a:ext cx="14040" cy="1220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AF7CF680-D1D4-40C6-A692-C94FFCEFC850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10178813" y="3033471"/>
                <a:ext cx="49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8C3BBAFE-A1BE-4B03-95EA-C5BBE34CA716}"/>
                  </a:ext>
                </a:extLst>
              </p14:cNvPr>
              <p14:cNvContentPartPr/>
              <p14:nvPr/>
            </p14:nvContentPartPr>
            <p14:xfrm>
              <a:off x="791195" y="3495161"/>
              <a:ext cx="70200" cy="1317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8C3BBAFE-A1BE-4B03-95EA-C5BBE34CA716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773195" y="3477161"/>
                <a:ext cx="105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2470F807-ACD3-481E-BAF3-D0F8C85FB887}"/>
                  </a:ext>
                </a:extLst>
              </p14:cNvPr>
              <p14:cNvContentPartPr/>
              <p14:nvPr/>
            </p14:nvContentPartPr>
            <p14:xfrm>
              <a:off x="777515" y="3532601"/>
              <a:ext cx="96840" cy="349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2470F807-ACD3-481E-BAF3-D0F8C85FB887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759582" y="3514413"/>
                <a:ext cx="132348" cy="70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77787882-6BB9-4BBF-AEAC-489B4BDC9D38}"/>
                  </a:ext>
                </a:extLst>
              </p14:cNvPr>
              <p14:cNvContentPartPr/>
              <p14:nvPr/>
            </p14:nvContentPartPr>
            <p14:xfrm>
              <a:off x="732773" y="3504876"/>
              <a:ext cx="72360" cy="2030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77787882-6BB9-4BBF-AEAC-489B4BDC9D38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714773" y="3486876"/>
                <a:ext cx="108000" cy="23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1106842F-BAE1-409B-AE9A-9A7EE69E8346}"/>
              </a:ext>
            </a:extLst>
          </p:cNvPr>
          <p:cNvGrpSpPr/>
          <p:nvPr/>
        </p:nvGrpSpPr>
        <p:grpSpPr>
          <a:xfrm>
            <a:off x="322303" y="3046649"/>
            <a:ext cx="231480" cy="201600"/>
            <a:chOff x="322303" y="3046649"/>
            <a:chExt cx="231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68DA337-B218-439C-8BBE-880090431472}"/>
                    </a:ext>
                  </a:extLst>
                </p14:cNvPr>
                <p14:cNvContentPartPr/>
                <p14:nvPr/>
              </p14:nvContentPartPr>
              <p14:xfrm>
                <a:off x="322303" y="3046649"/>
                <a:ext cx="177480" cy="20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68DA337-B218-439C-8BBE-880090431472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304663" y="3028649"/>
                  <a:ext cx="213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53D1DE-400B-4A23-A4C4-C0023F772FE8}"/>
                    </a:ext>
                  </a:extLst>
                </p14:cNvPr>
                <p14:cNvContentPartPr/>
                <p14:nvPr/>
              </p14:nvContentPartPr>
              <p14:xfrm>
                <a:off x="530383" y="3208649"/>
                <a:ext cx="23400" cy="19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53D1DE-400B-4A23-A4C4-C0023F772FE8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12743" y="3191009"/>
                  <a:ext cx="5904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789AD91-AFCD-4D11-9CD4-39ACC1D0663D}"/>
                  </a:ext>
                </a:extLst>
              </p14:cNvPr>
              <p14:cNvContentPartPr/>
              <p14:nvPr/>
            </p14:nvContentPartPr>
            <p14:xfrm>
              <a:off x="407983" y="4746569"/>
              <a:ext cx="187200" cy="172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789AD91-AFCD-4D11-9CD4-39ACC1D0663D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389983" y="4728569"/>
                <a:ext cx="22284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2140B915-172A-401D-BC79-89C4E2777E85}"/>
              </a:ext>
            </a:extLst>
          </p:cNvPr>
          <p:cNvGrpSpPr/>
          <p:nvPr/>
        </p:nvGrpSpPr>
        <p:grpSpPr>
          <a:xfrm>
            <a:off x="7779507" y="830893"/>
            <a:ext cx="210600" cy="193320"/>
            <a:chOff x="7779507" y="830893"/>
            <a:chExt cx="2106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C01EBB-A2B3-4770-96A6-BDBE5456D72F}"/>
                    </a:ext>
                  </a:extLst>
                </p14:cNvPr>
                <p14:cNvContentPartPr/>
                <p14:nvPr/>
              </p14:nvContentPartPr>
              <p14:xfrm>
                <a:off x="7779507" y="849613"/>
                <a:ext cx="35640" cy="174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C01EBB-A2B3-4770-96A6-BDBE5456D72F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7761507" y="831613"/>
                  <a:ext cx="71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3ADD44C-5AD1-4B59-99F3-73F2D2EBF9B9}"/>
                    </a:ext>
                  </a:extLst>
                </p14:cNvPr>
                <p14:cNvContentPartPr/>
                <p14:nvPr/>
              </p14:nvContentPartPr>
              <p14:xfrm>
                <a:off x="7890747" y="830893"/>
                <a:ext cx="99360" cy="160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3ADD44C-5AD1-4B59-99F3-73F2D2EBF9B9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7873107" y="812893"/>
                  <a:ext cx="135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8A7C35-195A-4349-B3EC-2458E91E35B0}"/>
                    </a:ext>
                  </a:extLst>
                </p14:cNvPr>
                <p14:cNvContentPartPr/>
                <p14:nvPr/>
              </p14:nvContentPartPr>
              <p14:xfrm>
                <a:off x="7899027" y="897493"/>
                <a:ext cx="72720" cy="14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8A7C35-195A-4349-B3EC-2458E91E35B0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881387" y="879493"/>
                  <a:ext cx="10836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CE638CC-B747-49ED-8D9F-8AD70F6308F8}"/>
              </a:ext>
            </a:extLst>
          </p:cNvPr>
          <p:cNvGrpSpPr/>
          <p:nvPr/>
        </p:nvGrpSpPr>
        <p:grpSpPr>
          <a:xfrm>
            <a:off x="8245347" y="821893"/>
            <a:ext cx="439560" cy="175680"/>
            <a:chOff x="8245347" y="821893"/>
            <a:chExt cx="43956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B4ED65-900C-47C8-AF29-3763E485FCC2}"/>
                    </a:ext>
                  </a:extLst>
                </p14:cNvPr>
                <p14:cNvContentPartPr/>
                <p14:nvPr/>
              </p14:nvContentPartPr>
              <p14:xfrm>
                <a:off x="8245347" y="846733"/>
                <a:ext cx="76320" cy="150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B4ED65-900C-47C8-AF29-3763E485FCC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8227347" y="828733"/>
                  <a:ext cx="11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982F48-F62C-4276-B68D-AB590E0252D0}"/>
                    </a:ext>
                  </a:extLst>
                </p14:cNvPr>
                <p14:cNvContentPartPr/>
                <p14:nvPr/>
              </p14:nvContentPartPr>
              <p14:xfrm>
                <a:off x="8390787" y="821893"/>
                <a:ext cx="104040" cy="167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982F48-F62C-4276-B68D-AB590E0252D0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8373147" y="804253"/>
                  <a:ext cx="139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E06831-10C6-4C68-8166-12B1A1BDC167}"/>
                    </a:ext>
                  </a:extLst>
                </p14:cNvPr>
                <p14:cNvContentPartPr/>
                <p14:nvPr/>
              </p14:nvContentPartPr>
              <p14:xfrm>
                <a:off x="8549187" y="849613"/>
                <a:ext cx="135720" cy="140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E06831-10C6-4C68-8166-12B1A1BDC167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8531187" y="831613"/>
                  <a:ext cx="1713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96C603-0E8A-46E2-80CE-83180710C646}"/>
              </a:ext>
            </a:extLst>
          </p:cNvPr>
          <p:cNvGrpSpPr/>
          <p:nvPr/>
        </p:nvGrpSpPr>
        <p:grpSpPr>
          <a:xfrm>
            <a:off x="8888307" y="750613"/>
            <a:ext cx="353520" cy="249120"/>
            <a:chOff x="8888307" y="750613"/>
            <a:chExt cx="35352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82D25A-0503-4548-8169-C647C74A9BBE}"/>
                    </a:ext>
                  </a:extLst>
                </p14:cNvPr>
                <p14:cNvContentPartPr/>
                <p14:nvPr/>
              </p14:nvContentPartPr>
              <p14:xfrm>
                <a:off x="8888307" y="810373"/>
                <a:ext cx="151560" cy="18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82D25A-0503-4548-8169-C647C74A9BB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8870667" y="792733"/>
                  <a:ext cx="187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543C04-4C4E-453B-9E11-4A7DD541CCA0}"/>
                    </a:ext>
                  </a:extLst>
                </p14:cNvPr>
                <p14:cNvContentPartPr/>
                <p14:nvPr/>
              </p14:nvContentPartPr>
              <p14:xfrm>
                <a:off x="9035547" y="772933"/>
                <a:ext cx="57600" cy="13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543C04-4C4E-453B-9E11-4A7DD541CCA0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9017907" y="755293"/>
                  <a:ext cx="93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B37C76E-42FD-41EC-92F0-151B32A2E445}"/>
                    </a:ext>
                  </a:extLst>
                </p14:cNvPr>
                <p14:cNvContentPartPr/>
                <p14:nvPr/>
              </p14:nvContentPartPr>
              <p14:xfrm>
                <a:off x="9151827" y="750613"/>
                <a:ext cx="90000" cy="78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B37C76E-42FD-41EC-92F0-151B32A2E445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9133827" y="732613"/>
                  <a:ext cx="125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312CEB-2EAB-4045-AA49-D3BFB85BD0CD}"/>
                    </a:ext>
                  </a:extLst>
                </p14:cNvPr>
                <p14:cNvContentPartPr/>
                <p14:nvPr/>
              </p14:nvContentPartPr>
              <p14:xfrm>
                <a:off x="9214467" y="806773"/>
                <a:ext cx="8280" cy="147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312CEB-2EAB-4045-AA49-D3BFB85BD0CD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9196827" y="789133"/>
                  <a:ext cx="43920" cy="18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721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C1B599B-DD3A-4C35-9A10-BA7E4F0DC53D}"/>
              </a:ext>
            </a:extLst>
          </p:cNvPr>
          <p:cNvGrpSpPr/>
          <p:nvPr/>
        </p:nvGrpSpPr>
        <p:grpSpPr>
          <a:xfrm>
            <a:off x="228028" y="165388"/>
            <a:ext cx="2810880" cy="285480"/>
            <a:chOff x="228028" y="165388"/>
            <a:chExt cx="281088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C2EB9E-4D4E-4C07-9E5A-2B847D9E7187}"/>
                    </a:ext>
                  </a:extLst>
                </p14:cNvPr>
                <p14:cNvContentPartPr/>
                <p14:nvPr/>
              </p14:nvContentPartPr>
              <p14:xfrm>
                <a:off x="355468" y="191308"/>
                <a:ext cx="31320" cy="237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C2EB9E-4D4E-4C07-9E5A-2B847D9E71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7828" y="173308"/>
                  <a:ext cx="669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E7A039-EDA9-46F5-BE7C-14EF63CEE8AC}"/>
                    </a:ext>
                  </a:extLst>
                </p14:cNvPr>
                <p14:cNvContentPartPr/>
                <p14:nvPr/>
              </p14:nvContentPartPr>
              <p14:xfrm>
                <a:off x="228028" y="165388"/>
                <a:ext cx="321480" cy="42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E7A039-EDA9-46F5-BE7C-14EF63CEE8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0028" y="147748"/>
                  <a:ext cx="357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71680FA-BB9B-4850-9348-0B1829C693AE}"/>
                    </a:ext>
                  </a:extLst>
                </p14:cNvPr>
                <p14:cNvContentPartPr/>
                <p14:nvPr/>
              </p14:nvContentPartPr>
              <p14:xfrm>
                <a:off x="609628" y="167548"/>
                <a:ext cx="14760" cy="234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71680FA-BB9B-4850-9348-0B1829C693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1628" y="149908"/>
                  <a:ext cx="504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9D00864-B491-422B-9385-E8CA81E1EC21}"/>
                    </a:ext>
                  </a:extLst>
                </p14:cNvPr>
                <p14:cNvContentPartPr/>
                <p14:nvPr/>
              </p14:nvContentPartPr>
              <p14:xfrm>
                <a:off x="630868" y="181948"/>
                <a:ext cx="149400" cy="233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9D00864-B491-422B-9385-E8CA81E1EC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3228" y="164308"/>
                  <a:ext cx="185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AB8503-9BDB-4F5E-8808-2466F1FF5E9B}"/>
                    </a:ext>
                  </a:extLst>
                </p14:cNvPr>
                <p14:cNvContentPartPr/>
                <p14:nvPr/>
              </p14:nvContentPartPr>
              <p14:xfrm>
                <a:off x="891148" y="233068"/>
                <a:ext cx="28080" cy="213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AB8503-9BDB-4F5E-8808-2466F1FF5E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3508" y="215068"/>
                  <a:ext cx="63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BBC937-B7A9-4D56-9F3E-4AD6F7BDB5AF}"/>
                    </a:ext>
                  </a:extLst>
                </p14:cNvPr>
                <p14:cNvContentPartPr/>
                <p14:nvPr/>
              </p14:nvContentPartPr>
              <p14:xfrm>
                <a:off x="932188" y="233428"/>
                <a:ext cx="160920" cy="20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BBC937-B7A9-4D56-9F3E-4AD6F7BDB5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4188" y="215428"/>
                  <a:ext cx="196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57DAC4-1296-4231-AB98-3D526349DC26}"/>
                    </a:ext>
                  </a:extLst>
                </p14:cNvPr>
                <p14:cNvContentPartPr/>
                <p14:nvPr/>
              </p14:nvContentPartPr>
              <p14:xfrm>
                <a:off x="927148" y="349708"/>
                <a:ext cx="118800" cy="14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57DAC4-1296-4231-AB98-3D526349DC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9148" y="332068"/>
                  <a:ext cx="154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172A180-92A0-488D-8333-3CAD006E9D81}"/>
                    </a:ext>
                  </a:extLst>
                </p14:cNvPr>
                <p14:cNvContentPartPr/>
                <p14:nvPr/>
              </p14:nvContentPartPr>
              <p14:xfrm>
                <a:off x="1189948" y="234508"/>
                <a:ext cx="184320" cy="207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172A180-92A0-488D-8333-3CAD006E9D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71948" y="216868"/>
                  <a:ext cx="2199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9FD4D8-224B-4D40-8192-94DB9962CF90}"/>
                    </a:ext>
                  </a:extLst>
                </p14:cNvPr>
                <p14:cNvContentPartPr/>
                <p14:nvPr/>
              </p14:nvContentPartPr>
              <p14:xfrm>
                <a:off x="1480828" y="256828"/>
                <a:ext cx="129240" cy="177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9FD4D8-224B-4D40-8192-94DB9962CF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3188" y="239188"/>
                  <a:ext cx="1648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E8C7D3-1AC6-4DA3-8339-A4E2C06D66F9}"/>
                    </a:ext>
                  </a:extLst>
                </p14:cNvPr>
                <p14:cNvContentPartPr/>
                <p14:nvPr/>
              </p14:nvContentPartPr>
              <p14:xfrm>
                <a:off x="1736068" y="244228"/>
                <a:ext cx="133560" cy="174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E8C7D3-1AC6-4DA3-8339-A4E2C06D66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18068" y="226588"/>
                  <a:ext cx="169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ECFDCC-AC9A-4426-9CB2-B92437A237F7}"/>
                    </a:ext>
                  </a:extLst>
                </p14:cNvPr>
                <p14:cNvContentPartPr/>
                <p14:nvPr/>
              </p14:nvContentPartPr>
              <p14:xfrm>
                <a:off x="1927588" y="242788"/>
                <a:ext cx="196920" cy="201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ECFDCC-AC9A-4426-9CB2-B92437A237F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09948" y="225148"/>
                  <a:ext cx="2325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3BDACE-5378-4521-8B6A-510466843550}"/>
                    </a:ext>
                  </a:extLst>
                </p14:cNvPr>
                <p14:cNvContentPartPr/>
                <p14:nvPr/>
              </p14:nvContentPartPr>
              <p14:xfrm>
                <a:off x="1977268" y="295708"/>
                <a:ext cx="137520" cy="29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3BDACE-5378-4521-8B6A-5104668435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9628" y="277708"/>
                  <a:ext cx="173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2EECAA4-9DF2-45C8-9459-B2FE8B82CA2C}"/>
                    </a:ext>
                  </a:extLst>
                </p14:cNvPr>
                <p14:cNvContentPartPr/>
                <p14:nvPr/>
              </p14:nvContentPartPr>
              <p14:xfrm>
                <a:off x="2259148" y="288508"/>
                <a:ext cx="18000" cy="13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2EECAA4-9DF2-45C8-9459-B2FE8B82CA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41148" y="270868"/>
                  <a:ext cx="53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8CF629-3127-4FEF-8C22-622A011A5C1B}"/>
                    </a:ext>
                  </a:extLst>
                </p14:cNvPr>
                <p14:cNvContentPartPr/>
                <p14:nvPr/>
              </p14:nvContentPartPr>
              <p14:xfrm>
                <a:off x="2157628" y="283828"/>
                <a:ext cx="195120" cy="23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8CF629-3127-4FEF-8C22-622A011A5C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39628" y="266188"/>
                  <a:ext cx="230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D70A67-EB0B-4D54-AEC8-1337AC13DECA}"/>
                    </a:ext>
                  </a:extLst>
                </p14:cNvPr>
                <p14:cNvContentPartPr/>
                <p14:nvPr/>
              </p14:nvContentPartPr>
              <p14:xfrm>
                <a:off x="2409628" y="276988"/>
                <a:ext cx="43200" cy="151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D70A67-EB0B-4D54-AEC8-1337AC13DE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91628" y="258988"/>
                  <a:ext cx="78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DBDBD0D-E1B1-4CDD-96B1-B53B2294E64C}"/>
                    </a:ext>
                  </a:extLst>
                </p14:cNvPr>
                <p14:cNvContentPartPr/>
                <p14:nvPr/>
              </p14:nvContentPartPr>
              <p14:xfrm>
                <a:off x="2539588" y="230908"/>
                <a:ext cx="202680" cy="219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DBDBD0D-E1B1-4CDD-96B1-B53B2294E6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21588" y="213268"/>
                  <a:ext cx="238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E6097E-0A64-4819-AFA9-F5E1A2141C39}"/>
                    </a:ext>
                  </a:extLst>
                </p14:cNvPr>
                <p14:cNvContentPartPr/>
                <p14:nvPr/>
              </p14:nvContentPartPr>
              <p14:xfrm>
                <a:off x="2856028" y="219028"/>
                <a:ext cx="148680" cy="188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E6097E-0A64-4819-AFA9-F5E1A2141C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38028" y="201388"/>
                  <a:ext cx="1843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7D3AAD-6C3A-4F5D-9732-979219DC2514}"/>
                    </a:ext>
                  </a:extLst>
                </p14:cNvPr>
                <p14:cNvContentPartPr/>
                <p14:nvPr/>
              </p14:nvContentPartPr>
              <p14:xfrm>
                <a:off x="2940628" y="317668"/>
                <a:ext cx="98280" cy="113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7D3AAD-6C3A-4F5D-9732-979219DC251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2628" y="300028"/>
                  <a:ext cx="1339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BBE09C-1688-42CF-8FB9-58B27FC69B9E}"/>
              </a:ext>
            </a:extLst>
          </p:cNvPr>
          <p:cNvGrpSpPr/>
          <p:nvPr/>
        </p:nvGrpSpPr>
        <p:grpSpPr>
          <a:xfrm>
            <a:off x="3270028" y="168628"/>
            <a:ext cx="2916000" cy="228960"/>
            <a:chOff x="3270028" y="168628"/>
            <a:chExt cx="291600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653FBF-AE04-4B1D-8A90-B0D282178665}"/>
                    </a:ext>
                  </a:extLst>
                </p14:cNvPr>
                <p14:cNvContentPartPr/>
                <p14:nvPr/>
              </p14:nvContentPartPr>
              <p14:xfrm>
                <a:off x="3275068" y="168628"/>
                <a:ext cx="28800" cy="218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653FBF-AE04-4B1D-8A90-B0D2821786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7068" y="150628"/>
                  <a:ext cx="64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450BAC-5133-4E4D-910F-C2E21456DEA3}"/>
                    </a:ext>
                  </a:extLst>
                </p14:cNvPr>
                <p14:cNvContentPartPr/>
                <p14:nvPr/>
              </p14:nvContentPartPr>
              <p14:xfrm>
                <a:off x="3270028" y="208228"/>
                <a:ext cx="167400" cy="124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450BAC-5133-4E4D-910F-C2E21456DE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52388" y="190228"/>
                  <a:ext cx="203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A3E9AA-CEBC-483B-B24F-B649CBD4D580}"/>
                    </a:ext>
                  </a:extLst>
                </p14:cNvPr>
                <p14:cNvContentPartPr/>
                <p14:nvPr/>
              </p14:nvContentPartPr>
              <p14:xfrm>
                <a:off x="3510868" y="258628"/>
                <a:ext cx="26640" cy="127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A3E9AA-CEBC-483B-B24F-B649CBD4D5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2868" y="240988"/>
                  <a:ext cx="62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DBCAB4-4721-41C6-A0FD-80934E17F6B3}"/>
                    </a:ext>
                  </a:extLst>
                </p14:cNvPr>
                <p14:cNvContentPartPr/>
                <p14:nvPr/>
              </p14:nvContentPartPr>
              <p14:xfrm>
                <a:off x="3551908" y="224428"/>
                <a:ext cx="224640" cy="140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DBCAB4-4721-41C6-A0FD-80934E17F6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33908" y="206788"/>
                  <a:ext cx="260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9A393B0-4BF9-4DDB-B1EF-ECE755C071F3}"/>
                    </a:ext>
                  </a:extLst>
                </p14:cNvPr>
                <p14:cNvContentPartPr/>
                <p14:nvPr/>
              </p14:nvContentPartPr>
              <p14:xfrm>
                <a:off x="3831268" y="262588"/>
                <a:ext cx="173160" cy="135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9A393B0-4BF9-4DDB-B1EF-ECE755C071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13628" y="244588"/>
                  <a:ext cx="208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44A475F-778C-4D10-9A58-6BCD29B1F3F7}"/>
                    </a:ext>
                  </a:extLst>
                </p14:cNvPr>
                <p14:cNvContentPartPr/>
                <p14:nvPr/>
              </p14:nvContentPartPr>
              <p14:xfrm>
                <a:off x="4082188" y="264028"/>
                <a:ext cx="31680" cy="129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44A475F-778C-4D10-9A58-6BCD29B1F3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64188" y="246028"/>
                  <a:ext cx="67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B1BEC0-4248-4405-8043-5F1531352557}"/>
                    </a:ext>
                  </a:extLst>
                </p14:cNvPr>
                <p14:cNvContentPartPr/>
                <p14:nvPr/>
              </p14:nvContentPartPr>
              <p14:xfrm>
                <a:off x="4105228" y="240268"/>
                <a:ext cx="156960" cy="92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B1BEC0-4248-4405-8043-5F15313525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87228" y="222628"/>
                  <a:ext cx="192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D68D6E-9396-4D53-B73E-674122544102}"/>
                    </a:ext>
                  </a:extLst>
                </p14:cNvPr>
                <p14:cNvContentPartPr/>
                <p14:nvPr/>
              </p14:nvContentPartPr>
              <p14:xfrm>
                <a:off x="4342108" y="225508"/>
                <a:ext cx="168840" cy="147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D68D6E-9396-4D53-B73E-6741225441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24108" y="207868"/>
                  <a:ext cx="204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AB386B-EB72-483D-93FF-911954355783}"/>
                    </a:ext>
                  </a:extLst>
                </p14:cNvPr>
                <p14:cNvContentPartPr/>
                <p14:nvPr/>
              </p14:nvContentPartPr>
              <p14:xfrm>
                <a:off x="4626148" y="239908"/>
                <a:ext cx="123840" cy="14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AB386B-EB72-483D-93FF-9119543557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08508" y="222268"/>
                  <a:ext cx="159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A2CBBC6-46AF-46A4-A26C-0525C31859F3}"/>
                    </a:ext>
                  </a:extLst>
                </p14:cNvPr>
                <p14:cNvContentPartPr/>
                <p14:nvPr/>
              </p14:nvContentPartPr>
              <p14:xfrm>
                <a:off x="4888228" y="298948"/>
                <a:ext cx="7560" cy="84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A2CBBC6-46AF-46A4-A26C-0525C31859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70228" y="280948"/>
                  <a:ext cx="43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053B43D-CEBE-48AC-86BF-846C42103811}"/>
                    </a:ext>
                  </a:extLst>
                </p14:cNvPr>
                <p14:cNvContentPartPr/>
                <p14:nvPr/>
              </p14:nvContentPartPr>
              <p14:xfrm>
                <a:off x="5075428" y="215788"/>
                <a:ext cx="17280" cy="12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053B43D-CEBE-48AC-86BF-846C4210381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57788" y="198148"/>
                  <a:ext cx="52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E250EA-8391-4A7F-B109-82CDECD93A42}"/>
                    </a:ext>
                  </a:extLst>
                </p14:cNvPr>
                <p14:cNvContentPartPr/>
                <p14:nvPr/>
              </p14:nvContentPartPr>
              <p14:xfrm>
                <a:off x="4976428" y="200308"/>
                <a:ext cx="287640" cy="167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E250EA-8391-4A7F-B109-82CDECD93A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58788" y="182668"/>
                  <a:ext cx="323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4C0CC67-C07F-4DC2-9BB6-CAB723ECC0E3}"/>
                    </a:ext>
                  </a:extLst>
                </p14:cNvPr>
                <p14:cNvContentPartPr/>
                <p14:nvPr/>
              </p14:nvContentPartPr>
              <p14:xfrm>
                <a:off x="5383588" y="229108"/>
                <a:ext cx="156240" cy="127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4C0CC67-C07F-4DC2-9BB6-CAB723ECC0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65948" y="211468"/>
                  <a:ext cx="191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0DB897-9DC8-45CF-B383-CBD3D0476500}"/>
                    </a:ext>
                  </a:extLst>
                </p14:cNvPr>
                <p14:cNvContentPartPr/>
                <p14:nvPr/>
              </p14:nvContentPartPr>
              <p14:xfrm>
                <a:off x="5640628" y="232348"/>
                <a:ext cx="206640" cy="145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E0DB897-9DC8-45CF-B383-CBD3D04765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22628" y="214348"/>
                  <a:ext cx="242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40DA7D-C582-4EC0-B107-091CFDE6B22D}"/>
                    </a:ext>
                  </a:extLst>
                </p14:cNvPr>
                <p14:cNvContentPartPr/>
                <p14:nvPr/>
              </p14:nvContentPartPr>
              <p14:xfrm>
                <a:off x="6012868" y="194908"/>
                <a:ext cx="173160" cy="187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40DA7D-C582-4EC0-B107-091CFDE6B22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95228" y="176908"/>
                  <a:ext cx="20880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C4CD6D-B1C5-47A2-8EB4-E8BC48E116AC}"/>
              </a:ext>
            </a:extLst>
          </p:cNvPr>
          <p:cNvGrpSpPr/>
          <p:nvPr/>
        </p:nvGrpSpPr>
        <p:grpSpPr>
          <a:xfrm>
            <a:off x="540508" y="746068"/>
            <a:ext cx="291960" cy="278280"/>
            <a:chOff x="540508" y="746068"/>
            <a:chExt cx="29196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D3C786-5AA1-424D-9C43-7973C07B2003}"/>
                    </a:ext>
                  </a:extLst>
                </p14:cNvPr>
                <p14:cNvContentPartPr/>
                <p14:nvPr/>
              </p14:nvContentPartPr>
              <p14:xfrm>
                <a:off x="540508" y="746068"/>
                <a:ext cx="157320" cy="278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D3C786-5AA1-424D-9C43-7973C07B20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2508" y="728428"/>
                  <a:ext cx="1929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7AF9BAB-3C63-4C28-8714-14F17DABFC04}"/>
                    </a:ext>
                  </a:extLst>
                </p14:cNvPr>
                <p14:cNvContentPartPr/>
                <p14:nvPr/>
              </p14:nvContentPartPr>
              <p14:xfrm>
                <a:off x="820588" y="783508"/>
                <a:ext cx="3240" cy="5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7AF9BAB-3C63-4C28-8714-14F17DABFC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2588" y="765868"/>
                  <a:ext cx="38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9AE861-D362-4FC9-BA0A-237F2EEDC785}"/>
                    </a:ext>
                  </a:extLst>
                </p14:cNvPr>
                <p14:cNvContentPartPr/>
                <p14:nvPr/>
              </p14:nvContentPartPr>
              <p14:xfrm>
                <a:off x="832108" y="872788"/>
                <a:ext cx="360" cy="17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9AE861-D362-4FC9-BA0A-237F2EEDC7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4108" y="854788"/>
                  <a:ext cx="3600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62C2B82-6104-4316-83DA-4E33BA9DFACE}"/>
              </a:ext>
            </a:extLst>
          </p:cNvPr>
          <p:cNvGrpSpPr/>
          <p:nvPr/>
        </p:nvGrpSpPr>
        <p:grpSpPr>
          <a:xfrm>
            <a:off x="1163308" y="654268"/>
            <a:ext cx="1228680" cy="307440"/>
            <a:chOff x="1163308" y="654268"/>
            <a:chExt cx="122868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7039EE-A68B-4D9E-ADEA-560378E767FC}"/>
                    </a:ext>
                  </a:extLst>
                </p14:cNvPr>
                <p14:cNvContentPartPr/>
                <p14:nvPr/>
              </p14:nvContentPartPr>
              <p14:xfrm>
                <a:off x="1163308" y="654268"/>
                <a:ext cx="123120" cy="109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7039EE-A68B-4D9E-ADEA-560378E767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45668" y="636628"/>
                  <a:ext cx="158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688A1AC-B69B-44AC-A929-2EF956A43647}"/>
                    </a:ext>
                  </a:extLst>
                </p14:cNvPr>
                <p14:cNvContentPartPr/>
                <p14:nvPr/>
              </p14:nvContentPartPr>
              <p14:xfrm>
                <a:off x="1200748" y="771268"/>
                <a:ext cx="14760" cy="165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688A1AC-B69B-44AC-A929-2EF956A436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83108" y="753268"/>
                  <a:ext cx="504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0605642-9D2F-473F-AB0F-2B506914818D}"/>
                    </a:ext>
                  </a:extLst>
                </p14:cNvPr>
                <p14:cNvContentPartPr/>
                <p14:nvPr/>
              </p14:nvContentPartPr>
              <p14:xfrm>
                <a:off x="1343668" y="813028"/>
                <a:ext cx="98280" cy="118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0605642-9D2F-473F-AB0F-2B506914818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26028" y="795028"/>
                  <a:ext cx="133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BFC94B8-F356-471D-BAD1-C92C90F5D49C}"/>
                    </a:ext>
                  </a:extLst>
                </p14:cNvPr>
                <p14:cNvContentPartPr/>
                <p14:nvPr/>
              </p14:nvContentPartPr>
              <p14:xfrm>
                <a:off x="1497028" y="811948"/>
                <a:ext cx="136800" cy="13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BFC94B8-F356-471D-BAD1-C92C90F5D4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79388" y="793948"/>
                  <a:ext cx="172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58218F1-2612-476B-835B-1ABE94114B8E}"/>
                    </a:ext>
                  </a:extLst>
                </p14:cNvPr>
                <p14:cNvContentPartPr/>
                <p14:nvPr/>
              </p14:nvContentPartPr>
              <p14:xfrm>
                <a:off x="1794748" y="802948"/>
                <a:ext cx="147240" cy="120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58218F1-2612-476B-835B-1ABE94114B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6748" y="784948"/>
                  <a:ext cx="182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E53DF6A-29F0-439F-B427-838F29C833A9}"/>
                    </a:ext>
                  </a:extLst>
                </p14:cNvPr>
                <p14:cNvContentPartPr/>
                <p14:nvPr/>
              </p14:nvContentPartPr>
              <p14:xfrm>
                <a:off x="1980148" y="806908"/>
                <a:ext cx="149760" cy="140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E53DF6A-29F0-439F-B427-838F29C833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62508" y="788908"/>
                  <a:ext cx="185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D05775B-6FD0-4D6D-9033-545896581DF7}"/>
                    </a:ext>
                  </a:extLst>
                </p14:cNvPr>
                <p14:cNvContentPartPr/>
                <p14:nvPr/>
              </p14:nvContentPartPr>
              <p14:xfrm>
                <a:off x="1980868" y="909508"/>
                <a:ext cx="185400" cy="30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D05775B-6FD0-4D6D-9033-545896581D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63228" y="891508"/>
                  <a:ext cx="221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A37D387-E675-4651-9D39-F7B5FEC5C0D0}"/>
                    </a:ext>
                  </a:extLst>
                </p14:cNvPr>
                <p14:cNvContentPartPr/>
                <p14:nvPr/>
              </p14:nvContentPartPr>
              <p14:xfrm>
                <a:off x="2229988" y="824548"/>
                <a:ext cx="162000" cy="137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A37D387-E675-4651-9D39-F7B5FEC5C0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12348" y="806908"/>
                  <a:ext cx="1976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1E413AC-10CF-4CD2-AEA0-63C4DADA959A}"/>
              </a:ext>
            </a:extLst>
          </p:cNvPr>
          <p:cNvGrpSpPr/>
          <p:nvPr/>
        </p:nvGrpSpPr>
        <p:grpSpPr>
          <a:xfrm>
            <a:off x="2598268" y="793948"/>
            <a:ext cx="1459800" cy="166680"/>
            <a:chOff x="2598268" y="793948"/>
            <a:chExt cx="145980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9A1EA6-3E06-4387-B6EA-8BA9AF82A82A}"/>
                    </a:ext>
                  </a:extLst>
                </p14:cNvPr>
                <p14:cNvContentPartPr/>
                <p14:nvPr/>
              </p14:nvContentPartPr>
              <p14:xfrm>
                <a:off x="2598268" y="818428"/>
                <a:ext cx="151920" cy="135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9A1EA6-3E06-4387-B6EA-8BA9AF82A8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80628" y="800788"/>
                  <a:ext cx="187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59AFF12-F79E-4556-A3C0-FB0C21AEA9A6}"/>
                    </a:ext>
                  </a:extLst>
                </p14:cNvPr>
                <p14:cNvContentPartPr/>
                <p14:nvPr/>
              </p14:nvContentPartPr>
              <p14:xfrm>
                <a:off x="2845588" y="857668"/>
                <a:ext cx="16560" cy="79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59AFF12-F79E-4556-A3C0-FB0C21AEA9A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27588" y="840028"/>
                  <a:ext cx="52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AFCC0E9-3954-42C9-BAA1-E84F93989D38}"/>
                    </a:ext>
                  </a:extLst>
                </p14:cNvPr>
                <p14:cNvContentPartPr/>
                <p14:nvPr/>
              </p14:nvContentPartPr>
              <p14:xfrm>
                <a:off x="2933788" y="839308"/>
                <a:ext cx="153360" cy="121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AFCC0E9-3954-42C9-BAA1-E84F93989D3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16148" y="821308"/>
                  <a:ext cx="189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2AD07C5-8129-4F10-951E-A5444DAFEEF0}"/>
                    </a:ext>
                  </a:extLst>
                </p14:cNvPr>
                <p14:cNvContentPartPr/>
                <p14:nvPr/>
              </p14:nvContentPartPr>
              <p14:xfrm>
                <a:off x="3133588" y="808348"/>
                <a:ext cx="153360" cy="146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2AD07C5-8129-4F10-951E-A5444DAFEE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15588" y="790348"/>
                  <a:ext cx="189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427A6CE-2571-4E03-9904-6E8E44687F34}"/>
                    </a:ext>
                  </a:extLst>
                </p14:cNvPr>
                <p14:cNvContentPartPr/>
                <p14:nvPr/>
              </p14:nvContentPartPr>
              <p14:xfrm>
                <a:off x="3143668" y="883228"/>
                <a:ext cx="161280" cy="270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427A6CE-2571-4E03-9904-6E8E44687F3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26028" y="865228"/>
                  <a:ext cx="196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7C60B64-3D98-4EA2-9284-636A95508D08}"/>
                    </a:ext>
                  </a:extLst>
                </p14:cNvPr>
                <p14:cNvContentPartPr/>
                <p14:nvPr/>
              </p14:nvContentPartPr>
              <p14:xfrm>
                <a:off x="3553348" y="831388"/>
                <a:ext cx="14760" cy="102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7C60B64-3D98-4EA2-9284-636A95508D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35348" y="813388"/>
                  <a:ext cx="50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02C73E1-1F7A-4284-8132-3D7321CC0E5E}"/>
                    </a:ext>
                  </a:extLst>
                </p14:cNvPr>
                <p14:cNvContentPartPr/>
                <p14:nvPr/>
              </p14:nvContentPartPr>
              <p14:xfrm>
                <a:off x="3463708" y="800788"/>
                <a:ext cx="239040" cy="132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02C73E1-1F7A-4284-8132-3D7321CC0E5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45708" y="783148"/>
                  <a:ext cx="274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8134A84-EB7C-40E6-B4D1-C142DC815D84}"/>
                    </a:ext>
                  </a:extLst>
                </p14:cNvPr>
                <p14:cNvContentPartPr/>
                <p14:nvPr/>
              </p14:nvContentPartPr>
              <p14:xfrm>
                <a:off x="3799228" y="842188"/>
                <a:ext cx="32040" cy="96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8134A84-EB7C-40E6-B4D1-C142DC815D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81228" y="824188"/>
                  <a:ext cx="67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03768D8-9B70-4110-9D2A-846136916CCE}"/>
                    </a:ext>
                  </a:extLst>
                </p14:cNvPr>
                <p14:cNvContentPartPr/>
                <p14:nvPr/>
              </p14:nvContentPartPr>
              <p14:xfrm>
                <a:off x="3666028" y="870988"/>
                <a:ext cx="157680" cy="25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03768D8-9B70-4110-9D2A-846136916C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48388" y="853348"/>
                  <a:ext cx="193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6BEF11A-722C-4C8B-9889-82309C5D7D9B}"/>
                    </a:ext>
                  </a:extLst>
                </p14:cNvPr>
                <p14:cNvContentPartPr/>
                <p14:nvPr/>
              </p14:nvContentPartPr>
              <p14:xfrm>
                <a:off x="3889228" y="793948"/>
                <a:ext cx="117000" cy="115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6BEF11A-722C-4C8B-9889-82309C5D7D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71588" y="775948"/>
                  <a:ext cx="152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81AB048-6C15-4E51-ACF1-EA66302004DF}"/>
                    </a:ext>
                  </a:extLst>
                </p14:cNvPr>
                <p14:cNvContentPartPr/>
                <p14:nvPr/>
              </p14:nvContentPartPr>
              <p14:xfrm>
                <a:off x="3893908" y="856588"/>
                <a:ext cx="164160" cy="25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81AB048-6C15-4E51-ACF1-EA66302004D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76268" y="838588"/>
                  <a:ext cx="19980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A4D639-7A4E-49A3-B760-93B6928BAB84}"/>
              </a:ext>
            </a:extLst>
          </p:cNvPr>
          <p:cNvGrpSpPr/>
          <p:nvPr/>
        </p:nvGrpSpPr>
        <p:grpSpPr>
          <a:xfrm>
            <a:off x="4262188" y="788188"/>
            <a:ext cx="2864160" cy="186480"/>
            <a:chOff x="4262188" y="788188"/>
            <a:chExt cx="28641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A8805C0-3222-4E75-A681-4EA46835B2CE}"/>
                    </a:ext>
                  </a:extLst>
                </p14:cNvPr>
                <p14:cNvContentPartPr/>
                <p14:nvPr/>
              </p14:nvContentPartPr>
              <p14:xfrm>
                <a:off x="4262188" y="788188"/>
                <a:ext cx="259200" cy="156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A8805C0-3222-4E75-A681-4EA46835B2C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44188" y="770548"/>
                  <a:ext cx="294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775B6B1-DE96-4800-B40C-F3F5907B1120}"/>
                    </a:ext>
                  </a:extLst>
                </p14:cNvPr>
                <p14:cNvContentPartPr/>
                <p14:nvPr/>
              </p14:nvContentPartPr>
              <p14:xfrm>
                <a:off x="4545508" y="826348"/>
                <a:ext cx="112320" cy="86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775B6B1-DE96-4800-B40C-F3F5907B112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27868" y="808708"/>
                  <a:ext cx="147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2B0C482-CBAD-43A3-ACE4-12C7794A452F}"/>
                    </a:ext>
                  </a:extLst>
                </p14:cNvPr>
                <p14:cNvContentPartPr/>
                <p14:nvPr/>
              </p14:nvContentPartPr>
              <p14:xfrm>
                <a:off x="4745308" y="810868"/>
                <a:ext cx="115200" cy="128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2B0C482-CBAD-43A3-ACE4-12C7794A45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27668" y="793228"/>
                  <a:ext cx="150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675C04-32BE-426B-A673-B10F51BDBD45}"/>
                    </a:ext>
                  </a:extLst>
                </p14:cNvPr>
                <p14:cNvContentPartPr/>
                <p14:nvPr/>
              </p14:nvContentPartPr>
              <p14:xfrm>
                <a:off x="4899748" y="837868"/>
                <a:ext cx="123120" cy="118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675C04-32BE-426B-A673-B10F51BDBD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81748" y="819868"/>
                  <a:ext cx="158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00E025-F0CA-484C-AC84-3DEF8F00E9F4}"/>
                    </a:ext>
                  </a:extLst>
                </p14:cNvPr>
                <p14:cNvContentPartPr/>
                <p14:nvPr/>
              </p14:nvContentPartPr>
              <p14:xfrm>
                <a:off x="5063548" y="846148"/>
                <a:ext cx="129960" cy="106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00E025-F0CA-484C-AC84-3DEF8F00E9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045548" y="828508"/>
                  <a:ext cx="165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81BB66-3FA2-4C6F-B6D6-87C455FD5099}"/>
                    </a:ext>
                  </a:extLst>
                </p14:cNvPr>
                <p14:cNvContentPartPr/>
                <p14:nvPr/>
              </p14:nvContentPartPr>
              <p14:xfrm>
                <a:off x="5068948" y="876388"/>
                <a:ext cx="152640" cy="26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81BB66-3FA2-4C6F-B6D6-87C455FD509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50948" y="858748"/>
                  <a:ext cx="188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7784B64-438F-4A74-946C-4EECC5629D2E}"/>
                    </a:ext>
                  </a:extLst>
                </p14:cNvPr>
                <p14:cNvContentPartPr/>
                <p14:nvPr/>
              </p14:nvContentPartPr>
              <p14:xfrm>
                <a:off x="5295748" y="827068"/>
                <a:ext cx="183960" cy="132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7784B64-438F-4A74-946C-4EECC5629D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78108" y="809068"/>
                  <a:ext cx="219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F13950D-C1A7-487B-81F5-1A5B1B52C7D2}"/>
                    </a:ext>
                  </a:extLst>
                </p14:cNvPr>
                <p14:cNvContentPartPr/>
                <p14:nvPr/>
              </p14:nvContentPartPr>
              <p14:xfrm>
                <a:off x="5631988" y="841468"/>
                <a:ext cx="128520" cy="126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F13950D-C1A7-487B-81F5-1A5B1B52C7D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613988" y="823828"/>
                  <a:ext cx="164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8E0606D-C717-4B1E-AFB2-884A50507B4E}"/>
                    </a:ext>
                  </a:extLst>
                </p14:cNvPr>
                <p14:cNvContentPartPr/>
                <p14:nvPr/>
              </p14:nvContentPartPr>
              <p14:xfrm>
                <a:off x="5860588" y="856588"/>
                <a:ext cx="114480" cy="90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8E0606D-C717-4B1E-AFB2-884A50507B4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42588" y="838588"/>
                  <a:ext cx="150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23C07A4-8230-4AB0-AB05-E08D641D9EFD}"/>
                    </a:ext>
                  </a:extLst>
                </p14:cNvPr>
                <p14:cNvContentPartPr/>
                <p14:nvPr/>
              </p14:nvContentPartPr>
              <p14:xfrm>
                <a:off x="6038068" y="852988"/>
                <a:ext cx="146160" cy="105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23C07A4-8230-4AB0-AB05-E08D641D9E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20428" y="834988"/>
                  <a:ext cx="1818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9349D69-2EFE-4E7E-BDBF-2E8617F99EF7}"/>
                    </a:ext>
                  </a:extLst>
                </p14:cNvPr>
                <p14:cNvContentPartPr/>
                <p14:nvPr/>
              </p14:nvContentPartPr>
              <p14:xfrm>
                <a:off x="6056428" y="871708"/>
                <a:ext cx="205200" cy="36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9349D69-2EFE-4E7E-BDBF-2E8617F99EF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38788" y="853708"/>
                  <a:ext cx="240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4DB07D6-51D1-4B31-90BD-5F1FB2209BC2}"/>
                    </a:ext>
                  </a:extLst>
                </p14:cNvPr>
                <p14:cNvContentPartPr/>
                <p14:nvPr/>
              </p14:nvContentPartPr>
              <p14:xfrm>
                <a:off x="6280348" y="848668"/>
                <a:ext cx="99720" cy="111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4DB07D6-51D1-4B31-90BD-5F1FB2209B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62348" y="830668"/>
                  <a:ext cx="135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2E81248-CA27-4008-94AC-455E1E5A2297}"/>
                    </a:ext>
                  </a:extLst>
                </p14:cNvPr>
                <p14:cNvContentPartPr/>
                <p14:nvPr/>
              </p14:nvContentPartPr>
              <p14:xfrm>
                <a:off x="6484468" y="845068"/>
                <a:ext cx="34200" cy="122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2E81248-CA27-4008-94AC-455E1E5A229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466468" y="827428"/>
                  <a:ext cx="69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8818061-5A9A-4A1B-8975-9B572F7E2921}"/>
                    </a:ext>
                  </a:extLst>
                </p14:cNvPr>
                <p14:cNvContentPartPr/>
                <p14:nvPr/>
              </p14:nvContentPartPr>
              <p14:xfrm>
                <a:off x="6426868" y="828148"/>
                <a:ext cx="191520" cy="17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8818061-5A9A-4A1B-8975-9B572F7E29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09228" y="810508"/>
                  <a:ext cx="227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4FDCCD6-D1BA-44D3-A2A0-1A6DCCD057FA}"/>
                    </a:ext>
                  </a:extLst>
                </p14:cNvPr>
                <p14:cNvContentPartPr/>
                <p14:nvPr/>
              </p14:nvContentPartPr>
              <p14:xfrm>
                <a:off x="6666268" y="829948"/>
                <a:ext cx="114840" cy="126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4FDCCD6-D1BA-44D3-A2A0-1A6DCCD057F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48628" y="812308"/>
                  <a:ext cx="150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334E05-830A-43B2-9EFA-78E8EA927A35}"/>
                    </a:ext>
                  </a:extLst>
                </p14:cNvPr>
                <p14:cNvContentPartPr/>
                <p14:nvPr/>
              </p14:nvContentPartPr>
              <p14:xfrm>
                <a:off x="6690748" y="824188"/>
                <a:ext cx="435600" cy="150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334E05-830A-43B2-9EFA-78E8EA927A3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72748" y="806188"/>
                  <a:ext cx="47124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9C7D07C-7DC5-45A9-BB38-BB6FF3E1E64A}"/>
                  </a:ext>
                </a:extLst>
              </p14:cNvPr>
              <p14:cNvContentPartPr/>
              <p14:nvPr/>
            </p14:nvContentPartPr>
            <p14:xfrm>
              <a:off x="611428" y="1360948"/>
              <a:ext cx="124200" cy="134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9C7D07C-7DC5-45A9-BB38-BB6FF3E1E64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93788" y="1343308"/>
                <a:ext cx="159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980BED7C-C82D-414D-B3DA-80577C4E3FAA}"/>
                  </a:ext>
                </a:extLst>
              </p14:cNvPr>
              <p14:cNvContentPartPr/>
              <p14:nvPr/>
            </p14:nvContentPartPr>
            <p14:xfrm>
              <a:off x="931828" y="1304428"/>
              <a:ext cx="11880" cy="720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980BED7C-C82D-414D-B3DA-80577C4E3FA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13828" y="1286428"/>
                <a:ext cx="475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97616C4-18E8-4D90-9FC1-6F009C3FE5BD}"/>
                  </a:ext>
                </a:extLst>
              </p14:cNvPr>
              <p14:cNvContentPartPr/>
              <p14:nvPr/>
            </p14:nvContentPartPr>
            <p14:xfrm>
              <a:off x="959188" y="1436188"/>
              <a:ext cx="14040" cy="9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97616C4-18E8-4D90-9FC1-6F009C3FE5B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41548" y="1418548"/>
                <a:ext cx="496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72794E0-BE6E-4329-BF83-A459B8D384E6}"/>
                  </a:ext>
                </a:extLst>
              </p14:cNvPr>
              <p14:cNvContentPartPr/>
              <p14:nvPr/>
            </p14:nvContentPartPr>
            <p14:xfrm>
              <a:off x="669388" y="1827148"/>
              <a:ext cx="92520" cy="1782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72794E0-BE6E-4329-BF83-A459B8D384E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51388" y="1809508"/>
                <a:ext cx="1281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8E76B94-ACEE-403F-B71F-513578FDACCA}"/>
                  </a:ext>
                </a:extLst>
              </p14:cNvPr>
              <p14:cNvContentPartPr/>
              <p14:nvPr/>
            </p14:nvContentPartPr>
            <p14:xfrm>
              <a:off x="979708" y="1808428"/>
              <a:ext cx="5040" cy="10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8E76B94-ACEE-403F-B71F-513578FDACC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61708" y="1790788"/>
                <a:ext cx="406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A316E20-DFA6-45D3-8E6E-40B8BB54EE21}"/>
                  </a:ext>
                </a:extLst>
              </p14:cNvPr>
              <p14:cNvContentPartPr/>
              <p14:nvPr/>
            </p14:nvContentPartPr>
            <p14:xfrm>
              <a:off x="1000588" y="1907428"/>
              <a:ext cx="360" cy="5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A316E20-DFA6-45D3-8E6E-40B8BB54EE2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82948" y="1889428"/>
                <a:ext cx="3600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05BC5FC-A675-4A1E-9496-63925D87FA03}"/>
              </a:ext>
            </a:extLst>
          </p:cNvPr>
          <p:cNvGrpSpPr/>
          <p:nvPr/>
        </p:nvGrpSpPr>
        <p:grpSpPr>
          <a:xfrm>
            <a:off x="1241428" y="1270948"/>
            <a:ext cx="483120" cy="186120"/>
            <a:chOff x="1241428" y="1270948"/>
            <a:chExt cx="48312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9681355-528D-4F4C-BAAB-236D1E3B3EF1}"/>
                    </a:ext>
                  </a:extLst>
                </p14:cNvPr>
                <p14:cNvContentPartPr/>
                <p14:nvPr/>
              </p14:nvContentPartPr>
              <p14:xfrm>
                <a:off x="1241428" y="1270948"/>
                <a:ext cx="123840" cy="71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9681355-528D-4F4C-BAAB-236D1E3B3EF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223428" y="1253308"/>
                  <a:ext cx="1594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A0A457D-3410-4A00-A54B-B20A02D5CEC2}"/>
                    </a:ext>
                  </a:extLst>
                </p14:cNvPr>
                <p14:cNvContentPartPr/>
                <p14:nvPr/>
              </p14:nvContentPartPr>
              <p14:xfrm>
                <a:off x="1310548" y="1337908"/>
                <a:ext cx="18000" cy="119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A0A457D-3410-4A00-A54B-B20A02D5CE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92908" y="1320268"/>
                  <a:ext cx="536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B83F0A-FA91-494B-8DBF-C98495DDD61A}"/>
                    </a:ext>
                  </a:extLst>
                </p14:cNvPr>
                <p14:cNvContentPartPr/>
                <p14:nvPr/>
              </p14:nvContentPartPr>
              <p14:xfrm>
                <a:off x="1442668" y="1323508"/>
                <a:ext cx="87840" cy="101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B83F0A-FA91-494B-8DBF-C98495DDD6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25028" y="1305508"/>
                  <a:ext cx="123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B96E0E1-F5EE-4898-954B-16C451B4A025}"/>
                    </a:ext>
                  </a:extLst>
                </p14:cNvPr>
                <p14:cNvContentPartPr/>
                <p14:nvPr/>
              </p14:nvContentPartPr>
              <p14:xfrm>
                <a:off x="1618708" y="1321708"/>
                <a:ext cx="105840" cy="97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B96E0E1-F5EE-4898-954B-16C451B4A02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601068" y="1303708"/>
                  <a:ext cx="14148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1E41CCA-036E-4C3F-A379-4688487D5F7C}"/>
              </a:ext>
            </a:extLst>
          </p:cNvPr>
          <p:cNvGrpSpPr/>
          <p:nvPr/>
        </p:nvGrpSpPr>
        <p:grpSpPr>
          <a:xfrm>
            <a:off x="1907068" y="1289308"/>
            <a:ext cx="572760" cy="168840"/>
            <a:chOff x="1907068" y="1289308"/>
            <a:chExt cx="5727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72CC943-B8DA-40DA-9A55-8E9E14965B52}"/>
                    </a:ext>
                  </a:extLst>
                </p14:cNvPr>
                <p14:cNvContentPartPr/>
                <p14:nvPr/>
              </p14:nvContentPartPr>
              <p14:xfrm>
                <a:off x="1907068" y="1289308"/>
                <a:ext cx="134640" cy="151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72CC943-B8DA-40DA-9A55-8E9E14965B5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89428" y="1271308"/>
                  <a:ext cx="170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CF1523B-487B-4B00-96A3-4D65BB4DDD68}"/>
                    </a:ext>
                  </a:extLst>
                </p14:cNvPr>
                <p14:cNvContentPartPr/>
                <p14:nvPr/>
              </p14:nvContentPartPr>
              <p14:xfrm>
                <a:off x="1922908" y="1307668"/>
                <a:ext cx="385560" cy="128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CF1523B-487B-4B00-96A3-4D65BB4DDD6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04908" y="1289668"/>
                  <a:ext cx="421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5D3A78-EA4F-4299-AD39-1BA93CB7405E}"/>
                    </a:ext>
                  </a:extLst>
                </p14:cNvPr>
                <p14:cNvContentPartPr/>
                <p14:nvPr/>
              </p14:nvContentPartPr>
              <p14:xfrm>
                <a:off x="2368228" y="1312348"/>
                <a:ext cx="111600" cy="145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5D3A78-EA4F-4299-AD39-1BA93CB740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350588" y="1294708"/>
                  <a:ext cx="147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71A245F-C63E-4CC6-B53B-1DD2F62B4034}"/>
                    </a:ext>
                  </a:extLst>
                </p14:cNvPr>
                <p14:cNvContentPartPr/>
                <p14:nvPr/>
              </p14:nvContentPartPr>
              <p14:xfrm>
                <a:off x="2396308" y="1387948"/>
                <a:ext cx="73080" cy="11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71A245F-C63E-4CC6-B53B-1DD2F62B40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78668" y="1370308"/>
                  <a:ext cx="108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5341ADA-25DF-4F11-829A-4B49FABE9DB6}"/>
              </a:ext>
            </a:extLst>
          </p:cNvPr>
          <p:cNvGrpSpPr/>
          <p:nvPr/>
        </p:nvGrpSpPr>
        <p:grpSpPr>
          <a:xfrm>
            <a:off x="2686828" y="1271308"/>
            <a:ext cx="996480" cy="167400"/>
            <a:chOff x="2686828" y="1271308"/>
            <a:chExt cx="99648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989C32E-1D09-4508-98D8-05C6D8EEE438}"/>
                    </a:ext>
                  </a:extLst>
                </p14:cNvPr>
                <p14:cNvContentPartPr/>
                <p14:nvPr/>
              </p14:nvContentPartPr>
              <p14:xfrm>
                <a:off x="2686828" y="1326388"/>
                <a:ext cx="96840" cy="112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989C32E-1D09-4508-98D8-05C6D8EEE43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68828" y="1308748"/>
                  <a:ext cx="132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7B3E9BE-F6E7-4380-A601-76A296534766}"/>
                    </a:ext>
                  </a:extLst>
                </p14:cNvPr>
                <p14:cNvContentPartPr/>
                <p14:nvPr/>
              </p14:nvContentPartPr>
              <p14:xfrm>
                <a:off x="2869348" y="1277068"/>
                <a:ext cx="231840" cy="148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7B3E9BE-F6E7-4380-A601-76A29653476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51708" y="1259068"/>
                  <a:ext cx="267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375A2B-2468-4BD5-B297-2E673CC5F3C0}"/>
                    </a:ext>
                  </a:extLst>
                </p14:cNvPr>
                <p14:cNvContentPartPr/>
                <p14:nvPr/>
              </p14:nvContentPartPr>
              <p14:xfrm>
                <a:off x="3117748" y="1271308"/>
                <a:ext cx="134640" cy="123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375A2B-2468-4BD5-B297-2E673CC5F3C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99748" y="1253308"/>
                  <a:ext cx="170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0ECE83A-4789-474A-9CFA-118E4A8E6DE3}"/>
                    </a:ext>
                  </a:extLst>
                </p14:cNvPr>
                <p14:cNvContentPartPr/>
                <p14:nvPr/>
              </p14:nvContentPartPr>
              <p14:xfrm>
                <a:off x="3317908" y="1285348"/>
                <a:ext cx="78480" cy="113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0ECE83A-4789-474A-9CFA-118E4A8E6DE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99908" y="1267708"/>
                  <a:ext cx="114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8E37E47-DEA5-4EB2-B576-57DA39302B01}"/>
                    </a:ext>
                  </a:extLst>
                </p14:cNvPr>
                <p14:cNvContentPartPr/>
                <p14:nvPr/>
              </p14:nvContentPartPr>
              <p14:xfrm>
                <a:off x="3350308" y="1273828"/>
                <a:ext cx="333000" cy="125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8E37E47-DEA5-4EB2-B576-57DA39302B0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32668" y="1256188"/>
                  <a:ext cx="368640" cy="16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0361A56-23CF-41D8-9AD7-5899B5AED286}"/>
                  </a:ext>
                </a:extLst>
              </p14:cNvPr>
              <p14:cNvContentPartPr/>
              <p14:nvPr/>
            </p14:nvContentPartPr>
            <p14:xfrm>
              <a:off x="3900028" y="1300108"/>
              <a:ext cx="177480" cy="136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0361A56-23CF-41D8-9AD7-5899B5AED28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882388" y="1282108"/>
                <a:ext cx="21312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811D366F-A065-44A9-9A61-499C507CCF6A}"/>
              </a:ext>
            </a:extLst>
          </p:cNvPr>
          <p:cNvGrpSpPr/>
          <p:nvPr/>
        </p:nvGrpSpPr>
        <p:grpSpPr>
          <a:xfrm>
            <a:off x="4274068" y="1271308"/>
            <a:ext cx="1750680" cy="178920"/>
            <a:chOff x="4274068" y="1271308"/>
            <a:chExt cx="175068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C455568-0858-4333-8B11-8C3D063F94A0}"/>
                    </a:ext>
                  </a:extLst>
                </p14:cNvPr>
                <p14:cNvContentPartPr/>
                <p14:nvPr/>
              </p14:nvContentPartPr>
              <p14:xfrm>
                <a:off x="4274068" y="1295068"/>
                <a:ext cx="105480" cy="138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C455568-0858-4333-8B11-8C3D063F94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56068" y="1277428"/>
                  <a:ext cx="141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62F2A6-9DD6-45FD-BAEA-7C5F28DCAEA7}"/>
                    </a:ext>
                  </a:extLst>
                </p14:cNvPr>
                <p14:cNvContentPartPr/>
                <p14:nvPr/>
              </p14:nvContentPartPr>
              <p14:xfrm>
                <a:off x="4295668" y="1350148"/>
                <a:ext cx="77040" cy="14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62F2A6-9DD6-45FD-BAEA-7C5F28DCAEA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77668" y="1332148"/>
                  <a:ext cx="112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8AA568-EF3F-442D-B396-C8399F291B40}"/>
                    </a:ext>
                  </a:extLst>
                </p14:cNvPr>
                <p14:cNvContentPartPr/>
                <p14:nvPr/>
              </p14:nvContentPartPr>
              <p14:xfrm>
                <a:off x="4468828" y="1306948"/>
                <a:ext cx="92520" cy="136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8AA568-EF3F-442D-B396-C8399F291B4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50828" y="1289308"/>
                  <a:ext cx="128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FBF4E3D-7926-4EC4-A646-D73E1F80AB0D}"/>
                    </a:ext>
                  </a:extLst>
                </p14:cNvPr>
                <p14:cNvContentPartPr/>
                <p14:nvPr/>
              </p14:nvContentPartPr>
              <p14:xfrm>
                <a:off x="4491508" y="1348348"/>
                <a:ext cx="124920" cy="25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FBF4E3D-7926-4EC4-A646-D73E1F80AB0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73508" y="1330348"/>
                  <a:ext cx="1605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ADA04AF-21B5-4DDD-B06C-50E623C8DBCC}"/>
                    </a:ext>
                  </a:extLst>
                </p14:cNvPr>
                <p14:cNvContentPartPr/>
                <p14:nvPr/>
              </p14:nvContentPartPr>
              <p14:xfrm>
                <a:off x="4656388" y="1310188"/>
                <a:ext cx="125640" cy="125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ADA04AF-21B5-4DDD-B06C-50E623C8DBC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638748" y="1292188"/>
                  <a:ext cx="161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FCE41ED-A7DD-4E78-8734-6126FB5A0C80}"/>
                    </a:ext>
                  </a:extLst>
                </p14:cNvPr>
                <p14:cNvContentPartPr/>
                <p14:nvPr/>
              </p14:nvContentPartPr>
              <p14:xfrm>
                <a:off x="4658908" y="1353028"/>
                <a:ext cx="131400" cy="25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FCE41ED-A7DD-4E78-8734-6126FB5A0C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41268" y="1335028"/>
                  <a:ext cx="167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81DF9B-BB7B-4C19-A7E7-CEBD80571109}"/>
                    </a:ext>
                  </a:extLst>
                </p14:cNvPr>
                <p14:cNvContentPartPr/>
                <p14:nvPr/>
              </p14:nvContentPartPr>
              <p14:xfrm>
                <a:off x="4815148" y="1291468"/>
                <a:ext cx="149760" cy="119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81DF9B-BB7B-4C19-A7E7-CEBD805711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97148" y="1273828"/>
                  <a:ext cx="185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FD03F32-0813-4481-BE7E-DDBE70B1A2DF}"/>
                    </a:ext>
                  </a:extLst>
                </p14:cNvPr>
                <p14:cNvContentPartPr/>
                <p14:nvPr/>
              </p14:nvContentPartPr>
              <p14:xfrm>
                <a:off x="5217628" y="1284988"/>
                <a:ext cx="13680" cy="110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FD03F32-0813-4481-BE7E-DDBE70B1A2D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99988" y="1266988"/>
                  <a:ext cx="493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1FB8248-9700-4BC0-BEFE-876620C64B92}"/>
                    </a:ext>
                  </a:extLst>
                </p14:cNvPr>
                <p14:cNvContentPartPr/>
                <p14:nvPr/>
              </p14:nvContentPartPr>
              <p14:xfrm>
                <a:off x="5135908" y="1278148"/>
                <a:ext cx="177480" cy="25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1FB8248-9700-4BC0-BEFE-876620C64B9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18268" y="1260508"/>
                  <a:ext cx="213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3C71BA5-6713-48F4-9C6F-6DBD8FB36793}"/>
                    </a:ext>
                  </a:extLst>
                </p14:cNvPr>
                <p14:cNvContentPartPr/>
                <p14:nvPr/>
              </p14:nvContentPartPr>
              <p14:xfrm>
                <a:off x="5342188" y="1271308"/>
                <a:ext cx="150120" cy="126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3C71BA5-6713-48F4-9C6F-6DBD8FB3679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24548" y="1253668"/>
                  <a:ext cx="185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A80E558-73D1-4DF7-9A57-4BDF1D342699}"/>
                    </a:ext>
                  </a:extLst>
                </p14:cNvPr>
                <p14:cNvContentPartPr/>
                <p14:nvPr/>
              </p14:nvContentPartPr>
              <p14:xfrm>
                <a:off x="5379628" y="1313068"/>
                <a:ext cx="130320" cy="23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A80E558-73D1-4DF7-9A57-4BDF1D34269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61988" y="1295428"/>
                  <a:ext cx="165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2ECC067-B7DA-46F0-AC23-14CA6282D2B5}"/>
                    </a:ext>
                  </a:extLst>
                </p14:cNvPr>
                <p14:cNvContentPartPr/>
                <p14:nvPr/>
              </p14:nvContentPartPr>
              <p14:xfrm>
                <a:off x="5594908" y="1299748"/>
                <a:ext cx="142560" cy="115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2ECC067-B7DA-46F0-AC23-14CA6282D2B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77268" y="1282108"/>
                  <a:ext cx="178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2093CAD-2112-45EE-95CB-6EE9E596A105}"/>
                    </a:ext>
                  </a:extLst>
                </p14:cNvPr>
                <p14:cNvContentPartPr/>
                <p14:nvPr/>
              </p14:nvContentPartPr>
              <p14:xfrm>
                <a:off x="5860588" y="1292188"/>
                <a:ext cx="164160" cy="158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2093CAD-2112-45EE-95CB-6EE9E596A10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42588" y="1274188"/>
                  <a:ext cx="19980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91C7CA7-308F-4D8E-8807-81EBEBE8564A}"/>
              </a:ext>
            </a:extLst>
          </p:cNvPr>
          <p:cNvGrpSpPr/>
          <p:nvPr/>
        </p:nvGrpSpPr>
        <p:grpSpPr>
          <a:xfrm>
            <a:off x="1318828" y="1757308"/>
            <a:ext cx="502920" cy="189360"/>
            <a:chOff x="1318828" y="1757308"/>
            <a:chExt cx="50292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02D5DE9-28A4-4DFA-B29F-AF0316C9B112}"/>
                    </a:ext>
                  </a:extLst>
                </p14:cNvPr>
                <p14:cNvContentPartPr/>
                <p14:nvPr/>
              </p14:nvContentPartPr>
              <p14:xfrm>
                <a:off x="1318828" y="1757308"/>
                <a:ext cx="103680" cy="70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02D5DE9-28A4-4DFA-B29F-AF0316C9B11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300828" y="1739308"/>
                  <a:ext cx="139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E485763-266B-406A-84FA-D28D9BCB8718}"/>
                    </a:ext>
                  </a:extLst>
                </p14:cNvPr>
                <p14:cNvContentPartPr/>
                <p14:nvPr/>
              </p14:nvContentPartPr>
              <p14:xfrm>
                <a:off x="1390108" y="1819228"/>
                <a:ext cx="13680" cy="115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E485763-266B-406A-84FA-D28D9BCB871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372468" y="1801588"/>
                  <a:ext cx="49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0DD3E9C-496B-4D28-898D-CBC8AF03BE57}"/>
                    </a:ext>
                  </a:extLst>
                </p14:cNvPr>
                <p14:cNvContentPartPr/>
                <p14:nvPr/>
              </p14:nvContentPartPr>
              <p14:xfrm>
                <a:off x="1508188" y="1814908"/>
                <a:ext cx="111240" cy="97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0DD3E9C-496B-4D28-898D-CBC8AF03BE5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90548" y="1796908"/>
                  <a:ext cx="146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295A3C7-14D1-45EB-97A1-67978EB125AC}"/>
                    </a:ext>
                  </a:extLst>
                </p14:cNvPr>
                <p14:cNvContentPartPr/>
                <p14:nvPr/>
              </p14:nvContentPartPr>
              <p14:xfrm>
                <a:off x="1685308" y="1812748"/>
                <a:ext cx="136440" cy="133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295A3C7-14D1-45EB-97A1-67978EB125A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667308" y="1794748"/>
                  <a:ext cx="17208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12F5DD6-56AB-4F46-A14B-701F04B8B0BA}"/>
              </a:ext>
            </a:extLst>
          </p:cNvPr>
          <p:cNvGrpSpPr/>
          <p:nvPr/>
        </p:nvGrpSpPr>
        <p:grpSpPr>
          <a:xfrm>
            <a:off x="2081308" y="1718428"/>
            <a:ext cx="630360" cy="202680"/>
            <a:chOff x="2081308" y="1718428"/>
            <a:chExt cx="63036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2E70FDA-3A2D-4733-AF31-34A62D215588}"/>
                    </a:ext>
                  </a:extLst>
                </p14:cNvPr>
                <p14:cNvContentPartPr/>
                <p14:nvPr/>
              </p14:nvContentPartPr>
              <p14:xfrm>
                <a:off x="2081308" y="1756948"/>
                <a:ext cx="153360" cy="164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2E70FDA-3A2D-4733-AF31-34A62D21558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63668" y="1738948"/>
                  <a:ext cx="189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43FF187-B4E0-4B84-A5F0-F4EF47D58FA8}"/>
                    </a:ext>
                  </a:extLst>
                </p14:cNvPr>
                <p14:cNvContentPartPr/>
                <p14:nvPr/>
              </p14:nvContentPartPr>
              <p14:xfrm>
                <a:off x="2121268" y="1798348"/>
                <a:ext cx="134640" cy="57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43FF187-B4E0-4B84-A5F0-F4EF47D58F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03268" y="1780348"/>
                  <a:ext cx="170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5F513EC-DC9E-4A05-80AB-2FD5CBF61875}"/>
                    </a:ext>
                  </a:extLst>
                </p14:cNvPr>
                <p14:cNvContentPartPr/>
                <p14:nvPr/>
              </p14:nvContentPartPr>
              <p14:xfrm>
                <a:off x="2348788" y="1718428"/>
                <a:ext cx="174240" cy="158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5F513EC-DC9E-4A05-80AB-2FD5CBF6187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330788" y="1700788"/>
                  <a:ext cx="209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09A1D31-48F9-420A-88F6-1781FA15CE4D}"/>
                    </a:ext>
                  </a:extLst>
                </p14:cNvPr>
                <p14:cNvContentPartPr/>
                <p14:nvPr/>
              </p14:nvContentPartPr>
              <p14:xfrm>
                <a:off x="2598268" y="1724908"/>
                <a:ext cx="85680" cy="176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09A1D31-48F9-420A-88F6-1781FA15CE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580268" y="1707268"/>
                  <a:ext cx="12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A0FA4E5-4608-48C9-ACCC-32973F450DC4}"/>
                    </a:ext>
                  </a:extLst>
                </p14:cNvPr>
                <p14:cNvContentPartPr/>
                <p14:nvPr/>
              </p14:nvContentPartPr>
              <p14:xfrm>
                <a:off x="2609068" y="1806628"/>
                <a:ext cx="102600" cy="14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A0FA4E5-4608-48C9-ACCC-32973F450DC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591428" y="1788628"/>
                  <a:ext cx="13824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587860C2-E64F-46DB-8E22-DD5D637A6999}"/>
              </a:ext>
            </a:extLst>
          </p:cNvPr>
          <p:cNvGrpSpPr/>
          <p:nvPr/>
        </p:nvGrpSpPr>
        <p:grpSpPr>
          <a:xfrm>
            <a:off x="2896708" y="1719868"/>
            <a:ext cx="957240" cy="186120"/>
            <a:chOff x="2896708" y="1719868"/>
            <a:chExt cx="95724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3A22376-CA7E-4F48-AF26-1693686E4397}"/>
                    </a:ext>
                  </a:extLst>
                </p14:cNvPr>
                <p14:cNvContentPartPr/>
                <p14:nvPr/>
              </p14:nvContentPartPr>
              <p14:xfrm>
                <a:off x="2896708" y="1749748"/>
                <a:ext cx="105120" cy="132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3A22376-CA7E-4F48-AF26-1693686E439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879068" y="1732108"/>
                  <a:ext cx="140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0C81060-87B4-4A6B-B664-5D955D0241BB}"/>
                    </a:ext>
                  </a:extLst>
                </p14:cNvPr>
                <p14:cNvContentPartPr/>
                <p14:nvPr/>
              </p14:nvContentPartPr>
              <p14:xfrm>
                <a:off x="3082468" y="1754788"/>
                <a:ext cx="105480" cy="145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0C81060-87B4-4A6B-B664-5D955D0241B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64828" y="1736788"/>
                  <a:ext cx="141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C14C35C-5C09-4B46-A222-962AE50A8758}"/>
                    </a:ext>
                  </a:extLst>
                </p14:cNvPr>
                <p14:cNvContentPartPr/>
                <p14:nvPr/>
              </p14:nvContentPartPr>
              <p14:xfrm>
                <a:off x="3372988" y="1739308"/>
                <a:ext cx="16560" cy="8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C14C35C-5C09-4B46-A222-962AE50A875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354988" y="1721308"/>
                  <a:ext cx="52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BDE775A-0688-43CC-BFE3-1A6B94A12C99}"/>
                    </a:ext>
                  </a:extLst>
                </p14:cNvPr>
                <p14:cNvContentPartPr/>
                <p14:nvPr/>
              </p14:nvContentPartPr>
              <p14:xfrm>
                <a:off x="3315388" y="1719868"/>
                <a:ext cx="125640" cy="150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BDE775A-0688-43CC-BFE3-1A6B94A12C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97748" y="1701868"/>
                  <a:ext cx="161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7BCC41-699E-48E6-999C-28F8210E2FB2}"/>
                    </a:ext>
                  </a:extLst>
                </p14:cNvPr>
                <p14:cNvContentPartPr/>
                <p14:nvPr/>
              </p14:nvContentPartPr>
              <p14:xfrm>
                <a:off x="3488908" y="1755508"/>
                <a:ext cx="77760" cy="140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7BCC41-699E-48E6-999C-28F8210E2FB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71268" y="1737508"/>
                  <a:ext cx="113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0660C1-6D0F-4D13-B9D5-56FBEBF5E0A3}"/>
                    </a:ext>
                  </a:extLst>
                </p14:cNvPr>
                <p14:cNvContentPartPr/>
                <p14:nvPr/>
              </p14:nvContentPartPr>
              <p14:xfrm>
                <a:off x="3509428" y="1734628"/>
                <a:ext cx="344520" cy="171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0660C1-6D0F-4D13-B9D5-56FBEBF5E0A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91788" y="1716628"/>
                  <a:ext cx="38016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27CC150-F08A-4A48-9A37-9BBC2AE24975}"/>
              </a:ext>
            </a:extLst>
          </p:cNvPr>
          <p:cNvGrpSpPr/>
          <p:nvPr/>
        </p:nvGrpSpPr>
        <p:grpSpPr>
          <a:xfrm>
            <a:off x="4059148" y="1758028"/>
            <a:ext cx="807120" cy="174240"/>
            <a:chOff x="4059148" y="1758028"/>
            <a:chExt cx="80712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638EA5B-D6CE-46AD-B2B0-ADB23B47B27C}"/>
                    </a:ext>
                  </a:extLst>
                </p14:cNvPr>
                <p14:cNvContentPartPr/>
                <p14:nvPr/>
              </p14:nvContentPartPr>
              <p14:xfrm>
                <a:off x="4120348" y="1781428"/>
                <a:ext cx="14040" cy="148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638EA5B-D6CE-46AD-B2B0-ADB23B47B27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102348" y="1763428"/>
                  <a:ext cx="49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E91AB7A-894C-4AF2-94FA-ACA666FFE952}"/>
                    </a:ext>
                  </a:extLst>
                </p14:cNvPr>
                <p14:cNvContentPartPr/>
                <p14:nvPr/>
              </p14:nvContentPartPr>
              <p14:xfrm>
                <a:off x="4059148" y="1758028"/>
                <a:ext cx="200520" cy="144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E91AB7A-894C-4AF2-94FA-ACA666FFE95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041508" y="1740028"/>
                  <a:ext cx="236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84AC756-F8A4-490A-B0BB-20FF48D367BF}"/>
                    </a:ext>
                  </a:extLst>
                </p14:cNvPr>
                <p14:cNvContentPartPr/>
                <p14:nvPr/>
              </p14:nvContentPartPr>
              <p14:xfrm>
                <a:off x="4364428" y="1761988"/>
                <a:ext cx="31680" cy="152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84AC756-F8A4-490A-B0BB-20FF48D367B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346788" y="1743988"/>
                  <a:ext cx="67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E732F6C-B716-493A-BC3E-FB1ECF59BA97}"/>
                    </a:ext>
                  </a:extLst>
                </p14:cNvPr>
                <p14:cNvContentPartPr/>
                <p14:nvPr/>
              </p14:nvContentPartPr>
              <p14:xfrm>
                <a:off x="4284148" y="1831108"/>
                <a:ext cx="121320" cy="17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E732F6C-B716-493A-BC3E-FB1ECF59BA9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66148" y="1813468"/>
                  <a:ext cx="156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D54323C-1183-4F20-8BDF-5F6DCC33753C}"/>
                    </a:ext>
                  </a:extLst>
                </p14:cNvPr>
                <p14:cNvContentPartPr/>
                <p14:nvPr/>
              </p14:nvContentPartPr>
              <p14:xfrm>
                <a:off x="4470988" y="1796908"/>
                <a:ext cx="161280" cy="135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D54323C-1183-4F20-8BDF-5F6DCC33753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452988" y="1779268"/>
                  <a:ext cx="196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E31D85E-E93B-492F-974F-83CD16E658C6}"/>
                    </a:ext>
                  </a:extLst>
                </p14:cNvPr>
                <p14:cNvContentPartPr/>
                <p14:nvPr/>
              </p14:nvContentPartPr>
              <p14:xfrm>
                <a:off x="4516708" y="1839028"/>
                <a:ext cx="110880" cy="25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E31D85E-E93B-492F-974F-83CD16E658C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499068" y="1821388"/>
                  <a:ext cx="146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1813CBE-A8EA-401C-B2B5-3F32DD028DDC}"/>
                    </a:ext>
                  </a:extLst>
                </p14:cNvPr>
                <p14:cNvContentPartPr/>
                <p14:nvPr/>
              </p14:nvContentPartPr>
              <p14:xfrm>
                <a:off x="4707868" y="1790428"/>
                <a:ext cx="158400" cy="130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1813CBE-A8EA-401C-B2B5-3F32DD028DD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690228" y="1772428"/>
                  <a:ext cx="19404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3BDBDA1-E38E-4EE5-A6CB-E637F2D8FDC1}"/>
              </a:ext>
            </a:extLst>
          </p:cNvPr>
          <p:cNvGrpSpPr/>
          <p:nvPr/>
        </p:nvGrpSpPr>
        <p:grpSpPr>
          <a:xfrm>
            <a:off x="5144188" y="1764868"/>
            <a:ext cx="269640" cy="184320"/>
            <a:chOff x="5144188" y="1764868"/>
            <a:chExt cx="26964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DA03CE6-CB18-4CE2-A732-CE7AF01D44BD}"/>
                    </a:ext>
                  </a:extLst>
                </p14:cNvPr>
                <p14:cNvContentPartPr/>
                <p14:nvPr/>
              </p14:nvContentPartPr>
              <p14:xfrm>
                <a:off x="5144188" y="1764868"/>
                <a:ext cx="11880" cy="184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DA03CE6-CB18-4CE2-A732-CE7AF01D44B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26188" y="1747228"/>
                  <a:ext cx="47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08B7875-0C06-47CD-A05F-AAD8578C3B4C}"/>
                    </a:ext>
                  </a:extLst>
                </p14:cNvPr>
                <p14:cNvContentPartPr/>
                <p14:nvPr/>
              </p14:nvContentPartPr>
              <p14:xfrm>
                <a:off x="5239588" y="1766308"/>
                <a:ext cx="174240" cy="169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08B7875-0C06-47CD-A05F-AAD8578C3B4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21948" y="1748308"/>
                  <a:ext cx="20988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6D51019-7D9E-4D08-B021-CE02C9C450BE}"/>
              </a:ext>
            </a:extLst>
          </p:cNvPr>
          <p:cNvGrpSpPr/>
          <p:nvPr/>
        </p:nvGrpSpPr>
        <p:grpSpPr>
          <a:xfrm>
            <a:off x="5631988" y="1801228"/>
            <a:ext cx="938520" cy="180720"/>
            <a:chOff x="5631988" y="1801228"/>
            <a:chExt cx="938520" cy="18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A1DEB32-DE1B-42D6-A861-05016F0307E6}"/>
                    </a:ext>
                  </a:extLst>
                </p14:cNvPr>
                <p14:cNvContentPartPr/>
                <p14:nvPr/>
              </p14:nvContentPartPr>
              <p14:xfrm>
                <a:off x="5631988" y="1801228"/>
                <a:ext cx="113040" cy="964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A1DEB32-DE1B-42D6-A861-05016F0307E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613988" y="1783228"/>
                  <a:ext cx="148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74416E4-0883-475F-9E1E-C88A40399F50}"/>
                    </a:ext>
                  </a:extLst>
                </p14:cNvPr>
                <p14:cNvContentPartPr/>
                <p14:nvPr/>
              </p14:nvContentPartPr>
              <p14:xfrm>
                <a:off x="5726668" y="1888708"/>
                <a:ext cx="10800" cy="77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74416E4-0883-475F-9E1E-C88A40399F5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09028" y="1870708"/>
                  <a:ext cx="464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090B5A9-93B7-4467-97AF-AB9335168A46}"/>
                    </a:ext>
                  </a:extLst>
                </p14:cNvPr>
                <p14:cNvContentPartPr/>
                <p14:nvPr/>
              </p14:nvContentPartPr>
              <p14:xfrm>
                <a:off x="5819188" y="1826788"/>
                <a:ext cx="108000" cy="142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090B5A9-93B7-4467-97AF-AB9335168A4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801548" y="1809148"/>
                  <a:ext cx="1436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B4D4883-6AAB-4B08-8107-98083FE6EC94}"/>
                    </a:ext>
                  </a:extLst>
                </p14:cNvPr>
                <p14:cNvContentPartPr/>
                <p14:nvPr/>
              </p14:nvContentPartPr>
              <p14:xfrm>
                <a:off x="5837548" y="1915708"/>
                <a:ext cx="9288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B4D4883-6AAB-4B08-8107-98083FE6EC9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819548" y="1898068"/>
                  <a:ext cx="128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4072A9E-9CAB-4D0F-B5AB-B7A673CA3AB3}"/>
                    </a:ext>
                  </a:extLst>
                </p14:cNvPr>
                <p14:cNvContentPartPr/>
                <p14:nvPr/>
              </p14:nvContentPartPr>
              <p14:xfrm>
                <a:off x="5974708" y="1831108"/>
                <a:ext cx="112680" cy="150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4072A9E-9CAB-4D0F-B5AB-B7A673CA3AB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957068" y="1813108"/>
                  <a:ext cx="1483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5B8943A-7E9F-4F37-A1F3-7EBD5E021500}"/>
                    </a:ext>
                  </a:extLst>
                </p14:cNvPr>
                <p14:cNvContentPartPr/>
                <p14:nvPr/>
              </p14:nvContentPartPr>
              <p14:xfrm>
                <a:off x="5986228" y="1878988"/>
                <a:ext cx="134640" cy="46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5B8943A-7E9F-4F37-A1F3-7EBD5E02150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68228" y="1861348"/>
                  <a:ext cx="170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966C73B-E54F-4904-B6D3-EE1262647FF5}"/>
                    </a:ext>
                  </a:extLst>
                </p14:cNvPr>
                <p14:cNvContentPartPr/>
                <p14:nvPr/>
              </p14:nvContentPartPr>
              <p14:xfrm>
                <a:off x="6195388" y="1821748"/>
                <a:ext cx="210240" cy="157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966C73B-E54F-4904-B6D3-EE1262647FF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177748" y="1803748"/>
                  <a:ext cx="245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256F4F7-6FE5-4D30-9A78-382BD53AADD8}"/>
                    </a:ext>
                  </a:extLst>
                </p14:cNvPr>
                <p14:cNvContentPartPr/>
                <p14:nvPr/>
              </p14:nvContentPartPr>
              <p14:xfrm>
                <a:off x="6470428" y="1806628"/>
                <a:ext cx="100080" cy="129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256F4F7-6FE5-4D30-9A78-382BD53AADD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52788" y="1788628"/>
                  <a:ext cx="13572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CFB58DA-91AD-4A4B-8D7D-E351B8EE9CED}"/>
              </a:ext>
            </a:extLst>
          </p:cNvPr>
          <p:cNvGrpSpPr/>
          <p:nvPr/>
        </p:nvGrpSpPr>
        <p:grpSpPr>
          <a:xfrm>
            <a:off x="6779668" y="1801228"/>
            <a:ext cx="635400" cy="170640"/>
            <a:chOff x="6779668" y="1801228"/>
            <a:chExt cx="6354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B3016B1-7430-4F17-A83D-8781C3704E77}"/>
                    </a:ext>
                  </a:extLst>
                </p14:cNvPr>
                <p14:cNvContentPartPr/>
                <p14:nvPr/>
              </p14:nvContentPartPr>
              <p14:xfrm>
                <a:off x="6779668" y="1801228"/>
                <a:ext cx="150120" cy="163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B3016B1-7430-4F17-A83D-8781C3704E7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62028" y="1783228"/>
                  <a:ext cx="185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7043161-B74D-4BEF-BC64-657963F7ED46}"/>
                    </a:ext>
                  </a:extLst>
                </p14:cNvPr>
                <p14:cNvContentPartPr/>
                <p14:nvPr/>
              </p14:nvContentPartPr>
              <p14:xfrm>
                <a:off x="7048588" y="1823548"/>
                <a:ext cx="133920" cy="1483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7043161-B74D-4BEF-BC64-657963F7ED4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030588" y="1805548"/>
                  <a:ext cx="1695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EFC702D-9957-4C5F-97F2-DA0F717BD95D}"/>
                    </a:ext>
                  </a:extLst>
                </p14:cNvPr>
                <p14:cNvContentPartPr/>
                <p14:nvPr/>
              </p14:nvContentPartPr>
              <p14:xfrm>
                <a:off x="7247308" y="1823908"/>
                <a:ext cx="167760" cy="136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EFC702D-9957-4C5F-97F2-DA0F717BD95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229668" y="1806268"/>
                  <a:ext cx="2034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89AE850-F6FD-4C18-872B-1F4721116B7A}"/>
              </a:ext>
            </a:extLst>
          </p:cNvPr>
          <p:cNvGrpSpPr/>
          <p:nvPr/>
        </p:nvGrpSpPr>
        <p:grpSpPr>
          <a:xfrm>
            <a:off x="1310908" y="2486308"/>
            <a:ext cx="1872360" cy="250920"/>
            <a:chOff x="1310908" y="2486308"/>
            <a:chExt cx="18723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FF19C84-3443-4DA3-BFAD-38765035F9A9}"/>
                    </a:ext>
                  </a:extLst>
                </p14:cNvPr>
                <p14:cNvContentPartPr/>
                <p14:nvPr/>
              </p14:nvContentPartPr>
              <p14:xfrm>
                <a:off x="1405228" y="2517988"/>
                <a:ext cx="1080" cy="156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FF19C84-3443-4DA3-BFAD-38765035F9A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387588" y="2499988"/>
                  <a:ext cx="36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0B3A727-E136-40DE-B2CB-82402E348C0F}"/>
                    </a:ext>
                  </a:extLst>
                </p14:cNvPr>
                <p14:cNvContentPartPr/>
                <p14:nvPr/>
              </p14:nvContentPartPr>
              <p14:xfrm>
                <a:off x="1310908" y="2486308"/>
                <a:ext cx="268920" cy="45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0B3A727-E136-40DE-B2CB-82402E348C0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293268" y="2468668"/>
                  <a:ext cx="3045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369A3DE-8D7C-44AA-AB85-D07A0C30A9AE}"/>
                    </a:ext>
                  </a:extLst>
                </p14:cNvPr>
                <p14:cNvContentPartPr/>
                <p14:nvPr/>
              </p14:nvContentPartPr>
              <p14:xfrm>
                <a:off x="1622668" y="2500348"/>
                <a:ext cx="17640" cy="178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369A3DE-8D7C-44AA-AB85-D07A0C30A9A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604668" y="2482348"/>
                  <a:ext cx="53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95C2C16-2761-49F5-83F5-F29CB9F0182A}"/>
                    </a:ext>
                  </a:extLst>
                </p14:cNvPr>
                <p14:cNvContentPartPr/>
                <p14:nvPr/>
              </p14:nvContentPartPr>
              <p14:xfrm>
                <a:off x="1631308" y="2510428"/>
                <a:ext cx="153360" cy="167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95C2C16-2761-49F5-83F5-F29CB9F0182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613668" y="2492428"/>
                  <a:ext cx="189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711EE47-361D-4970-AF8E-A7A12E387518}"/>
                    </a:ext>
                  </a:extLst>
                </p14:cNvPr>
                <p14:cNvContentPartPr/>
                <p14:nvPr/>
              </p14:nvContentPartPr>
              <p14:xfrm>
                <a:off x="1846228" y="2509708"/>
                <a:ext cx="135720" cy="1605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711EE47-361D-4970-AF8E-A7A12E38751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828228" y="2492068"/>
                  <a:ext cx="171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2605526-3CB2-4361-8551-7E10A338EEB0}"/>
                    </a:ext>
                  </a:extLst>
                </p14:cNvPr>
                <p14:cNvContentPartPr/>
                <p14:nvPr/>
              </p14:nvContentPartPr>
              <p14:xfrm>
                <a:off x="1847308" y="2599348"/>
                <a:ext cx="133920" cy="35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2605526-3CB2-4361-8551-7E10A338EEB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29308" y="2581708"/>
                  <a:ext cx="1695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77C7524-4E5E-43F5-84F2-E221BF14D447}"/>
                    </a:ext>
                  </a:extLst>
                </p14:cNvPr>
                <p14:cNvContentPartPr/>
                <p14:nvPr/>
              </p14:nvContentPartPr>
              <p14:xfrm>
                <a:off x="2059708" y="2573788"/>
                <a:ext cx="141120" cy="140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77C7524-4E5E-43F5-84F2-E221BF14D44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041708" y="2556148"/>
                  <a:ext cx="176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32805A0-0A3C-4C48-B182-5FA00DACDC3A}"/>
                    </a:ext>
                  </a:extLst>
                </p14:cNvPr>
                <p14:cNvContentPartPr/>
                <p14:nvPr/>
              </p14:nvContentPartPr>
              <p14:xfrm>
                <a:off x="2273548" y="2537068"/>
                <a:ext cx="74160" cy="145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32805A0-0A3C-4C48-B182-5FA00DACDC3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255908" y="2519428"/>
                  <a:ext cx="109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3F5C70A-778F-4E57-B20A-A67F8E0930A3}"/>
                    </a:ext>
                  </a:extLst>
                </p14:cNvPr>
                <p14:cNvContentPartPr/>
                <p14:nvPr/>
              </p14:nvContentPartPr>
              <p14:xfrm>
                <a:off x="2452468" y="2557588"/>
                <a:ext cx="134640" cy="168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3F5C70A-778F-4E57-B20A-A67F8E0930A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434468" y="2539948"/>
                  <a:ext cx="170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889630D-A1B5-45CF-BD4C-5B8C7C60A02E}"/>
                    </a:ext>
                  </a:extLst>
                </p14:cNvPr>
                <p14:cNvContentPartPr/>
                <p14:nvPr/>
              </p14:nvContentPartPr>
              <p14:xfrm>
                <a:off x="2627788" y="2563348"/>
                <a:ext cx="173880" cy="172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889630D-A1B5-45CF-BD4C-5B8C7C60A02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610148" y="2545348"/>
                  <a:ext cx="209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88E40E5-8A9E-463F-8CAC-63A927DFEC5F}"/>
                    </a:ext>
                  </a:extLst>
                </p14:cNvPr>
                <p14:cNvContentPartPr/>
                <p14:nvPr/>
              </p14:nvContentPartPr>
              <p14:xfrm>
                <a:off x="2699428" y="2607268"/>
                <a:ext cx="172800" cy="39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88E40E5-8A9E-463F-8CAC-63A927DFEC5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681428" y="2589268"/>
                  <a:ext cx="2084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AF5AF93-264D-4F41-83F6-EC6A7DDBC61A}"/>
                    </a:ext>
                  </a:extLst>
                </p14:cNvPr>
                <p14:cNvContentPartPr/>
                <p14:nvPr/>
              </p14:nvContentPartPr>
              <p14:xfrm>
                <a:off x="2856388" y="2553988"/>
                <a:ext cx="190800" cy="183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AF5AF93-264D-4F41-83F6-EC6A7DDBC61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838748" y="2536348"/>
                  <a:ext cx="226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78AAC8C-9042-48BB-9E92-1D0918CA6BAA}"/>
                    </a:ext>
                  </a:extLst>
                </p14:cNvPr>
                <p14:cNvContentPartPr/>
                <p14:nvPr/>
              </p14:nvContentPartPr>
              <p14:xfrm>
                <a:off x="3036028" y="2566228"/>
                <a:ext cx="134280" cy="15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78AAC8C-9042-48BB-9E92-1D0918CA6BA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018388" y="2548228"/>
                  <a:ext cx="169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258B0E-6243-47F8-A2D7-2F07C3BE5249}"/>
                    </a:ext>
                  </a:extLst>
                </p14:cNvPr>
                <p14:cNvContentPartPr/>
                <p14:nvPr/>
              </p14:nvContentPartPr>
              <p14:xfrm>
                <a:off x="3058348" y="2605828"/>
                <a:ext cx="124920" cy="49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6258B0E-6243-47F8-A2D7-2F07C3BE524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040708" y="2588188"/>
                  <a:ext cx="160560" cy="8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E10737C-C656-4CBC-B173-85A3C850A19E}"/>
                  </a:ext>
                </a:extLst>
              </p14:cNvPr>
              <p14:cNvContentPartPr/>
              <p14:nvPr/>
            </p14:nvContentPartPr>
            <p14:xfrm>
              <a:off x="3382348" y="2587828"/>
              <a:ext cx="10800" cy="14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E10737C-C656-4CBC-B173-85A3C850A19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364708" y="2569828"/>
                <a:ext cx="4644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2316BA2-5612-4E9A-A0B1-D476F51EC03D}"/>
                  </a:ext>
                </a:extLst>
              </p14:cNvPr>
              <p14:cNvContentPartPr/>
              <p14:nvPr/>
            </p14:nvContentPartPr>
            <p14:xfrm>
              <a:off x="3356428" y="2696548"/>
              <a:ext cx="5040" cy="10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2316BA2-5612-4E9A-A0B1-D476F51EC03D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3338788" y="2678548"/>
                <a:ext cx="406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41A6D85-FFD3-41DC-9600-761564707810}"/>
                  </a:ext>
                </a:extLst>
              </p14:cNvPr>
              <p14:cNvContentPartPr/>
              <p14:nvPr/>
            </p14:nvContentPartPr>
            <p14:xfrm>
              <a:off x="3888868" y="2395228"/>
              <a:ext cx="109080" cy="2988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41A6D85-FFD3-41DC-9600-761564707810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3870868" y="2377588"/>
                <a:ext cx="1447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A51D15E-5B97-4BBA-9D05-62E0BB31BD34}"/>
                  </a:ext>
                </a:extLst>
              </p14:cNvPr>
              <p14:cNvContentPartPr/>
              <p14:nvPr/>
            </p14:nvContentPartPr>
            <p14:xfrm>
              <a:off x="4166068" y="2567668"/>
              <a:ext cx="162360" cy="1440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A51D15E-5B97-4BBA-9D05-62E0BB31BD34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148428" y="2549668"/>
                <a:ext cx="198000" cy="17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2A965B5D-216E-46FA-A7E1-03FD01F50A90}"/>
              </a:ext>
            </a:extLst>
          </p:cNvPr>
          <p:cNvGrpSpPr/>
          <p:nvPr/>
        </p:nvGrpSpPr>
        <p:grpSpPr>
          <a:xfrm>
            <a:off x="5314108" y="2477668"/>
            <a:ext cx="389160" cy="298800"/>
            <a:chOff x="5314108" y="2477668"/>
            <a:chExt cx="38916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4B585C7-772B-445B-A49C-4B00E741EE83}"/>
                    </a:ext>
                  </a:extLst>
                </p14:cNvPr>
                <p14:cNvContentPartPr/>
                <p14:nvPr/>
              </p14:nvContentPartPr>
              <p14:xfrm>
                <a:off x="5314108" y="2579908"/>
                <a:ext cx="143640" cy="163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4B585C7-772B-445B-A49C-4B00E741EE8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296468" y="2561908"/>
                  <a:ext cx="179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50E8461-A63E-4A7A-88D1-0982C8760CED}"/>
                    </a:ext>
                  </a:extLst>
                </p14:cNvPr>
                <p14:cNvContentPartPr/>
                <p14:nvPr/>
              </p14:nvContentPartPr>
              <p14:xfrm>
                <a:off x="5578708" y="2477668"/>
                <a:ext cx="124560" cy="2988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50E8461-A63E-4A7A-88D1-0982C8760CE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560708" y="2460028"/>
                  <a:ext cx="160200" cy="33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2500280E-37F3-4588-B4C4-59E31824A43A}"/>
                  </a:ext>
                </a:extLst>
              </p14:cNvPr>
              <p14:cNvContentPartPr/>
              <p14:nvPr/>
            </p14:nvContentPartPr>
            <p14:xfrm>
              <a:off x="4996948" y="2592868"/>
              <a:ext cx="237960" cy="612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2500280E-37F3-4588-B4C4-59E31824A43A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979308" y="2574868"/>
                <a:ext cx="27360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88EA288-8695-4CD9-913B-EF2FCDEDF654}"/>
              </a:ext>
            </a:extLst>
          </p:cNvPr>
          <p:cNvGrpSpPr/>
          <p:nvPr/>
        </p:nvGrpSpPr>
        <p:grpSpPr>
          <a:xfrm>
            <a:off x="5898028" y="2570908"/>
            <a:ext cx="432720" cy="192240"/>
            <a:chOff x="5898028" y="2570908"/>
            <a:chExt cx="43272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1333C23-05E9-43EF-8926-C4A14A5DC01C}"/>
                    </a:ext>
                  </a:extLst>
                </p14:cNvPr>
                <p14:cNvContentPartPr/>
                <p14:nvPr/>
              </p14:nvContentPartPr>
              <p14:xfrm>
                <a:off x="5898028" y="2661628"/>
                <a:ext cx="357120" cy="44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1333C23-05E9-43EF-8926-C4A14A5DC01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880028" y="2643988"/>
                  <a:ext cx="392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8CD2502-D64B-4055-A4DB-62D310286449}"/>
                    </a:ext>
                  </a:extLst>
                </p14:cNvPr>
                <p14:cNvContentPartPr/>
                <p14:nvPr/>
              </p14:nvContentPartPr>
              <p14:xfrm>
                <a:off x="6246868" y="2570908"/>
                <a:ext cx="83880" cy="192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8CD2502-D64B-4055-A4DB-62D31028644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28868" y="2553268"/>
                  <a:ext cx="11952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F780C13-9932-4687-A7AF-A240BFCE912A}"/>
                  </a:ext>
                </a:extLst>
              </p14:cNvPr>
              <p14:cNvContentPartPr/>
              <p14:nvPr/>
            </p14:nvContentPartPr>
            <p14:xfrm>
              <a:off x="6541348" y="2650468"/>
              <a:ext cx="253080" cy="13068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F780C13-9932-4687-A7AF-A240BFCE912A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523348" y="2632828"/>
                <a:ext cx="2887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8F9A413D-F814-449B-A001-4E139B78803E}"/>
                  </a:ext>
                </a:extLst>
              </p14:cNvPr>
              <p14:cNvContentPartPr/>
              <p14:nvPr/>
            </p14:nvContentPartPr>
            <p14:xfrm>
              <a:off x="7024468" y="2644348"/>
              <a:ext cx="276480" cy="2750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8F9A413D-F814-449B-A001-4E139B78803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006828" y="2626708"/>
                <a:ext cx="3121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6E02C46-3522-4874-9A19-0D39777837D4}"/>
                  </a:ext>
                </a:extLst>
              </p14:cNvPr>
              <p14:cNvContentPartPr/>
              <p14:nvPr/>
            </p14:nvContentPartPr>
            <p14:xfrm>
              <a:off x="4576356" y="2543188"/>
              <a:ext cx="307800" cy="1501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6E02C46-3522-4874-9A19-0D39777837D4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558356" y="2525188"/>
                <a:ext cx="343440" cy="1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78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2655115" y="2457454"/>
            <a:ext cx="69376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Solving Logic Puzzles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14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6</cp:revision>
  <dcterms:created xsi:type="dcterms:W3CDTF">2020-02-17T03:00:05Z</dcterms:created>
  <dcterms:modified xsi:type="dcterms:W3CDTF">2020-04-02T20:44:30Z</dcterms:modified>
</cp:coreProperties>
</file>