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68" r:id="rId3"/>
    <p:sldId id="265" r:id="rId4"/>
    <p:sldId id="266" r:id="rId5"/>
    <p:sldId id="264"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630F6F-13FA-4460-B003-37DCDDCA94DB}" v="147" dt="2020-02-19T19:28:09.2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2" autoAdjust="0"/>
    <p:restoredTop sz="94271" autoAdjust="0"/>
  </p:normalViewPr>
  <p:slideViewPr>
    <p:cSldViewPr snapToGrid="0">
      <p:cViewPr varScale="1">
        <p:scale>
          <a:sx n="73" d="100"/>
          <a:sy n="73" d="100"/>
        </p:scale>
        <p:origin x="176" y="48"/>
      </p:cViewPr>
      <p:guideLst/>
    </p:cSldViewPr>
  </p:slideViewPr>
  <p:notesTextViewPr>
    <p:cViewPr>
      <p:scale>
        <a:sx n="1" d="1"/>
        <a:sy n="1" d="1"/>
      </p:scale>
      <p:origin x="0" y="0"/>
    </p:cViewPr>
  </p:notesTextViewPr>
  <p:sorterViewPr>
    <p:cViewPr>
      <p:scale>
        <a:sx n="200" d="100"/>
        <a:sy n="200" d="100"/>
      </p:scale>
      <p:origin x="0" y="-60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mberly Brehm" userId="8c2b6ab9-3f19-41de-a892-34e3c36865ec" providerId="ADAL" clId="{81C57DB2-E70C-4966-AC23-62E13FE8BD4E}"/>
    <pc:docChg chg="addSld delSld modSld sldOrd">
      <pc:chgData name="Kimberly Brehm" userId="8c2b6ab9-3f19-41de-a892-34e3c36865ec" providerId="ADAL" clId="{81C57DB2-E70C-4966-AC23-62E13FE8BD4E}" dt="2020-02-19T18:15:36.498" v="66"/>
      <pc:docMkLst>
        <pc:docMk/>
      </pc:docMkLst>
      <pc:sldChg chg="addSp delSp modSp modTransition modAnim">
        <pc:chgData name="Kimberly Brehm" userId="8c2b6ab9-3f19-41de-a892-34e3c36865ec" providerId="ADAL" clId="{81C57DB2-E70C-4966-AC23-62E13FE8BD4E}" dt="2020-02-19T18:15:36.498" v="66"/>
        <pc:sldMkLst>
          <pc:docMk/>
          <pc:sldMk cId="4186269951" sldId="256"/>
        </pc:sldMkLst>
        <pc:spChg chg="mod">
          <ac:chgData name="Kimberly Brehm" userId="8c2b6ab9-3f19-41de-a892-34e3c36865ec" providerId="ADAL" clId="{81C57DB2-E70C-4966-AC23-62E13FE8BD4E}" dt="2020-02-19T18:11:44.236" v="4" actId="1076"/>
          <ac:spMkLst>
            <pc:docMk/>
            <pc:sldMk cId="4186269951" sldId="256"/>
            <ac:spMk id="105" creationId="{D1DE2816-61E5-4F24-94C5-ADC024D6C6C2}"/>
          </ac:spMkLst>
        </pc:spChg>
        <pc:spChg chg="mod">
          <ac:chgData name="Kimberly Brehm" userId="8c2b6ab9-3f19-41de-a892-34e3c36865ec" providerId="ADAL" clId="{81C57DB2-E70C-4966-AC23-62E13FE8BD4E}" dt="2020-02-19T18:11:49.955" v="6" actId="20577"/>
          <ac:spMkLst>
            <pc:docMk/>
            <pc:sldMk cId="4186269951" sldId="256"/>
            <ac:spMk id="113" creationId="{EB37F254-1F37-4D6F-B88B-E4B0ADE1D2AD}"/>
          </ac:spMkLst>
        </pc:spChg>
        <pc:picChg chg="del">
          <ac:chgData name="Kimberly Brehm" userId="8c2b6ab9-3f19-41de-a892-34e3c36865ec" providerId="ADAL" clId="{81C57DB2-E70C-4966-AC23-62E13FE8BD4E}" dt="2020-02-19T18:12:48.183" v="47"/>
          <ac:picMkLst>
            <pc:docMk/>
            <pc:sldMk cId="4186269951" sldId="256"/>
            <ac:picMk id="3" creationId="{0605CFCD-93BF-4623-BB54-8847B572CF8D}"/>
          </ac:picMkLst>
        </pc:picChg>
        <pc:picChg chg="add del mod">
          <ac:chgData name="Kimberly Brehm" userId="8c2b6ab9-3f19-41de-a892-34e3c36865ec" providerId="ADAL" clId="{81C57DB2-E70C-4966-AC23-62E13FE8BD4E}" dt="2020-02-19T18:15:36.498" v="66"/>
          <ac:picMkLst>
            <pc:docMk/>
            <pc:sldMk cId="4186269951" sldId="256"/>
            <ac:picMk id="4" creationId="{35D99DC0-B151-4B68-959C-B914FA49B6C4}"/>
          </ac:picMkLst>
        </pc:picChg>
        <pc:picChg chg="add mod">
          <ac:chgData name="Kimberly Brehm" userId="8c2b6ab9-3f19-41de-a892-34e3c36865ec" providerId="ADAL" clId="{81C57DB2-E70C-4966-AC23-62E13FE8BD4E}" dt="2020-02-19T18:15:36.498" v="66"/>
          <ac:picMkLst>
            <pc:docMk/>
            <pc:sldMk cId="4186269951" sldId="256"/>
            <ac:picMk id="5" creationId="{33CB0F39-1B7B-4D1B-B6BF-A38C4B46DC7E}"/>
          </ac:picMkLst>
        </pc:picChg>
      </pc:sldChg>
      <pc:sldChg chg="delSp modSp modTransition modAnim">
        <pc:chgData name="Kimberly Brehm" userId="8c2b6ab9-3f19-41de-a892-34e3c36865ec" providerId="ADAL" clId="{81C57DB2-E70C-4966-AC23-62E13FE8BD4E}" dt="2020-02-19T18:12:48.183" v="47"/>
        <pc:sldMkLst>
          <pc:docMk/>
          <pc:sldMk cId="3505249617" sldId="264"/>
        </pc:sldMkLst>
        <pc:spChg chg="mod">
          <ac:chgData name="Kimberly Brehm" userId="8c2b6ab9-3f19-41de-a892-34e3c36865ec" providerId="ADAL" clId="{81C57DB2-E70C-4966-AC23-62E13FE8BD4E}" dt="2020-02-19T18:12:32.337" v="46" actId="1076"/>
          <ac:spMkLst>
            <pc:docMk/>
            <pc:sldMk cId="3505249617" sldId="264"/>
            <ac:spMk id="2" creationId="{E1F50E47-2DF8-46E4-A54E-B5A634162102}"/>
          </ac:spMkLst>
        </pc:spChg>
        <pc:picChg chg="del">
          <ac:chgData name="Kimberly Brehm" userId="8c2b6ab9-3f19-41de-a892-34e3c36865ec" providerId="ADAL" clId="{81C57DB2-E70C-4966-AC23-62E13FE8BD4E}" dt="2020-02-19T18:12:48.183" v="47"/>
          <ac:picMkLst>
            <pc:docMk/>
            <pc:sldMk cId="3505249617" sldId="264"/>
            <ac:picMk id="5" creationId="{C1C8D01B-1224-434E-8F08-83B614DE72F9}"/>
          </ac:picMkLst>
        </pc:picChg>
      </pc:sldChg>
      <pc:sldChg chg="del">
        <pc:chgData name="Kimberly Brehm" userId="8c2b6ab9-3f19-41de-a892-34e3c36865ec" providerId="ADAL" clId="{81C57DB2-E70C-4966-AC23-62E13FE8BD4E}" dt="2020-02-19T18:11:52.979" v="7" actId="47"/>
        <pc:sldMkLst>
          <pc:docMk/>
          <pc:sldMk cId="437521005" sldId="265"/>
        </pc:sldMkLst>
      </pc:sldChg>
      <pc:sldChg chg="add">
        <pc:chgData name="Kimberly Brehm" userId="8c2b6ab9-3f19-41de-a892-34e3c36865ec" providerId="ADAL" clId="{81C57DB2-E70C-4966-AC23-62E13FE8BD4E}" dt="2020-02-19T18:13:07.056" v="48"/>
        <pc:sldMkLst>
          <pc:docMk/>
          <pc:sldMk cId="1096717552" sldId="265"/>
        </pc:sldMkLst>
      </pc:sldChg>
      <pc:sldChg chg="del">
        <pc:chgData name="Kimberly Brehm" userId="8c2b6ab9-3f19-41de-a892-34e3c36865ec" providerId="ADAL" clId="{81C57DB2-E70C-4966-AC23-62E13FE8BD4E}" dt="2020-02-19T18:11:54.920" v="9" actId="47"/>
        <pc:sldMkLst>
          <pc:docMk/>
          <pc:sldMk cId="1689782962" sldId="266"/>
        </pc:sldMkLst>
      </pc:sldChg>
      <pc:sldChg chg="add">
        <pc:chgData name="Kimberly Brehm" userId="8c2b6ab9-3f19-41de-a892-34e3c36865ec" providerId="ADAL" clId="{81C57DB2-E70C-4966-AC23-62E13FE8BD4E}" dt="2020-02-19T18:13:09.079" v="49"/>
        <pc:sldMkLst>
          <pc:docMk/>
          <pc:sldMk cId="3198630329" sldId="266"/>
        </pc:sldMkLst>
      </pc:sldChg>
      <pc:sldChg chg="add">
        <pc:chgData name="Kimberly Brehm" userId="8c2b6ab9-3f19-41de-a892-34e3c36865ec" providerId="ADAL" clId="{81C57DB2-E70C-4966-AC23-62E13FE8BD4E}" dt="2020-02-19T18:13:09.367" v="50"/>
        <pc:sldMkLst>
          <pc:docMk/>
          <pc:sldMk cId="40007569" sldId="267"/>
        </pc:sldMkLst>
      </pc:sldChg>
      <pc:sldChg chg="del">
        <pc:chgData name="Kimberly Brehm" userId="8c2b6ab9-3f19-41de-a892-34e3c36865ec" providerId="ADAL" clId="{81C57DB2-E70C-4966-AC23-62E13FE8BD4E}" dt="2020-02-19T18:11:53.753" v="8" actId="47"/>
        <pc:sldMkLst>
          <pc:docMk/>
          <pc:sldMk cId="957212590" sldId="267"/>
        </pc:sldMkLst>
      </pc:sldChg>
      <pc:sldChg chg="addSp modSp add ord">
        <pc:chgData name="Kimberly Brehm" userId="8c2b6ab9-3f19-41de-a892-34e3c36865ec" providerId="ADAL" clId="{81C57DB2-E70C-4966-AC23-62E13FE8BD4E}" dt="2020-02-19T18:14:21.355" v="64"/>
        <pc:sldMkLst>
          <pc:docMk/>
          <pc:sldMk cId="4022881623" sldId="268"/>
        </pc:sldMkLst>
        <pc:spChg chg="add mod">
          <ac:chgData name="Kimberly Brehm" userId="8c2b6ab9-3f19-41de-a892-34e3c36865ec" providerId="ADAL" clId="{81C57DB2-E70C-4966-AC23-62E13FE8BD4E}" dt="2020-02-19T18:14:16.513" v="62" actId="20577"/>
          <ac:spMkLst>
            <pc:docMk/>
            <pc:sldMk cId="4022881623" sldId="268"/>
            <ac:spMk id="2" creationId="{90384C59-639A-4752-9190-0492A234DB95}"/>
          </ac:spMkLst>
        </pc:spChg>
      </pc:sldChg>
    </pc:docChg>
  </pc:docChgLst>
  <pc:docChgLst>
    <pc:chgData name="Kimberly Brehm" userId="8c2b6ab9-3f19-41de-a892-34e3c36865ec" providerId="ADAL" clId="{A4630F6F-13FA-4460-B003-37DCDDCA94DB}"/>
    <pc:docChg chg="undo custSel delSld modSld">
      <pc:chgData name="Kimberly Brehm" userId="8c2b6ab9-3f19-41de-a892-34e3c36865ec" providerId="ADAL" clId="{A4630F6F-13FA-4460-B003-37DCDDCA94DB}" dt="2020-02-19T19:28:09.227" v="712"/>
      <pc:docMkLst>
        <pc:docMk/>
      </pc:docMkLst>
      <pc:sldChg chg="addSp delSp modSp">
        <pc:chgData name="Kimberly Brehm" userId="8c2b6ab9-3f19-41de-a892-34e3c36865ec" providerId="ADAL" clId="{A4630F6F-13FA-4460-B003-37DCDDCA94DB}" dt="2020-02-19T19:28:09.227" v="712"/>
        <pc:sldMkLst>
          <pc:docMk/>
          <pc:sldMk cId="3505249617" sldId="264"/>
        </pc:sldMkLst>
        <pc:picChg chg="add del mod">
          <ac:chgData name="Kimberly Brehm" userId="8c2b6ab9-3f19-41de-a892-34e3c36865ec" providerId="ADAL" clId="{A4630F6F-13FA-4460-B003-37DCDDCA94DB}" dt="2020-02-19T19:28:09.227" v="712"/>
          <ac:picMkLst>
            <pc:docMk/>
            <pc:sldMk cId="3505249617" sldId="264"/>
            <ac:picMk id="4" creationId="{3818596C-6496-4A9C-92FB-D0B1966A9056}"/>
          </ac:picMkLst>
        </pc:picChg>
        <pc:picChg chg="add mod">
          <ac:chgData name="Kimberly Brehm" userId="8c2b6ab9-3f19-41de-a892-34e3c36865ec" providerId="ADAL" clId="{A4630F6F-13FA-4460-B003-37DCDDCA94DB}" dt="2020-02-19T19:28:09.227" v="712"/>
          <ac:picMkLst>
            <pc:docMk/>
            <pc:sldMk cId="3505249617" sldId="264"/>
            <ac:picMk id="5" creationId="{FB934CF4-3BC3-4E9A-98FA-3AC5EBF09F5D}"/>
          </ac:picMkLst>
        </pc:picChg>
      </pc:sldChg>
      <pc:sldChg chg="addSp delSp modSp">
        <pc:chgData name="Kimberly Brehm" userId="8c2b6ab9-3f19-41de-a892-34e3c36865ec" providerId="ADAL" clId="{A4630F6F-13FA-4460-B003-37DCDDCA94DB}" dt="2020-02-19T18:39:10.528" v="186"/>
        <pc:sldMkLst>
          <pc:docMk/>
          <pc:sldMk cId="1096717552" sldId="265"/>
        </pc:sldMkLst>
        <pc:spChg chg="add mod">
          <ac:chgData name="Kimberly Brehm" userId="8c2b6ab9-3f19-41de-a892-34e3c36865ec" providerId="ADAL" clId="{A4630F6F-13FA-4460-B003-37DCDDCA94DB}" dt="2020-02-19T18:29:50.149" v="157" actId="122"/>
          <ac:spMkLst>
            <pc:docMk/>
            <pc:sldMk cId="1096717552" sldId="265"/>
            <ac:spMk id="2" creationId="{00C3FAC2-CA22-4081-AFC9-6EC0B15E8D41}"/>
          </ac:spMkLst>
        </pc:spChg>
        <pc:graphicFrameChg chg="add mod modGraphic">
          <ac:chgData name="Kimberly Brehm" userId="8c2b6ab9-3f19-41de-a892-34e3c36865ec" providerId="ADAL" clId="{A4630F6F-13FA-4460-B003-37DCDDCA94DB}" dt="2020-02-19T18:30:17.581" v="184" actId="20577"/>
          <ac:graphicFrameMkLst>
            <pc:docMk/>
            <pc:sldMk cId="1096717552" sldId="265"/>
            <ac:graphicFrameMk id="3" creationId="{7435259C-8044-4453-AE01-D8E23B8AA0A3}"/>
          </ac:graphicFrameMkLst>
        </pc:graphicFrameChg>
        <pc:picChg chg="add del mod">
          <ac:chgData name="Kimberly Brehm" userId="8c2b6ab9-3f19-41de-a892-34e3c36865ec" providerId="ADAL" clId="{A4630F6F-13FA-4460-B003-37DCDDCA94DB}" dt="2020-02-19T18:39:10.528" v="186"/>
          <ac:picMkLst>
            <pc:docMk/>
            <pc:sldMk cId="1096717552" sldId="265"/>
            <ac:picMk id="6" creationId="{9623C664-3EC6-4D14-AD8D-34CD41AD4C56}"/>
          </ac:picMkLst>
        </pc:picChg>
        <pc:picChg chg="add mod">
          <ac:chgData name="Kimberly Brehm" userId="8c2b6ab9-3f19-41de-a892-34e3c36865ec" providerId="ADAL" clId="{A4630F6F-13FA-4460-B003-37DCDDCA94DB}" dt="2020-02-19T18:39:10.528" v="186"/>
          <ac:picMkLst>
            <pc:docMk/>
            <pc:sldMk cId="1096717552" sldId="265"/>
            <ac:picMk id="8" creationId="{1EE1AEF6-8E18-453D-9E69-222B1DD4732E}"/>
          </ac:picMkLst>
        </pc:picChg>
        <pc:inkChg chg="add del">
          <ac:chgData name="Kimberly Brehm" userId="8c2b6ab9-3f19-41de-a892-34e3c36865ec" providerId="ADAL" clId="{A4630F6F-13FA-4460-B003-37DCDDCA94DB}" dt="2020-02-19T18:39:10.528" v="186"/>
          <ac:inkMkLst>
            <pc:docMk/>
            <pc:sldMk cId="1096717552" sldId="265"/>
            <ac:inkMk id="5" creationId="{B744530E-5B79-4D21-A54F-9A918381F0ED}"/>
          </ac:inkMkLst>
        </pc:inkChg>
        <pc:inkChg chg="add">
          <ac:chgData name="Kimberly Brehm" userId="8c2b6ab9-3f19-41de-a892-34e3c36865ec" providerId="ADAL" clId="{A4630F6F-13FA-4460-B003-37DCDDCA94DB}" dt="2020-02-19T18:39:10.528" v="186"/>
          <ac:inkMkLst>
            <pc:docMk/>
            <pc:sldMk cId="1096717552" sldId="265"/>
            <ac:inkMk id="7" creationId="{C362C40A-450E-4881-A61B-2D078719AE5A}"/>
          </ac:inkMkLst>
        </pc:inkChg>
      </pc:sldChg>
      <pc:sldChg chg="addSp delSp modSp modTransition delAnim modAnim">
        <pc:chgData name="Kimberly Brehm" userId="8c2b6ab9-3f19-41de-a892-34e3c36865ec" providerId="ADAL" clId="{A4630F6F-13FA-4460-B003-37DCDDCA94DB}" dt="2020-02-19T19:26:01.592" v="709"/>
        <pc:sldMkLst>
          <pc:docMk/>
          <pc:sldMk cId="3198630329" sldId="266"/>
        </pc:sldMkLst>
        <pc:spChg chg="add mod">
          <ac:chgData name="Kimberly Brehm" userId="8c2b6ab9-3f19-41de-a892-34e3c36865ec" providerId="ADAL" clId="{A4630F6F-13FA-4460-B003-37DCDDCA94DB}" dt="2020-02-19T18:40:22.063" v="192" actId="1076"/>
          <ac:spMkLst>
            <pc:docMk/>
            <pc:sldMk cId="3198630329" sldId="266"/>
            <ac:spMk id="2" creationId="{8B27FE50-50C5-49CC-BEDA-E0AE55B5BAB9}"/>
          </ac:spMkLst>
        </pc:spChg>
        <pc:spChg chg="add mod">
          <ac:chgData name="Kimberly Brehm" userId="8c2b6ab9-3f19-41de-a892-34e3c36865ec" providerId="ADAL" clId="{A4630F6F-13FA-4460-B003-37DCDDCA94DB}" dt="2020-02-19T19:16:24.584" v="673" actId="1076"/>
          <ac:spMkLst>
            <pc:docMk/>
            <pc:sldMk cId="3198630329" sldId="266"/>
            <ac:spMk id="4" creationId="{687D8008-3B98-45C3-BEF0-2DC6DA6579FF}"/>
          </ac:spMkLst>
        </pc:spChg>
        <pc:spChg chg="add del mod">
          <ac:chgData name="Kimberly Brehm" userId="8c2b6ab9-3f19-41de-a892-34e3c36865ec" providerId="ADAL" clId="{A4630F6F-13FA-4460-B003-37DCDDCA94DB}" dt="2020-02-19T18:48:56.065" v="258" actId="478"/>
          <ac:spMkLst>
            <pc:docMk/>
            <pc:sldMk cId="3198630329" sldId="266"/>
            <ac:spMk id="5" creationId="{44D3570A-3F7F-4DE5-AF5C-2312FAFF3D06}"/>
          </ac:spMkLst>
        </pc:spChg>
        <pc:spChg chg="add del mod">
          <ac:chgData name="Kimberly Brehm" userId="8c2b6ab9-3f19-41de-a892-34e3c36865ec" providerId="ADAL" clId="{A4630F6F-13FA-4460-B003-37DCDDCA94DB}" dt="2020-02-19T18:48:54.393" v="257" actId="478"/>
          <ac:spMkLst>
            <pc:docMk/>
            <pc:sldMk cId="3198630329" sldId="266"/>
            <ac:spMk id="6" creationId="{21E22171-4AE5-4775-A837-C8A5FC60AC2F}"/>
          </ac:spMkLst>
        </pc:spChg>
        <pc:spChg chg="add del mod">
          <ac:chgData name="Kimberly Brehm" userId="8c2b6ab9-3f19-41de-a892-34e3c36865ec" providerId="ADAL" clId="{A4630F6F-13FA-4460-B003-37DCDDCA94DB}" dt="2020-02-19T18:48:58.129" v="259" actId="478"/>
          <ac:spMkLst>
            <pc:docMk/>
            <pc:sldMk cId="3198630329" sldId="266"/>
            <ac:spMk id="7" creationId="{C0E0CFE1-B7F4-4586-B37B-05E59228CBA9}"/>
          </ac:spMkLst>
        </pc:spChg>
        <pc:spChg chg="add del mod">
          <ac:chgData name="Kimberly Brehm" userId="8c2b6ab9-3f19-41de-a892-34e3c36865ec" providerId="ADAL" clId="{A4630F6F-13FA-4460-B003-37DCDDCA94DB}" dt="2020-02-19T18:48:59.593" v="260" actId="478"/>
          <ac:spMkLst>
            <pc:docMk/>
            <pc:sldMk cId="3198630329" sldId="266"/>
            <ac:spMk id="8" creationId="{B186C318-46E9-4D46-B148-7137E2EE43AE}"/>
          </ac:spMkLst>
        </pc:spChg>
        <pc:spChg chg="add del mod">
          <ac:chgData name="Kimberly Brehm" userId="8c2b6ab9-3f19-41de-a892-34e3c36865ec" providerId="ADAL" clId="{A4630F6F-13FA-4460-B003-37DCDDCA94DB}" dt="2020-02-19T18:49:01.164" v="261" actId="478"/>
          <ac:spMkLst>
            <pc:docMk/>
            <pc:sldMk cId="3198630329" sldId="266"/>
            <ac:spMk id="9" creationId="{28D003CB-03E4-4ECD-BFC8-016D75D38884}"/>
          </ac:spMkLst>
        </pc:spChg>
        <pc:spChg chg="add del mod">
          <ac:chgData name="Kimberly Brehm" userId="8c2b6ab9-3f19-41de-a892-34e3c36865ec" providerId="ADAL" clId="{A4630F6F-13FA-4460-B003-37DCDDCA94DB}" dt="2020-02-19T18:49:03.130" v="262" actId="478"/>
          <ac:spMkLst>
            <pc:docMk/>
            <pc:sldMk cId="3198630329" sldId="266"/>
            <ac:spMk id="10" creationId="{19BC641F-5317-4D5C-93AE-B2957779FA5C}"/>
          </ac:spMkLst>
        </pc:spChg>
        <pc:spChg chg="add del mod">
          <ac:chgData name="Kimberly Brehm" userId="8c2b6ab9-3f19-41de-a892-34e3c36865ec" providerId="ADAL" clId="{A4630F6F-13FA-4460-B003-37DCDDCA94DB}" dt="2020-02-19T18:49:04.789" v="263" actId="478"/>
          <ac:spMkLst>
            <pc:docMk/>
            <pc:sldMk cId="3198630329" sldId="266"/>
            <ac:spMk id="11" creationId="{BF116AB5-6B63-488B-832C-B7D8A05C6C14}"/>
          </ac:spMkLst>
        </pc:spChg>
        <pc:spChg chg="add del mod">
          <ac:chgData name="Kimberly Brehm" userId="8c2b6ab9-3f19-41de-a892-34e3c36865ec" providerId="ADAL" clId="{A4630F6F-13FA-4460-B003-37DCDDCA94DB}" dt="2020-02-19T18:48:46.983" v="254" actId="478"/>
          <ac:spMkLst>
            <pc:docMk/>
            <pc:sldMk cId="3198630329" sldId="266"/>
            <ac:spMk id="12" creationId="{5FD7A05B-FD54-44A8-83EC-B1F7751E80C3}"/>
          </ac:spMkLst>
        </pc:spChg>
        <pc:spChg chg="add del mod">
          <ac:chgData name="Kimberly Brehm" userId="8c2b6ab9-3f19-41de-a892-34e3c36865ec" providerId="ADAL" clId="{A4630F6F-13FA-4460-B003-37DCDDCA94DB}" dt="2020-02-19T19:04:52.404" v="642" actId="478"/>
          <ac:spMkLst>
            <pc:docMk/>
            <pc:sldMk cId="3198630329" sldId="266"/>
            <ac:spMk id="13" creationId="{2FA2A673-0EA1-43B8-8F22-5C4219855CC7}"/>
          </ac:spMkLst>
        </pc:spChg>
        <pc:spChg chg="add del mod">
          <ac:chgData name="Kimberly Brehm" userId="8c2b6ab9-3f19-41de-a892-34e3c36865ec" providerId="ADAL" clId="{A4630F6F-13FA-4460-B003-37DCDDCA94DB}" dt="2020-02-19T19:03:56.908" v="611" actId="478"/>
          <ac:spMkLst>
            <pc:docMk/>
            <pc:sldMk cId="3198630329" sldId="266"/>
            <ac:spMk id="14" creationId="{78372CB6-A1C7-464A-8919-247C6A505059}"/>
          </ac:spMkLst>
        </pc:spChg>
        <pc:spChg chg="add del mod">
          <ac:chgData name="Kimberly Brehm" userId="8c2b6ab9-3f19-41de-a892-34e3c36865ec" providerId="ADAL" clId="{A4630F6F-13FA-4460-B003-37DCDDCA94DB}" dt="2020-02-19T19:03:55.311" v="610" actId="478"/>
          <ac:spMkLst>
            <pc:docMk/>
            <pc:sldMk cId="3198630329" sldId="266"/>
            <ac:spMk id="15" creationId="{CBE95732-1D6E-4E59-9113-49B6E26EA1A1}"/>
          </ac:spMkLst>
        </pc:spChg>
        <pc:spChg chg="add del mod">
          <ac:chgData name="Kimberly Brehm" userId="8c2b6ab9-3f19-41de-a892-34e3c36865ec" providerId="ADAL" clId="{A4630F6F-13FA-4460-B003-37DCDDCA94DB}" dt="2020-02-19T19:03:53.805" v="609" actId="478"/>
          <ac:spMkLst>
            <pc:docMk/>
            <pc:sldMk cId="3198630329" sldId="266"/>
            <ac:spMk id="16" creationId="{EF126EB4-C23A-422D-95B3-373362F99B4E}"/>
          </ac:spMkLst>
        </pc:spChg>
        <pc:spChg chg="add del mod">
          <ac:chgData name="Kimberly Brehm" userId="8c2b6ab9-3f19-41de-a892-34e3c36865ec" providerId="ADAL" clId="{A4630F6F-13FA-4460-B003-37DCDDCA94DB}" dt="2020-02-19T19:03:52.216" v="608" actId="478"/>
          <ac:spMkLst>
            <pc:docMk/>
            <pc:sldMk cId="3198630329" sldId="266"/>
            <ac:spMk id="17" creationId="{FC1F22B6-3569-4721-BE9C-735D6806AA9A}"/>
          </ac:spMkLst>
        </pc:spChg>
        <pc:spChg chg="add del mod">
          <ac:chgData name="Kimberly Brehm" userId="8c2b6ab9-3f19-41de-a892-34e3c36865ec" providerId="ADAL" clId="{A4630F6F-13FA-4460-B003-37DCDDCA94DB}" dt="2020-02-19T19:03:50.702" v="607" actId="478"/>
          <ac:spMkLst>
            <pc:docMk/>
            <pc:sldMk cId="3198630329" sldId="266"/>
            <ac:spMk id="18" creationId="{7E28AE0C-6351-4713-9DAD-942A3330AF22}"/>
          </ac:spMkLst>
        </pc:spChg>
        <pc:spChg chg="add del mod">
          <ac:chgData name="Kimberly Brehm" userId="8c2b6ab9-3f19-41de-a892-34e3c36865ec" providerId="ADAL" clId="{A4630F6F-13FA-4460-B003-37DCDDCA94DB}" dt="2020-02-19T19:03:48.895" v="606" actId="478"/>
          <ac:spMkLst>
            <pc:docMk/>
            <pc:sldMk cId="3198630329" sldId="266"/>
            <ac:spMk id="19" creationId="{D3EA3044-9D87-4616-B3FC-ED341F6DA001}"/>
          </ac:spMkLst>
        </pc:spChg>
        <pc:spChg chg="add del mod">
          <ac:chgData name="Kimberly Brehm" userId="8c2b6ab9-3f19-41de-a892-34e3c36865ec" providerId="ADAL" clId="{A4630F6F-13FA-4460-B003-37DCDDCA94DB}" dt="2020-02-19T19:03:46.668" v="605" actId="478"/>
          <ac:spMkLst>
            <pc:docMk/>
            <pc:sldMk cId="3198630329" sldId="266"/>
            <ac:spMk id="20" creationId="{70140E4F-BBD7-4ED2-8333-99558F030086}"/>
          </ac:spMkLst>
        </pc:spChg>
        <pc:spChg chg="add mod">
          <ac:chgData name="Kimberly Brehm" userId="8c2b6ab9-3f19-41de-a892-34e3c36865ec" providerId="ADAL" clId="{A4630F6F-13FA-4460-B003-37DCDDCA94DB}" dt="2020-02-19T19:04:50.697" v="641" actId="1036"/>
          <ac:spMkLst>
            <pc:docMk/>
            <pc:sldMk cId="3198630329" sldId="266"/>
            <ac:spMk id="21" creationId="{0C5F4BB8-44D2-4848-B0AD-D37652EA50BE}"/>
          </ac:spMkLst>
        </pc:spChg>
        <pc:spChg chg="add mod">
          <ac:chgData name="Kimberly Brehm" userId="8c2b6ab9-3f19-41de-a892-34e3c36865ec" providerId="ADAL" clId="{A4630F6F-13FA-4460-B003-37DCDDCA94DB}" dt="2020-02-19T19:05:00.986" v="646" actId="1037"/>
          <ac:spMkLst>
            <pc:docMk/>
            <pc:sldMk cId="3198630329" sldId="266"/>
            <ac:spMk id="22" creationId="{19556FDD-582C-4F4B-867B-4CCF2A43C0D2}"/>
          </ac:spMkLst>
        </pc:spChg>
        <pc:spChg chg="add mod">
          <ac:chgData name="Kimberly Brehm" userId="8c2b6ab9-3f19-41de-a892-34e3c36865ec" providerId="ADAL" clId="{A4630F6F-13FA-4460-B003-37DCDDCA94DB}" dt="2020-02-19T19:05:14.566" v="649" actId="14100"/>
          <ac:spMkLst>
            <pc:docMk/>
            <pc:sldMk cId="3198630329" sldId="266"/>
            <ac:spMk id="23" creationId="{B9DB9884-4AEE-4335-B253-30AC3A1B4879}"/>
          </ac:spMkLst>
        </pc:spChg>
        <pc:spChg chg="add mod">
          <ac:chgData name="Kimberly Brehm" userId="8c2b6ab9-3f19-41de-a892-34e3c36865ec" providerId="ADAL" clId="{A4630F6F-13FA-4460-B003-37DCDDCA94DB}" dt="2020-02-19T19:05:17.627" v="651" actId="1076"/>
          <ac:spMkLst>
            <pc:docMk/>
            <pc:sldMk cId="3198630329" sldId="266"/>
            <ac:spMk id="24" creationId="{08CFD479-C1B5-40A5-A754-4960E3A5B742}"/>
          </ac:spMkLst>
        </pc:spChg>
        <pc:spChg chg="add mod">
          <ac:chgData name="Kimberly Brehm" userId="8c2b6ab9-3f19-41de-a892-34e3c36865ec" providerId="ADAL" clId="{A4630F6F-13FA-4460-B003-37DCDDCA94DB}" dt="2020-02-19T19:18:59.360" v="708" actId="14100"/>
          <ac:spMkLst>
            <pc:docMk/>
            <pc:sldMk cId="3198630329" sldId="266"/>
            <ac:spMk id="25" creationId="{68BBD37B-FAF1-46EC-B179-707DCCD075B4}"/>
          </ac:spMkLst>
        </pc:spChg>
        <pc:spChg chg="add mod">
          <ac:chgData name="Kimberly Brehm" userId="8c2b6ab9-3f19-41de-a892-34e3c36865ec" providerId="ADAL" clId="{A4630F6F-13FA-4460-B003-37DCDDCA94DB}" dt="2020-02-19T19:18:23.487" v="699" actId="14100"/>
          <ac:spMkLst>
            <pc:docMk/>
            <pc:sldMk cId="3198630329" sldId="266"/>
            <ac:spMk id="26" creationId="{C83426FC-99FA-42AE-9122-3C38F847CF0A}"/>
          </ac:spMkLst>
        </pc:spChg>
        <pc:spChg chg="add mod">
          <ac:chgData name="Kimberly Brehm" userId="8c2b6ab9-3f19-41de-a892-34e3c36865ec" providerId="ADAL" clId="{A4630F6F-13FA-4460-B003-37DCDDCA94DB}" dt="2020-02-19T19:05:39.384" v="658" actId="1076"/>
          <ac:spMkLst>
            <pc:docMk/>
            <pc:sldMk cId="3198630329" sldId="266"/>
            <ac:spMk id="27" creationId="{BE8429F3-AAE3-4804-B7F7-C4CD4BA70512}"/>
          </ac:spMkLst>
        </pc:spChg>
        <pc:spChg chg="add mod">
          <ac:chgData name="Kimberly Brehm" userId="8c2b6ab9-3f19-41de-a892-34e3c36865ec" providerId="ADAL" clId="{A4630F6F-13FA-4460-B003-37DCDDCA94DB}" dt="2020-02-19T19:18:10.840" v="695" actId="14100"/>
          <ac:spMkLst>
            <pc:docMk/>
            <pc:sldMk cId="3198630329" sldId="266"/>
            <ac:spMk id="28" creationId="{574440AB-EB40-4846-82B1-192EFC075829}"/>
          </ac:spMkLst>
        </pc:spChg>
        <pc:spChg chg="add mod">
          <ac:chgData name="Kimberly Brehm" userId="8c2b6ab9-3f19-41de-a892-34e3c36865ec" providerId="ADAL" clId="{A4630F6F-13FA-4460-B003-37DCDDCA94DB}" dt="2020-02-19T19:18:55.684" v="707" actId="1036"/>
          <ac:spMkLst>
            <pc:docMk/>
            <pc:sldMk cId="3198630329" sldId="266"/>
            <ac:spMk id="29" creationId="{5F03A534-A274-4514-BD99-699FD8BDE563}"/>
          </ac:spMkLst>
        </pc:spChg>
        <pc:graphicFrameChg chg="add mod modGraphic">
          <ac:chgData name="Kimberly Brehm" userId="8c2b6ab9-3f19-41de-a892-34e3c36865ec" providerId="ADAL" clId="{A4630F6F-13FA-4460-B003-37DCDDCA94DB}" dt="2020-02-19T19:18:49.368" v="706" actId="1076"/>
          <ac:graphicFrameMkLst>
            <pc:docMk/>
            <pc:sldMk cId="3198630329" sldId="266"/>
            <ac:graphicFrameMk id="3" creationId="{BA6F5996-9F9A-436C-8A3A-F891B055E8A0}"/>
          </ac:graphicFrameMkLst>
        </pc:graphicFrameChg>
        <pc:picChg chg="add del mod">
          <ac:chgData name="Kimberly Brehm" userId="8c2b6ab9-3f19-41de-a892-34e3c36865ec" providerId="ADAL" clId="{A4630F6F-13FA-4460-B003-37DCDDCA94DB}" dt="2020-02-19T19:10:36" v="670"/>
          <ac:picMkLst>
            <pc:docMk/>
            <pc:sldMk cId="3198630329" sldId="266"/>
            <ac:picMk id="31" creationId="{82304401-BD61-49C6-A569-77A58542616E}"/>
          </ac:picMkLst>
        </pc:picChg>
        <pc:picChg chg="add del mod">
          <ac:chgData name="Kimberly Brehm" userId="8c2b6ab9-3f19-41de-a892-34e3c36865ec" providerId="ADAL" clId="{A4630F6F-13FA-4460-B003-37DCDDCA94DB}" dt="2020-02-19T19:15:23.577" v="671"/>
          <ac:picMkLst>
            <pc:docMk/>
            <pc:sldMk cId="3198630329" sldId="266"/>
            <ac:picMk id="33" creationId="{71B9E741-AA89-4623-832E-DAC0E2A2B4F2}"/>
          </ac:picMkLst>
        </pc:picChg>
        <pc:picChg chg="add del mod">
          <ac:chgData name="Kimberly Brehm" userId="8c2b6ab9-3f19-41de-a892-34e3c36865ec" providerId="ADAL" clId="{A4630F6F-13FA-4460-B003-37DCDDCA94DB}" dt="2020-02-19T19:15:29.843" v="672"/>
          <ac:picMkLst>
            <pc:docMk/>
            <pc:sldMk cId="3198630329" sldId="266"/>
            <ac:picMk id="35" creationId="{A579CDF7-BECC-47D6-9AEE-28A0664DDCFE}"/>
          </ac:picMkLst>
        </pc:picChg>
        <pc:picChg chg="add mod">
          <ac:chgData name="Kimberly Brehm" userId="8c2b6ab9-3f19-41de-a892-34e3c36865ec" providerId="ADAL" clId="{A4630F6F-13FA-4460-B003-37DCDDCA94DB}" dt="2020-02-19T19:26:01.592" v="709"/>
          <ac:picMkLst>
            <pc:docMk/>
            <pc:sldMk cId="3198630329" sldId="266"/>
            <ac:picMk id="37" creationId="{07CD3F23-BFC6-4DA1-9D34-B92729CC8B78}"/>
          </ac:picMkLst>
        </pc:picChg>
        <pc:inkChg chg="add del">
          <ac:chgData name="Kimberly Brehm" userId="8c2b6ab9-3f19-41de-a892-34e3c36865ec" providerId="ADAL" clId="{A4630F6F-13FA-4460-B003-37DCDDCA94DB}" dt="2020-02-19T19:10:36" v="670"/>
          <ac:inkMkLst>
            <pc:docMk/>
            <pc:sldMk cId="3198630329" sldId="266"/>
            <ac:inkMk id="30" creationId="{B6290BC6-C3B5-4D99-93A9-42B7180E6260}"/>
          </ac:inkMkLst>
        </pc:inkChg>
        <pc:inkChg chg="add del">
          <ac:chgData name="Kimberly Brehm" userId="8c2b6ab9-3f19-41de-a892-34e3c36865ec" providerId="ADAL" clId="{A4630F6F-13FA-4460-B003-37DCDDCA94DB}" dt="2020-02-19T19:15:23.577" v="671"/>
          <ac:inkMkLst>
            <pc:docMk/>
            <pc:sldMk cId="3198630329" sldId="266"/>
            <ac:inkMk id="32" creationId="{1D63AA73-BAF9-4116-BFD1-DBECF19EDB33}"/>
          </ac:inkMkLst>
        </pc:inkChg>
        <pc:inkChg chg="add del">
          <ac:chgData name="Kimberly Brehm" userId="8c2b6ab9-3f19-41de-a892-34e3c36865ec" providerId="ADAL" clId="{A4630F6F-13FA-4460-B003-37DCDDCA94DB}" dt="2020-02-19T19:15:29.843" v="672"/>
          <ac:inkMkLst>
            <pc:docMk/>
            <pc:sldMk cId="3198630329" sldId="266"/>
            <ac:inkMk id="34" creationId="{7BF2FDE9-DFE8-468E-99EB-8C04CE2A44CC}"/>
          </ac:inkMkLst>
        </pc:inkChg>
        <pc:inkChg chg="add">
          <ac:chgData name="Kimberly Brehm" userId="8c2b6ab9-3f19-41de-a892-34e3c36865ec" providerId="ADAL" clId="{A4630F6F-13FA-4460-B003-37DCDDCA94DB}" dt="2020-02-19T19:26:01.592" v="709"/>
          <ac:inkMkLst>
            <pc:docMk/>
            <pc:sldMk cId="3198630329" sldId="266"/>
            <ac:inkMk id="36" creationId="{691B250A-9FF9-45F2-8894-31EE6D6AE7C7}"/>
          </ac:inkMkLst>
        </pc:inkChg>
      </pc:sldChg>
      <pc:sldChg chg="del">
        <pc:chgData name="Kimberly Brehm" userId="8c2b6ab9-3f19-41de-a892-34e3c36865ec" providerId="ADAL" clId="{A4630F6F-13FA-4460-B003-37DCDDCA94DB}" dt="2020-02-19T19:26:40.267" v="710" actId="47"/>
        <pc:sldMkLst>
          <pc:docMk/>
          <pc:sldMk cId="40007569" sldId="267"/>
        </pc:sldMkLst>
      </pc:sldChg>
      <pc:sldChg chg="addSp modSp">
        <pc:chgData name="Kimberly Brehm" userId="8c2b6ab9-3f19-41de-a892-34e3c36865ec" providerId="ADAL" clId="{A4630F6F-13FA-4460-B003-37DCDDCA94DB}" dt="2020-02-19T18:23:53.840" v="1"/>
        <pc:sldMkLst>
          <pc:docMk/>
          <pc:sldMk cId="4022881623" sldId="268"/>
        </pc:sldMkLst>
        <pc:spChg chg="mod">
          <ac:chgData name="Kimberly Brehm" userId="8c2b6ab9-3f19-41de-a892-34e3c36865ec" providerId="ADAL" clId="{A4630F6F-13FA-4460-B003-37DCDDCA94DB}" dt="2020-02-19T18:18:49.688" v="0" actId="33524"/>
          <ac:spMkLst>
            <pc:docMk/>
            <pc:sldMk cId="4022881623" sldId="268"/>
            <ac:spMk id="2" creationId="{90384C59-639A-4752-9190-0492A234DB95}"/>
          </ac:spMkLst>
        </pc:spChg>
        <pc:picChg chg="add mod">
          <ac:chgData name="Kimberly Brehm" userId="8c2b6ab9-3f19-41de-a892-34e3c36865ec" providerId="ADAL" clId="{A4630F6F-13FA-4460-B003-37DCDDCA94DB}" dt="2020-02-19T18:23:53.840" v="1"/>
          <ac:picMkLst>
            <pc:docMk/>
            <pc:sldMk cId="4022881623" sldId="268"/>
            <ac:picMk id="4" creationId="{3EF4F331-DB8E-4450-BF1A-2862BE6825D4}"/>
          </ac:picMkLst>
        </pc:picChg>
        <pc:inkChg chg="add">
          <ac:chgData name="Kimberly Brehm" userId="8c2b6ab9-3f19-41de-a892-34e3c36865ec" providerId="ADAL" clId="{A4630F6F-13FA-4460-B003-37DCDDCA94DB}" dt="2020-02-19T18:23:53.840" v="1"/>
          <ac:inkMkLst>
            <pc:docMk/>
            <pc:sldMk cId="4022881623" sldId="268"/>
            <ac:inkMk id="3" creationId="{DB84B0A2-5A1F-4C3C-8D43-BA946AEAA09E}"/>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B84B8-6320-48E0-A2FF-49014E4D6795}" type="datetimeFigureOut">
              <a:rPr lang="en-US" smtClean="0"/>
              <a:t>2/20/2020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96862-7C16-4D53-9B11-27964433DD5F}" type="slidenum">
              <a:rPr lang="en-US" smtClean="0"/>
              <a:t>‹#›</a:t>
            </a:fld>
            <a:endParaRPr lang="en-US"/>
          </a:p>
        </p:txBody>
      </p:sp>
    </p:spTree>
    <p:extLst>
      <p:ext uri="{BB962C8B-B14F-4D97-AF65-F5344CB8AC3E}">
        <p14:creationId xmlns:p14="http://schemas.microsoft.com/office/powerpoint/2010/main" val="214481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E023-4E0D-4C1F-8698-6625E887428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2541112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FE023-4E0D-4C1F-8698-6625E887428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83184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FE023-4E0D-4C1F-8698-6625E887428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218715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DFE023-4E0D-4C1F-8698-6625E887428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118498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DFE023-4E0D-4C1F-8698-6625E887428E}"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134414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DFE023-4E0D-4C1F-8698-6625E887428E}"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222622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DFE023-4E0D-4C1F-8698-6625E887428E}"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51902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DFE023-4E0D-4C1F-8698-6625E887428E}"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126613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DFE023-4E0D-4C1F-8698-6625E887428E}"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4284434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DFE023-4E0D-4C1F-8698-6625E887428E}"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2962276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BDFE023-4E0D-4C1F-8698-6625E887428E}"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1498C2-D23D-475E-9D0E-58B02426CAB0}" type="slidenum">
              <a:rPr lang="en-US" smtClean="0"/>
              <a:t>‹#›</a:t>
            </a:fld>
            <a:endParaRPr lang="en-US"/>
          </a:p>
        </p:txBody>
      </p:sp>
    </p:spTree>
    <p:extLst>
      <p:ext uri="{BB962C8B-B14F-4D97-AF65-F5344CB8AC3E}">
        <p14:creationId xmlns:p14="http://schemas.microsoft.com/office/powerpoint/2010/main" val="1983143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FE023-4E0D-4C1F-8698-6625E887428E}"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498C2-D23D-475E-9D0E-58B02426CAB0}" type="slidenum">
              <a:rPr lang="en-US" smtClean="0"/>
              <a:t>‹#›</a:t>
            </a:fld>
            <a:endParaRPr lang="en-US"/>
          </a:p>
        </p:txBody>
      </p:sp>
    </p:spTree>
    <p:extLst>
      <p:ext uri="{BB962C8B-B14F-4D97-AF65-F5344CB8AC3E}">
        <p14:creationId xmlns:p14="http://schemas.microsoft.com/office/powerpoint/2010/main" val="38847586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Box 104">
            <a:extLst>
              <a:ext uri="{FF2B5EF4-FFF2-40B4-BE49-F238E27FC236}">
                <a16:creationId xmlns:a16="http://schemas.microsoft.com/office/drawing/2014/main" id="{D1DE2816-61E5-4F24-94C5-ADC024D6C6C2}"/>
              </a:ext>
            </a:extLst>
          </p:cNvPr>
          <p:cNvSpPr txBox="1"/>
          <p:nvPr/>
        </p:nvSpPr>
        <p:spPr>
          <a:xfrm>
            <a:off x="2580662" y="2230511"/>
            <a:ext cx="7086601" cy="2800767"/>
          </a:xfrm>
          <a:prstGeom prst="rect">
            <a:avLst/>
          </a:prstGeom>
          <a:noFill/>
        </p:spPr>
        <p:txBody>
          <a:bodyPr wrap="square" rtlCol="0">
            <a:spAutoFit/>
          </a:bodyPr>
          <a:lstStyle/>
          <a:p>
            <a:pPr algn="ctr"/>
            <a:r>
              <a:rPr lang="en-US" sz="8800" dirty="0">
                <a:latin typeface="Bradley Hand ITC" panose="03070402050302030203" pitchFamily="66" charset="0"/>
              </a:rPr>
              <a:t>Solving Logic Puzzles</a:t>
            </a:r>
          </a:p>
        </p:txBody>
      </p:sp>
      <p:sp>
        <p:nvSpPr>
          <p:cNvPr id="106" name="TextBox 105">
            <a:extLst>
              <a:ext uri="{FF2B5EF4-FFF2-40B4-BE49-F238E27FC236}">
                <a16:creationId xmlns:a16="http://schemas.microsoft.com/office/drawing/2014/main" id="{980D35F4-04AB-405A-A393-88FC415D9309}"/>
              </a:ext>
            </a:extLst>
          </p:cNvPr>
          <p:cNvSpPr txBox="1"/>
          <p:nvPr/>
        </p:nvSpPr>
        <p:spPr>
          <a:xfrm>
            <a:off x="1904301" y="209725"/>
            <a:ext cx="8439325" cy="1015663"/>
          </a:xfrm>
          <a:prstGeom prst="rect">
            <a:avLst/>
          </a:prstGeom>
          <a:noFill/>
          <a:ln>
            <a:solidFill>
              <a:schemeClr val="tx1"/>
            </a:solidFill>
          </a:ln>
        </p:spPr>
        <p:txBody>
          <a:bodyPr wrap="square" rtlCol="0">
            <a:spAutoFit/>
          </a:bodyPr>
          <a:lstStyle/>
          <a:p>
            <a:pPr algn="ctr"/>
            <a:r>
              <a:rPr lang="en-US" sz="6000" cap="small" dirty="0"/>
              <a:t>Discrete Mathematics</a:t>
            </a:r>
          </a:p>
        </p:txBody>
      </p:sp>
      <p:sp>
        <p:nvSpPr>
          <p:cNvPr id="113" name="TextBox 112">
            <a:extLst>
              <a:ext uri="{FF2B5EF4-FFF2-40B4-BE49-F238E27FC236}">
                <a16:creationId xmlns:a16="http://schemas.microsoft.com/office/drawing/2014/main" id="{EB37F254-1F37-4D6F-B88B-E4B0ADE1D2AD}"/>
              </a:ext>
            </a:extLst>
          </p:cNvPr>
          <p:cNvSpPr txBox="1"/>
          <p:nvPr/>
        </p:nvSpPr>
        <p:spPr>
          <a:xfrm>
            <a:off x="437668" y="209724"/>
            <a:ext cx="1127181" cy="1015663"/>
          </a:xfrm>
          <a:prstGeom prst="rect">
            <a:avLst/>
          </a:prstGeom>
          <a:noFill/>
          <a:ln>
            <a:solidFill>
              <a:schemeClr val="tx1"/>
            </a:solidFill>
          </a:ln>
        </p:spPr>
        <p:txBody>
          <a:bodyPr wrap="square" rtlCol="0">
            <a:spAutoFit/>
          </a:bodyPr>
          <a:lstStyle/>
          <a:p>
            <a:pPr algn="ctr"/>
            <a:r>
              <a:rPr lang="en-US" sz="6000" dirty="0"/>
              <a:t>05</a:t>
            </a:r>
          </a:p>
        </p:txBody>
      </p:sp>
    </p:spTree>
    <p:extLst>
      <p:ext uri="{BB962C8B-B14F-4D97-AF65-F5344CB8AC3E}">
        <p14:creationId xmlns:p14="http://schemas.microsoft.com/office/powerpoint/2010/main" val="4186269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384C59-639A-4752-9190-0492A234DB95}"/>
              </a:ext>
            </a:extLst>
          </p:cNvPr>
          <p:cNvSpPr/>
          <p:nvPr/>
        </p:nvSpPr>
        <p:spPr>
          <a:xfrm>
            <a:off x="189991" y="187880"/>
            <a:ext cx="11586373" cy="3354765"/>
          </a:xfrm>
          <a:prstGeom prst="rect">
            <a:avLst/>
          </a:prstGeom>
        </p:spPr>
        <p:txBody>
          <a:bodyPr wrap="square">
            <a:spAutoFit/>
          </a:bodyPr>
          <a:lstStyle/>
          <a:p>
            <a:r>
              <a:rPr lang="en-US" sz="2800" dirty="0">
                <a:latin typeface="Bradley Hand ITC" panose="03070402050302030203" pitchFamily="66" charset="0"/>
              </a:rPr>
              <a:t>An island has two kinds of inhabitants, </a:t>
            </a:r>
            <a:r>
              <a:rPr lang="en-US" sz="2800" i="1" dirty="0">
                <a:latin typeface="Bradley Hand ITC" panose="03070402050302030203" pitchFamily="66" charset="0"/>
              </a:rPr>
              <a:t>knights</a:t>
            </a:r>
            <a:r>
              <a:rPr lang="en-US" sz="2800" dirty="0">
                <a:latin typeface="Bradley Hand ITC" panose="03070402050302030203" pitchFamily="66" charset="0"/>
              </a:rPr>
              <a:t>, who always tell the truth, and </a:t>
            </a:r>
            <a:r>
              <a:rPr lang="en-US" sz="2800" i="1" dirty="0">
                <a:latin typeface="Bradley Hand ITC" panose="03070402050302030203" pitchFamily="66" charset="0"/>
              </a:rPr>
              <a:t>knaves</a:t>
            </a:r>
            <a:r>
              <a:rPr lang="en-US" sz="2800" dirty="0">
                <a:latin typeface="Bradley Hand ITC" panose="03070402050302030203" pitchFamily="66" charset="0"/>
              </a:rPr>
              <a:t>, who always lie. You go to the island and meet A and B. A says “B is a knight.”. B says, “The two of us are of opposite types.”  What are A and B?  Let p represent that A is a knight and q represent that B is a knight.  </a:t>
            </a:r>
          </a:p>
          <a:p>
            <a:endParaRPr lang="en-US" sz="2400" dirty="0">
              <a:latin typeface="Bradley Hand ITC" panose="03070402050302030203" pitchFamily="66" charset="0"/>
            </a:endParaRPr>
          </a:p>
          <a:p>
            <a:endParaRPr lang="en-US" sz="2400" dirty="0">
              <a:latin typeface="Bradley Hand ITC" panose="03070402050302030203" pitchFamily="66" charset="0"/>
            </a:endParaRPr>
          </a:p>
          <a:p>
            <a:endParaRPr lang="en-US" sz="2400" dirty="0">
              <a:latin typeface="Bradley Hand ITC" panose="03070402050302030203" pitchFamily="66" charset="0"/>
            </a:endParaRPr>
          </a:p>
        </p:txBody>
      </p:sp>
    </p:spTree>
    <p:extLst>
      <p:ext uri="{BB962C8B-B14F-4D97-AF65-F5344CB8AC3E}">
        <p14:creationId xmlns:p14="http://schemas.microsoft.com/office/powerpoint/2010/main" val="402288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C3FAC2-CA22-4081-AFC9-6EC0B15E8D41}"/>
              </a:ext>
            </a:extLst>
          </p:cNvPr>
          <p:cNvSpPr/>
          <p:nvPr/>
        </p:nvSpPr>
        <p:spPr>
          <a:xfrm>
            <a:off x="189991" y="187880"/>
            <a:ext cx="11586373" cy="2246769"/>
          </a:xfrm>
          <a:prstGeom prst="rect">
            <a:avLst/>
          </a:prstGeom>
        </p:spPr>
        <p:txBody>
          <a:bodyPr wrap="square">
            <a:spAutoFit/>
          </a:bodyPr>
          <a:lstStyle/>
          <a:p>
            <a:r>
              <a:rPr lang="en-US" sz="2800" dirty="0">
                <a:latin typeface="Bradley Hand ITC" panose="03070402050302030203" pitchFamily="66" charset="0"/>
              </a:rPr>
              <a:t>An island has two kinds of inhabitants, </a:t>
            </a:r>
            <a:r>
              <a:rPr lang="en-US" sz="2800" i="1" dirty="0">
                <a:latin typeface="Bradley Hand ITC" panose="03070402050302030203" pitchFamily="66" charset="0"/>
              </a:rPr>
              <a:t>knights</a:t>
            </a:r>
            <a:r>
              <a:rPr lang="en-US" sz="2800" dirty="0">
                <a:latin typeface="Bradley Hand ITC" panose="03070402050302030203" pitchFamily="66" charset="0"/>
              </a:rPr>
              <a:t>, who always tell the truth, and </a:t>
            </a:r>
            <a:r>
              <a:rPr lang="en-US" sz="2800" i="1" dirty="0">
                <a:latin typeface="Bradley Hand ITC" panose="03070402050302030203" pitchFamily="66" charset="0"/>
              </a:rPr>
              <a:t>knaves</a:t>
            </a:r>
            <a:r>
              <a:rPr lang="en-US" sz="2800" dirty="0">
                <a:latin typeface="Bradley Hand ITC" panose="03070402050302030203" pitchFamily="66" charset="0"/>
              </a:rPr>
              <a:t>, who always lie. You go to the island and meet A and B. A says “B is a knight.”. B says, “The two of us are of opposite types.”  What are A and B?  </a:t>
            </a:r>
          </a:p>
          <a:p>
            <a:pPr algn="ctr"/>
            <a:r>
              <a:rPr lang="en-US" sz="2800" dirty="0">
                <a:latin typeface="Bradley Hand ITC" panose="03070402050302030203" pitchFamily="66" charset="0"/>
              </a:rPr>
              <a:t>p: A is a knight q: B is a knight.  </a:t>
            </a:r>
          </a:p>
        </p:txBody>
      </p:sp>
      <p:graphicFrame>
        <p:nvGraphicFramePr>
          <p:cNvPr id="3" name="Table 3">
            <a:extLst>
              <a:ext uri="{FF2B5EF4-FFF2-40B4-BE49-F238E27FC236}">
                <a16:creationId xmlns:a16="http://schemas.microsoft.com/office/drawing/2014/main" id="{7435259C-8044-4453-AE01-D8E23B8AA0A3}"/>
              </a:ext>
            </a:extLst>
          </p:cNvPr>
          <p:cNvGraphicFramePr>
            <a:graphicFrameLocks noGrp="1"/>
          </p:cNvGraphicFramePr>
          <p:nvPr>
            <p:extLst>
              <p:ext uri="{D42A27DB-BD31-4B8C-83A1-F6EECF244321}">
                <p14:modId xmlns:p14="http://schemas.microsoft.com/office/powerpoint/2010/main" val="3358269132"/>
              </p:ext>
            </p:extLst>
          </p:nvPr>
        </p:nvGraphicFramePr>
        <p:xfrm>
          <a:off x="453005" y="2526515"/>
          <a:ext cx="11023134" cy="4143605"/>
        </p:xfrm>
        <a:graphic>
          <a:graphicData uri="http://schemas.openxmlformats.org/drawingml/2006/table">
            <a:tbl>
              <a:tblPr firstRow="1" bandRow="1">
                <a:tableStyleId>{5C22544A-7EE6-4342-B048-85BDC9FD1C3A}</a:tableStyleId>
              </a:tblPr>
              <a:tblGrid>
                <a:gridCol w="1837189">
                  <a:extLst>
                    <a:ext uri="{9D8B030D-6E8A-4147-A177-3AD203B41FA5}">
                      <a16:colId xmlns:a16="http://schemas.microsoft.com/office/drawing/2014/main" val="2175757470"/>
                    </a:ext>
                  </a:extLst>
                </a:gridCol>
                <a:gridCol w="1837189">
                  <a:extLst>
                    <a:ext uri="{9D8B030D-6E8A-4147-A177-3AD203B41FA5}">
                      <a16:colId xmlns:a16="http://schemas.microsoft.com/office/drawing/2014/main" val="2901622197"/>
                    </a:ext>
                  </a:extLst>
                </a:gridCol>
                <a:gridCol w="1837189">
                  <a:extLst>
                    <a:ext uri="{9D8B030D-6E8A-4147-A177-3AD203B41FA5}">
                      <a16:colId xmlns:a16="http://schemas.microsoft.com/office/drawing/2014/main" val="1475284937"/>
                    </a:ext>
                  </a:extLst>
                </a:gridCol>
                <a:gridCol w="1837189">
                  <a:extLst>
                    <a:ext uri="{9D8B030D-6E8A-4147-A177-3AD203B41FA5}">
                      <a16:colId xmlns:a16="http://schemas.microsoft.com/office/drawing/2014/main" val="2265859643"/>
                    </a:ext>
                  </a:extLst>
                </a:gridCol>
                <a:gridCol w="1837189">
                  <a:extLst>
                    <a:ext uri="{9D8B030D-6E8A-4147-A177-3AD203B41FA5}">
                      <a16:colId xmlns:a16="http://schemas.microsoft.com/office/drawing/2014/main" val="4007541399"/>
                    </a:ext>
                  </a:extLst>
                </a:gridCol>
                <a:gridCol w="1837189">
                  <a:extLst>
                    <a:ext uri="{9D8B030D-6E8A-4147-A177-3AD203B41FA5}">
                      <a16:colId xmlns:a16="http://schemas.microsoft.com/office/drawing/2014/main" val="217951141"/>
                    </a:ext>
                  </a:extLst>
                </a:gridCol>
              </a:tblGrid>
              <a:tr h="664129">
                <a:tc gridSpan="2">
                  <a:txBody>
                    <a:bodyPr/>
                    <a:lstStyle/>
                    <a:p>
                      <a:pPr algn="ctr"/>
                      <a:r>
                        <a:rPr lang="en-US" sz="2400" dirty="0">
                          <a:latin typeface="Bradley Hand ITC" panose="03070402050302030203" pitchFamily="66" charset="0"/>
                        </a:rPr>
                        <a:t>Possibilities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tc gridSpan="2">
                  <a:txBody>
                    <a:bodyPr/>
                    <a:lstStyle/>
                    <a:p>
                      <a:pPr algn="ctr"/>
                      <a:r>
                        <a:rPr lang="en-US" sz="2400" dirty="0">
                          <a:latin typeface="Bradley Hand ITC" panose="03070402050302030203" pitchFamily="66" charset="0"/>
                        </a:rPr>
                        <a:t>A says “B” is a knight”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tc gridSpan="2">
                  <a:txBody>
                    <a:bodyPr/>
                    <a:lstStyle/>
                    <a:p>
                      <a:pPr algn="ctr"/>
                      <a:r>
                        <a:rPr lang="en-US" sz="2400" dirty="0">
                          <a:latin typeface="Bradley Hand ITC" panose="03070402050302030203" pitchFamily="66" charset="0"/>
                        </a:rPr>
                        <a:t>B says the two of are of opposite types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dirty="0"/>
                    </a:p>
                  </a:txBody>
                  <a:tcPr/>
                </a:tc>
                <a:extLst>
                  <a:ext uri="{0D108BD9-81ED-4DB2-BD59-A6C34878D82A}">
                    <a16:rowId xmlns:a16="http://schemas.microsoft.com/office/drawing/2014/main" val="99114363"/>
                  </a:ext>
                </a:extLst>
              </a:tr>
              <a:tr h="664129">
                <a:tc>
                  <a:txBody>
                    <a:bodyPr/>
                    <a:lstStyle/>
                    <a:p>
                      <a:pPr algn="ctr"/>
                      <a:r>
                        <a:rPr lang="en-US" sz="2500" dirty="0">
                          <a:solidFill>
                            <a:schemeClr val="tx1"/>
                          </a:solidFill>
                          <a:latin typeface="Bradley Hand ITC" panose="03070402050302030203" pitchFamily="66"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dirty="0">
                          <a:solidFill>
                            <a:schemeClr val="tx1"/>
                          </a:solidFill>
                          <a:latin typeface="Bradley Hand ITC" panose="03070402050302030203" pitchFamily="66" charset="0"/>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dirty="0">
                          <a:solidFill>
                            <a:schemeClr val="tx1"/>
                          </a:solidFill>
                          <a:latin typeface="Bradley Hand ITC" panose="03070402050302030203" pitchFamily="66"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dirty="0">
                          <a:solidFill>
                            <a:schemeClr val="tx1"/>
                          </a:solidFill>
                          <a:latin typeface="Bradley Hand ITC" panose="03070402050302030203" pitchFamily="66" charset="0"/>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dirty="0">
                          <a:solidFill>
                            <a:schemeClr val="tx1"/>
                          </a:solidFill>
                          <a:latin typeface="Bradley Hand ITC" panose="03070402050302030203" pitchFamily="66" charset="0"/>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500" dirty="0">
                          <a:solidFill>
                            <a:schemeClr val="tx1"/>
                          </a:solidFill>
                          <a:latin typeface="Bradley Hand ITC" panose="03070402050302030203" pitchFamily="66" charset="0"/>
                        </a:rPr>
                        <a:t>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90752"/>
                  </a:ext>
                </a:extLst>
              </a:tr>
              <a:tr h="66412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6038289"/>
                  </a:ext>
                </a:extLst>
              </a:tr>
              <a:tr h="664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2410931"/>
                  </a:ext>
                </a:extLst>
              </a:tr>
              <a:tr h="664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0909181"/>
                  </a:ext>
                </a:extLst>
              </a:tr>
              <a:tr h="66412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92188049"/>
                  </a:ext>
                </a:extLst>
              </a:tr>
            </a:tbl>
          </a:graphicData>
        </a:graphic>
      </p:graphicFrame>
    </p:spTree>
    <p:extLst>
      <p:ext uri="{BB962C8B-B14F-4D97-AF65-F5344CB8AC3E}">
        <p14:creationId xmlns:p14="http://schemas.microsoft.com/office/powerpoint/2010/main" val="109671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27FE50-50C5-49CC-BEDA-E0AE55B5BAB9}"/>
              </a:ext>
            </a:extLst>
          </p:cNvPr>
          <p:cNvSpPr/>
          <p:nvPr/>
        </p:nvSpPr>
        <p:spPr>
          <a:xfrm>
            <a:off x="219512" y="215423"/>
            <a:ext cx="11752976" cy="2677656"/>
          </a:xfrm>
          <a:prstGeom prst="rect">
            <a:avLst/>
          </a:prstGeom>
        </p:spPr>
        <p:txBody>
          <a:bodyPr wrap="square">
            <a:spAutoFit/>
          </a:bodyPr>
          <a:lstStyle/>
          <a:p>
            <a:r>
              <a:rPr lang="en-US" sz="2800" dirty="0">
                <a:latin typeface="Bradley Hand ITC" panose="03070402050302030203" pitchFamily="66" charset="0"/>
              </a:rPr>
              <a:t>When planning a party, you want to know whom to invite. Among the people you would like to invite are three touchy friends. You know that if Jasmine attends, she will become unhappy if Samir is there, Samir will attend only if </a:t>
            </a:r>
            <a:r>
              <a:rPr lang="en-US" sz="2800" dirty="0" err="1">
                <a:latin typeface="Bradley Hand ITC" panose="03070402050302030203" pitchFamily="66" charset="0"/>
              </a:rPr>
              <a:t>Kanti</a:t>
            </a:r>
            <a:r>
              <a:rPr lang="en-US" sz="2800" dirty="0">
                <a:latin typeface="Bradley Hand ITC" panose="03070402050302030203" pitchFamily="66" charset="0"/>
              </a:rPr>
              <a:t> will be there, and </a:t>
            </a:r>
            <a:r>
              <a:rPr lang="en-US" sz="2800" dirty="0" err="1">
                <a:latin typeface="Bradley Hand ITC" panose="03070402050302030203" pitchFamily="66" charset="0"/>
              </a:rPr>
              <a:t>Kanti</a:t>
            </a:r>
            <a:r>
              <a:rPr lang="en-US" sz="2800" dirty="0">
                <a:latin typeface="Bradley Hand ITC" panose="03070402050302030203" pitchFamily="66" charset="0"/>
              </a:rPr>
              <a:t> will not attend unless Jasmine also does. Which combinations of these three friends can you invite so as not to make someone unhappy?</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BA6F5996-9F9A-436C-8A3A-F891B055E8A0}"/>
                  </a:ext>
                </a:extLst>
              </p:cNvPr>
              <p:cNvGraphicFramePr>
                <a:graphicFrameLocks noGrp="1"/>
              </p:cNvGraphicFramePr>
              <p:nvPr>
                <p:extLst>
                  <p:ext uri="{D42A27DB-BD31-4B8C-83A1-F6EECF244321}">
                    <p14:modId xmlns:p14="http://schemas.microsoft.com/office/powerpoint/2010/main" val="683365345"/>
                  </p:ext>
                </p:extLst>
              </p:nvPr>
            </p:nvGraphicFramePr>
            <p:xfrm>
              <a:off x="285925" y="3003788"/>
              <a:ext cx="11620150" cy="3522159"/>
            </p:xfrm>
            <a:graphic>
              <a:graphicData uri="http://schemas.openxmlformats.org/drawingml/2006/table">
                <a:tbl>
                  <a:tblPr firstRow="1" firstCol="1" bandRow="1">
                    <a:tableStyleId>{5C22544A-7EE6-4342-B048-85BDC9FD1C3A}</a:tableStyleId>
                  </a:tblPr>
                  <a:tblGrid>
                    <a:gridCol w="1115579">
                      <a:extLst>
                        <a:ext uri="{9D8B030D-6E8A-4147-A177-3AD203B41FA5}">
                          <a16:colId xmlns:a16="http://schemas.microsoft.com/office/drawing/2014/main" val="1741376591"/>
                        </a:ext>
                      </a:extLst>
                    </a:gridCol>
                    <a:gridCol w="979532">
                      <a:extLst>
                        <a:ext uri="{9D8B030D-6E8A-4147-A177-3AD203B41FA5}">
                          <a16:colId xmlns:a16="http://schemas.microsoft.com/office/drawing/2014/main" val="1907781756"/>
                        </a:ext>
                      </a:extLst>
                    </a:gridCol>
                    <a:gridCol w="1104694">
                      <a:extLst>
                        <a:ext uri="{9D8B030D-6E8A-4147-A177-3AD203B41FA5}">
                          <a16:colId xmlns:a16="http://schemas.microsoft.com/office/drawing/2014/main" val="4131869160"/>
                        </a:ext>
                      </a:extLst>
                    </a:gridCol>
                    <a:gridCol w="841673">
                      <a:extLst>
                        <a:ext uri="{9D8B030D-6E8A-4147-A177-3AD203B41FA5}">
                          <a16:colId xmlns:a16="http://schemas.microsoft.com/office/drawing/2014/main" val="2811713177"/>
                        </a:ext>
                      </a:extLst>
                    </a:gridCol>
                    <a:gridCol w="883392">
                      <a:extLst>
                        <a:ext uri="{9D8B030D-6E8A-4147-A177-3AD203B41FA5}">
                          <a16:colId xmlns:a16="http://schemas.microsoft.com/office/drawing/2014/main" val="78469724"/>
                        </a:ext>
                      </a:extLst>
                    </a:gridCol>
                    <a:gridCol w="923300">
                      <a:extLst>
                        <a:ext uri="{9D8B030D-6E8A-4147-A177-3AD203B41FA5}">
                          <a16:colId xmlns:a16="http://schemas.microsoft.com/office/drawing/2014/main" val="2414587372"/>
                        </a:ext>
                      </a:extLst>
                    </a:gridCol>
                    <a:gridCol w="1024880">
                      <a:extLst>
                        <a:ext uri="{9D8B030D-6E8A-4147-A177-3AD203B41FA5}">
                          <a16:colId xmlns:a16="http://schemas.microsoft.com/office/drawing/2014/main" val="2838479812"/>
                        </a:ext>
                      </a:extLst>
                    </a:gridCol>
                    <a:gridCol w="883392">
                      <a:extLst>
                        <a:ext uri="{9D8B030D-6E8A-4147-A177-3AD203B41FA5}">
                          <a16:colId xmlns:a16="http://schemas.microsoft.com/office/drawing/2014/main" val="2856463145"/>
                        </a:ext>
                      </a:extLst>
                    </a:gridCol>
                    <a:gridCol w="1171811">
                      <a:extLst>
                        <a:ext uri="{9D8B030D-6E8A-4147-A177-3AD203B41FA5}">
                          <a16:colId xmlns:a16="http://schemas.microsoft.com/office/drawing/2014/main" val="3762634741"/>
                        </a:ext>
                      </a:extLst>
                    </a:gridCol>
                    <a:gridCol w="723765">
                      <a:extLst>
                        <a:ext uri="{9D8B030D-6E8A-4147-A177-3AD203B41FA5}">
                          <a16:colId xmlns:a16="http://schemas.microsoft.com/office/drawing/2014/main" val="766627362"/>
                        </a:ext>
                      </a:extLst>
                    </a:gridCol>
                    <a:gridCol w="979532">
                      <a:extLst>
                        <a:ext uri="{9D8B030D-6E8A-4147-A177-3AD203B41FA5}">
                          <a16:colId xmlns:a16="http://schemas.microsoft.com/office/drawing/2014/main" val="3749652312"/>
                        </a:ext>
                      </a:extLst>
                    </a:gridCol>
                    <a:gridCol w="988600">
                      <a:extLst>
                        <a:ext uri="{9D8B030D-6E8A-4147-A177-3AD203B41FA5}">
                          <a16:colId xmlns:a16="http://schemas.microsoft.com/office/drawing/2014/main" val="413828862"/>
                        </a:ext>
                      </a:extLst>
                    </a:gridCol>
                  </a:tblGrid>
                  <a:tr h="0">
                    <a:tc gridSpan="3">
                      <a:txBody>
                        <a:bodyPr/>
                        <a:lstStyle/>
                        <a:p>
                          <a:pPr marL="0" marR="0" algn="ctr">
                            <a:lnSpc>
                              <a:spcPct val="107000"/>
                            </a:lnSpc>
                            <a:spcBef>
                              <a:spcPts val="0"/>
                            </a:spcBef>
                            <a:spcAft>
                              <a:spcPts val="0"/>
                            </a:spcAft>
                          </a:pPr>
                          <a:r>
                            <a:rPr lang="en-US" sz="2400" b="0" dirty="0">
                              <a:solidFill>
                                <a:schemeClr val="tx1"/>
                              </a:solidFill>
                              <a:effectLst/>
                              <a:latin typeface="Bradley Hand ITC" panose="03070402050302030203" pitchFamily="66" charset="0"/>
                            </a:rPr>
                            <a:t>Our Possibilities</a:t>
                          </a:r>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r>
                                  <a:rPr lang="en-US" sz="2400" b="0" i="1"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i="1"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gridSpan="3">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i="1"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1031892"/>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6503116"/>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5878411"/>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3041739"/>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5812665"/>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718117"/>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9083042"/>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28420863"/>
                      </a:ext>
                    </a:extLst>
                  </a:tr>
                  <a:tr h="0">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𝑗</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𝑠</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07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𝑘</m:t>
                                </m:r>
                              </m:oMath>
                            </m:oMathPara>
                          </a14:m>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43871193"/>
                      </a:ext>
                    </a:extLst>
                  </a:tr>
                </a:tbl>
              </a:graphicData>
            </a:graphic>
          </p:graphicFrame>
        </mc:Choice>
        <mc:Fallback xmlns="">
          <p:graphicFrame>
            <p:nvGraphicFramePr>
              <p:cNvPr id="3" name="Table 2">
                <a:extLst>
                  <a:ext uri="{FF2B5EF4-FFF2-40B4-BE49-F238E27FC236}">
                    <a16:creationId xmlns:a16="http://schemas.microsoft.com/office/drawing/2014/main" id="{BA6F5996-9F9A-436C-8A3A-F891B055E8A0}"/>
                  </a:ext>
                </a:extLst>
              </p:cNvPr>
              <p:cNvGraphicFramePr>
                <a:graphicFrameLocks noGrp="1"/>
              </p:cNvGraphicFramePr>
              <p:nvPr>
                <p:extLst>
                  <p:ext uri="{D42A27DB-BD31-4B8C-83A1-F6EECF244321}">
                    <p14:modId xmlns:p14="http://schemas.microsoft.com/office/powerpoint/2010/main" val="683365345"/>
                  </p:ext>
                </p:extLst>
              </p:nvPr>
            </p:nvGraphicFramePr>
            <p:xfrm>
              <a:off x="285925" y="3003788"/>
              <a:ext cx="11620150" cy="3522159"/>
            </p:xfrm>
            <a:graphic>
              <a:graphicData uri="http://schemas.openxmlformats.org/drawingml/2006/table">
                <a:tbl>
                  <a:tblPr firstRow="1" firstCol="1" bandRow="1">
                    <a:tableStyleId>{5C22544A-7EE6-4342-B048-85BDC9FD1C3A}</a:tableStyleId>
                  </a:tblPr>
                  <a:tblGrid>
                    <a:gridCol w="1115579">
                      <a:extLst>
                        <a:ext uri="{9D8B030D-6E8A-4147-A177-3AD203B41FA5}">
                          <a16:colId xmlns:a16="http://schemas.microsoft.com/office/drawing/2014/main" val="1741376591"/>
                        </a:ext>
                      </a:extLst>
                    </a:gridCol>
                    <a:gridCol w="979532">
                      <a:extLst>
                        <a:ext uri="{9D8B030D-6E8A-4147-A177-3AD203B41FA5}">
                          <a16:colId xmlns:a16="http://schemas.microsoft.com/office/drawing/2014/main" val="1907781756"/>
                        </a:ext>
                      </a:extLst>
                    </a:gridCol>
                    <a:gridCol w="1104694">
                      <a:extLst>
                        <a:ext uri="{9D8B030D-6E8A-4147-A177-3AD203B41FA5}">
                          <a16:colId xmlns:a16="http://schemas.microsoft.com/office/drawing/2014/main" val="4131869160"/>
                        </a:ext>
                      </a:extLst>
                    </a:gridCol>
                    <a:gridCol w="841673">
                      <a:extLst>
                        <a:ext uri="{9D8B030D-6E8A-4147-A177-3AD203B41FA5}">
                          <a16:colId xmlns:a16="http://schemas.microsoft.com/office/drawing/2014/main" val="2811713177"/>
                        </a:ext>
                      </a:extLst>
                    </a:gridCol>
                    <a:gridCol w="883392">
                      <a:extLst>
                        <a:ext uri="{9D8B030D-6E8A-4147-A177-3AD203B41FA5}">
                          <a16:colId xmlns:a16="http://schemas.microsoft.com/office/drawing/2014/main" val="78469724"/>
                        </a:ext>
                      </a:extLst>
                    </a:gridCol>
                    <a:gridCol w="923300">
                      <a:extLst>
                        <a:ext uri="{9D8B030D-6E8A-4147-A177-3AD203B41FA5}">
                          <a16:colId xmlns:a16="http://schemas.microsoft.com/office/drawing/2014/main" val="2414587372"/>
                        </a:ext>
                      </a:extLst>
                    </a:gridCol>
                    <a:gridCol w="1024880">
                      <a:extLst>
                        <a:ext uri="{9D8B030D-6E8A-4147-A177-3AD203B41FA5}">
                          <a16:colId xmlns:a16="http://schemas.microsoft.com/office/drawing/2014/main" val="2838479812"/>
                        </a:ext>
                      </a:extLst>
                    </a:gridCol>
                    <a:gridCol w="883392">
                      <a:extLst>
                        <a:ext uri="{9D8B030D-6E8A-4147-A177-3AD203B41FA5}">
                          <a16:colId xmlns:a16="http://schemas.microsoft.com/office/drawing/2014/main" val="2856463145"/>
                        </a:ext>
                      </a:extLst>
                    </a:gridCol>
                    <a:gridCol w="1171811">
                      <a:extLst>
                        <a:ext uri="{9D8B030D-6E8A-4147-A177-3AD203B41FA5}">
                          <a16:colId xmlns:a16="http://schemas.microsoft.com/office/drawing/2014/main" val="3762634741"/>
                        </a:ext>
                      </a:extLst>
                    </a:gridCol>
                    <a:gridCol w="723765">
                      <a:extLst>
                        <a:ext uri="{9D8B030D-6E8A-4147-A177-3AD203B41FA5}">
                          <a16:colId xmlns:a16="http://schemas.microsoft.com/office/drawing/2014/main" val="766627362"/>
                        </a:ext>
                      </a:extLst>
                    </a:gridCol>
                    <a:gridCol w="979532">
                      <a:extLst>
                        <a:ext uri="{9D8B030D-6E8A-4147-A177-3AD203B41FA5}">
                          <a16:colId xmlns:a16="http://schemas.microsoft.com/office/drawing/2014/main" val="3749652312"/>
                        </a:ext>
                      </a:extLst>
                    </a:gridCol>
                    <a:gridCol w="988600">
                      <a:extLst>
                        <a:ext uri="{9D8B030D-6E8A-4147-A177-3AD203B41FA5}">
                          <a16:colId xmlns:a16="http://schemas.microsoft.com/office/drawing/2014/main" val="413828862"/>
                        </a:ext>
                      </a:extLst>
                    </a:gridCol>
                  </a:tblGrid>
                  <a:tr h="391351">
                    <a:tc gridSpan="3">
                      <a:txBody>
                        <a:bodyPr/>
                        <a:lstStyle/>
                        <a:p>
                          <a:pPr marL="0" marR="0" algn="ctr">
                            <a:lnSpc>
                              <a:spcPct val="107000"/>
                            </a:lnSpc>
                            <a:spcBef>
                              <a:spcPts val="0"/>
                            </a:spcBef>
                            <a:spcAft>
                              <a:spcPts val="0"/>
                            </a:spcAft>
                          </a:pPr>
                          <a:r>
                            <a:rPr lang="en-US" sz="2400" b="0" dirty="0">
                              <a:solidFill>
                                <a:schemeClr val="tx1"/>
                              </a:solidFill>
                              <a:effectLst/>
                              <a:latin typeface="Bradley Hand ITC" panose="03070402050302030203" pitchFamily="66" charset="0"/>
                            </a:rPr>
                            <a:t>Our Possibilities</a:t>
                          </a:r>
                          <a:endParaRPr lang="en-US" sz="2400" b="0" dirty="0">
                            <a:solidFill>
                              <a:schemeClr val="tx1"/>
                            </a:solidFill>
                            <a:effectLst/>
                            <a:latin typeface="Bradley Hand ITC" panose="03070402050302030203" pitchFamily="66"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hMerge="1">
                      <a:txBody>
                        <a:bodyPr/>
                        <a:lstStyle/>
                        <a:p>
                          <a:endParaRPr lang="en-US"/>
                        </a:p>
                      </a:txBody>
                      <a:tcPr/>
                    </a:tc>
                    <a:tc gridSpan="3">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20920" t="-17188" r="-218391" b="-829688"/>
                          </a:stretch>
                        </a:blipFill>
                      </a:tcPr>
                    </a:tc>
                    <a:tc hMerge="1">
                      <a:txBody>
                        <a:bodyPr/>
                        <a:lstStyle/>
                        <a:p>
                          <a:endParaRPr lang="en-US"/>
                        </a:p>
                      </a:txBody>
                      <a:tcPr/>
                    </a:tc>
                    <a:tc hMerge="1">
                      <a:txBody>
                        <a:bodyPr/>
                        <a:lstStyle/>
                        <a:p>
                          <a:endParaRPr lang="en-US"/>
                        </a:p>
                      </a:txBody>
                      <a:tcPr/>
                    </a:tc>
                    <a:tc gridSpan="3">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89921" t="-17188" r="-87747" b="-829688"/>
                          </a:stretch>
                        </a:blipFill>
                      </a:tcPr>
                    </a:tc>
                    <a:tc hMerge="1">
                      <a:txBody>
                        <a:bodyPr/>
                        <a:lstStyle/>
                        <a:p>
                          <a:endParaRPr lang="en-US"/>
                        </a:p>
                      </a:txBody>
                      <a:tcPr/>
                    </a:tc>
                    <a:tc hMerge="1">
                      <a:txBody>
                        <a:bodyPr/>
                        <a:lstStyle/>
                        <a:p>
                          <a:endParaRPr lang="en-US"/>
                        </a:p>
                      </a:txBody>
                      <a:tcPr/>
                    </a:tc>
                    <a:tc gridSpan="3">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31900" t="-17188" r="-452" b="-829688"/>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1031892"/>
                      </a:ext>
                    </a:extLst>
                  </a:tr>
                  <a:tr h="391351">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6" t="-115385" r="-943716"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14286" t="-115385" r="-972671"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608" t="-115385" r="-765193"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78417" t="-115385" r="-896403"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58621" t="-115385" r="-759310"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36424" t="-115385" r="-629139"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68639" t="-115385" r="-462130"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79310" t="-115385" r="-438621"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64063" t="-115385" r="-231250"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232773" t="-115385" r="-273109"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5093" t="-115385" r="-101863" b="-71692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8395" t="-115385" r="-1235" b="-716923"/>
                          </a:stretch>
                        </a:blipFill>
                      </a:tcPr>
                    </a:tc>
                    <a:extLst>
                      <a:ext uri="{0D108BD9-81ED-4DB2-BD59-A6C34878D82A}">
                        <a16:rowId xmlns:a16="http://schemas.microsoft.com/office/drawing/2014/main" val="66503116"/>
                      </a:ext>
                    </a:extLst>
                  </a:tr>
                  <a:tr h="391351">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6" t="-218750" r="-943716"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14286" t="-218750" r="-972671"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608" t="-218750" r="-765193"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78417" t="-218750" r="-896403"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58621" t="-218750" r="-759310"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36424" t="-218750" r="-629139"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68639" t="-218750" r="-462130"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79310" t="-218750" r="-438621"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64063" t="-218750" r="-231250"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232773" t="-218750" r="-273109"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5093" t="-218750" r="-101863" b="-6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8395" t="-218750" r="-1235" b="-628125"/>
                          </a:stretch>
                        </a:blipFill>
                      </a:tcPr>
                    </a:tc>
                    <a:extLst>
                      <a:ext uri="{0D108BD9-81ED-4DB2-BD59-A6C34878D82A}">
                        <a16:rowId xmlns:a16="http://schemas.microsoft.com/office/drawing/2014/main" val="2755878411"/>
                      </a:ext>
                    </a:extLst>
                  </a:tr>
                  <a:tr h="391351">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6" t="-318750" r="-943716"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14286" t="-318750" r="-972671"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608" t="-318750" r="-765193"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78417" t="-318750" r="-896403"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58621" t="-318750" r="-759310"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36424" t="-318750" r="-629139"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68639" t="-318750" r="-462130"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79310" t="-318750" r="-438621"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64063" t="-318750" r="-231250"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232773" t="-318750" r="-273109"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5093" t="-318750" r="-101863" b="-528125"/>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8395" t="-318750" r="-1235" b="-528125"/>
                          </a:stretch>
                        </a:blipFill>
                      </a:tcPr>
                    </a:tc>
                    <a:extLst>
                      <a:ext uri="{0D108BD9-81ED-4DB2-BD59-A6C34878D82A}">
                        <a16:rowId xmlns:a16="http://schemas.microsoft.com/office/drawing/2014/main" val="2823041739"/>
                      </a:ext>
                    </a:extLst>
                  </a:tr>
                  <a:tr h="391351">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6" t="-412308" r="-943716"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14286" t="-412308" r="-972671"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608" t="-412308" r="-765193"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78417" t="-412308" r="-896403"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58621" t="-412308" r="-759310"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36424" t="-412308" r="-629139"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68639" t="-412308" r="-462130"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79310" t="-412308" r="-438621"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64063" t="-412308" r="-231250"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232773" t="-412308" r="-273109"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5093" t="-412308" r="-101863" b="-420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8395" t="-412308" r="-1235" b="-420000"/>
                          </a:stretch>
                        </a:blipFill>
                      </a:tcPr>
                    </a:tc>
                    <a:extLst>
                      <a:ext uri="{0D108BD9-81ED-4DB2-BD59-A6C34878D82A}">
                        <a16:rowId xmlns:a16="http://schemas.microsoft.com/office/drawing/2014/main" val="3675812665"/>
                      </a:ext>
                    </a:extLst>
                  </a:tr>
                  <a:tr h="391351">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6" t="-520313" r="-943716"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14286" t="-520313" r="-972671"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608" t="-520313" r="-765193"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78417" t="-520313" r="-896403"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58621" t="-520313" r="-759310"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36424" t="-520313" r="-629139"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68639" t="-520313" r="-462130"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79310" t="-520313" r="-438621"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64063" t="-520313" r="-231250"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232773" t="-520313" r="-273109"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5093" t="-520313" r="-101863" b="-3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8395" t="-520313" r="-1235" b="-326563"/>
                          </a:stretch>
                        </a:blipFill>
                      </a:tcPr>
                    </a:tc>
                    <a:extLst>
                      <a:ext uri="{0D108BD9-81ED-4DB2-BD59-A6C34878D82A}">
                        <a16:rowId xmlns:a16="http://schemas.microsoft.com/office/drawing/2014/main" val="758718117"/>
                      </a:ext>
                    </a:extLst>
                  </a:tr>
                  <a:tr h="391351">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6" t="-620313" r="-943716"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14286" t="-620313" r="-972671"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608" t="-620313" r="-765193"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78417" t="-620313" r="-896403"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58621" t="-620313" r="-759310"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36424" t="-620313" r="-629139"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68639" t="-620313" r="-462130"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79310" t="-620313" r="-438621"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64063" t="-620313" r="-231250"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232773" t="-620313" r="-273109"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5093" t="-620313" r="-101863" b="-226563"/>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8395" t="-620313" r="-1235" b="-226563"/>
                          </a:stretch>
                        </a:blipFill>
                      </a:tcPr>
                    </a:tc>
                    <a:extLst>
                      <a:ext uri="{0D108BD9-81ED-4DB2-BD59-A6C34878D82A}">
                        <a16:rowId xmlns:a16="http://schemas.microsoft.com/office/drawing/2014/main" val="3799083042"/>
                      </a:ext>
                    </a:extLst>
                  </a:tr>
                  <a:tr h="391351">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6" t="-709231" r="-943716"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14286" t="-709231" r="-972671"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608" t="-709231" r="-765193"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78417" t="-709231" r="-896403"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58621" t="-709231" r="-759310"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36424" t="-709231" r="-629139"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68639" t="-709231" r="-462130"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79310" t="-709231" r="-438621"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64063" t="-709231" r="-231250"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232773" t="-709231" r="-273109"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5093" t="-709231" r="-101863" b="-123077"/>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8395" t="-709231" r="-1235" b="-123077"/>
                          </a:stretch>
                        </a:blipFill>
                      </a:tcPr>
                    </a:tc>
                    <a:extLst>
                      <a:ext uri="{0D108BD9-81ED-4DB2-BD59-A6C34878D82A}">
                        <a16:rowId xmlns:a16="http://schemas.microsoft.com/office/drawing/2014/main" val="2828420863"/>
                      </a:ext>
                    </a:extLst>
                  </a:tr>
                  <a:tr h="391351">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46" t="-821875" r="-943716"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14286" t="-821875" r="-972671"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90608" t="-821875" r="-765193"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78417" t="-821875" r="-896403"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58621" t="-821875" r="-759310"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36424" t="-821875" r="-629139"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68639" t="-821875" r="-462130"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79310" t="-821875" r="-438621"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64063" t="-821875" r="-231250"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232773" t="-821875" r="-273109"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985093" t="-821875" r="-101863" b="-25000"/>
                          </a:stretch>
                        </a:blipFill>
                      </a:tcPr>
                    </a:tc>
                    <a:tc>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78395" t="-821875" r="-1235" b="-25000"/>
                          </a:stretch>
                        </a:blipFill>
                      </a:tcPr>
                    </a:tc>
                    <a:extLst>
                      <a:ext uri="{0D108BD9-81ED-4DB2-BD59-A6C34878D82A}">
                        <a16:rowId xmlns:a16="http://schemas.microsoft.com/office/drawing/2014/main" val="3643871193"/>
                      </a:ext>
                    </a:extLst>
                  </a:tr>
                </a:tbl>
              </a:graphicData>
            </a:graphic>
          </p:graphicFrame>
        </mc:Fallback>
      </mc:AlternateContent>
      <p:sp>
        <p:nvSpPr>
          <p:cNvPr id="4" name="Rectangle 3">
            <a:extLst>
              <a:ext uri="{FF2B5EF4-FFF2-40B4-BE49-F238E27FC236}">
                <a16:creationId xmlns:a16="http://schemas.microsoft.com/office/drawing/2014/main" id="{687D8008-3B98-45C3-BEF0-2DC6DA6579FF}"/>
              </a:ext>
            </a:extLst>
          </p:cNvPr>
          <p:cNvSpPr/>
          <p:nvPr/>
        </p:nvSpPr>
        <p:spPr>
          <a:xfrm>
            <a:off x="3418052" y="2496277"/>
            <a:ext cx="8355435" cy="3041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C5F4BB8-44D2-4848-B0AD-D37652EA50BE}"/>
              </a:ext>
            </a:extLst>
          </p:cNvPr>
          <p:cNvSpPr/>
          <p:nvPr/>
        </p:nvSpPr>
        <p:spPr>
          <a:xfrm>
            <a:off x="5315073" y="3445050"/>
            <a:ext cx="720916" cy="3034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19556FDD-582C-4F4B-867B-4CCF2A43C0D2}"/>
              </a:ext>
            </a:extLst>
          </p:cNvPr>
          <p:cNvSpPr/>
          <p:nvPr/>
        </p:nvSpPr>
        <p:spPr>
          <a:xfrm>
            <a:off x="3547233" y="3445050"/>
            <a:ext cx="720916" cy="3034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B9DB9884-4AEE-4335-B253-30AC3A1B4879}"/>
              </a:ext>
            </a:extLst>
          </p:cNvPr>
          <p:cNvSpPr/>
          <p:nvPr/>
        </p:nvSpPr>
        <p:spPr>
          <a:xfrm>
            <a:off x="6188389" y="3445050"/>
            <a:ext cx="894523" cy="3034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8CFD479-C1B5-40A5-A754-4960E3A5B742}"/>
              </a:ext>
            </a:extLst>
          </p:cNvPr>
          <p:cNvSpPr/>
          <p:nvPr/>
        </p:nvSpPr>
        <p:spPr>
          <a:xfrm>
            <a:off x="7235312" y="3429000"/>
            <a:ext cx="720916" cy="3034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68BBD37B-FAF1-46EC-B179-707DCCD075B4}"/>
              </a:ext>
            </a:extLst>
          </p:cNvPr>
          <p:cNvSpPr/>
          <p:nvPr/>
        </p:nvSpPr>
        <p:spPr>
          <a:xfrm>
            <a:off x="11040615" y="3428997"/>
            <a:ext cx="796226" cy="3034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C83426FC-99FA-42AE-9122-3C38F847CF0A}"/>
              </a:ext>
            </a:extLst>
          </p:cNvPr>
          <p:cNvSpPr/>
          <p:nvPr/>
        </p:nvSpPr>
        <p:spPr>
          <a:xfrm>
            <a:off x="9993692" y="3465111"/>
            <a:ext cx="796227" cy="3034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E8429F3-AAE3-4804-B7F7-C4CD4BA70512}"/>
              </a:ext>
            </a:extLst>
          </p:cNvPr>
          <p:cNvSpPr/>
          <p:nvPr/>
        </p:nvSpPr>
        <p:spPr>
          <a:xfrm>
            <a:off x="4403812" y="3465112"/>
            <a:ext cx="720916" cy="3034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74440AB-EB40-4846-82B1-192EFC075829}"/>
              </a:ext>
            </a:extLst>
          </p:cNvPr>
          <p:cNvSpPr/>
          <p:nvPr/>
        </p:nvSpPr>
        <p:spPr>
          <a:xfrm>
            <a:off x="8108628" y="3428998"/>
            <a:ext cx="1046923" cy="3034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F03A534-A274-4514-BD99-699FD8BDE563}"/>
              </a:ext>
            </a:extLst>
          </p:cNvPr>
          <p:cNvSpPr/>
          <p:nvPr/>
        </p:nvSpPr>
        <p:spPr>
          <a:xfrm>
            <a:off x="9268105" y="3442059"/>
            <a:ext cx="613034" cy="3034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319863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2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F50E47-2DF8-46E4-A54E-B5A634162102}"/>
              </a:ext>
            </a:extLst>
          </p:cNvPr>
          <p:cNvSpPr txBox="1"/>
          <p:nvPr/>
        </p:nvSpPr>
        <p:spPr>
          <a:xfrm>
            <a:off x="1318931" y="2302006"/>
            <a:ext cx="9554138" cy="2800767"/>
          </a:xfrm>
          <a:prstGeom prst="rect">
            <a:avLst/>
          </a:prstGeom>
          <a:noFill/>
        </p:spPr>
        <p:txBody>
          <a:bodyPr wrap="square" rtlCol="0">
            <a:spAutoFit/>
          </a:bodyPr>
          <a:lstStyle/>
          <a:p>
            <a:pPr algn="ctr"/>
            <a:r>
              <a:rPr lang="en-US" sz="8800" dirty="0">
                <a:latin typeface="Bradley Hand ITC" panose="03070402050302030203" pitchFamily="66" charset="0"/>
              </a:rPr>
              <a:t>Introduction to Logic Circuits</a:t>
            </a:r>
          </a:p>
        </p:txBody>
      </p:sp>
      <p:sp>
        <p:nvSpPr>
          <p:cNvPr id="3" name="TextBox 2">
            <a:extLst>
              <a:ext uri="{FF2B5EF4-FFF2-40B4-BE49-F238E27FC236}">
                <a16:creationId xmlns:a16="http://schemas.microsoft.com/office/drawing/2014/main" id="{50D22130-94EE-4E77-9DF2-56F41AB20B73}"/>
              </a:ext>
            </a:extLst>
          </p:cNvPr>
          <p:cNvSpPr txBox="1"/>
          <p:nvPr/>
        </p:nvSpPr>
        <p:spPr>
          <a:xfrm>
            <a:off x="1904301" y="209725"/>
            <a:ext cx="8439325" cy="1015663"/>
          </a:xfrm>
          <a:prstGeom prst="rect">
            <a:avLst/>
          </a:prstGeom>
          <a:noFill/>
          <a:ln>
            <a:solidFill>
              <a:schemeClr val="tx1"/>
            </a:solidFill>
          </a:ln>
        </p:spPr>
        <p:txBody>
          <a:bodyPr wrap="square" rtlCol="0">
            <a:spAutoFit/>
          </a:bodyPr>
          <a:lstStyle/>
          <a:p>
            <a:pPr algn="ctr"/>
            <a:r>
              <a:rPr lang="en-US" sz="6000" cap="small" dirty="0"/>
              <a:t>Up Next…</a:t>
            </a:r>
          </a:p>
        </p:txBody>
      </p:sp>
    </p:spTree>
    <p:extLst>
      <p:ext uri="{BB962C8B-B14F-4D97-AF65-F5344CB8AC3E}">
        <p14:creationId xmlns:p14="http://schemas.microsoft.com/office/powerpoint/2010/main" val="3505249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1.6|1.6|88.5|30.5|85.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TotalTime>
  <Words>423</Words>
  <Application>Microsoft Office PowerPoint</Application>
  <PresentationFormat>Widescreen</PresentationFormat>
  <Paragraphs>119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Bradley Hand ITC</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Kimberly Brehm</dc:creator>
  <cp:lastModifiedBy>Kimberly Brehm</cp:lastModifiedBy>
  <cp:revision>7</cp:revision>
  <dcterms:created xsi:type="dcterms:W3CDTF">2020-02-17T03:00:05Z</dcterms:created>
  <dcterms:modified xsi:type="dcterms:W3CDTF">2020-02-20T17:44:53Z</dcterms:modified>
</cp:coreProperties>
</file>