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6" r:id="rId4"/>
    <p:sldId id="27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E35E2-358D-4A92-ABA3-9BDACA072F37}" v="213" dt="2020-02-20T17:37:1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73" d="100"/>
          <a:sy n="7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9B0E35E2-358D-4A92-ABA3-9BDACA072F37}"/>
    <pc:docChg chg="modSld">
      <pc:chgData name="Kimberly Brehm" userId="8c2b6ab9-3f19-41de-a892-34e3c36865ec" providerId="ADAL" clId="{9B0E35E2-358D-4A92-ABA3-9BDACA072F37}" dt="2020-02-20T17:37:13.481" v="28"/>
      <pc:docMkLst>
        <pc:docMk/>
      </pc:docMkLst>
      <pc:sldChg chg="addSp delSp modSp">
        <pc:chgData name="Kimberly Brehm" userId="8c2b6ab9-3f19-41de-a892-34e3c36865ec" providerId="ADAL" clId="{9B0E35E2-358D-4A92-ABA3-9BDACA072F37}" dt="2020-02-20T17:37:13.481" v="28"/>
        <pc:sldMkLst>
          <pc:docMk/>
          <pc:sldMk cId="3505249617" sldId="264"/>
        </pc:sldMkLst>
        <pc:spChg chg="mod">
          <ac:chgData name="Kimberly Brehm" userId="8c2b6ab9-3f19-41de-a892-34e3c36865ec" providerId="ADAL" clId="{9B0E35E2-358D-4A92-ABA3-9BDACA072F37}" dt="2020-02-20T17:36:31.467" v="26" actId="1076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9B0E35E2-358D-4A92-ABA3-9BDACA072F37}" dt="2020-02-20T17:31:47.488" v="1"/>
          <ac:picMkLst>
            <pc:docMk/>
            <pc:sldMk cId="3505249617" sldId="264"/>
            <ac:picMk id="4" creationId="{B845EF36-8682-4E3D-9A5E-A4478A0BCC6E}"/>
          </ac:picMkLst>
        </pc:picChg>
        <pc:picChg chg="add del mod">
          <ac:chgData name="Kimberly Brehm" userId="8c2b6ab9-3f19-41de-a892-34e3c36865ec" providerId="ADAL" clId="{9B0E35E2-358D-4A92-ABA3-9BDACA072F37}" dt="2020-02-20T17:32:25.169" v="2"/>
          <ac:picMkLst>
            <pc:docMk/>
            <pc:sldMk cId="3505249617" sldId="264"/>
            <ac:picMk id="5" creationId="{101CACD1-CE9D-46CA-8921-E230CD67C728}"/>
          </ac:picMkLst>
        </pc:picChg>
        <pc:picChg chg="add del mod">
          <ac:chgData name="Kimberly Brehm" userId="8c2b6ab9-3f19-41de-a892-34e3c36865ec" providerId="ADAL" clId="{9B0E35E2-358D-4A92-ABA3-9BDACA072F37}" dt="2020-02-20T17:36:49.640" v="27"/>
          <ac:picMkLst>
            <pc:docMk/>
            <pc:sldMk cId="3505249617" sldId="264"/>
            <ac:picMk id="6" creationId="{44B8FAE2-556F-47A5-85C4-EB90E94C14FE}"/>
          </ac:picMkLst>
        </pc:picChg>
        <pc:picChg chg="add del mod">
          <ac:chgData name="Kimberly Brehm" userId="8c2b6ab9-3f19-41de-a892-34e3c36865ec" providerId="ADAL" clId="{9B0E35E2-358D-4A92-ABA3-9BDACA072F37}" dt="2020-02-20T17:37:13.481" v="28"/>
          <ac:picMkLst>
            <pc:docMk/>
            <pc:sldMk cId="3505249617" sldId="264"/>
            <ac:picMk id="7" creationId="{9540C512-690F-44B7-BA88-BDD92F6AD30A}"/>
          </ac:picMkLst>
        </pc:picChg>
        <pc:picChg chg="add mod">
          <ac:chgData name="Kimberly Brehm" userId="8c2b6ab9-3f19-41de-a892-34e3c36865ec" providerId="ADAL" clId="{9B0E35E2-358D-4A92-ABA3-9BDACA072F37}" dt="2020-02-20T17:37:13.481" v="28"/>
          <ac:picMkLst>
            <pc:docMk/>
            <pc:sldMk cId="3505249617" sldId="264"/>
            <ac:picMk id="8" creationId="{4CA4F9FA-8D73-421B-B2FF-201CF6DB2DB7}"/>
          </ac:picMkLst>
        </pc:picChg>
      </pc:sldChg>
    </pc:docChg>
  </pc:docChgLst>
  <pc:docChgLst>
    <pc:chgData name="Kimberly Brehm" userId="8c2b6ab9-3f19-41de-a892-34e3c36865ec" providerId="ADAL" clId="{A4630F6F-13FA-4460-B003-37DCDDCA94DB}"/>
    <pc:docChg chg="custSel addSld delSld modSld">
      <pc:chgData name="Kimberly Brehm" userId="8c2b6ab9-3f19-41de-a892-34e3c36865ec" providerId="ADAL" clId="{A4630F6F-13FA-4460-B003-37DCDDCA94DB}" dt="2020-02-20T17:28:21.029" v="805"/>
      <pc:docMkLst>
        <pc:docMk/>
      </pc:docMkLst>
      <pc:sldChg chg="addSp delSp modSp modTransition modAnim">
        <pc:chgData name="Kimberly Brehm" userId="8c2b6ab9-3f19-41de-a892-34e3c36865ec" providerId="ADAL" clId="{A4630F6F-13FA-4460-B003-37DCDDCA94DB}" dt="2020-02-20T17:15:18.446" v="796"/>
        <pc:sldMkLst>
          <pc:docMk/>
          <pc:sldMk cId="4186269951" sldId="256"/>
        </pc:sldMkLst>
        <pc:spChg chg="mod">
          <ac:chgData name="Kimberly Brehm" userId="8c2b6ab9-3f19-41de-a892-34e3c36865ec" providerId="ADAL" clId="{A4630F6F-13FA-4460-B003-37DCDDCA94DB}" dt="2020-02-20T16:49:42.747" v="6" actId="1076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A4630F6F-13FA-4460-B003-37DCDDCA94DB}" dt="2020-02-20T16:49:19.545" v="1" actId="20577"/>
          <ac:spMkLst>
            <pc:docMk/>
            <pc:sldMk cId="4186269951" sldId="256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A4630F6F-13FA-4460-B003-37DCDDCA94DB}" dt="2020-02-20T17:15:18.446" v="796"/>
          <ac:picMkLst>
            <pc:docMk/>
            <pc:sldMk cId="4186269951" sldId="256"/>
            <ac:picMk id="2" creationId="{91AE1FB8-8C91-4821-988D-CADCBCD58EFD}"/>
          </ac:picMkLst>
        </pc:picChg>
        <pc:picChg chg="add mod">
          <ac:chgData name="Kimberly Brehm" userId="8c2b6ab9-3f19-41de-a892-34e3c36865ec" providerId="ADAL" clId="{A4630F6F-13FA-4460-B003-37DCDDCA94DB}" dt="2020-02-20T17:15:18.446" v="796"/>
          <ac:picMkLst>
            <pc:docMk/>
            <pc:sldMk cId="4186269951" sldId="256"/>
            <ac:picMk id="3" creationId="{3B13CA63-C0D3-4A45-9F21-308CD997DE8D}"/>
          </ac:picMkLst>
        </pc:picChg>
        <pc:picChg chg="del">
          <ac:chgData name="Kimberly Brehm" userId="8c2b6ab9-3f19-41de-a892-34e3c36865ec" providerId="ADAL" clId="{A4630F6F-13FA-4460-B003-37DCDDCA94DB}" dt="2020-02-20T16:55:44.190" v="62"/>
          <ac:picMkLst>
            <pc:docMk/>
            <pc:sldMk cId="4186269951" sldId="256"/>
            <ac:picMk id="5" creationId="{33CB0F39-1B7B-4D1B-B6BF-A38C4B46DC7E}"/>
          </ac:picMkLst>
        </pc:picChg>
      </pc:sldChg>
      <pc:sldChg chg="addSp delSp modSp modTransition modAnim">
        <pc:chgData name="Kimberly Brehm" userId="8c2b6ab9-3f19-41de-a892-34e3c36865ec" providerId="ADAL" clId="{A4630F6F-13FA-4460-B003-37DCDDCA94DB}" dt="2020-02-20T17:28:21.029" v="805"/>
        <pc:sldMkLst>
          <pc:docMk/>
          <pc:sldMk cId="3505249617" sldId="264"/>
        </pc:sldMkLst>
        <pc:spChg chg="mod">
          <ac:chgData name="Kimberly Brehm" userId="8c2b6ab9-3f19-41de-a892-34e3c36865ec" providerId="ADAL" clId="{A4630F6F-13FA-4460-B003-37DCDDCA94DB}" dt="2020-02-20T17:13:11.132" v="794" actId="20577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A4630F6F-13FA-4460-B003-37DCDDCA94DB}" dt="2020-02-20T17:28:21.029" v="805"/>
          <ac:picMkLst>
            <pc:docMk/>
            <pc:sldMk cId="3505249617" sldId="264"/>
            <ac:picMk id="4" creationId="{B845EF36-8682-4E3D-9A5E-A4478A0BCC6E}"/>
          </ac:picMkLst>
        </pc:picChg>
        <pc:picChg chg="del">
          <ac:chgData name="Kimberly Brehm" userId="8c2b6ab9-3f19-41de-a892-34e3c36865ec" providerId="ADAL" clId="{A4630F6F-13FA-4460-B003-37DCDDCA94DB}" dt="2020-02-20T16:55:44.190" v="62"/>
          <ac:picMkLst>
            <pc:docMk/>
            <pc:sldMk cId="3505249617" sldId="264"/>
            <ac:picMk id="5" creationId="{FB934CF4-3BC3-4E9A-98FA-3AC5EBF09F5D}"/>
          </ac:picMkLst>
        </pc:pic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" creationId="{8C265AF2-76DD-453F-8B74-CAE9C9821750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" creationId="{50502D75-BE1C-4DB5-AD8D-E46BF927936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8" creationId="{563D35CA-0F48-4382-8700-F9D31A915AD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9" creationId="{6E95D659-B3AB-4A82-92F9-0B7D17C9AC9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0" creationId="{F1F55BFE-0D62-4150-A11C-F72A42F6268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1" creationId="{CD05970A-E955-4B5A-82E9-18ADF94FEB35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2" creationId="{4235EEC7-1226-4485-B9D9-09F3657CFD55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3" creationId="{FB117A7B-1050-4928-9F12-C73AF83C58B0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4" creationId="{233D2365-203E-4FC6-A545-D22121278475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5" creationId="{BCFB286C-4AB6-4700-8DCF-4BA23E2782F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6" creationId="{A54C22D6-908D-4FDC-9A39-5C9D5A81152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7" creationId="{A56EF52C-E9B6-4A43-95B3-C47CE4654E3C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8" creationId="{84997666-EB5D-41BD-9A92-927E43DDB5DB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19" creationId="{C6A390ED-D422-4FD6-967C-323449B7B9F5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0" creationId="{74BACDDA-92A1-4E14-A548-674F72DC04D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1" creationId="{0806C617-9188-424A-8095-531E2B36ADA5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2" creationId="{C5C82E3E-EB62-4E4A-AF3B-624CA6A38C7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3" creationId="{E86C812F-C905-43DB-A151-264D194B3BA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4" creationId="{0CD91D88-B75A-45C3-BC6D-298D974C292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5" creationId="{2F108AFC-D1CA-41B4-987D-C8BAA3B00FF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6" creationId="{0866D371-8501-4A5E-AD3A-3B10D8462C3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7" creationId="{0E576711-1C04-40A7-85BA-E3EBE6091F2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8" creationId="{17A3B188-9C79-4A2B-BEAB-7E40753B775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29" creationId="{F1838328-C92B-43BD-8911-1986ED207C72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0" creationId="{C5F5B8AF-0791-4BEF-AC3E-54F678BAB82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1" creationId="{1C6EB2EB-0145-4154-B375-A0B384D628A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2" creationId="{01AD4C5F-DF54-4BD9-93EA-7A2732CB63B6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3" creationId="{561D073A-F40B-4BE6-9852-802E04F810D4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4" creationId="{42235BB7-4FED-4C92-BC61-20B250C36A5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5" creationId="{60C1879A-267B-406D-A394-4C2EA5C776CC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6" creationId="{5B26E053-BD73-4B49-B7B9-55C45F23B98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7" creationId="{9295A5C9-BF21-4777-B932-C15C8C5DCC2B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8" creationId="{5D08BD9A-AE18-4D0B-B290-AB1A3CFE2934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39" creationId="{83DF2EBD-12B0-46A1-BB51-B66026BE1A21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0" creationId="{FD82884A-D041-46A8-94CF-ED0369E582D7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1" creationId="{06CBFED9-217B-462F-A940-D7FCE3DA8DC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2" creationId="{D4C7153B-8B6B-4AAA-BD81-BF77A860A17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3" creationId="{17A6085F-80DE-4C4F-BD1C-CF3939F957E4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4" creationId="{64BBECB0-66FD-45B0-8446-0D23930521E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5" creationId="{9C9316D8-443C-492C-B764-F31798E9A3E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6" creationId="{A001F537-E534-4978-9D51-89319A25215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7" creationId="{B3CC74FB-9204-49E0-A938-2D992219AE5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8" creationId="{A072B59C-FB51-4F6F-892E-441EABB7B0E0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49" creationId="{EB3F77ED-EB5C-4705-A23D-617CD4041830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0" creationId="{72CF758E-CCB1-41C4-9608-E202068B9F31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1" creationId="{93BF33C6-BA77-4426-BEBE-701B2E34DE1C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2" creationId="{6468148F-E5B5-4421-9170-2D333E389E4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3" creationId="{8B7D2245-A7FA-451A-9C70-CAC5378FF8D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4" creationId="{0A48BFE9-7C61-4612-8783-A440FDAEE786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5" creationId="{EDE78CD3-611B-43EB-9CDB-89202A35CD0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6" creationId="{15D8E441-CE76-4F31-87C9-BD7F95DCD80D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7" creationId="{9113B65F-4C85-4A95-8689-3E25D277A9E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8" creationId="{D47494B1-ECE2-41DE-B11A-DD2225DC753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59" creationId="{8479C565-2A46-4404-B6BF-1C92132DC23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0" creationId="{4C489BD8-B596-4E1C-9338-8B15B15E9CB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1" creationId="{602FD7F6-64B9-4BF6-94DF-1BDA666AD08B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2" creationId="{7499D327-1D71-4E02-9BAB-8F2BA2C7390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3" creationId="{73CB6293-82D5-43F8-B0CF-FB9FBCEE7E57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4" creationId="{765F392F-1777-42AB-AAFF-40E996117FA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5" creationId="{D99EE0E6-1B4A-4D04-972A-91145510FC98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6" creationId="{8DF998F9-D7ED-466B-A8A7-7121CDBB62A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7" creationId="{C10D4AF6-A8ED-4F21-84ED-4E657271F48D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8" creationId="{644926FD-5651-4095-BA13-CC459E26277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69" creationId="{D48F54D5-EE3C-4799-9F02-27F142ED1D3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0" creationId="{62457685-B71A-4C17-BB4A-76E1097564DA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1" creationId="{D284986A-C95C-41F4-950A-2439400A608B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2" creationId="{B8048C87-53E6-463B-AD63-7B38ADC28207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3" creationId="{C746C2A3-FCD3-422E-8E7D-F44FA1C35C5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4" creationId="{D5F6C3C9-6020-4363-8D64-D9391AC95E2C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5" creationId="{96BB036A-53FA-4B7A-AD96-A7EA650EF7D0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6" creationId="{1A2B13CF-BB31-4B3D-BBC8-B4569CBE9426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7" creationId="{8E8325D0-51DA-4F52-A9A6-B1452ADE075F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8" creationId="{A53EAF7A-0E5D-4414-B7E9-B2E8F283282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79" creationId="{7B5229A4-F142-4B24-A91F-733DFBCAACC6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80" creationId="{B036AEE7-D083-4B7F-ABEC-7ABAEE937F23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81" creationId="{18DBC742-E52A-49C7-BBF8-19E6A4713D49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82" creationId="{3ABAB626-6FE6-4A92-A9DC-75F737D2851E}"/>
          </ac:inkMkLst>
        </pc:inkChg>
        <pc:inkChg chg="add del">
          <ac:chgData name="Kimberly Brehm" userId="8c2b6ab9-3f19-41de-a892-34e3c36865ec" providerId="ADAL" clId="{A4630F6F-13FA-4460-B003-37DCDDCA94DB}" dt="2020-02-20T17:13:05.533" v="791"/>
          <ac:inkMkLst>
            <pc:docMk/>
            <pc:sldMk cId="3505249617" sldId="264"/>
            <ac:inkMk id="83" creationId="{E7EA624A-FC5C-482A-B9FD-DC4A99222B9F}"/>
          </ac:inkMkLst>
        </pc:inkChg>
      </pc:sldChg>
      <pc:sldChg chg="del">
        <pc:chgData name="Kimberly Brehm" userId="8c2b6ab9-3f19-41de-a892-34e3c36865ec" providerId="ADAL" clId="{A4630F6F-13FA-4460-B003-37DCDDCA94DB}" dt="2020-02-20T16:49:54.513" v="8" actId="47"/>
        <pc:sldMkLst>
          <pc:docMk/>
          <pc:sldMk cId="1096717552" sldId="265"/>
        </pc:sldMkLst>
      </pc:sldChg>
      <pc:sldChg chg="addSp delSp modSp add">
        <pc:chgData name="Kimberly Brehm" userId="8c2b6ab9-3f19-41de-a892-34e3c36865ec" providerId="ADAL" clId="{A4630F6F-13FA-4460-B003-37DCDDCA94DB}" dt="2020-02-20T17:21:44.844" v="801"/>
        <pc:sldMkLst>
          <pc:docMk/>
          <pc:sldMk cId="3941188198" sldId="265"/>
        </pc:sldMkLst>
        <pc:grpChg chg="del mod">
          <ac:chgData name="Kimberly Brehm" userId="8c2b6ab9-3f19-41de-a892-34e3c36865ec" providerId="ADAL" clId="{A4630F6F-13FA-4460-B003-37DCDDCA94DB}" dt="2020-02-20T16:57:14.625" v="95"/>
          <ac:grpSpMkLst>
            <pc:docMk/>
            <pc:sldMk cId="3941188198" sldId="265"/>
            <ac:grpSpMk id="12" creationId="{C57FB0A2-F983-4908-9B09-B953F2EDC119}"/>
          </ac:grpSpMkLst>
        </pc:grpChg>
        <pc:grpChg chg="del mod">
          <ac:chgData name="Kimberly Brehm" userId="8c2b6ab9-3f19-41de-a892-34e3c36865ec" providerId="ADAL" clId="{A4630F6F-13FA-4460-B003-37DCDDCA94DB}" dt="2020-02-20T16:57:14.642" v="102"/>
          <ac:grpSpMkLst>
            <pc:docMk/>
            <pc:sldMk cId="3941188198" sldId="265"/>
            <ac:grpSpMk id="13" creationId="{1B743652-6EF6-498D-956E-7830D0B33425}"/>
          </ac:grpSpMkLst>
        </pc:grpChg>
        <pc:grpChg chg="mod">
          <ac:chgData name="Kimberly Brehm" userId="8c2b6ab9-3f19-41de-a892-34e3c36865ec" providerId="ADAL" clId="{A4630F6F-13FA-4460-B003-37DCDDCA94DB}" dt="2020-02-20T16:57:21.747" v="114"/>
          <ac:grpSpMkLst>
            <pc:docMk/>
            <pc:sldMk cId="3941188198" sldId="265"/>
            <ac:grpSpMk id="31" creationId="{8699EFCC-C3A8-4AB2-B63E-21677E4CDC3E}"/>
          </ac:grpSpMkLst>
        </pc:grpChg>
        <pc:grpChg chg="mod">
          <ac:chgData name="Kimberly Brehm" userId="8c2b6ab9-3f19-41de-a892-34e3c36865ec" providerId="ADAL" clId="{A4630F6F-13FA-4460-B003-37DCDDCA94DB}" dt="2020-02-20T16:57:30.768" v="134"/>
          <ac:grpSpMkLst>
            <pc:docMk/>
            <pc:sldMk cId="3941188198" sldId="265"/>
            <ac:grpSpMk id="51" creationId="{6F124FE5-6CEC-40B1-ACA8-6C6B845709BF}"/>
          </ac:grpSpMkLst>
        </pc:grpChg>
        <pc:grpChg chg="mod">
          <ac:chgData name="Kimberly Brehm" userId="8c2b6ab9-3f19-41de-a892-34e3c36865ec" providerId="ADAL" clId="{A4630F6F-13FA-4460-B003-37DCDDCA94DB}" dt="2020-02-20T16:57:30.768" v="134"/>
          <ac:grpSpMkLst>
            <pc:docMk/>
            <pc:sldMk cId="3941188198" sldId="265"/>
            <ac:grpSpMk id="52" creationId="{8CD61D1E-9980-403C-9F95-1D216CDFBFD0}"/>
          </ac:grpSpMkLst>
        </pc:grpChg>
        <pc:grpChg chg="mod">
          <ac:chgData name="Kimberly Brehm" userId="8c2b6ab9-3f19-41de-a892-34e3c36865ec" providerId="ADAL" clId="{A4630F6F-13FA-4460-B003-37DCDDCA94DB}" dt="2020-02-20T16:57:30.768" v="134"/>
          <ac:grpSpMkLst>
            <pc:docMk/>
            <pc:sldMk cId="3941188198" sldId="265"/>
            <ac:grpSpMk id="53" creationId="{701DE8CA-B9F4-41B9-9A00-4FC9F540EA5B}"/>
          </ac:grpSpMkLst>
        </pc:grpChg>
        <pc:grpChg chg="mod">
          <ac:chgData name="Kimberly Brehm" userId="8c2b6ab9-3f19-41de-a892-34e3c36865ec" providerId="ADAL" clId="{A4630F6F-13FA-4460-B003-37DCDDCA94DB}" dt="2020-02-20T16:57:30.768" v="134"/>
          <ac:grpSpMkLst>
            <pc:docMk/>
            <pc:sldMk cId="3941188198" sldId="265"/>
            <ac:grpSpMk id="54" creationId="{6D2E1FD6-6FA5-4390-ABC0-CC52701C5B98}"/>
          </ac:grpSpMkLst>
        </pc:grpChg>
        <pc:grpChg chg="mod">
          <ac:chgData name="Kimberly Brehm" userId="8c2b6ab9-3f19-41de-a892-34e3c36865ec" providerId="ADAL" clId="{A4630F6F-13FA-4460-B003-37DCDDCA94DB}" dt="2020-02-20T16:59:29.900" v="147"/>
          <ac:grpSpMkLst>
            <pc:docMk/>
            <pc:sldMk cId="3941188198" sldId="265"/>
            <ac:grpSpMk id="67" creationId="{C305D7B2-38F0-41F9-98A0-CB3A57174398}"/>
          </ac:grpSpMkLst>
        </pc:grpChg>
        <pc:grpChg chg="mod">
          <ac:chgData name="Kimberly Brehm" userId="8c2b6ab9-3f19-41de-a892-34e3c36865ec" providerId="ADAL" clId="{A4630F6F-13FA-4460-B003-37DCDDCA94DB}" dt="2020-02-20T16:59:29.900" v="147"/>
          <ac:grpSpMkLst>
            <pc:docMk/>
            <pc:sldMk cId="3941188198" sldId="265"/>
            <ac:grpSpMk id="68" creationId="{4F68AA65-8ED1-4560-8CA4-A2838364CDCD}"/>
          </ac:grpSpMkLst>
        </pc:grpChg>
        <pc:grpChg chg="mod">
          <ac:chgData name="Kimberly Brehm" userId="8c2b6ab9-3f19-41de-a892-34e3c36865ec" providerId="ADAL" clId="{A4630F6F-13FA-4460-B003-37DCDDCA94DB}" dt="2020-02-20T17:00:13.004" v="184"/>
          <ac:grpSpMkLst>
            <pc:docMk/>
            <pc:sldMk cId="3941188198" sldId="265"/>
            <ac:grpSpMk id="105" creationId="{966327B7-116E-4006-B3C7-FC1E381BB37D}"/>
          </ac:grpSpMkLst>
        </pc:grpChg>
        <pc:grpChg chg="mod">
          <ac:chgData name="Kimberly Brehm" userId="8c2b6ab9-3f19-41de-a892-34e3c36865ec" providerId="ADAL" clId="{A4630F6F-13FA-4460-B003-37DCDDCA94DB}" dt="2020-02-20T17:00:13.004" v="184"/>
          <ac:grpSpMkLst>
            <pc:docMk/>
            <pc:sldMk cId="3941188198" sldId="265"/>
            <ac:grpSpMk id="106" creationId="{99912C63-17D6-4884-B694-97E96B078DBF}"/>
          </ac:grpSpMkLst>
        </pc:grpChg>
        <pc:grpChg chg="mod">
          <ac:chgData name="Kimberly Brehm" userId="8c2b6ab9-3f19-41de-a892-34e3c36865ec" providerId="ADAL" clId="{A4630F6F-13FA-4460-B003-37DCDDCA94DB}" dt="2020-02-20T17:00:13.004" v="184"/>
          <ac:grpSpMkLst>
            <pc:docMk/>
            <pc:sldMk cId="3941188198" sldId="265"/>
            <ac:grpSpMk id="107" creationId="{15F9E764-23D8-4D02-B526-9ACF3DC05DDA}"/>
          </ac:grpSpMkLst>
        </pc:grpChg>
        <pc:grpChg chg="mod">
          <ac:chgData name="Kimberly Brehm" userId="8c2b6ab9-3f19-41de-a892-34e3c36865ec" providerId="ADAL" clId="{A4630F6F-13FA-4460-B003-37DCDDCA94DB}" dt="2020-02-20T17:00:13.004" v="184"/>
          <ac:grpSpMkLst>
            <pc:docMk/>
            <pc:sldMk cId="3941188198" sldId="265"/>
            <ac:grpSpMk id="108" creationId="{A183431B-CC5E-42B8-8BA4-D3CD37ED7701}"/>
          </ac:grpSpMkLst>
        </pc:grpChg>
        <pc:grpChg chg="mod">
          <ac:chgData name="Kimberly Brehm" userId="8c2b6ab9-3f19-41de-a892-34e3c36865ec" providerId="ADAL" clId="{A4630F6F-13FA-4460-B003-37DCDDCA94DB}" dt="2020-02-20T17:00:13.004" v="184"/>
          <ac:grpSpMkLst>
            <pc:docMk/>
            <pc:sldMk cId="3941188198" sldId="265"/>
            <ac:grpSpMk id="109" creationId="{18E3D4D3-2646-454D-97AF-C7B3CB07AEB8}"/>
          </ac:grpSpMkLst>
        </pc:grpChg>
        <pc:grpChg chg="mod">
          <ac:chgData name="Kimberly Brehm" userId="8c2b6ab9-3f19-41de-a892-34e3c36865ec" providerId="ADAL" clId="{A4630F6F-13FA-4460-B003-37DCDDCA94DB}" dt="2020-02-20T17:00:35.788" v="194"/>
          <ac:grpSpMkLst>
            <pc:docMk/>
            <pc:sldMk cId="3941188198" sldId="265"/>
            <ac:grpSpMk id="119" creationId="{1300971A-3828-46E7-9D70-299EFFA895D4}"/>
          </ac:grpSpMkLst>
        </pc:grpChg>
        <pc:grpChg chg="del mod">
          <ac:chgData name="Kimberly Brehm" userId="8c2b6ab9-3f19-41de-a892-34e3c36865ec" providerId="ADAL" clId="{A4630F6F-13FA-4460-B003-37DCDDCA94DB}" dt="2020-02-20T17:00:47.661" v="219"/>
          <ac:grpSpMkLst>
            <pc:docMk/>
            <pc:sldMk cId="3941188198" sldId="265"/>
            <ac:grpSpMk id="126" creationId="{44D7B974-9E69-467F-B59F-A1E538FFC6FA}"/>
          </ac:grpSpMkLst>
        </pc:grpChg>
        <pc:grpChg chg="mod">
          <ac:chgData name="Kimberly Brehm" userId="8c2b6ab9-3f19-41de-a892-34e3c36865ec" providerId="ADAL" clId="{A4630F6F-13FA-4460-B003-37DCDDCA94DB}" dt="2020-02-20T17:00:39.607" v="201"/>
          <ac:grpSpMkLst>
            <pc:docMk/>
            <pc:sldMk cId="3941188198" sldId="265"/>
            <ac:grpSpMk id="127" creationId="{041C21A6-11AB-48B1-9777-0CA79AC993B3}"/>
          </ac:grpSpMkLst>
        </pc:grpChg>
        <pc:grpChg chg="mod">
          <ac:chgData name="Kimberly Brehm" userId="8c2b6ab9-3f19-41de-a892-34e3c36865ec" providerId="ADAL" clId="{A4630F6F-13FA-4460-B003-37DCDDCA94DB}" dt="2020-02-20T17:00:48.541" v="222"/>
          <ac:grpSpMkLst>
            <pc:docMk/>
            <pc:sldMk cId="3941188198" sldId="265"/>
            <ac:grpSpMk id="145" creationId="{3CEF6248-00CF-487F-B295-E64D036E3E75}"/>
          </ac:grpSpMkLst>
        </pc:grpChg>
        <pc:grpChg chg="mod">
          <ac:chgData name="Kimberly Brehm" userId="8c2b6ab9-3f19-41de-a892-34e3c36865ec" providerId="ADAL" clId="{A4630F6F-13FA-4460-B003-37DCDDCA94DB}" dt="2020-02-20T17:00:47.661" v="219"/>
          <ac:grpSpMkLst>
            <pc:docMk/>
            <pc:sldMk cId="3941188198" sldId="265"/>
            <ac:grpSpMk id="146" creationId="{2A0DAB46-71E6-4A12-B81D-9FC135B50550}"/>
          </ac:grpSpMkLst>
        </pc:grpChg>
        <pc:grpChg chg="mod">
          <ac:chgData name="Kimberly Brehm" userId="8c2b6ab9-3f19-41de-a892-34e3c36865ec" providerId="ADAL" clId="{A4630F6F-13FA-4460-B003-37DCDDCA94DB}" dt="2020-02-20T17:00:47.661" v="219"/>
          <ac:grpSpMkLst>
            <pc:docMk/>
            <pc:sldMk cId="3941188198" sldId="265"/>
            <ac:grpSpMk id="147" creationId="{88B1EC09-14C3-4E76-BE59-371D2E5A39C0}"/>
          </ac:grpSpMkLst>
        </pc:grpChg>
        <pc:grpChg chg="mod">
          <ac:chgData name="Kimberly Brehm" userId="8c2b6ab9-3f19-41de-a892-34e3c36865ec" providerId="ADAL" clId="{A4630F6F-13FA-4460-B003-37DCDDCA94DB}" dt="2020-02-20T17:00:52.552" v="229"/>
          <ac:grpSpMkLst>
            <pc:docMk/>
            <pc:sldMk cId="3941188198" sldId="265"/>
            <ac:grpSpMk id="154" creationId="{90B231E3-98F0-45F7-A8DD-A42A85A86588}"/>
          </ac:grpSpMkLst>
        </pc:grpChg>
        <pc:grpChg chg="mod">
          <ac:chgData name="Kimberly Brehm" userId="8c2b6ab9-3f19-41de-a892-34e3c36865ec" providerId="ADAL" clId="{A4630F6F-13FA-4460-B003-37DCDDCA94DB}" dt="2020-02-20T17:00:55.070" v="235"/>
          <ac:grpSpMkLst>
            <pc:docMk/>
            <pc:sldMk cId="3941188198" sldId="265"/>
            <ac:grpSpMk id="160" creationId="{0EEE65F7-D85E-4867-B6DB-500A2FF75AD5}"/>
          </ac:grpSpMkLst>
        </pc:grpChg>
        <pc:grpChg chg="mod">
          <ac:chgData name="Kimberly Brehm" userId="8c2b6ab9-3f19-41de-a892-34e3c36865ec" providerId="ADAL" clId="{A4630F6F-13FA-4460-B003-37DCDDCA94DB}" dt="2020-02-20T17:01:00.370" v="247"/>
          <ac:grpSpMkLst>
            <pc:docMk/>
            <pc:sldMk cId="3941188198" sldId="265"/>
            <ac:grpSpMk id="172" creationId="{A4C7C1D3-4394-474B-A47B-998913E775D4}"/>
          </ac:grpSpMkLst>
        </pc:grpChg>
        <pc:grpChg chg="mod">
          <ac:chgData name="Kimberly Brehm" userId="8c2b6ab9-3f19-41de-a892-34e3c36865ec" providerId="ADAL" clId="{A4630F6F-13FA-4460-B003-37DCDDCA94DB}" dt="2020-02-20T17:01:22.179" v="256"/>
          <ac:grpSpMkLst>
            <pc:docMk/>
            <pc:sldMk cId="3941188198" sldId="265"/>
            <ac:grpSpMk id="181" creationId="{3EB804E9-E6D4-49A0-86DD-30C751B6C38B}"/>
          </ac:grpSpMkLst>
        </pc:grpChg>
        <pc:grpChg chg="mod">
          <ac:chgData name="Kimberly Brehm" userId="8c2b6ab9-3f19-41de-a892-34e3c36865ec" providerId="ADAL" clId="{A4630F6F-13FA-4460-B003-37DCDDCA94DB}" dt="2020-02-20T17:01:31.575" v="276"/>
          <ac:grpSpMkLst>
            <pc:docMk/>
            <pc:sldMk cId="3941188198" sldId="265"/>
            <ac:grpSpMk id="201" creationId="{DCBE47DD-BE5A-4CC1-81C3-FD86E3C843BD}"/>
          </ac:grpSpMkLst>
        </pc:grpChg>
        <pc:grpChg chg="mod">
          <ac:chgData name="Kimberly Brehm" userId="8c2b6ab9-3f19-41de-a892-34e3c36865ec" providerId="ADAL" clId="{A4630F6F-13FA-4460-B003-37DCDDCA94DB}" dt="2020-02-20T17:01:31.575" v="276"/>
          <ac:grpSpMkLst>
            <pc:docMk/>
            <pc:sldMk cId="3941188198" sldId="265"/>
            <ac:grpSpMk id="202" creationId="{8B0E86E5-9038-4A10-8D3E-F727A743DF6E}"/>
          </ac:grpSpMkLst>
        </pc:grpChg>
        <pc:grpChg chg="mod">
          <ac:chgData name="Kimberly Brehm" userId="8c2b6ab9-3f19-41de-a892-34e3c36865ec" providerId="ADAL" clId="{A4630F6F-13FA-4460-B003-37DCDDCA94DB}" dt="2020-02-20T17:01:31.575" v="276"/>
          <ac:grpSpMkLst>
            <pc:docMk/>
            <pc:sldMk cId="3941188198" sldId="265"/>
            <ac:grpSpMk id="203" creationId="{8178F2B0-E27A-45A3-9746-CC15AA388BB1}"/>
          </ac:grpSpMkLst>
        </pc:grpChg>
        <pc:grpChg chg="mod">
          <ac:chgData name="Kimberly Brehm" userId="8c2b6ab9-3f19-41de-a892-34e3c36865ec" providerId="ADAL" clId="{A4630F6F-13FA-4460-B003-37DCDDCA94DB}" dt="2020-02-20T17:01:37.688" v="292"/>
          <ac:grpSpMkLst>
            <pc:docMk/>
            <pc:sldMk cId="3941188198" sldId="265"/>
            <ac:grpSpMk id="219" creationId="{59B04EC9-C75C-4AB7-99A0-BE75B058315B}"/>
          </ac:grpSpMkLst>
        </pc:grpChg>
        <pc:grpChg chg="mod">
          <ac:chgData name="Kimberly Brehm" userId="8c2b6ab9-3f19-41de-a892-34e3c36865ec" providerId="ADAL" clId="{A4630F6F-13FA-4460-B003-37DCDDCA94DB}" dt="2020-02-20T17:02:02.845" v="295"/>
          <ac:grpSpMkLst>
            <pc:docMk/>
            <pc:sldMk cId="3941188198" sldId="265"/>
            <ac:grpSpMk id="222" creationId="{82F9AB0D-AF9A-4E43-B21F-425ABED62E52}"/>
          </ac:grpSpMkLst>
        </pc:grpChg>
        <pc:grpChg chg="mod">
          <ac:chgData name="Kimberly Brehm" userId="8c2b6ab9-3f19-41de-a892-34e3c36865ec" providerId="ADAL" clId="{A4630F6F-13FA-4460-B003-37DCDDCA94DB}" dt="2020-02-20T17:02:09.933" v="312"/>
          <ac:grpSpMkLst>
            <pc:docMk/>
            <pc:sldMk cId="3941188198" sldId="265"/>
            <ac:grpSpMk id="239" creationId="{6A7B9CF6-5387-4B70-8E83-2E87E3A4B8BC}"/>
          </ac:grpSpMkLst>
        </pc:grpChg>
        <pc:grpChg chg="del mod">
          <ac:chgData name="Kimberly Brehm" userId="8c2b6ab9-3f19-41de-a892-34e3c36865ec" providerId="ADAL" clId="{A4630F6F-13FA-4460-B003-37DCDDCA94DB}" dt="2020-02-20T17:02:59.154" v="340"/>
          <ac:grpSpMkLst>
            <pc:docMk/>
            <pc:sldMk cId="3941188198" sldId="265"/>
            <ac:grpSpMk id="266" creationId="{F52BE62A-7757-470F-BC0A-3F176243DA0C}"/>
          </ac:grpSpMkLst>
        </pc:grpChg>
        <pc:grpChg chg="mod">
          <ac:chgData name="Kimberly Brehm" userId="8c2b6ab9-3f19-41de-a892-34e3c36865ec" providerId="ADAL" clId="{A4630F6F-13FA-4460-B003-37DCDDCA94DB}" dt="2020-02-20T17:02:58.319" v="339"/>
          <ac:grpSpMkLst>
            <pc:docMk/>
            <pc:sldMk cId="3941188198" sldId="265"/>
            <ac:grpSpMk id="267" creationId="{A69CD338-5F43-43D1-A36B-884884553C2F}"/>
          </ac:grpSpMkLst>
        </pc:grpChg>
        <pc:grpChg chg="mod">
          <ac:chgData name="Kimberly Brehm" userId="8c2b6ab9-3f19-41de-a892-34e3c36865ec" providerId="ADAL" clId="{A4630F6F-13FA-4460-B003-37DCDDCA94DB}" dt="2020-02-20T17:02:58.319" v="339"/>
          <ac:grpSpMkLst>
            <pc:docMk/>
            <pc:sldMk cId="3941188198" sldId="265"/>
            <ac:grpSpMk id="268" creationId="{ABAABC92-A385-4B31-9179-65399D897BD5}"/>
          </ac:grpSpMkLst>
        </pc:grpChg>
        <pc:grpChg chg="mod">
          <ac:chgData name="Kimberly Brehm" userId="8c2b6ab9-3f19-41de-a892-34e3c36865ec" providerId="ADAL" clId="{A4630F6F-13FA-4460-B003-37DCDDCA94DB}" dt="2020-02-20T17:02:58.319" v="339"/>
          <ac:grpSpMkLst>
            <pc:docMk/>
            <pc:sldMk cId="3941188198" sldId="265"/>
            <ac:grpSpMk id="269" creationId="{2F3D05B3-F921-488C-8BEB-4757F851066B}"/>
          </ac:grpSpMkLst>
        </pc:grpChg>
        <pc:grpChg chg="mod">
          <ac:chgData name="Kimberly Brehm" userId="8c2b6ab9-3f19-41de-a892-34e3c36865ec" providerId="ADAL" clId="{A4630F6F-13FA-4460-B003-37DCDDCA94DB}" dt="2020-02-20T17:02:58.319" v="339"/>
          <ac:grpSpMkLst>
            <pc:docMk/>
            <pc:sldMk cId="3941188198" sldId="265"/>
            <ac:grpSpMk id="270" creationId="{C6D07699-6CA5-4898-A587-54EB945D636A}"/>
          </ac:grpSpMkLst>
        </pc:grpChg>
        <pc:grpChg chg="mod">
          <ac:chgData name="Kimberly Brehm" userId="8c2b6ab9-3f19-41de-a892-34e3c36865ec" providerId="ADAL" clId="{A4630F6F-13FA-4460-B003-37DCDDCA94DB}" dt="2020-02-20T17:02:58.319" v="339"/>
          <ac:grpSpMkLst>
            <pc:docMk/>
            <pc:sldMk cId="3941188198" sldId="265"/>
            <ac:grpSpMk id="271" creationId="{44B5C68A-47B9-4443-B445-ED0066E1DF78}"/>
          </ac:grpSpMkLst>
        </pc:grpChg>
        <pc:grpChg chg="mod">
          <ac:chgData name="Kimberly Brehm" userId="8c2b6ab9-3f19-41de-a892-34e3c36865ec" providerId="ADAL" clId="{A4630F6F-13FA-4460-B003-37DCDDCA94DB}" dt="2020-02-20T17:03:10.331" v="363"/>
          <ac:grpSpMkLst>
            <pc:docMk/>
            <pc:sldMk cId="3941188198" sldId="265"/>
            <ac:grpSpMk id="293" creationId="{133A9131-CAAD-4ABC-B7C6-C9140D473F1C}"/>
          </ac:grpSpMkLst>
        </pc:grpChg>
        <pc:grpChg chg="mod">
          <ac:chgData name="Kimberly Brehm" userId="8c2b6ab9-3f19-41de-a892-34e3c36865ec" providerId="ADAL" clId="{A4630F6F-13FA-4460-B003-37DCDDCA94DB}" dt="2020-02-20T17:03:10.331" v="363"/>
          <ac:grpSpMkLst>
            <pc:docMk/>
            <pc:sldMk cId="3941188198" sldId="265"/>
            <ac:grpSpMk id="294" creationId="{AD38C62B-733F-4536-AAA5-61AB0CD30C51}"/>
          </ac:grpSpMkLst>
        </pc:grpChg>
        <pc:grpChg chg="del mod">
          <ac:chgData name="Kimberly Brehm" userId="8c2b6ab9-3f19-41de-a892-34e3c36865ec" providerId="ADAL" clId="{A4630F6F-13FA-4460-B003-37DCDDCA94DB}" dt="2020-02-20T17:03:35.317" v="412"/>
          <ac:grpSpMkLst>
            <pc:docMk/>
            <pc:sldMk cId="3941188198" sldId="265"/>
            <ac:grpSpMk id="321" creationId="{D22D2C11-8D98-4E9C-8E34-4DC2818756FC}"/>
          </ac:grpSpMkLst>
        </pc:grpChg>
        <pc:grpChg chg="del mod">
          <ac:chgData name="Kimberly Brehm" userId="8c2b6ab9-3f19-41de-a892-34e3c36865ec" providerId="ADAL" clId="{A4630F6F-13FA-4460-B003-37DCDDCA94DB}" dt="2020-02-20T17:03:35.294" v="396"/>
          <ac:grpSpMkLst>
            <pc:docMk/>
            <pc:sldMk cId="3941188198" sldId="265"/>
            <ac:grpSpMk id="322" creationId="{9B5A5CFD-7A1A-4BB7-98D9-08EBED23C0EF}"/>
          </ac:grpSpMkLst>
        </pc:grpChg>
        <pc:grpChg chg="del mod">
          <ac:chgData name="Kimberly Brehm" userId="8c2b6ab9-3f19-41de-a892-34e3c36865ec" providerId="ADAL" clId="{A4630F6F-13FA-4460-B003-37DCDDCA94DB}" dt="2020-02-20T17:03:35.291" v="394"/>
          <ac:grpSpMkLst>
            <pc:docMk/>
            <pc:sldMk cId="3941188198" sldId="265"/>
            <ac:grpSpMk id="323" creationId="{A5BC9D29-3DC0-4B28-9D1A-D506D0CFA9FB}"/>
          </ac:grpSpMkLst>
        </pc:grpChg>
        <pc:grpChg chg="del mod">
          <ac:chgData name="Kimberly Brehm" userId="8c2b6ab9-3f19-41de-a892-34e3c36865ec" providerId="ADAL" clId="{A4630F6F-13FA-4460-B003-37DCDDCA94DB}" dt="2020-02-20T17:03:35.321" v="415"/>
          <ac:grpSpMkLst>
            <pc:docMk/>
            <pc:sldMk cId="3941188198" sldId="265"/>
            <ac:grpSpMk id="324" creationId="{5024C099-78F5-4997-9774-BA5D5974692E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4" creationId="{CAA49EC4-AB6B-4496-BFB3-0C55CB420E2D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5" creationId="{5BD710D6-2132-42BA-BE1C-A939AB7D2778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6" creationId="{9AA38A00-7D01-44CB-ABAB-D5EFEF8B9BBE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7" creationId="{2DFD6B62-0D9E-4E23-83F5-6E70DB6BCF8B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8" creationId="{C93758D1-50E7-4064-8BAB-34BFBD91C36A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69" creationId="{F6E4164D-3661-44D8-A23F-4BD7AB27BB52}"/>
          </ac:grpSpMkLst>
        </pc:grpChg>
        <pc:grpChg chg="mod">
          <ac:chgData name="Kimberly Brehm" userId="8c2b6ab9-3f19-41de-a892-34e3c36865ec" providerId="ADAL" clId="{A4630F6F-13FA-4460-B003-37DCDDCA94DB}" dt="2020-02-20T17:03:56.676" v="456"/>
          <ac:grpSpMkLst>
            <pc:docMk/>
            <pc:sldMk cId="3941188198" sldId="265"/>
            <ac:grpSpMk id="370" creationId="{9974E735-713D-436C-BDDD-A2603768A63C}"/>
          </ac:grpSpMkLst>
        </pc:grpChg>
        <pc:grpChg chg="del mod">
          <ac:chgData name="Kimberly Brehm" userId="8c2b6ab9-3f19-41de-a892-34e3c36865ec" providerId="ADAL" clId="{A4630F6F-13FA-4460-B003-37DCDDCA94DB}" dt="2020-02-20T17:04:10.461" v="465"/>
          <ac:grpSpMkLst>
            <pc:docMk/>
            <pc:sldMk cId="3941188198" sldId="265"/>
            <ac:grpSpMk id="375" creationId="{B5463DD4-B8CC-40B8-A1D5-F9DF9AD1A185}"/>
          </ac:grpSpMkLst>
        </pc:grpChg>
        <pc:grpChg chg="del mod">
          <ac:chgData name="Kimberly Brehm" userId="8c2b6ab9-3f19-41de-a892-34e3c36865ec" providerId="ADAL" clId="{A4630F6F-13FA-4460-B003-37DCDDCA94DB}" dt="2020-02-20T17:04:19.598" v="471"/>
          <ac:grpSpMkLst>
            <pc:docMk/>
            <pc:sldMk cId="3941188198" sldId="265"/>
            <ac:grpSpMk id="379" creationId="{9908648E-88BD-4861-854F-6B2ADBC19866}"/>
          </ac:grpSpMkLst>
        </pc:grpChg>
        <pc:grpChg chg="del mod">
          <ac:chgData name="Kimberly Brehm" userId="8c2b6ab9-3f19-41de-a892-34e3c36865ec" providerId="ADAL" clId="{A4630F6F-13FA-4460-B003-37DCDDCA94DB}" dt="2020-02-20T17:05:02.590" v="494"/>
          <ac:grpSpMkLst>
            <pc:docMk/>
            <pc:sldMk cId="3941188198" sldId="265"/>
            <ac:grpSpMk id="385" creationId="{8AF17274-7AD5-459C-BD89-55A440A03845}"/>
          </ac:grpSpMkLst>
        </pc:grpChg>
        <pc:grpChg chg="del mod">
          <ac:chgData name="Kimberly Brehm" userId="8c2b6ab9-3f19-41de-a892-34e3c36865ec" providerId="ADAL" clId="{A4630F6F-13FA-4460-B003-37DCDDCA94DB}" dt="2020-02-20T17:05:08.816" v="502"/>
          <ac:grpSpMkLst>
            <pc:docMk/>
            <pc:sldMk cId="3941188198" sldId="265"/>
            <ac:grpSpMk id="386" creationId="{D1BC64BA-3F69-4CB8-A73E-0F0B8155A0E9}"/>
          </ac:grpSpMkLst>
        </pc:grpChg>
        <pc:grpChg chg="del mod">
          <ac:chgData name="Kimberly Brehm" userId="8c2b6ab9-3f19-41de-a892-34e3c36865ec" providerId="ADAL" clId="{A4630F6F-13FA-4460-B003-37DCDDCA94DB}" dt="2020-02-20T17:04:30.996" v="481"/>
          <ac:grpSpMkLst>
            <pc:docMk/>
            <pc:sldMk cId="3941188198" sldId="265"/>
            <ac:grpSpMk id="391" creationId="{D5E4B423-C8BC-4640-9ECE-D4D6115623D4}"/>
          </ac:grpSpMkLst>
        </pc:grpChg>
        <pc:grpChg chg="del mod">
          <ac:chgData name="Kimberly Brehm" userId="8c2b6ab9-3f19-41de-a892-34e3c36865ec" providerId="ADAL" clId="{A4630F6F-13FA-4460-B003-37DCDDCA94DB}" dt="2020-02-20T17:04:30.996" v="481"/>
          <ac:grpSpMkLst>
            <pc:docMk/>
            <pc:sldMk cId="3941188198" sldId="265"/>
            <ac:grpSpMk id="394" creationId="{64A099D1-2E90-409E-A5C6-DB4D779154AF}"/>
          </ac:grpSpMkLst>
        </pc:grpChg>
        <pc:grpChg chg="del mod">
          <ac:chgData name="Kimberly Brehm" userId="8c2b6ab9-3f19-41de-a892-34e3c36865ec" providerId="ADAL" clId="{A4630F6F-13FA-4460-B003-37DCDDCA94DB}" dt="2020-02-20T17:04:35.667" v="484"/>
          <ac:grpSpMkLst>
            <pc:docMk/>
            <pc:sldMk cId="3941188198" sldId="265"/>
            <ac:grpSpMk id="396" creationId="{49477168-9195-4328-BCF9-A3E6A1223FEC}"/>
          </ac:grpSpMkLst>
        </pc:grpChg>
        <pc:grpChg chg="del mod">
          <ac:chgData name="Kimberly Brehm" userId="8c2b6ab9-3f19-41de-a892-34e3c36865ec" providerId="ADAL" clId="{A4630F6F-13FA-4460-B003-37DCDDCA94DB}" dt="2020-02-20T17:04:38.697" v="486"/>
          <ac:grpSpMkLst>
            <pc:docMk/>
            <pc:sldMk cId="3941188198" sldId="265"/>
            <ac:grpSpMk id="399" creationId="{DCF739C5-F497-49BA-A4DF-1A07D756B795}"/>
          </ac:grpSpMkLst>
        </pc:grpChg>
        <pc:grpChg chg="del mod">
          <ac:chgData name="Kimberly Brehm" userId="8c2b6ab9-3f19-41de-a892-34e3c36865ec" providerId="ADAL" clId="{A4630F6F-13FA-4460-B003-37DCDDCA94DB}" dt="2020-02-20T17:04:46.952" v="491"/>
          <ac:grpSpMkLst>
            <pc:docMk/>
            <pc:sldMk cId="3941188198" sldId="265"/>
            <ac:grpSpMk id="401" creationId="{A4CA2565-DEBF-4A5C-8754-9E96420E5008}"/>
          </ac:grpSpMkLst>
        </pc:grpChg>
        <pc:grpChg chg="mod">
          <ac:chgData name="Kimberly Brehm" userId="8c2b6ab9-3f19-41de-a892-34e3c36865ec" providerId="ADAL" clId="{A4630F6F-13FA-4460-B003-37DCDDCA94DB}" dt="2020-02-20T17:04:48.020" v="492"/>
          <ac:grpSpMkLst>
            <pc:docMk/>
            <pc:sldMk cId="3941188198" sldId="265"/>
            <ac:grpSpMk id="406" creationId="{EFE8E0EE-CA10-42F3-AD7F-A2842712BE27}"/>
          </ac:grpSpMkLst>
        </pc:grpChg>
        <pc:grpChg chg="del mod">
          <ac:chgData name="Kimberly Brehm" userId="8c2b6ab9-3f19-41de-a892-34e3c36865ec" providerId="ADAL" clId="{A4630F6F-13FA-4460-B003-37DCDDCA94DB}" dt="2020-02-20T17:05:08.816" v="502"/>
          <ac:grpSpMkLst>
            <pc:docMk/>
            <pc:sldMk cId="3941188198" sldId="265"/>
            <ac:grpSpMk id="412" creationId="{8FF328FF-E8B6-4875-BFB4-516E6CBA96A7}"/>
          </ac:grpSpMkLst>
        </pc:grpChg>
        <pc:grpChg chg="mod">
          <ac:chgData name="Kimberly Brehm" userId="8c2b6ab9-3f19-41de-a892-34e3c36865ec" providerId="ADAL" clId="{A4630F6F-13FA-4460-B003-37DCDDCA94DB}" dt="2020-02-20T17:05:08.816" v="502"/>
          <ac:grpSpMkLst>
            <pc:docMk/>
            <pc:sldMk cId="3941188198" sldId="265"/>
            <ac:grpSpMk id="413" creationId="{AB13428F-6C16-4A2C-B3FB-3420EA4E5AE3}"/>
          </ac:grpSpMkLst>
        </pc:grpChg>
        <pc:grpChg chg="del mod">
          <ac:chgData name="Kimberly Brehm" userId="8c2b6ab9-3f19-41de-a892-34e3c36865ec" providerId="ADAL" clId="{A4630F6F-13FA-4460-B003-37DCDDCA94DB}" dt="2020-02-20T17:05:20.466" v="511"/>
          <ac:grpSpMkLst>
            <pc:docMk/>
            <pc:sldMk cId="3941188198" sldId="265"/>
            <ac:grpSpMk id="420" creationId="{B9CDF596-2C37-4726-8C88-C02BD1F1F608}"/>
          </ac:grpSpMkLst>
        </pc:grpChg>
        <pc:grpChg chg="del mod">
          <ac:chgData name="Kimberly Brehm" userId="8c2b6ab9-3f19-41de-a892-34e3c36865ec" providerId="ADAL" clId="{A4630F6F-13FA-4460-B003-37DCDDCA94DB}" dt="2020-02-20T17:05:20.466" v="511"/>
          <ac:grpSpMkLst>
            <pc:docMk/>
            <pc:sldMk cId="3941188198" sldId="265"/>
            <ac:grpSpMk id="421" creationId="{66C0AE2F-2EE5-4A49-B107-1F8A809B9BF5}"/>
          </ac:grpSpMkLst>
        </pc:grpChg>
        <pc:grpChg chg="del mod">
          <ac:chgData name="Kimberly Brehm" userId="8c2b6ab9-3f19-41de-a892-34e3c36865ec" providerId="ADAL" clId="{A4630F6F-13FA-4460-B003-37DCDDCA94DB}" dt="2020-02-20T17:05:23.724" v="513"/>
          <ac:grpSpMkLst>
            <pc:docMk/>
            <pc:sldMk cId="3941188198" sldId="265"/>
            <ac:grpSpMk id="423" creationId="{8A9077C5-4141-454B-A779-1B2DEC578172}"/>
          </ac:grpSpMkLst>
        </pc:grpChg>
        <pc:grpChg chg="mod">
          <ac:chgData name="Kimberly Brehm" userId="8c2b6ab9-3f19-41de-a892-34e3c36865ec" providerId="ADAL" clId="{A4630F6F-13FA-4460-B003-37DCDDCA94DB}" dt="2020-02-20T17:05:23.724" v="513"/>
          <ac:grpSpMkLst>
            <pc:docMk/>
            <pc:sldMk cId="3941188198" sldId="265"/>
            <ac:grpSpMk id="425" creationId="{685ACFDB-F0DC-4A14-B3AF-ED7264582C39}"/>
          </ac:grpSpMkLst>
        </pc:grpChg>
        <pc:grpChg chg="del mod">
          <ac:chgData name="Kimberly Brehm" userId="8c2b6ab9-3f19-41de-a892-34e3c36865ec" providerId="ADAL" clId="{A4630F6F-13FA-4460-B003-37DCDDCA94DB}" dt="2020-02-20T17:05:31.785" v="520"/>
          <ac:grpSpMkLst>
            <pc:docMk/>
            <pc:sldMk cId="3941188198" sldId="265"/>
            <ac:grpSpMk id="428" creationId="{BB988642-92AA-4EA4-BCC1-5AD8F34781C2}"/>
          </ac:grpSpMkLst>
        </pc:grpChg>
        <pc:grpChg chg="mod">
          <ac:chgData name="Kimberly Brehm" userId="8c2b6ab9-3f19-41de-a892-34e3c36865ec" providerId="ADAL" clId="{A4630F6F-13FA-4460-B003-37DCDDCA94DB}" dt="2020-02-20T17:05:31.785" v="520"/>
          <ac:grpSpMkLst>
            <pc:docMk/>
            <pc:sldMk cId="3941188198" sldId="265"/>
            <ac:grpSpMk id="432" creationId="{84F167BC-FD25-458C-8005-605425C40DAC}"/>
          </ac:grpSpMkLst>
        </pc:grpChg>
        <pc:grpChg chg="mod">
          <ac:chgData name="Kimberly Brehm" userId="8c2b6ab9-3f19-41de-a892-34e3c36865ec" providerId="ADAL" clId="{A4630F6F-13FA-4460-B003-37DCDDCA94DB}" dt="2020-02-20T17:11:29.467" v="779"/>
          <ac:grpSpMkLst>
            <pc:docMk/>
            <pc:sldMk cId="3941188198" sldId="265"/>
            <ac:grpSpMk id="448" creationId="{1F4511DC-7EE4-459E-9A5E-1D6F9D6E9684}"/>
          </ac:grpSpMkLst>
        </pc:grpChg>
        <pc:grpChg chg="mod">
          <ac:chgData name="Kimberly Brehm" userId="8c2b6ab9-3f19-41de-a892-34e3c36865ec" providerId="ADAL" clId="{A4630F6F-13FA-4460-B003-37DCDDCA94DB}" dt="2020-02-20T17:11:29.467" v="779"/>
          <ac:grpSpMkLst>
            <pc:docMk/>
            <pc:sldMk cId="3941188198" sldId="265"/>
            <ac:grpSpMk id="449" creationId="{0354D26D-3CEF-4C10-B4E5-FAB0CE4D4D19}"/>
          </ac:grpSpMkLst>
        </pc:grpChg>
        <pc:picChg chg="add del mod">
          <ac:chgData name="Kimberly Brehm" userId="8c2b6ab9-3f19-41de-a892-34e3c36865ec" providerId="ADAL" clId="{A4630F6F-13FA-4460-B003-37DCDDCA94DB}" dt="2020-02-20T17:18:09.162" v="798"/>
          <ac:picMkLst>
            <pc:docMk/>
            <pc:sldMk cId="3941188198" sldId="265"/>
            <ac:picMk id="451" creationId="{62C059A4-F12F-4723-A6E4-9889D61C5E4E}"/>
          </ac:picMkLst>
        </pc:picChg>
        <pc:picChg chg="add del mod">
          <ac:chgData name="Kimberly Brehm" userId="8c2b6ab9-3f19-41de-a892-34e3c36865ec" providerId="ADAL" clId="{A4630F6F-13FA-4460-B003-37DCDDCA94DB}" dt="2020-02-20T17:19:44.277" v="799"/>
          <ac:picMkLst>
            <pc:docMk/>
            <pc:sldMk cId="3941188198" sldId="265"/>
            <ac:picMk id="453" creationId="{CEBE6946-9E26-420C-A798-4344B7D48D54}"/>
          </ac:picMkLst>
        </pc:picChg>
        <pc:picChg chg="add del mod">
          <ac:chgData name="Kimberly Brehm" userId="8c2b6ab9-3f19-41de-a892-34e3c36865ec" providerId="ADAL" clId="{A4630F6F-13FA-4460-B003-37DCDDCA94DB}" dt="2020-02-20T17:19:59.854" v="800"/>
          <ac:picMkLst>
            <pc:docMk/>
            <pc:sldMk cId="3941188198" sldId="265"/>
            <ac:picMk id="454" creationId="{B5B4DCD2-DD01-4F2B-AD30-0DE21FFADEF7}"/>
          </ac:picMkLst>
        </pc:picChg>
        <pc:picChg chg="add del mod">
          <ac:chgData name="Kimberly Brehm" userId="8c2b6ab9-3f19-41de-a892-34e3c36865ec" providerId="ADAL" clId="{A4630F6F-13FA-4460-B003-37DCDDCA94DB}" dt="2020-02-20T17:21:44.844" v="801"/>
          <ac:picMkLst>
            <pc:docMk/>
            <pc:sldMk cId="3941188198" sldId="265"/>
            <ac:picMk id="455" creationId="{EFF6321F-26BD-4F5B-801F-3A5D1DC86164}"/>
          </ac:picMkLst>
        </pc:picChg>
        <pc:picChg chg="add mod">
          <ac:chgData name="Kimberly Brehm" userId="8c2b6ab9-3f19-41de-a892-34e3c36865ec" providerId="ADAL" clId="{A4630F6F-13FA-4460-B003-37DCDDCA94DB}" dt="2020-02-20T17:21:44.844" v="801"/>
          <ac:picMkLst>
            <pc:docMk/>
            <pc:sldMk cId="3941188198" sldId="265"/>
            <ac:picMk id="457" creationId="{AB400739-08B3-4851-921A-624305FE966F}"/>
          </ac:picMkLst>
        </pc:picChg>
        <pc:inkChg chg="add del mod">
          <ac:chgData name="Kimberly Brehm" userId="8c2b6ab9-3f19-41de-a892-34e3c36865ec" providerId="ADAL" clId="{A4630F6F-13FA-4460-B003-37DCDDCA94DB}" dt="2020-02-20T16:57:14.642" v="102"/>
          <ac:inkMkLst>
            <pc:docMk/>
            <pc:sldMk cId="3941188198" sldId="265"/>
            <ac:inkMk id="2" creationId="{70D21045-EDE2-4205-B61E-2DE20ABA432B}"/>
          </ac:inkMkLst>
        </pc:inkChg>
        <pc:inkChg chg="add del mod">
          <ac:chgData name="Kimberly Brehm" userId="8c2b6ab9-3f19-41de-a892-34e3c36865ec" providerId="ADAL" clId="{A4630F6F-13FA-4460-B003-37DCDDCA94DB}" dt="2020-02-20T16:57:14.628" v="96"/>
          <ac:inkMkLst>
            <pc:docMk/>
            <pc:sldMk cId="3941188198" sldId="265"/>
            <ac:inkMk id="3" creationId="{D49B7435-7308-40ED-A55C-4405B3B0597D}"/>
          </ac:inkMkLst>
        </pc:inkChg>
        <pc:inkChg chg="add del mod">
          <ac:chgData name="Kimberly Brehm" userId="8c2b6ab9-3f19-41de-a892-34e3c36865ec" providerId="ADAL" clId="{A4630F6F-13FA-4460-B003-37DCDDCA94DB}" dt="2020-02-20T16:57:14.630" v="97"/>
          <ac:inkMkLst>
            <pc:docMk/>
            <pc:sldMk cId="3941188198" sldId="265"/>
            <ac:inkMk id="4" creationId="{999BA928-7B48-4E3E-B0C4-7C41E3284509}"/>
          </ac:inkMkLst>
        </pc:inkChg>
        <pc:inkChg chg="add del mod">
          <ac:chgData name="Kimberly Brehm" userId="8c2b6ab9-3f19-41de-a892-34e3c36865ec" providerId="ADAL" clId="{A4630F6F-13FA-4460-B003-37DCDDCA94DB}" dt="2020-02-20T16:57:14.609" v="90"/>
          <ac:inkMkLst>
            <pc:docMk/>
            <pc:sldMk cId="3941188198" sldId="265"/>
            <ac:inkMk id="5" creationId="{972BE82B-16B7-40A1-B0D1-6B3D0115B1A1}"/>
          </ac:inkMkLst>
        </pc:inkChg>
        <pc:inkChg chg="add del mod">
          <ac:chgData name="Kimberly Brehm" userId="8c2b6ab9-3f19-41de-a892-34e3c36865ec" providerId="ADAL" clId="{A4630F6F-13FA-4460-B003-37DCDDCA94DB}" dt="2020-02-20T16:57:14.601" v="87"/>
          <ac:inkMkLst>
            <pc:docMk/>
            <pc:sldMk cId="3941188198" sldId="265"/>
            <ac:inkMk id="6" creationId="{A7E7A821-4575-438E-8E4B-DA5B58C5E29C}"/>
          </ac:inkMkLst>
        </pc:inkChg>
        <pc:inkChg chg="add del mod">
          <ac:chgData name="Kimberly Brehm" userId="8c2b6ab9-3f19-41de-a892-34e3c36865ec" providerId="ADAL" clId="{A4630F6F-13FA-4460-B003-37DCDDCA94DB}" dt="2020-02-20T16:57:14.607" v="89"/>
          <ac:inkMkLst>
            <pc:docMk/>
            <pc:sldMk cId="3941188198" sldId="265"/>
            <ac:inkMk id="7" creationId="{470515EA-2CA3-4FE3-9971-0DAC874F3C56}"/>
          </ac:inkMkLst>
        </pc:inkChg>
        <pc:inkChg chg="add del mod">
          <ac:chgData name="Kimberly Brehm" userId="8c2b6ab9-3f19-41de-a892-34e3c36865ec" providerId="ADAL" clId="{A4630F6F-13FA-4460-B003-37DCDDCA94DB}" dt="2020-02-20T16:57:15.401" v="104"/>
          <ac:inkMkLst>
            <pc:docMk/>
            <pc:sldMk cId="3941188198" sldId="265"/>
            <ac:inkMk id="8" creationId="{F6BB43F4-435C-4B00-9C75-6D2E7081E6EC}"/>
          </ac:inkMkLst>
        </pc:inkChg>
        <pc:inkChg chg="add del mod">
          <ac:chgData name="Kimberly Brehm" userId="8c2b6ab9-3f19-41de-a892-34e3c36865ec" providerId="ADAL" clId="{A4630F6F-13FA-4460-B003-37DCDDCA94DB}" dt="2020-02-20T16:57:14.621" v="94"/>
          <ac:inkMkLst>
            <pc:docMk/>
            <pc:sldMk cId="3941188198" sldId="265"/>
            <ac:inkMk id="9" creationId="{8A893E63-40B1-4AEF-B19D-A0D2CDFA18AE}"/>
          </ac:inkMkLst>
        </pc:inkChg>
        <pc:inkChg chg="add del mod">
          <ac:chgData name="Kimberly Brehm" userId="8c2b6ab9-3f19-41de-a892-34e3c36865ec" providerId="ADAL" clId="{A4630F6F-13FA-4460-B003-37DCDDCA94DB}" dt="2020-02-20T16:57:14.625" v="95"/>
          <ac:inkMkLst>
            <pc:docMk/>
            <pc:sldMk cId="3941188198" sldId="265"/>
            <ac:inkMk id="10" creationId="{AB04B857-6E03-4003-B4F4-348D3E635BDC}"/>
          </ac:inkMkLst>
        </pc:inkChg>
        <pc:inkChg chg="add del mod">
          <ac:chgData name="Kimberly Brehm" userId="8c2b6ab9-3f19-41de-a892-34e3c36865ec" providerId="ADAL" clId="{A4630F6F-13FA-4460-B003-37DCDDCA94DB}" dt="2020-02-20T16:57:14.632" v="98"/>
          <ac:inkMkLst>
            <pc:docMk/>
            <pc:sldMk cId="3941188198" sldId="265"/>
            <ac:inkMk id="11" creationId="{CB707049-C8C7-4A8A-82D8-41C8DBE92C25}"/>
          </ac:inkMkLst>
        </pc:inkChg>
        <pc:inkChg chg="add del">
          <ac:chgData name="Kimberly Brehm" userId="8c2b6ab9-3f19-41de-a892-34e3c36865ec" providerId="ADAL" clId="{A4630F6F-13FA-4460-B003-37DCDDCA94DB}" dt="2020-02-20T16:57:14.636" v="100"/>
          <ac:inkMkLst>
            <pc:docMk/>
            <pc:sldMk cId="3941188198" sldId="265"/>
            <ac:inkMk id="14" creationId="{91FE475F-1498-4808-B0A1-09C529AD0261}"/>
          </ac:inkMkLst>
        </pc:inkChg>
        <pc:inkChg chg="add del">
          <ac:chgData name="Kimberly Brehm" userId="8c2b6ab9-3f19-41de-a892-34e3c36865ec" providerId="ADAL" clId="{A4630F6F-13FA-4460-B003-37DCDDCA94DB}" dt="2020-02-20T16:57:14.618" v="93"/>
          <ac:inkMkLst>
            <pc:docMk/>
            <pc:sldMk cId="3941188198" sldId="265"/>
            <ac:inkMk id="15" creationId="{DA5AA602-E2A6-4469-BB51-F2C553F6BCFC}"/>
          </ac:inkMkLst>
        </pc:inkChg>
        <pc:inkChg chg="add del">
          <ac:chgData name="Kimberly Brehm" userId="8c2b6ab9-3f19-41de-a892-34e3c36865ec" providerId="ADAL" clId="{A4630F6F-13FA-4460-B003-37DCDDCA94DB}" dt="2020-02-20T16:57:14.613" v="91"/>
          <ac:inkMkLst>
            <pc:docMk/>
            <pc:sldMk cId="3941188198" sldId="265"/>
            <ac:inkMk id="16" creationId="{8996BB63-4D0C-4E45-8E30-AECDF0F76DFF}"/>
          </ac:inkMkLst>
        </pc:inkChg>
        <pc:inkChg chg="add del">
          <ac:chgData name="Kimberly Brehm" userId="8c2b6ab9-3f19-41de-a892-34e3c36865ec" providerId="ADAL" clId="{A4630F6F-13FA-4460-B003-37DCDDCA94DB}" dt="2020-02-20T16:57:14.639" v="101"/>
          <ac:inkMkLst>
            <pc:docMk/>
            <pc:sldMk cId="3941188198" sldId="265"/>
            <ac:inkMk id="17" creationId="{D951DFC0-B2B6-43CC-8FF5-D056FE3EAA70}"/>
          </ac:inkMkLst>
        </pc:inkChg>
        <pc:inkChg chg="add del">
          <ac:chgData name="Kimberly Brehm" userId="8c2b6ab9-3f19-41de-a892-34e3c36865ec" providerId="ADAL" clId="{A4630F6F-13FA-4460-B003-37DCDDCA94DB}" dt="2020-02-20T16:57:14.604" v="88"/>
          <ac:inkMkLst>
            <pc:docMk/>
            <pc:sldMk cId="3941188198" sldId="265"/>
            <ac:inkMk id="18" creationId="{FF9A426C-CA80-4E14-80FA-8B585B2AF7FF}"/>
          </ac:inkMkLst>
        </pc:inkChg>
        <pc:inkChg chg="add del">
          <ac:chgData name="Kimberly Brehm" userId="8c2b6ab9-3f19-41de-a892-34e3c36865ec" providerId="ADAL" clId="{A4630F6F-13FA-4460-B003-37DCDDCA94DB}" dt="2020-02-20T16:57:14.616" v="92"/>
          <ac:inkMkLst>
            <pc:docMk/>
            <pc:sldMk cId="3941188198" sldId="265"/>
            <ac:inkMk id="19" creationId="{A8BCD4A4-A8E4-4FEA-9C29-6732F3B42646}"/>
          </ac:inkMkLst>
        </pc:inkChg>
        <pc:inkChg chg="add del">
          <ac:chgData name="Kimberly Brehm" userId="8c2b6ab9-3f19-41de-a892-34e3c36865ec" providerId="ADAL" clId="{A4630F6F-13FA-4460-B003-37DCDDCA94DB}" dt="2020-02-20T16:57:14.634" v="99"/>
          <ac:inkMkLst>
            <pc:docMk/>
            <pc:sldMk cId="3941188198" sldId="265"/>
            <ac:inkMk id="20" creationId="{BE42B11F-337A-48CB-813B-CFA4B47D5CBA}"/>
          </ac:inkMkLst>
        </pc:inkChg>
        <pc:inkChg chg="add del">
          <ac:chgData name="Kimberly Brehm" userId="8c2b6ab9-3f19-41de-a892-34e3c36865ec" providerId="ADAL" clId="{A4630F6F-13FA-4460-B003-37DCDDCA94DB}" dt="2020-02-20T16:57:14.645" v="103"/>
          <ac:inkMkLst>
            <pc:docMk/>
            <pc:sldMk cId="3941188198" sldId="265"/>
            <ac:inkMk id="21" creationId="{AB2523EE-A378-4B41-98DC-734DFF67D96F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2" creationId="{6CEBCA2D-255D-4FF6-8D70-100E6C1B06D3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3" creationId="{B9B0DFBF-A897-48EF-8350-902916EAD3A3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4" creationId="{F7B051C7-390F-4B5A-9538-1BBE3F2C286C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5" creationId="{F31D1935-F11D-44EA-AC9D-3C5221895F8D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6" creationId="{E0E9C2C9-9A84-47D3-9ACA-D3BD09279749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7" creationId="{71F8A96D-B38D-4ACB-BE30-0E7F870216BD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8" creationId="{88939A34-D156-4341-A6B4-199C84358D44}"/>
          </ac:inkMkLst>
        </pc:inkChg>
        <pc:inkChg chg="add mod">
          <ac:chgData name="Kimberly Brehm" userId="8c2b6ab9-3f19-41de-a892-34e3c36865ec" providerId="ADAL" clId="{A4630F6F-13FA-4460-B003-37DCDDCA94DB}" dt="2020-02-20T16:57:21.747" v="114"/>
          <ac:inkMkLst>
            <pc:docMk/>
            <pc:sldMk cId="3941188198" sldId="265"/>
            <ac:inkMk id="29" creationId="{DA5C1DF6-1183-4984-84E0-48AB6F360C02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0" creationId="{D13841D9-8E42-4BB0-8FDD-3C5D61FFF3CD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2" creationId="{CA8C0C6E-A9BA-4252-9357-A3B5E99A5FE6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3" creationId="{3CE37A91-201F-415D-9E40-640C16E658DF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4" creationId="{B93BF0FB-2CB7-44FD-99F5-A70707F16B58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5" creationId="{D9C6F11E-14BE-4873-814B-7F57F3989E65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6" creationId="{B1D1E380-7ADE-4C9E-A029-311197BA25C7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7" creationId="{2737430F-7C99-4B57-989C-16BC1751DB3F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8" creationId="{D303B496-74A0-4096-8104-98A33E99236E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39" creationId="{53E597C8-2E27-4569-9310-F1CDD2713A4D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0" creationId="{E388B801-F583-47A8-AFC4-DEA5A7019132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1" creationId="{82E5F1AA-1688-44EB-859D-6B4ED142A548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2" creationId="{FD9EB86E-710C-4801-8F93-B94E0A696ADB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3" creationId="{7616441A-5D0E-4883-A75D-133AEBC7552C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4" creationId="{825F2F74-7E6E-4BA5-B4E3-AF356ACB8432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5" creationId="{1CB9E9DF-8FF0-47C9-8C70-8FF0C01DFCC0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6" creationId="{0FFD5EE6-C3EE-4646-AE3B-EF87D2453880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7" creationId="{4CC1A16F-3CA2-482F-B919-E79E717AB385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8" creationId="{593B2422-6613-461D-BC37-1C771ED874AF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49" creationId="{D9BA517E-3DC2-4DDB-9454-318CD3ABBC9B}"/>
          </ac:inkMkLst>
        </pc:inkChg>
        <pc:inkChg chg="add mod">
          <ac:chgData name="Kimberly Brehm" userId="8c2b6ab9-3f19-41de-a892-34e3c36865ec" providerId="ADAL" clId="{A4630F6F-13FA-4460-B003-37DCDDCA94DB}" dt="2020-02-20T16:57:30.768" v="134"/>
          <ac:inkMkLst>
            <pc:docMk/>
            <pc:sldMk cId="3941188198" sldId="265"/>
            <ac:inkMk id="50" creationId="{A2626951-198A-4E9F-BDE6-1F5F40D97F0E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55" creationId="{0DBF9511-766C-4B03-AB2C-FA83EE9C87D3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56" creationId="{AF6531E9-7B3B-4430-B94A-CA1DF3E836C6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57" creationId="{7A193C8B-3C41-4AD8-BF3C-D6CBF3E338C8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58" creationId="{0862DC0F-1B13-4F74-BDE5-766D636CC67B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59" creationId="{33CE7887-950E-4613-8E2F-2F2A6FC54F52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0" creationId="{C3099E35-3498-4E4A-B3B5-9BCE5D483624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1" creationId="{66EAF009-D7B6-4FE3-934E-1F9A698F20B2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2" creationId="{E4C5334C-07F0-463F-9945-262511C40F55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3" creationId="{A5BE51E7-0DDD-4FF9-8F47-86C7D8E5015B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4" creationId="{D8A48EE7-DB83-458F-B8AD-7CF68FA2A86F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5" creationId="{50FB35FE-50F4-4FFD-9A03-CB3CE2697749}"/>
          </ac:inkMkLst>
        </pc:inkChg>
        <pc:inkChg chg="add mod">
          <ac:chgData name="Kimberly Brehm" userId="8c2b6ab9-3f19-41de-a892-34e3c36865ec" providerId="ADAL" clId="{A4630F6F-13FA-4460-B003-37DCDDCA94DB}" dt="2020-02-20T16:59:29.900" v="147"/>
          <ac:inkMkLst>
            <pc:docMk/>
            <pc:sldMk cId="3941188198" sldId="265"/>
            <ac:inkMk id="66" creationId="{351A449C-C621-4EB3-8C0E-1B3CC18ED76A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69" creationId="{5F7A9755-0CC7-4655-B8DB-7A1DC798048A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0" creationId="{2A58E03C-B12F-4DEF-8CEA-3DE05AE9933B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1" creationId="{D264BCE6-40B3-4E42-926E-A5AFA4E7AD68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2" creationId="{929D0CAB-8050-4864-BBF5-F0E991953FBC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3" creationId="{372DB885-7EF1-4118-AA2C-5518DF3BA1A5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4" creationId="{1119F588-95DB-4D86-B1DD-A0FAE04896C2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5" creationId="{C268EC24-67D0-45B8-8989-CFB14B8A607D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6" creationId="{E2A4EFF2-0D3B-49E9-89B9-B86F84FB7B54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7" creationId="{4B45BC5E-6C52-4236-B79D-FA36EF7ADF07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8" creationId="{1EEB3F6E-27EC-4ACA-A732-698880302E2C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79" creationId="{49B79E74-FF77-4CE7-B9A4-1BF4F5037DFA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0" creationId="{9C85EC91-3792-4736-98A0-06B9D1F93900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1" creationId="{EAD7D746-4A4C-4896-9908-1B6B10BEF6A3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2" creationId="{B1518BB7-05FF-46F8-924F-47E3F490F3AF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3" creationId="{69DB298D-E2B4-4CE2-8AC6-8575C81ECBC4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4" creationId="{AEE5F1D5-4A9F-436C-B2FD-462223EAF2A2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5" creationId="{6DCFDE21-D26B-4D87-A94E-1351A0B89DED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6" creationId="{CAD1DB60-8056-4DE2-8CF8-744E696C04D7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7" creationId="{56DD594A-08DD-4C2C-828C-BCA4DC08442C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8" creationId="{EF4EC5A1-76CD-4BEF-A992-D7166B428BF4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89" creationId="{79C89265-9B34-4F7D-B329-2838F0382DCC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0" creationId="{BF416152-DA92-447C-B038-D8B7CB710AD6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1" creationId="{3275D76A-2669-4B8D-B90A-0A8D24B8A22E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2" creationId="{93E579C3-FAF1-41C9-9DAD-AE6A011DF091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3" creationId="{4447B544-E2DE-4121-9819-A10615D0D0A3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4" creationId="{5FE594F8-7CA2-455D-BFB4-B99C75710352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5" creationId="{D9C70BD8-2F68-423D-9CAE-03660EB1D2CF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6" creationId="{91118C9F-CD9A-4DD3-9B4E-F3FF9750991D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7" creationId="{DFF097D8-8E85-4384-B045-8FE64FDD3A6E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8" creationId="{4848EFFC-E7B5-487F-8162-D070BF86295E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99" creationId="{2B3195F9-F919-414A-9514-CCD72EF58F7B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100" creationId="{DAF52030-071D-4947-ABBF-146C2920900D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101" creationId="{E791FB26-BFD5-4D07-A2F4-0325E55255C3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102" creationId="{FF3F72AA-B625-4F43-AC76-56EF9EF3F960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103" creationId="{0E773677-8C4B-4C5B-8A69-7092AF326446}"/>
          </ac:inkMkLst>
        </pc:inkChg>
        <pc:inkChg chg="add mod">
          <ac:chgData name="Kimberly Brehm" userId="8c2b6ab9-3f19-41de-a892-34e3c36865ec" providerId="ADAL" clId="{A4630F6F-13FA-4460-B003-37DCDDCA94DB}" dt="2020-02-20T17:00:13.004" v="184"/>
          <ac:inkMkLst>
            <pc:docMk/>
            <pc:sldMk cId="3941188198" sldId="265"/>
            <ac:inkMk id="104" creationId="{CD9B4C22-3F8E-4273-BACA-9F0964331D22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0" creationId="{8F16F0A1-56F8-4DC6-96F7-D32D76452205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1" creationId="{EE7664AD-DD4D-43AF-8148-3ABD354415C0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2" creationId="{021CDD8D-7A66-4FBE-8A86-9F7B4AC987EC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3" creationId="{17CA4FD1-45C7-4C60-8E1B-F565D60F32E0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4" creationId="{CC7E826D-C134-46F2-A8FC-864C99F0AF72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5" creationId="{9A886EAB-2845-4621-96CC-7C685F3F78DE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6" creationId="{DFC70B7E-23F6-40D4-84D3-344079FD0EA8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7" creationId="{F308CAF7-594D-4670-AE72-BEE82AFBF1E2}"/>
          </ac:inkMkLst>
        </pc:inkChg>
        <pc:inkChg chg="add mod">
          <ac:chgData name="Kimberly Brehm" userId="8c2b6ab9-3f19-41de-a892-34e3c36865ec" providerId="ADAL" clId="{A4630F6F-13FA-4460-B003-37DCDDCA94DB}" dt="2020-02-20T17:00:35.788" v="194"/>
          <ac:inkMkLst>
            <pc:docMk/>
            <pc:sldMk cId="3941188198" sldId="265"/>
            <ac:inkMk id="118" creationId="{7CC51F68-B27B-4B8B-86A7-A430205699A0}"/>
          </ac:inkMkLst>
        </pc:inkChg>
        <pc:inkChg chg="add mod">
          <ac:chgData name="Kimberly Brehm" userId="8c2b6ab9-3f19-41de-a892-34e3c36865ec" providerId="ADAL" clId="{A4630F6F-13FA-4460-B003-37DCDDCA94DB}" dt="2020-02-20T17:00:39.607" v="201"/>
          <ac:inkMkLst>
            <pc:docMk/>
            <pc:sldMk cId="3941188198" sldId="265"/>
            <ac:inkMk id="120" creationId="{49E2CF10-5328-4FBC-9066-BD7D6E934F3C}"/>
          </ac:inkMkLst>
        </pc:inkChg>
        <pc:inkChg chg="add mod">
          <ac:chgData name="Kimberly Brehm" userId="8c2b6ab9-3f19-41de-a892-34e3c36865ec" providerId="ADAL" clId="{A4630F6F-13FA-4460-B003-37DCDDCA94DB}" dt="2020-02-20T17:00:39.607" v="201"/>
          <ac:inkMkLst>
            <pc:docMk/>
            <pc:sldMk cId="3941188198" sldId="265"/>
            <ac:inkMk id="121" creationId="{5DCAA502-D26C-4EAF-9324-7004C77E78D6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2" creationId="{E1B473DD-1702-4E48-9F5F-75BD46298B49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3" creationId="{FBB7C08B-99A5-43C7-9968-2B407338EF35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4" creationId="{67D1CC6C-DB13-42A4-A87F-4FE2076772A8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5" creationId="{889713D5-9C45-4544-9274-F712CEB41DCE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8" creationId="{FA2CC7AA-62E0-4E2E-908A-409C190F6183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29" creationId="{988CD8D2-A52C-4632-9BB9-1BAB3533FEE9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0" creationId="{932F024B-6A84-4350-821F-9E90F0A1B1F1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1" creationId="{A831A0DC-272A-4478-8121-6FE8DFD4FC39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2" creationId="{1A4DDA20-9599-46C9-87D3-6B73CF1BCF1B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3" creationId="{64AE1D65-101A-4917-96DB-45CEC03E1A8E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4" creationId="{F1255534-A5B4-4CE8-8F7D-8D3AC7349791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5" creationId="{08F7CFE4-EF58-4F76-83E9-FC01757B1634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6" creationId="{7EBDF521-5E33-4A26-8B1F-352006003EE3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7" creationId="{06502D51-6857-4DA5-95E3-D26B0C8DBDF7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8" creationId="{858C7B73-FF01-4E9B-BAB1-2EB8B2FECEED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39" creationId="{14092A9D-7E29-4E8B-91A7-E2836113DFB7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40" creationId="{F89849B0-2BA7-4436-87A7-3EE4FA16D0E7}"/>
          </ac:inkMkLst>
        </pc:inkChg>
        <pc:inkChg chg="add mod">
          <ac:chgData name="Kimberly Brehm" userId="8c2b6ab9-3f19-41de-a892-34e3c36865ec" providerId="ADAL" clId="{A4630F6F-13FA-4460-B003-37DCDDCA94DB}" dt="2020-02-20T17:00:47.661" v="219"/>
          <ac:inkMkLst>
            <pc:docMk/>
            <pc:sldMk cId="3941188198" sldId="265"/>
            <ac:inkMk id="141" creationId="{C7705CF5-66FA-404A-B95D-7719C0A3FFC4}"/>
          </ac:inkMkLst>
        </pc:inkChg>
        <pc:inkChg chg="add del mod">
          <ac:chgData name="Kimberly Brehm" userId="8c2b6ab9-3f19-41de-a892-34e3c36865ec" providerId="ADAL" clId="{A4630F6F-13FA-4460-B003-37DCDDCA94DB}" dt="2020-02-20T17:00:48.541" v="222"/>
          <ac:inkMkLst>
            <pc:docMk/>
            <pc:sldMk cId="3941188198" sldId="265"/>
            <ac:inkMk id="142" creationId="{253CCB49-5AC8-4FD9-91B0-CD47F115F700}"/>
          </ac:inkMkLst>
        </pc:inkChg>
        <pc:inkChg chg="add del mod">
          <ac:chgData name="Kimberly Brehm" userId="8c2b6ab9-3f19-41de-a892-34e3c36865ec" providerId="ADAL" clId="{A4630F6F-13FA-4460-B003-37DCDDCA94DB}" dt="2020-02-20T17:00:48.535" v="220"/>
          <ac:inkMkLst>
            <pc:docMk/>
            <pc:sldMk cId="3941188198" sldId="265"/>
            <ac:inkMk id="143" creationId="{7832AAC7-BDDC-48E6-8BC9-768AFD824C04}"/>
          </ac:inkMkLst>
        </pc:inkChg>
        <pc:inkChg chg="add del mod">
          <ac:chgData name="Kimberly Brehm" userId="8c2b6ab9-3f19-41de-a892-34e3c36865ec" providerId="ADAL" clId="{A4630F6F-13FA-4460-B003-37DCDDCA94DB}" dt="2020-02-20T17:00:48.538" v="221"/>
          <ac:inkMkLst>
            <pc:docMk/>
            <pc:sldMk cId="3941188198" sldId="265"/>
            <ac:inkMk id="144" creationId="{D7C468A9-0F07-46D8-9A5E-210F5C4DD8F8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48" creationId="{AB4CAFE8-BD7D-435F-9350-44897B23D8F6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49" creationId="{308E5E4E-FD0D-4815-ABD6-63009F5718D3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50" creationId="{8F4A9CEE-3EEA-41F8-8ED5-983497265222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51" creationId="{85B10D11-E450-45BF-B5DE-845C9FD0066E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52" creationId="{F86D5BF9-EFF6-4E2D-93AC-29E5277DB00B}"/>
          </ac:inkMkLst>
        </pc:inkChg>
        <pc:inkChg chg="add mod">
          <ac:chgData name="Kimberly Brehm" userId="8c2b6ab9-3f19-41de-a892-34e3c36865ec" providerId="ADAL" clId="{A4630F6F-13FA-4460-B003-37DCDDCA94DB}" dt="2020-02-20T17:00:52.552" v="229"/>
          <ac:inkMkLst>
            <pc:docMk/>
            <pc:sldMk cId="3941188198" sldId="265"/>
            <ac:inkMk id="153" creationId="{056934FA-5AB1-4738-B589-12A7349E991B}"/>
          </ac:inkMkLst>
        </pc:inkChg>
        <pc:inkChg chg="add mod">
          <ac:chgData name="Kimberly Brehm" userId="8c2b6ab9-3f19-41de-a892-34e3c36865ec" providerId="ADAL" clId="{A4630F6F-13FA-4460-B003-37DCDDCA94DB}" dt="2020-02-20T17:00:55.070" v="235"/>
          <ac:inkMkLst>
            <pc:docMk/>
            <pc:sldMk cId="3941188198" sldId="265"/>
            <ac:inkMk id="155" creationId="{B1EA7B4A-6D21-4405-8A82-6F475B0096B6}"/>
          </ac:inkMkLst>
        </pc:inkChg>
        <pc:inkChg chg="add mod">
          <ac:chgData name="Kimberly Brehm" userId="8c2b6ab9-3f19-41de-a892-34e3c36865ec" providerId="ADAL" clId="{A4630F6F-13FA-4460-B003-37DCDDCA94DB}" dt="2020-02-20T17:00:55.070" v="235"/>
          <ac:inkMkLst>
            <pc:docMk/>
            <pc:sldMk cId="3941188198" sldId="265"/>
            <ac:inkMk id="156" creationId="{3C59662E-D3EA-4A62-B2D0-21882E362C06}"/>
          </ac:inkMkLst>
        </pc:inkChg>
        <pc:inkChg chg="add mod">
          <ac:chgData name="Kimberly Brehm" userId="8c2b6ab9-3f19-41de-a892-34e3c36865ec" providerId="ADAL" clId="{A4630F6F-13FA-4460-B003-37DCDDCA94DB}" dt="2020-02-20T17:00:55.070" v="235"/>
          <ac:inkMkLst>
            <pc:docMk/>
            <pc:sldMk cId="3941188198" sldId="265"/>
            <ac:inkMk id="157" creationId="{86A73279-6D56-4E7F-911F-EE6704E364B4}"/>
          </ac:inkMkLst>
        </pc:inkChg>
        <pc:inkChg chg="add mod">
          <ac:chgData name="Kimberly Brehm" userId="8c2b6ab9-3f19-41de-a892-34e3c36865ec" providerId="ADAL" clId="{A4630F6F-13FA-4460-B003-37DCDDCA94DB}" dt="2020-02-20T17:00:55.070" v="235"/>
          <ac:inkMkLst>
            <pc:docMk/>
            <pc:sldMk cId="3941188198" sldId="265"/>
            <ac:inkMk id="158" creationId="{48AE691D-92A3-47CE-AF8E-9A575D603AC5}"/>
          </ac:inkMkLst>
        </pc:inkChg>
        <pc:inkChg chg="add mod">
          <ac:chgData name="Kimberly Brehm" userId="8c2b6ab9-3f19-41de-a892-34e3c36865ec" providerId="ADAL" clId="{A4630F6F-13FA-4460-B003-37DCDDCA94DB}" dt="2020-02-20T17:00:55.070" v="235"/>
          <ac:inkMkLst>
            <pc:docMk/>
            <pc:sldMk cId="3941188198" sldId="265"/>
            <ac:inkMk id="159" creationId="{CE64582D-A87B-40E2-B6FC-EE40174C865A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1" creationId="{750A0ED3-BE1A-4F35-AE6F-5E5897B889F1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2" creationId="{7DF6A19A-06A0-4955-94C3-E7747E3A1279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3" creationId="{7F488F8F-EF31-4AE3-8A83-9A265EAC3BF7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4" creationId="{7058769C-654F-47C3-A304-E90DF22F6492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5" creationId="{A42B120E-DDC0-40E0-80E5-401277A219E7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6" creationId="{B7658FBA-0385-4930-8319-06A1A6ADD024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7" creationId="{43918BDE-A227-4164-BE14-20AA73BED39C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8" creationId="{93198801-ECA5-4D6E-A1D4-899A2C15CFAD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69" creationId="{C75958C3-C3D4-46D0-A85E-2D5F53BE6B48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70" creationId="{A7408086-E0CD-43D4-9DFE-537CD131C02F}"/>
          </ac:inkMkLst>
        </pc:inkChg>
        <pc:inkChg chg="add mod">
          <ac:chgData name="Kimberly Brehm" userId="8c2b6ab9-3f19-41de-a892-34e3c36865ec" providerId="ADAL" clId="{A4630F6F-13FA-4460-B003-37DCDDCA94DB}" dt="2020-02-20T17:01:00.370" v="247"/>
          <ac:inkMkLst>
            <pc:docMk/>
            <pc:sldMk cId="3941188198" sldId="265"/>
            <ac:inkMk id="171" creationId="{D2ED17FB-E5A6-4E2A-9919-2E1DA09D272C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3" creationId="{DA228FE0-818B-45FF-B18E-2E8AF57B32AA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4" creationId="{FA1ABA87-FB2C-4D05-B59A-F1B7B469CC10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5" creationId="{FBCF6110-EA66-46EF-BC2E-DC634E0F65B4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6" creationId="{1E71F46F-5AB4-4946-9B61-D7CD07551416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7" creationId="{361CFA9B-08D6-4AC0-9780-80E5DD2B8907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8" creationId="{30180577-6EF4-4EF6-86E6-3F8AF7A94E6A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79" creationId="{39D0F0E7-D321-4FE8-BC6A-ABE5C7730326}"/>
          </ac:inkMkLst>
        </pc:inkChg>
        <pc:inkChg chg="add mod">
          <ac:chgData name="Kimberly Brehm" userId="8c2b6ab9-3f19-41de-a892-34e3c36865ec" providerId="ADAL" clId="{A4630F6F-13FA-4460-B003-37DCDDCA94DB}" dt="2020-02-20T17:01:22.179" v="256"/>
          <ac:inkMkLst>
            <pc:docMk/>
            <pc:sldMk cId="3941188198" sldId="265"/>
            <ac:inkMk id="180" creationId="{A1FA979D-6E4D-4235-8C7D-D3E729D1EB09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2" creationId="{00ABF44B-9AA1-4015-97E1-B5A80BFDDB6D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3" creationId="{DE811345-41E3-400D-9CB6-17B2617B7785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4" creationId="{2C504D0F-D9ED-4607-87C1-CA00A28F6592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5" creationId="{1A0E7242-48CC-4359-9A7C-FE9F885FC6A8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6" creationId="{FCEBEA50-A000-481D-B153-9CA441A763E4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7" creationId="{F9C59242-3ECE-492D-A90C-85C756203665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8" creationId="{EAAAD303-805E-4B55-8A19-96B831BC55BC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89" creationId="{A0250D38-9D7D-4050-8C72-4176A319683D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0" creationId="{2A36EAAF-AC36-474D-9E33-C82262377AC8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1" creationId="{6B624FFA-BDEB-4187-B451-D5B70C687B78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2" creationId="{D9B9FE88-736D-48BD-8BB8-3F5AF9FE6475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3" creationId="{A45ABFEB-4205-4A66-8428-05471246FE83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4" creationId="{1D20DA20-7E15-427D-A8A6-C7813390AB07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5" creationId="{CD408268-977B-4BA9-8965-885C1539D1F5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6" creationId="{66D2375C-F1CA-4DC0-AF8C-45A8746C84BA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7" creationId="{DFF570BF-4242-4C4D-A540-19EA5CF45DE7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8" creationId="{6A25A418-9DA5-44D2-9709-53C98EE3776E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199" creationId="{E5C2272D-30B1-4F85-85F1-87C177C97DCF}"/>
          </ac:inkMkLst>
        </pc:inkChg>
        <pc:inkChg chg="add mod">
          <ac:chgData name="Kimberly Brehm" userId="8c2b6ab9-3f19-41de-a892-34e3c36865ec" providerId="ADAL" clId="{A4630F6F-13FA-4460-B003-37DCDDCA94DB}" dt="2020-02-20T17:01:31.575" v="276"/>
          <ac:inkMkLst>
            <pc:docMk/>
            <pc:sldMk cId="3941188198" sldId="265"/>
            <ac:inkMk id="200" creationId="{75284774-4054-474C-BC56-33C1B598DA7A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4" creationId="{2B10AF38-A979-4B17-AD94-C0850AF75045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5" creationId="{76DB18C4-C37A-45D6-B7F8-07120410D157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6" creationId="{245E91B4-0925-46EB-9943-C770BFA85ABA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7" creationId="{E8681697-DD9B-4580-B2FC-32668982412D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8" creationId="{D247CC32-20B8-4581-8A80-3CD62AD2F413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09" creationId="{7AD34100-D493-4D12-AA87-1D4043AE7F36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0" creationId="{48C17BCA-FE37-40A1-84D5-0AE67A233A53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1" creationId="{013C5031-224D-4C1C-B692-0DAB52A945E8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2" creationId="{08BD40CC-4A76-4D2C-B7EE-6D1701599243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3" creationId="{C79EDC6B-745B-45E2-93BE-A7607D7D35F3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4" creationId="{2E397AEC-32E4-487F-BC06-A2C294960246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5" creationId="{87A603F5-B9D0-4AF8-A92D-761E104160B6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6" creationId="{DE5271D0-6133-4A2C-816B-763CA383A186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7" creationId="{C0984A0E-B1B1-45B7-BD0C-88E9AF05A7B8}"/>
          </ac:inkMkLst>
        </pc:inkChg>
        <pc:inkChg chg="add mod">
          <ac:chgData name="Kimberly Brehm" userId="8c2b6ab9-3f19-41de-a892-34e3c36865ec" providerId="ADAL" clId="{A4630F6F-13FA-4460-B003-37DCDDCA94DB}" dt="2020-02-20T17:01:37.688" v="292"/>
          <ac:inkMkLst>
            <pc:docMk/>
            <pc:sldMk cId="3941188198" sldId="265"/>
            <ac:inkMk id="218" creationId="{C20031EE-C087-4FC8-80D2-0D4DCA74D14B}"/>
          </ac:inkMkLst>
        </pc:inkChg>
        <pc:inkChg chg="add mod">
          <ac:chgData name="Kimberly Brehm" userId="8c2b6ab9-3f19-41de-a892-34e3c36865ec" providerId="ADAL" clId="{A4630F6F-13FA-4460-B003-37DCDDCA94DB}" dt="2020-02-20T17:02:02.845" v="295"/>
          <ac:inkMkLst>
            <pc:docMk/>
            <pc:sldMk cId="3941188198" sldId="265"/>
            <ac:inkMk id="220" creationId="{2F9454A9-0644-495C-B0B7-E1E715F572AD}"/>
          </ac:inkMkLst>
        </pc:inkChg>
        <pc:inkChg chg="add mod">
          <ac:chgData name="Kimberly Brehm" userId="8c2b6ab9-3f19-41de-a892-34e3c36865ec" providerId="ADAL" clId="{A4630F6F-13FA-4460-B003-37DCDDCA94DB}" dt="2020-02-20T17:02:02.845" v="295"/>
          <ac:inkMkLst>
            <pc:docMk/>
            <pc:sldMk cId="3941188198" sldId="265"/>
            <ac:inkMk id="221" creationId="{3AA3C56E-2D96-46E8-8DCC-D1F9BDF201A6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3" creationId="{38C06BC2-65DB-4548-AC37-F1640C2E07FB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4" creationId="{2C790ED0-C236-47D8-BF0F-4DBE1FED955C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5" creationId="{491681BC-B48A-4093-B74F-FE195C8FFA68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6" creationId="{A7FC13F7-BB6A-4327-8FCF-769E976820EE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7" creationId="{F488910A-4EFD-4BEC-A4B4-D6418F1D66C3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8" creationId="{3D470278-2ADE-4BE8-BDBD-7D55AA2D8C97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29" creationId="{D29801B7-CCAB-41F3-AF0A-ED42870151D2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0" creationId="{FB0B421F-2242-405A-B5CB-F61CD2A2E17B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1" creationId="{A6486902-A3FB-40F3-80D2-223532A4C007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2" creationId="{54514A87-CFF1-4C6A-B0BB-5F7D5A3B6CF8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3" creationId="{DA2DA46C-D873-4FD0-B702-812641808B0E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4" creationId="{594B9682-ED26-423F-8D8D-7314A3A9490A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5" creationId="{3AE403F4-5A1F-45B5-A4CB-83B9751A1C39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6" creationId="{A4A8095B-317E-4166-8AB6-7EB1E32D6827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7" creationId="{DC36CF8D-91B5-438C-A980-8C1DA8F2BEFE}"/>
          </ac:inkMkLst>
        </pc:inkChg>
        <pc:inkChg chg="add mod">
          <ac:chgData name="Kimberly Brehm" userId="8c2b6ab9-3f19-41de-a892-34e3c36865ec" providerId="ADAL" clId="{A4630F6F-13FA-4460-B003-37DCDDCA94DB}" dt="2020-02-20T17:02:09.933" v="312"/>
          <ac:inkMkLst>
            <pc:docMk/>
            <pc:sldMk cId="3941188198" sldId="265"/>
            <ac:inkMk id="238" creationId="{F6742D8F-236E-4BE2-A710-9415834217D1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0" creationId="{B6B23F41-A3AA-4443-9449-46AC48E624B4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1" creationId="{2DC8ADB9-2A88-451F-8304-5BABE7BBCCC1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2" creationId="{69B970DE-4412-495D-90B6-90F5A018BDCF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3" creationId="{7688AD50-12EA-4349-83A8-94DD51B3BCC0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4" creationId="{7B564B10-4C52-479F-9471-ECEBEF430ADD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5" creationId="{BBF05D21-5005-46A2-831C-40E96ED90AF7}"/>
          </ac:inkMkLst>
        </pc:inkChg>
        <pc:inkChg chg="add">
          <ac:chgData name="Kimberly Brehm" userId="8c2b6ab9-3f19-41de-a892-34e3c36865ec" providerId="ADAL" clId="{A4630F6F-13FA-4460-B003-37DCDDCA94DB}" dt="2020-02-20T17:02:47.430" v="319" actId="9405"/>
          <ac:inkMkLst>
            <pc:docMk/>
            <pc:sldMk cId="3941188198" sldId="265"/>
            <ac:inkMk id="246" creationId="{44EDE2F6-BC7F-49B7-87D1-0E5B6E43542A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7" creationId="{B5819EE1-5359-42FD-A68E-8D5A7266B063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8" creationId="{5195BF9A-4FAB-4508-8C9A-45D259B75503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49" creationId="{146B1575-F0A4-46BD-AE17-E6E5F4013677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0" creationId="{6E407597-8260-406D-ACE6-57A207F07066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1" creationId="{A33785EE-88B1-4DE5-905E-714690A9467B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2" creationId="{8D2CD43E-72E9-4C31-8333-959BF78BF34F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3" creationId="{CF979EF9-4C5C-4860-89FE-498A35FC6E6C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4" creationId="{93400BD3-5BCB-4AC5-A17D-819D936BDD84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5" creationId="{FCBEBB7E-364E-4C90-91C4-8D43185FE325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6" creationId="{1EE1C830-BABD-493B-B5B4-A31359CB4779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7" creationId="{BF45B62E-9621-4B25-A8E6-8E904F93D2B4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8" creationId="{34FA7631-4D2C-49FF-BCDC-EFC5CA72E698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59" creationId="{E6C92C61-7D25-4821-9FDF-6C184721B7D1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60" creationId="{025218FE-9674-430D-BDAB-A9ED2986B986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61" creationId="{7A5A1A5C-65C8-49D4-AE24-6EA8C2B6B586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62" creationId="{1A2ECFCC-3934-4858-9BAB-60B03ED5B686}"/>
          </ac:inkMkLst>
        </pc:inkChg>
        <pc:inkChg chg="add mod">
          <ac:chgData name="Kimberly Brehm" userId="8c2b6ab9-3f19-41de-a892-34e3c36865ec" providerId="ADAL" clId="{A4630F6F-13FA-4460-B003-37DCDDCA94DB}" dt="2020-02-20T17:02:58.319" v="339"/>
          <ac:inkMkLst>
            <pc:docMk/>
            <pc:sldMk cId="3941188198" sldId="265"/>
            <ac:inkMk id="263" creationId="{61CCABAC-2657-490A-A4E5-6F9C37658171}"/>
          </ac:inkMkLst>
        </pc:inkChg>
        <pc:inkChg chg="add del mod">
          <ac:chgData name="Kimberly Brehm" userId="8c2b6ab9-3f19-41de-a892-34e3c36865ec" providerId="ADAL" clId="{A4630F6F-13FA-4460-B003-37DCDDCA94DB}" dt="2020-02-20T17:02:59.156" v="341"/>
          <ac:inkMkLst>
            <pc:docMk/>
            <pc:sldMk cId="3941188198" sldId="265"/>
            <ac:inkMk id="264" creationId="{F5AACC59-06DF-4CD5-A3AD-62F3D5FD4A55}"/>
          </ac:inkMkLst>
        </pc:inkChg>
        <pc:inkChg chg="add del mod">
          <ac:chgData name="Kimberly Brehm" userId="8c2b6ab9-3f19-41de-a892-34e3c36865ec" providerId="ADAL" clId="{A4630F6F-13FA-4460-B003-37DCDDCA94DB}" dt="2020-02-20T17:02:59.154" v="340"/>
          <ac:inkMkLst>
            <pc:docMk/>
            <pc:sldMk cId="3941188198" sldId="265"/>
            <ac:inkMk id="265" creationId="{376C7801-9C6C-4032-A089-EE9405FBD146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2" creationId="{872CAEC5-60B7-414A-AFC2-E9FF455A8314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3" creationId="{868ACF91-FFC9-419C-93F7-B363422913D7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4" creationId="{BCE1A120-0F04-4AB5-81C1-53A397204950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5" creationId="{088EE9A5-6FAE-4B9B-909D-13AAC0C09E6D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6" creationId="{649F63CC-7826-4694-A753-7E40B459BF5B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7" creationId="{96FB3E61-4F92-4AD0-B8DA-A5E3950B9E23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8" creationId="{48303D70-6668-49B7-A77E-8C37C3892A73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79" creationId="{695624F7-8C82-40BF-80C5-330F4F883D20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0" creationId="{987945B8-B343-4285-AA36-3AA91746923C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1" creationId="{C68C3DB9-9F14-44D7-B7C9-491BC1B58A7F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2" creationId="{2DEB479C-0023-4888-B67C-5BEE59CBD438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3" creationId="{9F595863-8B01-43D3-ABC4-5A4EFC84E04C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4" creationId="{9F1707DC-BBA4-42EF-A7CD-9ECE0418C6DA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5" creationId="{F999E8BB-492C-41AF-BF4C-1908C5921466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6" creationId="{62E9F6F1-9AB3-435B-9494-7FC4C4E9F7C2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7" creationId="{B549C496-7394-4AE8-AE8D-CC21FA547848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8" creationId="{3C498989-F673-4579-A30C-163894684E79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89" creationId="{534D66A7-EA77-479E-9107-517E01B84574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90" creationId="{31F874CA-101D-4972-96B8-6918791A03EC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91" creationId="{8213F1C5-EB0B-404A-8911-D1DDC48D6D80}"/>
          </ac:inkMkLst>
        </pc:inkChg>
        <pc:inkChg chg="add mod">
          <ac:chgData name="Kimberly Brehm" userId="8c2b6ab9-3f19-41de-a892-34e3c36865ec" providerId="ADAL" clId="{A4630F6F-13FA-4460-B003-37DCDDCA94DB}" dt="2020-02-20T17:03:10.331" v="363"/>
          <ac:inkMkLst>
            <pc:docMk/>
            <pc:sldMk cId="3941188198" sldId="265"/>
            <ac:inkMk id="292" creationId="{EF65AE73-0BDB-4C82-87EC-0C7C798CD178}"/>
          </ac:inkMkLst>
        </pc:inkChg>
        <pc:inkChg chg="add del mod">
          <ac:chgData name="Kimberly Brehm" userId="8c2b6ab9-3f19-41de-a892-34e3c36865ec" providerId="ADAL" clId="{A4630F6F-13FA-4460-B003-37DCDDCA94DB}" dt="2020-02-20T17:03:35.312" v="409"/>
          <ac:inkMkLst>
            <pc:docMk/>
            <pc:sldMk cId="3941188198" sldId="265"/>
            <ac:inkMk id="295" creationId="{34AE20E4-6DD1-4F9E-9BC3-CECB727251DA}"/>
          </ac:inkMkLst>
        </pc:inkChg>
        <pc:inkChg chg="add del mod">
          <ac:chgData name="Kimberly Brehm" userId="8c2b6ab9-3f19-41de-a892-34e3c36865ec" providerId="ADAL" clId="{A4630F6F-13FA-4460-B003-37DCDDCA94DB}" dt="2020-02-20T17:03:35.300" v="401"/>
          <ac:inkMkLst>
            <pc:docMk/>
            <pc:sldMk cId="3941188198" sldId="265"/>
            <ac:inkMk id="296" creationId="{EE9F2588-947E-4180-8521-883C7C5AD851}"/>
          </ac:inkMkLst>
        </pc:inkChg>
        <pc:inkChg chg="add del mod">
          <ac:chgData name="Kimberly Brehm" userId="8c2b6ab9-3f19-41de-a892-34e3c36865ec" providerId="ADAL" clId="{A4630F6F-13FA-4460-B003-37DCDDCA94DB}" dt="2020-02-20T17:03:35.307" v="406"/>
          <ac:inkMkLst>
            <pc:docMk/>
            <pc:sldMk cId="3941188198" sldId="265"/>
            <ac:inkMk id="297" creationId="{12054421-FF50-414B-A6C9-D1822AF8DAAF}"/>
          </ac:inkMkLst>
        </pc:inkChg>
        <pc:inkChg chg="add del mod">
          <ac:chgData name="Kimberly Brehm" userId="8c2b6ab9-3f19-41de-a892-34e3c36865ec" providerId="ADAL" clId="{A4630F6F-13FA-4460-B003-37DCDDCA94DB}" dt="2020-02-20T17:03:35.310" v="408"/>
          <ac:inkMkLst>
            <pc:docMk/>
            <pc:sldMk cId="3941188198" sldId="265"/>
            <ac:inkMk id="298" creationId="{D3941986-E997-400E-B9B3-44589273B17C}"/>
          </ac:inkMkLst>
        </pc:inkChg>
        <pc:inkChg chg="add del mod">
          <ac:chgData name="Kimberly Brehm" userId="8c2b6ab9-3f19-41de-a892-34e3c36865ec" providerId="ADAL" clId="{A4630F6F-13FA-4460-B003-37DCDDCA94DB}" dt="2020-02-20T17:03:35.321" v="416"/>
          <ac:inkMkLst>
            <pc:docMk/>
            <pc:sldMk cId="3941188198" sldId="265"/>
            <ac:inkMk id="299" creationId="{4F6C69C7-E0A6-4A9B-95B9-0357E55DD75D}"/>
          </ac:inkMkLst>
        </pc:inkChg>
        <pc:inkChg chg="add del mod">
          <ac:chgData name="Kimberly Brehm" userId="8c2b6ab9-3f19-41de-a892-34e3c36865ec" providerId="ADAL" clId="{A4630F6F-13FA-4460-B003-37DCDDCA94DB}" dt="2020-02-20T17:03:35.296" v="398"/>
          <ac:inkMkLst>
            <pc:docMk/>
            <pc:sldMk cId="3941188198" sldId="265"/>
            <ac:inkMk id="300" creationId="{9FE73A56-D0E9-4B4A-B391-028A4D54B812}"/>
          </ac:inkMkLst>
        </pc:inkChg>
        <pc:inkChg chg="add del mod">
          <ac:chgData name="Kimberly Brehm" userId="8c2b6ab9-3f19-41de-a892-34e3c36865ec" providerId="ADAL" clId="{A4630F6F-13FA-4460-B003-37DCDDCA94DB}" dt="2020-02-20T17:03:35.288" v="392"/>
          <ac:inkMkLst>
            <pc:docMk/>
            <pc:sldMk cId="3941188198" sldId="265"/>
            <ac:inkMk id="301" creationId="{5F620063-FAC0-489E-8C10-B3636474A8C8}"/>
          </ac:inkMkLst>
        </pc:inkChg>
        <pc:inkChg chg="add del mod">
          <ac:chgData name="Kimberly Brehm" userId="8c2b6ab9-3f19-41de-a892-34e3c36865ec" providerId="ADAL" clId="{A4630F6F-13FA-4460-B003-37DCDDCA94DB}" dt="2020-02-20T17:03:35.321" v="415"/>
          <ac:inkMkLst>
            <pc:docMk/>
            <pc:sldMk cId="3941188198" sldId="265"/>
            <ac:inkMk id="302" creationId="{926C5ED9-D3BF-4C55-9FFA-E57A05794938}"/>
          </ac:inkMkLst>
        </pc:inkChg>
        <pc:inkChg chg="add del mod">
          <ac:chgData name="Kimberly Brehm" userId="8c2b6ab9-3f19-41de-a892-34e3c36865ec" providerId="ADAL" clId="{A4630F6F-13FA-4460-B003-37DCDDCA94DB}" dt="2020-02-20T17:03:35.317" v="413"/>
          <ac:inkMkLst>
            <pc:docMk/>
            <pc:sldMk cId="3941188198" sldId="265"/>
            <ac:inkMk id="303" creationId="{C6499418-5560-4639-99D6-5E7431EE22E4}"/>
          </ac:inkMkLst>
        </pc:inkChg>
        <pc:inkChg chg="add del mod">
          <ac:chgData name="Kimberly Brehm" userId="8c2b6ab9-3f19-41de-a892-34e3c36865ec" providerId="ADAL" clId="{A4630F6F-13FA-4460-B003-37DCDDCA94DB}" dt="2020-02-20T17:03:35.299" v="400"/>
          <ac:inkMkLst>
            <pc:docMk/>
            <pc:sldMk cId="3941188198" sldId="265"/>
            <ac:inkMk id="304" creationId="{58E2399C-18AA-4D12-B613-C7A24A24B237}"/>
          </ac:inkMkLst>
        </pc:inkChg>
        <pc:inkChg chg="add del mod">
          <ac:chgData name="Kimberly Brehm" userId="8c2b6ab9-3f19-41de-a892-34e3c36865ec" providerId="ADAL" clId="{A4630F6F-13FA-4460-B003-37DCDDCA94DB}" dt="2020-02-20T17:03:35.298" v="399"/>
          <ac:inkMkLst>
            <pc:docMk/>
            <pc:sldMk cId="3941188198" sldId="265"/>
            <ac:inkMk id="305" creationId="{0AAAD060-3A81-44AD-8871-96064E9F614D}"/>
          </ac:inkMkLst>
        </pc:inkChg>
        <pc:inkChg chg="add del mod">
          <ac:chgData name="Kimberly Brehm" userId="8c2b6ab9-3f19-41de-a892-34e3c36865ec" providerId="ADAL" clId="{A4630F6F-13FA-4460-B003-37DCDDCA94DB}" dt="2020-02-20T17:03:35.309" v="407"/>
          <ac:inkMkLst>
            <pc:docMk/>
            <pc:sldMk cId="3941188198" sldId="265"/>
            <ac:inkMk id="306" creationId="{29FD92A8-80C3-4033-AB80-931678059397}"/>
          </ac:inkMkLst>
        </pc:inkChg>
        <pc:inkChg chg="add del mod">
          <ac:chgData name="Kimberly Brehm" userId="8c2b6ab9-3f19-41de-a892-34e3c36865ec" providerId="ADAL" clId="{A4630F6F-13FA-4460-B003-37DCDDCA94DB}" dt="2020-02-20T17:03:35.306" v="405"/>
          <ac:inkMkLst>
            <pc:docMk/>
            <pc:sldMk cId="3941188198" sldId="265"/>
            <ac:inkMk id="307" creationId="{0C91FFCE-2491-4051-B280-17F32CD7670E}"/>
          </ac:inkMkLst>
        </pc:inkChg>
        <pc:inkChg chg="add del mod">
          <ac:chgData name="Kimberly Brehm" userId="8c2b6ab9-3f19-41de-a892-34e3c36865ec" providerId="ADAL" clId="{A4630F6F-13FA-4460-B003-37DCDDCA94DB}" dt="2020-02-20T17:03:35.291" v="394"/>
          <ac:inkMkLst>
            <pc:docMk/>
            <pc:sldMk cId="3941188198" sldId="265"/>
            <ac:inkMk id="308" creationId="{2C44DA6B-E812-46EC-847E-0F636467B75C}"/>
          </ac:inkMkLst>
        </pc:inkChg>
        <pc:inkChg chg="add del mod">
          <ac:chgData name="Kimberly Brehm" userId="8c2b6ab9-3f19-41de-a892-34e3c36865ec" providerId="ADAL" clId="{A4630F6F-13FA-4460-B003-37DCDDCA94DB}" dt="2020-02-20T17:03:35.289" v="393"/>
          <ac:inkMkLst>
            <pc:docMk/>
            <pc:sldMk cId="3941188198" sldId="265"/>
            <ac:inkMk id="309" creationId="{1897BD78-B68C-4042-9B7E-BBECB099D8FC}"/>
          </ac:inkMkLst>
        </pc:inkChg>
        <pc:inkChg chg="add del mod">
          <ac:chgData name="Kimberly Brehm" userId="8c2b6ab9-3f19-41de-a892-34e3c36865ec" providerId="ADAL" clId="{A4630F6F-13FA-4460-B003-37DCDDCA94DB}" dt="2020-02-20T17:03:35.302" v="402"/>
          <ac:inkMkLst>
            <pc:docMk/>
            <pc:sldMk cId="3941188198" sldId="265"/>
            <ac:inkMk id="310" creationId="{DDA9C78A-0012-4C88-B13E-B6681E8802F5}"/>
          </ac:inkMkLst>
        </pc:inkChg>
        <pc:inkChg chg="add del mod">
          <ac:chgData name="Kimberly Brehm" userId="8c2b6ab9-3f19-41de-a892-34e3c36865ec" providerId="ADAL" clId="{A4630F6F-13FA-4460-B003-37DCDDCA94DB}" dt="2020-02-20T17:03:35.293" v="395"/>
          <ac:inkMkLst>
            <pc:docMk/>
            <pc:sldMk cId="3941188198" sldId="265"/>
            <ac:inkMk id="311" creationId="{BCC6A04B-3C62-4196-A7F3-664DC78A624F}"/>
          </ac:inkMkLst>
        </pc:inkChg>
        <pc:inkChg chg="add del mod">
          <ac:chgData name="Kimberly Brehm" userId="8c2b6ab9-3f19-41de-a892-34e3c36865ec" providerId="ADAL" clId="{A4630F6F-13FA-4460-B003-37DCDDCA94DB}" dt="2020-02-20T17:03:35.294" v="396"/>
          <ac:inkMkLst>
            <pc:docMk/>
            <pc:sldMk cId="3941188198" sldId="265"/>
            <ac:inkMk id="312" creationId="{8F65B27E-8426-4938-92B3-1EBD2105CF55}"/>
          </ac:inkMkLst>
        </pc:inkChg>
        <pc:inkChg chg="add del mod">
          <ac:chgData name="Kimberly Brehm" userId="8c2b6ab9-3f19-41de-a892-34e3c36865ec" providerId="ADAL" clId="{A4630F6F-13FA-4460-B003-37DCDDCA94DB}" dt="2020-02-20T17:03:35.313" v="410"/>
          <ac:inkMkLst>
            <pc:docMk/>
            <pc:sldMk cId="3941188198" sldId="265"/>
            <ac:inkMk id="313" creationId="{E06DE4D4-6BB8-4FC9-B1F4-EB68DDAA7332}"/>
          </ac:inkMkLst>
        </pc:inkChg>
        <pc:inkChg chg="add del mod">
          <ac:chgData name="Kimberly Brehm" userId="8c2b6ab9-3f19-41de-a892-34e3c36865ec" providerId="ADAL" clId="{A4630F6F-13FA-4460-B003-37DCDDCA94DB}" dt="2020-02-20T17:03:35.304" v="403"/>
          <ac:inkMkLst>
            <pc:docMk/>
            <pc:sldMk cId="3941188198" sldId="265"/>
            <ac:inkMk id="314" creationId="{176301F7-71A8-4DA8-B85E-9246D9280D78}"/>
          </ac:inkMkLst>
        </pc:inkChg>
        <pc:inkChg chg="add del mod">
          <ac:chgData name="Kimberly Brehm" userId="8c2b6ab9-3f19-41de-a892-34e3c36865ec" providerId="ADAL" clId="{A4630F6F-13FA-4460-B003-37DCDDCA94DB}" dt="2020-02-20T17:03:35.318" v="414"/>
          <ac:inkMkLst>
            <pc:docMk/>
            <pc:sldMk cId="3941188198" sldId="265"/>
            <ac:inkMk id="315" creationId="{B105684E-63C4-471F-B167-9BD6A91061B8}"/>
          </ac:inkMkLst>
        </pc:inkChg>
        <pc:inkChg chg="add del mod">
          <ac:chgData name="Kimberly Brehm" userId="8c2b6ab9-3f19-41de-a892-34e3c36865ec" providerId="ADAL" clId="{A4630F6F-13FA-4460-B003-37DCDDCA94DB}" dt="2020-02-20T17:03:35.317" v="412"/>
          <ac:inkMkLst>
            <pc:docMk/>
            <pc:sldMk cId="3941188198" sldId="265"/>
            <ac:inkMk id="316" creationId="{2618EB9D-2747-4A5C-B4C7-09EA4D32CA2F}"/>
          </ac:inkMkLst>
        </pc:inkChg>
        <pc:inkChg chg="add del mod">
          <ac:chgData name="Kimberly Brehm" userId="8c2b6ab9-3f19-41de-a892-34e3c36865ec" providerId="ADAL" clId="{A4630F6F-13FA-4460-B003-37DCDDCA94DB}" dt="2020-02-20T17:03:35.305" v="404"/>
          <ac:inkMkLst>
            <pc:docMk/>
            <pc:sldMk cId="3941188198" sldId="265"/>
            <ac:inkMk id="317" creationId="{B71BD417-0270-4D7B-8D04-85A118678841}"/>
          </ac:inkMkLst>
        </pc:inkChg>
        <pc:inkChg chg="add del mod">
          <ac:chgData name="Kimberly Brehm" userId="8c2b6ab9-3f19-41de-a892-34e3c36865ec" providerId="ADAL" clId="{A4630F6F-13FA-4460-B003-37DCDDCA94DB}" dt="2020-02-20T17:03:35.295" v="397"/>
          <ac:inkMkLst>
            <pc:docMk/>
            <pc:sldMk cId="3941188198" sldId="265"/>
            <ac:inkMk id="318" creationId="{5E357E0C-A7C4-44CC-BA29-DC0DEC2CA080}"/>
          </ac:inkMkLst>
        </pc:inkChg>
        <pc:inkChg chg="add del mod">
          <ac:chgData name="Kimberly Brehm" userId="8c2b6ab9-3f19-41de-a892-34e3c36865ec" providerId="ADAL" clId="{A4630F6F-13FA-4460-B003-37DCDDCA94DB}" dt="2020-02-20T17:03:35.283" v="391"/>
          <ac:inkMkLst>
            <pc:docMk/>
            <pc:sldMk cId="3941188198" sldId="265"/>
            <ac:inkMk id="319" creationId="{720FB4E2-2DA5-4B3C-ABC2-A4B436D5DE17}"/>
          </ac:inkMkLst>
        </pc:inkChg>
        <pc:inkChg chg="add del mod">
          <ac:chgData name="Kimberly Brehm" userId="8c2b6ab9-3f19-41de-a892-34e3c36865ec" providerId="ADAL" clId="{A4630F6F-13FA-4460-B003-37DCDDCA94DB}" dt="2020-02-20T17:03:35.314" v="411"/>
          <ac:inkMkLst>
            <pc:docMk/>
            <pc:sldMk cId="3941188198" sldId="265"/>
            <ac:inkMk id="320" creationId="{08E78B07-533A-4443-9A8C-1F269EFC19B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25" creationId="{5ADC8778-30BD-4890-965A-5ECF6FF0BC51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26" creationId="{EB33FB06-0823-4A2B-860F-7F616F3799F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27" creationId="{22672E4A-1870-439C-8B19-1356336B565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28" creationId="{4CAA7061-97E9-43DE-B310-E2F5805A6E4B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29" creationId="{82B17812-338C-484D-91BD-4524A9A706A0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0" creationId="{B7A93E74-87D2-419F-8EC5-FD776A1A0754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1" creationId="{AA9C00B4-DCC3-4929-B93B-13F7CEB32CA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2" creationId="{0CB08A4E-5237-4C5A-8A5F-C3A0711F15DE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3" creationId="{F2E29BF6-2DE3-4F71-821B-2A5105FD28A3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4" creationId="{D1B2690E-6E8A-4E11-8157-6FAB643B51F9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5" creationId="{D671CD63-7ECD-4423-B406-1F6F3017D78A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6" creationId="{50C23CE5-B456-48CE-A594-F374E9161B34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7" creationId="{5F687EE0-1D8F-4FBB-A6FF-AA5F99E36D9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8" creationId="{C09A77B9-8512-40CF-8F82-D816056DFF69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39" creationId="{857D00C9-6ED8-4804-A308-8059F0077993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0" creationId="{AD9EA029-2873-41ED-B675-D1B8D2329E4E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1" creationId="{9E302D99-E83A-4245-B790-ACAEB7DCAD1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2" creationId="{941A365C-BA05-4E85-9FAA-5D8A5B278326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3" creationId="{2FF67C3B-7D3D-48CA-B176-E7515EDBD1A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4" creationId="{D1C225BD-6A05-4998-8DE2-1A43858FCDE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5" creationId="{6B9D3828-0DE8-4DFE-A607-3352AAF1B91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6" creationId="{FCB328EA-253B-4C79-B1F0-B562E264D4CA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7" creationId="{0F87F942-C565-430D-B6E3-CC45B3400351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8" creationId="{F4892359-535A-4133-B782-ABA05ECB263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49" creationId="{1B98970B-07F4-4A1B-B98A-689B50B2F4F0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0" creationId="{3D2F72B2-3262-458A-B19D-01B4F5939E2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1" creationId="{889B29FF-4456-4D44-84BA-E0BC09A1EDAB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2" creationId="{230ADEFD-C04D-42FA-8987-546208036BD6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3" creationId="{B9765C10-E50F-4000-B6D9-075C129A58E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4" creationId="{6C17786A-E869-4CA6-A3AB-66782446D152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5" creationId="{236BA155-A4C2-4AAA-AB83-E23C042826E4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6" creationId="{93B9750E-1936-48C6-A702-88E0867674C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7" creationId="{7E38ED16-3C1C-44AE-9B44-75C62E758D6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8" creationId="{144A71F0-6D58-4015-B1BD-0BE843B2C456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59" creationId="{DDDDC857-DE50-423D-9D35-73BF72801A74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60" creationId="{E7AD7B83-DA56-4947-90F1-4B3C4661541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61" creationId="{9920B3E8-C770-4913-B847-5AE42DF308E1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62" creationId="{1EB58EC1-2356-4233-AF4A-301B31D8DAB9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63" creationId="{23C7F962-6DAA-4016-B8BA-E58829AF6FD6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1" creationId="{58315FBB-C46A-4F71-B9F2-F7F329CB8F4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2" creationId="{16D9EA3D-5416-44BF-82B5-B6B356EB3A7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3" creationId="{AA3E1BEE-FC6A-46DF-9280-E82E5C6946FB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4" creationId="{C8D4DE14-E1DE-4187-B1F3-89D2E7BD37C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6" creationId="{F1FDCBE4-D42B-4B0E-B09B-E5811E3D316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7" creationId="{04D3BBD6-9C89-4360-A681-D9DE9EFBD96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78" creationId="{48477801-67DD-4295-B1DC-8148D6BD4A83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80" creationId="{BBA6B3E7-79B9-4BEC-ACD0-F33E7FC997A5}"/>
          </ac:inkMkLst>
        </pc:inkChg>
        <pc:inkChg chg="add del mod">
          <ac:chgData name="Kimberly Brehm" userId="8c2b6ab9-3f19-41de-a892-34e3c36865ec" providerId="ADAL" clId="{A4630F6F-13FA-4460-B003-37DCDDCA94DB}" dt="2020-02-20T17:05:02.605" v="495"/>
          <ac:inkMkLst>
            <pc:docMk/>
            <pc:sldMk cId="3941188198" sldId="265"/>
            <ac:inkMk id="381" creationId="{34868C2A-157E-4AA0-AF57-F9B33FB60580}"/>
          </ac:inkMkLst>
        </pc:inkChg>
        <pc:inkChg chg="add del mod">
          <ac:chgData name="Kimberly Brehm" userId="8c2b6ab9-3f19-41de-a892-34e3c36865ec" providerId="ADAL" clId="{A4630F6F-13FA-4460-B003-37DCDDCA94DB}" dt="2020-02-20T17:05:02.607" v="496"/>
          <ac:inkMkLst>
            <pc:docMk/>
            <pc:sldMk cId="3941188198" sldId="265"/>
            <ac:inkMk id="382" creationId="{2BCAA15C-F2C9-48C0-8C0C-65F7A804C219}"/>
          </ac:inkMkLst>
        </pc:inkChg>
        <pc:inkChg chg="add del mod">
          <ac:chgData name="Kimberly Brehm" userId="8c2b6ab9-3f19-41de-a892-34e3c36865ec" providerId="ADAL" clId="{A4630F6F-13FA-4460-B003-37DCDDCA94DB}" dt="2020-02-20T17:05:02.608" v="497"/>
          <ac:inkMkLst>
            <pc:docMk/>
            <pc:sldMk cId="3941188198" sldId="265"/>
            <ac:inkMk id="383" creationId="{6D0E237E-73F1-4CE3-8552-F463B1A82E32}"/>
          </ac:inkMkLst>
        </pc:inkChg>
        <pc:inkChg chg="add del mod">
          <ac:chgData name="Kimberly Brehm" userId="8c2b6ab9-3f19-41de-a892-34e3c36865ec" providerId="ADAL" clId="{A4630F6F-13FA-4460-B003-37DCDDCA94DB}" dt="2020-02-20T17:05:02.590" v="494"/>
          <ac:inkMkLst>
            <pc:docMk/>
            <pc:sldMk cId="3941188198" sldId="265"/>
            <ac:inkMk id="384" creationId="{A113B812-9210-4ACA-92DB-9F9FE3583AC2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87" creationId="{01402DA0-55A3-40DB-A2E9-3148CAA501A2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88" creationId="{5F10FA9C-1E97-4B7D-8D28-855F0BF08413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89" creationId="{9F1C414B-7DB1-4BF3-93B7-5C74A51FD62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0" creationId="{178A4BFF-5C27-4B3E-A035-F2031CC50D2B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2" creationId="{034AEA95-5C35-40E7-A12F-9BA5C2F3F6F6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3" creationId="{FC83BBB3-04A7-44CB-833B-A52087D3686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5" creationId="{28E2B006-2CBD-4F9F-966A-18C027FDAFC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7" creationId="{0D2A1BC6-0D8D-47AC-9878-B719B3DCC67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398" creationId="{7F435F72-2C63-4970-8D70-F43630F464E1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0" creationId="{7ED252AC-55B0-4CF8-8832-5423BD172201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2" creationId="{6978FFE1-0EA9-4CEF-BC34-560FCA2F276B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3" creationId="{4AA1DC59-624A-4F66-84CF-08C7D00350BE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4" creationId="{5E291AC1-5054-475A-BA1A-3283C3008273}"/>
          </ac:inkMkLst>
        </pc:inkChg>
        <pc:inkChg chg="add del mod">
          <ac:chgData name="Kimberly Brehm" userId="8c2b6ab9-3f19-41de-a892-34e3c36865ec" providerId="ADAL" clId="{A4630F6F-13FA-4460-B003-37DCDDCA94DB}" dt="2020-02-20T17:04:48.020" v="492"/>
          <ac:inkMkLst>
            <pc:docMk/>
            <pc:sldMk cId="3941188198" sldId="265"/>
            <ac:inkMk id="405" creationId="{138942DF-B481-40AB-B2B7-30E9A71164F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7" creationId="{8174BD30-26C8-46BC-B333-7E589516745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8" creationId="{290D12F4-5A3E-46AF-AE4F-82F699A557C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09" creationId="{048C0DE2-D224-445D-A305-C1BB542C8D50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0" creationId="{32C028FA-1038-433D-976B-66BF8216F76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1" creationId="{25F6C020-3493-449E-9BB5-894AF8E940A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4" creationId="{E7A1992B-1CE0-4FCF-B604-0221BCF03CFE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5" creationId="{B17343D6-2CEF-4EEE-B575-731DFDDFEAE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6" creationId="{3B2C52A6-E598-4F95-A297-14E0C161A1B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7" creationId="{816508F6-7DFE-4C72-B749-9D14D91DF6B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8" creationId="{A0591D77-906C-4A41-AA10-4BC613A32A1F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19" creationId="{A27BCBCD-A3D4-47C9-AC77-D7A557DC059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22" creationId="{8F60E741-92C3-4473-81E8-13787283FDFD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24" creationId="{7402D71B-672A-4C3B-8953-94AC636581C5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26" creationId="{EC2E9FA0-E69A-47CE-B578-9CB64D272A5C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27" creationId="{D8C3A072-96E2-4016-A90E-F8C2D47F3917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29" creationId="{51C2DF41-C546-430C-ADB6-99B1885FC97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30" creationId="{16DACAA9-D58B-4572-BEFB-CA4F1B634C18}"/>
          </ac:inkMkLst>
        </pc:inkChg>
        <pc:inkChg chg="add mod">
          <ac:chgData name="Kimberly Brehm" userId="8c2b6ab9-3f19-41de-a892-34e3c36865ec" providerId="ADAL" clId="{A4630F6F-13FA-4460-B003-37DCDDCA94DB}" dt="2020-02-20T17:07:15.396" v="589" actId="1076"/>
          <ac:inkMkLst>
            <pc:docMk/>
            <pc:sldMk cId="3941188198" sldId="265"/>
            <ac:inkMk id="431" creationId="{7545500A-97BD-4AAB-869E-2EB0700D199F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3" creationId="{BA1974B7-F1A4-4785-89AD-63A8B34D18C5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4" creationId="{4453F5C5-13CB-4E9D-AC7D-A32B9FED67AF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5" creationId="{11D4B08F-E6EF-4919-8C98-AF927FA041B0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6" creationId="{A26CA231-9B7A-4A3F-A2BF-97FACF2C0815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7" creationId="{B462A7EB-12F0-43E7-8312-A6CB928522AA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8" creationId="{935DA85E-C95E-4029-BF3F-A3CC0123E090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39" creationId="{6AA01E77-7729-4AF8-8035-E1F2A677BAC9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0" creationId="{FB3A17B7-A0B1-4E36-A624-3E8B7E327B02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1" creationId="{FEDB8AFB-E96D-46D4-95D1-D91CD9847048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2" creationId="{F3D4F88F-D6CE-45E5-8CCD-7E35FB9EE94F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3" creationId="{5E3D3A57-5ADA-426C-9534-C49C0B2F4A72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4" creationId="{FC13D144-EDAE-4471-872D-619DD479E437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5" creationId="{70D790DE-1BE0-495B-B078-4D6584174F48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6" creationId="{10275E60-2488-47F5-83D3-6A6E49E62CE0}"/>
          </ac:inkMkLst>
        </pc:inkChg>
        <pc:inkChg chg="add mod">
          <ac:chgData name="Kimberly Brehm" userId="8c2b6ab9-3f19-41de-a892-34e3c36865ec" providerId="ADAL" clId="{A4630F6F-13FA-4460-B003-37DCDDCA94DB}" dt="2020-02-20T17:11:29.467" v="779"/>
          <ac:inkMkLst>
            <pc:docMk/>
            <pc:sldMk cId="3941188198" sldId="265"/>
            <ac:inkMk id="447" creationId="{6E6CC3AA-8138-416E-963C-C329BFB74F90}"/>
          </ac:inkMkLst>
        </pc:inkChg>
        <pc:inkChg chg="add del">
          <ac:chgData name="Kimberly Brehm" userId="8c2b6ab9-3f19-41de-a892-34e3c36865ec" providerId="ADAL" clId="{A4630F6F-13FA-4460-B003-37DCDDCA94DB}" dt="2020-02-20T17:18:09.162" v="798"/>
          <ac:inkMkLst>
            <pc:docMk/>
            <pc:sldMk cId="3941188198" sldId="265"/>
            <ac:inkMk id="450" creationId="{CC560006-493A-4BAF-B84D-B0C9102AB1C5}"/>
          </ac:inkMkLst>
        </pc:inkChg>
        <pc:inkChg chg="add del">
          <ac:chgData name="Kimberly Brehm" userId="8c2b6ab9-3f19-41de-a892-34e3c36865ec" providerId="ADAL" clId="{A4630F6F-13FA-4460-B003-37DCDDCA94DB}" dt="2020-02-20T17:19:44.277" v="799"/>
          <ac:inkMkLst>
            <pc:docMk/>
            <pc:sldMk cId="3941188198" sldId="265"/>
            <ac:inkMk id="452" creationId="{E7160502-214D-4589-B11F-F4CDA040D974}"/>
          </ac:inkMkLst>
        </pc:inkChg>
        <pc:inkChg chg="add">
          <ac:chgData name="Kimberly Brehm" userId="8c2b6ab9-3f19-41de-a892-34e3c36865ec" providerId="ADAL" clId="{A4630F6F-13FA-4460-B003-37DCDDCA94DB}" dt="2020-02-20T17:21:44.844" v="801"/>
          <ac:inkMkLst>
            <pc:docMk/>
            <pc:sldMk cId="3941188198" sldId="265"/>
            <ac:inkMk id="456" creationId="{F26D761E-EAA2-448A-B4B2-24D576C93669}"/>
          </ac:inkMkLst>
        </pc:inkChg>
      </pc:sldChg>
      <pc:sldChg chg="del">
        <pc:chgData name="Kimberly Brehm" userId="8c2b6ab9-3f19-41de-a892-34e3c36865ec" providerId="ADAL" clId="{A4630F6F-13FA-4460-B003-37DCDDCA94DB}" dt="2020-02-20T16:49:56.680" v="9" actId="47"/>
        <pc:sldMkLst>
          <pc:docMk/>
          <pc:sldMk cId="3198630329" sldId="266"/>
        </pc:sldMkLst>
      </pc:sldChg>
      <pc:sldChg chg="addSp delSp modSp add">
        <pc:chgData name="Kimberly Brehm" userId="8c2b6ab9-3f19-41de-a892-34e3c36865ec" providerId="ADAL" clId="{A4630F6F-13FA-4460-B003-37DCDDCA94DB}" dt="2020-02-20T17:23:50.333" v="803"/>
        <pc:sldMkLst>
          <pc:docMk/>
          <pc:sldMk cId="4199654495" sldId="266"/>
        </pc:sldMkLst>
        <pc:grpChg chg="del mod">
          <ac:chgData name="Kimberly Brehm" userId="8c2b6ab9-3f19-41de-a892-34e3c36865ec" providerId="ADAL" clId="{A4630F6F-13FA-4460-B003-37DCDDCA94DB}" dt="2020-02-20T17:06:37.405" v="553"/>
          <ac:grpSpMkLst>
            <pc:docMk/>
            <pc:sldMk cId="4199654495" sldId="266"/>
            <ac:grpSpMk id="4" creationId="{43836C93-0BB1-4DA9-8871-96A697AE36B3}"/>
          </ac:grpSpMkLst>
        </pc:grpChg>
        <pc:grpChg chg="mod">
          <ac:chgData name="Kimberly Brehm" userId="8c2b6ab9-3f19-41de-a892-34e3c36865ec" providerId="ADAL" clId="{A4630F6F-13FA-4460-B003-37DCDDCA94DB}" dt="2020-02-20T17:06:37.405" v="553"/>
          <ac:grpSpMkLst>
            <pc:docMk/>
            <pc:sldMk cId="4199654495" sldId="266"/>
            <ac:grpSpMk id="34" creationId="{FCCF95D5-56C4-414C-87AF-B58F365EF51B}"/>
          </ac:grpSpMkLst>
        </pc:grpChg>
        <pc:grpChg chg="mod">
          <ac:chgData name="Kimberly Brehm" userId="8c2b6ab9-3f19-41de-a892-34e3c36865ec" providerId="ADAL" clId="{A4630F6F-13FA-4460-B003-37DCDDCA94DB}" dt="2020-02-20T17:06:37.405" v="553"/>
          <ac:grpSpMkLst>
            <pc:docMk/>
            <pc:sldMk cId="4199654495" sldId="266"/>
            <ac:grpSpMk id="35" creationId="{EF1181AE-E642-489B-8BF1-05C364A52A5D}"/>
          </ac:grpSpMkLst>
        </pc:grpChg>
        <pc:grpChg chg="mod">
          <ac:chgData name="Kimberly Brehm" userId="8c2b6ab9-3f19-41de-a892-34e3c36865ec" providerId="ADAL" clId="{A4630F6F-13FA-4460-B003-37DCDDCA94DB}" dt="2020-02-20T17:06:37.405" v="553"/>
          <ac:grpSpMkLst>
            <pc:docMk/>
            <pc:sldMk cId="4199654495" sldId="266"/>
            <ac:grpSpMk id="36" creationId="{DB81093A-BF08-400C-8C18-74934B829141}"/>
          </ac:grpSpMkLst>
        </pc:grpChg>
        <pc:grpChg chg="mod">
          <ac:chgData name="Kimberly Brehm" userId="8c2b6ab9-3f19-41de-a892-34e3c36865ec" providerId="ADAL" clId="{A4630F6F-13FA-4460-B003-37DCDDCA94DB}" dt="2020-02-20T17:06:37.405" v="553"/>
          <ac:grpSpMkLst>
            <pc:docMk/>
            <pc:sldMk cId="4199654495" sldId="266"/>
            <ac:grpSpMk id="37" creationId="{A0C0713B-B349-47B7-BA47-0F223272F3FF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2" creationId="{B4E805CD-DD00-4D29-A514-97198AA8DD46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3" creationId="{A45BFE70-ABAF-412A-92E8-428F9BBB5D21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4" creationId="{DD92C407-10D4-4C4C-AAE9-5FEE6BE5C7E6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5" creationId="{525D8335-1BD2-413E-A646-6CDF956CA93C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6" creationId="{8BFA5DE9-9D94-49A8-8A6C-1FA735FBC497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7" creationId="{3D158428-A3EA-4156-8344-11B7F3815858}"/>
          </ac:grpSpMkLst>
        </pc:grpChg>
        <pc:grpChg chg="mod">
          <ac:chgData name="Kimberly Brehm" userId="8c2b6ab9-3f19-41de-a892-34e3c36865ec" providerId="ADAL" clId="{A4630F6F-13FA-4460-B003-37DCDDCA94DB}" dt="2020-02-20T17:06:56.173" v="588"/>
          <ac:grpSpMkLst>
            <pc:docMk/>
            <pc:sldMk cId="4199654495" sldId="266"/>
            <ac:grpSpMk id="78" creationId="{5952D7F2-6EC6-4916-B313-A668947D839B}"/>
          </ac:grpSpMkLst>
        </pc:grpChg>
        <pc:grpChg chg="del mod">
          <ac:chgData name="Kimberly Brehm" userId="8c2b6ab9-3f19-41de-a892-34e3c36865ec" providerId="ADAL" clId="{A4630F6F-13FA-4460-B003-37DCDDCA94DB}" dt="2020-02-20T17:08:25.396" v="606"/>
          <ac:grpSpMkLst>
            <pc:docMk/>
            <pc:sldMk cId="4199654495" sldId="266"/>
            <ac:grpSpMk id="165" creationId="{86B6362F-B75B-4318-BB68-8093BE60DA0E}"/>
          </ac:grpSpMkLst>
        </pc:grpChg>
        <pc:grpChg chg="del mod">
          <ac:chgData name="Kimberly Brehm" userId="8c2b6ab9-3f19-41de-a892-34e3c36865ec" providerId="ADAL" clId="{A4630F6F-13FA-4460-B003-37DCDDCA94DB}" dt="2020-02-20T17:08:52.987" v="622"/>
          <ac:grpSpMkLst>
            <pc:docMk/>
            <pc:sldMk cId="4199654495" sldId="266"/>
            <ac:grpSpMk id="167" creationId="{A7F742FB-371B-4E8D-84DD-C9787B12AB4C}"/>
          </ac:grpSpMkLst>
        </pc:grpChg>
        <pc:grpChg chg="del mod">
          <ac:chgData name="Kimberly Brehm" userId="8c2b6ab9-3f19-41de-a892-34e3c36865ec" providerId="ADAL" clId="{A4630F6F-13FA-4460-B003-37DCDDCA94DB}" dt="2020-02-20T17:08:35.650" v="611"/>
          <ac:grpSpMkLst>
            <pc:docMk/>
            <pc:sldMk cId="4199654495" sldId="266"/>
            <ac:grpSpMk id="171" creationId="{1D8BC67E-4E3C-460A-A90B-397AC354BB43}"/>
          </ac:grpSpMkLst>
        </pc:grpChg>
        <pc:grpChg chg="del mod">
          <ac:chgData name="Kimberly Brehm" userId="8c2b6ab9-3f19-41de-a892-34e3c36865ec" providerId="ADAL" clId="{A4630F6F-13FA-4460-B003-37DCDDCA94DB}" dt="2020-02-20T17:09:16.334" v="639"/>
          <ac:grpSpMkLst>
            <pc:docMk/>
            <pc:sldMk cId="4199654495" sldId="266"/>
            <ac:grpSpMk id="174" creationId="{D811046C-2A15-4989-9606-F4687B4B3BFF}"/>
          </ac:grpSpMkLst>
        </pc:grpChg>
        <pc:grpChg chg="del mod">
          <ac:chgData name="Kimberly Brehm" userId="8c2b6ab9-3f19-41de-a892-34e3c36865ec" providerId="ADAL" clId="{A4630F6F-13FA-4460-B003-37DCDDCA94DB}" dt="2020-02-20T17:08:57.541" v="625"/>
          <ac:grpSpMkLst>
            <pc:docMk/>
            <pc:sldMk cId="4199654495" sldId="266"/>
            <ac:grpSpMk id="179" creationId="{2ACEC270-C5A4-47DD-99F5-757F6EF97DF7}"/>
          </ac:grpSpMkLst>
        </pc:grpChg>
        <pc:grpChg chg="del mod">
          <ac:chgData name="Kimberly Brehm" userId="8c2b6ab9-3f19-41de-a892-34e3c36865ec" providerId="ADAL" clId="{A4630F6F-13FA-4460-B003-37DCDDCA94DB}" dt="2020-02-20T17:09:05.758" v="633"/>
          <ac:grpSpMkLst>
            <pc:docMk/>
            <pc:sldMk cId="4199654495" sldId="266"/>
            <ac:grpSpMk id="182" creationId="{3DDB8109-3130-418E-B289-C9C1F55CE1D3}"/>
          </ac:grpSpMkLst>
        </pc:grpChg>
        <pc:grpChg chg="del mod">
          <ac:chgData name="Kimberly Brehm" userId="8c2b6ab9-3f19-41de-a892-34e3c36865ec" providerId="ADAL" clId="{A4630F6F-13FA-4460-B003-37DCDDCA94DB}" dt="2020-02-20T17:09:16.334" v="639"/>
          <ac:grpSpMkLst>
            <pc:docMk/>
            <pc:sldMk cId="4199654495" sldId="266"/>
            <ac:grpSpMk id="186" creationId="{FC16B8A7-4339-4B49-818A-56806CC0EA9C}"/>
          </ac:grpSpMkLst>
        </pc:grpChg>
        <pc:grpChg chg="del mod">
          <ac:chgData name="Kimberly Brehm" userId="8c2b6ab9-3f19-41de-a892-34e3c36865ec" providerId="ADAL" clId="{A4630F6F-13FA-4460-B003-37DCDDCA94DB}" dt="2020-02-20T17:09:09.733" v="636"/>
          <ac:grpSpMkLst>
            <pc:docMk/>
            <pc:sldMk cId="4199654495" sldId="266"/>
            <ac:grpSpMk id="189" creationId="{6D7583A8-EC50-47C5-9B00-516189F468DD}"/>
          </ac:grpSpMkLst>
        </pc:grpChg>
        <pc:grpChg chg="del mod">
          <ac:chgData name="Kimberly Brehm" userId="8c2b6ab9-3f19-41de-a892-34e3c36865ec" providerId="ADAL" clId="{A4630F6F-13FA-4460-B003-37DCDDCA94DB}" dt="2020-02-20T17:09:16.334" v="639"/>
          <ac:grpSpMkLst>
            <pc:docMk/>
            <pc:sldMk cId="4199654495" sldId="266"/>
            <ac:grpSpMk id="192" creationId="{030E53AE-BFA4-448B-92BF-E40FD1B4EBF9}"/>
          </ac:grpSpMkLst>
        </pc:grpChg>
        <pc:grpChg chg="del mod">
          <ac:chgData name="Kimberly Brehm" userId="8c2b6ab9-3f19-41de-a892-34e3c36865ec" providerId="ADAL" clId="{A4630F6F-13FA-4460-B003-37DCDDCA94DB}" dt="2020-02-20T17:09:22.499" v="643"/>
          <ac:grpSpMkLst>
            <pc:docMk/>
            <pc:sldMk cId="4199654495" sldId="266"/>
            <ac:grpSpMk id="195" creationId="{C90983B1-C83E-4B9E-AE6C-E0028373A307}"/>
          </ac:grpSpMkLst>
        </pc:grpChg>
        <pc:grpChg chg="del mod">
          <ac:chgData name="Kimberly Brehm" userId="8c2b6ab9-3f19-41de-a892-34e3c36865ec" providerId="ADAL" clId="{A4630F6F-13FA-4460-B003-37DCDDCA94DB}" dt="2020-02-20T17:09:27.009" v="646"/>
          <ac:grpSpMkLst>
            <pc:docMk/>
            <pc:sldMk cId="4199654495" sldId="266"/>
            <ac:grpSpMk id="199" creationId="{BDD1FCFA-A9C6-47D1-B9B0-CCF4E213C8F5}"/>
          </ac:grpSpMkLst>
        </pc:grpChg>
        <pc:grpChg chg="mod">
          <ac:chgData name="Kimberly Brehm" userId="8c2b6ab9-3f19-41de-a892-34e3c36865ec" providerId="ADAL" clId="{A4630F6F-13FA-4460-B003-37DCDDCA94DB}" dt="2020-02-20T17:09:27.009" v="646"/>
          <ac:grpSpMkLst>
            <pc:docMk/>
            <pc:sldMk cId="4199654495" sldId="266"/>
            <ac:grpSpMk id="202" creationId="{501C8C27-3AB3-4361-92FB-657CB587AB80}"/>
          </ac:grpSpMkLst>
        </pc:grpChg>
        <pc:picChg chg="add del mod">
          <ac:chgData name="Kimberly Brehm" userId="8c2b6ab9-3f19-41de-a892-34e3c36865ec" providerId="ADAL" clId="{A4630F6F-13FA-4460-B003-37DCDDCA94DB}" dt="2020-02-20T17:23:50.333" v="803"/>
          <ac:picMkLst>
            <pc:docMk/>
            <pc:sldMk cId="4199654495" sldId="266"/>
            <ac:picMk id="203" creationId="{0B1B5F93-63AC-4888-B1ED-EED9359FD035}"/>
          </ac:picMkLst>
        </pc:picChg>
        <pc:picChg chg="add mod">
          <ac:chgData name="Kimberly Brehm" userId="8c2b6ab9-3f19-41de-a892-34e3c36865ec" providerId="ADAL" clId="{A4630F6F-13FA-4460-B003-37DCDDCA94DB}" dt="2020-02-20T17:23:50.333" v="803"/>
          <ac:picMkLst>
            <pc:docMk/>
            <pc:sldMk cId="4199654495" sldId="266"/>
            <ac:picMk id="205" creationId="{6857A0FD-D4B9-4236-9DDD-CA8CB23CBFB8}"/>
          </ac:picMkLst>
        </pc:pic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" creationId="{AF7487F6-9CC1-4931-991D-B7F12C72C9A5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3" creationId="{6A6CD48E-8109-459A-B8C4-A345358861A4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5" creationId="{48986089-669E-4CA6-88EA-7F6AFB9C1F4A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6" creationId="{4FE27206-A607-4049-87F6-C6A3A5058793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7" creationId="{9164B996-7910-4FE8-BFF6-6C87DC1F9F9F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8" creationId="{16AA29E9-2761-4ADE-A9B5-6C257D4FB2C1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9" creationId="{AC68617A-AC84-48AD-A40B-0FA0EAA7B989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0" creationId="{4995C14C-80A7-4402-9EAC-E44B1A80FADE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1" creationId="{E60497CD-7C72-4353-9ECD-23319B74DA0E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2" creationId="{31F13CCA-B455-4D81-BD2C-E457DC153DAE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3" creationId="{B6AB905B-9A09-4676-B88C-B9BB46A799A2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4" creationId="{6EF151E9-6752-4E3C-82B2-FDB81C1818D8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5" creationId="{56287E0F-3D9C-452D-96F8-2F449F3A8E51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6" creationId="{CE58E27A-E7EB-4585-B9BD-12C48F1524B9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7" creationId="{12F19516-BD70-4201-9F20-4AAAF852671B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8" creationId="{533052D3-FBE3-4245-97C4-7D0BCE88BBC5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19" creationId="{167D3DC0-0B56-4789-90C7-BC77702867DD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0" creationId="{131AC9E2-5EFA-479A-86E7-D5BEC76D0F4E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1" creationId="{E34CAF91-F6C5-4EFB-AAD2-EE5FDF501AE1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2" creationId="{646F0B0B-4B0F-4435-B6A0-E3F4EC844D1F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3" creationId="{8AD8AC96-5087-4231-9023-19673A1C6827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4" creationId="{52D8A655-9DD5-4F55-9336-63A9BB870548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5" creationId="{59D80DFE-CB11-46E2-8E6D-BBE5433EA406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6" creationId="{17C1B57D-A31C-499F-9947-B3EB034AB979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7" creationId="{BDD30FDD-2263-47D6-9A11-62FC0C317389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8" creationId="{1CFB199D-A9A7-404C-8B38-B34708CA811C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29" creationId="{1C07D9FF-1FBC-4C76-AE70-9513E713F18F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30" creationId="{554060DD-D43E-4F02-B4F6-6578C88DFE88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31" creationId="{EF851F31-415E-4F39-8B34-DA73E9EB4734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32" creationId="{8EB21E2A-0824-4AA4-BFFC-E35D8E1666DA}"/>
          </ac:inkMkLst>
        </pc:inkChg>
        <pc:inkChg chg="add mod">
          <ac:chgData name="Kimberly Brehm" userId="8c2b6ab9-3f19-41de-a892-34e3c36865ec" providerId="ADAL" clId="{A4630F6F-13FA-4460-B003-37DCDDCA94DB}" dt="2020-02-20T17:06:37.405" v="553"/>
          <ac:inkMkLst>
            <pc:docMk/>
            <pc:sldMk cId="4199654495" sldId="266"/>
            <ac:inkMk id="33" creationId="{02D8080D-5599-44EC-811D-F45FAE63231A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38" creationId="{089ED1CC-B974-4A6B-9A8D-2378CFAEE2B0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39" creationId="{F11A20F7-6CD2-43DE-AA54-A789B4742079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0" creationId="{7C0172E0-4DDC-4717-AFEB-0D7A32B7EB0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1" creationId="{FABE15C5-5555-4226-9582-0C5D42090F8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2" creationId="{9C176631-1792-4ADE-8D54-BEF9B61FA71F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3" creationId="{766ACAA6-6395-4E10-84C4-BBD839EAA774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4" creationId="{8D298726-39F4-4964-9489-66852C82297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5" creationId="{EDB9FAB3-957D-4D45-B36F-A507B98F8B6B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6" creationId="{AC8F5F41-07DE-45E3-B1C4-6345B39E040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7" creationId="{64343CB6-6540-482E-927A-22D220C495C0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8" creationId="{CEC137A5-2BF3-4B85-8EAC-EAA8AC2430B9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49" creationId="{FE9A776E-6CE6-4BE2-8859-D534783D1A0B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0" creationId="{CBDE1C9C-805D-4724-BEE5-71D3DE95001E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1" creationId="{F81A38BC-783D-40D1-A57B-3B11CEC83A5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2" creationId="{8D29284C-81C7-44BA-8EDE-E35A7D06B8F0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3" creationId="{FD00775E-8B75-4ACA-92D7-0BA007143816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4" creationId="{A1641A74-8D85-462B-BC46-5B81C08A70EB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5" creationId="{2464DA64-F1D2-48FE-9EFE-D9BE9D645D4D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6" creationId="{3225DD45-9298-4410-9C11-574CDBBAAD38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7" creationId="{36906E9F-4358-439A-A396-A8F932AC33BC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8" creationId="{AFB1F9D1-A622-4C8B-9D33-509058A32CF4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59" creationId="{515526AB-E5E5-4389-AF55-3D0F2BEDC5E2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0" creationId="{7B798BF3-51CA-4DBC-961E-9E2FA1855604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1" creationId="{77947BE8-A0A8-4478-9CB6-2D4ED41048C2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2" creationId="{FDD24979-6E9F-4355-82AB-DF14D38CF17A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3" creationId="{D1AE609E-6BE6-4B5E-966E-C398042BCB41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4" creationId="{88E88668-82FF-49EC-A68D-7611FB14BFE7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5" creationId="{4D5EBD84-450B-4BF3-AF1A-35F9EC6E4511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6" creationId="{5EB2DE14-8CE1-4CAA-9367-3CB39BAB9CFE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7" creationId="{46C0196C-46B2-4255-9687-691EADB694F2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8" creationId="{9CB15033-0D83-4706-8208-AF1DB4C4AFDF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69" creationId="{F148439B-ED1C-4B9D-B996-3B5309053319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70" creationId="{63E66FDC-4055-46A3-9D69-F3B6250576BE}"/>
          </ac:inkMkLst>
        </pc:inkChg>
        <pc:inkChg chg="add mod">
          <ac:chgData name="Kimberly Brehm" userId="8c2b6ab9-3f19-41de-a892-34e3c36865ec" providerId="ADAL" clId="{A4630F6F-13FA-4460-B003-37DCDDCA94DB}" dt="2020-02-20T17:06:56.173" v="588"/>
          <ac:inkMkLst>
            <pc:docMk/>
            <pc:sldMk cId="4199654495" sldId="266"/>
            <ac:inkMk id="71" creationId="{C25AFE76-7697-4726-91CA-BC516A3F5EC4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79" creationId="{8A3BAD55-8287-4263-83EA-369BA4C1E0E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0" creationId="{A7B5040A-C499-4843-9B5F-CD008D9F7F1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1" creationId="{0FBD2572-EC37-4D46-A231-A9218D318AFE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2" creationId="{FB2054FC-7AD7-427A-809F-F4455A19BA02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3" creationId="{0C909B3F-789B-4890-8CC5-B61CAF7CC24A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4" creationId="{29CC9F7A-D844-4FE3-80CB-1E9CCF38F21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5" creationId="{2D8B79B6-789B-4528-884A-B505056EEFC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6" creationId="{D4ED102D-458F-4B19-89E2-CF2CCDC3793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7" creationId="{DB7E5166-0A44-4194-A5B1-255673D1AF81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8" creationId="{1051C379-D27C-4A4A-8824-D37240FC6590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89" creationId="{AC337A82-079F-4581-B4E9-2EFF6F79BC8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0" creationId="{4CC2EC95-6014-435C-B8EB-81E5C5BE4D8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1" creationId="{976A09D7-AD15-43F4-81C9-856F4A16A89E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2" creationId="{D40B6D31-FC5F-4E56-B46A-ABC46FBF6C4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3" creationId="{811A867A-0E13-48C9-975C-AAE94E214E42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4" creationId="{8EBD1DF0-2FCB-42ED-9698-1A390A8B09E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5" creationId="{F6DCF2BE-31EE-43EA-8C84-2F32505808F2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6" creationId="{182B56EE-E2B8-4A00-ABB1-377ED189FBC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7" creationId="{1EC88188-12DA-4F94-AA0B-1A0ACCE6E03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8" creationId="{9336CB3F-EC27-4520-A762-6182C1D6DB2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99" creationId="{EDE888FA-E7C1-461F-A286-A3672FB1A23E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0" creationId="{AACF151E-6D7B-40A6-B79A-AA242CB8BD0F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1" creationId="{E24891AE-079E-451B-A354-D441D8539AF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2" creationId="{5463D16C-644A-4A4F-A0BB-FAC1A6993DB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3" creationId="{FFA40FA9-53E7-4C6E-801E-E148523A7E8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4" creationId="{337DE9AC-D0D9-4294-AC42-6A17D356EF1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5" creationId="{C975F3DB-CABC-4F8F-86E5-8FD807FA407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6" creationId="{B55872F9-F908-4A88-9ED2-AA25175BDC9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7" creationId="{59F637EB-5676-44DD-BB55-397A881A31C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8" creationId="{CE8DEF0F-AF5C-4F67-AC04-1C66E45BF662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09" creationId="{D7063F85-408A-486E-99E8-85844F4F421D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0" creationId="{78B8C73A-DA45-4654-8CBC-A427FBC23A4F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1" creationId="{A0591AC4-C98C-44F4-98DA-96229CA4AE9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2" creationId="{DCF92910-0EF8-4AF9-B79A-2E709649FAA0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3" creationId="{46D4EA55-CC01-433F-96A9-204CD2A2667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4" creationId="{ED3C0BCC-691D-4658-BA77-D20B485C6C7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5" creationId="{2CC2E387-D351-4E91-A28D-E12958D3D501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6" creationId="{4A75F3E6-7BBB-4BBE-AF23-AC4D33A1E6D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7" creationId="{14C7E994-4384-4EA5-91E2-049327852E8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8" creationId="{7BF7990A-6339-47AA-9618-9BED42F082D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19" creationId="{00442E7D-3F2E-451B-BEF0-9190082AD372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0" creationId="{0165E7F4-3258-4E79-8CA8-6B63A7C3C26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1" creationId="{F2278059-1286-4BBF-8B8A-599BCED11B3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2" creationId="{23310908-BC65-4820-936C-BD5A24B516DD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3" creationId="{9EA52B41-87E9-4F88-A5C4-1315EE1D11D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4" creationId="{9BDF0E64-08AB-4C4A-ABD8-1FAA5BC8A61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5" creationId="{9748AB7C-9D4F-4F19-AA00-BC6D724A196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6" creationId="{21DB344E-D5D3-43FD-832A-2C038639E80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7" creationId="{56C4A612-34BC-4C9D-9D7C-A619E6E7269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8" creationId="{3B3C01E5-3647-4D5A-84DE-0FD55F7B899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29" creationId="{34722834-0656-4595-B0ED-93DDF2BEFDB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0" creationId="{0BB2718A-DE59-4976-A2D1-95D6FEE9C5BF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1" creationId="{D9C78AD5-6677-4ACE-8560-D4D447AD006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2" creationId="{EBEC3D24-2B81-405F-B0A1-22279FDF08E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3" creationId="{82DE4FFC-2E5D-42D0-9836-7971BC7272AC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4" creationId="{DC4C2FB4-99DA-4EDE-9DB6-FD825766876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5" creationId="{EB1C98BA-B3D7-4D71-87E7-FB90C882D2CD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6" creationId="{E1AD31EC-3D03-48F4-9A98-C7D33CADD83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7" creationId="{74BE768C-919E-41D7-89B8-6D55B6BC1D68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8" creationId="{247B05D8-2875-4F1D-8DDE-3ACA4EF9542B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39" creationId="{837C8E4B-D8BD-4843-971C-58713B9CE85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0" creationId="{D020B34A-7EA5-4D60-B159-A01446C1C9E5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1" creationId="{F50BA71D-CC0E-48A3-931E-D518FBFD822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2" creationId="{12A7F474-13D2-4D08-87F6-7C64D1393D9D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3" creationId="{7963C520-88C6-4033-B725-905871BCA5A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4" creationId="{92618326-F163-461C-83F4-C6676C7CD371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5" creationId="{8CE811A5-EAC7-47D9-A37B-7DEC9F1194E3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6" creationId="{ED62C962-F459-4EB4-ABE1-3F13B3C0335F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7" creationId="{B0C73D3F-8E69-4C34-9112-B645A0E78539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8" creationId="{03CB355F-8AD4-4CC6-A1DA-2B0BDB67CC20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49" creationId="{64B0662B-4B58-469C-9298-A7AEB4727501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0" creationId="{8CABA604-9CF0-40C2-88CA-451014DD0BB3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1" creationId="{FC360FF4-33C2-48D9-9642-2EAB6BC69A07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2" creationId="{4261B05B-E2C9-407C-A508-06AE919757FE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3" creationId="{31D6A206-81F2-4B9D-B68D-CB5AF9BB12D1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4" creationId="{C7545A0F-EA56-4583-901F-608F87654B7E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5" creationId="{CB07AA01-B160-41D7-8868-A60115F013E6}"/>
          </ac:inkMkLst>
        </pc:inkChg>
        <pc:inkChg chg="add mod">
          <ac:chgData name="Kimberly Brehm" userId="8c2b6ab9-3f19-41de-a892-34e3c36865ec" providerId="ADAL" clId="{A4630F6F-13FA-4460-B003-37DCDDCA94DB}" dt="2020-02-20T17:07:53.254" v="594" actId="1076"/>
          <ac:inkMkLst>
            <pc:docMk/>
            <pc:sldMk cId="4199654495" sldId="266"/>
            <ac:inkMk id="156" creationId="{ECCF4077-DBAA-4BD4-ADB8-E498DA87177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57" creationId="{5D9A51BA-D8AE-4ED3-9BBB-70D1B6DF2C38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58" creationId="{FD8F64DD-50E8-4FC3-90FF-AA403E5934DF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59" creationId="{84BA93AE-870D-488F-8551-5F2906BC39FB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0" creationId="{7D9F6EE8-85E2-4834-867C-DA9DA8D0FE34}"/>
          </ac:inkMkLst>
        </pc:inkChg>
        <pc:inkChg chg="add del mod">
          <ac:chgData name="Kimberly Brehm" userId="8c2b6ab9-3f19-41de-a892-34e3c36865ec" providerId="ADAL" clId="{A4630F6F-13FA-4460-B003-37DCDDCA94DB}" dt="2020-02-20T17:08:47.343" v="618"/>
          <ac:inkMkLst>
            <pc:docMk/>
            <pc:sldMk cId="4199654495" sldId="266"/>
            <ac:inkMk id="161" creationId="{DDCA11DE-4886-4450-859D-C16D03E99DA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2" creationId="{DFB3D248-B675-449A-AB57-9EFB888BB0C7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3" creationId="{74560316-411E-4C93-AA06-78C3789E45C2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4" creationId="{E5E954DB-3F73-4003-A21F-E5FD696E9BA1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6" creationId="{47567DAD-95CE-4469-ABB0-B350C41C667B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68" creationId="{B571278C-1BA3-42E1-8DAE-75BCFF07037A}"/>
          </ac:inkMkLst>
        </pc:inkChg>
        <pc:inkChg chg="add del mod">
          <ac:chgData name="Kimberly Brehm" userId="8c2b6ab9-3f19-41de-a892-34e3c36865ec" providerId="ADAL" clId="{A4630F6F-13FA-4460-B003-37DCDDCA94DB}" dt="2020-02-20T17:08:35.650" v="611"/>
          <ac:inkMkLst>
            <pc:docMk/>
            <pc:sldMk cId="4199654495" sldId="266"/>
            <ac:inkMk id="169" creationId="{8AAA6F68-0AC8-465A-9E61-9087CE67F7C1}"/>
          </ac:inkMkLst>
        </pc:inkChg>
        <pc:inkChg chg="add del mod">
          <ac:chgData name="Kimberly Brehm" userId="8c2b6ab9-3f19-41de-a892-34e3c36865ec" providerId="ADAL" clId="{A4630F6F-13FA-4460-B003-37DCDDCA94DB}" dt="2020-02-20T17:08:35.653" v="612"/>
          <ac:inkMkLst>
            <pc:docMk/>
            <pc:sldMk cId="4199654495" sldId="266"/>
            <ac:inkMk id="170" creationId="{F507D2C9-F500-4FDD-B07B-B2609F0BFB07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72" creationId="{E0EBF3DC-014D-45DA-984A-F83BB76FF49B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73" creationId="{2D94A558-E6AB-41B2-A13D-DAFD97A0857B}"/>
          </ac:inkMkLst>
        </pc:inkChg>
        <pc:inkChg chg="add del">
          <ac:chgData name="Kimberly Brehm" userId="8c2b6ab9-3f19-41de-a892-34e3c36865ec" providerId="ADAL" clId="{A4630F6F-13FA-4460-B003-37DCDDCA94DB}" dt="2020-02-20T17:08:47.340" v="617"/>
          <ac:inkMkLst>
            <pc:docMk/>
            <pc:sldMk cId="4199654495" sldId="266"/>
            <ac:inkMk id="175" creationId="{9809FA29-94D0-4A35-AA55-119E15FB22D3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76" creationId="{C03C7CDB-DF6D-48F4-A322-8FC052B4F246}"/>
          </ac:inkMkLst>
        </pc:inkChg>
        <pc:inkChg chg="add del mod">
          <ac:chgData name="Kimberly Brehm" userId="8c2b6ab9-3f19-41de-a892-34e3c36865ec" providerId="ADAL" clId="{A4630F6F-13FA-4460-B003-37DCDDCA94DB}" dt="2020-02-20T17:09:02.346" v="630"/>
          <ac:inkMkLst>
            <pc:docMk/>
            <pc:sldMk cId="4199654495" sldId="266"/>
            <ac:inkMk id="177" creationId="{5ED7671B-8BC6-479F-87AE-016769EFFB5F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78" creationId="{0B6262D3-4807-44E3-B0DD-8267E80D35DA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0" creationId="{CDF9770F-3C40-4E97-A448-A5FC6E24C7F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1" creationId="{6CFF985D-345C-41D6-AF2C-3DAF06E9CEEA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3" creationId="{BDA6589C-A274-497F-9AA7-D25432EED59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4" creationId="{E43CACE2-4872-4FF8-8B4E-76D62F83E73E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5" creationId="{78F3394B-9E1B-4FF2-A89A-FF2725FE0363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7" creationId="{BBA403C4-FD25-4888-B136-32440B2F69BE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88" creationId="{7C4AD38D-6E97-4A81-B701-07EED2001101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0" creationId="{93E46986-EA34-42BF-A482-9ECA466260A2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1" creationId="{E00994E2-A459-466C-B597-25F4B2451AF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3" creationId="{093FE15D-48E6-4679-B619-5BC97A61FDA8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4" creationId="{58A39E1C-CA8A-410F-A3D7-2C5DFD0F8E9D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6" creationId="{8B8AF8A8-01B4-4E01-BA24-D2D8BB2B50D6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7" creationId="{009DB383-21BE-4DC9-B758-7DECD03E8932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198" creationId="{7C05D3EC-8BB2-4DD0-BE02-323FDCC7E1A0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200" creationId="{458E0E51-8C33-4FBA-A393-C490E8F3BCDB}"/>
          </ac:inkMkLst>
        </pc:inkChg>
        <pc:inkChg chg="add mod">
          <ac:chgData name="Kimberly Brehm" userId="8c2b6ab9-3f19-41de-a892-34e3c36865ec" providerId="ADAL" clId="{A4630F6F-13FA-4460-B003-37DCDDCA94DB}" dt="2020-02-20T17:09:43.575" v="649" actId="14100"/>
          <ac:inkMkLst>
            <pc:docMk/>
            <pc:sldMk cId="4199654495" sldId="266"/>
            <ac:inkMk id="201" creationId="{FE730E06-62F4-4F28-8F29-E3D1531154FA}"/>
          </ac:inkMkLst>
        </pc:inkChg>
        <pc:inkChg chg="add">
          <ac:chgData name="Kimberly Brehm" userId="8c2b6ab9-3f19-41de-a892-34e3c36865ec" providerId="ADAL" clId="{A4630F6F-13FA-4460-B003-37DCDDCA94DB}" dt="2020-02-20T17:23:50.333" v="803"/>
          <ac:inkMkLst>
            <pc:docMk/>
            <pc:sldMk cId="4199654495" sldId="266"/>
            <ac:inkMk id="204" creationId="{9F9DC090-E447-485B-BB66-E67855811A94}"/>
          </ac:inkMkLst>
        </pc:inkChg>
      </pc:sldChg>
      <pc:sldChg chg="add del">
        <pc:chgData name="Kimberly Brehm" userId="8c2b6ab9-3f19-41de-a892-34e3c36865ec" providerId="ADAL" clId="{A4630F6F-13FA-4460-B003-37DCDDCA94DB}" dt="2020-02-20T17:12:51.016" v="787" actId="47"/>
        <pc:sldMkLst>
          <pc:docMk/>
          <pc:sldMk cId="336826474" sldId="267"/>
        </pc:sldMkLst>
      </pc:sldChg>
      <pc:sldChg chg="add del">
        <pc:chgData name="Kimberly Brehm" userId="8c2b6ab9-3f19-41de-a892-34e3c36865ec" providerId="ADAL" clId="{A4630F6F-13FA-4460-B003-37DCDDCA94DB}" dt="2020-02-20T17:12:52.621" v="788" actId="47"/>
        <pc:sldMkLst>
          <pc:docMk/>
          <pc:sldMk cId="2462496445" sldId="268"/>
        </pc:sldMkLst>
      </pc:sldChg>
      <pc:sldChg chg="del">
        <pc:chgData name="Kimberly Brehm" userId="8c2b6ab9-3f19-41de-a892-34e3c36865ec" providerId="ADAL" clId="{A4630F6F-13FA-4460-B003-37DCDDCA94DB}" dt="2020-02-20T16:49:53.050" v="7" actId="47"/>
        <pc:sldMkLst>
          <pc:docMk/>
          <pc:sldMk cId="4022881623" sldId="268"/>
        </pc:sldMkLst>
      </pc:sldChg>
      <pc:sldChg chg="add del">
        <pc:chgData name="Kimberly Brehm" userId="8c2b6ab9-3f19-41de-a892-34e3c36865ec" providerId="ADAL" clId="{A4630F6F-13FA-4460-B003-37DCDDCA94DB}" dt="2020-02-20T17:12:54.282" v="789" actId="47"/>
        <pc:sldMkLst>
          <pc:docMk/>
          <pc:sldMk cId="540582354" sldId="269"/>
        </pc:sldMkLst>
      </pc:sldChg>
      <pc:sldChg chg="addSp delSp modSp add">
        <pc:chgData name="Kimberly Brehm" userId="8c2b6ab9-3f19-41de-a892-34e3c36865ec" providerId="ADAL" clId="{A4630F6F-13FA-4460-B003-37DCDDCA94DB}" dt="2020-02-20T17:27:41.614" v="804"/>
        <pc:sldMkLst>
          <pc:docMk/>
          <pc:sldMk cId="979538360" sldId="270"/>
        </pc:sldMkLst>
        <pc:grpChg chg="del mod">
          <ac:chgData name="Kimberly Brehm" userId="8c2b6ab9-3f19-41de-a892-34e3c36865ec" providerId="ADAL" clId="{A4630F6F-13FA-4460-B003-37DCDDCA94DB}" dt="2020-02-20T17:10:21.919" v="689"/>
          <ac:grpSpMkLst>
            <pc:docMk/>
            <pc:sldMk cId="979538360" sldId="270"/>
            <ac:grpSpMk id="34" creationId="{FCCF95D5-56C4-414C-87AF-B58F365EF51B}"/>
          </ac:grpSpMkLst>
        </pc:grpChg>
        <pc:grpChg chg="del mod">
          <ac:chgData name="Kimberly Brehm" userId="8c2b6ab9-3f19-41de-a892-34e3c36865ec" providerId="ADAL" clId="{A4630F6F-13FA-4460-B003-37DCDDCA94DB}" dt="2020-02-20T17:10:21.932" v="700"/>
          <ac:grpSpMkLst>
            <pc:docMk/>
            <pc:sldMk cId="979538360" sldId="270"/>
            <ac:grpSpMk id="35" creationId="{EF1181AE-E642-489B-8BF1-05C364A52A5D}"/>
          </ac:grpSpMkLst>
        </pc:grpChg>
        <pc:grpChg chg="del mod">
          <ac:chgData name="Kimberly Brehm" userId="8c2b6ab9-3f19-41de-a892-34e3c36865ec" providerId="ADAL" clId="{A4630F6F-13FA-4460-B003-37DCDDCA94DB}" dt="2020-02-20T17:10:21.932" v="699"/>
          <ac:grpSpMkLst>
            <pc:docMk/>
            <pc:sldMk cId="979538360" sldId="270"/>
            <ac:grpSpMk id="36" creationId="{DB81093A-BF08-400C-8C18-74934B829141}"/>
          </ac:grpSpMkLst>
        </pc:grpChg>
        <pc:grpChg chg="del mod">
          <ac:chgData name="Kimberly Brehm" userId="8c2b6ab9-3f19-41de-a892-34e3c36865ec" providerId="ADAL" clId="{A4630F6F-13FA-4460-B003-37DCDDCA94DB}" dt="2020-02-20T17:10:21.939" v="706"/>
          <ac:grpSpMkLst>
            <pc:docMk/>
            <pc:sldMk cId="979538360" sldId="270"/>
            <ac:grpSpMk id="37" creationId="{A0C0713B-B349-47B7-BA47-0F223272F3FF}"/>
          </ac:grpSpMkLst>
        </pc:grpChg>
        <pc:grpChg chg="del mod">
          <ac:chgData name="Kimberly Brehm" userId="8c2b6ab9-3f19-41de-a892-34e3c36865ec" providerId="ADAL" clId="{A4630F6F-13FA-4460-B003-37DCDDCA94DB}" dt="2020-02-20T17:10:21.946" v="711"/>
          <ac:grpSpMkLst>
            <pc:docMk/>
            <pc:sldMk cId="979538360" sldId="270"/>
            <ac:grpSpMk id="72" creationId="{B4E805CD-DD00-4D29-A514-97198AA8DD46}"/>
          </ac:grpSpMkLst>
        </pc:grpChg>
        <pc:grpChg chg="del mod">
          <ac:chgData name="Kimberly Brehm" userId="8c2b6ab9-3f19-41de-a892-34e3c36865ec" providerId="ADAL" clId="{A4630F6F-13FA-4460-B003-37DCDDCA94DB}" dt="2020-02-20T17:10:21.916" v="686"/>
          <ac:grpSpMkLst>
            <pc:docMk/>
            <pc:sldMk cId="979538360" sldId="270"/>
            <ac:grpSpMk id="73" creationId="{A45BFE70-ABAF-412A-92E8-428F9BBB5D21}"/>
          </ac:grpSpMkLst>
        </pc:grpChg>
        <pc:grpChg chg="del mod">
          <ac:chgData name="Kimberly Brehm" userId="8c2b6ab9-3f19-41de-a892-34e3c36865ec" providerId="ADAL" clId="{A4630F6F-13FA-4460-B003-37DCDDCA94DB}" dt="2020-02-20T17:10:21.936" v="703"/>
          <ac:grpSpMkLst>
            <pc:docMk/>
            <pc:sldMk cId="979538360" sldId="270"/>
            <ac:grpSpMk id="74" creationId="{DD92C407-10D4-4C4C-AAE9-5FEE6BE5C7E6}"/>
          </ac:grpSpMkLst>
        </pc:grpChg>
        <pc:grpChg chg="del mod">
          <ac:chgData name="Kimberly Brehm" userId="8c2b6ab9-3f19-41de-a892-34e3c36865ec" providerId="ADAL" clId="{A4630F6F-13FA-4460-B003-37DCDDCA94DB}" dt="2020-02-20T17:10:21.903" v="675"/>
          <ac:grpSpMkLst>
            <pc:docMk/>
            <pc:sldMk cId="979538360" sldId="270"/>
            <ac:grpSpMk id="75" creationId="{525D8335-1BD2-413E-A646-6CDF956CA93C}"/>
          </ac:grpSpMkLst>
        </pc:grpChg>
        <pc:grpChg chg="del mod">
          <ac:chgData name="Kimberly Brehm" userId="8c2b6ab9-3f19-41de-a892-34e3c36865ec" providerId="ADAL" clId="{A4630F6F-13FA-4460-B003-37DCDDCA94DB}" dt="2020-02-20T17:10:21.905" v="677"/>
          <ac:grpSpMkLst>
            <pc:docMk/>
            <pc:sldMk cId="979538360" sldId="270"/>
            <ac:grpSpMk id="76" creationId="{8BFA5DE9-9D94-49A8-8A6C-1FA735FBC497}"/>
          </ac:grpSpMkLst>
        </pc:grpChg>
        <pc:grpChg chg="del mod">
          <ac:chgData name="Kimberly Brehm" userId="8c2b6ab9-3f19-41de-a892-34e3c36865ec" providerId="ADAL" clId="{A4630F6F-13FA-4460-B003-37DCDDCA94DB}" dt="2020-02-20T17:10:21.897" v="670"/>
          <ac:grpSpMkLst>
            <pc:docMk/>
            <pc:sldMk cId="979538360" sldId="270"/>
            <ac:grpSpMk id="77" creationId="{3D158428-A3EA-4156-8344-11B7F3815858}"/>
          </ac:grpSpMkLst>
        </pc:grpChg>
        <pc:grpChg chg="del mod">
          <ac:chgData name="Kimberly Brehm" userId="8c2b6ab9-3f19-41de-a892-34e3c36865ec" providerId="ADAL" clId="{A4630F6F-13FA-4460-B003-37DCDDCA94DB}" dt="2020-02-20T17:10:21.926" v="694"/>
          <ac:grpSpMkLst>
            <pc:docMk/>
            <pc:sldMk cId="979538360" sldId="270"/>
            <ac:grpSpMk id="78" creationId="{5952D7F2-6EC6-4916-B313-A668947D839B}"/>
          </ac:grpSpMkLst>
        </pc:grpChg>
        <pc:grpChg chg="del mod">
          <ac:chgData name="Kimberly Brehm" userId="8c2b6ab9-3f19-41de-a892-34e3c36865ec" providerId="ADAL" clId="{A4630F6F-13FA-4460-B003-37DCDDCA94DB}" dt="2020-02-20T17:10:42.916" v="744"/>
          <ac:grpSpMkLst>
            <pc:docMk/>
            <pc:sldMk cId="979538360" sldId="270"/>
            <ac:grpSpMk id="183" creationId="{C7EF9422-539F-4D39-AD23-9E7862109BCC}"/>
          </ac:grpSpMkLst>
        </pc:grpChg>
        <pc:grpChg chg="del mod">
          <ac:chgData name="Kimberly Brehm" userId="8c2b6ab9-3f19-41de-a892-34e3c36865ec" providerId="ADAL" clId="{A4630F6F-13FA-4460-B003-37DCDDCA94DB}" dt="2020-02-20T17:10:41.854" v="742"/>
          <ac:grpSpMkLst>
            <pc:docMk/>
            <pc:sldMk cId="979538360" sldId="270"/>
            <ac:grpSpMk id="184" creationId="{C85AD9B0-37D8-4014-AC7C-4068224B25BF}"/>
          </ac:grpSpMkLst>
        </pc:grpChg>
        <pc:grpChg chg="mod">
          <ac:chgData name="Kimberly Brehm" userId="8c2b6ab9-3f19-41de-a892-34e3c36865ec" providerId="ADAL" clId="{A4630F6F-13FA-4460-B003-37DCDDCA94DB}" dt="2020-02-20T17:10:41.854" v="742"/>
          <ac:grpSpMkLst>
            <pc:docMk/>
            <pc:sldMk cId="979538360" sldId="270"/>
            <ac:grpSpMk id="185" creationId="{A8A37180-8E58-409C-9EE1-E22518F74ECD}"/>
          </ac:grpSpMkLst>
        </pc:grpChg>
        <pc:grpChg chg="mod">
          <ac:chgData name="Kimberly Brehm" userId="8c2b6ab9-3f19-41de-a892-34e3c36865ec" providerId="ADAL" clId="{A4630F6F-13FA-4460-B003-37DCDDCA94DB}" dt="2020-02-20T17:10:41.854" v="742"/>
          <ac:grpSpMkLst>
            <pc:docMk/>
            <pc:sldMk cId="979538360" sldId="270"/>
            <ac:grpSpMk id="186" creationId="{6DFDCC1C-6AC5-43E6-A0D0-821A6390C788}"/>
          </ac:grpSpMkLst>
        </pc:grpChg>
        <pc:grpChg chg="mod">
          <ac:chgData name="Kimberly Brehm" userId="8c2b6ab9-3f19-41de-a892-34e3c36865ec" providerId="ADAL" clId="{A4630F6F-13FA-4460-B003-37DCDDCA94DB}" dt="2020-02-20T17:10:41.854" v="742"/>
          <ac:grpSpMkLst>
            <pc:docMk/>
            <pc:sldMk cId="979538360" sldId="270"/>
            <ac:grpSpMk id="187" creationId="{FFAC7976-4907-41FA-A07E-AA323A14D68F}"/>
          </ac:grpSpMkLst>
        </pc:grpChg>
        <pc:grpChg chg="mod">
          <ac:chgData name="Kimberly Brehm" userId="8c2b6ab9-3f19-41de-a892-34e3c36865ec" providerId="ADAL" clId="{A4630F6F-13FA-4460-B003-37DCDDCA94DB}" dt="2020-02-20T17:10:41.854" v="742"/>
          <ac:grpSpMkLst>
            <pc:docMk/>
            <pc:sldMk cId="979538360" sldId="270"/>
            <ac:grpSpMk id="188" creationId="{ABDC713E-FBD1-401E-ADB2-130B89A23D24}"/>
          </ac:grpSpMkLst>
        </pc:grpChg>
        <pc:grpChg chg="mod">
          <ac:chgData name="Kimberly Brehm" userId="8c2b6ab9-3f19-41de-a892-34e3c36865ec" providerId="ADAL" clId="{A4630F6F-13FA-4460-B003-37DCDDCA94DB}" dt="2020-02-20T17:10:42.916" v="744"/>
          <ac:grpSpMkLst>
            <pc:docMk/>
            <pc:sldMk cId="979538360" sldId="270"/>
            <ac:grpSpMk id="190" creationId="{183C7049-91E3-4464-AFF3-BB3886F3A17A}"/>
          </ac:grpSpMkLst>
        </pc:grpChg>
        <pc:grpChg chg="del mod">
          <ac:chgData name="Kimberly Brehm" userId="8c2b6ab9-3f19-41de-a892-34e3c36865ec" providerId="ADAL" clId="{A4630F6F-13FA-4460-B003-37DCDDCA94DB}" dt="2020-02-20T17:10:57.377" v="754"/>
          <ac:grpSpMkLst>
            <pc:docMk/>
            <pc:sldMk cId="979538360" sldId="270"/>
            <ac:grpSpMk id="193" creationId="{2082C79E-99B0-4F39-B8A2-47D547686136}"/>
          </ac:grpSpMkLst>
        </pc:grpChg>
        <pc:grpChg chg="mod">
          <ac:chgData name="Kimberly Brehm" userId="8c2b6ab9-3f19-41de-a892-34e3c36865ec" providerId="ADAL" clId="{A4630F6F-13FA-4460-B003-37DCDDCA94DB}" dt="2020-02-20T17:10:52.174" v="750"/>
          <ac:grpSpMkLst>
            <pc:docMk/>
            <pc:sldMk cId="979538360" sldId="270"/>
            <ac:grpSpMk id="196" creationId="{C553BB2A-B5E3-48A1-8599-B4035E0DC5A8}"/>
          </ac:grpSpMkLst>
        </pc:grpChg>
        <pc:grpChg chg="mod">
          <ac:chgData name="Kimberly Brehm" userId="8c2b6ab9-3f19-41de-a892-34e3c36865ec" providerId="ADAL" clId="{A4630F6F-13FA-4460-B003-37DCDDCA94DB}" dt="2020-02-20T17:10:57.377" v="754"/>
          <ac:grpSpMkLst>
            <pc:docMk/>
            <pc:sldMk cId="979538360" sldId="270"/>
            <ac:grpSpMk id="200" creationId="{6166C3B5-A39E-44FC-B438-023ADA28C61F}"/>
          </ac:grpSpMkLst>
        </pc:grpChg>
        <pc:grpChg chg="mod">
          <ac:chgData name="Kimberly Brehm" userId="8c2b6ab9-3f19-41de-a892-34e3c36865ec" providerId="ADAL" clId="{A4630F6F-13FA-4460-B003-37DCDDCA94DB}" dt="2020-02-20T17:10:57.377" v="754"/>
          <ac:grpSpMkLst>
            <pc:docMk/>
            <pc:sldMk cId="979538360" sldId="270"/>
            <ac:grpSpMk id="201" creationId="{9CD6EC23-093A-4394-8B65-E66AA9EADCB9}"/>
          </ac:grpSpMkLst>
        </pc:grpChg>
        <pc:grpChg chg="del mod">
          <ac:chgData name="Kimberly Brehm" userId="8c2b6ab9-3f19-41de-a892-34e3c36865ec" providerId="ADAL" clId="{A4630F6F-13FA-4460-B003-37DCDDCA94DB}" dt="2020-02-20T17:11:07.492" v="763"/>
          <ac:grpSpMkLst>
            <pc:docMk/>
            <pc:sldMk cId="979538360" sldId="270"/>
            <ac:grpSpMk id="205" creationId="{6EDB5F93-7E30-4375-9D3B-839735688829}"/>
          </ac:grpSpMkLst>
        </pc:grpChg>
        <pc:grpChg chg="del mod">
          <ac:chgData name="Kimberly Brehm" userId="8c2b6ab9-3f19-41de-a892-34e3c36865ec" providerId="ADAL" clId="{A4630F6F-13FA-4460-B003-37DCDDCA94DB}" dt="2020-02-20T17:12:37.970" v="780"/>
          <ac:grpSpMkLst>
            <pc:docMk/>
            <pc:sldMk cId="979538360" sldId="270"/>
            <ac:grpSpMk id="210" creationId="{B2F0B038-520D-48F1-8D0D-3CD85E8C108F}"/>
          </ac:grpSpMkLst>
        </pc:grpChg>
        <pc:grpChg chg="mod">
          <ac:chgData name="Kimberly Brehm" userId="8c2b6ab9-3f19-41de-a892-34e3c36865ec" providerId="ADAL" clId="{A4630F6F-13FA-4460-B003-37DCDDCA94DB}" dt="2020-02-20T17:11:07.492" v="763"/>
          <ac:grpSpMkLst>
            <pc:docMk/>
            <pc:sldMk cId="979538360" sldId="270"/>
            <ac:grpSpMk id="211" creationId="{58F9EC65-8933-47E0-B1F4-2C7E8865420D}"/>
          </ac:grpSpMkLst>
        </pc:grpChg>
        <pc:grpChg chg="mod">
          <ac:chgData name="Kimberly Brehm" userId="8c2b6ab9-3f19-41de-a892-34e3c36865ec" providerId="ADAL" clId="{A4630F6F-13FA-4460-B003-37DCDDCA94DB}" dt="2020-02-20T17:12:46.428" v="786"/>
          <ac:grpSpMkLst>
            <pc:docMk/>
            <pc:sldMk cId="979538360" sldId="270"/>
            <ac:grpSpMk id="215" creationId="{F98BA9EE-78FB-4F8A-8F55-2070DD182145}"/>
          </ac:grpSpMkLst>
        </pc:grpChg>
        <pc:picChg chg="add mod">
          <ac:chgData name="Kimberly Brehm" userId="8c2b6ab9-3f19-41de-a892-34e3c36865ec" providerId="ADAL" clId="{A4630F6F-13FA-4460-B003-37DCDDCA94DB}" dt="2020-02-20T17:27:41.614" v="804"/>
          <ac:picMkLst>
            <pc:docMk/>
            <pc:sldMk cId="979538360" sldId="270"/>
            <ac:picMk id="217" creationId="{8713DE2C-01C0-4944-980F-0C166AB4F911}"/>
          </ac:picMkLst>
        </pc:picChg>
        <pc:inkChg chg="del">
          <ac:chgData name="Kimberly Brehm" userId="8c2b6ab9-3f19-41de-a892-34e3c36865ec" providerId="ADAL" clId="{A4630F6F-13FA-4460-B003-37DCDDCA94DB}" dt="2020-02-20T17:10:21.926" v="695"/>
          <ac:inkMkLst>
            <pc:docMk/>
            <pc:sldMk cId="979538360" sldId="270"/>
            <ac:inkMk id="2" creationId="{AF7487F6-9CC1-4931-991D-B7F12C72C9A5}"/>
          </ac:inkMkLst>
        </pc:inkChg>
        <pc:inkChg chg="del">
          <ac:chgData name="Kimberly Brehm" userId="8c2b6ab9-3f19-41de-a892-34e3c36865ec" providerId="ADAL" clId="{A4630F6F-13FA-4460-B003-37DCDDCA94DB}" dt="2020-02-20T17:10:21.939" v="706"/>
          <ac:inkMkLst>
            <pc:docMk/>
            <pc:sldMk cId="979538360" sldId="270"/>
            <ac:inkMk id="3" creationId="{6A6CD48E-8109-459A-B8C4-A345358861A4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4" creationId="{420C7B60-CAE5-42A8-BBA8-D490FCB8AFC6}"/>
          </ac:inkMkLst>
        </pc:inkChg>
        <pc:inkChg chg="del mod">
          <ac:chgData name="Kimberly Brehm" userId="8c2b6ab9-3f19-41de-a892-34e3c36865ec" providerId="ADAL" clId="{A4630F6F-13FA-4460-B003-37DCDDCA94DB}" dt="2020-02-20T17:10:21.944" v="709"/>
          <ac:inkMkLst>
            <pc:docMk/>
            <pc:sldMk cId="979538360" sldId="270"/>
            <ac:inkMk id="5" creationId="{48986089-669E-4CA6-88EA-7F6AFB9C1F4A}"/>
          </ac:inkMkLst>
        </pc:inkChg>
        <pc:inkChg chg="del">
          <ac:chgData name="Kimberly Brehm" userId="8c2b6ab9-3f19-41de-a892-34e3c36865ec" providerId="ADAL" clId="{A4630F6F-13FA-4460-B003-37DCDDCA94DB}" dt="2020-02-20T17:10:21.918" v="688"/>
          <ac:inkMkLst>
            <pc:docMk/>
            <pc:sldMk cId="979538360" sldId="270"/>
            <ac:inkMk id="6" creationId="{4FE27206-A607-4049-87F6-C6A3A5058793}"/>
          </ac:inkMkLst>
        </pc:inkChg>
        <pc:inkChg chg="del">
          <ac:chgData name="Kimberly Brehm" userId="8c2b6ab9-3f19-41de-a892-34e3c36865ec" providerId="ADAL" clId="{A4630F6F-13FA-4460-B003-37DCDDCA94DB}" dt="2020-02-20T17:10:21.909" v="680"/>
          <ac:inkMkLst>
            <pc:docMk/>
            <pc:sldMk cId="979538360" sldId="270"/>
            <ac:inkMk id="7" creationId="{9164B996-7910-4FE8-BFF6-6C87DC1F9F9F}"/>
          </ac:inkMkLst>
        </pc:inkChg>
        <pc:inkChg chg="del">
          <ac:chgData name="Kimberly Brehm" userId="8c2b6ab9-3f19-41de-a892-34e3c36865ec" providerId="ADAL" clId="{A4630F6F-13FA-4460-B003-37DCDDCA94DB}" dt="2020-02-20T17:10:21.886" v="661"/>
          <ac:inkMkLst>
            <pc:docMk/>
            <pc:sldMk cId="979538360" sldId="270"/>
            <ac:inkMk id="8" creationId="{16AA29E9-2761-4ADE-A9B5-6C257D4FB2C1}"/>
          </ac:inkMkLst>
        </pc:inkChg>
        <pc:inkChg chg="del">
          <ac:chgData name="Kimberly Brehm" userId="8c2b6ab9-3f19-41de-a892-34e3c36865ec" providerId="ADAL" clId="{A4630F6F-13FA-4460-B003-37DCDDCA94DB}" dt="2020-02-20T17:10:21.929" v="697"/>
          <ac:inkMkLst>
            <pc:docMk/>
            <pc:sldMk cId="979538360" sldId="270"/>
            <ac:inkMk id="9" creationId="{AC68617A-AC84-48AD-A40B-0FA0EAA7B989}"/>
          </ac:inkMkLst>
        </pc:inkChg>
        <pc:inkChg chg="del">
          <ac:chgData name="Kimberly Brehm" userId="8c2b6ab9-3f19-41de-a892-34e3c36865ec" providerId="ADAL" clId="{A4630F6F-13FA-4460-B003-37DCDDCA94DB}" dt="2020-02-20T17:10:21.878" v="654"/>
          <ac:inkMkLst>
            <pc:docMk/>
            <pc:sldMk cId="979538360" sldId="270"/>
            <ac:inkMk id="10" creationId="{4995C14C-80A7-4402-9EAC-E44B1A80FADE}"/>
          </ac:inkMkLst>
        </pc:inkChg>
        <pc:inkChg chg="del">
          <ac:chgData name="Kimberly Brehm" userId="8c2b6ab9-3f19-41de-a892-34e3c36865ec" providerId="ADAL" clId="{A4630F6F-13FA-4460-B003-37DCDDCA94DB}" dt="2020-02-20T17:10:21.889" v="664"/>
          <ac:inkMkLst>
            <pc:docMk/>
            <pc:sldMk cId="979538360" sldId="270"/>
            <ac:inkMk id="11" creationId="{E60497CD-7C72-4353-9ECD-23319B74DA0E}"/>
          </ac:inkMkLst>
        </pc:inkChg>
        <pc:inkChg chg="del">
          <ac:chgData name="Kimberly Brehm" userId="8c2b6ab9-3f19-41de-a892-34e3c36865ec" providerId="ADAL" clId="{A4630F6F-13FA-4460-B003-37DCDDCA94DB}" dt="2020-02-20T17:10:21.907" v="678"/>
          <ac:inkMkLst>
            <pc:docMk/>
            <pc:sldMk cId="979538360" sldId="270"/>
            <ac:inkMk id="12" creationId="{31F13CCA-B455-4D81-BD2C-E457DC153DAE}"/>
          </ac:inkMkLst>
        </pc:inkChg>
        <pc:inkChg chg="del">
          <ac:chgData name="Kimberly Brehm" userId="8c2b6ab9-3f19-41de-a892-34e3c36865ec" providerId="ADAL" clId="{A4630F6F-13FA-4460-B003-37DCDDCA94DB}" dt="2020-02-20T17:10:21.901" v="674"/>
          <ac:inkMkLst>
            <pc:docMk/>
            <pc:sldMk cId="979538360" sldId="270"/>
            <ac:inkMk id="13" creationId="{B6AB905B-9A09-4676-B88C-B9BB46A799A2}"/>
          </ac:inkMkLst>
        </pc:inkChg>
        <pc:inkChg chg="del">
          <ac:chgData name="Kimberly Brehm" userId="8c2b6ab9-3f19-41de-a892-34e3c36865ec" providerId="ADAL" clId="{A4630F6F-13FA-4460-B003-37DCDDCA94DB}" dt="2020-02-20T17:10:21.882" v="658"/>
          <ac:inkMkLst>
            <pc:docMk/>
            <pc:sldMk cId="979538360" sldId="270"/>
            <ac:inkMk id="14" creationId="{6EF151E9-6752-4E3C-82B2-FDB81C1818D8}"/>
          </ac:inkMkLst>
        </pc:inkChg>
        <pc:inkChg chg="del">
          <ac:chgData name="Kimberly Brehm" userId="8c2b6ab9-3f19-41de-a892-34e3c36865ec" providerId="ADAL" clId="{A4630F6F-13FA-4460-B003-37DCDDCA94DB}" dt="2020-02-20T17:10:21.904" v="676"/>
          <ac:inkMkLst>
            <pc:docMk/>
            <pc:sldMk cId="979538360" sldId="270"/>
            <ac:inkMk id="15" creationId="{56287E0F-3D9C-452D-96F8-2F449F3A8E51}"/>
          </ac:inkMkLst>
        </pc:inkChg>
        <pc:inkChg chg="del">
          <ac:chgData name="Kimberly Brehm" userId="8c2b6ab9-3f19-41de-a892-34e3c36865ec" providerId="ADAL" clId="{A4630F6F-13FA-4460-B003-37DCDDCA94DB}" dt="2020-02-20T17:10:21.922" v="691"/>
          <ac:inkMkLst>
            <pc:docMk/>
            <pc:sldMk cId="979538360" sldId="270"/>
            <ac:inkMk id="16" creationId="{CE58E27A-E7EB-4585-B9BD-12C48F1524B9}"/>
          </ac:inkMkLst>
        </pc:inkChg>
        <pc:inkChg chg="del">
          <ac:chgData name="Kimberly Brehm" userId="8c2b6ab9-3f19-41de-a892-34e3c36865ec" providerId="ADAL" clId="{A4630F6F-13FA-4460-B003-37DCDDCA94DB}" dt="2020-02-20T17:10:21.914" v="684"/>
          <ac:inkMkLst>
            <pc:docMk/>
            <pc:sldMk cId="979538360" sldId="270"/>
            <ac:inkMk id="17" creationId="{12F19516-BD70-4201-9F20-4AAAF852671B}"/>
          </ac:inkMkLst>
        </pc:inkChg>
        <pc:inkChg chg="del">
          <ac:chgData name="Kimberly Brehm" userId="8c2b6ab9-3f19-41de-a892-34e3c36865ec" providerId="ADAL" clId="{A4630F6F-13FA-4460-B003-37DCDDCA94DB}" dt="2020-02-20T17:10:21.932" v="699"/>
          <ac:inkMkLst>
            <pc:docMk/>
            <pc:sldMk cId="979538360" sldId="270"/>
            <ac:inkMk id="18" creationId="{533052D3-FBE3-4245-97C4-7D0BCE88BBC5}"/>
          </ac:inkMkLst>
        </pc:inkChg>
        <pc:inkChg chg="del">
          <ac:chgData name="Kimberly Brehm" userId="8c2b6ab9-3f19-41de-a892-34e3c36865ec" providerId="ADAL" clId="{A4630F6F-13FA-4460-B003-37DCDDCA94DB}" dt="2020-02-20T17:10:21.879" v="655"/>
          <ac:inkMkLst>
            <pc:docMk/>
            <pc:sldMk cId="979538360" sldId="270"/>
            <ac:inkMk id="19" creationId="{167D3DC0-0B56-4789-90C7-BC77702867DD}"/>
          </ac:inkMkLst>
        </pc:inkChg>
        <pc:inkChg chg="del">
          <ac:chgData name="Kimberly Brehm" userId="8c2b6ab9-3f19-41de-a892-34e3c36865ec" providerId="ADAL" clId="{A4630F6F-13FA-4460-B003-37DCDDCA94DB}" dt="2020-02-20T17:10:21.913" v="683"/>
          <ac:inkMkLst>
            <pc:docMk/>
            <pc:sldMk cId="979538360" sldId="270"/>
            <ac:inkMk id="20" creationId="{131AC9E2-5EFA-479A-86E7-D5BEC76D0F4E}"/>
          </ac:inkMkLst>
        </pc:inkChg>
        <pc:inkChg chg="del mod">
          <ac:chgData name="Kimberly Brehm" userId="8c2b6ab9-3f19-41de-a892-34e3c36865ec" providerId="ADAL" clId="{A4630F6F-13FA-4460-B003-37DCDDCA94DB}" dt="2020-02-20T17:10:21.934" v="702"/>
          <ac:inkMkLst>
            <pc:docMk/>
            <pc:sldMk cId="979538360" sldId="270"/>
            <ac:inkMk id="21" creationId="{E34CAF91-F6C5-4EFB-AAD2-EE5FDF501AE1}"/>
          </ac:inkMkLst>
        </pc:inkChg>
        <pc:inkChg chg="del">
          <ac:chgData name="Kimberly Brehm" userId="8c2b6ab9-3f19-41de-a892-34e3c36865ec" providerId="ADAL" clId="{A4630F6F-13FA-4460-B003-37DCDDCA94DB}" dt="2020-02-20T17:10:21.876" v="653"/>
          <ac:inkMkLst>
            <pc:docMk/>
            <pc:sldMk cId="979538360" sldId="270"/>
            <ac:inkMk id="22" creationId="{646F0B0B-4B0F-4435-B6A0-E3F4EC844D1F}"/>
          </ac:inkMkLst>
        </pc:inkChg>
        <pc:inkChg chg="del">
          <ac:chgData name="Kimberly Brehm" userId="8c2b6ab9-3f19-41de-a892-34e3c36865ec" providerId="ADAL" clId="{A4630F6F-13FA-4460-B003-37DCDDCA94DB}" dt="2020-02-20T17:10:21.928" v="696"/>
          <ac:inkMkLst>
            <pc:docMk/>
            <pc:sldMk cId="979538360" sldId="270"/>
            <ac:inkMk id="23" creationId="{8AD8AC96-5087-4231-9023-19673A1C6827}"/>
          </ac:inkMkLst>
        </pc:inkChg>
        <pc:inkChg chg="del">
          <ac:chgData name="Kimberly Brehm" userId="8c2b6ab9-3f19-41de-a892-34e3c36865ec" providerId="ADAL" clId="{A4630F6F-13FA-4460-B003-37DCDDCA94DB}" dt="2020-02-20T17:10:21.932" v="700"/>
          <ac:inkMkLst>
            <pc:docMk/>
            <pc:sldMk cId="979538360" sldId="270"/>
            <ac:inkMk id="24" creationId="{52D8A655-9DD5-4F55-9336-63A9BB870548}"/>
          </ac:inkMkLst>
        </pc:inkChg>
        <pc:inkChg chg="del">
          <ac:chgData name="Kimberly Brehm" userId="8c2b6ab9-3f19-41de-a892-34e3c36865ec" providerId="ADAL" clId="{A4630F6F-13FA-4460-B003-37DCDDCA94DB}" dt="2020-02-20T17:10:21.914" v="685"/>
          <ac:inkMkLst>
            <pc:docMk/>
            <pc:sldMk cId="979538360" sldId="270"/>
            <ac:inkMk id="25" creationId="{59D80DFE-CB11-46E2-8E6D-BBE5433EA406}"/>
          </ac:inkMkLst>
        </pc:inkChg>
        <pc:inkChg chg="del mod">
          <ac:chgData name="Kimberly Brehm" userId="8c2b6ab9-3f19-41de-a892-34e3c36865ec" providerId="ADAL" clId="{A4630F6F-13FA-4460-B003-37DCDDCA94DB}" dt="2020-02-20T17:10:21.945" v="710"/>
          <ac:inkMkLst>
            <pc:docMk/>
            <pc:sldMk cId="979538360" sldId="270"/>
            <ac:inkMk id="26" creationId="{17C1B57D-A31C-499F-9947-B3EB034AB979}"/>
          </ac:inkMkLst>
        </pc:inkChg>
        <pc:inkChg chg="del">
          <ac:chgData name="Kimberly Brehm" userId="8c2b6ab9-3f19-41de-a892-34e3c36865ec" providerId="ADAL" clId="{A4630F6F-13FA-4460-B003-37DCDDCA94DB}" dt="2020-02-20T17:10:21.898" v="671"/>
          <ac:inkMkLst>
            <pc:docMk/>
            <pc:sldMk cId="979538360" sldId="270"/>
            <ac:inkMk id="27" creationId="{BDD30FDD-2263-47D6-9A11-62FC0C317389}"/>
          </ac:inkMkLst>
        </pc:inkChg>
        <pc:inkChg chg="del">
          <ac:chgData name="Kimberly Brehm" userId="8c2b6ab9-3f19-41de-a892-34e3c36865ec" providerId="ADAL" clId="{A4630F6F-13FA-4460-B003-37DCDDCA94DB}" dt="2020-02-20T17:10:21.917" v="687"/>
          <ac:inkMkLst>
            <pc:docMk/>
            <pc:sldMk cId="979538360" sldId="270"/>
            <ac:inkMk id="28" creationId="{1CFB199D-A9A7-404C-8B38-B34708CA811C}"/>
          </ac:inkMkLst>
        </pc:inkChg>
        <pc:inkChg chg="del">
          <ac:chgData name="Kimberly Brehm" userId="8c2b6ab9-3f19-41de-a892-34e3c36865ec" providerId="ADAL" clId="{A4630F6F-13FA-4460-B003-37DCDDCA94DB}" dt="2020-02-20T17:10:21.923" v="692"/>
          <ac:inkMkLst>
            <pc:docMk/>
            <pc:sldMk cId="979538360" sldId="270"/>
            <ac:inkMk id="29" creationId="{1C07D9FF-1FBC-4C76-AE70-9513E713F18F}"/>
          </ac:inkMkLst>
        </pc:inkChg>
        <pc:inkChg chg="del mod">
          <ac:chgData name="Kimberly Brehm" userId="8c2b6ab9-3f19-41de-a892-34e3c36865ec" providerId="ADAL" clId="{A4630F6F-13FA-4460-B003-37DCDDCA94DB}" dt="2020-02-20T17:10:21.947" v="712"/>
          <ac:inkMkLst>
            <pc:docMk/>
            <pc:sldMk cId="979538360" sldId="270"/>
            <ac:inkMk id="30" creationId="{554060DD-D43E-4F02-B4F6-6578C88DFE88}"/>
          </ac:inkMkLst>
        </pc:inkChg>
        <pc:inkChg chg="del">
          <ac:chgData name="Kimberly Brehm" userId="8c2b6ab9-3f19-41de-a892-34e3c36865ec" providerId="ADAL" clId="{A4630F6F-13FA-4460-B003-37DCDDCA94DB}" dt="2020-02-20T17:10:21.919" v="689"/>
          <ac:inkMkLst>
            <pc:docMk/>
            <pc:sldMk cId="979538360" sldId="270"/>
            <ac:inkMk id="31" creationId="{EF851F31-415E-4F39-8B34-DA73E9EB4734}"/>
          </ac:inkMkLst>
        </pc:inkChg>
        <pc:inkChg chg="del">
          <ac:chgData name="Kimberly Brehm" userId="8c2b6ab9-3f19-41de-a892-34e3c36865ec" providerId="ADAL" clId="{A4630F6F-13FA-4460-B003-37DCDDCA94DB}" dt="2020-02-20T17:10:21.885" v="660"/>
          <ac:inkMkLst>
            <pc:docMk/>
            <pc:sldMk cId="979538360" sldId="270"/>
            <ac:inkMk id="32" creationId="{8EB21E2A-0824-4AA4-BFFC-E35D8E1666DA}"/>
          </ac:inkMkLst>
        </pc:inkChg>
        <pc:inkChg chg="del">
          <ac:chgData name="Kimberly Brehm" userId="8c2b6ab9-3f19-41de-a892-34e3c36865ec" providerId="ADAL" clId="{A4630F6F-13FA-4460-B003-37DCDDCA94DB}" dt="2020-02-20T17:10:21.863" v="650"/>
          <ac:inkMkLst>
            <pc:docMk/>
            <pc:sldMk cId="979538360" sldId="270"/>
            <ac:inkMk id="33" creationId="{02D8080D-5599-44EC-811D-F45FAE63231A}"/>
          </ac:inkMkLst>
        </pc:inkChg>
        <pc:inkChg chg="del">
          <ac:chgData name="Kimberly Brehm" userId="8c2b6ab9-3f19-41de-a892-34e3c36865ec" providerId="ADAL" clId="{A4630F6F-13FA-4460-B003-37DCDDCA94DB}" dt="2020-02-20T17:10:21.894" v="668"/>
          <ac:inkMkLst>
            <pc:docMk/>
            <pc:sldMk cId="979538360" sldId="270"/>
            <ac:inkMk id="38" creationId="{089ED1CC-B974-4A6B-9A8D-2378CFAEE2B0}"/>
          </ac:inkMkLst>
        </pc:inkChg>
        <pc:inkChg chg="del mod">
          <ac:chgData name="Kimberly Brehm" userId="8c2b6ab9-3f19-41de-a892-34e3c36865ec" providerId="ADAL" clId="{A4630F6F-13FA-4460-B003-37DCDDCA94DB}" dt="2020-02-20T17:10:21.949" v="713"/>
          <ac:inkMkLst>
            <pc:docMk/>
            <pc:sldMk cId="979538360" sldId="270"/>
            <ac:inkMk id="39" creationId="{F11A20F7-6CD2-43DE-AA54-A789B4742079}"/>
          </ac:inkMkLst>
        </pc:inkChg>
        <pc:inkChg chg="del">
          <ac:chgData name="Kimberly Brehm" userId="8c2b6ab9-3f19-41de-a892-34e3c36865ec" providerId="ADAL" clId="{A4630F6F-13FA-4460-B003-37DCDDCA94DB}" dt="2020-02-20T17:10:21.900" v="673"/>
          <ac:inkMkLst>
            <pc:docMk/>
            <pc:sldMk cId="979538360" sldId="270"/>
            <ac:inkMk id="40" creationId="{7C0172E0-4DDC-4717-AFEB-0D7A32B7EB07}"/>
          </ac:inkMkLst>
        </pc:inkChg>
        <pc:inkChg chg="del">
          <ac:chgData name="Kimberly Brehm" userId="8c2b6ab9-3f19-41de-a892-34e3c36865ec" providerId="ADAL" clId="{A4630F6F-13FA-4460-B003-37DCDDCA94DB}" dt="2020-02-20T17:10:21.874" v="651"/>
          <ac:inkMkLst>
            <pc:docMk/>
            <pc:sldMk cId="979538360" sldId="270"/>
            <ac:inkMk id="41" creationId="{FABE15C5-5555-4226-9582-0C5D42090F87}"/>
          </ac:inkMkLst>
        </pc:inkChg>
        <pc:inkChg chg="del">
          <ac:chgData name="Kimberly Brehm" userId="8c2b6ab9-3f19-41de-a892-34e3c36865ec" providerId="ADAL" clId="{A4630F6F-13FA-4460-B003-37DCDDCA94DB}" dt="2020-02-20T17:10:21.926" v="694"/>
          <ac:inkMkLst>
            <pc:docMk/>
            <pc:sldMk cId="979538360" sldId="270"/>
            <ac:inkMk id="42" creationId="{9C176631-1792-4ADE-8D54-BEF9B61FA71F}"/>
          </ac:inkMkLst>
        </pc:inkChg>
        <pc:inkChg chg="del">
          <ac:chgData name="Kimberly Brehm" userId="8c2b6ab9-3f19-41de-a892-34e3c36865ec" providerId="ADAL" clId="{A4630F6F-13FA-4460-B003-37DCDDCA94DB}" dt="2020-02-20T17:10:21.876" v="652"/>
          <ac:inkMkLst>
            <pc:docMk/>
            <pc:sldMk cId="979538360" sldId="270"/>
            <ac:inkMk id="43" creationId="{766ACAA6-6395-4E10-84C4-BBD839EAA774}"/>
          </ac:inkMkLst>
        </pc:inkChg>
        <pc:inkChg chg="del">
          <ac:chgData name="Kimberly Brehm" userId="8c2b6ab9-3f19-41de-a892-34e3c36865ec" providerId="ADAL" clId="{A4630F6F-13FA-4460-B003-37DCDDCA94DB}" dt="2020-02-20T17:10:21.888" v="663"/>
          <ac:inkMkLst>
            <pc:docMk/>
            <pc:sldMk cId="979538360" sldId="270"/>
            <ac:inkMk id="44" creationId="{8D298726-39F4-4964-9489-66852C822977}"/>
          </ac:inkMkLst>
        </pc:inkChg>
        <pc:inkChg chg="del">
          <ac:chgData name="Kimberly Brehm" userId="8c2b6ab9-3f19-41de-a892-34e3c36865ec" providerId="ADAL" clId="{A4630F6F-13FA-4460-B003-37DCDDCA94DB}" dt="2020-02-20T17:10:21.897" v="670"/>
          <ac:inkMkLst>
            <pc:docMk/>
            <pc:sldMk cId="979538360" sldId="270"/>
            <ac:inkMk id="45" creationId="{EDB9FAB3-957D-4D45-B36F-A507B98F8B6B}"/>
          </ac:inkMkLst>
        </pc:inkChg>
        <pc:inkChg chg="del mod">
          <ac:chgData name="Kimberly Brehm" userId="8c2b6ab9-3f19-41de-a892-34e3c36865ec" providerId="ADAL" clId="{A4630F6F-13FA-4460-B003-37DCDDCA94DB}" dt="2020-02-20T17:10:21.938" v="704"/>
          <ac:inkMkLst>
            <pc:docMk/>
            <pc:sldMk cId="979538360" sldId="270"/>
            <ac:inkMk id="46" creationId="{AC8F5F41-07DE-45E3-B1C4-6345B39E0407}"/>
          </ac:inkMkLst>
        </pc:inkChg>
        <pc:inkChg chg="del mod">
          <ac:chgData name="Kimberly Brehm" userId="8c2b6ab9-3f19-41de-a892-34e3c36865ec" providerId="ADAL" clId="{A4630F6F-13FA-4460-B003-37DCDDCA94DB}" dt="2020-02-20T17:10:21.934" v="701"/>
          <ac:inkMkLst>
            <pc:docMk/>
            <pc:sldMk cId="979538360" sldId="270"/>
            <ac:inkMk id="47" creationId="{64343CB6-6540-482E-927A-22D220C495C0}"/>
          </ac:inkMkLst>
        </pc:inkChg>
        <pc:inkChg chg="del">
          <ac:chgData name="Kimberly Brehm" userId="8c2b6ab9-3f19-41de-a892-34e3c36865ec" providerId="ADAL" clId="{A4630F6F-13FA-4460-B003-37DCDDCA94DB}" dt="2020-02-20T17:10:21.905" v="677"/>
          <ac:inkMkLst>
            <pc:docMk/>
            <pc:sldMk cId="979538360" sldId="270"/>
            <ac:inkMk id="48" creationId="{CEC137A5-2BF3-4B85-8EAC-EAA8AC2430B9}"/>
          </ac:inkMkLst>
        </pc:inkChg>
        <pc:inkChg chg="del">
          <ac:chgData name="Kimberly Brehm" userId="8c2b6ab9-3f19-41de-a892-34e3c36865ec" providerId="ADAL" clId="{A4630F6F-13FA-4460-B003-37DCDDCA94DB}" dt="2020-02-20T17:10:21.893" v="667"/>
          <ac:inkMkLst>
            <pc:docMk/>
            <pc:sldMk cId="979538360" sldId="270"/>
            <ac:inkMk id="49" creationId="{FE9A776E-6CE6-4BE2-8859-D534783D1A0B}"/>
          </ac:inkMkLst>
        </pc:inkChg>
        <pc:inkChg chg="del">
          <ac:chgData name="Kimberly Brehm" userId="8c2b6ab9-3f19-41de-a892-34e3c36865ec" providerId="ADAL" clId="{A4630F6F-13FA-4460-B003-37DCDDCA94DB}" dt="2020-02-20T17:10:21.881" v="657"/>
          <ac:inkMkLst>
            <pc:docMk/>
            <pc:sldMk cId="979538360" sldId="270"/>
            <ac:inkMk id="50" creationId="{CBDE1C9C-805D-4724-BEE5-71D3DE95001E}"/>
          </ac:inkMkLst>
        </pc:inkChg>
        <pc:inkChg chg="del">
          <ac:chgData name="Kimberly Brehm" userId="8c2b6ab9-3f19-41de-a892-34e3c36865ec" providerId="ADAL" clId="{A4630F6F-13FA-4460-B003-37DCDDCA94DB}" dt="2020-02-20T17:10:21.899" v="672"/>
          <ac:inkMkLst>
            <pc:docMk/>
            <pc:sldMk cId="979538360" sldId="270"/>
            <ac:inkMk id="51" creationId="{F81A38BC-783D-40D1-A57B-3B11CEC83A57}"/>
          </ac:inkMkLst>
        </pc:inkChg>
        <pc:inkChg chg="del">
          <ac:chgData name="Kimberly Brehm" userId="8c2b6ab9-3f19-41de-a892-34e3c36865ec" providerId="ADAL" clId="{A4630F6F-13FA-4460-B003-37DCDDCA94DB}" dt="2020-02-20T17:10:21.890" v="665"/>
          <ac:inkMkLst>
            <pc:docMk/>
            <pc:sldMk cId="979538360" sldId="270"/>
            <ac:inkMk id="52" creationId="{8D29284C-81C7-44BA-8EDE-E35A7D06B8F0}"/>
          </ac:inkMkLst>
        </pc:inkChg>
        <pc:inkChg chg="del mod">
          <ac:chgData name="Kimberly Brehm" userId="8c2b6ab9-3f19-41de-a892-34e3c36865ec" providerId="ADAL" clId="{A4630F6F-13FA-4460-B003-37DCDDCA94DB}" dt="2020-02-20T17:10:21.942" v="708"/>
          <ac:inkMkLst>
            <pc:docMk/>
            <pc:sldMk cId="979538360" sldId="270"/>
            <ac:inkMk id="53" creationId="{FD00775E-8B75-4ACA-92D7-0BA007143816}"/>
          </ac:inkMkLst>
        </pc:inkChg>
        <pc:inkChg chg="del">
          <ac:chgData name="Kimberly Brehm" userId="8c2b6ab9-3f19-41de-a892-34e3c36865ec" providerId="ADAL" clId="{A4630F6F-13FA-4460-B003-37DCDDCA94DB}" dt="2020-02-20T17:10:21.903" v="675"/>
          <ac:inkMkLst>
            <pc:docMk/>
            <pc:sldMk cId="979538360" sldId="270"/>
            <ac:inkMk id="54" creationId="{A1641A74-8D85-462B-BC46-5B81C08A70EB}"/>
          </ac:inkMkLst>
        </pc:inkChg>
        <pc:inkChg chg="del">
          <ac:chgData name="Kimberly Brehm" userId="8c2b6ab9-3f19-41de-a892-34e3c36865ec" providerId="ADAL" clId="{A4630F6F-13FA-4460-B003-37DCDDCA94DB}" dt="2020-02-20T17:10:21.895" v="669"/>
          <ac:inkMkLst>
            <pc:docMk/>
            <pc:sldMk cId="979538360" sldId="270"/>
            <ac:inkMk id="55" creationId="{2464DA64-F1D2-48FE-9EFE-D9BE9D645D4D}"/>
          </ac:inkMkLst>
        </pc:inkChg>
        <pc:inkChg chg="del mod">
          <ac:chgData name="Kimberly Brehm" userId="8c2b6ab9-3f19-41de-a892-34e3c36865ec" providerId="ADAL" clId="{A4630F6F-13FA-4460-B003-37DCDDCA94DB}" dt="2020-02-20T17:10:21.939" v="705"/>
          <ac:inkMkLst>
            <pc:docMk/>
            <pc:sldMk cId="979538360" sldId="270"/>
            <ac:inkMk id="56" creationId="{3225DD45-9298-4410-9C11-574CDBBAAD38}"/>
          </ac:inkMkLst>
        </pc:inkChg>
        <pc:inkChg chg="del">
          <ac:chgData name="Kimberly Brehm" userId="8c2b6ab9-3f19-41de-a892-34e3c36865ec" providerId="ADAL" clId="{A4630F6F-13FA-4460-B003-37DCDDCA94DB}" dt="2020-02-20T17:10:21.936" v="703"/>
          <ac:inkMkLst>
            <pc:docMk/>
            <pc:sldMk cId="979538360" sldId="270"/>
            <ac:inkMk id="57" creationId="{36906E9F-4358-439A-A396-A8F932AC33BC}"/>
          </ac:inkMkLst>
        </pc:inkChg>
        <pc:inkChg chg="del">
          <ac:chgData name="Kimberly Brehm" userId="8c2b6ab9-3f19-41de-a892-34e3c36865ec" providerId="ADAL" clId="{A4630F6F-13FA-4460-B003-37DCDDCA94DB}" dt="2020-02-20T17:10:21.880" v="656"/>
          <ac:inkMkLst>
            <pc:docMk/>
            <pc:sldMk cId="979538360" sldId="270"/>
            <ac:inkMk id="58" creationId="{AFB1F9D1-A622-4C8B-9D33-509058A32CF4}"/>
          </ac:inkMkLst>
        </pc:inkChg>
        <pc:inkChg chg="del mod">
          <ac:chgData name="Kimberly Brehm" userId="8c2b6ab9-3f19-41de-a892-34e3c36865ec" providerId="ADAL" clId="{A4630F6F-13FA-4460-B003-37DCDDCA94DB}" dt="2020-02-20T17:10:21.931" v="698"/>
          <ac:inkMkLst>
            <pc:docMk/>
            <pc:sldMk cId="979538360" sldId="270"/>
            <ac:inkMk id="59" creationId="{515526AB-E5E5-4389-AF55-3D0F2BEDC5E2}"/>
          </ac:inkMkLst>
        </pc:inkChg>
        <pc:inkChg chg="del">
          <ac:chgData name="Kimberly Brehm" userId="8c2b6ab9-3f19-41de-a892-34e3c36865ec" providerId="ADAL" clId="{A4630F6F-13FA-4460-B003-37DCDDCA94DB}" dt="2020-02-20T17:10:21.911" v="682"/>
          <ac:inkMkLst>
            <pc:docMk/>
            <pc:sldMk cId="979538360" sldId="270"/>
            <ac:inkMk id="60" creationId="{7B798BF3-51CA-4DBC-961E-9E2FA1855604}"/>
          </ac:inkMkLst>
        </pc:inkChg>
        <pc:inkChg chg="del">
          <ac:chgData name="Kimberly Brehm" userId="8c2b6ab9-3f19-41de-a892-34e3c36865ec" providerId="ADAL" clId="{A4630F6F-13FA-4460-B003-37DCDDCA94DB}" dt="2020-02-20T17:10:21.884" v="659"/>
          <ac:inkMkLst>
            <pc:docMk/>
            <pc:sldMk cId="979538360" sldId="270"/>
            <ac:inkMk id="61" creationId="{77947BE8-A0A8-4478-9CB6-2D4ED41048C2}"/>
          </ac:inkMkLst>
        </pc:inkChg>
        <pc:inkChg chg="del">
          <ac:chgData name="Kimberly Brehm" userId="8c2b6ab9-3f19-41de-a892-34e3c36865ec" providerId="ADAL" clId="{A4630F6F-13FA-4460-B003-37DCDDCA94DB}" dt="2020-02-20T17:10:21.916" v="686"/>
          <ac:inkMkLst>
            <pc:docMk/>
            <pc:sldMk cId="979538360" sldId="270"/>
            <ac:inkMk id="62" creationId="{FDD24979-6E9F-4355-82AB-DF14D38CF17A}"/>
          </ac:inkMkLst>
        </pc:inkChg>
        <pc:inkChg chg="del mod">
          <ac:chgData name="Kimberly Brehm" userId="8c2b6ab9-3f19-41de-a892-34e3c36865ec" providerId="ADAL" clId="{A4630F6F-13FA-4460-B003-37DCDDCA94DB}" dt="2020-02-20T17:10:21.950" v="714"/>
          <ac:inkMkLst>
            <pc:docMk/>
            <pc:sldMk cId="979538360" sldId="270"/>
            <ac:inkMk id="63" creationId="{D1AE609E-6BE6-4B5E-966E-C398042BCB41}"/>
          </ac:inkMkLst>
        </pc:inkChg>
        <pc:inkChg chg="del">
          <ac:chgData name="Kimberly Brehm" userId="8c2b6ab9-3f19-41de-a892-34e3c36865ec" providerId="ADAL" clId="{A4630F6F-13FA-4460-B003-37DCDDCA94DB}" dt="2020-02-20T17:10:21.941" v="707"/>
          <ac:inkMkLst>
            <pc:docMk/>
            <pc:sldMk cId="979538360" sldId="270"/>
            <ac:inkMk id="64" creationId="{88E88668-82FF-49EC-A68D-7611FB14BFE7}"/>
          </ac:inkMkLst>
        </pc:inkChg>
        <pc:inkChg chg="del">
          <ac:chgData name="Kimberly Brehm" userId="8c2b6ab9-3f19-41de-a892-34e3c36865ec" providerId="ADAL" clId="{A4630F6F-13FA-4460-B003-37DCDDCA94DB}" dt="2020-02-20T17:10:21.887" v="662"/>
          <ac:inkMkLst>
            <pc:docMk/>
            <pc:sldMk cId="979538360" sldId="270"/>
            <ac:inkMk id="65" creationId="{4D5EBD84-450B-4BF3-AF1A-35F9EC6E4511}"/>
          </ac:inkMkLst>
        </pc:inkChg>
        <pc:inkChg chg="del">
          <ac:chgData name="Kimberly Brehm" userId="8c2b6ab9-3f19-41de-a892-34e3c36865ec" providerId="ADAL" clId="{A4630F6F-13FA-4460-B003-37DCDDCA94DB}" dt="2020-02-20T17:10:21.924" v="693"/>
          <ac:inkMkLst>
            <pc:docMk/>
            <pc:sldMk cId="979538360" sldId="270"/>
            <ac:inkMk id="66" creationId="{5EB2DE14-8CE1-4CAA-9367-3CB39BAB9CFE}"/>
          </ac:inkMkLst>
        </pc:inkChg>
        <pc:inkChg chg="del">
          <ac:chgData name="Kimberly Brehm" userId="8c2b6ab9-3f19-41de-a892-34e3c36865ec" providerId="ADAL" clId="{A4630F6F-13FA-4460-B003-37DCDDCA94DB}" dt="2020-02-20T17:10:21.946" v="711"/>
          <ac:inkMkLst>
            <pc:docMk/>
            <pc:sldMk cId="979538360" sldId="270"/>
            <ac:inkMk id="67" creationId="{46C0196C-46B2-4255-9687-691EADB694F2}"/>
          </ac:inkMkLst>
        </pc:inkChg>
        <pc:inkChg chg="del">
          <ac:chgData name="Kimberly Brehm" userId="8c2b6ab9-3f19-41de-a892-34e3c36865ec" providerId="ADAL" clId="{A4630F6F-13FA-4460-B003-37DCDDCA94DB}" dt="2020-02-20T17:10:21.910" v="681"/>
          <ac:inkMkLst>
            <pc:docMk/>
            <pc:sldMk cId="979538360" sldId="270"/>
            <ac:inkMk id="68" creationId="{9CB15033-0D83-4706-8208-AF1DB4C4AFDF}"/>
          </ac:inkMkLst>
        </pc:inkChg>
        <pc:inkChg chg="del">
          <ac:chgData name="Kimberly Brehm" userId="8c2b6ab9-3f19-41de-a892-34e3c36865ec" providerId="ADAL" clId="{A4630F6F-13FA-4460-B003-37DCDDCA94DB}" dt="2020-02-20T17:10:21.891" v="666"/>
          <ac:inkMkLst>
            <pc:docMk/>
            <pc:sldMk cId="979538360" sldId="270"/>
            <ac:inkMk id="69" creationId="{F148439B-ED1C-4B9D-B996-3B5309053319}"/>
          </ac:inkMkLst>
        </pc:inkChg>
        <pc:inkChg chg="del">
          <ac:chgData name="Kimberly Brehm" userId="8c2b6ab9-3f19-41de-a892-34e3c36865ec" providerId="ADAL" clId="{A4630F6F-13FA-4460-B003-37DCDDCA94DB}" dt="2020-02-20T17:10:21.908" v="679"/>
          <ac:inkMkLst>
            <pc:docMk/>
            <pc:sldMk cId="979538360" sldId="270"/>
            <ac:inkMk id="70" creationId="{63E66FDC-4055-46A3-9D69-F3B6250576BE}"/>
          </ac:inkMkLst>
        </pc:inkChg>
        <pc:inkChg chg="del">
          <ac:chgData name="Kimberly Brehm" userId="8c2b6ab9-3f19-41de-a892-34e3c36865ec" providerId="ADAL" clId="{A4630F6F-13FA-4460-B003-37DCDDCA94DB}" dt="2020-02-20T17:10:21.921" v="690"/>
          <ac:inkMkLst>
            <pc:docMk/>
            <pc:sldMk cId="979538360" sldId="270"/>
            <ac:inkMk id="71" creationId="{C25AFE76-7697-4726-91CA-BC516A3F5EC4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57" creationId="{15B04FBA-FA0C-4134-B6FC-67A45F19049C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58" creationId="{FCA7F17B-8954-43EF-8CBC-FABDF599B905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59" creationId="{4D220E1C-D984-4F8B-BCB0-32BB5B42EC9D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0" creationId="{1183716B-E80D-4436-8DDC-A2AE92402FA4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1" creationId="{104E8F90-EC43-43FD-879D-474CA9F786DD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2" creationId="{89FBB7B8-E9A9-4B2E-BB8F-9EDB75AF36B0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3" creationId="{EE856037-7C27-41DF-9366-E02543348588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4" creationId="{7537795C-13FF-4311-8FD6-8B4EDC749A3D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5" creationId="{5ED6119A-EC43-463B-BF1A-2785693DC32E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6" creationId="{D4A9F4B9-F1D2-4E16-8F20-7AC4FB3627EB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7" creationId="{B27FD098-ECDD-4D64-B2B0-C5C42E9D7926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8" creationId="{4178FF0D-5218-4A0E-85E4-2307E68BC493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69" creationId="{3A764634-829E-4BFB-9477-DBB67B3DD3EF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0" creationId="{EC987518-E71D-4FD2-9262-DFA0ACD37CB6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1" creationId="{E7A2E81E-D958-4BDB-B65A-9131158826CA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2" creationId="{EAFF8460-126C-43FA-9BEF-B5E7F00758CE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3" creationId="{8B09A740-845C-4572-9297-D53B8F862AF4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4" creationId="{A2E3C1F7-8F62-479A-8169-D0A3F10BEAF7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5" creationId="{64002AF9-CB7C-4F36-886C-9E626FE717B2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6" creationId="{65FAC29F-D29E-4FD2-A0E5-74B475B2E5F5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7" creationId="{3F9D0E85-BDF0-4360-A855-B7BF7BCA9550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8" creationId="{8304F7D4-2CA4-485F-B247-228FFEC7E029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79" creationId="{8799970B-1B86-49BB-B82C-299C1A4E672F}"/>
          </ac:inkMkLst>
        </pc:inkChg>
        <pc:inkChg chg="add mod">
          <ac:chgData name="Kimberly Brehm" userId="8c2b6ab9-3f19-41de-a892-34e3c36865ec" providerId="ADAL" clId="{A4630F6F-13FA-4460-B003-37DCDDCA94DB}" dt="2020-02-20T17:10:41.854" v="742"/>
          <ac:inkMkLst>
            <pc:docMk/>
            <pc:sldMk cId="979538360" sldId="270"/>
            <ac:inkMk id="180" creationId="{0492FDF7-8B9A-4BF7-8BBE-039F82CD1E53}"/>
          </ac:inkMkLst>
        </pc:inkChg>
        <pc:inkChg chg="add mod">
          <ac:chgData name="Kimberly Brehm" userId="8c2b6ab9-3f19-41de-a892-34e3c36865ec" providerId="ADAL" clId="{A4630F6F-13FA-4460-B003-37DCDDCA94DB}" dt="2020-02-20T17:10:42.916" v="744"/>
          <ac:inkMkLst>
            <pc:docMk/>
            <pc:sldMk cId="979538360" sldId="270"/>
            <ac:inkMk id="181" creationId="{A29E4FD0-B953-4B28-AA6C-75D4E437BD79}"/>
          </ac:inkMkLst>
        </pc:inkChg>
        <pc:inkChg chg="add mod">
          <ac:chgData name="Kimberly Brehm" userId="8c2b6ab9-3f19-41de-a892-34e3c36865ec" providerId="ADAL" clId="{A4630F6F-13FA-4460-B003-37DCDDCA94DB}" dt="2020-02-20T17:10:42.916" v="744"/>
          <ac:inkMkLst>
            <pc:docMk/>
            <pc:sldMk cId="979538360" sldId="270"/>
            <ac:inkMk id="182" creationId="{F531E7BE-F2F6-4FCC-8DD4-2DBC0992043E}"/>
          </ac:inkMkLst>
        </pc:inkChg>
        <pc:inkChg chg="add mod">
          <ac:chgData name="Kimberly Brehm" userId="8c2b6ab9-3f19-41de-a892-34e3c36865ec" providerId="ADAL" clId="{A4630F6F-13FA-4460-B003-37DCDDCA94DB}" dt="2020-02-20T17:10:42.916" v="744"/>
          <ac:inkMkLst>
            <pc:docMk/>
            <pc:sldMk cId="979538360" sldId="270"/>
            <ac:inkMk id="189" creationId="{2790B205-C33A-4E2A-B23C-E73AF6FBC7A9}"/>
          </ac:inkMkLst>
        </pc:inkChg>
        <pc:inkChg chg="add mod">
          <ac:chgData name="Kimberly Brehm" userId="8c2b6ab9-3f19-41de-a892-34e3c36865ec" providerId="ADAL" clId="{A4630F6F-13FA-4460-B003-37DCDDCA94DB}" dt="2020-02-20T17:10:57.377" v="754"/>
          <ac:inkMkLst>
            <pc:docMk/>
            <pc:sldMk cId="979538360" sldId="270"/>
            <ac:inkMk id="191" creationId="{3EEE506D-BD8F-46C0-99D8-4564E55707B6}"/>
          </ac:inkMkLst>
        </pc:inkChg>
        <pc:inkChg chg="add mod">
          <ac:chgData name="Kimberly Brehm" userId="8c2b6ab9-3f19-41de-a892-34e3c36865ec" providerId="ADAL" clId="{A4630F6F-13FA-4460-B003-37DCDDCA94DB}" dt="2020-02-20T17:10:57.377" v="754"/>
          <ac:inkMkLst>
            <pc:docMk/>
            <pc:sldMk cId="979538360" sldId="270"/>
            <ac:inkMk id="192" creationId="{6ECF8050-2C23-4106-B9E3-11E6159F754E}"/>
          </ac:inkMkLst>
        </pc:inkChg>
        <pc:inkChg chg="add mod">
          <ac:chgData name="Kimberly Brehm" userId="8c2b6ab9-3f19-41de-a892-34e3c36865ec" providerId="ADAL" clId="{A4630F6F-13FA-4460-B003-37DCDDCA94DB}" dt="2020-02-20T17:10:52.174" v="750"/>
          <ac:inkMkLst>
            <pc:docMk/>
            <pc:sldMk cId="979538360" sldId="270"/>
            <ac:inkMk id="194" creationId="{DC854830-71EA-4384-BE15-3ADF542BD78F}"/>
          </ac:inkMkLst>
        </pc:inkChg>
        <pc:inkChg chg="add mod">
          <ac:chgData name="Kimberly Brehm" userId="8c2b6ab9-3f19-41de-a892-34e3c36865ec" providerId="ADAL" clId="{A4630F6F-13FA-4460-B003-37DCDDCA94DB}" dt="2020-02-20T17:10:52.174" v="750"/>
          <ac:inkMkLst>
            <pc:docMk/>
            <pc:sldMk cId="979538360" sldId="270"/>
            <ac:inkMk id="195" creationId="{855CAAAC-169A-4508-870F-11A1AC4F90A8}"/>
          </ac:inkMkLst>
        </pc:inkChg>
        <pc:inkChg chg="add mod">
          <ac:chgData name="Kimberly Brehm" userId="8c2b6ab9-3f19-41de-a892-34e3c36865ec" providerId="ADAL" clId="{A4630F6F-13FA-4460-B003-37DCDDCA94DB}" dt="2020-02-20T17:10:57.377" v="754"/>
          <ac:inkMkLst>
            <pc:docMk/>
            <pc:sldMk cId="979538360" sldId="270"/>
            <ac:inkMk id="197" creationId="{36E1259D-F951-49D6-BEBE-6A1EF6A86C3E}"/>
          </ac:inkMkLst>
        </pc:inkChg>
        <pc:inkChg chg="add mod">
          <ac:chgData name="Kimberly Brehm" userId="8c2b6ab9-3f19-41de-a892-34e3c36865ec" providerId="ADAL" clId="{A4630F6F-13FA-4460-B003-37DCDDCA94DB}" dt="2020-02-20T17:10:57.377" v="754"/>
          <ac:inkMkLst>
            <pc:docMk/>
            <pc:sldMk cId="979538360" sldId="270"/>
            <ac:inkMk id="198" creationId="{39E0E086-5F90-4BE2-9013-CBEE151275A2}"/>
          </ac:inkMkLst>
        </pc:inkChg>
        <pc:inkChg chg="add mod">
          <ac:chgData name="Kimberly Brehm" userId="8c2b6ab9-3f19-41de-a892-34e3c36865ec" providerId="ADAL" clId="{A4630F6F-13FA-4460-B003-37DCDDCA94DB}" dt="2020-02-20T17:10:57.377" v="754"/>
          <ac:inkMkLst>
            <pc:docMk/>
            <pc:sldMk cId="979538360" sldId="270"/>
            <ac:inkMk id="199" creationId="{DDDCD690-0403-4232-BC78-B2E73BD0EEDE}"/>
          </ac:inkMkLst>
        </pc:inkChg>
        <pc:inkChg chg="add mod">
          <ac:chgData name="Kimberly Brehm" userId="8c2b6ab9-3f19-41de-a892-34e3c36865ec" providerId="ADAL" clId="{A4630F6F-13FA-4460-B003-37DCDDCA94DB}" dt="2020-02-20T17:11:07.492" v="763"/>
          <ac:inkMkLst>
            <pc:docMk/>
            <pc:sldMk cId="979538360" sldId="270"/>
            <ac:inkMk id="202" creationId="{C55FDF97-F32D-476E-921D-E646B2487B54}"/>
          </ac:inkMkLst>
        </pc:inkChg>
        <pc:inkChg chg="add mod">
          <ac:chgData name="Kimberly Brehm" userId="8c2b6ab9-3f19-41de-a892-34e3c36865ec" providerId="ADAL" clId="{A4630F6F-13FA-4460-B003-37DCDDCA94DB}" dt="2020-02-20T17:11:07.492" v="763"/>
          <ac:inkMkLst>
            <pc:docMk/>
            <pc:sldMk cId="979538360" sldId="270"/>
            <ac:inkMk id="203" creationId="{C70FBE6A-EF1A-45F6-8E5B-9440758B53F8}"/>
          </ac:inkMkLst>
        </pc:inkChg>
        <pc:inkChg chg="add mod">
          <ac:chgData name="Kimberly Brehm" userId="8c2b6ab9-3f19-41de-a892-34e3c36865ec" providerId="ADAL" clId="{A4630F6F-13FA-4460-B003-37DCDDCA94DB}" dt="2020-02-20T17:11:07.492" v="763"/>
          <ac:inkMkLst>
            <pc:docMk/>
            <pc:sldMk cId="979538360" sldId="270"/>
            <ac:inkMk id="204" creationId="{C98CE818-FC2F-4A55-8118-954FDF3EE093}"/>
          </ac:inkMkLst>
        </pc:inkChg>
        <pc:inkChg chg="add">
          <ac:chgData name="Kimberly Brehm" userId="8c2b6ab9-3f19-41de-a892-34e3c36865ec" providerId="ADAL" clId="{A4630F6F-13FA-4460-B003-37DCDDCA94DB}" dt="2020-02-20T17:11:04.543" v="759" actId="9405"/>
          <ac:inkMkLst>
            <pc:docMk/>
            <pc:sldMk cId="979538360" sldId="270"/>
            <ac:inkMk id="206" creationId="{60B070B7-F868-4FD1-954C-C238966BF6B0}"/>
          </ac:inkMkLst>
        </pc:inkChg>
        <pc:inkChg chg="add del mod">
          <ac:chgData name="Kimberly Brehm" userId="8c2b6ab9-3f19-41de-a892-34e3c36865ec" providerId="ADAL" clId="{A4630F6F-13FA-4460-B003-37DCDDCA94DB}" dt="2020-02-20T17:12:37.973" v="781"/>
          <ac:inkMkLst>
            <pc:docMk/>
            <pc:sldMk cId="979538360" sldId="270"/>
            <ac:inkMk id="207" creationId="{CFCBBFFB-B18D-491E-8CE7-42E845EC14D6}"/>
          </ac:inkMkLst>
        </pc:inkChg>
        <pc:inkChg chg="add mod">
          <ac:chgData name="Kimberly Brehm" userId="8c2b6ab9-3f19-41de-a892-34e3c36865ec" providerId="ADAL" clId="{A4630F6F-13FA-4460-B003-37DCDDCA94DB}" dt="2020-02-20T17:11:07.492" v="763"/>
          <ac:inkMkLst>
            <pc:docMk/>
            <pc:sldMk cId="979538360" sldId="270"/>
            <ac:inkMk id="208" creationId="{19B41989-6A89-4C2E-AD5C-9D3E8CE83628}"/>
          </ac:inkMkLst>
        </pc:inkChg>
        <pc:inkChg chg="add del mod">
          <ac:chgData name="Kimberly Brehm" userId="8c2b6ab9-3f19-41de-a892-34e3c36865ec" providerId="ADAL" clId="{A4630F6F-13FA-4460-B003-37DCDDCA94DB}" dt="2020-02-20T17:12:37.970" v="780"/>
          <ac:inkMkLst>
            <pc:docMk/>
            <pc:sldMk cId="979538360" sldId="270"/>
            <ac:inkMk id="209" creationId="{3717052E-2DAE-49A5-9858-0FEF7BA1B78D}"/>
          </ac:inkMkLst>
        </pc:inkChg>
        <pc:inkChg chg="add del">
          <ac:chgData name="Kimberly Brehm" userId="8c2b6ab9-3f19-41de-a892-34e3c36865ec" providerId="ADAL" clId="{A4630F6F-13FA-4460-B003-37DCDDCA94DB}" dt="2020-02-20T17:12:42.249" v="783"/>
          <ac:inkMkLst>
            <pc:docMk/>
            <pc:sldMk cId="979538360" sldId="270"/>
            <ac:inkMk id="212" creationId="{68F670C2-F264-4095-AAFF-AC044B32447B}"/>
          </ac:inkMkLst>
        </pc:inkChg>
        <pc:inkChg chg="add mod">
          <ac:chgData name="Kimberly Brehm" userId="8c2b6ab9-3f19-41de-a892-34e3c36865ec" providerId="ADAL" clId="{A4630F6F-13FA-4460-B003-37DCDDCA94DB}" dt="2020-02-20T17:12:46.428" v="786"/>
          <ac:inkMkLst>
            <pc:docMk/>
            <pc:sldMk cId="979538360" sldId="270"/>
            <ac:inkMk id="213" creationId="{568790B9-9DB9-4BC6-B135-04EFCD652246}"/>
          </ac:inkMkLst>
        </pc:inkChg>
        <pc:inkChg chg="add mod">
          <ac:chgData name="Kimberly Brehm" userId="8c2b6ab9-3f19-41de-a892-34e3c36865ec" providerId="ADAL" clId="{A4630F6F-13FA-4460-B003-37DCDDCA94DB}" dt="2020-02-20T17:12:46.428" v="786"/>
          <ac:inkMkLst>
            <pc:docMk/>
            <pc:sldMk cId="979538360" sldId="270"/>
            <ac:inkMk id="214" creationId="{E8D79F44-D3F1-4D21-8604-7567A3D24452}"/>
          </ac:inkMkLst>
        </pc:inkChg>
        <pc:inkChg chg="add">
          <ac:chgData name="Kimberly Brehm" userId="8c2b6ab9-3f19-41de-a892-34e3c36865ec" providerId="ADAL" clId="{A4630F6F-13FA-4460-B003-37DCDDCA94DB}" dt="2020-02-20T17:27:41.614" v="804"/>
          <ac:inkMkLst>
            <pc:docMk/>
            <pc:sldMk cId="979538360" sldId="270"/>
            <ac:inkMk id="216" creationId="{E5AA5FBA-63CA-4352-BE6D-38FB88EC184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7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39 118 2400 0 0,'0'0'119'0'0,"0"0"-5"0"0,0 0 5 0 0,0 0 30 0 0,0 0 119 0 0,0 0 34 0 0,0 0-4 0 0,0 0-16 0 0,0 0-82 0 0,0 0-11 0 0,-5 3 2 0 0,-16 11 1 0 0,19-14-154 0 0,1 1 1 0 0,0 0 0 0 0,0 0 0 0 0,1 1 0 0 0,-1-1-1 0 0,0 0 1 0 0,0 0 0 0 0,1 0 0 0 0,-1 0 0 0 0,0 1 0 0 0,1-1-1 0 0,-1 0 1 0 0,1 1 0 0 0,0-1 0 0 0,-1 1 0 0 0,1-1-1 0 0,0 0 1 0 0,0 1 0 0 0,0-1 0 0 0,0 1 0 0 0,0-1 0 0 0,0 0-1 0 0,0 1 1 0 0,0 0-39 0 0,1 3-1 0 0,-1 2 61 0 0,-1 1 47 0 0,1 1-1 0 0,0-1 1 0 0,1 0-1 0 0,0 0 1 0 0,0 0-1 0 0,1 0 1 0 0,0 0-1 0 0,2 3-106 0 0,21 72 421 0 0,-17-59-286 0 0,-1 1-1 0 0,-1 0 0 0 0,1 19-134 0 0,-1-13 97 0 0,-2-6-18 0 0,2 0-1 0 0,1-1 1 0 0,1 0-1 0 0,1-1 0 0 0,6 13-78 0 0,-2-13 883 0 0,1 0 0 0 0,10 14-883 0 0,-19-30 222 0 0,2 5 1346 0 0,-7-14-1543 0 0,0 0-1 0 0,1 0 1 0 0,-1 0-1 0 0,1 0 0 0 0,0 0 1 0 0,0 0-1 0 0,-1 0 1 0 0,1 0-1 0 0,0 0 1 0 0,1 0-1 0 0,-1 0 0 0 0,0 1 1 0 0,0-1-1 0 0,1 1 1 0 0,-1-1-1 0 0,1 1 0 0 0,1-2-24 0 0,15-20 185 0 0,-12 8-130 0 0,0 0 0 0 0,-1-1 0 0 0,3-13-55 0 0,8-27 43 0 0,-4 20 271 0 0,-2 0-1 0 0,-1 0 0 0 0,-2-4-313 0 0,-3 25 152 0 0,0-1-1 0 0,1 1 1 0 0,1 1 0 0 0,0-1-1 0 0,3-3-151 0 0,10-27 353 0 0,-15 38-271 0 0,-1 0 0 0 0,1 1 0 0 0,0-1 1 0 0,1 1-1 0 0,2-3-82 0 0,0 0 50 0 0,-7 9-46 0 0,1 0-1 0 0,-1 0 1 0 0,0-1-1 0 0,0 1 1 0 0,1 0-1 0 0,-1 0 1 0 0,0-1-1 0 0,0 1 1 0 0,1 0 0 0 0,-1 0-1 0 0,0 0 1 0 0,1 0-1 0 0,-1 0 1 0 0,0 0-1 0 0,1-1 1 0 0,-1 1-1 0 0,0 0 1 0 0,1 0-1 0 0,-1 0 1 0 0,0 0-1 0 0,1 0 1 0 0,-1 0-1 0 0,0 0 1 0 0,1 0-1 0 0,-1 0 1 0 0,0 1 0 0 0,1-1-1 0 0,-1 0 1 0 0,0 0-1 0 0,1 0 1 0 0,-1 0-1 0 0,0 0 1 0 0,0 1-1 0 0,1-1 1 0 0,-1 0-1 0 0,0 0 1 0 0,0 0-1 0 0,1 1 1 0 0,-1-1-1 0 0,0 0 1 0 0,0 0-1 0 0,1 1 1 0 0,-1-1 0 0 0,0 0-1 0 0,0 0 1 0 0,0 1-1 0 0,0-1 1 0 0,1 0-1 0 0,-1 1 1 0 0,0-1-1 0 0,0 1-3 0 0,10 20 30 0 0,-8-16-9 0 0,9 18-21 0 0,-2 1 0 0 0,-1 0 0 0 0,2 12 0 0 0,-4-11-5 0 0,2 0 0 0 0,1-1 0 0 0,6 11 5 0 0,-3-11-20 0 0,1-1 0 0 0,1 0 0 0 0,1-1 0 0 0,1-1 0 0 0,4 3 20 0 0,-7-4-8 0 0,-12-17 8 0 0,1-1 0 0 0,-1 1-1 0 0,1 0 1 0 0,-1-1 0 0 0,1 0 0 0 0,0 1 0 0 0,0-1-1 0 0,0 0 1 0 0,0 0 0 0 0,0 0 0 0 0,0 0 0 0 0,3 1 0 0 0,13 9 3 0 0,-15-9-3 0 0,0 0 1 0 0,0-1 0 0 0,1 0 0 0 0,-1 0 0 0 0,1 0 0 0 0,2 1-1 0 0,23 5 21 0 0,-27-7-20 0 0,-1-1 0 0 0,0 0 1 0 0,0 0-1 0 0,0 0 0 0 0,0 0 0 0 0,0 0 0 0 0,0 0 0 0 0,1 0 0 0 0,-1 0 0 0 0,0 0 0 0 0,0 0 0 0 0,0-1 1 0 0,0 1-1 0 0,0-1 0 0 0,0 1 0 0 0,0-1 0 0 0,0 1 0 0 0,0-1 0 0 0,0 1 0 0 0,0-1 0 0 0,0 0 1 0 0,0 1-1 0 0,0-1 0 0 0,0 0 0 0 0,-1 0-1 0 0,1 1 1 0 0,-1-1 0 0 0,1 0 1 0 0,-1 1-1 0 0,1 0 0 0 0,-1-1 1 0 0,1 1-1 0 0,0-1 0 0 0,-1 1 1 0 0,1 0-1 0 0,0-1 0 0 0,-1 1 0 0 0,1 0 1 0 0,0 0-1 0 0,-1-1 0 0 0,1 1 1 0 0,0 0-1 0 0,-1 0 0 0 0,1 0-1 0 0,0 0 2 0 0,0 0-1 0 0,0 0 0 0 0,-1-1 0 0 0,1 1 1 0 0,0 0-1 0 0,0 0 0 0 0,0-1 1 0 0,-1 1-1 0 0,1 0 0 0 0,0-1 0 0 0,0 1 1 0 0,-1-1-1 0 0,1 1 0 0 0,0-1 1 0 0,-1 1-1 0 0,1-1 0 0 0,0 0-1 0 0,4-7 1 0 0,0 0 0 0 0,0-1 0 0 0,-1 0 0 0 0,0 0 1 0 0,0 0-1 0 0,-1 0 0 0 0,-1 0 0 0 0,1-1 0 0 0,-1 1 0 0 0,-1-3-1 0 0,13-127 23 0 0,-8 92-29 0 0,-3-33 6 0 0,1 10-4 0 0,-3 37-2 0 0,0 11-5 0 0,1 0 0 0 0,1 0 1 0 0,2-5 10 0 0,-4 20-11 0 0,1 0 0 0 0,1 0 0 0 0,-1 0-1 0 0,1 0 1 0 0,0 1 0 0 0,1 0 0 0 0,-1-1 0 0 0,1 1 0 0 0,1 0 0 0 0,-1 1 0 0 0,6-6 11 0 0,-2-3-70 0 0,-8 13 69 0 0,1 1 0 0 0,-1-1 0 0 0,0 1 0 0 0,0-1 0 0 0,0 0 0 0 0,0 1 0 0 0,1-1 0 0 0,-1 1 0 0 0,0-1 0 0 0,1 1 0 0 0,-1 0 0 0 0,0-1 0 0 0,1 1 0 0 0,-1-1 0 0 0,0 1 0 0 0,1 0 0 0 0,-1-1 0 0 0,1 1 0 0 0,-1 0 0 0 0,1-1 0 0 0,-1 1 0 0 0,1 0 0 0 0,-1 0 0 0 0,1-1 0 0 0,-1 1 0 0 0,1 0 0 0 0,-1 0 0 0 0,1 0 0 0 0,-1 0 0 0 0,1 0 0 0 0,0 0 0 0 0,-1 0 0 0 0,1 0 0 0 0,-1 0 0 0 0,1 0 0 0 0,-1 0 0 0 0,1 0 0 0 0,-1 0 0 0 0,1 0 0 0 0,0 0 0 0 0,-1 1 0 0 0,1-1 0 0 0,-1 0 0 0 0,1 0 0 0 0,-1 1 0 0 0,1-1 1 0 0,-1 0-1 0 0,0 1 0 0 0,1-1 1 0 0,1 2-96 0 0,0-1 0 0 0,1 1 0 0 0,-1-1 0 0 0,0 1 0 0 0,0 0 0 0 0,-1 0 1 0 0,1 0-1 0 0,0 0 0 0 0,-1 0 0 0 0,1 0 0 0 0,-1 1 0 0 0,0-1 1 0 0,1 0-1 0 0,-1 1 0 0 0,0-1 0 0 0,-1 1 0 0 0,1-1 0 0 0,0 1 96 0 0,0 0-9354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1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80 4120 0 0,'9'-8'166'0'0,"-8"7"-111"0"0,0 0 1 0 0,0 0-1 0 0,1 0 0 0 0,-1 0 1 0 0,0 0-1 0 0,0 0 1 0 0,0 0-1 0 0,0-1 0 0 0,0 1 1 0 0,-1 0-1 0 0,1-1 1 0 0,0 1-1 0 0,0-1 0 0 0,-1 1 1 0 0,1-1-1 0 0,-1 1 0 0 0,0-1 1 0 0,1 1-1 0 0,-1-1 1 0 0,0 1-1 0 0,0-1 0 0 0,0 1 1 0 0,0-2-56 0 0,0 2 32 0 0,1 0 1 0 0,-1 0-1 0 0,0 0 0 0 0,1 1 1 0 0,-1-1-1 0 0,0 0 0 0 0,1 0 1 0 0,-1 0-1 0 0,1 0 0 0 0,0 1 1 0 0,-1-1-1 0 0,1 0 0 0 0,0 1 1 0 0,-1-1-1 0 0,2 0-32 0 0,-2 1 17 0 0,1-1 1 0 0,-1 1-1 0 0,1 0 1 0 0,-1 0-1 0 0,0-1 1 0 0,1 1-1 0 0,-1 0 1 0 0,0 0-1 0 0,1-1 1 0 0,-1 1-1 0 0,1 0 1 0 0,-1-1-1 0 0,0 1 1 0 0,0-1-1 0 0,1 1 1 0 0,-1 0-1 0 0,0-1 1 0 0,0 1-1 0 0,1-1 1 0 0,-1 1-1 0 0,0-1 1 0 0,0 1-1 0 0,0-1 1 0 0,0 1-1 0 0,0-1 1 0 0,0 1-1 0 0,0-1 1 0 0,0 1-1 0 0,0-1 1 0 0,0 1-1 0 0,0 0 1 0 0,0-1-1 0 0,0 1 1 0 0,0-1-1 0 0,0 1 1 0 0,0-1-1 0 0,-1 1 1 0 0,1-1-1 0 0,0 1 1 0 0,0-1-1 0 0,-1 1 1 0 0,1 0-1 0 0,0-1 1 0 0,0 1-1 0 0,-1 0 1 0 0,1-1-1 0 0,0 1 1 0 0,-1 0-1 0 0,1-1 1 0 0,-1 1-1 0 0,1 0 1 0 0,0-1-1 0 0,-1 1 0 0 0,1 0 1 0 0,-1 0-1 0 0,1 0 1 0 0,-1 0-1 0 0,1-1 1 0 0,-1 1-1 0 0,1 0-17 0 0,-1 0 299 0 0,2-3 648 0 0,-2 5-367 0 0,-17 13 138 0 0,9-12-676 0 0,-1 1 0 0 0,1 0-1 0 0,0 1 1 0 0,0 0 0 0 0,1 0 0 0 0,-1 0-1 0 0,1 1 1 0 0,1 1 0 0 0,-1 0-1 0 0,1 0 1 0 0,-6 7-42 0 0,12-12 6 0 0,-2 2 12 0 0,0 0 0 0 0,0 0 0 0 0,1 0 1 0 0,-1 0-1 0 0,1 0 0 0 0,0 1 0 0 0,1-1 0 0 0,-1 1 0 0 0,1 0 1 0 0,0-1-1 0 0,0 1 0 0 0,0 2-18 0 0,-5 15 96 0 0,6-21-70 0 0,-1 0-1 0 0,0 1 1 0 0,1-1-1 0 0,-1 1 1 0 0,1-1 0 0 0,-1 1-1 0 0,1-1 1 0 0,0 1 0 0 0,0 0-1 0 0,0-1 1 0 0,0 1 0 0 0,0-1-1 0 0,0 1 1 0 0,0-1 0 0 0,0 1-1 0 0,1 0 1 0 0,-1-1-1 0 0,0 1 1 0 0,1-1 0 0 0,-1 1-1 0 0,1-1 1 0 0,0 0 0 0 0,0 1-1 0 0,-1-1 1 0 0,1 0 0 0 0,1 2-26 0 0,11 20 324 0 0,-12-20-305 0 0,0-1 1 0 0,0 0-1 0 0,0 0 1 0 0,0 0-1 0 0,1 1 1 0 0,-1-1-1 0 0,0 0 1 0 0,1-1-1 0 0,0 1 1 0 0,-1 0-1 0 0,1 0 1 0 0,0-1-1 0 0,0 1 1 0 0,0-1-1 0 0,0 1 1 0 0,0-1-20 0 0,39 25 226 0 0,-31-18-135 0 0,1-1 0 0 0,0-1-1 0 0,12 6-90 0 0,-14-9 10 0 0,0 0-1 0 0,0 0 1 0 0,0-1-1 0 0,1 0 1 0 0,-1-1-1 0 0,1 0 1 0 0,5 0-10 0 0,69 11-271 0 0,-81-12 260 0 0,-1 0-1 0 0,0 0 1 0 0,0 1-1 0 0,0-1 1 0 0,0 1-1 0 0,1 0 1 0 0,-1 0-1 0 0,0-1 0 0 0,0 1 1 0 0,1 1 11 0 0,-2-1-3 0 0,0 0-1 0 0,0 0 1 0 0,1-1 0 0 0,-1 1 0 0 0,0-1-1 0 0,0 1 1 0 0,1-1 0 0 0,-1 1 0 0 0,0-1-1 0 0,0 0 1 0 0,1 0 0 0 0,-1 0-1 0 0,0 1 1 0 0,1-1 0 0 0,-1 0 0 0 0,0-1-1 0 0,1 1 1 0 0,-1 0 0 0 0,0 0 0 0 0,1-1-1 0 0,-1 1 4 0 0,8-2-36 0 0,-8 2 35 0 0,-1 0 1 0 0,0-1-1 0 0,0 1 0 0 0,1 0 1 0 0,-1 0-1 0 0,0 0 0 0 0,0 0 1 0 0,1 0-1 0 0,-1 0 1 0 0,0 0-1 0 0,1 0 0 0 0,-1 0 1 0 0,0 0-1 0 0,0 0 0 0 0,1 0 1 0 0,-1 1-1 0 0,0-1 0 0 0,0 0 1 0 0,1 0-1 0 0,-1 0 0 0 0,0 0 1 0 0,0 0-1 0 0,1 0 1 0 0,-1 1-1 0 0,0-1 0 0 0,0 0 1 0 0,0 0-1 0 0,1 0 0 0 0,-1 1 1 0 0,0-1-1 0 0,0 0 0 0 0,0 0 1 0 0,0 0-1 0 0,0 1 0 0 0,1-1 1 0 0,-1 0-1 0 0,0 0 1 0 0,0 1-1 0 0,0-1 0 0 0,0 0 1 0 0,0 1 0 0 0,-28 0 369 0 0,26-1-356 0 0,0 1 0 0 0,0-1 0 0 0,0 1 0 0 0,0 0 0 0 0,1 0 0 0 0,-1 0 0 0 0,0 0 0 0 0,0 0 1 0 0,0 0-1 0 0,1 1 0 0 0,-1-1 0 0 0,1 0 0 0 0,-1 1 0 0 0,0 0-13 0 0,-20 15 113 0 0,12-13-92 0 0,-1-1 0 0 0,0 1 0 0 0,0-2 0 0 0,0 0 0 0 0,-1 0 0 0 0,1-1 0 0 0,-5 0-21 0 0,-34 5 86 0 0,45-5-56 0 0,0-1 0 0 0,-1 0 0 0 0,1 0 0 0 0,0 0 0 0 0,-1-1 0 0 0,1 0-1 0 0,-2 0-29 0 0,-23-3-1725 0 0,29 4-6241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3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1 7232 0 0,'0'0'29'0'0,"-1"0"0"0"0,1 0 0 0 0,0 0 0 0 0,0 0 0 0 0,-1 0 0 0 0,1 0 0 0 0,0 0 0 0 0,0 0 0 0 0,-1 0 0 0 0,1 0 0 0 0,0 0 0 0 0,0 0 0 0 0,-1 0 0 0 0,1 0 0 0 0,0 0 0 0 0,0 1 0 0 0,0-1 0 0 0,-1 0 0 0 0,1 0 0 0 0,0 0 0 0 0,0 0 0 0 0,0 0 0 0 0,-1 1 0 0 0,1-1 0 0 0,0 0 0 0 0,0 0 0 0 0,0 0 0 0 0,0 1 0 0 0,0-1 0 0 0,0 0 0 0 0,-1 0 0 0 0,1 0 0 0 0,0 1 0 0 0,0-1 0 0 0,0 0 0 0 0,0 0-1 0 0,0 1 1 0 0,0-1 0 0 0,0 0 0 0 0,0 0 0 0 0,0 1 0 0 0,0-1 0 0 0,0 0 0 0 0,0 0 0 0 0,0 1 0 0 0,0-1 0 0 0,0 0 0 0 0,0 0 0 0 0,0 1 0 0 0,1-1 0 0 0,-1 0 0 0 0,0 0 0 0 0,0 0-29 0 0,0 3 590 0 0,-6-6-292 0 0,4 2-252 0 0,0 1 1 0 0,-1 0-1 0 0,1 0 0 0 0,0 0 1 0 0,0 1-1 0 0,-1-1 1 0 0,1 0-1 0 0,0 1 1 0 0,0 0-1 0 0,0-1 0 0 0,0 1-46 0 0,-19 4 324 0 0,14-5-209 0 0,0 0 0 0 0,0 1 0 0 0,0 0-1 0 0,1 0 1 0 0,-1 1 0 0 0,0 0 0 0 0,1 0-1 0 0,-1 1 1 0 0,1 0 0 0 0,-1 0 0 0 0,1 0 0 0 0,0 1-1 0 0,-1 1-114 0 0,3-2 43 0 0,0 1 1 0 0,1 0-1 0 0,-1 0 0 0 0,1 0 0 0 0,0 0 0 0 0,0 0 0 0 0,0 0 0 0 0,1 1 0 0 0,0 0 0 0 0,0-1 1 0 0,0 1-1 0 0,0 0 0 0 0,1 0 0 0 0,0 0 0 0 0,-1 2-43 0 0,-10 29 123 0 0,7-24-88 0 0,1 0 0 0 0,0 1 0 0 0,2-1 0 0 0,-1 1 0 0 0,1-1 0 0 0,1 1 0 0 0,0 0 0 0 0,1 0 0 0 0,0 0 0 0 0,1-1 0 0 0,1 2-35 0 0,-1-10 12 0 0,0 0-1 0 0,0 0 1 0 0,0 0-1 0 0,1 0 1 0 0,-1 0 0 0 0,1 0-1 0 0,0 0 1 0 0,1-1-1 0 0,-1 1 1 0 0,0-1 0 0 0,1 1-1 0 0,0-1 1 0 0,2 2-12 0 0,-1-1 14 0 0,0 1 1 0 0,0 0 0 0 0,-1 0-1 0 0,1 1 1 0 0,0 2-15 0 0,-3-7 7 0 0,0 1-1 0 0,0 0 1 0 0,1-1 0 0 0,-1 1 0 0 0,0-1 0 0 0,1 1-1 0 0,-1-1 1 0 0,1 0 0 0 0,0 0 0 0 0,-1 1-1 0 0,1-1 1 0 0,0 0 0 0 0,0-1 0 0 0,-1 1 0 0 0,1 0-1 0 0,0 0 1 0 0,0-1 0 0 0,0 1 0 0 0,0-1 0 0 0,0 0-1 0 0,0 1 1 0 0,2-1-7 0 0,2 0 17 0 0,1 0-1 0 0,-1 0 0 0 0,1 0 1 0 0,-1-1-1 0 0,0 0 1 0 0,6-1-17 0 0,31-11 1 0 0,-1-2 0 0 0,1-2-1 0 0,-15 6-75 0 0,-21 8-283 0 0,-1 0 0 0 0,1 0 0 0 0,-1-1 0 0 0,0 1 0 0 0,1-2 358 0 0,-4 2-8402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3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8640 0 0,'0'0'-567'0'0,"2"1"547"0"0,-1-1 1 0 0,0 0-1 0 0,1 0 0 0 0,-1 0 0 0 0,0 0 0 0 0,1 0 1 0 0,-1 0-1 0 0,0 0 0 0 0,1-1 0 0 0,-1 1 0 0 0,0 0 1 0 0,0-1-1 0 0,1 1 0 0 0,-1-1 0 0 0,0 1 1 0 0,0-1-1 0 0,1 0 20 0 0,2-1-8 0 0,17-5-5 0 0,-1-2 0 0 0,12-6 13 0 0,-19 8-38 0 0,-1 1-1 0 0,1 0 1 0 0,1 1-1 0 0,-1 1 0 0 0,1 0 1 0 0,12-2 38 0 0,-1 3-54 0 0,40-5 109 0 0,1 4-55 0 0,-55 3 7 0 0,2 0-7 0 0,1 1 1 0 0,-1 0-1 0 0,1 1 0 0 0,-1 1 0 0 0,5 1 0 0 0,-1 0-965 0 0,-1-2-3695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3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58 359 5920 0 0,'0'0'57'0'0,"0"0"3"0"0,0 0-7 0 0,0 0 53 0 0,0 0 176 0 0,0 0 41 0 0,-5-16 573 0 0,2 1-518 0 0,0 0 0 0 0,0 0 1 0 0,-2 0-1 0 0,-4-12-378 0 0,4 15 264 0 0,0-1 0 0 0,1 0 0 0 0,1 0 0 0 0,0-1 0 0 0,1 1 0 0 0,-1-14-264 0 0,1 11 318 0 0,2 15-283 0 0,-1 0 0 0 0,1-1 1 0 0,0 1-1 0 0,-1 0 0 0 0,1-1 0 0 0,0 1 0 0 0,0 0 1 0 0,0-1-1 0 0,0 1 0 0 0,0 0 0 0 0,0-1 0 0 0,0 1 0 0 0,0 0 1 0 0,0-1-1 0 0,1 1 0 0 0,-1 0 0 0 0,1 0 0 0 0,-1-1 0 0 0,1 1 1 0 0,-1 0-1 0 0,1 0 0 0 0,0 0 0 0 0,-1 0 0 0 0,1-1 0 0 0,0 1 1 0 0,0 0-1 0 0,0 0 0 0 0,0 0-35 0 0,3-7 598 0 0,-4 8-586 0 0,0 0 0 0 0,0-1 1 0 0,0 1-1 0 0,0 0 0 0 0,0 0 0 0 0,0-1 0 0 0,0 1 0 0 0,0 0 0 0 0,0 0 0 0 0,0-1 0 0 0,0 1 0 0 0,0 0 1 0 0,0 0-1 0 0,0-1 0 0 0,0 1 0 0 0,1 0 0 0 0,-1 0 0 0 0,0 0 0 0 0,0-1 0 0 0,0 1 0 0 0,0 0 1 0 0,0 0-1 0 0,1 0 0 0 0,-1-1 0 0 0,0 1 0 0 0,0 0 0 0 0,0 0 0 0 0,1 0 0 0 0,-1 0 0 0 0,0 0 1 0 0,0 0-1 0 0,0-1 0 0 0,1 1 0 0 0,-1 0 0 0 0,0 0 0 0 0,0 0 0 0 0,1 0 0 0 0,-1 0 0 0 0,0 0 1 0 0,0 0-1 0 0,1 0 0 0 0,-1 0 0 0 0,0 0 0 0 0,0 0 0 0 0,1 0 0 0 0,-1 0 0 0 0,0 0 0 0 0,0 0 0 0 0,1 1 1 0 0,-1-1-1 0 0,0 0 0 0 0,0 0 0 0 0,1 0-12 0 0,5 3 51 0 0,0-1-1 0 0,-1 1 1 0 0,1 1 0 0 0,0-1-1 0 0,-1 1 1 0 0,0 0 0 0 0,0 0 0 0 0,0 1-1 0 0,2 3-50 0 0,37 48 183 0 0,-32-40 36 0 0,-1 0-1 0 0,15 14-218 0 0,-5-14 89 0 0,-17-13-61 0 0,0-1-1 0 0,-1 1 0 0 0,1 0 0 0 0,-1 0 0 0 0,0 0 0 0 0,1 0 0 0 0,-2 1 1 0 0,3 1-28 0 0,-4-4 18 0 0,0 1 0 0 0,0-1 0 0 0,0 0 0 0 0,1 1 0 0 0,-1-1 1 0 0,0 0-1 0 0,1 0 0 0 0,-1 0 0 0 0,1 0 0 0 0,0 0 0 0 0,-1 0 1 0 0,1 0-1 0 0,0-1 0 0 0,-1 1 0 0 0,1-1 0 0 0,0 1 0 0 0,0-1 1 0 0,0 0-1 0 0,-1 1 0 0 0,1-1 0 0 0,0 0 0 0 0,0 0 0 0 0,0 0 1 0 0,0 0-1 0 0,-1-1 0 0 0,1 1 0 0 0,0-1 0 0 0,0 1 0 0 0,-1-1 1 0 0,1 1-1 0 0,0-1 0 0 0,-1 0 0 0 0,1 0 0 0 0,0 0 0 0 0,-1 0 1 0 0,1 0-1 0 0,-1 0 0 0 0,1 0 0 0 0,-1 0 0 0 0,0-1 0 0 0,0 1 1 0 0,1-1-1 0 0,-1 1 0 0 0,0-1 0 0 0,0 1 0 0 0,-1-1 0 0 0,1 1 1 0 0,0-1-19 0 0,3-8 7 0 0,-1 0 1 0 0,0 0 0 0 0,0 0-1 0 0,-1 0 1 0 0,-1 0 0 0 0,1-10-8 0 0,5-25 18 0 0,-1 14-20 0 0,7-27-3 0 0,-12 55 4 0 0,1-1 1 0 0,-1 0-1 0 0,1 0 1 0 0,0 1-1 0 0,0-1 1 0 0,0 1-1 0 0,0 0 0 0 0,1 0 1 0 0,-1 0-1 0 0,1 0 1 0 0,0 0-1 0 0,2-2 1 0 0,2-1-4 0 0,-6 5 4 0 0,0-1 0 0 0,0 1 0 0 0,0 0 0 0 0,1 0 0 0 0,-1 0 1 0 0,0 0-1 0 0,1 0 0 0 0,-1 0 0 0 0,1 1 0 0 0,-1-1 0 0 0,1 0 1 0 0,-1 1-1 0 0,1-1 0 0 0,0 1 0 0 0,-1 0 0 0 0,1-1 0 0 0,0 1 1 0 0,-1 0-1 0 0,1 0 0 0 0,0 0 0 0 0,0 1 8 0 0,0 1-1 0 0,0 0 1 0 0,0-1 0 0 0,0 1 0 0 0,-1 0 0 0 0,1 0-1 0 0,-1 0 1 0 0,1 0 0 0 0,-1 1 0 0 0,1-1 0 0 0,-1 0-1 0 0,0 1 1 0 0,0-1 0 0 0,0 2-8 0 0,1 1 3 0 0,66 147 243 0 0,-68-151-244 0 0,26 52 206 0 0,-17-37-46 0 0,-7-15-133 0 0,-1 1-1 0 0,0 0 1 0 0,0-1-1 0 0,0 1 1 0 0,0 0-1 0 0,0 0 1 0 0,0 0-1 0 0,0 0 1 0 0,-1 0-1 0 0,1 0 1 0 0,-1 0 0 0 0,0 0-1 0 0,1 0 1 0 0,-1 0-1 0 0,0 0 1 0 0,0 2-30 0 0,0-4-59 0 0,0 0-2087 0 0,0 0-8305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4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314 1 7632 0 0,'-10'1'432'0'0,"1"0"0"0"0,0 0 0 0 0,0 1 0 0 0,0 0 0 0 0,0 1 0 0 0,-4 1-432 0 0,-32 9 1425 0 0,31-10-1333 0 0,-1 1-1 0 0,1 1 1 0 0,0 0 0 0 0,-10 6-92 0 0,15-6 19 0 0,0 1 0 0 0,1 0 0 0 0,0 1 1 0 0,0 0-1 0 0,-4 4-19 0 0,-1 2 38 0 0,8-9-23 0 0,1 1 0 0 0,0-1 0 0 0,1 1 0 0 0,-1 0 0 0 0,1 0 0 0 0,0 1 0 0 0,0-1 0 0 0,1 1 0 0 0,-1-1-1 0 0,1 1 1 0 0,0 0 0 0 0,0 3-15 0 0,-2 12 127 0 0,0 1-1 0 0,1 17-126 0 0,2-34 27 0 0,1 2 3 0 0,0-1 0 0 0,0 1 0 0 0,1-1 0 0 0,-1 1 0 0 0,1-1 0 0 0,1 0 0 0 0,-1 0 0 0 0,1 1 0 0 0,0-1 0 0 0,1 0 0 0 0,0 0 0 0 0,1 2-30 0 0,6 8 76 0 0,0 0 0 0 0,2-1 0 0 0,5 7-76 0 0,-13-18 20 0 0,1 2 1 0 0,1 0-1 0 0,1-1 1 0 0,-1 0 0 0 0,1 0-1 0 0,-1 0 1 0 0,1-1 0 0 0,1 0-1 0 0,-1 0 1 0 0,1 0 0 0 0,-1-1-1 0 0,1-1 1 0 0,0 1 0 0 0,0-1-1 0 0,0-1 1 0 0,0 1 0 0 0,1-1-1 0 0,-1-1 1 0 0,0 1 0 0 0,0-1-1 0 0,1-1 1 0 0,-1 0 0 0 0,0 0-1 0 0,0 0 1 0 0,2-2-21 0 0,3-1-557 0 0,-1-1 0 0 0,1 0 0 0 0,2-2 557 0 0,-11 5-8610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70 9536 0 0,'-30'15'2130'0'0,"29"-11"-947"0"0,7-5-490 0 0,-1 0-658 0 0,43-15 388 0 0,40-8-402 0 0,-53 13-4 0 0,1 1 1 0 0,33-4-18 0 0,99 4-1726 0 0,-163 9-7092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4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11 341 8240 0 0,'0'0'39'0'0,"0"0"1"0"0,0 0 0 0 0,0-1 0 0 0,0 1-1 0 0,0 0 1 0 0,0 0 0 0 0,0-1-1 0 0,0 1 1 0 0,0 0 0 0 0,0 0-1 0 0,0-1 1 0 0,0 1 0 0 0,0 0-1 0 0,0 0 1 0 0,0-1 0 0 0,0 1 0 0 0,0 0-1 0 0,0 0 1 0 0,0-1 0 0 0,0 1-1 0 0,0 0 1 0 0,0 0 0 0 0,0-1-1 0 0,-1 1 1 0 0,1 0 0 0 0,0 0-1 0 0,0 0 1 0 0,0-1 0 0 0,0 1 0 0 0,-1 0-1 0 0,1 0 1 0 0,0 0 0 0 0,0 0-1 0 0,0 0 1 0 0,-1-1 0 0 0,1 1-1 0 0,0 0 1 0 0,0 0 0 0 0,-1 0-1 0 0,1 0 1 0 0,0 0 0 0 0,0 0 0 0 0,-1 0-1 0 0,1 0 1 0 0,0 0 0 0 0,0 0-1 0 0,-1 0 1 0 0,1 0 0 0 0,0 0-1 0 0,0 0 1 0 0,-1 0 0 0 0,1 0-1 0 0,0 0 1 0 0,0 0 0 0 0,-1 0 0 0 0,1 0-1 0 0,0 0 1 0 0,0 1 0 0 0,-1-1-1 0 0,1 0 1 0 0,0 0 0 0 0,0 0-1 0 0,0 0 1 0 0,-1 0 0 0 0,1 1-1 0 0,0-1 1 0 0,0 0-40 0 0,0-4 153 0 0,1-15 109 0 0,1 0 1 0 0,3-18-263 0 0,-1 15 259 0 0,-1-1 1 0 0,-1-5-260 0 0,-2 24 29 0 0,1-30 348 0 0,2 1-1 0 0,3-12-376 0 0,-5 34 111 0 0,0 7-21 0 0,-1-1-1 0 0,1 1 1 0 0,0 0 0 0 0,0-1-1 0 0,1 1 1 0 0,-1 0 0 0 0,1 0-1 0 0,0 0 1 0 0,0 0 0 0 0,0 0 0 0 0,2-1-90 0 0,-4 4 20 0 0,1 1 0 0 0,-1 0 0 0 0,0-1 1 0 0,1 1-1 0 0,-1 0 0 0 0,0-1 1 0 0,1 1-1 0 0,-1 0 0 0 0,1 0 0 0 0,-1 0 1 0 0,0-1-1 0 0,1 1 0 0 0,-1 0 1 0 0,1 0-1 0 0,-1 0 0 0 0,1 0 0 0 0,-1 0 1 0 0,1 0-1 0 0,-1 0 0 0 0,1 0 1 0 0,-1 0-1 0 0,1 0 0 0 0,-1 0 0 0 0,1 0 1 0 0,-1 0-1 0 0,0 0 0 0 0,1 0 1 0 0,-1 1-1 0 0,1-1 0 0 0,-1 0 1 0 0,1 0-1 0 0,-1 0 0 0 0,0 1 0 0 0,1-1 1 0 0,-1 0-1 0 0,1 1 0 0 0,-1-1 1 0 0,0 0-1 0 0,1 1-20 0 0,14 14 176 0 0,-13-12-150 0 0,20 23 176 0 0,-2 0 0 0 0,6 12-202 0 0,-13-18 52 0 0,0-1 0 0 0,1-1 0 0 0,1-1 1 0 0,1 0-1 0 0,0 0 0 0 0,5 2-52 0 0,-5-8 41 0 0,0 0-1 0 0,1-1 1 0 0,0-1-1 0 0,1 0 0 0 0,0-1 1 0 0,9 2-41 0 0,-19-8 12 0 0,0 0-1 0 0,1 0 1 0 0,-1 0 0 0 0,0-1 0 0 0,1-1 0 0 0,-1 0-1 0 0,0 0 1 0 0,1 0 0 0 0,-1-1 0 0 0,0 0 0 0 0,0-1-1 0 0,5-1-11 0 0,-8 2 12 0 0,0-1-1 0 0,0 0 0 0 0,0 0 1 0 0,-1-1-1 0 0,1 1 0 0 0,-1-1 1 0 0,0 0-1 0 0,1 0 0 0 0,-1 0 1 0 0,-1-1-1 0 0,1 1 0 0 0,0-1 1 0 0,-1 0-1 0 0,0 0 0 0 0,0 0 1 0 0,0-1-1 0 0,0 1 0 0 0,-1-1 1 0 0,0 1-1 0 0,2-5-11 0 0,3-7 84 0 0,-5 14-53 0 0,-1 1-1 0 0,0-1 1 0 0,0-1-1 0 0,0 1 0 0 0,0 0 1 0 0,0 0-1 0 0,0 0 1 0 0,-1 0-1 0 0,1-1 0 0 0,-1 1 1 0 0,1 0-1 0 0,-1 0 1 0 0,0-1-1 0 0,0 1 1 0 0,0 0-1 0 0,0-1 0 0 0,0 1 1 0 0,-1-1-31 0 0,-50-115 513 0 0,45 98-2727 0 0,6 19-8670 0 0</inkml:trace>
  <inkml:trace contextRef="#ctx0" brushRef="#br0" timeOffset="1">921 82 8336 0 0,'1'21'754'0'0,"2"-1"0"0"0,0 0 1 0 0,1 1-1 0 0,6 17-754 0 0,4 17 241 0 0,-13-50-230 0 0,0-1 0 0 0,1 1 0 0 0,0-1-1 0 0,0 1 1 0 0,0-1 0 0 0,0 1 0 0 0,1-1-1 0 0,0 0-10 0 0,0 0 6 0 0,-1 0 0 0 0,0 0-1 0 0,0 0 1 0 0,0 0-1 0 0,0 0 1 0 0,-1 0 0 0 0,1 3-6 0 0,20 33 76 0 0,-21-37-41 0 0,-1 0 0 0 0,1 0 0 0 0,0 0 0 0 0,-1 0 0 0 0,0 0 0 0 0,1 0 0 0 0,-1 0 0 0 0,-1 1-35 0 0,1 2-1064 0 0,0-6-6812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0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0,'0'0'0'0'0,"0"0"-5504"0"0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0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1 185 9608 0 0,'89'-21'392'0'0,"38"-21"752"0"0,-7-2-1016 0 0,-39 12-79 0 0,-31 17-12 0 0,-46 15-35 0 0,1-1 0 0 0,-1 0 1 0 0,0 0-1 0 0,0-1 0 0 0,0 1 0 0 0,0-1 1 0 0,-1 0-1 0 0,1 0 0 0 0,2-2-2 0 0,-3 2 1 0 0,0 0 0 0 0,0 1 0 0 0,0-1 0 0 0,1 1 0 0 0,-1-1-1 0 0,1 1 1 0 0,-1 0 0 0 0,1 0 0 0 0,-1 1 0 0 0,1-1 0 0 0,0 1 0 0 0,-1 0-1 0 0,1 0 1 0 0,2 0-1 0 0,-6 0-5 0 0,1 0-1 0 0,-1 1 1 0 0,1-1-1 0 0,-1 0 1 0 0,0 1-1 0 0,1-1 1 0 0,-1 0-1 0 0,0 1 1 0 0,1-1-1 0 0,-1 1 1 0 0,0-1-1 0 0,0 0 1 0 0,1 1-1 0 0,-1-1 1 0 0,0 1-1 0 0,0-1 1 0 0,0 1-1 0 0,0-1 1 0 0,0 1-1 0 0,0-1 1 0 0,1 1-1 0 0,-1-1 6 0 0,0 2-1392 0 0,0-2-5669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0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1 431 4912 0 0,'9'-2'402'0'0,"-9"2"-375"0"0,1 0 0 0 0,-1 0 0 0 0,0 0 1 0 0,1 0-1 0 0,-1 0 0 0 0,0 0 1 0 0,1 0-1 0 0,-1 0 0 0 0,1 0 1 0 0,-1 0-1 0 0,0 0 0 0 0,1 0 1 0 0,-1 0-1 0 0,0-1 0 0 0,1 1 0 0 0,-1 0 1 0 0,0 0-1 0 0,1 0 0 0 0,-1-1 1 0 0,0 1-1 0 0,0 0 0 0 0,1 0 1 0 0,-1-1-1 0 0,0 1 0 0 0,0 0 1 0 0,1 0-1 0 0,-1-1 0 0 0,0 1 0 0 0,0 0 1 0 0,0-1-1 0 0,1 1 0 0 0,-1 0 1 0 0,0-1-1 0 0,0 1 0 0 0,0 0 1 0 0,0-1-1 0 0,0 1 0 0 0,0-1 1 0 0,0 1-1 0 0,0 0 0 0 0,0-1 0 0 0,0 1 1 0 0,0 0-28 0 0,0-1 216 0 0,1 1-129 0 0,0 1 1 0 0,-1-1-1 0 0,1 0 1 0 0,-1 0-1 0 0,1 0 1 0 0,0 0-1 0 0,-1 0 1 0 0,1 0 0 0 0,0 0-1 0 0,-1-1 1 0 0,1 1-1 0 0,0 0 1 0 0,-1 0-1 0 0,1 0 1 0 0,0-1-1 0 0,-1 1 1 0 0,1 0-88 0 0,1-38 637 0 0,2 0 1 0 0,1 1-1 0 0,3-5-637 0 0,5-38 709 0 0,-11 68-571 0 0,0 0 0 0 0,0 1-1 0 0,2-1 1 0 0,-1 1 0 0 0,2-1 0 0 0,-1 1 0 0 0,2 1 0 0 0,-1-1-1 0 0,1 1 1 0 0,1 0 0 0 0,6-8-138 0 0,-10 15 67 0 0,-1 0 0 0 0,1 1-1 0 0,0 0 1 0 0,1-1 0 0 0,-1 1 0 0 0,0 0 0 0 0,0 0-1 0 0,3 0-66 0 0,16-11 338 0 0,-20 12-266 0 0,0-1-1 0 0,1 1 1 0 0,-1 0-1 0 0,1 0 1 0 0,-1 1 0 0 0,1-1-1 0 0,-1 1 1 0 0,1-1-1 0 0,0 1 1 0 0,-1 0 0 0 0,1 0-1 0 0,0 0 1 0 0,-1 0-1 0 0,1 0 1 0 0,0 0 0 0 0,-1 1-1 0 0,1 0 1 0 0,-1-1-1 0 0,1 1 1 0 0,1 1-72 0 0,2 4 103 0 0,1 0 0 0 0,-1 1-1 0 0,-1 0 1 0 0,1 0 0 0 0,-1 1 0 0 0,-1-1 0 0 0,1 1-1 0 0,-1 0-102 0 0,26 69 429 0 0,-3-9-232 0 0,-11-29-158 0 0,-11-26-20 0 0,0-1 0 0 0,1 1 1 0 0,1-1-1 0 0,7 11-19 0 0,-8-14 17 0 0,-1 1 0 0 0,1 0-1 0 0,-2 1 1 0 0,1-1 0 0 0,-1 1 0 0 0,-1 0 0 0 0,0 0 0 0 0,1 8-17 0 0,-4-2 2 0 0,0-16-15 0 0,0-1 1 0 0,0 0-7 0 0,0 0-1 0 0,0 0-34 0 0,0 0-9 0 0,0-4-2048 0 0,0 4-7931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1.2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0 146 8936 0 0,'0'0'328'0'0,"14"-1"630"0"0,34-12-768 0 0,0-2 0 0 0,0-2 0 0 0,41-21-190 0 0,46-15-1363 0 0,-113 44-5378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2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9 585 6016 0 0,'-1'0'100'0'0,"0"-1"0"0"0,1 0 0 0 0,-1 1 0 0 0,1-1 0 0 0,-1 0 0 0 0,1 1 0 0 0,-1-1 0 0 0,1 0 1 0 0,-1 0-1 0 0,1 1 0 0 0,-1-1 0 0 0,1 0 0 0 0,0 0 0 0 0,0 0 0 0 0,-1 0 0 0 0,1 0 0 0 0,0 1 0 0 0,0-1 0 0 0,0 0 0 0 0,0 0 1 0 0,0 0-1 0 0,0 0 0 0 0,0 0 0 0 0,0 0 0 0 0,0 1 0 0 0,1-1 0 0 0,-1 0 0 0 0,1-1-100 0 0,4-29 2932 0 0,10-10-2565 0 0,-9 30-260 0 0,-2-1 1 0 0,0 1-1 0 0,0-1 0 0 0,-1-1-107 0 0,38-179 1078 0 0,-37 179-938 0 0,1 0 1 0 0,0 0-1 0 0,6-10-140 0 0,10-28 585 0 0,-7 26-29 0 0,-12 22-463 0 0,0 0 0 0 0,0 1 0 0 0,-1-1 1 0 0,1 0-1 0 0,-1 0 0 0 0,1-1 0 0 0,-1 0-93 0 0,1 1 49 0 0,-1 1-1 0 0,1-1 1 0 0,-1 1-1 0 0,1 0 1 0 0,0 0-1 0 0,0 0 1 0 0,0 0-1 0 0,0 0 1 0 0,0 0-1 0 0,0 0 1 0 0,1 0-1 0 0,-1 1 1 0 0,0-1-1 0 0,1 1 1 0 0,0 0-1 0 0,-1 0-48 0 0,17-14 299 0 0,-16 14-330 0 0,-1-1-1 0 0,0 1 1 0 0,1-1 0 0 0,-1 0 0 0 0,0 0 0 0 0,0 0 0 0 0,0 0-1 0 0,1-2 32 0 0,28-5-538 0 0,-26 13 518 0 0,1 1 0 0 0,-1-1 1 0 0,0 1-1 0 0,0 1 0 0 0,0-1 0 0 0,-1 1 1 0 0,0 0-1 0 0,0-1 0 0 0,0 2 20 0 0,30 62-75 0 0,-20-38 44 0 0,15 38-2 0 0,-18-41-8 0 0,1-1 0 0 0,7 12 41 0 0,50 83-360 0 0,-52-106 245 0 0,-15-16 108 0 0,-1 1 0 0 0,0 0-1 0 0,0-1 1 0 0,1 1 0 0 0,-1 0 0 0 0,0 0-1 0 0,0 0 1 0 0,0 0 0 0 0,0 0-1 0 0,0 0 1 0 0,0 1 0 0 0,-1-1 0 0 0,1 0-1 0 0,0 0 1 0 0,0 1 0 0 0,-1-1-1 0 0,1 0 1 0 0,-1 1 0 0 0,1-1 7 0 0,3 0-41 0 0,-4-1 38 0 0,0 0 1 0 0,1 0-1 0 0,-1 0 1 0 0,0 0-1 0 0,0 0 1 0 0,1-1-1 0 0,-1 1 1 0 0,0 0-1 0 0,0 0 1 0 0,0 0-1 0 0,1 0 1 0 0,-1 0-1 0 0,0 0 0 0 0,0 0 1 0 0,1 1-1 0 0,-1-1 1 0 0,0 0-1 0 0,0 0 1 0 0,1 0-1 0 0,-1 0 1 0 0,0 0-1 0 0,0 0 1 0 0,0 0-1 0 0,1 0 1 0 0,-1 1-1 0 0,0-1 1 0 0,0 0-1 0 0,0 0 1 0 0,1 0-1 0 0,-1 0 1 0 0,0 1-1 0 0,0-1 0 0 0,0 0 1 0 0,0 0-1 0 0,0 0 1 0 0,1 1 2 0 0,-1 10-3 0 0,0-9 15 0 0,0-2-2 0 0,0 0-1 0 0,0 0 4 0 0,0 0-3 0 0,0 0-1884 0 0,0 0-7524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1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0 191 4120 0 0,'1'10'222'0'0,"1"1"0"0"0,-1-1 1 0 0,2 1-1 0 0,-1-1 0 0 0,1 0 1 0 0,1 0-1 0 0,1 3-222 0 0,1 1 348 0 0,-1 0 0 0 0,-1 0 0 0 0,0 5-348 0 0,-1-5 155 0 0,-2 0-99 0 0,2-1 1 0 0,-1 0 0 0 0,2 0 0 0 0,0 0 0 0 0,0 0 0 0 0,4 4-57 0 0,-3-6 219 0 0,-3-6 413 0 0,-1-11 182 0 0,-9-35 507 0 0,3 13-965 0 0,2 0 0 0 0,1 0-1 0 0,1-1 1 0 0,3-22-356 0 0,6-12 767 0 0,5-8-767 0 0,-11 65 38 0 0,0 1-1 0 0,0-1 1 0 0,0 1 0 0 0,1-1 0 0 0,0 1 0 0 0,0 0 0 0 0,0 0 0 0 0,1 1 0 0 0,0-1 0 0 0,-1 1 0 0 0,2-1 0 0 0,-1 1 0 0 0,0 0-1 0 0,2 0-36 0 0,1-1 39 0 0,-1 0 1 0 0,1 0 0 0 0,0 1 0 0 0,1 0 0 0 0,-1 0 0 0 0,1 1 0 0 0,0 0-1 0 0,0 1 1 0 0,3-2-41 0 0,7 2 115 0 0,0 0-1 0 0,-1 1 0 0 0,1 1 0 0 0,8 1-114 0 0,9-1 30 0 0,-31 1-14 0 0,1-1-1 0 0,-1 1 1 0 0,0 0-1 0 0,0 0 1 0 0,0 0-1 0 0,0 0 1 0 0,0 1 0 0 0,0 0-1 0 0,0 0 1 0 0,0 0-1 0 0,0 0 1 0 0,-1 0 0 0 0,1 1-1 0 0,-1 0 1 0 0,0 0-1 0 0,0 0 1 0 0,0 0 0 0 0,0 0-1 0 0,0 0 1 0 0,-1 1-1 0 0,0-1 1 0 0,1 1 0 0 0,-1 2-16 0 0,-1-4 5 0 0,0 0 1 0 0,-1 0 0 0 0,1 0 0 0 0,-1 1 0 0 0,1-1 0 0 0,-1 0 0 0 0,0 0 0 0 0,0 1 0 0 0,0-1 0 0 0,-1 0 0 0 0,1 0 0 0 0,0 1-1 0 0,-1-1 1 0 0,1 0 0 0 0,-1 0 0 0 0,0 0 0 0 0,0 0 0 0 0,0 0 0 0 0,0 0 0 0 0,0 0 0 0 0,0 0 0 0 0,-1 0 0 0 0,1 0-1 0 0,0 0 1 0 0,-1-1 0 0 0,0 1-6 0 0,-6 7 16 0 0,0 0-1 0 0,-1-1 0 0 0,0 0 0 0 0,-5 3-15 0 0,-14 9 28 0 0,-21 10-28 0 0,23-15 24 0 0,1 1-1 0 0,-11 11-23 0 0,23-18 17 0 0,11-8-13 0 0,0 0-1 0 0,0 1 1 0 0,0-1 0 0 0,1 0-1 0 0,-1 1 1 0 0,0 0 0 0 0,1-1-1 0 0,-1 1 1 0 0,1 0 0 0 0,0 0-1 0 0,-1 0 1 0 0,1 0 0 0 0,0 0-1 0 0,0 0 1 0 0,0 1-4 0 0,-7 14 65 0 0,7-16-59 0 0,0 1 1 0 0,0 0-1 0 0,0 0 1 0 0,0 0-1 0 0,0 0 1 0 0,0 0-1 0 0,1 0 1 0 0,-1 0-1 0 0,1 0 1 0 0,-1 0-1 0 0,1 0 1 0 0,0 2-7 0 0,0-3 1 0 0,0 0 1 0 0,0 0-1 0 0,0 0 1 0 0,0 1-1 0 0,0-1 1 0 0,0 0-1 0 0,0 0 1 0 0,0 0-1 0 0,0 1 1 0 0,1-1-1 0 0,-1 0 1 0 0,1 0 0 0 0,-1 0-1 0 0,1 0 1 0 0,-1 0-1 0 0,1 0 1 0 0,-1 0-1 0 0,1 0 1 0 0,0 0-1 0 0,0 0 1 0 0,-1 0-1 0 0,1 0 1 0 0,0 0-1 0 0,0-1 1 0 0,0 1-1 0 0,0 0 1 0 0,0-1 0 0 0,0 1-1 0 0,0-1 1 0 0,0 1-1 0 0,0-1 1 0 0,1 1-1 0 0,-1-1 1 0 0,0 0-1 0 0,0 1 1 0 0,0-1-1 0 0,0 0 1 0 0,1 0-1 0 0,-1 0 1 0 0,0 0 0 0 0,0 0-1 0 0,0 0 1 0 0,0 0-1 0 0,1 0 1 0 0,-1-1-1 0 0,0 1-1 0 0,160-8 8 0 0,-101 6-6 0 0,9-7 14 0 0,-10 0-3 0 0,38-6-24 0 0,-68 6-1885 0 0,-27 8-7290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2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6520 0 0,'0'3'174'0'0,"0"0"0"0"0,1 1 0 0 0,0-1 0 0 0,-1 0 1 0 0,1 1-1 0 0,0-1 0 0 0,0 0 0 0 0,1 0-174 0 0,-1 0 101 0 0,0 0 0 0 0,0 0 0 0 0,0 0 0 0 0,0 0 0 0 0,0 0 0 0 0,-1 0 0 0 0,0 1 0 0 0,1-1-101 0 0,-1 1 45 0 0,1 1 1 0 0,0 0-1 0 0,0-1 1 0 0,0 1-1 0 0,1-1 1 0 0,-1 0-1 0 0,1 1 0 0 0,0-1 1 0 0,1 0-1 0 0,-1 0 1 0 0,1 0-1 0 0,1 2-45 0 0,3 3-6 0 0,1 0-1 0 0,0 0 0 0 0,0-1 1 0 0,6 5 6 0 0,-6-8 13 0 0,-1-1 0 0 0,2 1 0 0 0,-1-2 0 0 0,0 1 0 0 0,1-1 1 0 0,-1 0-1 0 0,8 1-13 0 0,-4-3 128 0 0,1 0 0 0 0,-1 0 0 0 0,1-1 0 0 0,0-1 0 0 0,-1 0 0 0 0,1-1 0 0 0,-1 0-1 0 0,0-1 1 0 0,11-3-128 0 0,15-4 358 0 0,-35 10-319 0 0,-1-1-1 0 0,0 0 1 0 0,1 0 0 0 0,-1 0 0 0 0,0 0-1 0 0,0 0 1 0 0,0-1 0 0 0,0 1-1 0 0,0-1 1 0 0,0 1 0 0 0,0-1 0 0 0,0 0-1 0 0,-1 0 1 0 0,1 0 0 0 0,-1 0-1 0 0,1 0 1 0 0,-1 0 0 0 0,0 0 0 0 0,0 0-1 0 0,0 0 1 0 0,0-1 0 0 0,0 1 0 0 0,0 0-1 0 0,-1-1 1 0 0,1 1 0 0 0,-1-1-1 0 0,1-1-38 0 0,-1 1 35 0 0,1 0-1 0 0,-1 0 0 0 0,0 0 0 0 0,0 0 0 0 0,-1 0 0 0 0,1 0 0 0 0,0 0 1 0 0,-1 0-1 0 0,0 0 0 0 0,0 1 0 0 0,0-1 0 0 0,0 0 0 0 0,0 0 0 0 0,0 1 0 0 0,-1-1 1 0 0,1 1-1 0 0,-1-1 0 0 0,0 1 0 0 0,0 0 0 0 0,0-1 0 0 0,0 1 0 0 0,0 0 1 0 0,0 0-35 0 0,-48-37-55 0 0,50 39-24 0 0,-1 0-1 0 0,1 0 1 0 0,0 0-1 0 0,0 0 1 0 0,-1 0 0 0 0,1 0-1 0 0,0 0 1 0 0,0 0-1 0 0,-1 1 1 0 0,1-1 0 0 0,0 0-1 0 0,0 0 1 0 0,0 0-1 0 0,-1 0 1 0 0,1 0 0 0 0,0 0-1 0 0,0 1 1 0 0,0-1-1 0 0,-1 0 1 0 0,1 0 0 0 0,0 0-1 0 0,0 1 1 0 0,0-1 0 0 0,0 0-1 0 0,0 0 1 0 0,-1 0-1 0 0,1 1 1 0 0,0-1 0 0 0,0 0-1 0 0,0 0 1 0 0,0 1-1 0 0,0-1 1 0 0,0 0 0 0 0,0 0-1 0 0,0 1 1 0 0,0-1-1 0 0,0 0 1 0 0,0 0 0 0 0,0 1-1 0 0,0-1 1 0 0,0 0-1 0 0,0 0 1 0 0,0 1 0 0 0,0-1-1 0 0,0 0 1 0 0,0 0-1 0 0,1 1 80 0 0,-2 20-1140 0 0,1-17 731 0 0,0 23-482 0 0,1 0 1 0 0,1 0 0 0 0,1-1 0 0 0,3 11 890 0 0,-2-17-302 0 0,-2 1 1 0 0,0-1 0 0 0,-1 1 0 0 0,-1 1 301 0 0,0-2 215 0 0,1 1 0 0 0,1 0 0 0 0,4 16-215 0 0,-2-3 742 0 0,-4-27-451 0 0,0-1 0 0 0,1 1 0 0 0,0 0 1 0 0,0-1-1 0 0,1 0 0 0 0,2 7-291 0 0,0 2 716 0 0,-4-14-656 0 0,0 0 1 0 0,0 0 0 0 0,1 0-1 0 0,-1 1 1 0 0,0-1-1 0 0,1 0 1 0 0,-1 0 0 0 0,1 0-1 0 0,-1 1 1 0 0,1-1 0 0 0,0 0-1 0 0,-1 0 1 0 0,1 0-1 0 0,0 0 1 0 0,0 0-61 0 0,11 27 2052 0 0,-8-18-2005 0 0,-4-10-6779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2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4216 0 0,'2'2'373'0'0,"0"1"0"0"0,0 0 0 0 0,-1-1 0 0 0,1 1 0 0 0,0 0 0 0 0,-1 0 1 0 0,0 0-1 0 0,1 0 0 0 0,-1 1-373 0 0,8 16 1392 0 0,-8-16-1273 0 0,0 0 1 0 0,0 1-1 0 0,0-1 0 0 0,-1 1 0 0 0,0-1 0 0 0,1 0 0 0 0,-2 1 0 0 0,1-1 0 0 0,-1 5-119 0 0,0 6 51 0 0,2 0-47 0 0,0 0-1 0 0,1 0 1 0 0,1 1-4 0 0,4 42-6 0 0,-9-16 9 0 0,1-26 93 0 0,1 0 1 0 0,0 0-1 0 0,1 0 0 0 0,2 12-96 0 0,-1-19 160 0 0,1-1 0 0 0,0 1 0 0 0,1-1 0 0 0,0 0-1 0 0,0 1 1 0 0,1-2 0 0 0,3 6-160 0 0,-6-10 85 0 0,1 0 0 0 0,0 0 0 0 0,-1 0 0 0 0,1 0 0 0 0,0-1 0 0 0,0 0 0 0 0,0 1 0 0 0,1-1 0 0 0,-1 0 0 0 0,1 0 0 0 0,-1-1-1 0 0,2 1-84 0 0,2 0 108 0 0,0 0-1 0 0,0-1 0 0 0,0 0 0 0 0,0-1 0 0 0,0 1 1 0 0,5-1-108 0 0,19 0 104 0 0,-10 1-474 0 0,1-1 0 0 0,-1-1 0 0 0,13-3 370 0 0,-18 2-8762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2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1 5920 0 0,'-2'0'69'0'0,"0"0"0"0"0,1 0 0 0 0,-1 1 0 0 0,0-1 0 0 0,0 1 0 0 0,1-1 0 0 0,-1 1-1 0 0,0 0 1 0 0,1 0 0 0 0,-1-1 0 0 0,1 1 0 0 0,-1 0 0 0 0,1 1 0 0 0,-1-1 0 0 0,1 0 0 0 0,0 0 0 0 0,-1 1-69 0 0,-17 11 982 0 0,9-9-495 0 0,6-3-382 0 0,0 1 1 0 0,0 0 0 0 0,0-1 0 0 0,0 1-1 0 0,1 0 1 0 0,-1 1 0 0 0,1-1 0 0 0,0 1 0 0 0,-1 0-1 0 0,-1 2-105 0 0,-27 29 257 0 0,22-25-270 0 0,1 0 1 0 0,0 0 0 0 0,1 1 0 0 0,0 0-1 0 0,0 1 1 0 0,1 0 0 0 0,0 0-1 0 0,1 1 1 0 0,1-1 0 0 0,-2 6 12 0 0,3-4-12 0 0,1 0-1 0 0,1 1 1 0 0,0-1 0 0 0,1 0 0 0 0,0 1 0 0 0,1-1 0 0 0,1 0 0 0 0,1 10 12 0 0,-1-16 32 0 0,0-1 0 0 0,0 0 0 0 0,1 1 0 0 0,0-1 0 0 0,0 0 0 0 0,0 0 0 0 0,1 0 0 0 0,0 0 0 0 0,0 0-1 0 0,1-1 1 0 0,-1 1 0 0 0,1-1 0 0 0,0 0 0 0 0,1 0 0 0 0,-1 0 0 0 0,1-1 0 0 0,0 1 0 0 0,4 2-32 0 0,-3-5 39 0 0,1 1 0 0 0,-1-1-1 0 0,0 0 1 0 0,1 0-1 0 0,-1-1 1 0 0,1 0 0 0 0,0 0-1 0 0,0 0 1 0 0,-1-1-1 0 0,4 0-38 0 0,15 2 144 0 0,-10-1-80 0 0,0-1 0 0 0,1 0 1 0 0,-1-1-1 0 0,0 0 1 0 0,3-2-65 0 0,-9 2 4 0 0,-1-1 0 0 0,0 0 0 0 0,0 0-1 0 0,0-1 1 0 0,0 0 0 0 0,-1 0 0 0 0,1-1 0 0 0,-1 0 0 0 0,0-1 0 0 0,1 0-4 0 0,83-72 368 0 0,-87 74-344 0 0,-1 0 1 0 0,0 0 0 0 0,1-1-1 0 0,-1 0 1 0 0,-1 1-1 0 0,1-1 1 0 0,0 0-1 0 0,-1 0 1 0 0,0-1-1 0 0,0 1 1 0 0,0 0-1 0 0,-1-1 1 0 0,1 1-1 0 0,-1-1 1 0 0,0 1-1 0 0,0-1 1 0 0,-1 0-1 0 0,1 0 1 0 0,-1 1-1 0 0,0-1 1 0 0,-1 0-1 0 0,1 1 1 0 0,-1-1-1 0 0,0 0 1 0 0,0 1-1 0 0,-1-4-24 0 0,0 3 24 0 0,-1-1 0 0 0,0 1 0 0 0,0-1 0 0 0,0 1 1 0 0,-1 0-1 0 0,0 0 0 0 0,0 0 0 0 0,0 1 0 0 0,0-1 0 0 0,-1 1 0 0 0,0 0 0 0 0,0 1 0 0 0,0-1 0 0 0,0 1 0 0 0,0 0 0 0 0,-1 0 0 0 0,0 0 0 0 0,1 1 0 0 0,-5-1-24 0 0,-12-4 47 0 0,-1 2-1 0 0,1 0 0 0 0,-1 2 1 0 0,-14-1-47 0 0,29 4 25 0 0,0 0 0 0 0,1 0 1 0 0,-1 1-1 0 0,0 0 0 0 0,-7 2-25 0 0,-11 1 138 0 0,25-4-173 0 0,1 0 0 0 0,0 0-1 0 0,-1 0 1 0 0,1 0 0 0 0,-1 1 0 0 0,1-1 0 0 0,-1 0 0 0 0,1 0 0 0 0,0 0-1 0 0,-1 0 1 0 0,1 0 0 0 0,-1 0 0 0 0,1 1 0 0 0,0-1 0 0 0,-1 0-1 0 0,1 0 1 0 0,0 1 0 0 0,-1-1 0 0 0,1 0 0 0 0,0 0 0 0 0,-1 1 0 0 0,1-1-1 0 0,0 0 1 0 0,-1 1 0 0 0,1-1 0 0 0,0 1 0 0 0,0-1 0 0 0,0 0-1 0 0,0 1 1 0 0,-1-1 0 0 0,1 1 0 0 0,0-1 0 0 0,0 0 0 0 0,0 1 0 0 0,0-1-1 0 0,0 1 1 0 0,0-1 0 0 0,0 1 0 0 0,0-1 0 0 0,0 0 0 0 0,0 1 35 0 0,0-1-8280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3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0 6128 0 0,'-15'4'1075'0'0,"2"-2"-222"0"0,9-1-723 0 0,0-1 0 0 0,0 1 0 0 0,0-1 0 0 0,0 1 0 0 0,0-1 1 0 0,-4-1-131 0 0,3 1 5 0 0,1 0 0 0 0,0 0 0 0 0,-1 0 0 0 0,1 1 1 0 0,0-1-1 0 0,0 1 0 0 0,-1 0-5 0 0,-7 4 33 0 0,0 1 0 0 0,0 0 0 0 0,0 0 0 0 0,1 1-1 0 0,0 1 1 0 0,0 0 0 0 0,1 1 0 0 0,0 0 0 0 0,-6 7-33 0 0,7-4 54 0 0,0 1-1 0 0,1 0 1 0 0,1 0-1 0 0,0 0 1 0 0,0 2-54 0 0,-12 23 228 0 0,17-33-175 0 0,0 0 1 0 0,1 0-1 0 0,-1 0 0 0 0,1 0 1 0 0,0 0-1 0 0,1 1 0 0 0,-1-1 1 0 0,1 0-1 0 0,0 1 0 0 0,0-1 1 0 0,0 0-1 0 0,1 1 0 0 0,0-1 1 0 0,0 0-1 0 0,0 0 0 0 0,1 1-53 0 0,2 8 149 0 0,1 0 0 0 0,1 0 1 0 0,0-1-1 0 0,0 0 0 0 0,3 2-149 0 0,-7-11 43 0 0,2 0-1 0 0,-1 0 1 0 0,0-1 0 0 0,1 1 0 0 0,-1-1 0 0 0,1 1 0 0 0,0-1 0 0 0,0 0 0 0 0,1-1 0 0 0,-1 1 0 0 0,2 0-43 0 0,50 20 284 0 0,-42-19-264 0 0,0-1 0 0 0,0 0 0 0 0,0-1 0 0 0,0 0 0 0 0,0-1 0 0 0,0-1 0 0 0,0 0 0 0 0,0-1 0 0 0,0 0 1 0 0,0-1-1 0 0,0-1 0 0 0,0 0 0 0 0,0-1 0 0 0,12-5-20 0 0,-12 3 13 0 0,1-1-1 0 0,-1 0 1 0 0,0-1 0 0 0,10-7-13 0 0,-23 13-4 0 0,1 0 0 0 0,-1 0 0 0 0,0 0 0 0 0,0 0 0 0 0,0 0 0 0 0,0 0 1 0 0,0 0-1 0 0,0 0 0 0 0,0 0 0 0 0,-1-1 0 0 0,1 1 0 0 0,-1 0 0 0 0,1 0 1 0 0,-1-1-1 0 0,0 1 0 0 0,0 0 0 0 0,0-1 0 0 0,-1 1 0 0 0,1-2 4 0 0,-11-4-25 0 0,1 0-1 0 0,-2 0 1 0 0,1 2-1 0 0,-1-1 1 0 0,0 1 0 0 0,-4-1 25 0 0,-3-1-28 0 0,-2-2-93 0 0,-2 2 0 0 0,-12-3 121 0 0,34 11-75 0 0,1 0 1 0 0,-1 0 0 0 0,1 0-1 0 0,-1-1 1 0 0,1 1 0 0 0,-1 0-1 0 0,1 0 1 0 0,-1 0 0 0 0,1-1-1 0 0,-1 1 1 0 0,1 0 0 0 0,-1 0 0 0 0,1-1-1 0 0,0 1 1 0 0,-1 0 0 0 0,1-1-1 0 0,-1 1 1 0 0,1-1 0 0 0,0 1-1 0 0,-1 0 1 0 0,1-1 0 0 0,0 1-1 0 0,-1-1 75 0 0,1 0-7258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3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7936 0 0,'4'2'135'0'0,"0"0"0"0"0,0 0 0 0 0,0 0 0 0 0,0 1 0 0 0,-1-1 0 0 0,1 1-1 0 0,-1 0 1 0 0,1 0 0 0 0,1 2-135 0 0,-3 7 490 0 0,-2-11-486 0 0,0 0 0 0 0,0 0-1 0 0,0 0 1 0 0,0 0 0 0 0,0 0 0 0 0,0 0 0 0 0,0 0 0 0 0,0 0 0 0 0,1 0 0 0 0,-1 0 0 0 0,0 0 0 0 0,1 0 0 0 0,-1 0 0 0 0,0-1-1 0 0,1 1 1 0 0,-1 0-4 0 0,5 9 19 0 0,0 0 0 0 0,-1 0 0 0 0,0 1 0 0 0,-1 0 0 0 0,0-1 0 0 0,-1 1 1 0 0,0 0-1 0 0,-1 7-19 0 0,1-3 82 0 0,1 0 1 0 0,0-1-1 0 0,0 1 1 0 0,5 10-83 0 0,-1 6 445 0 0,-7-28-395 0 0,0 0 0 0 0,1 1-1 0 0,-1-1 1 0 0,1 0 0 0 0,0 0 0 0 0,0 0-1 0 0,0 0 1 0 0,0 0 0 0 0,1 0 0 0 0,-1 0-50 0 0,0-2 23 0 0,-1 0 1 0 0,1 0 0 0 0,-1 0 0 0 0,0 0-1 0 0,1 1 1 0 0,-1-1 0 0 0,0 0 0 0 0,0 0-1 0 0,0 0 1 0 0,0 0 0 0 0,0 0 0 0 0,0 0-1 0 0,0 0 1 0 0,0 1-24 0 0,1 11-1036 0 0,-1-13-6412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4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294 53 7736 0 0,'1'-4'38'0'0,"-1"2"40"0"0,0 0-1 0 0,0 0 0 0 0,0 0 1 0 0,0 0-1 0 0,0 0 0 0 0,0 0 1 0 0,-1 0-1 0 0,1 0 0 0 0,-1 1 1 0 0,1-1-1 0 0,-1 0 0 0 0,0 0 1 0 0,1 0-1 0 0,-1 1 0 0 0,0-1 1 0 0,0 0-1 0 0,0 1 0 0 0,-1-1-77 0 0,-3-7 601 0 0,1 4 65 0 0,-10 10-483 0 0,1 2-139 0 0,-21 11 137 0 0,0 1 0 0 0,2 2 1 0 0,-23 18-182 0 0,47-32 65 0 0,0 0 1 0 0,0 0 0 0 0,1 1 0 0 0,0 0 0 0 0,0 0 0 0 0,1 1 0 0 0,0 0 0 0 0,0 0 0 0 0,1 0 0 0 0,0 1 0 0 0,1-1 0 0 0,0 1 0 0 0,0 0-1 0 0,1 0 1 0 0,1 1 0 0 0,0 0-66 0 0,1-7 28 0 0,1 0-1 0 0,0 0 0 0 0,0 0 0 0 0,0 1 0 0 0,1-1 1 0 0,-1 0-1 0 0,1 0 0 0 0,0 0 0 0 0,0 0 1 0 0,1 0-1 0 0,-1 0 0 0 0,1 0 0 0 0,0-1 0 0 0,0 1 1 0 0,0-1-1 0 0,0 1 0 0 0,1-1 0 0 0,-1 0 1 0 0,1 1-1 0 0,0-1-27 0 0,6 5 40 0 0,1 1 1 0 0,0-1 0 0 0,0 0 0 0 0,1-1-1 0 0,8 4-40 0 0,-12-7 13 0 0,1 0 0 0 0,1 0 0 0 0,-1-1 0 0 0,1-1 0 0 0,-1 1 0 0 0,1-1 1 0 0,0-1-1 0 0,-1 0 0 0 0,7 0-13 0 0,15 0 34 0 0,-1-1 1 0 0,7-3-35 0 0,0 1 44 0 0,-8 1-29 0 0,-1-2 0 0 0,1-1 0 0 0,-1-1 0 0 0,1-2 0 0 0,15-5-15 0 0,-24 1-1666 0 0,1-5-6660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5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4216 0 0,'0'0'376'0'0,"0"0"0"0"0,0 0 0 0 0,0 0-11 0 0,0 0-44 0 0,0 0-15 0 0,0 0-1 0 0,0 0-22 0 0,0 0-110 0 0,0 0-22 0 0,0 0 1 0 0,1 6-26 0 0,0 12-111 0 0,0 1 0 0 0,-1-1 0 0 0,0 0 0 0 0,-2 1-1 0 0,-2 8-14 0 0,-3 59 64 0 0,5-1 37 0 0,-1-38 225 0 0,3 0 0 0 0,3 21-326 0 0,3-23-92 0 0,-6-45-5857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6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4720 0 0,'38'-9'51'0'0,"-30"8"250"0"0,0-1-1 0 0,0 0 1 0 0,0 0 0 0 0,7-4-301 0 0,20-9 497 0 0,2 0 0 0 0,-1 3-1 0 0,2 0 1 0 0,0 3 0 0 0,0 1-1 0 0,17 0-496 0 0,-33 4 138 0 0,-19 3-147 0 0,0 1 0 0 0,0-1 0 0 0,0 0 0 0 0,0 1 1 0 0,0 0-1 0 0,0 0 0 0 0,0 0 0 0 0,0 0 0 0 0,0 0 0 0 0,0 1 0 0 0,0-1 0 0 0,2 2 9 0 0,0-1-1159 0 0,-4-1-4435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6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0 151 5720 0 0,'21'0'-417'0'0,"1"-4"478"0"0,0-2 1 0 0,-1 0-1 0 0,0-1 1 0 0,5-4-62 0 0,20-5 305 0 0,-17 6-135 0 0,-10 5-192 0 0,0-2 0 0 0,0-1 0 0 0,4-2 22 0 0,-3-4-4246 0 0</inkml:trace>
  <inkml:trace contextRef="#ctx0" brushRef="#br0" timeOffset="1">491 63 5016 0 0,'-2'54'1204'0'0,"2"-11"-155"0"0,-1-38-988 0 0,-1 10 243 0 0,2-1 0 0 0,-1 1 0 0 0,3 11-304 0 0,-2-22 60 0 0,0 0-1 0 0,1 0 1 0 0,0 0 0 0 0,0 0 0 0 0,0 0 0 0 0,1-1 0 0 0,-1 1 0 0 0,1 0 0 0 0,0-1-1 0 0,0 0 1 0 0,0 1 0 0 0,0-1 0 0 0,0 0 0 0 0,1 0 0 0 0,0 0 0 0 0,1 1-60 0 0,25 27 419 0 0,-26-27-382 0 0,-1-1-1 0 0,1 1 1 0 0,1-1-1 0 0,-1 1 1 0 0,0-1-1 0 0,1 0 0 0 0,-1 0 1 0 0,1-1-1 0 0,0 1 1 0 0,0-1-1 0 0,0 0 1 0 0,0 0-1 0 0,1 0 0 0 0,-1 0 1 0 0,1-1-1 0 0,0 1-36 0 0,1-1 48 0 0,0-1 0 0 0,1 1-1 0 0,-1-1 1 0 0,0 0 0 0 0,0 0 0 0 0,1-1-1 0 0,-1 0 1 0 0,0 0 0 0 0,0 0-1 0 0,0-1 1 0 0,0 0 0 0 0,0 0-1 0 0,0-1 1 0 0,0 0 0 0 0,-1 0 0 0 0,1 0-1 0 0,1-1-47 0 0,3-4 133 0 0,-1 0-1 0 0,1-1 0 0 0,-1 0 0 0 0,-1 0 1 0 0,1-1-1 0 0,-2 0 0 0 0,1 0 1 0 0,-1-1-133 0 0,-2 4 89 0 0,-1 0 1 0 0,0 0-1 0 0,0-1 1 0 0,0 1 0 0 0,-1-1-1 0 0,0 0 1 0 0,0 0-1 0 0,-1 0 1 0 0,0 0-1 0 0,-1 0 1 0 0,0 0 0 0 0,0 0-1 0 0,0-1 1 0 0,-1 1-1 0 0,-1 0 1 0 0,0-7-90 0 0,-1-2 98 0 0,-1 1 0 0 0,-4-15-98 0 0,0 0 128 0 0,4 3-1833 0 0,3 27-6955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2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1 168 5224 0 0,'1'-1'23'0'0,"1"1"-1"0"0,-1 0 1 0 0,1-1 0 0 0,-1 1 0 0 0,1-1 0 0 0,-1 0-1 0 0,1 1 1 0 0,-1-1 0 0 0,1 0 0 0 0,-1 0-1 0 0,0 0 1 0 0,1 0-23 0 0,18-9 1188 0 0,-14 9-962 0 0,-1 0 0 0 0,1 0-1 0 0,-1-1 1 0 0,0 1 0 0 0,0-1-1 0 0,0 0 1 0 0,0-1 0 0 0,0 1 0 0 0,0-1-1 0 0,3-2-225 0 0,3-2 196 0 0,0 0-1 0 0,1 1 0 0 0,0 0 1 0 0,0 1-1 0 0,6-2-195 0 0,14-6 25 0 0,0 1-7 0 0,1 1 0 0 0,0 1 1 0 0,23-2-19 0 0,-3 0-21 0 0,-3 3-1411 0 0,-28 0-4682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7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1 388 6632 0 0,'1'-9'249'0'0,"0"0"1"0"0,1-1 0 0 0,0 1-1 0 0,1 0 1 0 0,0 1 0 0 0,0-1-1 0 0,1 0 1 0 0,0 1 0 0 0,0 0-1 0 0,2-2-248 0 0,1-3 501 0 0,0 0 1 0 0,-1-1 0 0 0,3-12-503 0 0,3-15 453 0 0,-2 0 0 0 0,-2 0 0 0 0,0-15-453 0 0,-7 54 40 0 0,0 0 1 0 0,-1 0 0 0 0,1 0 0 0 0,0 0 0 0 0,0 0 0 0 0,0 0 0 0 0,1 0-1 0 0,-1 0 1 0 0,0 1 0 0 0,1-1 0 0 0,-1 1 0 0 0,1-1 0 0 0,-1 1 0 0 0,1-1-1 0 0,0 1 1 0 0,-1 0 0 0 0,1 0 0 0 0,0 0 0 0 0,0 0 0 0 0,0 0-1 0 0,0 0-40 0 0,7-5 115 0 0,-7 8-85 0 0,1-1 0 0 0,-1 1 1 0 0,0-1-1 0 0,0 1 0 0 0,0-1 0 0 0,0 1 1 0 0,0 0-1 0 0,0 0 0 0 0,0 0 1 0 0,1 2-31 0 0,0 0 34 0 0,19 19 97 0 0,-2 2 0 0 0,2 3-131 0 0,21 26 110 0 0,-36-45-83 0 0,2 0 0 0 0,-1 0 0 0 0,1-1 0 0 0,0 0 0 0 0,0 0 1 0 0,1-1-1 0 0,0-1 0 0 0,1 1 0 0 0,0-1-27 0 0,31 19 93 0 0,-37-21-94 0 0,0 0 0 0 0,1-1 0 0 0,-1 0 0 0 0,1 1 0 0 0,0-2 0 0 0,0 1 0 0 0,0-1 0 0 0,0 0 0 0 0,0 0 0 0 0,0 0 0 0 0,1-1 0 0 0,-1 0 0 0 0,1 0 1 0 0,-5-1-2 0 0,-1 0 1 0 0,1 0 0 0 0,-1-1-1 0 0,1 1 1 0 0,-1 0-1 0 0,1 0 1 0 0,-1-1-1 0 0,0 1 1 0 0,1-1 0 0 0,-1 1-1 0 0,1-1 1 0 0,-1 0-1 0 0,0 0 1 0 0,0 1-1 0 0,1-1 1 0 0,-1 0 0 0 0,0 0-1 0 0,0 0 1 0 0,0 0-1 0 0,0 0 1 0 0,0-1-1 0 0,0 1 1 0 0,-1 0 0 0 0,1 0-1 0 0,0-1 1 0 0,0 1-1 0 0,-1 0 1 0 0,1-1-1 0 0,-1 1 1 0 0,1 0 0 0 0,-1-1-1 0 0,0 1 1 0 0,0-1-1 0 0,1 1 1 0 0,-1-1-1 0 0,0 1 1 0 0,0-1 0 0 0,0 1-1 0 0,-1-1 1 0 0,1 1-1 0 0,0-1 2 0 0,-25-123 66 0 0,23 119-62 0 0,1 0 1 0 0,-1 0 0 0 0,1 0-1 0 0,0 0 1 0 0,1 0 0 0 0,-1 0-1 0 0,1-1 1 0 0,0 1 0 0 0,1 0-1 0 0,-1 0 1 0 0,1 0 0 0 0,1 0-1 0 0,-1 0 1 0 0,2-2-5 0 0,-2 4-291 0 0,0-1 1 0 0,0 1 0 0 0,-1-1-1 0 0,1 0 1 0 0,-1 1-1 0 0,0-2 291 0 0,0 4-8818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7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45 4416 0 0,'3'-12'560'0'0,"-3"12"-521"0"0,0-1 0 0 0,0 1-1 0 0,1 0 1 0 0,-1-1-1 0 0,0 1 1 0 0,0-1 0 0 0,0 1-1 0 0,0 0 1 0 0,0-1 0 0 0,0 1-1 0 0,0-1 1 0 0,0 1-1 0 0,0-1 1 0 0,0 1 0 0 0,0 0-1 0 0,0-1 1 0 0,0 1-1 0 0,0-1 1 0 0,0 1 0 0 0,0-1-1 0 0,-1 1 1 0 0,1 0-1 0 0,0-1 1 0 0,0 1 0 0 0,0 0-1 0 0,-1-1 1 0 0,1 1 0 0 0,0 0-1 0 0,0-1 1 0 0,-1 1-1 0 0,1 0 1 0 0,0-1 0 0 0,-1 1-1 0 0,1 0 1 0 0,-1 0-39 0 0,-2-5 422 0 0,2 4-351 0 0,1 0 1 0 0,-1 0-1 0 0,0 0 1 0 0,0 0-1 0 0,0 0 1 0 0,0 0-1 0 0,1 0 1 0 0,-1 1-1 0 0,0-1 1 0 0,0 0-1 0 0,-1 0 1 0 0,1 1 0 0 0,0-1-1 0 0,0 1 1 0 0,0-1-1 0 0,0 1 1 0 0,0-1-1 0 0,-1 1 1 0 0,1 0-1 0 0,0 0 1 0 0,0 0-1 0 0,-1-1 1 0 0,1 1 0 0 0,0 0-1 0 0,0 0 1 0 0,-1 1-1 0 0,1-1 1 0 0,0 0-1 0 0,0 0 1 0 0,-1 1-1 0 0,1-1 1 0 0,0 0-1 0 0,0 1-71 0 0,-12 3 108 0 0,1 0 0 0 0,0 1-1 0 0,0 0 1 0 0,1 1-1 0 0,0 0 1 0 0,0 1 0 0 0,0 0-1 0 0,1 1 1 0 0,0 0 0 0 0,-5 5-108 0 0,-30 23 310 0 0,34-27-238 0 0,0 0 0 0 0,1 1 0 0 0,0 1 0 0 0,1 0 1 0 0,0 0-1 0 0,1 1 0 0 0,0 0 0 0 0,1 0 0 0 0,0 1 0 0 0,1 0 0 0 0,0 0 0 0 0,-1 5-72 0 0,6-13 9 0 0,0 0 0 0 0,0-1 0 0 0,0 1-1 0 0,0 0 1 0 0,1 0 0 0 0,0 0 0 0 0,0-1 0 0 0,0 1-1 0 0,0 0 1 0 0,1 0 0 0 0,0 0 0 0 0,0-1-1 0 0,0 1 1 0 0,1 0 0 0 0,0 1-9 0 0,2 1 3 0 0,-1 0 1 0 0,1 0-1 0 0,0-1 0 0 0,1 0 1 0 0,0 1-1 0 0,0-2 1 0 0,0 1-1 0 0,6 5-3 0 0,-5-7 2 0 0,0 0 0 0 0,1-1 0 0 0,-1 1 0 0 0,1-1 1 0 0,0-1-1 0 0,0 1 0 0 0,0-1 0 0 0,0-1 0 0 0,1 1 0 0 0,5 0-2 0 0,7 2 2 0 0,-12-2-2 0 0,1-1 0 0 0,-1 0 0 0 0,1 0 0 0 0,-1-1 0 0 0,1 0 0 0 0,0-1 0 0 0,-1 1 0 0 0,0-2 0 0 0,1 1 0 0 0,-1-1 0 0 0,0 0 0 0 0,1-1 0 0 0,-1 0 0 0 0,-1 0 0 0 0,1-1 0 0 0,0 0 0 0 0,-1 0 0 0 0,1-2 0 0 0,39-18 362 0 0,-34 18-949 0 0,-1 0 0 0 0,1-1 0 0 0,8-7 587 0 0,0-1-7249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7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7432 0 0,'0'0'369'0'0,"0"6"426"0"0,3 11-495 0 0,-1-1 0 0 0,-1 0 0 0 0,-1 0-1 0 0,-1 0 1 0 0,0 2-300 0 0,0-4-41 0 0,0 0-1 0 0,1 0 0 0 0,1 0 1 0 0,0 0-1 0 0,1 0 0 0 0,0 0 1 0 0,3 8 41 0 0,19 49-123 0 0,-11-34 491 0 0,-12-35-328 0 0,-1 0 0 0 0,1 0 0 0 0,0 0 1 0 0,-1 0-1 0 0,0 1 0 0 0,1-1 0 0 0,-1 0 0 0 0,0 0 0 0 0,0 0 0 0 0,0 1 0 0 0,0-1 1 0 0,-1 1-41 0 0,1 6-1066 0 0,0-9-5703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8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8640 0 0,'2'-1'69'0'0,"1"-1"0"0"0,-1 1 0 0 0,0 0 0 0 0,0 0 0 0 0,1 0 0 0 0,-1 1 0 0 0,0-1 0 0 0,1 1 0 0 0,-1-1 0 0 0,1 1 0 0 0,-1 0 0 0 0,1 0-69 0 0,16-4 490 0 0,39-7 80 0 0,34-9-342 0 0,80-8-228 0 0,-70 16-13 0 0,34-4-42 0 0,-126 16 50 0 0,1 0 1 0 0,0 1 0 0 0,-1 0 0 0 0,1 0 0 0 0,-1 1-1 0 0,1 1 1 0 0,-1 0 0 0 0,3 1 4 0 0,-8-2 1 0 0,0-1 1 0 0,0 1-1 0 0,-1 1 0 0 0,1-1 1 0 0,-1 1-1 0 0,0 0 0 0 0,1 0 1 0 0,-1 0-1 0 0,0 0 1 0 0,-1 1-1 0 0,1-1 0 0 0,0 1 1 0 0,-1 0-1 0 0,0 0 0 0 0,0 0 1 0 0,0 1-1 0 0,-1-1 0 0 0,1 2-1 0 0,12 16 42 0 0,-13-20-29 0 0,0 0 0 0 0,-1 0 1 0 0,1 0-1 0 0,-1 0 0 0 0,1 0 1 0 0,-1 1-1 0 0,0-1 0 0 0,0 0 1 0 0,0 1-1 0 0,0-1 0 0 0,0 1 1 0 0,0 1-14 0 0,5 40 348 0 0,-1 1 1 0 0,-2 38-349 0 0,-3-77 64 0 0,1-1 1 0 0,0 1-1 0 0,0-1 0 0 0,0 0 1 0 0,1 0-1 0 0,0 1 0 0 0,0-1 1 0 0,1 0-1 0 0,1 3-64 0 0,6 13 274 0 0,0-2 146 0 0,1-6-1829 0 0,-10-13-6768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8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295 20 6424 0 0,'-2'-1'56'0'0,"0"0"0"0"0,0 0-1 0 0,0 0 1 0 0,0 0 0 0 0,0 0 0 0 0,0 0 0 0 0,-1 0 0 0 0,1 1 0 0 0,0-1-1 0 0,0 1 1 0 0,-1 0 0 0 0,1 0 0 0 0,0 0 0 0 0,-1 0 0 0 0,1 0 0 0 0,0 0-1 0 0,0 0 1 0 0,-1 1 0 0 0,1-1 0 0 0,0 1 0 0 0,0 0 0 0 0,0 0 0 0 0,-1-1-1 0 0,1 1 1 0 0,0 1 0 0 0,-1 0-56 0 0,-9 4 383 0 0,1 0-1 0 0,0 1 1 0 0,1 1-1 0 0,-2 0-382 0 0,-8 9 37 0 0,0 0 0 0 0,1 1-1 0 0,0 1 1 0 0,2 1-1 0 0,0 0 1 0 0,2 1-1 0 0,-1 3-36 0 0,11-15-55 0 0,0 1-1 0 0,0 0 1 0 0,1 0-1 0 0,0 1 1 0 0,1-1-1 0 0,0 1 0 0 0,1-1 1 0 0,0 1-1 0 0,1 0 1 0 0,0 0-1 0 0,0 6 56 0 0,1-11 16 0 0,1 0 0 0 0,-1-1 1 0 0,1 1-1 0 0,0 0 0 0 0,0 0 0 0 0,1 0 0 0 0,0-1 0 0 0,0 1 0 0 0,0-1 1 0 0,0 1-1 0 0,1-1 0 0 0,0 0 0 0 0,0 0 0 0 0,1 0 0 0 0,-1-1 0 0 0,1 1 1 0 0,0-1-1 0 0,0 0 0 0 0,1 0 0 0 0,-1 0 0 0 0,1 0 0 0 0,0-1-16 0 0,2 2 101 0 0,0-2 0 0 0,1 1-1 0 0,-1-1 1 0 0,0 0-1 0 0,1 0 1 0 0,0-1-1 0 0,0 0 1 0 0,0-1 0 0 0,0 1-1 0 0,0-2 1 0 0,0 1-1 0 0,7-1-100 0 0,-3-1 115 0 0,0 0 0 0 0,0-1 0 0 0,-1 0 0 0 0,1-1 0 0 0,-1 0 0 0 0,1-1 0 0 0,-1-1 0 0 0,3-1-115 0 0,-13 6 4 0 0,14-7 176 0 0,0-1 0 0 0,0 0-1 0 0,9-7-179 0 0,-20 12 43 0 0,1-1-1 0 0,-1 0 0 0 0,0 0 0 0 0,0 0 1 0 0,-1 0-1 0 0,1 0 0 0 0,-1-1 1 0 0,0 0-1 0 0,0 0 0 0 0,0 0 0 0 0,-1 0 1 0 0,2-4-43 0 0,0-1 69 0 0,5-14 113 0 0,-1 0 0 0 0,-1-1-1 0 0,2-16-181 0 0,-8 32 31 0 0,0 0-1 0 0,0 0 0 0 0,-1 0 0 0 0,-1 0 0 0 0,1 0 1 0 0,-1 0-1 0 0,-1 0 0 0 0,0 0 0 0 0,0 0 0 0 0,-1 1 1 0 0,0-1-1 0 0,-1-2-30 0 0,-6-10 66 0 0,-1-1-1 0 0,-1 2 1 0 0,-14-18-66 0 0,25 37-71 0 0,0 0 0 0 0,0-1 0 0 0,0 1 0 0 0,0 0 0 0 0,-1 0-1 0 0,1 0 1 0 0,0 0 0 0 0,-1 0 0 0 0,1 0 0 0 0,-1 0 0 0 0,1 0 0 0 0,-1 0 0 0 0,1 1-1 0 0,-1-1 1 0 0,1 1 0 0 0,-1-1 0 0 0,0 1 0 0 0,1 0 0 0 0,-1 0 0 0 0,0-1 0 0 0,1 1-1 0 0,-1 0 1 0 0,-1 1 71 0 0,2-1-8658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8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0 413 6224 0 0,'0'-1'104'0'0,"0"0"0"0"0,0 0 1 0 0,0 0-1 0 0,0 0 0 0 0,0 0 1 0 0,1 0-1 0 0,-1 0 0 0 0,0 0 1 0 0,0 0-1 0 0,1 0 0 0 0,-1 0 1 0 0,0 0-1 0 0,1 0 0 0 0,-1 0 1 0 0,1 0-1 0 0,-1 0 0 0 0,1 0 1 0 0,0 0-1 0 0,-1 1 0 0 0,1-1 1 0 0,0 0-1 0 0,0 0 0 0 0,0 1 1 0 0,-1-1-105 0 0,5-3 112 0 0,-4 1-44 0 0,1 0 0 0 0,-1 1-1 0 0,-1-1 1 0 0,1 0 0 0 0,0 0 0 0 0,-1 1 0 0 0,1-1 0 0 0,-1-3-68 0 0,2-7 121 0 0,7-22 207 0 0,-2 0 0 0 0,-1 0 1 0 0,-2-1-1 0 0,-1-10-328 0 0,7-52 793 0 0,-9 91-681 0 0,-1 3-30 0 0,1-1 1 0 0,-1 1-1 0 0,1 0 0 0 0,0 0 1 0 0,0 0-1 0 0,1 1 0 0 0,-1-1 1 0 0,2-2-83 0 0,-2 5 27 0 0,0 0 0 0 0,0 0 0 0 0,0 0 0 0 0,0 0 1 0 0,0-1-1 0 0,1 2 0 0 0,-1-1 0 0 0,0 0 0 0 0,1 0 1 0 0,-1 0-1 0 0,1 0 0 0 0,-1 1 0 0 0,1-1 0 0 0,-1 1 1 0 0,1-1-1 0 0,-1 1 0 0 0,1 0 0 0 0,0 0 0 0 0,-1-1 1 0 0,1 1-1 0 0,-1 0 0 0 0,1 0 0 0 0,0 1-27 0 0,0-1 21 0 0,-1 0-1 0 0,1 0 1 0 0,-1 1 0 0 0,1-1-1 0 0,-1 1 1 0 0,1-1 0 0 0,-1 1-1 0 0,0-1 1 0 0,1 1-1 0 0,-1 0 1 0 0,0 0 0 0 0,0 0-1 0 0,1 0 1 0 0,-1 0-1 0 0,0 0 1 0 0,0 0 0 0 0,0 0-1 0 0,0 0 1 0 0,0 1-21 0 0,19 30 83 0 0,-10-14-11 0 0,12 16-7 0 0,1-2 1 0 0,2 0-1 0 0,1-1 0 0 0,14 11-65 0 0,-24-27 22 0 0,0-1 0 0 0,0 0 0 0 0,1-2 0 0 0,1 0 0 0 0,0-1 0 0 0,1 0 0 0 0,0-2 0 0 0,0 0 0 0 0,9 1-22 0 0,-13-5 9 0 0,0 0 1 0 0,0-2 0 0 0,0 0 0 0 0,0-1-1 0 0,1 0 1 0 0,2-1-10 0 0,-11-1 4 0 0,0 0 0 0 0,-1-1 0 0 0,1 0-1 0 0,-1 0 1 0 0,1 0 0 0 0,-1-1 0 0 0,0 0 0 0 0,1-1 0 0 0,-1 1-1 0 0,0-1 1 0 0,0 0 0 0 0,-1 0 0 0 0,1-1 0 0 0,-1 0 0 0 0,3-2-4 0 0,-5 4 3 0 0,-1-1 1 0 0,1 1 0 0 0,-1-1 0 0 0,0 0 0 0 0,0 0 0 0 0,0 1 0 0 0,0-1-1 0 0,0-1 1 0 0,-1 1 0 0 0,1 0 0 0 0,-1 0 0 0 0,0-1 0 0 0,0 1-1 0 0,0 0 1 0 0,0-1 0 0 0,-1-1-4 0 0,1-2 7 0 0,-1 0 0 0 0,0 0 0 0 0,0 0 0 0 0,-1 0-1 0 0,0 0 1 0 0,0 0 0 0 0,-1 0 0 0 0,0-2-7 0 0,-5-11 36 0 0,-1 0 0 0 0,-1 0 0 0 0,-1 1 0 0 0,0 0 0 0 0,-2 0-36 0 0,-11-13 104 0 0,17 24-20 0 0,-1-1 0 0 0,1 0 0 0 0,1 0 0 0 0,-1-1 0 0 0,1 0-84 0 0,4-1-1808 0 0,1 10-7580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9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302 53 6520 0 0,'-1'-1'127'0'0,"0"-1"0"0"0,1 0 1 0 0,-1 0-1 0 0,0 1 0 0 0,0-1 0 0 0,0 1 1 0 0,0-1-1 0 0,0 1 0 0 0,-1-1 1 0 0,1 1-1 0 0,0 0 0 0 0,-1 0 0 0 0,1-1 1 0 0,-1 1-1 0 0,1 0 0 0 0,-1 0 0 0 0,0 0-127 0 0,-30-14 2278 0 0,-20 6-1910 0 0,45 8-366 0 0,0 0 1 0 0,-1 0-1 0 0,1 1 0 0 0,-1 0 1 0 0,1 0-1 0 0,-1 1 0 0 0,-4 0-2 0 0,-56 13 28 0 0,46-9-1 0 0,19-5-24 0 0,0 1 0 0 0,0 0 1 0 0,0 0-1 0 0,0 0 0 0 0,0 0 1 0 0,1 1-1 0 0,-1-1 0 0 0,0 1 1 0 0,0-1-1 0 0,-2 3-3 0 0,5-3 8 0 0,-1 0 1 0 0,0 0-1 0 0,0 0 0 0 0,1 0 1 0 0,-1 0-1 0 0,0 0 0 0 0,1 0 0 0 0,-1 0 1 0 0,1 0-1 0 0,0 0 0 0 0,-1 0 0 0 0,1 1 1 0 0,0-1-1 0 0,0 0 0 0 0,-1 0 0 0 0,1 0 1 0 0,0 1-1 0 0,0-1 0 0 0,0 0 1 0 0,1 0-1 0 0,-1 0 0 0 0,0 1 0 0 0,0-1 1 0 0,1 0-1 0 0,-1 0 0 0 0,1 0 0 0 0,-1 0 1 0 0,1 0-1 0 0,0 1-8 0 0,8 23 138 0 0,-8-20-121 0 0,1-1 0 0 0,-1 0 0 0 0,1 1 0 0 0,0-1 0 0 0,0 0 1 0 0,0 0-1 0 0,1 0 0 0 0,-1-1 0 0 0,1 1 0 0 0,0 0 0 0 0,0-1 0 0 0,0 0 0 0 0,3 2-17 0 0,18 14 71 0 0,-7-5-5 0 0,1-1-1 0 0,0 0 1 0 0,0-2-1 0 0,1 0 1 0 0,3 0-66 0 0,20 10 139 0 0,0 3 1 0 0,-1 1-1 0 0,15 13-139 0 0,-53-35 15 0 0,0 0 0 0 0,0 0 1 0 0,-1 0-1 0 0,1 0 0 0 0,0 0 0 0 0,-1 1 0 0 0,0-1 0 0 0,0 1 0 0 0,0-1 0 0 0,0 3-15 0 0,9 13 128 0 0,-11-19-124 0 0,0 0 0 0 0,0 1 0 0 0,0-1 0 0 0,1 0 0 0 0,-1 1 0 0 0,0-1 0 0 0,0 0 0 0 0,0 1 0 0 0,0-1 0 0 0,0 0 0 0 0,1 1 0 0 0,-1-1 0 0 0,0 0 0 0 0,0 1 1 0 0,0-1-1 0 0,0 1 0 0 0,0-1 0 0 0,0 0 0 0 0,0 1 0 0 0,-1-1 0 0 0,1 0 0 0 0,0 1 0 0 0,0-1 0 0 0,0 1 0 0 0,0-1 0 0 0,0 0 0 0 0,0 1 0 0 0,-1-1 0 0 0,1 0 0 0 0,0 1 0 0 0,0-1 0 0 0,-1 0 0 0 0,1 0 0 0 0,0 1 0 0 0,0-1 0 0 0,-1 0 0 0 0,1 0 0 0 0,0 1 0 0 0,-1-1 0 0 0,1 0 0 0 0,0 0 1 0 0,-1 0-1 0 0,1 0 0 0 0,0 1 0 0 0,-1-1 0 0 0,1 0 0 0 0,0 0 0 0 0,-1 0 0 0 0,1 0 0 0 0,-1 0 0 0 0,1 0 0 0 0,0 0 0 0 0,-1 0 0 0 0,1 0-4 0 0,-24 2 120 0 0,22-2-106 0 0,-155-5 487 0 0,136 3-370 0 0,0 0 0 0 0,0-2-1 0 0,0 0 1 0 0,0-1-131 0 0,8 1-1185 0 0,13 4-8335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59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9144 0 0,'0'0'43'0'0,"0"0"0"0"0,0-1 1 0 0,0 1-1 0 0,0 0 0 0 0,0 0 1 0 0,1-1-1 0 0,-1 1 0 0 0,0 0 1 0 0,0 0-1 0 0,0 0 0 0 0,1-1 1 0 0,-1 1-1 0 0,0 0 0 0 0,0 0 1 0 0,1 0-1 0 0,-1 0 0 0 0,0 0 0 0 0,0 0 1 0 0,1-1-1 0 0,-1 1 0 0 0,0 0 1 0 0,0 0-1 0 0,1 0 0 0 0,-1 0 1 0 0,0 0-1 0 0,1 0 0 0 0,-1 0 1 0 0,0 0-1 0 0,0 0 0 0 0,1 0 1 0 0,-1 0-1 0 0,0 0 0 0 0,1 1 1 0 0,-1-1-1 0 0,0 0 0 0 0,0 0 1 0 0,1 0-1 0 0,-1 0 0 0 0,0 0 0 0 0,0 0 1 0 0,1 1-1 0 0,-1-1 0 0 0,0 0 1 0 0,0 0-1 0 0,0 0 0 0 0,1 1 1 0 0,-1-1-1 0 0,0 0 0 0 0,0 0 1 0 0,0 1-1 0 0,0-1-43 0 0,0 0 295 0 0,0 0-54 0 0,0 0 4 0 0,0 0-26 0 0,0 0-90 0 0,0 0-11 0 0,0 0 0 0 0,0 0-24 0 0,0 0-82 0 0,0 0-1622 0 0,0 0-6404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18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4120 0 0,'0'0'265'0'0,"0"0"6"0"0,0 0 0 0 0,0 0-15 0 0,0 0-39 0 0,0 0-9 0 0,0 0 1 0 0,0 0 10 0 0,0 0 17 0 0,0 0 5 0 0,2 6 4 0 0,-2-6-240 0 0,2 5 107 0 0,0-1-1 0 0,0 1 1 0 0,-1 0 0 0 0,0-1-1 0 0,0 1 1 0 0,0 0-1 0 0,0 0 1 0 0,-1 0-112 0 0,16 22 314 0 0,-13-12-225 0 0,0 0-1 0 0,0 0 0 0 0,-2 0 1 0 0,0 1-1 0 0,-1 14-88 0 0,3 41 346 0 0,6 16 366 0 0,5 26 603 0 0,-14-92-1045 0 0,0-18-205 0 0,0 0-1 0 0,-1 0 0 0 0,1-1 0 0 0,1 1 0 0 0,-1 0 0 0 0,0 0 1 0 0,1-1-1 0 0,-1 1 0 0 0,1 0 0 0 0,1 2-64 0 0,-2 17-100 0 0,0-22-8185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18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0 228 5824 0 0,'6'7'192'0'0,"-4"-14"261"0"0,-1 6-393 0 0,-1-1-1 0 0,0 1 1 0 0,1 0 0 0 0,-1 0 0 0 0,0-1 0 0 0,1 1 0 0 0,0 0-1 0 0,-1 0 1 0 0,1-1 0 0 0,0 1 0 0 0,-1 0 0 0 0,1 0-1 0 0,0 0-59 0 0,0 0 111 0 0,0-1-1 0 0,0 1 0 0 0,0-1 0 0 0,0 1 0 0 0,0-1 0 0 0,-1 1 0 0 0,1-1 0 0 0,-1 0 0 0 0,1 1 0 0 0,-1-1 0 0 0,1 0 0 0 0,-1 1 0 0 0,0-1 0 0 0,0 0-110 0 0,7-21 579 0 0,-3 19-520 0 0,0-1 0 0 0,0 1 0 0 0,1-1 0 0 0,-1 1 0 0 0,1 0 0 0 0,0 1 0 0 0,0-1 0 0 0,1 1 0 0 0,-1 0 0 0 0,1 0-1 0 0,-1 1 1 0 0,1 0 0 0 0,0 0 0 0 0,0 0 0 0 0,0 1 0 0 0,5-1-59 0 0,36-13 20 0 0,-14-3-16 0 0,-26 14-5 0 0,-1 0 0 0 0,1 0 0 0 0,0 1 1 0 0,0 0-1 0 0,0 0 0 0 0,0 1 1 0 0,7-2 0 0 0,-1 2-4 0 0,-1-1 1 0 0,1 0 0 0 0,-1 0 0 0 0,0-2 0 0 0,5-2 3 0 0,-11 5-8 0 0,-1 1 1 0 0,1-1-1 0 0,0 1 1 0 0,-1 0 0 0 0,4-1 7 0 0,16-3-18 0 0,-12 2 16 0 0,0-1-1 0 0,1 2 1 0 0,-1 0 0 0 0,4 0 2 0 0,-15 2 0 0 0,5 0 6 0 0,0 0 0 0 0,0 0 0 0 0,-1 1 1 0 0,1 0-1 0 0,0 1 0 0 0,0 0-6 0 0,-6-2 2 0 0,-1 0 1 0 0,1 1-1 0 0,-1-1 0 0 0,1 1 0 0 0,0-1 1 0 0,-1 1-1 0 0,1-1 0 0 0,-1 1 0 0 0,1 0 1 0 0,-1-1-1 0 0,1 1 0 0 0,-1 0 0 0 0,0-1 1 0 0,1 1-1 0 0,-1 0 0 0 0,0 0 0 0 0,0-1 1 0 0,1 1-1 0 0,-1 0 0 0 0,0 0 0 0 0,0-1 1 0 0,0 1-1 0 0,0 0 0 0 0,0 0 0 0 0,0-1 1 0 0,0 1-3 0 0,0 0 11 0 0,0 0 1 0 0,0 0 0 0 0,0-1 0 0 0,0 1 0 0 0,0 0 0 0 0,0-1 0 0 0,0 1 0 0 0,0 0 0 0 0,0-1 0 0 0,0 1-1 0 0,0 0 1 0 0,0-1 0 0 0,1 1 0 0 0,-1 0 0 0 0,0-1 0 0 0,1 1 0 0 0,-1-1 0 0 0,0 1 0 0 0,1-1 0 0 0,-1 1-1 0 0,1-1 1 0 0,-1 1 0 0 0,1-1 0 0 0,-1 1 0 0 0,1-1 0 0 0,-1 1 0 0 0,1-1 0 0 0,-1 0 0 0 0,1 1 0 0 0,0-1-1 0 0,-1 0 1 0 0,1 1 0 0 0,0-1 0 0 0,-1 0 0 0 0,1 0 0 0 0,0 0 0 0 0,-1 0 0 0 0,1 1 0 0 0,0-1-12 0 0,0 29 337 0 0,11 14-139 0 0,-8-32-144 0 0,0 0-1 0 0,-1 0 1 0 0,-1 0 0 0 0,1 6-54 0 0,2 39 119 0 0,-3-18-38 0 0,3 0 0 0 0,1-1 0 0 0,8 30-81 0 0,-8-40 7 0 0,-5-24-7 0 0,-1 1 0 0 0,0-1 0 0 0,1 0 0 0 0,0 1 0 0 0,0-1 0 0 0,0 0 0 0 0,0 0 0 0 0,0 1 0 0 0,1-1 0 0 0,-1 0 0 0 0,1 0 0 0 0,0-1 1 0 0,0 1-1 0 0,0 0 0 0 0,0-1 0 0 0,0 1 0 0 0,1-1 0 0 0,-1 1 0 0 0,1-1 0 0 0,0 0 0 0 0,-2-1 12 0 0,0 0-1 0 0,1 1 1 0 0,-1-1 0 0 0,0 0 0 0 0,0 0 0 0 0,-1 1 0 0 0,1-1 0 0 0,0 1 0 0 0,0-1 0 0 0,-1 1 0 0 0,1-1-1 0 0,0 1 1 0 0,-1-1 0 0 0,0 1 0 0 0,1 0 0 0 0,-1-1 0 0 0,0 1 0 0 0,0 0 0 0 0,0-1 0 0 0,0 1 0 0 0,0-1-1 0 0,0 1 1 0 0,-1 1-12 0 0,1 3 13 0 0,0-5-1522 0 0,0-1-6140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3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4512 0 0,'0'3'488'0'0,"0"-3"-450"0"0,0 1 0 0 0,0-1 0 0 0,0 0 0 0 0,0 0 0 0 0,0 1 0 0 0,0-1 0 0 0,0 0 0 0 0,0 0 0 0 0,0 1 0 0 0,0-1 0 0 0,0 0 0 0 0,0 0 0 0 0,0 1 0 0 0,0-1 0 0 0,0 0 0 0 0,0 0 0 0 0,0 1 0 0 0,0-1 0 0 0,0 0 0 0 0,0 0 0 0 0,0 1 0 0 0,0-1 0 0 0,1 0 0 0 0,-1 0 0 0 0,0 0 1 0 0,0 1-1 0 0,0-1 0 0 0,0 0 0 0 0,1 0 0 0 0,-1 0 0 0 0,0 0 0 0 0,0 1 0 0 0,0-1 0 0 0,1 0 0 0 0,-1 0 0 0 0,0 0 0 0 0,0 0 0 0 0,0 0 0 0 0,1 0 0 0 0,-1 0 0 0 0,0 0 0 0 0,0 1 0 0 0,1-1 0 0 0,-1 0 0 0 0,0 0 0 0 0,0 0 0 0 0,1 0 0 0 0,-1 0-38 0 0,0 0 343 0 0,0 0-1 0 0,0 0-55 0 0,0 0-204 0 0,0 0-50 0 0,10 12 39 0 0,-5 10-57 0 0,-4-19-13 0 0,-1 1 0 0 0,1-1 1 0 0,-1 0-1 0 0,1 0 0 0 0,0 0 0 0 0,0 0 1 0 0,1 2-3 0 0,1 2 1 0 0,0 1-1 0 0,0 0 1 0 0,-1-1 0 0 0,-1 1 0 0 0,1 0 0 0 0,-1 0 0 0 0,-1 3-1 0 0,5 19 2 0 0,3 21 181 0 0,0 27-183 0 0,-5-51 34 0 0,-4 2 77 0 0,0-26-68 0 0,0 0-1 0 0,1 0 0 0 0,0 1 0 0 0,0-1 0 0 0,0 0 0 0 0,0 1 0 0 0,0-1 0 0 0,1 0 1 0 0,-1 0-1 0 0,1 0 0 0 0,0 1 0 0 0,0-1 0 0 0,0 0 0 0 0,0 0 0 0 0,1 0 0 0 0,-1 0-42 0 0,1 0 104 0 0,-1 0 0 0 0,0 1 0 0 0,0-1 0 0 0,0 0 0 0 0,0 1 0 0 0,-1-1 0 0 0,1 0 0 0 0,-1 1 0 0 0,0-1 0 0 0,0 1 0 0 0,0-1 0 0 0,-1 1 0 0 0,1 1-104 0 0,0 26 1039 0 0,11-9 582 0 0,-9-19-1578 0 0,0 0 0 0 0,1 0 0 0 0,-1-1 1 0 0,1 1-1 0 0,0 0 0 0 0,0-1 0 0 0,0 0 0 0 0,0 1 0 0 0,0-1 0 0 0,0-1 0 0 0,0 1 0 0 0,1 0 0 0 0,2 0-43 0 0,-1 0 60 0 0,17 7 46 0 0,1-1 1 0 0,-1 0 0 0 0,1-2 0 0 0,0-1-1 0 0,1-1 1 0 0,9 0-107 0 0,-10-3-1768 0 0,-18-1-7186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19.0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5920 0 0,'1'27'2661'0'0,"1"20"-628"0"0,1 4-1994 0 0,-3 0 0 0 0,-1 0-1 0 0,-4 7-38 0 0,4-10 83 0 0,1-40-60 0 0,0 1 1 0 0,0-1 0 0 0,-1 0 0 0 0,0 1 0 0 0,-1 3-24 0 0,1-6 8 0 0,0-1 1 0 0,0 1 0 0 0,1 0 0 0 0,0 0 0 0 0,1 0 0 0 0,-1 3-9 0 0,1 23 23 0 0,-2-30-21 0 0,1 0 0 0 0,-1 0 1 0 0,1 0-1 0 0,0 0 0 0 0,0 0 0 0 0,0 1 1 0 0,0-1-1 0 0,0 0 0 0 0,0 0 1 0 0,1 0-1 0 0,-1 0 0 0 0,1 0 1 0 0,-1 1-1 0 0,1-1 0 0 0,0 0 0 0 0,0 0 1 0 0,0 0-1 0 0,0 1-2 0 0,1 1 15 0 0,0 1 1 0 0,-1-1-1 0 0,0 1 0 0 0,0 0 1 0 0,0 0-1 0 0,-1-1 0 0 0,0 1 1 0 0,1 0-1 0 0,-2 0 0 0 0,0 4-15 0 0,1 6 276 0 0,0-14-236 0 0,0-1 26 0 0,0 0-1465 0 0,0 0-5882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19.7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6128 0 0,'8'0'259'0'0,"0"-2"1"0"0,0 1-1 0 0,-1-1 1 0 0,1 0-1 0 0,0 0 0 0 0,-1-1 1 0 0,0 0-1 0 0,1-1 1 0 0,-1 0-1 0 0,1-1-259 0 0,39-16 1196 0 0,-14 9-1135 0 0,1 2 0 0 0,0 1 1 0 0,0 1-1 0 0,1 3 0 0 0,13-1-61 0 0,-33 5-1 0 0,15 0-6 0 0,30-6 7 0 0,-45 6-22 0 0,-1 0 0 0 0,1 0 0 0 0,0 1 0 0 0,-1 1 0 0 0,15 3 22 0 0,24 1-70 0 0,-48-5 45 0 0,0 0 0 0 0,0 1 0 0 0,0 0 0 0 0,0 0 0 0 0,0 1 0 0 0,0 0 0 0 0,-1-1 0 0 0,1 1 0 0 0,0 1-1 0 0,-1-1 1 0 0,0 1 0 0 0,0 0 0 0 0,1 0 25 0 0,-3-2-8 0 0,17 8-127 0 0,-18-9 128 0 0,0 1 0 0 0,0-1 0 0 0,0 0 0 0 0,1 1 0 0 0,-1-1 0 0 0,0 1 1 0 0,0 0-1 0 0,0-1 0 0 0,0 1 0 0 0,0 0 0 0 0,0 0 0 0 0,0 0 0 0 0,0 0 0 0 0,0 0 0 0 0,-1 0 0 0 0,1 0 0 0 0,0 0 0 0 0,0 0 0 0 0,-1 0 1 0 0,1 0-1 0 0,-1 0 0 0 0,1 0 0 0 0,-1 1 7 0 0,12 23-184 0 0,-8-17 152 0 0,0 0-1 0 0,-1-1 0 0 0,0 1 0 0 0,0 0 0 0 0,-1 0 1 0 0,0 1-1 0 0,0-1 0 0 0,-1 0 0 0 0,1 7 33 0 0,-4 18-49 0 0,1-23 25 0 0,1 1 0 0 0,0-1-1 0 0,0 1 1 0 0,1 0 0 0 0,0-1 0 0 0,1 1-1 0 0,2 5 25 0 0,10 39 632 0 0,-13-52-552 0 0,-1 0 1 0 0,1 0-1 0 0,0 0 0 0 0,-1 0 0 0 0,0 0 0 0 0,1 0 0 0 0,-1 0 0 0 0,0 0 0 0 0,-1 0 1 0 0,1 1-81 0 0,-1 8 769 0 0,7-16-292 0 0,-5 3-465 0 0,-1 1 0 0 0,1 0 0 0 0,-1 0 0 0 0,1 0 0 0 0,-1 0 0 0 0,1 0 0 0 0,-1-1 0 0 0,0 1 0 0 0,1 0 0 0 0,-1 0 0 0 0,1-1 0 0 0,-1 1 0 0 0,0 0 0 0 0,1-1 0 0 0,-1 1 0 0 0,0 0-1 0 0,1-1 1 0 0,-1 1 0 0 0,0 0 0 0 0,1-1 0 0 0,-1 1 0 0 0,0-1 0 0 0,0 1 0 0 0,0-1 0 0 0,1 1 0 0 0,-1 0 0 0 0,0-1 0 0 0,0 1 0 0 0,0-1-12 0 0,0-16 285 0 0,-1-16-49 0 0,2 1-1 0 0,1-1 0 0 0,2 1 1 0 0,3-13-236 0 0,27-115 308 0 0,-32 154-276 0 0,1-1 1 0 0,-1 1 0 0 0,1-1 0 0 0,1 1 0 0 0,-1 0 0 0 0,1 0 0 0 0,4-4-33 0 0,6-13 84 0 0,-11 20-65 0 0,-1 0 0 0 0,1-1 0 0 0,0 1 0 0 0,0 0-1 0 0,1 1 1 0 0,-1-1 0 0 0,0 0 0 0 0,1 1 0 0 0,0 0-1 0 0,0 0 1 0 0,0 0-19 0 0,15-9 39 0 0,-11 6-18 0 0,1 0 0 0 0,0 1 1 0 0,0 0-1 0 0,0 1 0 0 0,1 0 1 0 0,-1 0-1 0 0,1 1 0 0 0,7 0-21 0 0,-1 0 29 0 0,0 2-1 0 0,0 0 1 0 0,0 0-1 0 0,5 2-28 0 0,13 1 53 0 0,-29-2-42 0 0,1 0 0 0 0,-1 0 1 0 0,0 0-1 0 0,0 1 0 0 0,1 0 0 0 0,-1 0 1 0 0,0 1-1 0 0,-1-1 0 0 0,1 1 0 0 0,0 0 1 0 0,-1 0-1 0 0,0 1 0 0 0,1-1 0 0 0,2 4-11 0 0,-7-5 3 0 0,1-1 1 0 0,-1 0-1 0 0,0 1 0 0 0,1-1 0 0 0,-1 1 1 0 0,0-1-1 0 0,0 0 0 0 0,0 1 0 0 0,0-1 0 0 0,-1 1 1 0 0,1-1-1 0 0,0 0 0 0 0,0 1 0 0 0,-1-1 0 0 0,0 1-3 0 0,-1 9 3 0 0,2-8-1 0 0,0-1-1 0 0,-1 1 1 0 0,1-1 0 0 0,-1 0 0 0 0,0 0-1 0 0,0 1 1 0 0,0-1 0 0 0,0 0 0 0 0,0 0-1 0 0,0 0 1 0 0,0 0 0 0 0,-1 0 0 0 0,1 0-1 0 0,-2 1-1 0 0,-29 28 9 0 0,11-11-5 0 0,14-14-3 0 0,0 1 0 0 0,-1-1 0 0 0,0 0 0 0 0,0-1 0 0 0,0 0 1 0 0,-1 0-1 0 0,-7 3-1 0 0,-27 15 2 0 0,12-5 2 0 0,-1-2 0 0 0,-8 3-4 0 0,38-19 0 0 0,-63 37 8 0 0,8-1-23 0 0,57-35 13 0 0,0-1-1 0 0,0 0 1 0 0,0 0 0 0 0,-1 0 0 0 0,1 0-1 0 0,0 0 1 0 0,0 1 0 0 0,0-1 0 0 0,0 0-1 0 0,0 0 1 0 0,0 0 0 0 0,0 0 0 0 0,0 1-1 0 0,0-1 1 0 0,0 0 0 0 0,0 0 0 0 0,0 0-1 0 0,0 0 1 0 0,0 1 0 0 0,0-1 0 0 0,0 0-1 0 0,0 0 1 0 0,0 0 0 0 0,0 0 0 0 0,0 1-1 0 0,0-1 1 0 0,0 0 0 0 0,0 0 0 0 0,1 0 0 0 0,-1 0-1 0 0,0 0 1 0 0,0 1 0 0 0,0-1 0 0 0,0 0-1 0 0,0 0 1 0 0,0 0 0 0 0,0 0 0 0 0,1 0-1 0 0,-1 0 1 0 0,0 0 0 0 0,0 0 0 0 0,0 1-1 0 0,0-1 1 0 0,1 0 0 0 0,-1 0 2 0 0,13 8-23 0 0,20 6 24 0 0,52 1-13 0 0,-55-11 9 0 0,0 2-1 0 0,0 1 1 0 0,8 4 3 0 0,-26-8-2 0 0,0 0 1 0 0,0 0-1 0 0,0-1 1 0 0,4-1 1 0 0,-7 0-2 0 0,0 0 1 0 0,1 1 0 0 0,-1 0 0 0 0,0 0-1 0 0,0 1 1 0 0,0 0 0 0 0,0 0 0 0 0,-1 1 1 0 0,-3-1 14 0 0,-3-2-51 0 0,1 0 0 0 0,-1 0 0 0 0,1 1-1 0 0,-1-1 1 0 0,0 1 0 0 0,0 0 0 0 0,1-1 0 0 0,-1 1 0 0 0,0 0 0 0 0,-1 0 0 0 0,1 1-1 0 0,0-1 1 0 0,-1 0 0 0 0,2 3 37 0 0,4 4-1778 0 0,-6-9-6786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0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234 9 6632 0 0,'2'2'406'0'0,"3"-7"563"0"0,1-1 724 0 0,-8 24-809 0 0,2-17-869 0 0,-1 0 0 0 0,1 0 1 0 0,-1 0-1 0 0,0 0 0 0 0,1 0 0 0 0,-1 0 1 0 0,0 0-1 0 0,0 0 0 0 0,1 0 1 0 0,-1-1-1 0 0,0 1 0 0 0,0 0 1 0 0,0-1-1 0 0,0 1 0 0 0,0 0 1 0 0,0-1-1 0 0,0 1 0 0 0,-1-1-15 0 0,-24 9 111 0 0,15-5-57 0 0,-11 3 9 0 0,15-5-39 0 0,0 1 1 0 0,1-1-1 0 0,-1 1 0 0 0,1 0 0 0 0,-1 1 1 0 0,1 0-1 0 0,0 0 0 0 0,0 0-24 0 0,3-2 13 0 0,0 0 1 0 0,0 0-1 0 0,1-1 1 0 0,-1 1-1 0 0,0-1 1 0 0,-1 0-1 0 0,-1 1-13 0 0,3-1 15 0 0,-1 0 0 0 0,0 0 0 0 0,1 0 0 0 0,-1 0 0 0 0,1 0 0 0 0,-1 1 0 0 0,1-1 0 0 0,-1 1 0 0 0,1 0 0 0 0,-1 0-15 0 0,0 1 74 0 0,-1 0 1 0 0,1 1-1 0 0,0-1 0 0 0,0 1 0 0 0,0-1 1 0 0,0 1-1 0 0,1 0 0 0 0,0 0 1 0 0,-1 0-1 0 0,1 0 0 0 0,1 0 0 0 0,-1 1 1 0 0,1-1-1 0 0,-1 2-74 0 0,-4 58 123 0 0,7-37-185 0 0,0-14 6 0 0,-1-1-1 0 0,-1 1 1 0 0,1-1-1 0 0,-2 1 1 0 0,0-1 0 0 0,0 1 56 0 0,1-9-21 0 0,0 1 1 0 0,0-1 0 0 0,1 0-1 0 0,0 0 1 0 0,0 1 0 0 0,0-1-1 0 0,0 1 21 0 0,-1 25-119 0 0,-1-22 68 0 0,1 0 0 0 0,0 1-1 0 0,0-1 1 0 0,1 0 0 0 0,0 0-1 0 0,0 0 1 0 0,1 1-1 0 0,1 4 52 0 0,-1-9 14 0 0,-1-1-1 0 0,2 1 0 0 0,-1-1 1 0 0,0 1-1 0 0,1-1 0 0 0,-1 0 0 0 0,1 1 1 0 0,0-1-1 0 0,0 0 0 0 0,0 0 0 0 0,1 0 1 0 0,-1-1-1 0 0,1 1 0 0 0,-1 0 1 0 0,1-1-1 0 0,0 0 0 0 0,0 0 0 0 0,0 0 1 0 0,0 0-1 0 0,1 0-13 0 0,2 1 66 0 0,0 0 0 0 0,-1 0-1 0 0,1 1 1 0 0,-1-1 0 0 0,1 1 0 0 0,-1 1-1 0 0,-1-1 1 0 0,1 1 0 0 0,4 4-66 0 0,-8-8 9 0 0,0 0 0 0 0,-1 0 1 0 0,1 0-1 0 0,0-1 0 0 0,0 1 0 0 0,1-1 1 0 0,-1 1-1 0 0,0-1 0 0 0,0 1 0 0 0,0-1 1 0 0,0 1-1 0 0,0-1 0 0 0,1 0 0 0 0,-1 0 1 0 0,0 0-1 0 0,0 1 0 0 0,1-1-9 0 0,26-1 242 0 0,-13 0 2 0 0,0 0-197 0 0,0 0 1 0 0,0-1 0 0 0,-1-1 0 0 0,1 0 0 0 0,-1-1 0 0 0,0-1 0 0 0,0 0 0 0 0,0-1-1 0 0,0-1 1 0 0,-1 0 0 0 0,0 0-48 0 0,-10 5-186 0 0,-1 0 0 0 0,1 0 0 0 0,-1 0 1 0 0,1 0-1 0 0,-1-1 0 0 0,0 1 0 0 0,0 0 0 0 0,0-1 0 0 0,1-1 186 0 0,-2 2-8553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0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76 5920 0 0,'5'1'312'0'0,"-1"0"0"0"0,1 0 0 0 0,-1 0 0 0 0,1 0 1 0 0,0 0-1 0 0,0-1 0 0 0,-1 0 0 0 0,1 0 0 0 0,5-1-312 0 0,55-13 213 0 0,-44 11-199 0 0,0-2 1 0 0,0 0 0 0 0,0-1 0 0 0,14-7-15 0 0,-17 6-31 0 0,1 1 0 0 0,-1 0 0 0 0,18-2 31 0 0,-11 3-1042 0 0,-19 3-4584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0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0 6928 0 0,'-9'0'301'0'0,"1"1"0"0"0,0-1 0 0 0,0 1 1 0 0,0 1-1 0 0,0 0 0 0 0,-3 1-301 0 0,-26 13 1026 0 0,31-13-1001 0 0,0 0 1 0 0,0-1-1 0 0,0 0 0 0 0,-1 0 1 0 0,1-1-1 0 0,-1 0 0 0 0,1 0 1 0 0,-2 0-26 0 0,2-1 17 0 0,1 1 0 0 0,-1 0 1 0 0,0 0-1 0 0,1 1 0 0 0,-1-1 1 0 0,1 1-1 0 0,0 0 0 0 0,-1 1 1 0 0,0 0-18 0 0,-7 8 57 0 0,11-9-44 0 0,0 0 1 0 0,0-1 0 0 0,0 1 0 0 0,0-1 0 0 0,0 1 0 0 0,0-1-1 0 0,0 0 1 0 0,-1 0 0 0 0,-1 1-14 0 0,-6 1 60 0 0,8-3-42 0 0,1 0-1 0 0,-1 1 1 0 0,1-1-1 0 0,-1 1 1 0 0,1-1 0 0 0,-1 1-1 0 0,1-1 1 0 0,0 1-1 0 0,-1 0 1 0 0,1 0 0 0 0,0 0-1 0 0,0 0 1 0 0,-1 0 0 0 0,1 0-1 0 0,0 0 1 0 0,0 0-1 0 0,0 0 1 0 0,0 1 0 0 0,0-1-18 0 0,-38 37 642 0 0,35-33-580 0 0,0 0-1 0 0,1 0 1 0 0,-1 0-1 0 0,1 1 1 0 0,0-1-1 0 0,1 1 1 0 0,-1 0-1 0 0,1 0 1 0 0,0 0 0 0 0,1 0-1 0 0,0 0 1 0 0,0 0-1 0 0,0 0 1 0 0,0 6-62 0 0,0 46 411 0 0,2 57 44 0 0,-1-6-337 0 0,0-96-121 0 0,0-10-2 0 0,0-1 0 0 0,0 0 1 0 0,0 1-1 0 0,0-1 0 0 0,0 0 0 0 0,1 0 0 0 0,-1 1 1 0 0,1-1-1 0 0,0 0 0 0 0,-1 0 0 0 0,1 1 1 0 0,1-1 4 0 0,1 12-53 0 0,-3-14 46 0 0,0 1 1 0 0,0 0-1 0 0,0 0 0 0 0,0-1 0 0 0,1 1 0 0 0,-1 0 0 0 0,0 0 0 0 0,0 0 1 0 0,0-1-1 0 0,1 1 0 0 0,-1 0 0 0 0,0-1 0 0 0,1 1 0 0 0,-1 0 1 0 0,1-1-1 0 0,-1 1 0 0 0,1 0 0 0 0,-1-1 0 0 0,1 1 0 0 0,-1-1 0 0 0,1 1 1 0 0,0-1-1 0 0,-1 1 0 0 0,1-1 0 0 0,0 1 0 0 0,-1-1 0 0 0,1 1 7 0 0,24 6-23 0 0,0 0-1 0 0,0-2 0 0 0,0 0 1 0 0,0-2-1 0 0,1-1 1 0 0,-1-1-1 0 0,8-1 24 0 0,-14-1 30 0 0,1-1 1 0 0,-1-1-1 0 0,5-1-30 0 0,-5 0 89 0 0,1 1 0 0 0,0 1-1 0 0,4 0-88 0 0,10-3-1509 0 0,-31 4-6764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1.3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44 6424 0 0,'-11'-2'1873'0'0,"10"2"-524"0"0,8 1-610 0 0,-6 0-695 0 0,1-1 0 0 0,0 0-1 0 0,0 0 1 0 0,-1 0 0 0 0,1 0-1 0 0,0-1 1 0 0,0 1 0 0 0,-1 0 0 0 0,1-1-1 0 0,0 1 1 0 0,1-2-44 0 0,16-3 28 0 0,135-15-16 0 0,-132 18-13 0 0,13-4-7 0 0,-27 4-11 0 0,0 0 1 0 0,1 1 0 0 0,-1 0-1 0 0,0 0 1 0 0,1 1-1 0 0,-1 0 1 0 0,6 2 18 0 0,-8-1-207 0 0,0-1 0 0 0,0 1 0 0 0,0-1 0 0 0,0 0 0 0 0,0 0 1 0 0,0 0-1 0 0,6-2 207 0 0,-7 1-6664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2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1 600 0 0,'0'0'456'0'0,"0"0"0"0"0,0 0 1 0 0,0 0 2 0 0,0 0-15 0 0,0 0-4 0 0,0 0 0 0 0,0 0-29 0 0,0 0-117 0 0,0 0-23 0 0,0 0 0 0 0,0 0-31 0 0,0 0-103 0 0,0 0-24 0 0,0 0 4 0 0,0 0-14 0 0,0 0-43 0 0,0 0-8 0 0,0 7-7 0 0,-6 193 1355 0 0,6-199-1308 0 0,0-1-2 0 0,0 0-2 0 0,0 0 1 0 0,0 0 4 0 0,0-3-918 0 0,0 2-4100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3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44 4816 0 0,'-6'-2'574'0'0,"0"-7"-81"0"0,2-7-103 0 0,4 15-345 0 0,0 0-39 0 0,0 1-1 0 0,0 0 0 0 0,0 0 0 0 0,0 0 0 0 0,0 0 0 0 0,0 0 1 0 0,0-1-1 0 0,0 1 0 0 0,-1 0 0 0 0,1 0 0 0 0,0 0 0 0 0,0 0 0 0 0,0 0 1 0 0,0 0-1 0 0,0 0 0 0 0,0-1 0 0 0,0 1 0 0 0,0 0 0 0 0,-1 0 0 0 0,1 0 1 0 0,0 0-1 0 0,0 0 0 0 0,0 0 0 0 0,0 0 0 0 0,0 0 0 0 0,-1 0 0 0 0,1 0 1 0 0,0 0-1 0 0,0 0 0 0 0,0 0 0 0 0,0 0 0 0 0,0 0 0 0 0,-1 0 0 0 0,1 0 1 0 0,0 0-1 0 0,0 0 0 0 0,0 0 0 0 0,0 0 0 0 0,0 0 0 0 0,-1 0 0 0 0,1 0 1 0 0,0 0-1 0 0,0 0 0 0 0,0 0 0 0 0,0 0 0 0 0,0 0 0 0 0,0 0 1 0 0,-1 0-1 0 0,1 0 0 0 0,0 1 0 0 0,0-1 0 0 0,0 0 0 0 0,0 0 0 0 0,0 0 1 0 0,0 0-1 0 0,0 0 0 0 0,0 0 0 0 0,-1 0 0 0 0,1 1 0 0 0,0-1 0 0 0,0 0 1 0 0,0 0-1 0 0,0 0-5 0 0,0 0 9 0 0,0 0 0 0 0,0 0-1 0 0,0 0 1 0 0,0 0 0 0 0,0 0 0 0 0,0-1 0 0 0,0 1 0 0 0,0 0 0 0 0,0 0 0 0 0,0 0 0 0 0,0 0 0 0 0,0 0 0 0 0,0 0-1 0 0,0 0 1 0 0,0 0 0 0 0,0 0 0 0 0,0-1 0 0 0,-1 1 0 0 0,1 0 0 0 0,0 0 0 0 0,0 0 0 0 0,0 0 0 0 0,0 0 0 0 0,0 0 0 0 0,0 0-1 0 0,0 0 1 0 0,0 0 0 0 0,0 0 0 0 0,0 0 0 0 0,-1 0 0 0 0,1 0 0 0 0,0 0 0 0 0,0 0 0 0 0,0 0 0 0 0,0 0 0 0 0,0 0-1 0 0,0 0 1 0 0,0 0 0 0 0,-1 0 0 0 0,1 0 0 0 0,0 0 0 0 0,0 0 0 0 0,0 0 0 0 0,0 0 0 0 0,0 0 0 0 0,0 0 0 0 0,0 0-1 0 0,0 0 1 0 0,-1 0 0 0 0,1 0 0 0 0,0 0 0 0 0,0 0 0 0 0,0 0 0 0 0,0 0 0 0 0,0 1 0 0 0,0-1 0 0 0,0 0 0 0 0,0 0-1 0 0,0 0 1 0 0,0 0 0 0 0,0 0 0 0 0,0 0 0 0 0,0 0 0 0 0,0 0 0 0 0,-1 0 0 0 0,1 1 0 0 0,0-1-9 0 0,0-1 20 0 0,0 0 0 0 0,-1 0 0 0 0,1 0 0 0 0,0 1 1 0 0,-1-1-1 0 0,1 0 0 0 0,-1 0 0 0 0,1 1 0 0 0,-1-1 0 0 0,0 0 1 0 0,1 1-1 0 0,-1-1 0 0 0,1 1 0 0 0,-1-1 0 0 0,0 1 0 0 0,0-1 1 0 0,1 1-1 0 0,-1-1 0 0 0,0 1 0 0 0,0 0 0 0 0,0 0 0 0 0,0-1 0 0 0,1 1 1 0 0,-1 0-1 0 0,0 0 0 0 0,0 0 0 0 0,0 0 0 0 0,0 0 0 0 0,0 0 1 0 0,1 0-1 0 0,-1 0 0 0 0,0 0 0 0 0,0 0-20 0 0,-2 0 39 0 0,0 0 0 0 0,0 0 1 0 0,1 0-1 0 0,-1 1 0 0 0,0-1 0 0 0,1 1 0 0 0,-1 0 0 0 0,0-1 0 0 0,1 1 1 0 0,-1 0-1 0 0,0 1-39 0 0,-5 4 89 0 0,0 1 1 0 0,1 0 0 0 0,-1 0 0 0 0,1 1-1 0 0,1 0 1 0 0,0 0 0 0 0,0 1 0 0 0,0 0-1 0 0,1 0 1 0 0,-3 8-90 0 0,-6 10 146 0 0,2-4 78 0 0,1 0 0 0 0,1 1 1 0 0,-2 8-225 0 0,-18 97 252 0 0,28-120-247 0 0,1-1 0 0 0,0 0 0 0 0,0 1 0 0 0,0 5-5 0 0,0 15-4 0 0,1-22-18 0 0,0 0-1 0 0,1 0 1 0 0,0 0 0 0 0,0-1 0 0 0,0 1 0 0 0,1 0 0 0 0,0 0 0 0 0,2 2 22 0 0,3 13-99 0 0,-4-15 86 0 0,0 0 0 0 0,0 0-1 0 0,1-1 1 0 0,-1 1 0 0 0,2-1 0 0 0,-1 0 0 0 0,1 0 0 0 0,0 0 0 0 0,0-1 0 0 0,0 0 0 0 0,1 0 0 0 0,0 0 0 0 0,0-1 0 0 0,0 1 0 0 0,1-1 13 0 0,25 12 265 0 0,-29-15-237 0 0,-1 1 1 0 0,0-1-1 0 0,1 0 1 0 0,-1 0-1 0 0,1 0 0 0 0,0 0 1 0 0,-1 0-1 0 0,1-1 0 0 0,-1 1 1 0 0,1-1-1 0 0,0 1 1 0 0,0-1-1 0 0,-1 0 0 0 0,2 0-28 0 0,42-6 414 0 0,-16 2-229 0 0,-23 2-130 0 0,1 1-1 0 0,-1-1 1 0 0,0 0-1 0 0,0-1 1 0 0,0 0-1 0 0,-1 0 1 0 0,1 0 0 0 0,1-2-55 0 0,15-7 238 0 0,-3 1-1648 0 0,-18 10-6004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3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4816 0 0,'0'1'40'0'0,"0"-1"0"0"0,-1 0 0 0 0,1 1 0 0 0,0-1 0 0 0,0 1 0 0 0,0-1 1 0 0,0 1-1 0 0,0-1 0 0 0,0 1 0 0 0,0-1 0 0 0,0 1 0 0 0,0-1 0 0 0,0 1 0 0 0,1-1 0 0 0,-1 1 1 0 0,0-1-1 0 0,0 0 0 0 0,0 1 0 0 0,0-1 0 0 0,1 1 0 0 0,-1-1 0 0 0,0 1 0 0 0,0-1 0 0 0,1 0 1 0 0,-1 1-1 0 0,0-1 0 0 0,1 0 0 0 0,-1 1 0 0 0,0-1 0 0 0,1 0 0 0 0,-1 1 0 0 0,1-1 0 0 0,-1 0 0 0 0,1 0 1 0 0,-1 0-1 0 0,0 1 0 0 0,1-1-40 0 0,16-8 1604 0 0,8 5-748 0 0,-20 2-838 0 0,0 0 1 0 0,1-1-1 0 0,-1 1 1 0 0,0-1 0 0 0,0-1-1 0 0,0 1 1 0 0,3-2-19 0 0,-4 1-2 0 0,0 1 0 0 0,0 0 1 0 0,1 0-1 0 0,-1 0 0 0 0,1 0 1 0 0,0 1-1 0 0,-1 0 0 0 0,1 0 0 0 0,1 0 2 0 0,6 0-3 0 0,-8 1-31 0 0,0-1 1 0 0,0 1 0 0 0,1 0 0 0 0,-1 0 0 0 0,0 0-1 0 0,0 0 1 0 0,0 1 0 0 0,0-1 0 0 0,0 1 0 0 0,0 0-1 0 0,-1 1 1 0 0,1-1 0 0 0,0 1 0 0 0,0-1 0 0 0,-1 1-1 0 0,1 0 1 0 0,-1 0 0 0 0,3 3 33 0 0,-2-2-6 0 0,0 0 0 0 0,-1 0 0 0 0,0 0 0 0 0,0 0 0 0 0,0 1-1 0 0,0-1 1 0 0,0 1 0 0 0,-1 0 0 0 0,1 0 0 0 0,-1 0 0 0 0,0 0 0 0 0,-1 0 0 0 0,1 0 0 0 0,-1 0-1 0 0,1 3 7 0 0,0 3-7 0 0,0-1-1 0 0,-1 1 0 0 0,-1 0 1 0 0,0 0-1 0 0,0 0 0 0 0,-1 0 1 0 0,0 0 7 0 0,-17 77 42 0 0,13-55-774 0 0,5-32-4586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4.3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0 647 4720 0 0,'6'-39'1750'0'0,"-5"29"-1547"0"0,0 1-1 0 0,1 0 0 0 0,0 0 0 0 0,1-1 0 0 0,-1 1 0 0 0,3-2-202 0 0,9-36 717 0 0,-5-17-151 0 0,-6 38-65 0 0,1-1 1 0 0,8-23-502 0 0,-3 16 350 0 0,-2 10-86 0 0,0-1 0 0 0,2 1 0 0 0,1 1 1 0 0,0 0-1 0 0,8-11-264 0 0,-4 8 242 0 0,-11 20-180 0 0,0 1 1 0 0,0-1 0 0 0,1 0-1 0 0,-1 1 1 0 0,1 0-1 0 0,0 0 1 0 0,4-3-63 0 0,6-7 146 0 0,-11 12-100 0 0,0 0 0 0 0,0 0-1 0 0,0 0 1 0 0,0 0 0 0 0,1 0 0 0 0,-1 1-1 0 0,1-1 1 0 0,0 1 0 0 0,0 0 0 0 0,0 0-1 0 0,0 0 1 0 0,0 1 0 0 0,0-1-46 0 0,15-7 147 0 0,0 0 109 0 0,-19 9-248 0 0,1 0 0 0 0,-1 0 1 0 0,1 0-1 0 0,0 0 0 0 0,-1 0 1 0 0,1 0-1 0 0,0 0 0 0 0,-1 0 1 0 0,1 0-1 0 0,-1 1 0 0 0,1-1 1 0 0,0 0-1 0 0,-1 0 0 0 0,1 0 1 0 0,-1 1-1 0 0,1-1 0 0 0,-1 0 0 0 0,1 1 1 0 0,-1-1-1 0 0,1 1 0 0 0,-1-1 1 0 0,1 0-1 0 0,-1 1 0 0 0,1-1 1 0 0,-1 1-1 0 0,0-1 0 0 0,1 1 1 0 0,-1 0-1 0 0,1 0-8 0 0,8 11 106 0 0,-7-10-101 0 0,-1 0 0 0 0,0-1 0 0 0,1 1 0 0 0,-1 0 0 0 0,0 0 0 0 0,0 0 0 0 0,0 0 0 0 0,0 0 0 0 0,0 2-5 0 0,14 29 39 0 0,-12-29-39 0 0,-1 0 0 0 0,1 1 1 0 0,-1-1-1 0 0,-1 0 0 0 0,1 1 0 0 0,-1 0 1 0 0,1-1-1 0 0,-1 2 0 0 0,22 120-5 0 0,-12-69-25 0 0,1-18 4 0 0,-9-32 10 0 0,0 0 1 0 0,-1 1 0 0 0,0-1-1 0 0,-1 1 1 0 0,1-1 0 0 0,-1 1 15 0 0,-1-5-6 0 0,0-1 1 0 0,1 1 0 0 0,0-1 0 0 0,-1 1-1 0 0,1-1 1 0 0,0 0 0 0 0,0 1 0 0 0,1 0 5 0 0,6 20-44 0 0,-7-20 42 0 0,0 1 1 0 0,0-1-1 0 0,0 1 0 0 0,0-1 0 0 0,1 1 0 0 0,0-1 1 0 0,0 2 1 0 0,0-2 1 0 0,0 0 1 0 0,-1 0-1 0 0,1 1 1 0 0,-1-1-1 0 0,0 1 1 0 0,0-1-1 0 0,0 1 1 0 0,0-1-1 0 0,-1 1 1 0 0,1 1-2 0 0,-1 38-1573 0 0,0-43-7075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4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252 118 5224 0 0,'1'-6'-50'0'0,"0"4"177"0"0,0 0-1 0 0,-1 0 1 0 0,0 0-1 0 0,1 0 0 0 0,-1 1 1 0 0,0-1-1 0 0,0 0 1 0 0,0 0-1 0 0,0 0 1 0 0,0 0-1 0 0,0 0 1 0 0,0 0-1 0 0,-1 0 1 0 0,1 0-1 0 0,-1 0 1 0 0,0 1-1 0 0,1-1 1 0 0,-1 0-1 0 0,0 0 0 0 0,0 1 1 0 0,0-1-1 0 0,0 0 1 0 0,0 1-1 0 0,0-1 1 0 0,-2 0-127 0 0,2 1 241 0 0,-18-9 14 0 0,9 10-256 0 0,1 1 1 0 0,0 0-1 0 0,0 1 1 0 0,0 0 0 0 0,1 0-1 0 0,-1 1 1 0 0,0 0-1 0 0,1 0 1 0 0,-1 1 0 0 0,1 0-1 0 0,0 0 1 0 0,1 1-1 0 0,-1 0 1 0 0,1 1-1 0 0,0-1 1 0 0,0 2 0 0 0,0-1-1 0 0,1 1 1 0 0,0 0 0 0 0,0 0 26 0 0,1 0 0 0 0,1 1 0 0 0,-1-1 0 0 0,1 1 0 0 0,0 0 0 0 0,1 0 0 0 0,0 0 0 0 0,0 1 0 0 0,0 5-26 0 0,-3 15 194 0 0,2-1 0 0 0,0 9-194 0 0,-3 20 112 0 0,6-43-97 0 0,0 0 0 0 0,1 0 0 0 0,1 0 0 0 0,0 0 0 0 0,0 0 0 0 0,2 0-1 0 0,1 6-14 0 0,0 2 48 0 0,-2-15-41 0 0,0-1-1 0 0,1 1 0 0 0,0-1 0 0 0,-1 1 0 0 0,2-1 0 0 0,-1 0 0 0 0,1 0 1 0 0,0-1-1 0 0,0 1 0 0 0,1-1 0 0 0,4 5-6 0 0,2 0 11 0 0,0 1 1 0 0,1-2-1 0 0,0 0 1 0 0,12 7-12 0 0,-18-13-1 0 0,0 0 0 0 0,1 0 0 0 0,-1-1 1 0 0,0 0-1 0 0,1-1 0 0 0,-1 1 0 0 0,1-1 1 0 0,0 0-1 0 0,-1-1 0 0 0,1 0 0 0 0,0 0 1 0 0,-1 0-1 0 0,1-1 0 0 0,-1 0 0 0 0,1 0 1 0 0,0-1 0 0 0,8-1-2 0 0,-1-2 0 0 0,1 0 0 0 0,-1 0 0 0 0,0-1 0 0 0,0-1 0 0 0,5-4 2 0 0,6-3 73 0 0,0-2 0 0 0,-2-1-1 0 0,1 0 1 0 0,-2-2 0 0 0,0-1 0 0 0,-2 0 0 0 0,0-2 0 0 0,-1 0 0 0 0,-2-1 0 0 0,11-17-73 0 0,-23 31 83 0 0,-1 0-1 0 0,1-1 1 0 0,-2 1 0 0 0,1-1-1 0 0,-1 1 1 0 0,-1-1 0 0 0,0 0-1 0 0,0 0 1 0 0,-1-1 0 0 0,0 1-1 0 0,-1 0 1 0 0,0 0-1 0 0,0 0 1 0 0,-1-1 0 0 0,-1 1-1 0 0,1 0 1 0 0,-2 0 0 0 0,1 0-1 0 0,-2 1 1 0 0,1-1 0 0 0,-1 1-1 0 0,-1 0 1 0 0,-3-7-83 0 0,1 5 79 0 0,1 2 0 0 0,-2-1-1 0 0,1 1 1 0 0,-1 0 0 0 0,0 0 0 0 0,-1 1 0 0 0,0 0 0 0 0,0 1-1 0 0,-1 0 1 0 0,0 0 0 0 0,0 1 0 0 0,-1 0 0 0 0,0 1-1 0 0,0 0 1 0 0,0 1 0 0 0,0 0 0 0 0,-1 1 0 0 0,1 0 0 0 0,-13-1-79 0 0,18 3 56 0 0,-1 1 1 0 0,0-1-1 0 0,0 1 1 0 0,0 0-1 0 0,0 1 1 0 0,0-1-1 0 0,1 1 1 0 0,-1 1-1 0 0,0-1 1 0 0,0 1-1 0 0,1 1 1 0 0,-1-1-1 0 0,1 1 1 0 0,0 0 0 0 0,-6 4-57 0 0,3 3-1843 0 0,8-9-7402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4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0 132 6424 0 0,'0'9'1143'0'0,"0"-6"-510"0"0,0-5 488 0 0,0 2-706 0 0,20-1 483 0 0,32-13-885 0 0,-35 11-30 0 0,-1-1 0 0 0,14-6 17 0 0,-18 5-26 0 0,150-67-441 0 0,-137 57-849 0 0,4-3-4976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5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183 197 4816 0 0,'9'8'172'0'0,"-8"-7"-113"0"0,1 0 1 0 0,-1 0-1 0 0,0 0 1 0 0,0 0-1 0 0,0 0 0 0 0,0 0 1 0 0,0 0-1 0 0,0 1 1 0 0,0-1-1 0 0,0 0 1 0 0,0 0-1 0 0,-1 1 0 0 0,1-1 1 0 0,0 1-1 0 0,-1-1 1 0 0,1 1-1 0 0,-1-1 1 0 0,0 0-1 0 0,1 1 0 0 0,-1 0 1 0 0,0 0-60 0 0,3-2 556 0 0,-3 0-541 0 0,1 0-1 0 0,-1 0 1 0 0,0 0 0 0 0,1 0 0 0 0,-1 0 0 0 0,0 1-1 0 0,1-1 1 0 0,-1 0 0 0 0,0 0 0 0 0,1 0-1 0 0,-1 0 1 0 0,1 0 0 0 0,-1 0 0 0 0,0 1-1 0 0,0-1 1 0 0,1 0 0 0 0,-1 0 0 0 0,0 0-1 0 0,1 1 1 0 0,-1-1 0 0 0,0 0 0 0 0,0 0-1 0 0,1 1 1 0 0,-1-1 0 0 0,0 0 0 0 0,0 1-1 0 0,0-1-14 0 0,4 29 44 0 0,7 28-53 0 0,9 22-8 0 0,-10-38 329 0 0,12 33-312 0 0,-12-57 289 0 0,-9-16-226 0 0,0 1-1 0 0,0 0 1 0 0,0-1 0 0 0,-1 1 0 0 0,1 0 0 0 0,0-1-1 0 0,-1 1 1 0 0,1 0 0 0 0,-1 0 0 0 0,1-1-1 0 0,-1 1 1 0 0,0 0 0 0 0,0 0 0 0 0,0 0-63 0 0,0-1 4 0 0,0-1 1 0 0,0 0 0 0 0,0 0 0 0 0,0 0-1 0 0,0 0 1 0 0,0 0 0 0 0,0 0 0 0 0,0 1-1 0 0,0-1 1 0 0,0 0 0 0 0,0 0-1 0 0,0 0 1 0 0,0 0 0 0 0,1 0 0 0 0,-1 0-1 0 0,0 1 1 0 0,0-1 0 0 0,0 0-1 0 0,0 0 1 0 0,0 0 0 0 0,0 0 0 0 0,0 0-1 0 0,0 0 1 0 0,0 0 0 0 0,0 0 0 0 0,0 1-1 0 0,0-1 1 0 0,1 0 0 0 0,-1 0-1 0 0,0 0 1 0 0,0 0 0 0 0,0 0 0 0 0,0 0-1 0 0,0 0 1 0 0,0 0 0 0 0,0 0-1 0 0,1 0 1 0 0,-1 0 0 0 0,0 0 0 0 0,0 0-1 0 0,0 0 1 0 0,0 0 0 0 0,0 0 0 0 0,0 0-1 0 0,1 0 1 0 0,-1 0 0 0 0,0 0-1 0 0,0 0 1 0 0,0 0 0 0 0,0 0-5 0 0,2 1 176 0 0,-2-1-6676 0 0</inkml:trace>
  <inkml:trace contextRef="#ctx0" brushRef="#br0" timeOffset="1">0 266 5720 0 0,'26'-4'832'0'0,"8"-12"-145"0"0,3 0-550 0 0,-10 5-103 0 0,-1-1 0 0 0,0-1-1 0 0,-1-1 1 0 0,0-1 0 0 0,13-11-34 0 0,-11 7 22 0 0,0 2 0 0 0,1 1 0 0 0,1 1 0 0 0,15-5-22 0 0,9 2-753 0 0,46-9 753 0 0,-71 21-4920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5.5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46 2304 0 0,'-2'10'390'0'0,"-3"-13"428"0"0,4 2-761 0 0,0 1 0 0 0,1-1 0 0 0,-1 0 0 0 0,0 1 0 0 0,1-1 1 0 0,-1 1-1 0 0,0-1 0 0 0,0 1 0 0 0,0 0 0 0 0,1-1 0 0 0,-1 1 0 0 0,0 0 0 0 0,0-1 0 0 0,0 1 0 0 0,0 0-57 0 0,-11-19 1952 0 0,9 16-1868 0 0,1 1 0 0 0,-1 0 0 0 0,0 0 0 0 0,-1 0 0 0 0,1 0 0 0 0,0 0 0 0 0,-1 1 0 0 0,1-1 0 0 0,0 1 0 0 0,-1 0 0 0 0,0 0 0 0 0,1 1 0 0 0,-1-1 0 0 0,1 1 0 0 0,-1-1 0 0 0,-3 1-84 0 0,-10-1 155 0 0,14 0-113 0 0,0 0-1 0 0,-1 1 1 0 0,1-1-1 0 0,-1 1 1 0 0,1 0-1 0 0,-1 0 1 0 0,1 1-1 0 0,0-1 1 0 0,-1 1-1 0 0,1-1 1 0 0,0 1-1 0 0,-1 0 1 0 0,1 0-1 0 0,0 1 1 0 0,0-1-1 0 0,0 1 1 0 0,0-1-1 0 0,0 1 1 0 0,0 0-1 0 0,-2 2-41 0 0,-12 9 181 0 0,12-10-147 0 0,1 0-1 0 0,-1 1 1 0 0,1 0-1 0 0,-1 0 1 0 0,1 0-1 0 0,1 0 1 0 0,-1 1-1 0 0,-1 1-33 0 0,-7 18 161 0 0,-9 11 242 0 0,18-29-351 0 0,0-1 0 0 0,0 1 0 0 0,0 0 0 0 0,1 0-1 0 0,0 0 1 0 0,0 0 0 0 0,1 1-52 0 0,-1 12 283 0 0,0 0-1 0 0,2 0 1 0 0,0 0-1 0 0,2 1-282 0 0,-1 25 394 0 0,-1-37-353 0 0,0 0 0 0 0,1 0 0 0 0,0 0 0 0 0,0 0 0 0 0,1-1 0 0 0,-1 1 0 0 0,2 0 0 0 0,-1-1 0 0 0,1 1 0 0 0,1-1 0 0 0,-1 1-41 0 0,17 43-106 0 0,-14-39 31 0 0,-6-10 56 0 0,1-1 0 0 0,0 1 0 0 0,-1 0 0 0 0,1-1 0 0 0,0 1 0 0 0,0 0 0 0 0,0-1 0 0 0,0 1 0 0 0,0-1 0 0 0,0 0 0 0 0,0 1 0 0 0,1-1 0 0 0,-1 0 0 0 0,0 0 0 0 0,1 1 0 0 0,-1-1 0 0 0,1 0-1 0 0,0-1 1 0 0,-1 1 0 0 0,1 0 0 0 0,-1 0 0 0 0,1-1 0 0 0,0 1 0 0 0,0-1 19 0 0,18 8-242 0 0,-18-7 215 0 0,1 0-1 0 0,0 0 1 0 0,-1 0-1 0 0,1 0 0 0 0,0 0 1 0 0,0-1-1 0 0,-1 1 0 0 0,1-1 1 0 0,0 0-1 0 0,0 0 1 0 0,0 0-1 0 0,2 0 28 0 0,93-9 331 0 0,-95 8-286 0 0,1 0-1 0 0,0 0 1 0 0,-1 0 0 0 0,0-1 0 0 0,1 1 0 0 0,-1-1 0 0 0,0 0 0 0 0,0 0 0 0 0,0 0 0 0 0,2-2-45 0 0,21-11-1431 0 0,-25 14-5811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5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0 174 7936 0 0,'7'9'626'0'0,"-9"-10"92"0"0,3 1-704 0 0,0 0 0 0 0,0-1 1 0 0,0 1-1 0 0,0 0 0 0 0,0-1 1 0 0,0 1-1 0 0,0-1 0 0 0,0 1 0 0 0,0-1 1 0 0,0 1-1 0 0,0-1 0 0 0,0 0 1 0 0,0 1-1 0 0,-1-1 0 0 0,2-1-14 0 0,13-9 18 0 0,31-14-75 0 0,20-7 57 0 0,20-11-95 0 0,-49 26-65 0 0,21-7 160 0 0,-15 7-1299 0 0,-36 14-4354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6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60 5720 0 0,'-2'0'-6'0'0,"1"0"1"0"0,0 0-1 0 0,0-1 0 0 0,0 1 1 0 0,0 0-1 0 0,-1-1 0 0 0,1 1 1 0 0,0 0-1 0 0,0-1 0 0 0,0 0 1 0 0,0 1-1 0 0,0-1 0 0 0,0 1 1 0 0,0-1-1 0 0,0 0 0 0 0,0 0 1 0 0,1 0-1 0 0,-1 1 1 0 0,0-2 5 0 0,0 1-9 0 0,0 0 1 0 0,0 0 0 0 0,0 0 0 0 0,-1 0 0 0 0,1 0 0 0 0,0 0-1 0 0,0 1 1 0 0,0-1 0 0 0,-1 0 0 0 0,1 1 0 0 0,0-1-1 0 0,-1 1 9 0 0,-4-12 276 0 0,6 11-222 0 0,0 0-1 0 0,0 0 1 0 0,0 0 0 0 0,0 0-1 0 0,-1 0 1 0 0,1 0-1 0 0,0 0 1 0 0,-1 1-1 0 0,1-1 1 0 0,0 0-1 0 0,-1 0 1 0 0,1 0 0 0 0,-1 0-1 0 0,0 0 1 0 0,1 1-1 0 0,-1-1 1 0 0,0 0-1 0 0,1 1 1 0 0,-1-1-1 0 0,0 0 1 0 0,0 1-1 0 0,0-1 1 0 0,1 1 0 0 0,-1-1-1 0 0,-1 1-53 0 0,-20-3 996 0 0,19 2-907 0 0,0 0 0 0 0,0 1 0 0 0,0-1 0 0 0,0 1 0 0 0,0 0 0 0 0,0 0 0 0 0,0 0 0 0 0,0 0 0 0 0,0 0 1 0 0,0 1-1 0 0,0-1 0 0 0,0 1 0 0 0,0 0 0 0 0,0 0 0 0 0,-2 1-89 0 0,2-1 71 0 0,0 0-1 0 0,1 0 1 0 0,-1 1 0 0 0,0-1-1 0 0,1 1 1 0 0,-1 0-1 0 0,1 0 1 0 0,-1 0 0 0 0,1 0-1 0 0,0 0 1 0 0,0 1-1 0 0,0-1 1 0 0,0 0 0 0 0,0 1-1 0 0,1 0 1 0 0,-1-1 0 0 0,1 1-1 0 0,-1 0 1 0 0,1 0-1 0 0,0 0 1 0 0,0 0 0 0 0,0 0-1 0 0,1 0 1 0 0,-1 0 0 0 0,1 0-1 0 0,0 0 1 0 0,0 0-1 0 0,0 0 1 0 0,0 0 0 0 0,0 3-71 0 0,0 8 166 0 0,1 0 0 0 0,0 0 0 0 0,1 5-166 0 0,-1-15 19 0 0,0 1 0 0 0,0-1-1 0 0,1 0 1 0 0,-1 0-1 0 0,1 0 1 0 0,0 0-1 0 0,0 0 1 0 0,0-1-1 0 0,0 1 1 0 0,1 0 0 0 0,-1-1-1 0 0,1 0 1 0 0,1 2-19 0 0,17 15 82 0 0,-8-7-55 0 0,0 0 0 0 0,1-1 0 0 0,0-1 1 0 0,1 0-1 0 0,0-1 0 0 0,1 0 0 0 0,6 2-27 0 0,13 6 31 0 0,-26-13-12 0 0,0 0 1 0 0,0-1-1 0 0,9 4-19 0 0,-14-8 3 0 0,-1 1 0 0 0,1 1 0 0 0,-1-1 0 0 0,0 0 0 0 0,1 1 0 0 0,-1 0 0 0 0,0-1 0 0 0,0 1 0 0 0,0 0 0 0 0,0 1 0 0 0,-1-1 0 0 0,1 0 0 0 0,0 1 0 0 0,-1 0 1 0 0,0 0-1 0 0,0-1 0 0 0,0 1 0 0 0,1 2-3 0 0,-3-5-4 0 0,1 1 1 0 0,-1 0 0 0 0,0 0 0 0 0,1 0 0 0 0,-1 0 0 0 0,0 0-1 0 0,0 0 1 0 0,1 0 0 0 0,-1 0 0 0 0,0 0 0 0 0,0 0 0 0 0,0 0-1 0 0,0 0 1 0 0,-1-1 0 0 0,1 1 0 0 0,0 0 0 0 0,0 0 0 0 0,0 0-1 0 0,-1 0 1 0 0,1 0 0 0 0,-1 0 0 0 0,1 0 0 0 0,0 0 0 0 0,-1-1 3 0 0,-1 2-2 0 0,1 0 0 0 0,-1 0 0 0 0,1 0 1 0 0,-1 0-1 0 0,0-1 0 0 0,0 1 1 0 0,0-1-1 0 0,0 1 0 0 0,-2 0 2 0 0,-5 2-22 0 0,1 0-1 0 0,-1 0 1 0 0,0-1-1 0 0,-8 1 23 0 0,1 0-23 0 0,0 0-1 0 0,0-2 0 0 0,0 0 0 0 0,-1 0 1 0 0,1-2-1 0 0,-1 0 0 0 0,1-1 1 0 0,-1-1-1 0 0,-10-2 24 0 0,13 2-39 0 0,13 2-16 0 0,0 0 0 0 0,0 0 0 0 0,0 0-1 0 0,0 0 1 0 0,0 0 0 0 0,0 0 0 0 0,0 0 0 0 0,0 0 0 0 0,0-1 0 0 0,0 1-1 0 0,0 0 1 0 0,0-1 0 0 0,0 1 0 0 0,0-1 0 0 0,0 1 0 0 0,0-1 0 0 0,0 1-1 0 0,1-1 1 0 0,-1 1 0 0 0,0-1 0 0 0,0 0 0 0 0,1 0 0 0 0,-1 1-1 0 0,0-1 1 0 0,1 0 0 0 0,-1 0 0 0 0,0 0 55 0 0,1-1-7725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6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0,'0'0'0'0'0,"0"0"0"0"0,2 0 0 0 0,6 4 608 0 0,-2 1-8 0 0,-6-1 0 0 0,0 4 0 0 0,0 6-264 0 0,0-6 0 0 0,2 0 8 0 0,6 0 0 0 0,-6 7-336 0 0,2 1 0 0 0,-3-4 0 0 0,7 2 0 0 0,-8-14-7752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7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9 562 5224 0 0,'4'9'197'0'0,"-4"-9"-174"0"0,0 0 1 0 0,0 0-1 0 0,0 0 1 0 0,0 0-1 0 0,0 0 1 0 0,0 0-1 0 0,0 0 1 0 0,0 0-1 0 0,0 0 1 0 0,0 0-1 0 0,0 0 1 0 0,0 0-1 0 0,0-1 1 0 0,-1 1-1 0 0,1 0 1 0 0,0 0-1 0 0,0 0 1 0 0,0 0-1 0 0,0 0 1 0 0,0 0-1 0 0,0 0 1 0 0,0 0-1 0 0,0 0 1 0 0,0 0-1 0 0,0 0 1 0 0,0-1-1 0 0,0 1 1 0 0,0 0-1 0 0,0 0 1 0 0,0 0-1 0 0,1 0 1 0 0,-1 0-1 0 0,0 0 1 0 0,0 0-1 0 0,0 0 1 0 0,0 0-1 0 0,0 0 1 0 0,0 0-1 0 0,0 0 1 0 0,0 0-1 0 0,0-1 1 0 0,0 1-1 0 0,0 0 1 0 0,0 0-1 0 0,0 0 1 0 0,0 0-1 0 0,0 0 1 0 0,0 0-1 0 0,0 0 1 0 0,1 0-1 0 0,-1 0 1 0 0,0 0-1 0 0,0 0 1 0 0,0 0-1 0 0,0 0 1 0 0,0 0-1 0 0,0 0 1 0 0,0 0-1 0 0,0 0 1 0 0,0 0-1 0 0,0 0 1 0 0,0 0-1 0 0,0 0 1 0 0,1 0-1 0 0,-1 0 1 0 0,0 0-1 0 0,0 0 1 0 0,0 0-1 0 0,0 0-23 0 0,-5-3 608 0 0,5 3-599 0 0,0 0 1 0 0,-1-1 0 0 0,1 1 0 0 0,-1 0 0 0 0,1 0 0 0 0,0 0 0 0 0,-1-1-1 0 0,1 1 1 0 0,0 0 0 0 0,-1-1 0 0 0,1 1 0 0 0,0 0 0 0 0,-1 0-1 0 0,1-1 1 0 0,0 1 0 0 0,0-1 0 0 0,-1 1 0 0 0,1 0 0 0 0,0-1 0 0 0,0 1-1 0 0,0-1 1 0 0,0 1 0 0 0,-1 0 0 0 0,1-1 0 0 0,0 1 0 0 0,0-1 0 0 0,0 1-1 0 0,0-1 1 0 0,0 1 0 0 0,0-1-10 0 0,-1-17 153 0 0,0-1 1 0 0,1 0-1 0 0,1 0 0 0 0,0 0 1 0 0,2 0-1 0 0,1-6-153 0 0,10-33 956 0 0,9-19-956 0 0,8-37 795 0 0,-27 100-620 0 0,1 0 0 0 0,0 1 0 0 0,5-10-175 0 0,9-25 475 0 0,-15 35-329 0 0,-4 11-114 0 0,0 0 0 0 0,0 0-1 0 0,1 0 1 0 0,-1 0 0 0 0,1 1-1 0 0,-1-1 1 0 0,1 0-1 0 0,0 0 1 0 0,0 0 0 0 0,-1 0-1 0 0,1 1 1 0 0,1-1-1 0 0,-1 0 1 0 0,0 1 0 0 0,0-1-1 0 0,1 1 1 0 0,-1-1 0 0 0,0 1-1 0 0,1 0 1 0 0,0 0-1 0 0,-1-1 1 0 0,1 1 0 0 0,0 0-1 0 0,-1 0 1 0 0,2 0-32 0 0,-3 1 19 0 0,1 0 0 0 0,0 0 0 0 0,-1 0 0 0 0,1 0 0 0 0,0 0 0 0 0,-1 0 0 0 0,1 0-1 0 0,0 0 1 0 0,-1 0 0 0 0,1 0 0 0 0,0 0 0 0 0,-1 0 0 0 0,1 0 0 0 0,-1 1 0 0 0,1-1 0 0 0,0 0 0 0 0,-1 0 0 0 0,1 1 0 0 0,-1-1 0 0 0,1 0 0 0 0,-1 1 0 0 0,1-1 0 0 0,-1 1 0 0 0,1-1-1 0 0,-1 0 1 0 0,1 1 0 0 0,-1-1 0 0 0,0 1 0 0 0,1 0 0 0 0,-1-1 0 0 0,0 1 0 0 0,1-1 0 0 0,-1 1 0 0 0,0-1 0 0 0,0 1 0 0 0,1 0 0 0 0,-1-1 0 0 0,0 1 0 0 0,0 0 0 0 0,0-1-1 0 0,0 1-18 0 0,10 18 96 0 0,0-5-71 0 0,-1 1-1 0 0,-1 1 1 0 0,0 0-1 0 0,-1 0 1 0 0,0 0 0 0 0,0 7-25 0 0,20 43 33 0 0,-8-21-12 0 0,-9-22-7 0 0,0-1-1 0 0,10 17-13 0 0,43 73 48 0 0,-51-75-38 0 0,-12-31 1 0 0,1-1 0 0 0,-1 1 0 0 0,-1 0 1 0 0,1-1-1 0 0,-1 1 0 0 0,0-1 0 0 0,0 1 1 0 0,-1-1-1 0 0,-1 3-11 0 0,3-7-50 0 0,0-1 1 0 0,0 0-1 0 0,0 1 0 0 0,-1-1 0 0 0,1 1 1 0 0,0-1-1 0 0,0 1 0 0 0,-1-1 1 0 0,1 0-1 0 0,0 1 0 0 0,-1-1 1 0 0,1 0-1 0 0,0 1 0 0 0,-1-1 1 0 0,1 0-1 0 0,0 0 0 0 0,-1 1 1 0 0,1-1-1 0 0,0 0 0 0 0,-1 0 1 0 0,1 0-1 0 0,-1 1 0 0 0,1-1 0 0 0,-1 0 1 0 0,1 0-1 0 0,-1 0 0 0 0,1 0 1 0 0,0 0-1 0 0,-1 0 0 0 0,1 0 1 0 0,-1 0-1 0 0,1 0 0 0 0,-1 0 1 0 0,0 0 49 0 0,1 0-8660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7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0 248 7432 0 0,'4'0'662'0'0,"-1"0"-479"0"0,1 0 1 0 0,-1 0-1 0 0,0 0 1 0 0,0 0-1 0 0,0 0 0 0 0,1-1 1 0 0,-1 0-1 0 0,0 0 1 0 0,0 0-1 0 0,0 0 0 0 0,0 0 1 0 0,0 0-1 0 0,0-1 1 0 0,0 1-1 0 0,1-2-183 0 0,79-54 313 0 0,3 3 1 0 0,17-3-314 0 0,-36 15-1436 0 0,-29 17-5744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8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20 146 5920 0 0,'0'0'30'0'0,"1"1"-1"0"0,-1 0 1 0 0,0-1 0 0 0,1 1 0 0 0,-1 0 0 0 0,0 0-1 0 0,1-1 1 0 0,-1 1 0 0 0,0 0 0 0 0,0 0 0 0 0,1-1-1 0 0,-1 1 1 0 0,0 0 0 0 0,0 0 0 0 0,0 0 0 0 0,0-1-1 0 0,0 1 1 0 0,0 0 0 0 0,-1 0 0 0 0,1 0-1 0 0,0-1 1 0 0,0 1 0 0 0,-1 0-30 0 0,-8 23 1314 0 0,1-4-481 0 0,5 3-637 0 0,2-1 0 0 0,1 1 0 0 0,2 11-196 0 0,-1 12 124 0 0,0-30-118 0 0,2 1 1 0 0,0 0 0 0 0,0-1-1 0 0,2 0 1 0 0,0 0 0 0 0,3 6-7 0 0,-7-18 88 0 0,0 1 0 0 0,1 0 1 0 0,-2 0-1 0 0,1 0 1 0 0,-1 0-1 0 0,1 0 0 0 0,-2 3-88 0 0,1-7 196 0 0,0-1-4 0 0,0 0-5 0 0,0 11 677 0 0,0-8-425 0 0,0-14-135 0 0,2-62-86 0 0,3 0 1 0 0,4 1 0 0 0,7-26-219 0 0,-11 79 36 0 0,1 0 1 0 0,1 0-1 0 0,1 1 1 0 0,0 0 0 0 0,2 1-1 0 0,0 0 1 0 0,0 0-1 0 0,2 1 1 0 0,1 0-37 0 0,-11 14 6 0 0,-1 0 1 0 0,1 1-1 0 0,0-1 1 0 0,0 1 0 0 0,0 0-1 0 0,0-1 1 0 0,1 1-1 0 0,-1 0 1 0 0,0 0-1 0 0,0 0 1 0 0,1 1-1 0 0,-1-1 1 0 0,1 1-1 0 0,1-1-6 0 0,20-8 93 0 0,-22 8-78 0 0,0 1 0 0 0,1-1 1 0 0,-1 0-1 0 0,0 1 0 0 0,0 0 0 0 0,1-1 0 0 0,-1 1 1 0 0,0 0-1 0 0,1 0 0 0 0,-1 0 0 0 0,0 1 0 0 0,1-1 1 0 0,-1 1-1 0 0,0-1 0 0 0,1 1-15 0 0,7 0 3 0 0,-6 1 7 0 0,-1 0 0 0 0,0 0 1 0 0,0 0-1 0 0,0 1 1 0 0,0-1-1 0 0,-1 1 0 0 0,1-1 1 0 0,-1 1-1 0 0,1 0 1 0 0,-1 0-1 0 0,0 0 0 0 0,0 0 1 0 0,0 1-1 0 0,0-1 1 0 0,-1 1-11 0 0,1 1 7 0 0,1 0-1 0 0,-2 0 1 0 0,1 0 0 0 0,-1 0 0 0 0,0 1 0 0 0,0-1 0 0 0,0 0 0 0 0,-1 1 0 0 0,0-1 0 0 0,0 1 0 0 0,0-1 0 0 0,-1 1 0 0 0,1-1 0 0 0,-1 0 0 0 0,-1 1 0 0 0,1-1 0 0 0,-1 0 0 0 0,0 0 0 0 0,0 0-1 0 0,0 0 1 0 0,-1 0 0 0 0,0-1 0 0 0,0 1 0 0 0,-2 2-7 0 0,-26 35 52 0 0,-10 8-52 0 0,38-47 2 0 0,-27 25 9 0 0,25-25-12 0 0,0 1-1 0 0,0 0 1 0 0,1 1-1 0 0,0-1 1 0 0,-1 1-1 0 0,2 0 1 0 0,-2 1 1 0 0,0 3-37 0 0,-1-1-1 0 0,-1 0 1 0 0,1 0 0 0 0,-1 0-1 0 0,-4 3 38 0 0,10-9-7 0 0,0 0-1 0 0,0 0 0 0 0,0 0 1 0 0,0 0-1 0 0,0 0 1 0 0,1 0-1 0 0,0 0 0 0 0,-1 1 1 0 0,1-1-1 0 0,0 0 1 0 0,0 2 7 0 0,-1-3-2 0 0,1 0 0 0 0,0 0 0 0 0,0 0 1 0 0,0 0-1 0 0,0 0 0 0 0,0 0 0 0 0,0 0 0 0 0,0 0 1 0 0,0 0-1 0 0,0 0 0 0 0,0 0 0 0 0,1-1 1 0 0,-1 1-1 0 0,0 0 0 0 0,1 0 0 0 0,-1 0 0 0 0,0 0 1 0 0,1 0-1 0 0,-1-1 0 0 0,1 1 0 0 0,-1 0 1 0 0,1 0-1 0 0,0-1 0 0 0,-1 1 0 0 0,1 0 0 0 0,0-1 1 0 0,-1 1-1 0 0,2 0 2 0 0,23 6-15 0 0,-20-5 12 0 0,1 0-1 0 0,-1-1 0 0 0,1 0 0 0 0,0 0 1 0 0,3 0 3 0 0,84 6-6 0 0,110 5-28 0 0,-194-12 36 0 0,0 2 1 0 0,0-1 0 0 0,0 1-1 0 0,-1 0 1 0 0,1 1 0 0 0,-1-1 0 0 0,0 2-1 0 0,2 0-2 0 0,39 13-2128 0 0,-47-17-6157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8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28 8032 0 0,'-2'4'217'0'0,"-3"-9"278"0"0,4 3-405 0 0,0 1-1 0 0,0-1 0 0 0,1 0 0 0 0,-1 1 1 0 0,0-1-1 0 0,1 0 0 0 0,-1 0 1 0 0,1 1-1 0 0,-1-1 0 0 0,1-1-89 0 0,0 3 29 0 0,0-1 1 0 0,0 1-1 0 0,0 0 1 0 0,0 0-1 0 0,0-1 1 0 0,0 1-1 0 0,0 0 1 0 0,0 0-1 0 0,0 0 0 0 0,0-1 1 0 0,0 1-1 0 0,0 0 1 0 0,0 0-1 0 0,-1-1 1 0 0,1 1-1 0 0,0 0 0 0 0,0 0 1 0 0,0 0-1 0 0,0 0 1 0 0,0-1-1 0 0,-1 1 1 0 0,1 0-1 0 0,0 0 1 0 0,0 0-1 0 0,0 0 0 0 0,-1 0 1 0 0,1-1-1 0 0,0 1 1 0 0,0 0-1 0 0,0 0 1 0 0,-1 0-1 0 0,1 0 0 0 0,0 0 1 0 0,0 0-1 0 0,-1 0 1 0 0,1 0-1 0 0,0 0 1 0 0,0 0-1 0 0,-1 0 1 0 0,1 0-1 0 0,0 0 0 0 0,0 0 1 0 0,0 0-1 0 0,-1 0 1 0 0,1 0-1 0 0,0 0 1 0 0,0 0-1 0 0,-1 0 0 0 0,1 1 1 0 0,0-1-1 0 0,0 0 1 0 0,0 0-1 0 0,-1 0 1 0 0,1 0-1 0 0,0 0-29 0 0,-20 12 447 0 0,-7 1-260 0 0,22-12-141 0 0,0 0-1 0 0,0 0 0 0 0,0 0 0 0 0,1 0 0 0 0,-1 1 1 0 0,0 0-1 0 0,1 0 0 0 0,-1 1 0 0 0,1-1 1 0 0,-1 1-1 0 0,1 0 0 0 0,0 0 0 0 0,0 0 1 0 0,1 0-1 0 0,-1 1 0 0 0,1 0 0 0 0,-1-1 1 0 0,1 1-1 0 0,0 1 0 0 0,0-1 0 0 0,1 0 0 0 0,0 1 1 0 0,-1-1-1 0 0,1 1 0 0 0,1 0 0 0 0,-1 0 1 0 0,1 0-46 0 0,-3 12 94 0 0,-3 10 55 0 0,1 1 0 0 0,2-1-1 0 0,1 1 1 0 0,0 15-149 0 0,3 40 216 0 0,1-79-211 0 0,0 0-1 0 0,0 0 1 0 0,1 0 0 0 0,-1 0-1 0 0,1 0 1 0 0,0 0-1 0 0,0 0 1 0 0,1 0 0 0 0,-1-1-1 0 0,1 1 1 0 0,0-1 0 0 0,-1 0-1 0 0,2 0 1 0 0,-1 0 0 0 0,2 1-5 0 0,11 13 10 0 0,-13-13-10 0 0,1-1 0 0 0,0 1 0 0 0,0-1 0 0 0,0 0 0 0 0,0 0 0 0 0,0-1 0 0 0,1 1 0 0 0,-1-1 0 0 0,1 0 0 0 0,0 0 0 0 0,-1-1 0 0 0,1 0 0 0 0,0 1 0 0 0,0-1 0 0 0,0-1 0 0 0,1 1 0 0 0,4 0-27 0 0,0 0-1 0 0,0-1 1 0 0,0 0-1 0 0,0-1 1 0 0,0 0-1 0 0,0-1 1 0 0,5-1 27 0 0,43-10-147 0 0,-32 8 40 0 0,0-1 0 0 0,8-5 107 0 0,-24 6-1723 0 0,-8 4-6730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4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 5416 0 0,'-10'1'344'0'0,"6"4"863"0"0,-2 0-304 0 0,-12-3-351 0 0,17-2-532 0 0,-1 0-1 0 0,0-1 1 0 0,0 2 0 0 0,0-1 0 0 0,1 0 0 0 0,-1 0-1 0 0,0 1 1 0 0,0-1 0 0 0,1 1 0 0 0,-1-1 0 0 0,-1 1-20 0 0,-26 15 101 0 0,12-8-16 0 0,1 1 0 0 0,0 0 0 0 0,0 1 0 0 0,-13 12-85 0 0,9-6 195 0 0,14-11-126 0 0,0-1 0 0 0,1 1-1 0 0,-1 0 1 0 0,1 1 0 0 0,0 0-1 0 0,0-1 1 0 0,0 1 0 0 0,1 1-1 0 0,0-1 1 0 0,0 1 0 0 0,-1 3-69 0 0,-8 21 404 0 0,2 1 0 0 0,1 0 1 0 0,1 0-1 0 0,-4 33-404 0 0,13-55 39 0 0,0-1 1 0 0,1 0-1 0 0,0 0 1 0 0,1 0-1 0 0,-1 0 0 0 0,2 0 1 0 0,-1 0-1 0 0,2 2-39 0 0,4 15 188 0 0,-6-21-174 0 0,0 1-1 0 0,0-1 1 0 0,1 0 0 0 0,-1 0 0 0 0,1-1 0 0 0,0 1 0 0 0,1-1 0 0 0,-1 1 0 0 0,1-1 0 0 0,0 0 0 0 0,0 0 0 0 0,0 0 0 0 0,3 1-14 0 0,1 1 17 0 0,-1-1 0 0 0,1 0 1 0 0,1-1-1 0 0,-1 1 1 0 0,1-2-1 0 0,-1 1 0 0 0,9 1-17 0 0,-12-4 5 0 0,1-1 0 0 0,-1 0 0 0 0,1 0 0 0 0,-1 0 0 0 0,1-1 0 0 0,-1 0 0 0 0,1 0 0 0 0,-1 0 0 0 0,0-1-1 0 0,1 1 1 0 0,1-3-5 0 0,15-2 16 0 0,8-1 33 0 0,-20 5-18 0 0,0 0 0 0 0,0 0 0 0 0,-1-1 0 0 0,1-1 0 0 0,-1 1 0 0 0,0-1 0 0 0,4-3-31 0 0,10-7 129 0 0,-11 8-53 0 0,0-1 1 0 0,-1-1-1 0 0,0 0 1 0 0,9-8-77 0 0,-15 7-1644 0 0,-4 8-6641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8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9240 0 0,'37'-7'3001'0'0,"-14"1"-2162"0"0,14-2-407 0 0,-1-1 0 0 0,32-12-432 0 0,25-8-56 0 0,-57 19-1698 0 0,-29 7-6916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9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63 5016 0 0,'1'1'18'0'0,"-1"-1"1"0"0,1 1-1 0 0,0 0 1 0 0,-1-1-1 0 0,1 1 1 0 0,-1 0-1 0 0,1-1 1 0 0,-1 1 0 0 0,1 0-1 0 0,-1 0 1 0 0,0-1-1 0 0,1 1 1 0 0,-1 0-1 0 0,0 0 1 0 0,0 0-1 0 0,1 0-18 0 0,-1-1 9 0 0,-1-1 0 0 0,1 1 0 0 0,0 0 0 0 0,0 0 0 0 0,0 0 0 0 0,0 0 0 0 0,0 0 0 0 0,0 0 0 0 0,-1 0 0 0 0,1 0 0 0 0,0 0 0 0 0,0 0 0 0 0,0 0 0 0 0,0 0 0 0 0,0 0 0 0 0,0 1 0 0 0,0-1 0 0 0,-1 0 0 0 0,1 0 0 0 0,0 0 0 0 0,0 0 0 0 0,0 0 0 0 0,0 0 0 0 0,0 0 0 0 0,0 0 0 0 0,0 0 0 0 0,0 0 0 0 0,-1 0 0 0 0,1 0 0 0 0,0 0 0 0 0,0 1 0 0 0,0-1 0 0 0,0 0 0 0 0,0 0 0 0 0,0 0 0 0 0,0 0 0 0 0,0 0 0 0 0,0 0 0 0 0,0 0 0 0 0,0 1 0 0 0,0-1 0 0 0,0 0 0 0 0,0 0 0 0 0,0 0 0 0 0,0 0 0 0 0,0 0 0 0 0,0 0 0 0 0,0 1 0 0 0,0-1 0 0 0,0 0 0 0 0,0 0 0 0 0,0 0 0 0 0,0 0-1 0 0,0 0 1 0 0,0 0-9 0 0,-1 2 588 0 0,0-1-546 0 0,1-1-1 0 0,-1 1 1 0 0,1 0 0 0 0,-1-1 0 0 0,1 1 0 0 0,-1 0-1 0 0,1 0 1 0 0,-1-1 0 0 0,1 1 0 0 0,0 0 0 0 0,-1 0-1 0 0,1 0 1 0 0,0 0 0 0 0,0-1 0 0 0,0 1-1 0 0,0 0-41 0 0,2 6 60 0 0,1-1 0 0 0,-1 1 0 0 0,0-1-1 0 0,0 1 1 0 0,0-1 0 0 0,-1 1-1 0 0,0 0 1 0 0,-1 0 0 0 0,0 0-1 0 0,0 0 1 0 0,0 4-60 0 0,-1-1 32 0 0,2-1 0 0 0,-1 1 0 0 0,1 0 0 0 0,1 0-1 0 0,0 2-31 0 0,11 22 268 0 0,13 28-268 0 0,-17-43 86 0 0,-6-14-27 0 0,0 0 0 0 0,0 1 0 0 0,0-1 0 0 0,1-1-1 0 0,-1 1 1 0 0,1 0 0 0 0,0-1 0 0 0,1 0 0 0 0,-1 0 0 0 0,1 0 0 0 0,0-1 0 0 0,-1 1 0 0 0,2-1 0 0 0,-1 0 0 0 0,0-1 0 0 0,1 1 0 0 0,-1-1 0 0 0,1 0 0 0 0,5 1-59 0 0,-6-2 136 0 0,-1 0 1 0 0,1 0-1 0 0,0 0 1 0 0,0-1-1 0 0,0 0 1 0 0,0 0-1 0 0,0 0 1 0 0,0 0-1 0 0,0-1 1 0 0,0 0-1 0 0,0 0-136 0 0,1-2 141 0 0,0 1-1 0 0,-1-1 0 0 0,0 0 1 0 0,1 0-1 0 0,-1-1 0 0 0,0 0 0 0 0,-1 1 1 0 0,4-5-141 0 0,-1 3 83 0 0,-1 0 1 0 0,0-1-1 0 0,0 0 0 0 0,0 0 1 0 0,-1 0-1 0 0,0-1 1 0 0,0 0-1 0 0,-1 0 1 0 0,0 0-1 0 0,0-1 0 0 0,0 1 1 0 0,1-8-84 0 0,0-4 97 0 0,-2 0 0 0 0,0 0 0 0 0,-1 0 1 0 0,0 0-1 0 0,-2-1 0 0 0,-1-3-97 0 0,1-8 326 0 0,4-28-326 0 0,-3 54-107 0 0,1-1 0 0 0,-1 1 0 0 0,1 0 0 0 0,0-1 0 0 0,0 1 0 0 0,0 0-1 0 0,1 0 1 0 0,0 1 0 0 0,0-1 0 0 0,0 0 0 0 0,1 1 0 0 0,-1 0 0 0 0,1 0 0 0 0,0 0 0 0 0,2-1 107 0 0,-4 3-8776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29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28 6728 0 0,'0'0'13'0'0,"-1"0"0"0"0,1 0 0 0 0,0 0-1 0 0,0 0 1 0 0,0 0 0 0 0,-1-1 0 0 0,1 1 0 0 0,0 0 0 0 0,0 0 0 0 0,-1 0 0 0 0,1 0 0 0 0,0 0 0 0 0,0 0 0 0 0,0-1-1 0 0,0 1 1 0 0,-1 0 0 0 0,1 0 0 0 0,0 0 0 0 0,0-1 0 0 0,0 1 0 0 0,0 0 0 0 0,0 0 0 0 0,0 0 0 0 0,0-1 0 0 0,-1 1 0 0 0,1 0-1 0 0,0 0 1 0 0,0-1 0 0 0,0 1 0 0 0,0 0 0 0 0,0 0 0 0 0,0-1 0 0 0,0 1 0 0 0,0 0 0 0 0,0 0 0 0 0,0 0 0 0 0,0-1-1 0 0,0 1 1 0 0,1 0 0 0 0,-1 0 0 0 0,0-1 0 0 0,0 1 0 0 0,0 0 0 0 0,0 0 0 0 0,0 0 0 0 0,0-1 0 0 0,0 1 0 0 0,1 0 0 0 0,-1 0-1 0 0,0 0 1 0 0,0-1 0 0 0,0 1 0 0 0,0 0-13 0 0,1 0 161 0 0,-1-1-1 0 0,1 1 1 0 0,-1-1-1 0 0,1 1 1 0 0,-1-1 0 0 0,0 0-1 0 0,0 1 1 0 0,1-1-1 0 0,-1 1 1 0 0,0-1-1 0 0,0 0 1 0 0,1 1 0 0 0,-1-1-1 0 0,0 1 1 0 0,0-1-1 0 0,0 0 1 0 0,0 1-1 0 0,0-2-160 0 0,-2 1 36 0 0,0 1-1 0 0,1-1 0 0 0,-1 0 0 0 0,0 1 1 0 0,0-1-1 0 0,0 1 0 0 0,0-1 1 0 0,0 1-1 0 0,0 0 0 0 0,0 0 0 0 0,0 0-35 0 0,-12 1 94 0 0,6-1-51 0 0,1 0-1 0 0,0 1 0 0 0,0 0 0 0 0,-1 0 0 0 0,1 1 0 0 0,0 0 1 0 0,0 0-1 0 0,0 0 0 0 0,1 1 0 0 0,-1 0 0 0 0,1 1 0 0 0,-3 1-42 0 0,-2 3 128 0 0,0 1-1 0 0,1 0 0 0 0,-8 9-127 0 0,15-13 28 0 0,-1 0-1 0 0,0 0 0 0 0,1 0 0 0 0,0 1 0 0 0,0-1 0 0 0,1 1 1 0 0,-1 0-1 0 0,1 0 0 0 0,0 3-27 0 0,-3 8 130 0 0,3-13-87 0 0,1-1 0 0 0,0 1 0 0 0,0 0-1 0 0,0 0 1 0 0,0 0 0 0 0,1 0-1 0 0,-1 0 1 0 0,1 0 0 0 0,0 0-1 0 0,0 0 1 0 0,1 1-43 0 0,1 5 46 0 0,-1-1 7 0 0,1-1 0 0 0,0 1-1 0 0,1-1 1 0 0,0 3-53 0 0,-2-8 18 0 0,1 0 0 0 0,-1-1 0 0 0,1 1 0 0 0,0 0-1 0 0,0-1 1 0 0,0 1 0 0 0,0-1 0 0 0,0 1 0 0 0,0-1 0 0 0,1 0 0 0 0,-1 0-1 0 0,1 0 1 0 0,2 1-18 0 0,10 5 55 0 0,0-1-1 0 0,1-1 1 0 0,-1-1 0 0 0,4 1-55 0 0,14 5 57 0 0,-13-4 34 0 0,0-1 0 0 0,0-1-1 0 0,9 1-90 0 0,-17-7-37 0 0,-9 1 6 0 0,-8-1 17 0 0,0 0 13 0 0,-10 2 3 0 0,-2 2 1 0 0,-1 0 0 0 0,0-1 0 0 0,0 0 0 0 0,-7-2-3 0 0,-16 2 3 0 0,26-1-5 0 0,-1-1 1 0 0,1 0 0 0 0,-1-1-1 0 0,1-1 1 0 0,-1 0 0 0 0,-9-3 1 0 0,13 3 352 0 0,-7-2-2398 0 0,18 3-6380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0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9 6632 0 0,'0'-8'1499'0'0,"0"19"27"0"0,0-10-1474 0 0,-1-1-41 0 0,0 0 1 0 0,0 0-1 0 0,0 0 1 0 0,0 0-1 0 0,1 0 0 0 0,-1 0 1 0 0,0 0-1 0 0,0 0 0 0 0,0 0 1 0 0,1 1-1 0 0,-1-1 1 0 0,0 0-1 0 0,0 1 0 0 0,0-1 1 0 0,0 1-12 0 0,-5 8 21 0 0,0 0 0 0 0,-1 0 0 0 0,-1 0 0 0 0,1-1 0 0 0,-1 0 0 0 0,0-1 0 0 0,-1 0 0 0 0,0 0 0 0 0,0-1 0 0 0,-2 1-21 0 0,1-1 75 0 0,1 1 0 0 0,-1-1 0 0 0,2 2 0 0 0,-1-1 0 0 0,1 1 0 0 0,0 0 0 0 0,1 1 0 0 0,0 0 0 0 0,0 0 0 0 0,-1 3-75 0 0,-12 21 385 0 0,16-28-313 0 0,0 0 0 0 0,1 1 0 0 0,-1 0 0 0 0,1 0-1 0 0,0 0 1 0 0,1 0 0 0 0,0 1 0 0 0,-1 3-72 0 0,-7 27 274 0 0,8-31-206 0 0,-1 1 0 0 0,1-1 1 0 0,1 1-1 0 0,-1 0 1 0 0,1 0-1 0 0,0 0 1 0 0,1 0-1 0 0,0 0 0 0 0,0 0 1 0 0,0 0-1 0 0,1 0 1 0 0,0-1-1 0 0,0 1 1 0 0,3 6-69 0 0,-1-6 44 0 0,-1 1 6 0 0,1 0 0 0 0,1-1 0 0 0,0 0 1 0 0,0 0-1 0 0,3 5-50 0 0,-5-10 10 0 0,0 0 1 0 0,-1 0-1 0 0,1 0 1 0 0,0-1-1 0 0,0 1 1 0 0,1 0-1 0 0,-1-1 0 0 0,0 0 1 0 0,0 1-1 0 0,1-1 1 0 0,-1 0-1 0 0,1 0 0 0 0,-1 0 1 0 0,1 0-1 0 0,-1-1 1 0 0,1 1-1 0 0,0-1 1 0 0,-1 0-1 0 0,3 1-10 0 0,13-1 18 0 0,0 0 0 0 0,0 0-1 0 0,0-2 1 0 0,0 0 0 0 0,0-2 0 0 0,0 1 0 0 0,0-2-1 0 0,-1-1 1 0 0,0 0 0 0 0,0-1 0 0 0,-1-1 0 0 0,0 0-1 0 0,0-1 1 0 0,8-7-18 0 0,42-22-1702 0 0,-63 36-6930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0.6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0 263 8536 0 0,'27'-10'966'0'0,"-20"9"-716"0"0,-1 0 0 0 0,1-1-1 0 0,-1 1 1 0 0,0-1-1 0 0,1-1 1 0 0,-1 1-1 0 0,0-1 1 0 0,-1 0-1 0 0,1-1 1 0 0,1 0-250 0 0,17-9 287 0 0,20-11 120 0 0,-28 15-342 0 0,1 0 1 0 0,1 1 0 0 0,15-5-66 0 0,-28 11 13 0 0,1 0 1 0 0,-1 1-1 0 0,0 0 1 0 0,1 0 0 0 0,-1 1-1 0 0,1 0 1 0 0,-1 0 0 0 0,1 0-1 0 0,-1 0 1 0 0,1 1-1 0 0,-1 0 1 0 0,1 0 0 0 0,-1 0-1 0 0,0 1 1 0 0,3 1-14 0 0,4 4 21 0 0,0 1 0 0 0,-1 1 0 0 0,0 0 1 0 0,0 0-1 0 0,-1 1 0 0 0,0 0 0 0 0,-1 1 0 0 0,5 8-21 0 0,0 0-123 0 0,-1 1-1 0 0,-1 1 1 0 0,0 0-1 0 0,-2 0 1 0 0,0 1-1 0 0,6 23 124 0 0,-15-23-235 0 0,-1-21 229 0 0,0-1 0 0 0,0 1-1 0 0,0 0 1 0 0,0-1-1 0 0,0 1 1 0 0,-1 0 0 0 0,1-1-1 0 0,0 1 1 0 0,0-1 0 0 0,0 1-1 0 0,-1 0 1 0 0,1-1 0 0 0,0 1-1 0 0,0-1 1 0 0,-1 1 0 0 0,1-1-1 0 0,-1 1 1 0 0,1-1 0 0 0,0 1-1 0 0,-1-1 1 0 0,1 1-1 0 0,-1-1 1 0 0,1 0 0 0 0,-1 1-1 0 0,1-1 1 0 0,-1 0 0 0 0,1 1-1 0 0,-1-1 1 0 0,0 0 0 0 0,0 0 6 0 0,0 0 12 0 0,0-1 0 0 0,0 1 0 0 0,0-1 0 0 0,0 0 0 0 0,0 1 0 0 0,1-1 0 0 0,-1 0 0 0 0,0 0 0 0 0,0 0 0 0 0,0 0-1 0 0,1 0 1 0 0,-1 0 0 0 0,0 0 0 0 0,1 0 0 0 0,-1 0 0 0 0,1 0 0 0 0,0 0 0 0 0,-1 0 0 0 0,1 0 0 0 0,0 0-12 0 0,-10-27 174 0 0,9 24-137 0 0,-4-15 72 0 0,0 0-1 0 0,1 0 0 0 0,1 0 0 0 0,1-1 0 0 0,1 1 1 0 0,1-1-1 0 0,0 0 0 0 0,1 1 0 0 0,2-1 0 0 0,0 1 1 0 0,0 0-1 0 0,6-13-108 0 0,-8 27 38 0 0,1 0 0 0 0,0 0 0 0 0,0-1 0 0 0,1 1 0 0 0,-1 0 0 0 0,1 1 0 0 0,0-1 0 0 0,0 1 0 0 0,1-1 0 0 0,-1 1-1 0 0,1 0 1 0 0,0 0 0 0 0,3-2-38 0 0,7-5 67 0 0,1 1 0 0 0,0 0-1 0 0,10-4-66 0 0,-4 3-5 0 0,-17 8 14 0 0,1 1 1 0 0,0 0-1 0 0,-1 1 1 0 0,1-1-1 0 0,0 1 1 0 0,0 0-1 0 0,0 1 1 0 0,0-1-1 0 0,0 1 0 0 0,0-1 1 0 0,0 2-1 0 0,-1-1 1 0 0,1 0-1 0 0,0 1 1 0 0,0 0-1 0 0,0 0 1 0 0,0 1-1 0 0,0-1 1 0 0,-1 1-1 0 0,1 0 0 0 0,-1 0 1 0 0,1 1-10 0 0,8 4 11 0 0,0 1 0 0 0,-1 0 0 0 0,0 1-1 0 0,-1 0 1 0 0,0 1 0 0 0,10 11-11 0 0,-6-3 16 0 0,-1 2 0 0 0,-1 0 0 0 0,0 0 0 0 0,-2 1 0 0 0,8 20-16 0 0,-3-8 19 0 0,6 25 13 0 0,-22-54-30 0 0,0 0 0 0 0,-1 0 1 0 0,1 0-1 0 0,-1-1 0 0 0,0 1 0 0 0,0 0 1 0 0,0 0-1 0 0,0-1 0 0 0,-1 1 1 0 0,-1 2-3 0 0,0-2 1 0 0,1 0 1 0 0,-1 0-1 0 0,0-1 1 0 0,-1 1 0 0 0,1-1-1 0 0,-1 0 1 0 0,1 0-1 0 0,-1 0 1 0 0,0 0 0 0 0,0-1-1 0 0,0 1 1 0 0,0-1-1 0 0,-1 0 1 0 0,1-1 0 0 0,0 1-1 0 0,-4 0-1 0 0,-11 3 11 0 0,0-1-1 0 0,0 0 1 0 0,-9-1-11 0 0,-27 1 19 0 0,1-3 0 0 0,-22-3-19 0 0,-49 0 17 0 0,58 4-1903 0 0,61-2-7540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1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2104 0 0,'-1'0'64'0'0,"0"0"0"0"0,0 0 0 0 0,0 1 0 0 0,1-1 0 0 0,-1 0 1 0 0,0 1-1 0 0,0-1 0 0 0,0 1 0 0 0,0-1 0 0 0,1 1 0 0 0,-1-1 0 0 0,0 1 0 0 0,0-1 0 0 0,1 1 1 0 0,-1 0-1 0 0,1-1 0 0 0,-1 1 0 0 0,0 0 0 0 0,1 0 0 0 0,0-1 0 0 0,-1 1 0 0 0,1 0 0 0 0,-1 0 0 0 0,1 0 1 0 0,0 0-1 0 0,-1 0 0 0 0,1-1 0 0 0,0 1 0 0 0,0 0 0 0 0,0 0 0 0 0,0 0-64 0 0,-3 8 418 0 0,10 18 729 0 0,-8 20-966 0 0,0-28-121 0 0,0 1 1 0 0,1-1 0 0 0,2 0 0 0 0,2 19-61 0 0,6-10 78 0 0,-8-23-55 0 0,0 0 0 0 0,-1 0 0 0 0,1 0 0 0 0,-1 1 0 0 0,0-1 0 0 0,0 1-1 0 0,0 4-22 0 0,-1 1 29 0 0,-1-8 10 0 0,1 0-1 0 0,-1 0 0 0 0,1 0 1 0 0,0 0-1 0 0,0 0 0 0 0,1 0 1 0 0,-1 0-1 0 0,1 0 1 0 0,-1 0-1 0 0,1 0 0 0 0,0 0 1 0 0,0 0-1 0 0,0-1 0 0 0,1 1 1 0 0,-1 0-1 0 0,1 0-38 0 0,-1-2 15 0 0,-1-1-1 0 0,0 0 1 0 0,0 0 0 0 0,0 0-1 0 0,1 0 1 0 0,-1 1 0 0 0,0-1-1 0 0,0 0 1 0 0,0 0 0 0 0,0 0-1 0 0,1 1 1 0 0,-1-1 0 0 0,0 0-1 0 0,0 0 1 0 0,0 1-1 0 0,0-1 1 0 0,0 0 0 0 0,0 0-1 0 0,0 1 1 0 0,0-1 0 0 0,0 0-1 0 0,0 0 1 0 0,0 1 0 0 0,0-1-1 0 0,0 0 1 0 0,0 1 0 0 0,0-1-1 0 0,0 0 1 0 0,0 0 0 0 0,0 1-1 0 0,0-1 1 0 0,0 0-1 0 0,0 0 1 0 0,0 1 0 0 0,0-1-1 0 0,0 0 1 0 0,-1 0 0 0 0,1 0-1 0 0,0 1 1 0 0,0-1 0 0 0,0 0-1 0 0,-1 0 1 0 0,1 0 0 0 0,0 1-1 0 0,0-1 1 0 0,0 0 0 0 0,-1 0-1 0 0,1 0 1 0 0,0 0-1 0 0,0 0 1 0 0,-1 0 0 0 0,1 1-1 0 0,0-1-14 0 0,-4 3 357 0 0,4-3-89 0 0,0 0 6 0 0,0 0-16 0 0,0-12-26 0 0,0 12-6750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2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6 490 7528 0 0,'-1'0'20'0'0,"1"0"1"0"0,0 0-1 0 0,0 0 1 0 0,-1 0-1 0 0,1-1 1 0 0,0 1-1 0 0,0 0 1 0 0,-1 0-1 0 0,1 0 0 0 0,0 0 1 0 0,0-1-1 0 0,0 1 1 0 0,-1 0-1 0 0,1 0 1 0 0,0 0-1 0 0,0-1 1 0 0,0 1-1 0 0,-1 0 1 0 0,1 0-1 0 0,0-1 1 0 0,0 1-1 0 0,0 0 1 0 0,0 0-1 0 0,0-1 1 0 0,0 1-1 0 0,0 0 1 0 0,0-1-1 0 0,0 1 0 0 0,0 0 1 0 0,0 0-1 0 0,0-1 1 0 0,0 1-1 0 0,0 0 1 0 0,0-1-1 0 0,0 1 1 0 0,0 0-1 0 0,0 0 1 0 0,0-1-1 0 0,0 1 1 0 0,0 0-1 0 0,0-1 1 0 0,0 1-1 0 0,1 0 1 0 0,-1 0-1 0 0,0-1-20 0 0,8-19 1694 0 0,-3 6-844 0 0,5-62 21 0 0,12-72-353 0 0,-13 78-401 0 0,-7 47 65 0 0,1 0-1 0 0,4-12-181 0 0,-5 24 85 0 0,0 5-57 0 0,-1 0-1 0 0,1 1 1 0 0,-1-1-1 0 0,2 0 1 0 0,-1 1 0 0 0,1-1-28 0 0,-2 5 18 0 0,-1-1 1 0 0,1 1-1 0 0,0 0 1 0 0,0 0 0 0 0,0 0-1 0 0,1-1 1 0 0,-1 1 0 0 0,0 0-1 0 0,0 0 1 0 0,1 1-1 0 0,-1-1 1 0 0,0 0 0 0 0,1 0-1 0 0,-1 1 1 0 0,1-1 0 0 0,-1 0-1 0 0,1 1 1 0 0,-1 0-1 0 0,1-1 1 0 0,-1 1 0 0 0,1 0-1 0 0,0 0 1 0 0,-1 0 0 0 0,1 0-19 0 0,-1 0 73 0 0,-1 0-26 0 0,1 5 41 0 0,27 61 89 0 0,-15-25-140 0 0,0 1-34 0 0,2-1 0 0 0,15 30-3 0 0,-20-51-19 0 0,-3-5-20 0 0,1 0 0 0 0,0 0 0 0 0,1-1 0 0 0,1 0 0 0 0,0-1 0 0 0,1 0 0 0 0,1 1 39 0 0,-12-14-5 0 0,1 1 0 0 0,-1-1 0 0 0,1 1 0 0 0,-1-1 0 0 0,1 0 0 0 0,0 1 0 0 0,-1-1 1 0 0,1 1-1 0 0,-1-1 0 0 0,1 0 0 0 0,0 0 0 0 0,-1 1 0 0 0,1-1 0 0 0,0 0 0 0 0,-1 0 1 0 0,1 0-1 0 0,0 0 0 0 0,-1 0 0 0 0,1 0 0 0 0,0 0 0 0 0,0 0 0 0 0,-1 0 1 0 0,1 0-1 0 0,0 0 0 0 0,0 0 5 0 0,0-1-7 0 0,0 0-1 0 0,1 0 1 0 0,-1 1 0 0 0,0-1 0 0 0,0 0 0 0 0,0 0-1 0 0,0 0 1 0 0,0 0 0 0 0,0-1 0 0 0,0 1 0 0 0,-1 0 0 0 0,1-1 7 0 0,13-11-19 0 0,-13 12 17 0 0,1 0 1 0 0,-1 0-1 0 0,1 0 1 0 0,-1 0 0 0 0,1-1-1 0 0,-1 1 1 0 0,0 0-1 0 0,0-1 1 0 0,0 1 0 0 0,0-1-1 0 0,0 0 1 0 0,0 1-1 0 0,0-1 1 0 0,0-1 1 0 0,40-107 157 0 0,14-44 102 0 0,-18 77 13 0 0,-37 77-267 0 0,0-1 0 0 0,0 0 0 0 0,1 1 0 0 0,-1-1 0 0 0,0 0 0 0 0,0 1 1 0 0,1-1-1 0 0,-1 0 0 0 0,0 1 0 0 0,1-1 0 0 0,-1 0 0 0 0,1 1 0 0 0,-1-1 0 0 0,1 1 0 0 0,-1-1 0 0 0,1 1 0 0 0,-1-1 1 0 0,1 1-1 0 0,-1 0 0 0 0,1-1 0 0 0,0 1 0 0 0,-1 0 0 0 0,1-1 0 0 0,0 1 0 0 0,-1 0 0 0 0,1 0 0 0 0,0-1-5 0 0,0 2 8 0 0,0-1-1 0 0,0 0 0 0 0,0 0 0 0 0,0 1 0 0 0,0-1 0 0 0,0 1 1 0 0,-1-1-1 0 0,1 1 0 0 0,0-1 0 0 0,0 1 0 0 0,-1 0 0 0 0,1-1 1 0 0,0 1-1 0 0,-1 0 0 0 0,1 0 0 0 0,0-1 0 0 0,0 2-7 0 0,3 4 18 0 0,-1 0 0 0 0,1 1-1 0 0,-1-1 1 0 0,0 1 0 0 0,0 2-18 0 0,5 18 14 0 0,-2 1 0 0 0,-1-1 0 0 0,1 28-14 0 0,0-4 38 0 0,-4-36-27 0 0,-1-4 1 0 0,0 1 0 0 0,1-1-1 0 0,1 0 1 0 0,-1 0 0 0 0,2 0-1 0 0,3 7-11 0 0,-5-13 0 0 0,-1-4-1 0 0,-1 0 1 0 0,0 0-1 0 0,1 0 0 0 0,-1 0 1 0 0,0 0-1 0 0,1 0 0 0 0,0 0 1 0 0,-1 0-1 0 0,1-1 1 0 0,-1 1-1 0 0,1 0 0 0 0,0 0 1 0 0,0 0-1 0 0,-1-1 0 0 0,1 1 1 0 0,0-1-1 0 0,0 1 1 0 0,0 0-1 0 0,0-1 0 0 0,0 0 1 0 0,0 1-1 0 0,0-1 0 0 0,0 1 1 0 0,0-1-1 0 0,0 0 1 0 0,3-7-1874 0 0,-4 6-7242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2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1 181 6824 0 0,'1'0'55'0'0,"0"1"0"0"0,0 0 1 0 0,1 0-1 0 0,-1 1 0 0 0,0-1 0 0 0,0 0 1 0 0,0 0-1 0 0,0 1 0 0 0,0-1 0 0 0,0 0 1 0 0,0 1-1 0 0,-1-1 0 0 0,1 1 0 0 0,0-1 1 0 0,-1 1-1 0 0,0-1 0 0 0,1 1 1 0 0,-1-1-1 0 0,0 1 0 0 0,1 0 0 0 0,-1-1 1 0 0,0 1-1 0 0,0 0 0 0 0,0-1 0 0 0,-1 1 1 0 0,1-1-1 0 0,0 2-55 0 0,-1 0 164 0 0,1 1 0 0 0,0-1 0 0 0,1 1 0 0 0,-1-1 0 0 0,0 0 0 0 0,1 1 0 0 0,0-1 0 0 0,0 0 0 0 0,1 2-164 0 0,6 16 145 0 0,-1 1 1 0 0,0 0 0 0 0,0 10-146 0 0,15 44 12 0 0,-20-68-10 0 0,1 1 0 0 0,-1 0-1 0 0,-1-1 1 0 0,0 4-2 0 0,8 30 504 0 0,-8-16 268 0 0,-2-16-296 0 0,1-9-332 0 0,0-1-30 0 0,0-22 845 0 0,6-111-472 0 0,-6 130-483 0 0,3-129 220 0 0,-1 109-152 0 0,1-1-1 0 0,1 0 1 0 0,1 1-1 0 0,4-10-71 0 0,-3 21 87 0 0,0 0 0 0 0,0 0 0 0 0,1 1 0 0 0,1 0 0 0 0,0 1 0 0 0,1-1 0 0 0,0 2 0 0 0,0-1 0 0 0,1 1 0 0 0,2-1-87 0 0,-9 7 25 0 0,0 1 1 0 0,0 0 0 0 0,0 0 0 0 0,1 1 0 0 0,-1-1 0 0 0,0 1-1 0 0,1-1 1 0 0,-1 1 0 0 0,1 0 0 0 0,-1 0 0 0 0,1 1-1 0 0,-1-1 1 0 0,1 1 0 0 0,0 0 0 0 0,-1 0 0 0 0,1 0 0 0 0,0 0-1 0 0,-1 0 1 0 0,1 1 0 0 0,-1 0 0 0 0,1 0 0 0 0,0 0 0 0 0,-1 0-1 0 0,0 0 1 0 0,1 1 0 0 0,2 1-26 0 0,2 1 25 0 0,1 1 0 0 0,-1 0 0 0 0,0 0 0 0 0,-1 1 0 0 0,0 0 0 0 0,1 0 0 0 0,-2 1 0 0 0,1 0 0 0 0,-1 0 0 0 0,2 3-25 0 0,-6-6-6 0 0,1 1 0 0 0,-1-1 0 0 0,0 1 0 0 0,0 0 0 0 0,0 0 0 0 0,0 0 0 0 0,-1 0 1 0 0,0 0-1 0 0,0 0 0 0 0,-1 1 0 0 0,1-1 0 0 0,-1 0 0 0 0,0 0 0 0 0,-1 1 0 0 0,1-1 0 0 0,-1 0 0 0 0,0 0 0 0 0,0 0 1 0 0,-1 0-1 0 0,1 0 0 0 0,-1 0 0 0 0,0 0 0 0 0,0 0 0 0 0,-1-1 0 0 0,0 1 0 0 0,0-1 0 0 0,0 1 0 0 0,0-1 0 0 0,0 0 1 0 0,-3 2 5 0 0,-10 9-69 0 0,0 0 1 0 0,0-1-1 0 0,-8 4 69 0 0,19-14-13 0 0,-1-1-1 0 0,0 1 1 0 0,0-1-1 0 0,-1 0 0 0 0,1-1 1 0 0,0 1-1 0 0,-1-1 1 0 0,0 0-1 0 0,1-1 1 0 0,-1 0-1 0 0,0 0 1 0 0,-4 0 13 0 0,-10-3-2034 0 0,20 2-7564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3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6424 0 0,'1'20'803'0'0,"1"1"0"0"0,1 0 0 0 0,1-1-1 0 0,1 1 1 0 0,1 3-803 0 0,-1-1 75 0 0,-1 0-1 0 0,-1 0 1 0 0,-1 7-75 0 0,0 1 26 0 0,-3 13 58 0 0,0-38-57 0 0,0 1 1 0 0,1-1-1 0 0,0 0 0 0 0,0 0 1 0 0,0 0-1 0 0,1 1 1 0 0,0-1-1 0 0,0 0 0 0 0,1 0 1 0 0,0 0-1 0 0,1 2-27 0 0,16 39 792 0 0,-18-44-708 0 0,1-1 1 0 0,0 1-1 0 0,-1 0 1 0 0,1-1-1 0 0,0 0 1 0 0,0 0-1 0 0,0 1 0 0 0,0-1 1 0 0,1 0-85 0 0,6 6 191 0 0,-5-4-118 0 0,-2-2-49 0 0,-1 0 0 0 0,1 0 0 0 0,-1 0 0 0 0,1-1 0 0 0,0 1 0 0 0,0-1 0 0 0,0 1 0 0 0,0-1 0 0 0,0 0 0 0 0,0 0 0 0 0,1 0 0 0 0,-1 0 0 0 0,0 0 0 0 0,0 0 0 0 0,1 0 0 0 0,-1-1 0 0 0,1 0 0 0 0,-1 1 0 0 0,0-1 0 0 0,1 0 0 0 0,-1 0-24 0 0,22 0 119 0 0,-1 1-5 0 0,0-2 0 0 0,0 0 0 0 0,17-4-114 0 0,-13 2 61 0 0,-23 3-201 0 0,-1 0 0 0 0,1 0 1 0 0,0 0-1 0 0,0-1 0 0 0,-1 0 0 0 0,1 0 1 0 0,-1 0-1 0 0,1 0 0 0 0,-1 0 1 0 0,1-1-1 0 0,-1 1 0 0 0,4-3 140 0 0,7-7-8750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3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355 0 7024 0 0,'-17'2'360'0'0,"16"-2"-290"0"0,0 1 0 0 0,-1-1 0 0 0,1 1 0 0 0,0-1-1 0 0,-1 1 1 0 0,1 0 0 0 0,0 0 0 0 0,0 0 0 0 0,0 0 0 0 0,0 0-1 0 0,0 0 1 0 0,0 0 0 0 0,0 0 0 0 0,0 0 0 0 0,0 1-70 0 0,-1-1 127 0 0,-1 1 0 0 0,1-1 0 0 0,0 0-1 0 0,-1 0 1 0 0,1 0 0 0 0,0 0 0 0 0,-1 0 0 0 0,0-1 0 0 0,1 1 0 0 0,-1-1 0 0 0,1 1 0 0 0,-1-1 0 0 0,1 0 0 0 0,-1 0 0 0 0,0 0 0 0 0,1-1-127 0 0,-28 5 627 0 0,23-1-582 0 0,1 0 0 0 0,-1 1 0 0 0,1 0 0 0 0,0 0 0 0 0,0 1 0 0 0,0 0-1 0 0,0 0 1 0 0,1 0 0 0 0,0 0 0 0 0,-1 3-45 0 0,-16 14 14 0 0,2-1-8 0 0,1 1 0 0 0,1 1 0 0 0,1 0 0 0 0,-11 21-6 0 0,10-17 0 0 0,12-17 6 0 0,0 0 0 0 0,1 0 0 0 0,0 0 0 0 0,0 1 0 0 0,1 0 0 0 0,0 1-6 0 0,3-8 26 0 0,0 0 0 0 0,0 0 0 0 0,0 0 0 0 0,1 0 0 0 0,0 0-1 0 0,-1 0 1 0 0,2 0 0 0 0,-1 0 0 0 0,0 0 0 0 0,1 0 0 0 0,-1-1 0 0 0,1 1 0 0 0,0 0 0 0 0,1 0-1 0 0,-1 0 1 0 0,1-1 0 0 0,-1 1 0 0 0,1 0 0 0 0,1 0-26 0 0,0 0 24 0 0,0 1 1 0 0,1-1-1 0 0,-1 0 0 0 0,1 0 1 0 0,0 0-1 0 0,0-1 0 0 0,1 1 1 0 0,-1-1-1 0 0,1 0 0 0 0,-1 0 1 0 0,1-1-1 0 0,0 0 0 0 0,0 1 1 0 0,0-1-1 0 0,0-1 1 0 0,1 1-1 0 0,-1-1 0 0 0,0 0 1 0 0,1 0-1 0 0,-1-1 0 0 0,1 0 1 0 0,-1 1-1 0 0,2-2-24 0 0,39-4 355 0 0,-1-3-1 0 0,43-13-354 0 0,-71 17-202 0 0,-1-2 0 0 0,0 0 0 0 0,0-1 0 0 0,0 0 0 0 0,-1-1 0 0 0,0-1 0 0 0,0-1 202 0 0,-12 8-8544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4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6424 0 0,'0'-2'29'0'0,"0"1"0"0"0,1 0 0 0 0,-1 0 0 0 0,1-1 0 0 0,-1 1 0 0 0,1 0 0 0 0,0 0 0 0 0,0 0 0 0 0,-1 0 0 0 0,1 0 0 0 0,0 0 0 0 0,0 0 0 0 0,0 0 0 0 0,0 0 0 0 0,0 0 0 0 0,0 1 0 0 0,0-1 0 0 0,1 0 0 0 0,-1 1 0 0 0,0-1 0 0 0,0 0 0 0 0,0 1 0 0 0,2-1-29 0 0,38-12 992 0 0,-28 9-843 0 0,2 0-23 0 0,0 0 0 0 0,0 1 0 0 0,1 0 0 0 0,13 0-126 0 0,-24 3 76 0 0,0-1 0 0 0,1 1 0 0 0,-1 1 0 0 0,0-1 0 0 0,1 1 0 0 0,-1 0 0 0 0,0 0 0 0 0,0 0 0 0 0,0 1 0 0 0,1-1 0 0 0,-2 2 0 0 0,1-1 0 0 0,0 0 0 0 0,0 1 0 0 0,-1 0 0 0 0,3 1-76 0 0,-4 1 99 0 0,0 0 0 0 0,1 0 0 0 0,-2 0 0 0 0,1 0 0 0 0,-1 0 0 0 0,1 0 1 0 0,-1 1-1 0 0,-1-1 0 0 0,1 3-99 0 0,6 15 286 0 0,-4-12-170 0 0,0 0-1 0 0,-1 0 1 0 0,-1 0-1 0 0,0 0 0 0 0,0 1 1 0 0,-1 7-116 0 0,-1 73 575 0 0,-2-36-61 0 0,2-4 159 0 0,3-54-2341 0 0,-2 2-6849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3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5 193 8536 0 0,'-1'0'28'0'0,"1"0"-1"0"0,0 0 1 0 0,0 0 0 0 0,-1 0 0 0 0,1 0 0 0 0,0-1 0 0 0,0 1 0 0 0,-1 0 0 0 0,1 0-1 0 0,0 0 1 0 0,0-1 0 0 0,0 1 0 0 0,-1 0 0 0 0,1 0 0 0 0,0 0 0 0 0,0-1-1 0 0,0 1 1 0 0,0 0 0 0 0,0 0 0 0 0,-1-1 0 0 0,1 1 0 0 0,0 0 0 0 0,0-1 0 0 0,0 1-1 0 0,0 0 1 0 0,0 0 0 0 0,0-1 0 0 0,0 1 0 0 0,0 0 0 0 0,0-1 0 0 0,0 1-1 0 0,0 0 1 0 0,0 0 0 0 0,0-1 0 0 0,0 1 0 0 0,0 0 0 0 0,0 0 0 0 0,1-1-1 0 0,-1 1 1 0 0,0 0 0 0 0,0 0 0 0 0,0-1 0 0 0,0 1 0 0 0,1 0 0 0 0,-1-1-28 0 0,0 1 56 0 0,1-1 0 0 0,-1 0 1 0 0,1 0-1 0 0,-1 1 1 0 0,1-1-1 0 0,0 0 0 0 0,-1 1 1 0 0,1-1-1 0 0,0 1 1 0 0,-1-1-1 0 0,1 1 0 0 0,0-1 1 0 0,0 1-1 0 0,-1-1 1 0 0,1 1-1 0 0,0 0 0 0 0,0 0 1 0 0,0-1-1 0 0,0 1 1 0 0,0 0-1 0 0,-1 0 0 0 0,1 0 1 0 0,0 0-1 0 0,0 0 1 0 0,0 0-57 0 0,5-2 82 0 0,-1 1 0 0 0,1-1 0 0 0,-1 0 0 0 0,0-1 0 0 0,0 1 1 0 0,0-1-1 0 0,0 0 0 0 0,0 0 0 0 0,3-4-82 0 0,3 0 61 0 0,27-15-22 0 0,0 2 1 0 0,2 1 0 0 0,1 2 0 0 0,15-3-40 0 0,-27 10 10 0 0,-11 5 18 0 0,0 0 0 0 0,0 1 0 0 0,2 1-28 0 0,27-7-1693 0 0,-41 9-5851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4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5 434 5720 0 0,'1'8'159'0'0,"-1"10"1585"0"0,0-18-1728 0 0,0 0 0 0 0,0 0 0 0 0,0 0 0 0 0,0 0-1 0 0,0 0 1 0 0,-1-1 0 0 0,1 1 0 0 0,0 0 0 0 0,0 0 0 0 0,0 0-1 0 0,0 0 1 0 0,0 0 0 0 0,0 0 0 0 0,0 0 0 0 0,-1 0 0 0 0,1 0 0 0 0,0 0-1 0 0,0 0 1 0 0,0 0 0 0 0,0 0 0 0 0,0-1 0 0 0,0 1 0 0 0,-1 0-1 0 0,1 0 1 0 0,0 0 0 0 0,0 0 0 0 0,0 0 0 0 0,0 0 0 0 0,0 0 0 0 0,-1 1-1 0 0,1-1 1 0 0,0 0 0 0 0,0 0 0 0 0,0 0 0 0 0,0 0 0 0 0,0 0-1 0 0,0 0 1 0 0,-1 0 0 0 0,1 0 0 0 0,0 0 0 0 0,0 0 0 0 0,0 0 0 0 0,0 0-1 0 0,0 0 1 0 0,0 1 0 0 0,0-1 0 0 0,0 0 0 0 0,-1 0 0 0 0,1 0-1 0 0,0 0 1 0 0,0 0 0 0 0,0 0 0 0 0,0 0 0 0 0,0 1 0 0 0,0-1 0 0 0,0 0-1 0 0,0 0-15 0 0,5-24 531 0 0,-7-56 139 0 0,1 51-289 0 0,0 0 0 0 0,4-23-381 0 0,1 0 437 0 0,-3 32-193 0 0,0 1-1 0 0,2 0 1 0 0,0 0 0 0 0,3-9-244 0 0,-4 21 101 0 0,1 0 1 0 0,-1 0-1 0 0,1 1 1 0 0,0 0-1 0 0,1-1 1 0 0,0 1-1 0 0,0 0 0 0 0,0 1 1 0 0,0-1-1 0 0,1 1 1 0 0,0 0-1 0 0,2-2-101 0 0,-6 6 20 0 0,1 0-1 0 0,-1 0 1 0 0,0 0-1 0 0,0 0 0 0 0,1 1 1 0 0,-1-1-1 0 0,0 0 1 0 0,1 1-1 0 0,-1-1 1 0 0,1 1-1 0 0,-1 0 0 0 0,1-1 1 0 0,-1 1-1 0 0,1 0 1 0 0,-1 0-1 0 0,1 0 1 0 0,-1 0-1 0 0,1 0 0 0 0,-1 0 1 0 0,1 0-1 0 0,-1 1 1 0 0,1-1-1 0 0,-1 1 0 0 0,1-1 1 0 0,-1 1-1 0 0,0-1 1 0 0,1 1-1 0 0,-1 0 1 0 0,0-1-1 0 0,1 1 0 0 0,-1 0 1 0 0,0 0-1 0 0,0 0-19 0 0,3 4 21 0 0,0 0 0 0 0,-1 0 1 0 0,1 1-1 0 0,-1-1 0 0 0,0 1 0 0 0,-1-1 0 0 0,2 4-21 0 0,6 13 73 0 0,18 37-3 0 0,-17-34 63 0 0,1 0 1 0 0,2-1-1 0 0,0-1 1 0 0,10 12-134 0 0,-9-13 65 0 0,-13-18-32 0 0,0-1-1 0 0,0 0 0 0 0,0 0 1 0 0,0 0-1 0 0,0 0 0 0 0,1 0 1 0 0,0 0-1 0 0,-1-1 1 0 0,1 1-1 0 0,0-1 0 0 0,0 0 1 0 0,1 0-1 0 0,-1 0 0 0 0,1 0-32 0 0,-3-1 16 0 0,-1-1 0 0 0,1 1-1 0 0,-1-1 1 0 0,1 0-1 0 0,-1 0 1 0 0,1 1-1 0 0,0-1 1 0 0,-1 0-1 0 0,1 0 1 0 0,-1 0-1 0 0,1 0 0 0 0,0 0 1 0 0,-1 0-1 0 0,1 0 1 0 0,0 0-1 0 0,-1 0 1 0 0,1 0-1 0 0,0 0 1 0 0,-1 0-1 0 0,1 0 1 0 0,-1 0-1 0 0,1 0 1 0 0,0-1-1 0 0,-1 1 0 0 0,1 0 1 0 0,-1 0-1 0 0,1-1 1 0 0,-1 1-1 0 0,1 0 1 0 0,-1-1-1 0 0,1 1 1 0 0,-1-1-1 0 0,1 1 1 0 0,-1-1-1 0 0,1 1 1 0 0,-1-1-1 0 0,0 1 0 0 0,1-1 1 0 0,-1 1-1 0 0,0-1 1 0 0,1 0-16 0 0,14-9 194 0 0,-14 10-185 0 0,1-1-1 0 0,-1 1 1 0 0,0-1 0 0 0,0 0-1 0 0,0 1 1 0 0,1-1 0 0 0,-1 0-1 0 0,0 0 1 0 0,0 0 0 0 0,0 0-1 0 0,0 0 1 0 0,0 0 0 0 0,-1 0-1 0 0,1 0 1 0 0,0 0 0 0 0,0-1-1 0 0,-1 1 1 0 0,1 0 0 0 0,0-1-9 0 0,6-20 148 0 0,-2 0 1 0 0,4-21-149 0 0,-7 28 90 0 0,1 1 1 0 0,0 0 0 0 0,1 0 0 0 0,0 0 0 0 0,1 1 0 0 0,1-1 0 0 0,0 1-1 0 0,4-6-90 0 0,-1 4 137 0 0,-9 13-118 0 0,1 0 0 0 0,0 1 1 0 0,-1-1-1 0 0,1 1 0 0 0,0-1 1 0 0,0 1-1 0 0,0-1 0 0 0,0 1 1 0 0,1-1-1 0 0,-1 1 0 0 0,0 0 1 0 0,0 0-1 0 0,1-1 0 0 0,-1 1 0 0 0,1 0 1 0 0,0 0-20 0 0,-1 1 14 0 0,-1-1 1 0 0,1 1 0 0 0,0 0-1 0 0,0-1 1 0 0,-1 1-1 0 0,1 0 1 0 0,0 0-1 0 0,0 0 1 0 0,0-1 0 0 0,-1 1-1 0 0,1 0 1 0 0,0 0-1 0 0,0 0 1 0 0,0 0-1 0 0,0 1 1 0 0,-1-1 0 0 0,1 0-1 0 0,0 0 1 0 0,0 0-1 0 0,0 1 1 0 0,-1-1-1 0 0,1 0 1 0 0,0 1 0 0 0,0-1-1 0 0,0 1-14 0 0,11 19 123 0 0,-9-12-136 0 0,12 19 48 0 0,-11-21-22 0 0,0 1 0 0 0,-1 0-1 0 0,0 1 1 0 0,0-1 0 0 0,2 8-13 0 0,32 107-81 0 0,-36-119 54 0 0,0 0 0 0 0,0 0 0 0 0,1-1 1 0 0,-1 1-1 0 0,1-1 0 0 0,-1 1 0 0 0,1-1 1 0 0,0 0-1 0 0,1 2 27 0 0,-1-2-17 0 0,0 0 0 0 0,-1-1-1 0 0,1 1 1 0 0,-1 0 0 0 0,0 0 0 0 0,0 0 0 0 0,0 0 0 0 0,0 0-1 0 0,0 0 1 0 0,0 1 0 0 0,0-1 0 0 0,-1 0 0 0 0,1 2 17 0 0,1 2-273 0 0,0-1 1 0 0,0 0 0 0 0,0 0-1 0 0,0-1 1 0 0,1 1-1 0 0,0 0 1 0 0,0-1 0 0 0,0 0-1 0 0,1 0 1 0 0,3 4 272 0 0,-6-7-10637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4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1 6328 0 0,'-1'0'77'0'0,"1"0"0"0"0,-1 0 0 0 0,0 0 1 0 0,0 0-1 0 0,1 0 0 0 0,-1 0 0 0 0,0 0 0 0 0,0 0 1 0 0,1 1-1 0 0,-1-1 0 0 0,0 0 0 0 0,1 0 0 0 0,-1 1 1 0 0,0-1-1 0 0,1 0 0 0 0,-1 1 0 0 0,1-1 0 0 0,-1 1 1 0 0,0-1-1 0 0,1 1 0 0 0,-1-1 0 0 0,1 1 0 0 0,-1-1 1 0 0,1 1-1 0 0,0 0 0 0 0,-1-1 0 0 0,1 1 0 0 0,-1 0-77 0 0,1 0 96 0 0,-1 0 0 0 0,1 0 1 0 0,0-1-1 0 0,-1 1 0 0 0,0 0 0 0 0,1-1 0 0 0,-1 1 0 0 0,1 0 0 0 0,-1-1 0 0 0,0 1 0 0 0,1-1 0 0 0,-1 1 0 0 0,0-1 0 0 0,0 1 0 0 0,0-1 0 0 0,1 1 0 0 0,-1-1 0 0 0,0 0 0 0 0,0 1 0 0 0,0-1-96 0 0,-8 3 94 0 0,1 0-1 0 0,-1 0 0 0 0,1 1 0 0 0,0 0 1 0 0,0 1-1 0 0,1 0 0 0 0,-1 0 0 0 0,1 1 1 0 0,0-1-1 0 0,-3 5-93 0 0,-2 3 182 0 0,-1 0 0 0 0,1 1 0 0 0,1 1 1 0 0,-7 12-183 0 0,7-9 75 0 0,0 1 1 0 0,2-1-1 0 0,-1 4-75 0 0,7-13 39 0 0,0 0 1 0 0,0 0-1 0 0,1 1 1 0 0,0-1-1 0 0,1 1 1 0 0,0 0-1 0 0,0 8-39 0 0,1-7 44 0 0,0 1 1 0 0,0 0-1 0 0,2-1 0 0 0,-1 1 0 0 0,3 8-44 0 0,-2-16 11 0 0,0 1 0 0 0,0-1 0 0 0,0 0 1 0 0,0 1-1 0 0,1-1 0 0 0,-1 0 0 0 0,1 0 0 0 0,0-1 0 0 0,0 1 0 0 0,1 0 0 0 0,-1-1 0 0 0,1 0 0 0 0,-1 0 0 0 0,4 2-11 0 0,5 3 73 0 0,1-1 0 0 0,0 0 0 0 0,0-1 0 0 0,0 0 0 0 0,0-1 0 0 0,1 0 0 0 0,0-2 0 0 0,0 1 0 0 0,0-2 0 0 0,1 0 0 0 0,-1 0 0 0 0,13-1-73 0 0,-20-1-82 0 0,0 0 0 0 0,0-1 0 0 0,0 0-1 0 0,-1 0 1 0 0,1 0 0 0 0,0-1 0 0 0,0 0 0 0 0,-1 0 0 0 0,1-1-1 0 0,-1 0 1 0 0,0 0 0 0 0,0 0 0 0 0,0-1 0 0 0,1-1 82 0 0,-6 4-9060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4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10040 0 0,'0'0'542'0'0,"25"3"1853"0"0,66-28-1980 0 0,-66 16-417 0 0,1 1 1 0 0,0 2 0 0 0,0 1-1 0 0,1 0 1 0 0,19 1 1 0 0,-14 4-1681 0 0,-26 0-6687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5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20 367 7632 0 0,'0'0'281'0'0,"0"0"4"0"0,0 0-2 0 0,0 0-14 0 0,0 0-65 0 0,0 0-6 0 0,0-14 332 0 0,-17-157 173 0 0,15 152-457 0 0,1 1 0 0 0,1-1 0 0 0,1 0 0 0 0,2-12-246 0 0,2-35 928 0 0,-6 66-920 0 0,1-1 1 0 0,0 1-1 0 0,0 0 1 0 0,0 0-1 0 0,0-1 1 0 0,0 1-1 0 0,0 0 0 0 0,0 0 1 0 0,0-1-1 0 0,0 1 1 0 0,0 0-1 0 0,0 0 1 0 0,0-1-1 0 0,0 1 0 0 0,0 0 1 0 0,0 0-1 0 0,0-1 1 0 0,0 1-1 0 0,0 0 1 0 0,0 0-1 0 0,0-1 0 0 0,0 1 1 0 0,0 0-1 0 0,1 0 1 0 0,-1-1-1 0 0,0 1 1 0 0,0 0-1 0 0,0 0 0 0 0,0 0 1 0 0,1-1-1 0 0,-1 1 1 0 0,0 0-1 0 0,0 0 1 0 0,0 0-1 0 0,1 0 1 0 0,-1 0-1 0 0,0-1 0 0 0,0 1 1 0 0,1 0-1 0 0,-1 0 1 0 0,0 0-1 0 0,0 0 1 0 0,1 0-1 0 0,-1 0 0 0 0,0 0 1 0 0,0 0-1 0 0,1 0 1 0 0,-1 0-1 0 0,0 0 1 0 0,0 0-1 0 0,1 0 0 0 0,-1 0 1 0 0,0 0-1 0 0,0 0 1 0 0,1 0-1 0 0,-1 0 1 0 0,0 0-1 0 0,0 1 0 0 0,0-1 1 0 0,1 0-1 0 0,-1 0 1 0 0,0 0-1 0 0,0 0 1 0 0,1 0-1 0 0,-1 1 0 0 0,0-1 1 0 0,0 0-1 0 0,0 0-8 0 0,5 2 91 0 0,-4-1 41 0 0,14 11 421 0 0,-2 14-319 0 0,-1 0 1 0 0,6 23-235 0 0,-11-27 67 0 0,1 0 0 0 0,2-1 0 0 0,0-1 1 0 0,11 18-68 0 0,-12-24 45 0 0,6 7 48 0 0,0 0-1 0 0,1-1 1 0 0,4 3-93 0 0,-14-17 15 0 0,-1 0 1 0 0,2-1-1 0 0,-1 0 1 0 0,1 0-1 0 0,-1-1 1 0 0,1 0-1 0 0,0 0 1 0 0,1 0-1 0 0,-1-1 1 0 0,1 0-1 0 0,-1-1 1 0 0,3 1-16 0 0,-5-2 25 0 0,0 1 1 0 0,0-1-1 0 0,0 0 0 0 0,0-1 1 0 0,0 1-1 0 0,1-1 1 0 0,-1 0-1 0 0,0 0 0 0 0,0-1 1 0 0,0 1-1 0 0,0-1 1 0 0,0-1-1 0 0,0 1 0 0 0,0 0 1 0 0,0-1-1 0 0,-1 0 1 0 0,1 0-1 0 0,-1-1 0 0 0,1 1 1 0 0,1-2-26 0 0,1-1 17 0 0,0 1 1 0 0,-1-1 0 0 0,1 0-1 0 0,-1-1 1 0 0,0 1 0 0 0,0-1-1 0 0,-1 0 1 0 0,0-1 0 0 0,0 1-1 0 0,-1-1 1 0 0,1 0-1 0 0,-1 0 1 0 0,-1 0 0 0 0,1-1-1 0 0,-1 1 1 0 0,-1-1 0 0 0,1 0-1 0 0,-1-1-17 0 0,0-8 148 0 0,-1 1-1 0 0,0-1 1 0 0,-1 0-1 0 0,-1 0 1 0 0,-1-4-148 0 0,1 12 16 0 0,0 1 1 0 0,-1-1-1 0 0,-1 1 1 0 0,1 0-1 0 0,-2-1 1 0 0,1 1-1 0 0,-1 0 0 0 0,0 1 1 0 0,0-1-1 0 0,-1 1 1 0 0,-1-1-17 0 0,3 5-160 0 0,3 2 64 0 0,-1 0 0 0 0,1 1 0 0 0,-1-1 0 0 0,0 0 0 0 0,1 0 0 0 0,-1 0 0 0 0,1 1 0 0 0,0-1 1 0 0,-1 0-1 0 0,1 0 0 0 0,0 0 0 0 0,-1 0 0 0 0,1 0 0 0 0,0 0 0 0 0,0 0 0 0 0,0 1 0 0 0,0-1 0 0 0,0 0 0 0 0,0 0 0 0 0,0 0 96 0 0,0 0-10406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5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8744 0 0,'0'2'47'0'0,"1"-1"-1"0"0,-1 0 1 0 0,0 0 0 0 0,0 1 0 0 0,1-1 0 0 0,-1 0 0 0 0,1 0-1 0 0,-1 1 1 0 0,1-1 0 0 0,-1 0 0 0 0,1 0 0 0 0,0 0 0 0 0,-1 0 0 0 0,2 1-47 0 0,-1-1 52 0 0,0 0 1 0 0,0 0 0 0 0,-1 0 0 0 0,1 1 0 0 0,0-1-1 0 0,-1 0 1 0 0,1 0 0 0 0,-1 1 0 0 0,1-1 0 0 0,-1 0-1 0 0,0 1 1 0 0,1-1 0 0 0,-1 0 0 0 0,0 1 0 0 0,0-1-53 0 0,1 34 182 0 0,0 0 1 0 0,3-1 0 0 0,1 1-1 0 0,1-1 1 0 0,2 0 0 0 0,8 19-183 0 0,-12-26 170 0 0,-4-24-119 0 0,0 0 1 0 0,0 0-1 0 0,1 0 1 0 0,-1 0-1 0 0,1-1 1 0 0,0 1-1 0 0,-1 0 1 0 0,1 0-1 0 0,1 0 1 0 0,-1-1-1 0 0,0 1 1 0 0,2 1-52 0 0,-2-2 33 0 0,0 0 1 0 0,0 1-1 0 0,-1-1 1 0 0,1 0-1 0 0,0 0 1 0 0,-1 1 0 0 0,0-1-1 0 0,1 0 1 0 0,-1 1-1 0 0,0-1 1 0 0,0 1 0 0 0,0-1-1 0 0,0 0 1 0 0,-1 1-1 0 0,1-1 1 0 0,-1 0-1 0 0,1 0 1 0 0,-1 1-34 0 0,0 1 30 0 0,-1 1 1 0 0,1-1-1 0 0,-1 0 1 0 0,1-1-1 0 0,-1 1 1 0 0,0 0-1 0 0,0 0 1 0 0,-1-1-1 0 0,1 1 1 0 0,-1-1-31 0 0,-1 6-1531 0 0,4-8-6651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5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8432 0 0,'18'-5'1288'0'0,"-14"3"-1216"0"0,101-50 932 0 0,-87 44-963 0 0,1 0-1 0 0,0 2 1 0 0,0 0-1 0 0,18-2-40 0 0,-22 5 9 0 0,0-1 0 0 0,0-1 0 0 0,6-2-9 0 0,-8 2-1 0 0,-1 1 1 0 0,1 0-1 0 0,0 1 1 0 0,0 0-1 0 0,3 1 1 0 0,-4 1-2 0 0,1 0 0 0 0,-1-1 0 0 0,1-1 0 0 0,-1 0 2 0 0,-7 2 0 0 0,1 0-1 0 0,-1 0 1 0 0,1 1-1 0 0,-1-1 0 0 0,1 1 1 0 0,-1 1-1 0 0,1-1 1 0 0,-1 1-1 0 0,1 0 0 0 0,2 1 1 0 0,29 2-11 0 0,-33-3-7 0 0,1-1 0 0 0,0 1 0 0 0,0 0 0 0 0,0 0 0 0 0,-1 1-1 0 0,1-1 1 0 0,-1 1 0 0 0,1 0 0 0 0,-1 0 0 0 0,0 1 0 0 0,4 2 18 0 0,11 6-101 0 0,-16-9 80 0 0,0 0 0 0 0,-1 1 0 0 0,1-1 0 0 0,-1 1 0 0 0,0 0 0 0 0,1 0 0 0 0,-1 0 0 0 0,-1 0 0 0 0,3 3 21 0 0,6 9-50 0 0,-6-10 40 0 0,-1 0 0 0 0,0 0-1 0 0,0 0 1 0 0,-1 0 0 0 0,0 0-1 0 0,0 0 1 0 0,0 1 0 0 0,0-1 0 0 0,-1 1-1 0 0,0 0 1 0 0,1 3 10 0 0,2 12-1 0 0,28 133 313 0 0,-26-137-172 0 0,0 0 1 0 0,1-1 0 0 0,1 0-1 0 0,5 8-140 0 0,-1-3 438 0 0,-2 0 0 0 0,2 7-438 0 0,-10-26 62 0 0,-1 1 1 0 0,0-1-1 0 0,1 0 0 0 0,-1 0 0 0 0,1 0 0 0 0,0 0 1 0 0,-1 0-1 0 0,1 0 0 0 0,0-1 0 0 0,0 1 0 0 0,1 0-62 0 0,5 5 151 0 0,0-6-1442 0 0,-7-1-6987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6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17 443 10152 0 0,'0'11'-27'0'0,"0"-11"453"0"0,-6-8 924 0 0,3-23 418 0 0,1 21-1714 0 0,0 1 1 0 0,0-1-1 0 0,1 0 0 0 0,0 0 0 0 0,1 0 1 0 0,0 0-1 0 0,1 0 0 0 0,1-9-54 0 0,4-12 43 0 0,1 1-1 0 0,3-5-42 0 0,-3 11 109 0 0,-7 22-97 0 0,1 1 0 0 0,0-1 0 0 0,0 1 0 0 0,0-1 0 0 0,0 1 0 0 0,0 0 1 0 0,0-1-1 0 0,0 1 0 0 0,0 0 0 0 0,0 0 0 0 0,0 0 0 0 0,1 0 0 0 0,0-1-12 0 0,11-10 240 0 0,-13 11-225 0 0,0 0 0 0 0,1 0 1 0 0,-1 0-1 0 0,1 0 0 0 0,-1 1 0 0 0,1-1 0 0 0,0 0 0 0 0,-1 0 0 0 0,1 1 0 0 0,0-1 0 0 0,0 0 1 0 0,-1 1-1 0 0,1-1 0 0 0,0 1 0 0 0,0-1 0 0 0,0 1 0 0 0,0 0 0 0 0,0-1 0 0 0,-1 1 0 0 0,1 0 1 0 0,0-1-1 0 0,0 1 0 0 0,0 0 0 0 0,0 0-15 0 0,2 0 20 0 0,-1 0 1 0 0,0 0-1 0 0,0 1 0 0 0,1-1 1 0 0,-1 1-1 0 0,0-1 1 0 0,0 1-1 0 0,0 0 0 0 0,0 0 1 0 0,0 0-1 0 0,0 0-20 0 0,9 5 44 0 0,0 1 0 0 0,-1 1 0 0 0,0-1-1 0 0,0 2-43 0 0,1 0 16 0 0,23 20 66 0 0,-1 2 1 0 0,23 28-83 0 0,-16-16 393 0 0,12 7-393 0 0,4-9 513 0 0,-54-39-497 0 0,1 0 0 0 0,-1 0 0 0 0,1-1 0 0 0,-1 0 0 0 0,1 1 0 0 0,0-1-1 0 0,-1 0 1 0 0,3 0-16 0 0,-3 0-4 0 0,1 0-1 0 0,-1 0 0 0 0,1 0 1 0 0,-1 0-1 0 0,1 1 1 0 0,-1-1-1 0 0,1 1 0 0 0,-1-1 1 0 0,2 3 4 0 0,-3-4-14 0 0,0 1-1 0 0,1 0 1 0 0,-1-1 0 0 0,1 1 0 0 0,-1-1 0 0 0,0 0-1 0 0,1 1 1 0 0,-1-1 0 0 0,1 0 0 0 0,-1 0-1 0 0,1 0 1 0 0,0 0 0 0 0,-1 0 0 0 0,1 0 0 0 0,-1-1-1 0 0,1 1 1 0 0,-1 0 0 0 0,0-1 0 0 0,1 1 0 0 0,-1-1-1 0 0,1 1 1 0 0,-1-1 0 0 0,0 0 0 0 0,1 0-1 0 0,-1 1 1 0 0,0-1 0 0 0,0 0 0 0 0,1-1 14 0 0,1 0-17 0 0,1 0 1 0 0,-1-1-1 0 0,1 0 0 0 0,-1 0 1 0 0,0 0-1 0 0,0 0 1 0 0,0 0-1 0 0,-1 0 0 0 0,1-1 1 0 0,-1 1 16 0 0,5-10 19 0 0,-2 0 0 0 0,1 0 0 0 0,-1 0 0 0 0,-1 0 0 0 0,-1-1-1 0 0,0 0 1 0 0,0 0 0 0 0,-2 1 0 0 0,1-1 0 0 0,-2-4-19 0 0,1-40 245 0 0,0 38 6 0 0,0-1 0 0 0,-3-12-251 0 0,2-3 218 0 0,-1-12 57 0 0,3 8 106 0 0,0 11-79 0 0,-2 20-2530 0 0,0 8-9161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6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362 12 3616 0 0,'0'0'24'0'0,"0"-1"0"0"0,0 1 0 0 0,0-1 1 0 0,-1 1-1 0 0,1-1 0 0 0,0 1 0 0 0,0-1 0 0 0,0 1 1 0 0,0-1-1 0 0,0 1 0 0 0,-1 0 0 0 0,1-1 0 0 0,0 1 1 0 0,0-1-1 0 0,-1 1 0 0 0,1 0 0 0 0,0-1 0 0 0,-1 1 1 0 0,1 0-1 0 0,0-1 0 0 0,-1 1 0 0 0,1 0 0 0 0,0-1 1 0 0,-1 1-1 0 0,1 0 0 0 0,-1 0 0 0 0,1-1 0 0 0,0 1 0 0 0,-1 0 1 0 0,1 0-1 0 0,-1 0-24 0 0,-19 0 1650 0 0,-20 11 750 0 0,27-4-2339 0 0,0-1 0 0 0,1 2 1 0 0,-1 0-1 0 0,2 0 0 0 0,-1 1 1 0 0,1 0-1 0 0,0 1 0 0 0,1 0 1 0 0,-7 10-62 0 0,-8 5 194 0 0,16-17-91 0 0,0 1 0 0 0,1 1 0 0 0,0 0 0 0 0,-3 4-103 0 0,-14 19 234 0 0,20-27-171 0 0,-1 1 0 0 0,1-1 0 0 0,0 1 0 0 0,1 0 0 0 0,0 1 0 0 0,0-1 0 0 0,0 1-1 0 0,1 0 1 0 0,0 1-63 0 0,-4 20 169 0 0,1-8 13 0 0,1 1 0 0 0,1 0 0 0 0,1 0 1 0 0,0 15-183 0 0,2-16 157 0 0,0-18-122 0 0,1 0 0 0 0,-1 0 0 0 0,1 1 0 0 0,0-1 0 0 0,0 1 1 0 0,0-1-1 0 0,1 0 0 0 0,-1 1 0 0 0,1 1-35 0 0,3 7 123 0 0,-2-6-70 0 0,-1 0 1 0 0,1-1 0 0 0,0 1-1 0 0,1-1 1 0 0,-1 1-1 0 0,1-1 1 0 0,0 0 0 0 0,0 0-1 0 0,3 2-53 0 0,0-1 42 0 0,0 1-1 0 0,1-1 1 0 0,0-1-1 0 0,0 0 0 0 0,0 0 1 0 0,1 0-1 0 0,-1-1 1 0 0,1 0-1 0 0,1 0 0 0 0,-1-1 1 0 0,0 0-1 0 0,1 0 1 0 0,-1-1-1 0 0,1 0 1 0 0,0-1-1 0 0,2 0-41 0 0,26 2 198 0 0,0-2 0 0 0,0-2 1 0 0,25-4-199 0 0,-38 3 45 0 0,3 0 25 0 0,0-2 0 0 0,26-6-70 0 0,-35 3-1721 0 0,-3-2-6911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1:37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7936 0 0,'2'1'60'0'0,"1"-1"0"0"0,0 1 0 0 0,-1 0 0 0 0,1 0 1 0 0,-1 0-1 0 0,1 0 0 0 0,-1 0 0 0 0,1 0 0 0 0,-1 1 1 0 0,0-1-1 0 0,0 1 0 0 0,1 0-60 0 0,22 12 700 0 0,-16-12-441 0 0,0 0 1 0 0,0-1-1 0 0,-1 0 0 0 0,1-1 0 0 0,8 0-259 0 0,-9 0 93 0 0,0 0 0 0 0,0 0 0 0 0,0 1 0 0 0,0 0 0 0 0,-1 0 0 0 0,1 1 0 0 0,3 1-93 0 0,18 6 232 0 0,-24-8-218 0 0,-1 1 0 0 0,1-1 1 0 0,0 0-1 0 0,-1 1 0 0 0,0 0 1 0 0,1 0-1 0 0,-1 1 0 0 0,0-1 0 0 0,0 1 1 0 0,0 0-1 0 0,0 0 0 0 0,-1 0 1 0 0,1 0-1 0 0,-1 1-14 0 0,4 6 95 0 0,0 1-1 0 0,0 0 1 0 0,-2 0-1 0 0,1 1 1 0 0,-1 0-1 0 0,-1 0 1 0 0,0 2-95 0 0,4 8 39 0 0,-5-13-12 0 0,-1-1 0 0 0,-1 1 0 0 0,1 0 0 0 0,-1 0 0 0 0,0 6-27 0 0,1 11 148 0 0,-2-13 18 0 0,1 0 1 0 0,-2 0-1 0 0,-1 7-166 0 0,0 5 112 0 0,-9 45-1355 0 0,11-69-7390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5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7328 0 0,'0'0'22'0'0,"1"-1"-1"0"0,-1 1 1 0 0,0-1 0 0 0,0 1 0 0 0,0-1 0 0 0,1 1-1 0 0,-1-1 1 0 0,0 1 0 0 0,1 0 0 0 0,-1-1 0 0 0,0 1-1 0 0,1-1 1 0 0,-1 1 0 0 0,1 0 0 0 0,-1-1 0 0 0,0 1-1 0 0,1 0 1 0 0,-1-1 0 0 0,1 1 0 0 0,-1 0 0 0 0,1 0-1 0 0,-1-1 1 0 0,1 1 0 0 0,0 0 0 0 0,-1 0-1 0 0,1 0 1 0 0,-1 0 0 0 0,1 0 0 0 0,-1 0 0 0 0,1 0-1 0 0,-1 0 1 0 0,1 0 0 0 0,0 0 0 0 0,-1 0 0 0 0,1 0-1 0 0,-1 0 1 0 0,1 0 0 0 0,-1 1 0 0 0,1-1 0 0 0,-1 0-1 0 0,1 0 1 0 0,-1 1 0 0 0,1-1 0 0 0,-1 0 0 0 0,1 1-22 0 0,-1-1 63 0 0,1 0 1 0 0,0 1 0 0 0,0-1 0 0 0,-1 0 0 0 0,1 1 0 0 0,0-1-1 0 0,0 0 1 0 0,0 0 0 0 0,-1 0 0 0 0,1 0 0 0 0,0 0-1 0 0,0 1 1 0 0,0-2 0 0 0,-1 1 0 0 0,1 0 0 0 0,0 0 0 0 0,0 0-1 0 0,0 0 1 0 0,0 0 0 0 0,0-1-64 0 0,-1 1 30 0 0,0 0-1 0 0,0 0 1 0 0,1 0 0 0 0,-1 1 0 0 0,0-1-1 0 0,0 0 1 0 0,0 0 0 0 0,1 0-1 0 0,-1 0 1 0 0,0 0 0 0 0,0 0 0 0 0,0 0-1 0 0,1 1 1 0 0,-1-1 0 0 0,0 0-1 0 0,0 0 1 0 0,0 0 0 0 0,0 1 0 0 0,0-1-1 0 0,1 0 1 0 0,-1 0 0 0 0,0 0-1 0 0,0 1 1 0 0,0-1 0 0 0,0 0 0 0 0,0 0-1 0 0,0 0 1 0 0,0 1 0 0 0,0-1-1 0 0,0 0 1 0 0,0 0 0 0 0,0 1 0 0 0,0-1-1 0 0,0 0 1 0 0,0 0 0 0 0,0 1-1 0 0,0-1 1 0 0,0 0 0 0 0,0 0 0 0 0,0 1-1 0 0,0-1-29 0 0,0 15 615 0 0,0-11-780 0 0,0 68 438 0 0,3 0 1 0 0,5 12-274 0 0,-2-34 234 0 0,-3-22-25 0 0,1 0 1 0 0,5 16-210 0 0,-8-29 103 0 0,-1-13-77 0 0,0-1-1 0 0,0 1 1 0 0,0 0-1 0 0,0 0 0 0 0,0-1 1 0 0,0 1-1 0 0,1 0 1 0 0,-1 0-1 0 0,1-1 1 0 0,-1 1-1 0 0,1 0 1 0 0,0-1-1 0 0,-1 1 0 0 0,1 0 1 0 0,0-1-1 0 0,0 1 1 0 0,0-1-1 0 0,0 0 1 0 0,1 2-26 0 0,0-2 22 0 0,-1 0 1 0 0,1 1-1 0 0,-1-1 1 0 0,1 0-1 0 0,-1 1 1 0 0,0 0-1 0 0,1-1 1 0 0,-1 1-1 0 0,0 0 1 0 0,0 0-23 0 0,13 16 304 0 0,-14-18-307 0 0,1 1-1 0 0,-1 0 1 0 0,1 0 0 0 0,-1 0-1 0 0,0 0 1 0 0,1 0 0 0 0,-1 0 0 0 0,0 0-1 0 0,0 0 1 0 0,0 0 0 0 0,0 0-1 0 0,0 0 1 0 0,0 0 0 0 0,0 0 0 0 0,0-1-1 0 0,0 1 1 0 0,0 1 3 0 0,-1 2-1405 0 0,1-4-7247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1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19 500 3712 0 0,'0'0'273'0'0,"0"0"3"0"0,0 0-6 0 0,0 0 26 0 0,0 0 80 0 0,0 0 27 0 0,0 0 0 0 0,0 0-35 0 0,0 0-152 0 0,0 0-35 0 0,0 0-2 0 0,0 0 52 0 0,-2 6 195 0 0,2-5-424 0 0,-6 24 761 0 0,4-4 582 0 0,-6-66-217 0 0,8 30-930 0 0,0 1 0 0 0,1-1 1 0 0,1 1-1 0 0,0 0 1 0 0,4-12-199 0 0,5-38 555 0 0,-6 27-240 0 0,-3 8-95 0 0,-2 24-175 0 0,0-1 1 0 0,0 1-1 0 0,0 0 0 0 0,1 0 1 0 0,0 0-1 0 0,0 0 1 0 0,1-3-46 0 0,1 0 57 0 0,0 0 0 0 0,-1 0 0 0 0,-1-1 0 0 0,0 1 0 0 0,0-1 0 0 0,0 0 1 0 0,-1-4-58 0 0,4-38 154 0 0,-3 29-85 0 0,-1 19-58 0 0,0 0 1 0 0,0 1-1 0 0,0-1 0 0 0,0 0 0 0 0,1 0 0 0 0,-1 1 0 0 0,1-1 0 0 0,0 0 0 0 0,-1 0 0 0 0,1 1 0 0 0,1-1 1 0 0,-1 1-1 0 0,0-1 0 0 0,0 1 0 0 0,1 0 0 0 0,0-2-11 0 0,4-12 75 0 0,-6 15-73 0 0,0 1 1 0 0,-1 0-1 0 0,1-1 1 0 0,0 1-1 0 0,0 0 1 0 0,0-1 0 0 0,0 1-1 0 0,0 0 1 0 0,0-1-1 0 0,0 1 1 0 0,0 0-1 0 0,0-1 1 0 0,0 1-1 0 0,0 0 1 0 0,1-1-1 0 0,-1 1 1 0 0,0 0-1 0 0,0-1 1 0 0,0 1 0 0 0,0 0-1 0 0,0-1 1 0 0,1 1-1 0 0,-1 0 1 0 0,0 0-1 0 0,0-1 1 0 0,0 1-1 0 0,1 0 1 0 0,-1 0-1 0 0,0 0 1 0 0,1-1-1 0 0,-1 1 1 0 0,0 0 0 0 0,0 0-1 0 0,1 0 1 0 0,-1 0-1 0 0,0-1 1 0 0,1 1-1 0 0,-1 0 1 0 0,0 0-1 0 0,1 0 1 0 0,-1 0-1 0 0,0 0 1 0 0,1 0-3 0 0,0 0 5 0 0,0 0-1 0 0,-1 0 1 0 0,1 0 0 0 0,0 0 0 0 0,0-1 0 0 0,0 1-1 0 0,0 0 1 0 0,0 0 0 0 0,-1-1 0 0 0,1 1 0 0 0,0-1-1 0 0,0 1 1 0 0,-1 0 0 0 0,1-1 0 0 0,0 1 0 0 0,0-1-1 0 0,-1 0 1 0 0,1 1 0 0 0,-1-1 0 0 0,1 0 0 0 0,0 1-5 0 0,-1-1 8 0 0,1 0 1 0 0,0 0-1 0 0,0 0 0 0 0,0 1 1 0 0,0-1-1 0 0,0 0 1 0 0,0 1-1 0 0,0-1 1 0 0,0 1-1 0 0,0-1 1 0 0,0 1-1 0 0,0-1 1 0 0,1 1-9 0 0,0 2 2 0 0,0-1 0 0 0,0 1 0 0 0,-1 0 0 0 0,1 0 0 0 0,-1 0 0 0 0,0 1 0 0 0,1-1 0 0 0,-1 0 0 0 0,0 1-2 0 0,3 4 2 0 0,30 44-2 0 0,-16-24 0 0 0,13 26 0 0 0,-10-16 0 0 0,1 0 0 0 0,2-1 0 0 0,1-1 0 0 0,15 14 0 0 0,31 36 0 0 0,-39-51 33 0 0,-25-23-18 0 0,-6-10-13 0 0,-1 0 0 0 0,1 0 0 0 0,0 1 0 0 0,-1-1 0 0 0,1 0 0 0 0,0 0 0 0 0,0 0 1 0 0,0 0-1 0 0,0 0 0 0 0,0 0 0 0 0,0 0 0 0 0,1 0-2 0 0,-1 11-2309 0 0,-1-12-6439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2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7024 0 0,'0'0'0'0'0,"0"0"0"0"0,0 0 0 0 0,4-4 200 0 0,6 4 8 0 0,6 0-16 0 0,7 0 16 0 0,7-6-128 0 0,1 0 8 0 0,7 0 8 0 0,7-10-8 0 0,2 1-72 0 0,-5-1 0 0 0,-5 4 8 0 0,7 2 0 0 0,-44 10-6224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2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51 96 0 0,'-1'2'121'0'0,"0"0"1"0"0,0-1-1 0 0,0 1 0 0 0,0 0 1 0 0,0-1-1 0 0,0 1 0 0 0,0 0 0 0 0,1 0 1 0 0,-1 0-1 0 0,1 0 0 0 0,0 0 1 0 0,-1-1-1 0 0,1 1 0 0 0,0 2-121 0 0,1 33 1591 0 0,0-16-1103 0 0,-1 6-167 0 0,-1-5-121 0 0,1 0 0 0 0,2 0 0 0 0,0 0-1 0 0,3 9-199 0 0,2 6 203 0 0,-5-23-109 0 0,1 0 0 0 0,0 0 0 0 0,1-1 0 0 0,1 1 0 0 0,0-1 0 0 0,3 5-94 0 0,5 15 200 0 0,-12-28-90 0 0,0 0 0 0 0,1-1 1 0 0,-1 1-1 0 0,1-1 0 0 0,1 1 0 0 0,-1-1 1 0 0,0 0-1 0 0,1 0 0 0 0,0 0 0 0 0,1 1-110 0 0,-3-4 74 0 0,-1 1-1 0 0,1-1 0 0 0,-1 1 1 0 0,1-1-1 0 0,-1 1 0 0 0,1 0 1 0 0,-1-1-1 0 0,0 1 0 0 0,0-1 1 0 0,0 1-1 0 0,0-1 0 0 0,0 1 0 0 0,0 0 1 0 0,0-1-1 0 0,-1 2-73 0 0,1 4 542 0 0,0-6-318 0 0,0-1 0 0 0,0 0 0 0 0,0 0-11 0 0,0 0-40 0 0,0 0-1 0 0,-2-1-121 0 0,0 0 0 0 0,1-1 0 0 0,-1 1 0 0 0,1 0 0 0 0,-1-1-1 0 0,1 1 1 0 0,0-1 0 0 0,0 1 0 0 0,-1-1 0 0 0,1 0 0 0 0,0 1 0 0 0,1-1-1 0 0,-1 0 1 0 0,0 0 0 0 0,0-1-51 0 0,-3-4 45 0 0,-8-15 27 0 0,-3-1 28 0 0,2 0-1 0 0,1-2 1 0 0,2 1 0 0 0,-7-20-100 0 0,3-7 563 0 0,-3-27-563 0 0,14 61 17 0 0,1 0 0 0 0,1 0 1 0 0,0-6-18 0 0,1 16 13 0 0,1 0 0 0 0,0 0 0 0 0,0 0 0 0 0,1 1 0 0 0,-1-1 0 0 0,1 1 0 0 0,1-1 0 0 0,-1 1 0 0 0,4-5-13 0 0,0-4 43 0 0,-5 12-27 0 0,0 1-1 0 0,-1 0 1 0 0,1-1 0 0 0,0 1 0 0 0,0 0 0 0 0,0 0 0 0 0,1 0 0 0 0,-1-1 0 0 0,0 2 0 0 0,1-1 0 0 0,-1 0 0 0 0,1 0 0 0 0,0 0 0 0 0,0 1 0 0 0,0-1 0 0 0,0 1-1 0 0,0-1 1 0 0,0 1 0 0 0,0 0 0 0 0,2-1-16 0 0,3-1 13 0 0,0 1 1 0 0,0 0-1 0 0,0 0 0 0 0,0 0 0 0 0,0 1 0 0 0,1 0 1 0 0,-1 1-1 0 0,0 0 0 0 0,1 0 0 0 0,-1 0 0 0 0,0 1 0 0 0,1 0 1 0 0,-1 1-1 0 0,0-1 0 0 0,0 1 0 0 0,0 1 0 0 0,3 0-13 0 0,26 11 71 0 0,-30-13-54 0 0,-1 1 0 0 0,0 0 0 0 0,1 0 0 0 0,-1 0 0 0 0,0 1-1 0 0,0 0 1 0 0,0 0 0 0 0,0 0 0 0 0,4 3-17 0 0,-2 1 34 0 0,0 0 0 0 0,-1 0 0 0 0,0 0 1 0 0,0 1-1 0 0,0 0 0 0 0,-1 0 0 0 0,0 0 0 0 0,0 2-34 0 0,-3-5 16 0 0,0 1-1 0 0,0-1 1 0 0,-1 1 0 0 0,1-1-1 0 0,-1 1 1 0 0,-1 0 0 0 0,1 0-1 0 0,-1-1 1 0 0,0 1-1 0 0,0 0 1 0 0,-1-1 0 0 0,1 1-1 0 0,-1 0 1 0 0,-1 1-16 0 0,0 5 18 0 0,2-10-12 0 0,0 0-1 0 0,0-1 1 0 0,-1 1-1 0 0,1 0 1 0 0,0 0-1 0 0,-1 0 0 0 0,1-1 1 0 0,-1 1-1 0 0,1 0 1 0 0,-1 0-1 0 0,0-1 1 0 0,0 1-1 0 0,1-1 0 0 0,-1 1 1 0 0,-1-1-1 0 0,1 1 1 0 0,0-1-1 0 0,0 1 1 0 0,0-1-1 0 0,-1 0 1 0 0,1 0-1 0 0,-1 0 0 0 0,1 1 1 0 0,-1-2-1 0 0,1 1 1 0 0,-1 0-1 0 0,0 0 1 0 0,0 0-6 0 0,-10 3 18 0 0,0 1 1 0 0,0 0-1 0 0,1 1 0 0 0,0 1 1 0 0,0-1-1 0 0,0 2 1 0 0,-1 1-19 0 0,11-9-4 0 0,1 1 1 0 0,-1-1-1 0 0,0 1 1 0 0,0 0-1 0 0,1-1 1 0 0,-1 1-1 0 0,0 0 1 0 0,1-1-1 0 0,-1 1 1 0 0,1 0-1 0 0,-1 0 1 0 0,1 0-1 0 0,-1-1 1 0 0,1 1-1 0 0,0 0 1 0 0,-1 0-1 0 0,1 0 1 0 0,0 0-1 0 0,0 0 1 0 0,0 0-1 0 0,0 0 0 0 0,0 0 1 0 0,0 0-1 0 0,0-1 1 0 0,0 2 3 0 0,0-2-11 0 0,29-1 9 0 0,1 2-1 0 0,-1 1 1 0 0,1 0-1 0 0,-1 3 1 0 0,0 0 0 0 0,21 8 2 0 0,-3-1-108 0 0,-38-10 58 0 0,1 0-1 0 0,-1 0 1 0 0,0 1 0 0 0,0 0-1 0 0,0 1 1 0 0,0 0-1 0 0,-1 0 1 0 0,5 4 50 0 0,-12-7-21 0 0,0 0 0 0 0,-1 0 0 0 0,1 0-1 0 0,-1 0 1 0 0,1 0 0 0 0,-1 1 0 0 0,1-1 0 0 0,-1 0 0 0 0,0 0 0 0 0,0 0 0 0 0,1 1-1 0 0,-1-1 1 0 0,0 0 0 0 0,0 0 0 0 0,0 1 0 0 0,0-1 0 0 0,0 0 0 0 0,-1 0 0 0 0,1 0-1 0 0,0 1 1 0 0,0-1 0 0 0,-1 0 0 0 0,1 0 0 0 0,-1 0 0 0 0,1 0 0 0 0,-1 0-1 0 0,0 0 1 0 0,1 0 0 0 0,-1 0 0 0 0,0 0 0 0 0,0 0 0 0 0,1 0 0 0 0,-1 0 0 0 0,0 0-1 0 0,0 0 1 0 0,0-1 0 0 0,0 1 0 0 0,0 0 0 0 0,-1-1 21 0 0,-3 3-24 0 0,1-1 0 0 0,-1 1 0 0 0,0 0 0 0 0,1 0 0 0 0,0 0 0 0 0,-1 1 24 0 0,1-1-8 0 0,-1 1 0 0 0,0 0 1 0 0,0-1-1 0 0,-1 0 0 0 0,1 0 0 0 0,-1-1 0 0 0,1 1 0 0 0,-2-1 8 0 0,-151 35-152 0 0,131-32 140 0 0,0 0-1 0 0,0-2 0 0 0,-1-1 1 0 0,-10-2 12 0 0,32-1-24 0 0,1 0 0 0 0,-1 0 1 0 0,0-1-1 0 0,1 1 1 0 0,0-1-1 0 0,-1-1 0 0 0,1 1 1 0 0,0-1-1 0 0,0 0 0 0 0,0 0 1 0 0,-2-2 23 0 0,-5-3-1222 0 0,10 7-6072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3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1 4312 0 0,'0'1'95'0'0,"-1"1"0"0"0,1 0 0 0 0,-1-1 0 0 0,0 1 0 0 0,1-1 0 0 0,-1 1 0 0 0,0-1 0 0 0,0 0 0 0 0,0 1 0 0 0,0-1 0 0 0,0 0 0 0 0,0 0 1 0 0,-1 1-1 0 0,1-1 0 0 0,0 0 0 0 0,-1 0 0 0 0,1 0 0 0 0,0 0 0 0 0,-1-1 0 0 0,1 1 0 0 0,-1 0 0 0 0,0-1 0 0 0,1 1 0 0 0,-1-1 0 0 0,1 1 0 0 0,-2-1-95 0 0,-13 7 783 0 0,-31 41-183 0 0,34-32-585 0 0,0 1-1 0 0,1 1 1 0 0,1 0-1 0 0,1 0 0 0 0,-4 9-14 0 0,1-3 0 0 0,8-11-20 0 0,0 0 0 0 0,1 0 0 0 0,0 0 0 0 0,0 1-1 0 0,2 0 1 0 0,0-1 0 0 0,0 1 0 0 0,1 6 20 0 0,-3 19-20 0 0,4-34 27 0 0,0-1-1 0 0,1 0 1 0 0,-1 1-1 0 0,1-1 1 0 0,-1 1 0 0 0,1-1-1 0 0,1 0 1 0 0,-1 0-1 0 0,1 0 1 0 0,-1 1-1 0 0,1-1 1 0 0,0-1 0 0 0,0 1-1 0 0,1 0 1 0 0,-1 0-1 0 0,1-1 1 0 0,0 0 0 0 0,0 1-1 0 0,2 0-6 0 0,0 2 53 0 0,1-2-1 0 0,-1 1 1 0 0,1 0-1 0 0,0-1 1 0 0,0 0-1 0 0,1-1 1 0 0,-1 1-1 0 0,1-1 1 0 0,0-1-1 0 0,0 1 1 0 0,2 0-53 0 0,18 4 226 0 0,-21-5-182 0 0,1 0-1 0 0,0 0 1 0 0,0-1-1 0 0,-1 0 1 0 0,1 0-1 0 0,0-1 1 0 0,0 0-1 0 0,5 0-43 0 0,1-2 97 0 0,0 0-1 0 0,0 0 1 0 0,0-1 0 0 0,0-1-1 0 0,11-5-96 0 0,17-3 321 0 0,-34 11-241 0 0,0-1 0 0 0,1 0 0 0 0,-1-1-1 0 0,-1 1 1 0 0,1-1 0 0 0,0-1 0 0 0,1 0-80 0 0,-3 1 74 0 0,0-1 1 0 0,0 1-1 0 0,-1-1 1 0 0,1 1-1 0 0,-1-1 1 0 0,0 0-1 0 0,0-1 0 0 0,-1 1 1 0 0,1-1-1 0 0,-1 0 1 0 0,0 0-1 0 0,0 0 1 0 0,0 0-1 0 0,-1 0 0 0 0,0 0 1 0 0,0-1-1 0 0,0 1 1 0 0,-1-1-1 0 0,0 0 1 0 0,0 1-1 0 0,0-1 1 0 0,-1 0-1 0 0,0-3-74 0 0,0 5 35 0 0,-1 0-1 0 0,0-1 1 0 0,0 1-1 0 0,0 0 1 0 0,-1-1 0 0 0,1 1-1 0 0,-1 0 1 0 0,0 0-1 0 0,0 0 1 0 0,-1-1-35 0 0,-9-19 86 0 0,8 13-51 0 0,0 0 0 0 0,-1 0 0 0 0,0 1 0 0 0,-1-1 0 0 0,0 1 0 0 0,0 0 0 0 0,-1 1 0 0 0,-1 0 0 0 0,1 0 0 0 0,-2 1 0 0 0,1-1 0 0 0,-1 2 0 0 0,0-1 0 0 0,0 1 0 0 0,-1 1 0 0 0,-1 0-35 0 0,-7-6 67 0 0,15 9-46 0 0,-1 0 0 0 0,1 0 0 0 0,-1 1 1 0 0,0 0-1 0 0,0 0 0 0 0,0 0 0 0 0,0 0 0 0 0,-1 0 1 0 0,1 1-1 0 0,0 0 0 0 0,-1 0 0 0 0,0 0-21 0 0,-10-3 191 0 0,15 4-242 0 0,0 0 1 0 0,-1 0-1 0 0,1-1 0 0 0,0 1 0 0 0,0 0 0 0 0,-1 0 0 0 0,1 0 1 0 0,0 0-1 0 0,-1-1 0 0 0,1 1 0 0 0,0 0 0 0 0,0 0 0 0 0,-1 0 1 0 0,1 0-1 0 0,0 0 0 0 0,-1 0 0 0 0,1 0 0 0 0,0 0 1 0 0,-1 0-1 0 0,1 0 0 0 0,0 0 0 0 0,-1 0 0 0 0,1 0 0 0 0,0 0 1 0 0,-1 0-1 0 0,1 0 0 0 0,0 0 0 0 0,-1 0 0 0 0,1 0 0 0 0,0 1 1 0 0,-1-1-1 0 0,1 0 0 0 0,0 0 0 0 0,0 0 0 0 0,-1 1 51 0 0,1-1-8670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3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0 4816 0 0,'0'1'0'0'0,"-2"4"1173"0"0,-6-1-244 0 0,1-6-287 0 0,7 2-633 0 0,0 0 1 0 0,0 0 0 0 0,0 0 0 0 0,0 0-1 0 0,0 1 1 0 0,0-1 0 0 0,0 0 0 0 0,0 0 0 0 0,0 0-1 0 0,0 0 1 0 0,0 0 0 0 0,0 0 0 0 0,0 0 0 0 0,0 1-1 0 0,0-1 1 0 0,0 0 0 0 0,0 0 0 0 0,0 0-1 0 0,0 0 1 0 0,0 0 0 0 0,-1 0 0 0 0,1 0 0 0 0,0 0-1 0 0,0 0 1 0 0,0 1 0 0 0,0-1 0 0 0,0 0 0 0 0,0 0-1 0 0,0 0 1 0 0,0 0 0 0 0,0 0 0 0 0,0 0 0 0 0,-1 0-1 0 0,1 0 1 0 0,0 0 0 0 0,0 0 0 0 0,0 0-1 0 0,0 0 1 0 0,0 0 0 0 0,0 0 0 0 0,0 0 0 0 0,0 0-1 0 0,-1 0 1 0 0,1 0 0 0 0,0 0 0 0 0,0 0 0 0 0,0 0-1 0 0,0 0 1 0 0,0 0 0 0 0,0 0 0 0 0,0 0-1 0 0,-1 0 1 0 0,1 0 0 0 0,0 0 0 0 0,0 0 0 0 0,0 0-1 0 0,0 0 1 0 0,0 0 0 0 0,0 0 0 0 0,0 0 0 0 0,0 0-1 0 0,0-1 1 0 0,-1 1 0 0 0,1 0 0 0 0,0 0-1 0 0,0 0 1 0 0,0 0 0 0 0,0 0-10 0 0,-6 2 77 0 0,5-2-73 0 0,0 0-1 0 0,0 0 1 0 0,0 1 0 0 0,0-1-1 0 0,0 0 1 0 0,0 0 0 0 0,0 1-1 0 0,0-1 1 0 0,0 1-1 0 0,0-1 1 0 0,0 1 0 0 0,1-1-1 0 0,-1 1 1 0 0,-1 0-4 0 0,-36 44 257 0 0,22-28-176 0 0,1 1 1 0 0,1 0 0 0 0,1 0 0 0 0,0 1 0 0 0,1 1 0 0 0,2 0-1 0 0,-9 20-81 0 0,17-32 8 0 0,-8 18 105 0 0,2 0 1 0 0,0 1 0 0 0,2 0 0 0 0,1 0 0 0 0,1 1 0 0 0,1 0-114 0 0,2-10 78 0 0,0-13-49 0 0,1 0 0 0 0,0 0 0 0 0,0-1 0 0 0,0 1 0 0 0,0 0 0 0 0,1 0 0 0 0,-1 0 0 0 0,1-1 0 0 0,0 1 0 0 0,1 0 0 0 0,-1-1 0 0 0,1 1 0 0 0,2 2-29 0 0,3 5 113 0 0,0-1 1 0 0,1 0-1 0 0,0 0 1 0 0,9 8-114 0 0,-14-16 29 0 0,-1-1 0 0 0,1 1 0 0 0,0-1 0 0 0,1 0 0 0 0,-1 1 1 0 0,0-1-1 0 0,1-1 0 0 0,-1 1 0 0 0,1 0 0 0 0,-1-1 0 0 0,1 0 0 0 0,0 0 1 0 0,0 0-1 0 0,-1 0 0 0 0,1-1 0 0 0,0 1 0 0 0,0-1 0 0 0,0 0 1 0 0,1 0-30 0 0,8-1 62 0 0,-1-1 0 0 0,0 0 1 0 0,1-1-1 0 0,-1 0 0 0 0,0-1 1 0 0,-1 0-1 0 0,1-1 0 0 0,-1 0 0 0 0,0-1 1 0 0,0-1-1 0 0,0 1 0 0 0,-1-2 1 0 0,0 1-1 0 0,-1-1 0 0 0,0-1 1 0 0,0 0-1 0 0,0 0 0 0 0,-1-1 1 0 0,5-7-63 0 0,-13 16-1 0 0,12-15 195 0 0,-1 0-1 0 0,6-13-193 0 0,-14 24 59 0 0,0 0 0 0 0,-1-1-1 0 0,0 1 1 0 0,0-1 0 0 0,-1 1-1 0 0,1-1 1 0 0,-1 1 0 0 0,0-1-1 0 0,-1 0 1 0 0,1 0 0 0 0,-1-5-59 0 0,0-35 200 0 0,1 39-164 0 0,-1-1 1 0 0,0 1-1 0 0,0-1 1 0 0,0 1-1 0 0,-1-1 1 0 0,0 1-1 0 0,-1 0 1 0 0,0-1-1 0 0,0 1 1 0 0,-1-2-37 0 0,-1-2 42 0 0,-1 1 0 0 0,-1 0 0 0 0,1 0 0 0 0,-2 0 0 0 0,1 1 0 0 0,-1-1 0 0 0,-1 2 0 0 0,1-1 1 0 0,-2 0-43 0 0,-15-17 107 0 0,22 23-90 0 0,0 1 1 0 0,0-1-1 0 0,0 0 0 0 0,0 1 0 0 0,0 0 1 0 0,-1-1-1 0 0,1 1 0 0 0,-1 0 1 0 0,0 0-1 0 0,1 0 0 0 0,-1 1 0 0 0,0-1 1 0 0,0 1-1 0 0,0-1 0 0 0,0 1 1 0 0,-3 0-18 0 0,-41-3-965 0 0,43 4 168 0 0,2 0-8585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4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8240 0 0,'1'-1'101'0'0,"0"1"-1"0"0,-1 0 1 0 0,1 0 0 0 0,0 0 0 0 0,0 1 0 0 0,-1-1 0 0 0,1 0-1 0 0,0 0 1 0 0,-1 0 0 0 0,1 0 0 0 0,0 1 0 0 0,0-1-1 0 0,-1 0 1 0 0,1 1 0 0 0,0-1 0 0 0,-1 0 0 0 0,1 1 0 0 0,-1-1-1 0 0,1 1 1 0 0,-1-1 0 0 0,1 1 0 0 0,-1-1 0 0 0,1 1 0 0 0,-1-1-1 0 0,1 1 1 0 0,-1 0 0 0 0,1-1 0 0 0,-1 1 0 0 0,0 0 0 0 0,0-1-1 0 0,1 1 1 0 0,-1 0 0 0 0,0 0-101 0 0,9 13 35 0 0,-3-6-26 0 0,0 0 1 0 0,0 0-1 0 0,-1 1 0 0 0,0 0 0 0 0,-1 0 0 0 0,1 0 0 0 0,-2 1 0 0 0,2 4-9 0 0,0 4 3 0 0,0 0 1 0 0,-1 1-1 0 0,1 18-3 0 0,-4-21 0 0 0,-1 1 1 0 0,-1 0-1 0 0,-1 0 0 0 0,1-4 11 0 0,0 1 0 0 0,1-1-1 0 0,1 0 1 0 0,0 7-11 0 0,0 10 47 0 0,-1-25-33 0 0,0 0 1 0 0,0 0-1 0 0,0-1 0 0 0,0 1 1 0 0,1 0-1 0 0,0 0-14 0 0,0-1 24 0 0,-1 0 0 0 0,0 0-1 0 0,0 0 1 0 0,0-1-1 0 0,0 1 1 0 0,-1 0 0 0 0,1 0-1 0 0,-1 0 1 0 0,-1 3-24 0 0,-3 23 478 0 0,5-29-478 0 0,2 13 623 0 0,11-11-71 0 0,-12-3-527 0 0,0 0 1 0 0,0 0 0 0 0,-1 0-1 0 0,1 0 1 0 0,0 1 0 0 0,0-1 0 0 0,0 0-1 0 0,0 1 1 0 0,0-1 0 0 0,0 1-1 0 0,0-1 1 0 0,-1 1 0 0 0,1-1 0 0 0,0 1-1 0 0,0 0-25 0 0,0 0 23 0 0,0 0 0 0 0,0-1 0 0 0,0 1 0 0 0,0 0 0 0 0,0-1 0 0 0,0 1 0 0 0,0-1-1 0 0,0 1 1 0 0,0-1 0 0 0,0 0 0 0 0,0 1 0 0 0,1-1 0 0 0,-1 0 0 0 0,0 0 0 0 0,0 0 0 0 0,0 0-23 0 0,50-1 261 0 0,-26-1-197 0 0,-1 2 0 0 0,1 1 0 0 0,-1 0 0 0 0,9 3-64 0 0,-14 1 22 0 0,16 1 25 0 0,22-6-1933 0 0,-54 0-7534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4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0 6928 0 0,'0'3'1347'0'0,"-1"6"-828"0"0,-2 1 7 0 0,3-9-399 0 0,0 0 0 0 0,0 0 0 0 0,0 0 0 0 0,0 0-1 0 0,0 1 1 0 0,-1-1 0 0 0,1 0 0 0 0,-1 0-1 0 0,1 0 1 0 0,0 0 0 0 0,-1 0 0 0 0,0 0-1 0 0,1 0 1 0 0,-1 0 0 0 0,0 0 0 0 0,1 0 0 0 0,-1 0-1 0 0,-1 0-126 0 0,-7 5 329 0 0,9-5-317 0 0,-1 0 1 0 0,0-1-1 0 0,0 1 1 0 0,1 0-1 0 0,-1-1 1 0 0,0 1-1 0 0,0-1 0 0 0,0 1 1 0 0,0-1-1 0 0,0 1 1 0 0,0-1-1 0 0,0 0 1 0 0,0 1-1 0 0,0-1-12 0 0,-18 6 108 0 0,1 1 0 0 0,0 1 0 0 0,1 0 1 0 0,-16 11-109 0 0,24-14 31 0 0,2 0 2 0 0,0 0 0 0 0,0 1-1 0 0,1-1 1 0 0,-1 1 0 0 0,1 1 0 0 0,-3 4-33 0 0,-15 14 99 0 0,18-18-61 0 0,0 0 0 0 0,1 0 0 0 0,0 0 0 0 0,0 1 1 0 0,0 1-39 0 0,-7 9 94 0 0,-4 19 126 0 0,12-30-185 0 0,1 0 0 0 0,0 0 0 0 0,0 0 0 0 0,0 1 0 0 0,1-1-1 0 0,0 1 1 0 0,1-1 0 0 0,0 1 0 0 0,0 0 0 0 0,0-1 0 0 0,1 1 0 0 0,0 0-1 0 0,1 0 1 0 0,0 2-35 0 0,-1 17 136 0 0,1-24-122 0 0,-1-1 0 0 0,1 0 0 0 0,0 0 0 0 0,0 1 0 0 0,-1-1 0 0 0,2 0 0 0 0,-1 0 0 0 0,0 0 0 0 0,0 0 0 0 0,1 0 0 0 0,-1 0 0 0 0,1 0 0 0 0,-1-1 0 0 0,1 1 0 0 0,0 0 0 0 0,0-1 0 0 0,0 0 0 0 0,0 1 0 0 0,0-1-14 0 0,4 4 20 0 0,0-2-1 0 0,0 1 1 0 0,1-1-1 0 0,-1 0 0 0 0,1 0 1 0 0,1 0-20 0 0,13 1 50 0 0,0-1-1 0 0,0-1 1 0 0,0 0 0 0 0,0-2-1 0 0,-1 0 1 0 0,2-1-50 0 0,23 0 38 0 0,-30 0-29 0 0,0 0 0 0 0,0 0 0 0 0,-1-2 0 0 0,1 1 0 0 0,-1-2 1 0 0,5-1-10 0 0,3-1-1847 0 0,-4 5-7386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4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79 9144 0 0,'0'0'9'0'0,"0"-1"1"0"0,0 1-1 0 0,0 0 1 0 0,1 0-1 0 0,-1 0 1 0 0,0 0-1 0 0,0 0 1 0 0,0 0-1 0 0,0 0 1 0 0,0 0 0 0 0,0 0-1 0 0,0 0 1 0 0,1 0-1 0 0,-1 0 1 0 0,0 0-1 0 0,0 0 1 0 0,0 0-1 0 0,0 0 1 0 0,0 0-1 0 0,0 0 1 0 0,1 0-1 0 0,-1 0 1 0 0,0 0-1 0 0,0 0 1 0 0,0 0-1 0 0,0 0 1 0 0,0 0 0 0 0,0 0-1 0 0,1 0 1 0 0,-1 0-1 0 0,0 0 1 0 0,0 0-1 0 0,0 0 1 0 0,0 0-1 0 0,0 0 1 0 0,0 0-1 0 0,0 0 1 0 0,1 1-1 0 0,-1-1 1 0 0,0 0-1 0 0,0 0 1 0 0,0 0-1 0 0,0 0 1 0 0,0 0-1 0 0,0 0 1 0 0,0 0 0 0 0,0 1-1 0 0,0-1 1 0 0,0 0-1 0 0,0 0 1 0 0,0 0-1 0 0,0 0 1 0 0,0 0-1 0 0,0 0 1 0 0,0 1-1 0 0,0-1 1 0 0,0 0-1 0 0,0 0 1 0 0,0 0-1 0 0,0 0 1 0 0,0 0-1 0 0,0 0 1 0 0,0 1 0 0 0,0-1-1 0 0,0 0 1 0 0,0 0-10 0 0,-8 6 1364 0 0,5-3-169 0 0,15-7-582 0 0,17-6-53 0 0,10-3-446 0 0,1 1 1 0 0,0 2 0 0 0,8 0-115 0 0,152-21-1673 0 0,-194 30-7031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5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16 399 6224 0 0,'0'2'176'0'0,"1"0"0"0"0,0 0 1 0 0,-1-1-1 0 0,1 1 0 0 0,0 0 0 0 0,0-1 1 0 0,0 1-1 0 0,0-1 0 0 0,1 1 1 0 0,-1-1-1 0 0,0 1 0 0 0,0-1 0 0 0,1 0 1 0 0,0 1-177 0 0,2-5 32 0 0,0 0 0 0 0,-1 0 0 0 0,1-1 0 0 0,-1 0 0 0 0,1 1 0 0 0,-1-1 0 0 0,-1 0 0 0 0,1-1 0 0 0,0 1 0 0 0,-1 0 0 0 0,0-1 0 0 0,0 1 0 0 0,0-3-32 0 0,6-14 122 0 0,-2 1 0 0 0,1-10-122 0 0,-6 26 12 0 0,10-36 264 0 0,2 0 1 0 0,1 1-1 0 0,13-24-276 0 0,16-3 781 0 0,-41 62-725 0 0,1 0 0 0 0,-1 1 0 0 0,1-1 0 0 0,-1 0-1 0 0,1 1 1 0 0,0-1 0 0 0,2 0-56 0 0,-4 2 50 0 0,1 1-1 0 0,-1 0 0 0 0,1 0 1 0 0,-1 0-1 0 0,1 0 1 0 0,0 0-1 0 0,-1 0 0 0 0,1 0 1 0 0,0 1-1 0 0,0-1 0 0 0,-1 1 1 0 0,1-1-1 0 0,0 1 1 0 0,0 0-1 0 0,0-1 0 0 0,0 1 1 0 0,0 0-1 0 0,-1 0 1 0 0,3 1-50 0 0,1 3 173 0 0,-1 0 0 0 0,0 0 0 0 0,0 0 0 0 0,0 1 0 0 0,-1 0 0 0 0,0 0 1 0 0,2 3-174 0 0,1 4 65 0 0,0 1 0 0 0,-1 0 1 0 0,-1 0-1 0 0,0 0 1 0 0,-1 0-1 0 0,1 10-65 0 0,-1-10 13 0 0,4 16 46 0 0,1-1-1 0 0,1 0 1 0 0,2 0 0 0 0,0-1-1 0 0,2 0 1 0 0,3 2-59 0 0,3-6 32 0 0,-17-20-28 0 0,1-1 0 0 0,-1 1 0 0 0,0-1 1 0 0,0 1-1 0 0,0 0 0 0 0,0-1 0 0 0,0 1 0 0 0,-1 0 0 0 0,1 1-4 0 0,1 2 5 0 0,1-1 1 0 0,-1 0-1 0 0,1 0 0 0 0,0 0 0 0 0,0 0 0 0 0,0-1 1 0 0,1 1-1 0 0,0-1 0 0 0,0-1 0 0 0,0 1 0 0 0,0-1 1 0 0,4 3-6 0 0,-3-3 9 0 0,1-2-1817 0 0,-7-1-7206 0 0</inkml:trace>
  <inkml:trace contextRef="#ctx0" brushRef="#br0" timeOffset="1">0 240 8336 0 0,'23'0'579'0'0,"-1"-1"-1"0"0,1-1 1 0 0,-1-1 0 0 0,1-1 0 0 0,-1-1 0 0 0,3-2-579 0 0,-1 0 14 0 0,0 2 0 0 0,1 0 1 0 0,4 1-15 0 0,6-1-3 0 0,-10 2 3 0 0,1 1 0 0 0,0 1 0 0 0,2 2 0 0 0,47-3-56 0 0,-44 0-1455 0 0,-1 2-5843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5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1 319 5416 0 0,'6'10'524'0'0,"-6"-10"-401"0"0,1 1 0 0 0,-1 0-1 0 0,1 0 1 0 0,0 0 0 0 0,-1 0-1 0 0,0 0 1 0 0,1 0-1 0 0,-1 0 1 0 0,0 0 0 0 0,1 0-1 0 0,-1 0 1 0 0,0 0 0 0 0,0 0-1 0 0,0 0 1 0 0,0 0-123 0 0,0 1 554 0 0,16-18 1513 0 0,-15-27-1385 0 0,1-1 0 0 0,2 1 1 0 0,4-11-683 0 0,-5 34 221 0 0,-2 12-97 0 0,0 1 0 0 0,0 0 1 0 0,0 0-1 0 0,1 0 0 0 0,2-5-124 0 0,-3 11 29 0 0,-1 0 0 0 0,0 0 0 0 0,0 1 0 0 0,1-1 0 0 0,-1 0 0 0 0,1 0-1 0 0,-1 1 1 0 0,0-1 0 0 0,1 0 0 0 0,0 1 0 0 0,-1-1 0 0 0,1 1 0 0 0,-1-1 0 0 0,1 1-1 0 0,0-1 1 0 0,-1 1 0 0 0,1-1 0 0 0,0 1 0 0 0,-1-1 0 0 0,1 1 0 0 0,0 0 0 0 0,0 0-1 0 0,-1-1 1 0 0,1 1 0 0 0,0 0 0 0 0,0 0 0 0 0,0 0-29 0 0,0 0 21 0 0,0 0 0 0 0,0 1 0 0 0,0-1 0 0 0,0 1 1 0 0,0-1-1 0 0,0 1 0 0 0,0 0 0 0 0,0-1 0 0 0,0 1 0 0 0,0 0 0 0 0,0 0 0 0 0,0 0 0 0 0,-1-1 1 0 0,1 1-1 0 0,0 0 0 0 0,-1 0 0 0 0,1 1-21 0 0,5 8 58 0 0,0 1-1 0 0,0 0 1 0 0,3 12-58 0 0,-5-12 78 0 0,8 14-64 0 0,0-1 0 0 0,2-1 1 0 0,0 0-1 0 0,2-1 1 0 0,12 13-15 0 0,-16-23 8 0 0,0 0 0 0 0,2-2 1 0 0,-1 1-1 0 0,1-2 0 0 0,8 5-8 0 0,-10-7 12 0 0,6 3 57 0 0,-1-1 0 0 0,1 0 0 0 0,0-2 0 0 0,1 0 0 0 0,0-1 0 0 0,0-1 0 0 0,14 1-69 0 0,-24-5 41 0 0,-1-2 1 0 0,1 1 0 0 0,0-1-1 0 0,-1 0 1 0 0,1-1 0 0 0,-1 0-1 0 0,0 0 1 0 0,1-1 0 0 0,-1 0-1 0 0,0-1 1 0 0,2-1-42 0 0,6-2 140 0 0,-11 5-121 0 0,0 0 0 0 0,-1-1 0 0 0,1 0 0 0 0,-1 0-1 0 0,0 0 1 0 0,0-1 0 0 0,0 1 0 0 0,0-1 0 0 0,0 0 0 0 0,-1 0-1 0 0,0 0 1 0 0,1-1 0 0 0,-2 1 0 0 0,1-1 0 0 0,0 1 0 0 0,-1-1-1 0 0,0 0 1 0 0,0 0 0 0 0,-1 0 0 0 0,1 0 0 0 0,-1-1 0 0 0,0 1 0 0 0,0 0-1 0 0,-1-2-18 0 0,1-3 13 0 0,0 0 0 0 0,-1 0-1 0 0,-1-1 1 0 0,1 1-1 0 0,-2 0 1 0 0,1 0-1 0 0,-2 0 1 0 0,1 0 0 0 0,-1 0-1 0 0,-1 0 1 0 0,-3-8-13 0 0,-6-8 60 0 0,9 16-42 0 0,0 0-1 0 0,-1 1 1 0 0,0-1 0 0 0,-1 1 0 0 0,0 1 0 0 0,0-1 0 0 0,-1 1 0 0 0,0 0 0 0 0,-1 0-1 0 0,-6-5-17 0 0,-23-23 59 0 0,33 35-2143 0 0,4 1-8414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5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345 39 6128 0 0,'-23'-30'2185'0'0,"3"23"-121"0"0,17 7-2060 0 0,1-1-1 0 0,0 1 1 0 0,-1-1 0 0 0,1 1-1 0 0,0 0 1 0 0,0 0-1 0 0,-1 0 1 0 0,1 1 0 0 0,0-1-1 0 0,-1 1 1 0 0,1-1-1 0 0,0 1 1 0 0,-1 0-4 0 0,-12 1 2 0 0,8-1 20 0 0,1 1-1 0 0,-1-1 1 0 0,1 1-1 0 0,0 0 1 0 0,-1 0-1 0 0,1 1 1 0 0,0 0-1 0 0,0 0 1 0 0,1 0-1 0 0,-1 1 1 0 0,0 0-1 0 0,-2 3-21 0 0,-9 8 224 0 0,0 1 1 0 0,2 1-1 0 0,-1 1-224 0 0,14-15 33 0 0,-13 18 151 0 0,0 2 0 0 0,2 0 0 0 0,0 0 0 0 0,2 1 0 0 0,1 1 0 0 0,-3 11-184 0 0,10-28 34 0 0,0 1 0 0 0,1-1-1 0 0,0 1 1 0 0,0-1 0 0 0,1 1-1 0 0,0 0 1 0 0,1-1 0 0 0,-1 1-1 0 0,2 0 1 0 0,-1-1 0 0 0,2 1-1 0 0,-1 0 1 0 0,3 7-34 0 0,-2-10 20 0 0,0 0 1 0 0,1 0-1 0 0,-1 0 1 0 0,1 0-1 0 0,1-1 0 0 0,-1 1 1 0 0,1-1-1 0 0,0 0 1 0 0,0 0-1 0 0,1-1 0 0 0,-1 1 1 0 0,1-1-1 0 0,0 0 1 0 0,0 0-1 0 0,0 0 0 0 0,1-1 1 0 0,-1 0-1 0 0,1 0 1 0 0,4 1-21 0 0,-1 0 27 0 0,4 2 13 0 0,0 0-1 0 0,1-2 1 0 0,-1 1 0 0 0,1-2-1 0 0,0 0 1 0 0,2 0-40 0 0,3-1 104 0 0,0-1 0 0 0,0 0 0 0 0,1-1 0 0 0,17-4-104 0 0,-4 1 99 0 0,-20 2-68 0 0,0-1 0 0 0,0 0 0 0 0,1-1 0 0 0,3-1-31 0 0,66-18 262 0 0,-53 16-1167 0 0,1-2 1 0 0,2-3 904 0 0,16-8-9053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6.4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395 0 2304 0 0,'-9'0'5870'0'0,"-11"4"-3750"0"0,16 0-2117 0 0,0-1-1 0 0,0 1 0 0 0,0-1 1 0 0,0 0-1 0 0,0 0 0 0 0,-1 0 0 0 0,1-1 1 0 0,-1 1-1 0 0,0-1 0 0 0,0 0 1 0 0,0-1-1 0 0,-4 2-2 0 0,-10 4-1 0 0,-102 51 0 0 0,114-55 0 0 0,-1 2 0 0 0,1-1 0 0 0,0 1 1 0 0,1 0-1 0 0,-5 3 1 0 0,-15 12 102 0 0,21-15-36 0 0,0 0-1 0 0,0 0 1 0 0,0 1-1 0 0,1 0 1 0 0,0 0-1 0 0,0 0 0 0 0,1 0 1 0 0,-1 1-1 0 0,1-1 1 0 0,0 1-1 0 0,1 1-65 0 0,-18 32 486 0 0,16-32-439 0 0,0 0 1 0 0,1 1-1 0 0,0-1 0 0 0,0 1 1 0 0,1 0-1 0 0,0 0 1 0 0,1 0-1 0 0,0 0 1 0 0,0 0-1 0 0,1 0 1 0 0,0 0-1 0 0,1 0 0 0 0,-1 0 1 0 0,2 0-1 0 0,0 0 1 0 0,0 0-1 0 0,3 8-47 0 0,5 12 55 0 0,1 6 66 0 0,1-1 1 0 0,8 13-122 0 0,-8-3 142 0 0,-11-41-121 0 0,0 0 0 0 0,0 0 0 0 0,-1 0 0 0 0,1 0 0 0 0,-1 0 0 0 0,1 1-1 0 0,-1-1 1 0 0,0 0 0 0 0,-1 3-21 0 0,1 0 46 0 0,0-5-21 0 0,0-1 2 0 0,0 0-14 0 0,0 0 0 0 0,0 0-2 0 0,0 0-2 0 0,0 0-18 0 0,0 0-1648 0 0,0 0-6591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6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1 233 8856 0 0,'6'-1'194'0'0,"0"0"-1"0"0,0 0 1 0 0,0-1 0 0 0,0 0 0 0 0,-1 0 0 0 0,1-1 0 0 0,0 0 0 0 0,1 0-194 0 0,4-3 83 0 0,89-47 260 0 0,-73 37-313 0 0,1 1-1 0 0,0 1 1 0 0,1 2-1 0 0,1 1 1 0 0,23-6-30 0 0,-25 11 39 0 0,17-4 51 0 0,0-2 0 0 0,6-4-90 0 0,-24 8-53 0 0,1 0 0 0 0,17-1 53 0 0,-44 9-13 0 0,1-1-1 0 0,-1 1 1 0 0,1 0-1 0 0,-1 0 0 0 0,1 0 1 0 0,-1 0-1 0 0,1 0 1 0 0,-1 0-1 0 0,1 0 0 0 0,-1 0 1 0 0,1 1-1 0 0,-1-1 1 0 0,1 1-1 0 0,-1-1 0 0 0,1 1 1 0 0,-1-1-1 0 0,1 1 1 0 0,-1 0-1 0 0,0 0 1 0 0,0 0-1 0 0,1-1 0 0 0,-1 2 14 0 0,1 0-29 0 0,-1 0 0 0 0,0 0 0 0 0,1 0 0 0 0,-1 0 0 0 0,0 0 0 0 0,0 0 0 0 0,0 0 0 0 0,-1 0 0 0 0,1 1 0 0 0,0-1 0 0 0,-1 0 0 0 0,0 0 0 0 0,1 3 29 0 0,-1 8-50 0 0,0 0 0 0 0,-1 0 1 0 0,0 0-1 0 0,-1 0 1 0 0,-1 1 49 0 0,3-9 47 0 0,-3 14-24 0 0,2-1 0 0 0,0 1-1 0 0,1 1-22 0 0,1-3 44 0 0,-2 1 0 0 0,0-1 0 0 0,-4 18-44 0 0,4-31 27 0 0,1 1 0 0 0,-1-1-1 0 0,0 1 1 0 0,1 0 0 0 0,0 0 0 0 0,0-1 0 0 0,1 1-1 0 0,-1 0 1 0 0,1-1 0 0 0,0 1 0 0 0,0-1-1 0 0,1 1 1 0 0,-1-1 0 0 0,1 1 0 0 0,0-1 0 0 0,0 0-1 0 0,1 0 1 0 0,-1 0 0 0 0,1 0 0 0 0,1 2-27 0 0,2 0 54 0 0,0 0-1 0 0,0-1 1 0 0,1 1 0 0 0,-1-1 0 0 0,1-1 0 0 0,0 1 0 0 0,1-1-1 0 0,-1-1 1 0 0,1 1 0 0 0,0-1 0 0 0,0 0-54 0 0,-2-1 30 0 0,-3 0 8 0 0,0-1 0 0 0,0 0 0 0 0,1 1 0 0 0,-1-1 1 0 0,0 0-1 0 0,1-1 0 0 0,-1 1 0 0 0,1 0 0 0 0,-1-1 0 0 0,0 0 0 0 0,1 0 0 0 0,-1 0 1 0 0,1 0-1 0 0,-1-1 0 0 0,1 1 0 0 0,-1-1 0 0 0,1 0 0 0 0,-1 0 0 0 0,0 0 1 0 0,1 0-1 0 0,1-2-38 0 0,32-12 299 0 0,-29 13-227 0 0,-1-1 0 0 0,1 0-1 0 0,0-1 1 0 0,4-3-72 0 0,-9 6 32 0 0,-1-1 1 0 0,1 0-1 0 0,-1 0 0 0 0,0 0 1 0 0,0 0-1 0 0,0-1 0 0 0,0 1 0 0 0,0-1 1 0 0,0 1-1 0 0,-1-1 0 0 0,1 0 1 0 0,-1 1-1 0 0,0-1 0 0 0,2-3-32 0 0,5-9 232 0 0,-7 14-201 0 0,0-1-1 0 0,0 1 1 0 0,0 0 0 0 0,0-1 0 0 0,-1 1-1 0 0,1 0 1 0 0,0-1 0 0 0,-1 1 0 0 0,1-1 0 0 0,-1 1-1 0 0,1-1 1 0 0,-1 1 0 0 0,0-1 0 0 0,0 1-1 0 0,0-1 1 0 0,0 1 0 0 0,0-2-31 0 0,-4-26 172 0 0,-2 1 1 0 0,-2-1-1 0 0,0 1 1 0 0,-2 1 0 0 0,-6-13-173 0 0,-15-28 326 0 0,31 67-322 0 0,0 0-1 0 0,0 1 1 0 0,0-1 0 0 0,0 0-1 0 0,0 1 1 0 0,0-1-1 0 0,0 0 1 0 0,0 1 0 0 0,0-1-1 0 0,0 0 1 0 0,0 1-1 0 0,1-1 1 0 0,-1 0-1 0 0,0 1 1 0 0,0-1 0 0 0,1 0-1 0 0,-1 1 1 0 0,1-1-1 0 0,-1 1 1 0 0,0-1 0 0 0,1 1-1 0 0,-1-1 1 0 0,1 1-1 0 0,-1-1 1 0 0,1 1 0 0 0,-1-1-1 0 0,1 1 1 0 0,-1 0-1 0 0,1-1 1 0 0,0 1 0 0 0,-1 0-1 0 0,1-1 1 0 0,0 1-1 0 0,-1 0 1 0 0,1 0-4 0 0,26-8 76 0 0,-21 8-229 0 0,0 0 1 0 0,-1 1 0 0 0,1 0 0 0 0,0 0 0 0 0,-1 0-1 0 0,1 1 1 0 0,0 0 0 0 0,-1 0 0 0 0,0 0 0 0 0,1 0-1 0 0,-1 1 1 0 0,0 0 0 0 0,2 2 152 0 0,18 11-9709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7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0 313 6424 0 0,'0'1'48'0'0,"0"-1"1"0"0,0 1-1 0 0,0 0 1 0 0,0-1-1 0 0,0 1 1 0 0,1 0 0 0 0,-1-1-1 0 0,0 1 1 0 0,0 0-1 0 0,1-1 1 0 0,-1 1-1 0 0,0-1 1 0 0,1 1-1 0 0,-1-1 1 0 0,0 1-1 0 0,1 0 1 0 0,-1-1-1 0 0,1 0 1 0 0,-1 1-1 0 0,1 0-48 0 0,0-1 55 0 0,-1 1-1 0 0,0-1 0 0 0,1 0 0 0 0,-1 1 1 0 0,1-1-1 0 0,-1 1 0 0 0,1 0 1 0 0,-1-1-1 0 0,0 1 0 0 0,0-1 0 0 0,1 1 1 0 0,-1-1-1 0 0,0 1 0 0 0,0 0 0 0 0,1-1 1 0 0,-1 1-1 0 0,0 0 0 0 0,0-1 0 0 0,0 1 1 0 0,0 0-55 0 0,0 0 241 0 0,0-1-4 0 0,0 0-34 0 0,0 0-4 0 0,1-24 706 0 0,17-31-539 0 0,-12 39-243 0 0,-1 0-1 0 0,0-1 1 0 0,-1 1-1 0 0,1-11-122 0 0,7-79 871 0 0,-11 100-773 0 0,1 0 1 0 0,0 0 0 0 0,0 1-1 0 0,0-1 1 0 0,1 0 0 0 0,0 1-1 0 0,0 0 1 0 0,0 0 0 0 0,1 0-1 0 0,0 0-98 0 0,-4 5 19 0 0,0 0-1 0 0,1-1 0 0 0,-1 1 1 0 0,1 0-1 0 0,-1 0 0 0 0,1 0 1 0 0,-1-1-1 0 0,1 1 0 0 0,-1 0 1 0 0,1 0-1 0 0,-1 0 1 0 0,1 0-1 0 0,-1 0 0 0 0,1 0 1 0 0,-1 0-1 0 0,1 0 0 0 0,-1 0 1 0 0,1 0-1 0 0,-1 0 0 0 0,1 1 1 0 0,-1-1-1 0 0,1 0 0 0 0,-1 0 1 0 0,0 0-1 0 0,1 1 0 0 0,-1-1 1 0 0,1 0-1 0 0,-1 1 1 0 0,1-1-1 0 0,-1 0 0 0 0,0 1 1 0 0,1-1-1 0 0,-1 0 0 0 0,0 1 1 0 0,0-1-1 0 0,1 0 0 0 0,-1 1 1 0 0,0-1-1 0 0,0 1 0 0 0,1-1-18 0 0,-1 1 18 0 0,1 0 0 0 0,0 0 0 0 0,-1-1 0 0 0,1 1 0 0 0,0 0 0 0 0,0-1 0 0 0,-1 1 0 0 0,1-1 0 0 0,0 1 0 0 0,0-1 0 0 0,0 1 0 0 0,0-1 0 0 0,0 1 0 0 0,0-1 0 0 0,0 0 0 0 0,0 0-18 0 0,0 1 11 0 0,0 0 1 0 0,-1-1 0 0 0,1 1 0 0 0,0 0-1 0 0,0 0 1 0 0,-1-1 0 0 0,1 1 0 0 0,0 0 0 0 0,-1 0-1 0 0,1 0 1 0 0,-1 0 0 0 0,1 0 0 0 0,-1 0-1 0 0,1 0 1 0 0,-1 0 0 0 0,0 0 0 0 0,1 0 0 0 0,-1 0-12 0 0,1 2 30 0 0,5 10 76 0 0,8 18-9 0 0,1-1 0 0 0,1 0 1 0 0,13 16-98 0 0,-21-35 7 0 0,1 0 1 0 0,0-1 0 0 0,0 0 0 0 0,1 0 0 0 0,0-1 0 0 0,1 0 0 0 0,0-1 0 0 0,1 0-1 0 0,6 3-7 0 0,-11-8 1 0 0,-1 0 0 0 0,1 0 0 0 0,0-1 1 0 0,0 1-1 0 0,0-2 0 0 0,0 1 0 0 0,0-1 0 0 0,0 0 0 0 0,1 0 0 0 0,-1-1 0 0 0,0 0 0 0 0,0-1 0 0 0,1 1 0 0 0,-1-1 0 0 0,0-1 0 0 0,0 1 0 0 0,0-1 0 0 0,6-3-1 0 0,1 0 8 0 0,-11 5-5 0 0,0-1 1 0 0,0 1-1 0 0,-1-1 0 0 0,1 0 0 0 0,0 0 0 0 0,-1-1 0 0 0,1 1 0 0 0,-1 0 0 0 0,1-1 0 0 0,-1 1 0 0 0,0-1 0 0 0,0 0 0 0 0,1 0 1 0 0,-1 0-1 0 0,0 0 0 0 0,-1 0 0 0 0,1-1 0 0 0,0 1-3 0 0,9-13 124 0 0,-10 14-110 0 0,0 0 0 0 0,0-1-1 0 0,0 1 1 0 0,0 0 0 0 0,0 0 0 0 0,0 0 0 0 0,0-1 0 0 0,0 1 0 0 0,-1 0 0 0 0,1-1 0 0 0,-1 1 0 0 0,1 0 0 0 0,-1-1 0 0 0,1 1-1 0 0,-1-1 1 0 0,0 1 0 0 0,0-1 0 0 0,0 1 0 0 0,1-1 0 0 0,-2 1 0 0 0,1-1 0 0 0,0 1 0 0 0,0-1-14 0 0,-4-17 94 0 0,-1-1 0 0 0,0 1 0 0 0,-2-1 0 0 0,0 2 0 0 0,-10-17-94 0 0,0-5 174 0 0,9 29-136 0 0,-2-5 274 0 0,10 16-357 0 0,0 0-1 0 0,0-1 1 0 0,0 1-1 0 0,0 0 1 0 0,0-1-1 0 0,0 1 1 0 0,0 0 0 0 0,0-1-1 0 0,0 1 1 0 0,0 0-1 0 0,0-1 1 0 0,0 1-1 0 0,1 0 1 0 0,-1 0 0 0 0,0-1-1 0 0,0 1 1 0 0,0 0-1 0 0,1-1 1 0 0,-1 1-1 0 0,0 0 1 0 0,0 0-1 0 0,0 0 1 0 0,1-1 0 0 0,-1 1-1 0 0,0 0 1 0 0,1 0-1 0 0,-1 0 1 0 0,0-1-1 0 0,0 1 1 0 0,1 0 0 0 0,-1 0-1 0 0,0 0 1 0 0,1 0-1 0 0,-1 0 1 0 0,0 0-1 0 0,1 0 1 0 0,-1 0 0 0 0,0 0-1 0 0,1 0 1 0 0,-1 0-1 0 0,0 0 1 0 0,1 0-1 0 0,-1 0 1 0 0,0 0 0 0 0,1 0-1 0 0,-1 0 1 0 0,0 0-1 0 0,1 0 1 0 0,-1 1 45 0 0,1-1-10013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7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21 7232 0 0,'0'-2'7'0'0,"0"2"66"0"0,0 0 0 0 0,1-1 0 0 0,-1 1 0 0 0,0-1-1 0 0,0 1 1 0 0,0-1 0 0 0,0 1 0 0 0,0 0 0 0 0,0-1 0 0 0,0 1 0 0 0,0-1-1 0 0,0 1 1 0 0,0-1 0 0 0,0 1 0 0 0,0 0 0 0 0,0-1 0 0 0,-1 1 0 0 0,1-1-1 0 0,0 1 1 0 0,0 0 0 0 0,0-1 0 0 0,-1 1 0 0 0,1-1 0 0 0,0 1-1 0 0,0 0 1 0 0,-1-1 0 0 0,1 1 0 0 0,0 0 0 0 0,-1-1 0 0 0,1 1 0 0 0,0 0-73 0 0,-3-2 340 0 0,1 1-258 0 0,0 0-1 0 0,0 0 1 0 0,0 1-1 0 0,0-1 0 0 0,0 1 1 0 0,0 0-1 0 0,0-1 1 0 0,0 1-1 0 0,0 0 0 0 0,0 0 1 0 0,0 0-1 0 0,0 0 1 0 0,0 1-1 0 0,0-1 0 0 0,0 0 1 0 0,0 1-1 0 0,0 0 1 0 0,0-1-1 0 0,0 1 0 0 0,0 0 1 0 0,1 0-1 0 0,-1 0 1 0 0,0 0-1 0 0,0 0 0 0 0,1 1 1 0 0,-2 0-82 0 0,-9 7-134 0 0,1 0 0 0 0,0 0 0 0 0,-3 5 134 0 0,9-10 121 0 0,-2 4-136 0 0,0 0 0 0 0,1 0 0 0 0,0 0-1 0 0,0 0 16 0 0,-23 30-51 0 0,24-33 47 0 0,1 0-1 0 0,0 0 0 0 0,0 0 0 0 0,0 1 0 0 0,0-1 1 0 0,1 1-1 0 0,0 0 0 0 0,0 0 0 0 0,0 0 1 0 0,1 0-1 0 0,0 0 0 0 0,-1 5 5 0 0,-7 20-9 0 0,8-25 9 0 0,0 0 0 0 0,0 0 1 0 0,0 0-1 0 0,1 0 0 0 0,0 0 0 0 0,0 1 0 0 0,0 0 0 0 0,1-1 59 0 0,0 1-1 0 0,0-1 1 0 0,1 0 0 0 0,0 0-1 0 0,0 0 1 0 0,1 1 0 0 0,0-1-1 0 0,0-1 1 0 0,0 2-59 0 0,0-4 40 0 0,0 1 0 0 0,0-1 1 0 0,0 1-1 0 0,1-1 0 0 0,-1 0 0 0 0,1 0 0 0 0,0 0 1 0 0,0 0-1 0 0,0-1 0 0 0,0 1 0 0 0,1-1 0 0 0,-1 0 0 0 0,1 0 1 0 0,1 1-41 0 0,6 3 35 0 0,1 0 1 0 0,-1-1 0 0 0,1-1-1 0 0,0 1 1 0 0,1-2-1 0 0,-1 0 1 0 0,1 0 0 0 0,-1-2-1 0 0,1 1 1 0 0,0-1 0 0 0,0-1-1 0 0,0 0 1 0 0,-1-1 0 0 0,1-1-1 0 0,10-2-35 0 0,-10 2 23 0 0,-1 1 0 0 0,1 0 0 0 0,6 0-23 0 0,-11 2 9 0 0,0-1 0 0 0,0-1 0 0 0,-1 1 0 0 0,1-1 0 0 0,0-1 0 0 0,-1 1 0 0 0,1-1 0 0 0,-1-1 0 0 0,0 1 0 0 0,7-4-9 0 0,45-29-1644 0 0,-54 33-6673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8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0 7024 0 0,'-1'1'60'0'0,"1"-1"0"0"0,-1 1 0 0 0,0 0 0 0 0,0-1 0 0 0,1 1 0 0 0,-1 0-1 0 0,0 0 1 0 0,1 0 0 0 0,-1 0 0 0 0,1-1 0 0 0,-1 1 0 0 0,1 0 0 0 0,-1 0 0 0 0,1 0 0 0 0,0 0 0 0 0,-1 0 0 0 0,1 0 0 0 0,0 0 0 0 0,0 0-60 0 0,-6 29 390 0 0,-9 40-157 0 0,9-51-199 0 0,2 0 1 0 0,1-1-1 0 0,-2 18-34 0 0,4-14 115 0 0,0-12-10 0 0,1-1 0 0 0,0 0 0 0 0,0 0 0 0 0,2 8-105 0 0,1 8 184 0 0,-2-17-108 0 0,-1-1 0 0 0,2 1-1 0 0,-1-1 1 0 0,1 1-1 0 0,1 0-75 0 0,4 14 367 0 0,-1 1 0 0 0,1 7-367 0 0,5 21 688 0 0,-11-47-603 0 0,0 0 0 0 0,-1 0 0 0 0,1 0 0 0 0,-1-1 0 0 0,0 1 0 0 0,-1 0 1 0 0,1 1-86 0 0,-1 8-742 0 0,1-13-7304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8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9240 0 0,'16'-1'111'0'0,"0"-1"0"0"0,-1 0 1 0 0,1-1-1 0 0,0-1 1 0 0,4-2-112 0 0,13-3 173 0 0,100-17 438 0 0,-110 22-520 0 0,22-8 32 0 0,-32 8-116 0 0,-1 1 0 0 0,1 0 0 0 0,-1 1 0 0 0,1 0 0 0 0,9 0-7 0 0,3 2-5 0 0,0-1 0 0 0,24-4 5 0 0,-35 3-43 0 0,1 1-1 0 0,-1 1 1 0 0,0 0 0 0 0,0 1 0 0 0,3 0 43 0 0,0 1-74 0 0,0-1-1 0 0,0-1 1 0 0,4-1 74 0 0,-14 1-29 0 0,1 0 0 0 0,-1 1 1 0 0,0-1-1 0 0,0 1 0 0 0,0 1 0 0 0,0-1 1 0 0,0 1-1 0 0,-1 0 0 0 0,1 1 0 0 0,0 0 1 0 0,-1 0-1 0 0,0 0 0 0 0,1 1 0 0 0,3 3 29 0 0,-8-5-13 0 0,0 0-1 0 0,0 0 0 0 0,-1 0 0 0 0,1 1 0 0 0,-1-1 0 0 0,1 1 1 0 0,-1-1-1 0 0,0 1 0 0 0,0-1 0 0 0,0 1 0 0 0,0 0 1 0 0,0-1-1 0 0,-1 1 0 0 0,1 2 14 0 0,4 44-62 0 0,-5-46 65 0 0,0 34-12 0 0,-2-1 0 0 0,-3 12 9 0 0,3-31-3 0 0,-7 19-7 0 0,7-32 8 0 0,0 0 1 0 0,1 1-1 0 0,0-1 0 0 0,0 1 0 0 0,0-1 1 0 0,0 1-1 0 0,1-1 0 0 0,-1 3 2 0 0,1 11-2 0 0,0-12 2 0 0,0-1 0 0 0,0 0 0 0 0,1 0 0 0 0,-1 0 0 0 0,1 1 0 0 0,0-1 1 0 0,1 0-1 0 0,-1 0 0 0 0,3 20 185 0 0,1-3 424 0 0,-5-21-595 0 0,1 0 0 0 0,-1 0 0 0 0,1-1 1 0 0,-1 1-1 0 0,1 0 0 0 0,0-1 0 0 0,0 1 0 0 0,-1-1 1 0 0,1 1-1 0 0,0-1 0 0 0,0 1 0 0 0,0-1 0 0 0,-1 1 1 0 0,1-1-1 0 0,0 0 0 0 0,0 1 0 0 0,0-1 1 0 0,0 0-1 0 0,0 0 0 0 0,0 0 0 0 0,0 0 0 0 0,0 0 1 0 0,0 0-1 0 0,0 0 0 0 0,0 0-14 0 0,10 0-1301 0 0,-10 0-5507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8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44 7024 0 0,'-5'5'23'0'0,"4"-4"69"0"0,1-2-82 0 0,0 1-1 0 0,0 0 1 0 0,0 0 0 0 0,0-1 0 0 0,0 1 0 0 0,0 0 0 0 0,0 0-1 0 0,-1 0 1 0 0,1-1 0 0 0,0 1 0 0 0,0 0 0 0 0,0 0 0 0 0,0 0-1 0 0,0-1 1 0 0,0 1 0 0 0,-1 0 0 0 0,1 0 0 0 0,0 0-1 0 0,0-1 1 0 0,0 1 0 0 0,-1 0 0 0 0,1 0 0 0 0,0 0 0 0 0,0 0-1 0 0,0 0 1 0 0,-1 0 0 0 0,1 0 0 0 0,0 0 0 0 0,0-1 0 0 0,-1 1-1 0 0,1 0 1 0 0,0 0 0 0 0,0 0 0 0 0,-1 0 0 0 0,1 0 0 0 0,0 0-1 0 0,0 0-9 0 0,-1 0 82 0 0,0 0 0 0 0,0 0 0 0 0,0 0 0 0 0,0 0 0 0 0,0 0 0 0 0,1 0 0 0 0,-1 0 0 0 0,0 0 0 0 0,0 0 0 0 0,0 1-1 0 0,0-1 1 0 0,0 0 0 0 0,1 1 0 0 0,-1-1 0 0 0,0 0 0 0 0,0 1 0 0 0,1-1 0 0 0,-1 1 0 0 0,0-1 0 0 0,0 1 0 0 0,1-1 0 0 0,-1 1-1 0 0,1 0 1 0 0,-1-1 0 0 0,0 1-82 0 0,-9 7 866 0 0,8-6-842 0 0,0-1 0 0 0,0 1 0 0 0,0 0 0 0 0,0 0 0 0 0,1 0 0 0 0,-1 0 0 0 0,0 0 0 0 0,1 1 0 0 0,0-1 0 0 0,0 0 0 0 0,-1 2-24 0 0,-2 4 32 0 0,-11 15-1 0 0,1 1 1 0 0,1 0 0 0 0,-4 12-32 0 0,13-25 14 0 0,0-1-1 0 0,1 1 1 0 0,0 0 0 0 0,1 0 0 0 0,0 0-1 0 0,0 1 1 0 0,1-1 0 0 0,1 0-1 0 0,0 7-13 0 0,1 1 46 0 0,0-14-20 0 0,-1 0 1 0 0,0 1-1 0 0,1-1 1 0 0,0 1-1 0 0,0-1 0 0 0,1 1-26 0 0,-1-4 5 0 0,0 1 0 0 0,0-1 0 0 0,1 0 0 0 0,-1 0 0 0 0,1 0 0 0 0,-1 0 0 0 0,1 0-1 0 0,0 0 1 0 0,0 0 0 0 0,-1-1 0 0 0,1 1 0 0 0,0 0 0 0 0,1-1 0 0 0,-1 0 0 0 0,0 1-5 0 0,6 1-1 0 0,0 0 0 0 0,0-1 0 0 0,0 0 0 0 0,0 0 1 0 0,0-1-1 0 0,0 0 0 0 0,1 0 0 0 0,-1-1 0 0 0,0 0 1 0 0,1 0-1 0 0,3-2 1 0 0,15 1 2 0 0,-19 1 0 0 0,14 1 24 0 0,-1-2 0 0 0,0 0 1 0 0,18-5-27 0 0,-33 5 31 0 0,0 0 1 0 0,0-1-1 0 0,-1 0 0 0 0,1 0 1 0 0,-1 0-1 0 0,0-1 1 0 0,1 1-1 0 0,-1-1 1 0 0,-1-1-1 0 0,1 1 1 0 0,0-1-1 0 0,-1 0 1 0 0,1 0-1 0 0,-1 0 1 0 0,0 0-1 0 0,0-2-31 0 0,-1 2 61 0 0,0 0 1 0 0,0-1-1 0 0,-1 1 0 0 0,0-1 1 0 0,0 0-1 0 0,0 0 0 0 0,0 0 1 0 0,-1 0-1 0 0,1 0 0 0 0,-1 0 1 0 0,-1 0-1 0 0,1-1 0 0 0,-1 1 1 0 0,0 0-1 0 0,0 0 0 0 0,0-1 1 0 0,-1 1-1 0 0,0 0 1 0 0,0 0-1 0 0,0 0 0 0 0,-2-5-61 0 0,-4-7 117 0 0,-1-1 0 0 0,-1 1 0 0 0,0 1 0 0 0,-2-1 0 0 0,-4-5-117 0 0,-16-25 103 0 0,24 35-99 0 0,-1 1-1 0 0,0 0 1 0 0,-1 1-1 0 0,0 0 1 0 0,0 1-1 0 0,-2-1-3 0 0,-6-7-1428 0 0,17 17-7398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09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0 617 6424 0 0,'3'0'27'0'0,"-1"0"89"0"0,-1 1 0 0 0,1-1 0 0 0,0 0 0 0 0,0 0 0 0 0,-1 0 0 0 0,1 0 0 0 0,0-1 0 0 0,-1 1 0 0 0,1 0 0 0 0,0-1 0 0 0,-1 1 0 0 0,1-1 0 0 0,-1 1 0 0 0,1-1 0 0 0,-1 0 0 0 0,1 0 0 0 0,-1 0 1 0 0,1 0-1 0 0,-1 0 0 0 0,0 0 0 0 0,1 0 0 0 0,-1 0 0 0 0,1-1-116 0 0,4-24 1258 0 0,1 7-1042 0 0,-2-2 0 0 0,-1 1 0 0 0,-1-1 0 0 0,0 1 0 0 0,-1-5-216 0 0,1-9 568 0 0,6-24-568 0 0,2 8 276 0 0,21-112 758 0 0,-32 158-997 0 0,1 1 1 0 0,-1 0-1 0 0,1 0 1 0 0,0 0-1 0 0,0 0 1 0 0,1 0-1 0 0,-1 0 1 0 0,1 0-1 0 0,-1 0 0 0 0,1 0 1 0 0,0 0-1 0 0,0 1 1 0 0,0-1-1 0 0,0 1 1 0 0,3-2-38 0 0,3-5 166 0 0,-2 1 177 0 0,-6 7-325 0 0,0 1 1 0 0,0-1 0 0 0,0 1-1 0 0,1-1 1 0 0,-1 1 0 0 0,0-1 0 0 0,0 1-1 0 0,1-1 1 0 0,-1 1 0 0 0,0-1-1 0 0,1 1 1 0 0,-1 0 0 0 0,0-1-1 0 0,1 1 1 0 0,-1 0 0 0 0,1-1 0 0 0,-1 1-1 0 0,1 0 1 0 0,-1-1 0 0 0,0 1-1 0 0,1 0 1 0 0,-1 0 0 0 0,1-1 0 0 0,0 1-1 0 0,-1 0 1 0 0,1 0 0 0 0,-1 0-1 0 0,1 0 1 0 0,-1 0 0 0 0,1 0-1 0 0,-1 0 1 0 0,1 0 0 0 0,-1 0 0 0 0,1 0-1 0 0,-1 0 1 0 0,1 0 0 0 0,-1 0-1 0 0,1 0 1 0 0,0 0 0 0 0,-1 1 0 0 0,1-1-1 0 0,-1 0 1 0 0,0 0 0 0 0,1 1-1 0 0,-1-1 1 0 0,1 0 0 0 0,-1 1-1 0 0,1-1 1 0 0,-1 0 0 0 0,0 1 0 0 0,1-1-1 0 0,-1 1 1 0 0,0-1 0 0 0,1 1-1 0 0,-1-1 1 0 0,0 1 0 0 0,0-1 0 0 0,1 0-1 0 0,-1 1-18 0 0,5 6 148 0 0,0 1-1 0 0,-1-1 1 0 0,0 1-1 0 0,2 5-147 0 0,0 0 52 0 0,2 5 23 0 0,-2 1 1 0 0,5 18-76 0 0,-5-15 87 0 0,1-1 0 0 0,8 16-87 0 0,24 57 501 0 0,-35-89-457 0 0,0 0 0 0 0,0-1 0 0 0,0 0-1 0 0,0 0 1 0 0,1 0 0 0 0,-1 0 0 0 0,1-1 0 0 0,0 1 0 0 0,0-1-1 0 0,5 1-43 0 0,13 11 11 0 0,-16-9 3 0 0,1-1 0 0 0,-1 0-1 0 0,1 0 1 0 0,0-1-1 0 0,1 1 1 0 0,-1-2-1 0 0,1 1 1 0 0,-1-1-1 0 0,1-1 1 0 0,0 0-1 0 0,0 0 1 0 0,0 0-1 0 0,1-1 1 0 0,-1-1-14 0 0,9 0 58 0 0,-8 1-11 0 0,0-1 1 0 0,0-1-1 0 0,0 1 1 0 0,7-3-48 0 0,4-2 26 0 0,-16 5-26 0 0,0-1 0 0 0,-1 0 0 0 0,1 0-1 0 0,0-1 1 0 0,-1 1 0 0 0,1-1-1 0 0,-1 0 1 0 0,1 0 0 0 0,-1-1 0 0 0,0 1-1 0 0,0-1 1 0 0,0 0 0 0 0,-1 0-1 0 0,1 0 1 0 0,2-3-35 0 0,0-1 0 0 0,-1 1 0 0 0,0-1 0 0 0,0 0 0 0 0,-1 0-1 0 0,0 0 1 0 0,0-1 0 0 0,-1 1 0 0 0,0-1 0 0 0,0 0 0 0 0,0 0-1 0 0,0-7 36 0 0,0-1-56 0 0,-2 1-1 0 0,0-1 0 0 0,-1 0 0 0 0,0 0 1 0 0,-1 1-1 0 0,-2-5 57 0 0,0-21-53 0 0,2 26-27 0 0,0 1-1 0 0,-1 0 0 0 0,-3-9 81 0 0,2-10-185 0 0,4 29 174 0 0,-1 1 0 0 0,0-1 0 0 0,-1 0 0 0 0,1 1 0 0 0,-1-1-1 0 0,1 1 1 0 0,-1-1 0 0 0,0 1 0 0 0,0-1 0 0 0,-2-1 11 0 0,1 1-102 0 0,1-1 0 0 0,-1 1 0 0 0,1-1 0 0 0,0 1 1 0 0,0-1-1 0 0,0 0 0 0 0,0 1 0 0 0,1-1 0 0 0,0 0 0 0 0,0-4 102 0 0,0 5-1218 0 0,0 3-8999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4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319 0 488 0 0,'0'0'152'0'0,"0"0"0"0"0,0 0 1 0 0,0 0 19 0 0,0 0 56 0 0,0 0 19 0 0,0 0 1 0 0,0 0 11 0 0,0 0 45 0 0,0 0 20 0 0,-7 2-3 0 0,-38 5 125 0 0,33-6-292 0 0,0 0 0 0 0,0 1 0 0 0,0 0 0 0 0,0 1 0 0 0,1 0 0 0 0,-1 1 0 0 0,1 0 0 0 0,0 1 0 0 0,-1 1-154 0 0,-3 4 199 0 0,7-5-123 0 0,1 0 0 0 0,0 0-1 0 0,0 1 1 0 0,0-1 0 0 0,1 2-1 0 0,0-1 1 0 0,-3 5-76 0 0,-6 7 159 0 0,-24 38 368 0 0,36-52-462 0 0,0 1 0 0 0,1 0 0 0 0,-1 0-1 0 0,1 0 1 0 0,1 0 0 0 0,-1 1 0 0 0,1-1 0 0 0,0 0 0 0 0,0 1 0 0 0,0 5-65 0 0,-1 9 244 0 0,1-17-189 0 0,1 0 0 0 0,-1 0 0 0 0,1 0 0 0 0,0 1 0 0 0,0-1 0 0 0,0 0 0 0 0,1 0 0 0 0,-1 0 0 0 0,1 0 0 0 0,-1 0 0 0 0,2 2-55 0 0,5 16 264 0 0,-5-13-163 0 0,1 1 1 0 0,0-1-1 0 0,1 1 0 0 0,-1-1 1 0 0,2 0-1 0 0,-1-1 0 0 0,1 1 1 0 0,4 4-102 0 0,-4-6 57 0 0,1 0 0 0 0,-1 0 0 0 0,1-1 0 0 0,1 1-1 0 0,-1-1 1 0 0,1-1 0 0 0,0 1 0 0 0,0-1 0 0 0,0 0 0 0 0,1-1 0 0 0,-1 0 0 0 0,1 0 0 0 0,0-1 0 0 0,2 1-57 0 0,16 4 295 0 0,-13-3-206 0 0,0-1 0 0 0,1 0 0 0 0,-1 0 0 0 0,1-2-1 0 0,1 0-88 0 0,-11-1 18 0 0,0 0 0 0 0,0 0 0 0 0,0 0-1 0 0,0-1 1 0 0,0 0 0 0 0,-1 0 0 0 0,1 0 0 0 0,0 0-1 0 0,0-1 1 0 0,-1 0 0 0 0,1 1 0 0 0,0-1 0 0 0,-1 0-1 0 0,0-1 1 0 0,0 1 0 0 0,1-1 0 0 0,-1 1 0 0 0,-1-1-1 0 0,2-1-17 0 0,15-19 306 0 0,-2-1 0 0 0,0 0-1 0 0,0-5-305 0 0,-5 10 187 0 0,-7 12-101 0 0,0-1 0 0 0,-1 0 0 0 0,-1 0-1 0 0,1 0 1 0 0,-1-1 0 0 0,-1 1 0 0 0,1-1-1 0 0,-1-3-85 0 0,-1 6 83 0 0,0 0-1 0 0,-1 0 1 0 0,0 0-1 0 0,0 0 0 0 0,-1 0 1 0 0,0-1-1 0 0,0 1 1 0 0,0-1-83 0 0,0 2 32 0 0,-1 0 1 0 0,1 0-1 0 0,0 0 1 0 0,-1 1-1 0 0,0-1 1 0 0,0 0-1 0 0,-1 1 1 0 0,1 0-1 0 0,-1-1 1 0 0,0 1-1 0 0,0 0 1 0 0,-1 0 0 0 0,1 0-1 0 0,-1 1 1 0 0,-1-2-33 0 0,0 1 21 0 0,-3-3 45 0 0,0 0 0 0 0,-1 0 1 0 0,1 1-1 0 0,-2 0 0 0 0,1 1 0 0 0,0 0 0 0 0,-1 1 0 0 0,-3-2-66 0 0,-48-14 322 0 0,59 19-2142 0 0,1 0-7280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4.8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34 382 2904 0 0,'0'-49'2163'0'0,"2"55"-1603"0"0,5 6 98 0 0,-2-9-247 0 0,-5-12-95 0 0,-40-158 2849 0 0,32 87-1720 0 0,8 76-1356 0 0,1 1 0 0 0,-1-1 0 0 0,0 0-1 0 0,1 1 1 0 0,0-1 0 0 0,0 0-1 0 0,0 1 1 0 0,0-2-89 0 0,5-21 1229 0 0,-4 26-1203 0 0,-1 0-1 0 0,1 0 1 0 0,0 0 0 0 0,-1 0 0 0 0,1 0-1 0 0,-1 1 1 0 0,1-1 0 0 0,0 0 0 0 0,-1 1-1 0 0,1 0 1 0 0,-1-1 0 0 0,1 1 0 0 0,-1 0-26 0 0,12 9 39 0 0,-2 2 1 0 0,1-1 0 0 0,-2 1 0 0 0,1 1-1 0 0,-2 0 1 0 0,3 4-40 0 0,-5-5 62 0 0,1-1 1 0 0,0-1-1 0 0,0 1 0 0 0,1-1 0 0 0,1-1 1 0 0,0 0-1 0 0,0 0 0 0 0,1-1 0 0 0,5 4-62 0 0,-2-4 105 0 0,-1 2-1 0 0,0 0 0 0 0,1 1-104 0 0,-1 0 125 0 0,0 0 0 0 0,13 6-125 0 0,11 10 125 0 0,-31-23-96 0 0,-1 1-1 0 0,1-1 1 0 0,0 0-1 0 0,0 0 1 0 0,0-1-1 0 0,0 0 1 0 0,0 0-1 0 0,1 0 1 0 0,0-1-1 0 0,-1 0 1 0 0,5 1-29 0 0,-1-1-19 0 0,1 0-37 0 0,-11-2 54 0 0,0 0 1 0 0,0 0 0 0 0,1 0-1 0 0,-1 0 1 0 0,0 0-1 0 0,1-1 1 0 0,-1 1-1 0 0,0 0 1 0 0,0 0 0 0 0,1-1-1 0 0,-1 1 1 0 0,0 0-1 0 0,0 0 1 0 0,0-1 0 0 0,0 1-1 0 0,1 0 1 0 0,-1 0-1 0 0,0-1 1 0 0,0 1 0 0 0,0 0-1 0 0,0-1 1 0 0,0 1-1 0 0,0 0 1 0 0,0-1-1 0 0,0 1 1 0 0,0 0 0 0 0,0-1-1 0 0,0 1 1 0 0,0 0-1 0 0,0-1 1 0 0,0 1 0 0 0,0 0-1 0 0,0-1 2 0 0,3-10-111 0 0,0-10-22 0 0,-8-6 123 0 0,-1 0 0 0 0,0 0 0 0 0,-8-13 10 0 0,-3-17 189 0 0,6 26-32 0 0,8 25-89 0 0,1 0 0 0 0,0 0 0 0 0,0 0 0 0 0,1-1 0 0 0,-1 1 0 0 0,1 0 0 0 0,1-2-68 0 0,-6-17 242 0 0,4 22-188 0 0,1 1 0 0 0,0-1 0 0 0,1 0 0 0 0,-1 0 0 0 0,1 1 0 0 0,-1-1 0 0 0,1 0 0 0 0,0 0-1 0 0,0 0 1 0 0,0 0 0 0 0,0 0 0 0 0,0 1 0 0 0,1-1 0 0 0,-1 0 0 0 0,2-2-54 0 0,9-1-1945 0 0,-10 5-8931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6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520 45 6128 0 0,'-1'0'47'0'0,"1"0"1"0"0,-1 0-1 0 0,1 0 0 0 0,-1 0 1 0 0,1 0-1 0 0,-1 0 0 0 0,1 0 1 0 0,-1 0-1 0 0,1-1 1 0 0,0 1-1 0 0,-1 0 0 0 0,1 0 1 0 0,-1-1-1 0 0,1 1 0 0 0,0 0 1 0 0,-1-1-1 0 0,1 1 1 0 0,0 0-1 0 0,-1-1 0 0 0,1 1 1 0 0,0 0-1 0 0,-1-1 0 0 0,1 1 1 0 0,0-1-1 0 0,0 1 0 0 0,0-1 1 0 0,-1 1-48 0 0,1-1 72 0 0,0 1 0 0 0,0-1 0 0 0,-1 1 0 0 0,1-1 0 0 0,0 1 0 0 0,0 0 1 0 0,-1-1-1 0 0,1 1 0 0 0,0-1 0 0 0,-1 1 0 0 0,1 0 0 0 0,-1-1 0 0 0,1 1 0 0 0,-1 0 0 0 0,1-1 0 0 0,0 1 1 0 0,-1 0-1 0 0,1 0 0 0 0,-1 0 0 0 0,1-1 0 0 0,-1 1 0 0 0,0 0-72 0 0,-32-20 2839 0 0,25 18-2770 0 0,0 0 1 0 0,0 0 0 0 0,-1 1-1 0 0,1 0 1 0 0,0 0 0 0 0,0 1-1 0 0,0 0 1 0 0,-7 1-70 0 0,-13 1 54 0 0,22-2-34 0 0,0 0 0 0 0,-1 0 0 0 0,1 1 1 0 0,0 0-1 0 0,0 0 0 0 0,-6 2-20 0 0,2 1 12 0 0,0-1 7 0 0,0 1 0 0 0,0 0 0 0 0,1 1-1 0 0,0-1 1 0 0,0 2 0 0 0,-8 5-19 0 0,3 0 27 0 0,-3 2 6 0 0,1 0 1 0 0,0 1-1 0 0,1 1 1 0 0,0 0-1 0 0,1 1 1 0 0,1 1-1 0 0,-7 12-33 0 0,7-8 4 0 0,1 0-1 0 0,1 1 0 0 0,1 1 1 0 0,1 0-1 0 0,1 0 0 0 0,1 0 1 0 0,2 1-1 0 0,-3 18-3 0 0,7-35-15 0 0,0 1-1 0 0,0-1 1 0 0,1 0 0 0 0,0 1-1 0 0,1-1 1 0 0,0 0 0 0 0,0 1-1 0 0,0-1 1 0 0,1 0 0 0 0,0 0-1 0 0,0 0 1 0 0,1 0 0 0 0,0 0-1 0 0,1 0 16 0 0,-1 0-12 0 0,1 1-1 0 0,0-1 1 0 0,0 0-1 0 0,1 0 0 0 0,-1-1 1 0 0,2 1-1 0 0,-1-1 1 0 0,1 0-1 0 0,0 0 0 0 0,0-1 1 0 0,0 0-1 0 0,1 0 1 0 0,0-1-1 0 0,0 1 0 0 0,0-1 1 0 0,0-1-1 0 0,1 1 1 0 0,1-1 12 0 0,11 4-23 0 0,0-2-1 0 0,1 0 1 0 0,-1-1 0 0 0,1-1 0 0 0,0-1 0 0 0,3-1 23 0 0,-5-2 7 0 0,1-1-1 0 0,-1-1 1 0 0,0-1 0 0 0,17-5-7 0 0,24-5 84 0 0,-53 12-178 0 0,0 1 0 0 0,0-1 0 0 0,0 0 0 0 0,0 0 0 0 0,-1-1 0 0 0,1 0 0 0 0,-1 0 0 0 0,1 0 0 0 0,-1-1 0 0 0,0 0 0 0 0,-1-1 0 0 0,1 1 0 0 0,-1-1 0 0 0,1 0 0 0 0,-1 0 94 0 0,5-13-7930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5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44 1296 0 0,'-8'-4'404'0'0,"8"4"-385"0"0,0 0 1 0 0,0-1-1 0 0,0 1 0 0 0,0 0 1 0 0,-1 0-1 0 0,1 0 1 0 0,0 0-1 0 0,0 0 0 0 0,0-1 1 0 0,0 1-1 0 0,-1 0 1 0 0,1 0-1 0 0,0 0 0 0 0,0 0 1 0 0,0 0-1 0 0,-1 0 1 0 0,1 0-1 0 0,0 0 0 0 0,0 0 1 0 0,-1 0-1 0 0,1 0 1 0 0,0 0-1 0 0,0 0 0 0 0,0 0 1 0 0,-1 0-1 0 0,1 0 0 0 0,0 0 1 0 0,0 0-1 0 0,0 0 1 0 0,-1 0-1 0 0,1 0 0 0 0,0 0 1 0 0,0 0-1 0 0,0 0 1 0 0,-1 0-1 0 0,1 1 0 0 0,0-1 1 0 0,0 0-1 0 0,0 0 1 0 0,-1 0-1 0 0,1 0 0 0 0,0 0 1 0 0,0 1-1 0 0,0-1 1 0 0,0 0-1 0 0,0 0-19 0 0,-1 1 51 0 0,0-1 1 0 0,1 1-1 0 0,-1-1 0 0 0,0 0 1 0 0,1 1-1 0 0,-1-1 0 0 0,0 0 1 0 0,0 0-1 0 0,1 1 0 0 0,-1-1 1 0 0,0 0-1 0 0,0 0 1 0 0,1 0-1 0 0,-1 0 0 0 0,0 0 1 0 0,0 0-1 0 0,0 0 0 0 0,1 0 1 0 0,-1-1-1 0 0,0 1 0 0 0,0 0 1 0 0,1 0-1 0 0,-1 0 0 0 0,0-1 1 0 0,1 1-1 0 0,-1 0 1 0 0,0-1-1 0 0,0 0-51 0 0,-13-3 941 0 0,-3-2-376 0 0,12 6-491 0 0,0 1 1 0 0,0-1-1 0 0,0 1 1 0 0,0 0-1 0 0,0 0 0 0 0,0 0 1 0 0,0 1-1 0 0,0 0 1 0 0,0 0-1 0 0,0 0 1 0 0,1 1-1 0 0,-1-1 0 0 0,1 1 1 0 0,-3 2-75 0 0,0 1 57 0 0,1 0 0 0 0,0 0 0 0 0,1 0 1 0 0,-1 1-1 0 0,1 0 0 0 0,0 0 0 0 0,1 1 0 0 0,-3 3-57 0 0,-4 15 123 0 0,0 1 1 0 0,2 0-1 0 0,1 0 0 0 0,-4 23-123 0 0,9-34 86 0 0,0 1 1 0 0,1 0-1 0 0,1 0 1 0 0,0-1-1 0 0,1 1 1 0 0,1 0-1 0 0,2 7-86 0 0,-1-12 54 0 0,0 0 0 0 0,1 0-1 0 0,0 0 1 0 0,1-1 0 0 0,1 1 0 0 0,0-1-1 0 0,0 0 1 0 0,1 0 0 0 0,0-1-1 0 0,4 4-53 0 0,4 8 100 0 0,-13-19-89 0 0,1 0 0 0 0,0 0 1 0 0,-1 0-1 0 0,1 0 0 0 0,0 0 0 0 0,1 0 0 0 0,-1-1 0 0 0,0 1 0 0 0,1-1 1 0 0,-1 1-1 0 0,1-1 0 0 0,0 0 0 0 0,0 0 0 0 0,0 0 0 0 0,0 0 0 0 0,0-1 1 0 0,0 1-1 0 0,0-1 0 0 0,1 0 0 0 0,1 0-11 0 0,17 4 67 0 0,-15-4-1 0 0,0 1 0 0 0,1-1 0 0 0,0 0 1 0 0,-1-1-1 0 0,1 0 0 0 0,1 0-66 0 0,-6-1 12 0 0,0 1 0 0 0,-1-1 1 0 0,1 0-1 0 0,0 1 0 0 0,-1-1 1 0 0,1-1-1 0 0,0 1 0 0 0,-1 0 0 0 0,0 0 1 0 0,1-1-1 0 0,-1 0 0 0 0,0 1 1 0 0,1-1-1 0 0,-1 0 0 0 0,0 0 0 0 0,-1 0 1 0 0,1 0-1 0 0,0-1 0 0 0,0 0-12 0 0,8-13 79 0 0,-1 0-1 0 0,0 0 1 0 0,-2-1-1 0 0,0 0 1 0 0,-1 0-1 0 0,0 0 1 0 0,-1-4-79 0 0,5-13 100 0 0,-7 26-61 0 0,0-1 0 0 0,-1 1 1 0 0,0-1-1 0 0,0 0 0 0 0,-1 0 0 0 0,0 1 0 0 0,0-7-39 0 0,-4-14 236 0 0,-1 0 0 0 0,0 0-1 0 0,-3 0 1 0 0,-3-8-236 0 0,5 19 177 0 0,-2 0-1 0 0,0 0 1 0 0,-2 1 0 0 0,0-1 0 0 0,0 2 0 0 0,-1 0-1 0 0,-3-2-176 0 0,11 15 42 0 0,-2-1 19 0 0,1 0 0 0 0,-1-1 0 0 0,1 1 0 0 0,1-1 0 0 0,-1 1 0 0 0,0-1 0 0 0,1 0 0 0 0,0 0 0 0 0,-1-5-61 0 0,-1 8-1485 0 0,4 2-7015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5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14 566 7024 0 0,'1'0'33'0'0,"-1"0"-1"0"0,1 0 1 0 0,0 0 0 0 0,0 0-1 0 0,-1 0 1 0 0,1 0 0 0 0,0-1 0 0 0,0 1-1 0 0,-1 0 1 0 0,1 0 0 0 0,0-1 0 0 0,-1 1-1 0 0,1-1 1 0 0,0 1 0 0 0,-1 0-1 0 0,1-1 1 0 0,-1 1 0 0 0,1-1 0 0 0,-1 0-1 0 0,1 1 1 0 0,-1-1 0 0 0,1 1 0 0 0,-1-1-1 0 0,1 0 1 0 0,-1 1 0 0 0,0-1 0 0 0,0 0-1 0 0,1 1 1 0 0,-1-1 0 0 0,0 0-1 0 0,0 0 1 0 0,0 1 0 0 0,1-1 0 0 0,-1 0-1 0 0,0 0 1 0 0,0 1-33 0 0,-2-36 1772 0 0,0 22-1489 0 0,-4-154 728 0 0,4 116-663 0 0,2 34-138 0 0,-1-1 1 0 0,-1 1 0 0 0,-1-6-211 0 0,-2-1 356 0 0,3 0 1 0 0,-1-11-357 0 0,0-12 512 0 0,3 45-450 0 0,0 0 0 0 0,0-1 0 0 0,0 1 0 0 0,0 0 0 0 0,1-1 0 0 0,0 1 1 0 0,0 0-1 0 0,0 0 0 0 0,0 0 0 0 0,0 0 0 0 0,0 0 0 0 0,1 0 0 0 0,-1 0 0 0 0,2 0-62 0 0,-3 2 32 0 0,0 1 1 0 0,1-1-1 0 0,-1 1 0 0 0,1-1 0 0 0,-1 1 1 0 0,1-1-1 0 0,-1 1 0 0 0,1 0 0 0 0,-1-1 1 0 0,1 1-1 0 0,0 0 0 0 0,-1 0 0 0 0,1-1 1 0 0,-1 1-1 0 0,1 0 0 0 0,0 0 0 0 0,-1 0 1 0 0,1 0-1 0 0,0 0 0 0 0,-1 0 0 0 0,1 0 1 0 0,0 0-1 0 0,-1 0 0 0 0,1 0 0 0 0,0 0 0 0 0,-1 0 1 0 0,1 0-1 0 0,0 0 0 0 0,-1 1 0 0 0,1-1 1 0 0,-1 0-1 0 0,1 0 0 0 0,0 1 0 0 0,-1-1 1 0 0,1 1-1 0 0,-1-1 0 0 0,1 0 0 0 0,-1 1 1 0 0,1-1-1 0 0,-1 1 0 0 0,0-1 0 0 0,1 1 1 0 0,-1-1-1 0 0,1 1 0 0 0,-1-1 0 0 0,0 1 1 0 0,0 0-1 0 0,1 0-32 0 0,21 37 29 0 0,-18-30 56 0 0,38 77-1 0 0,-20-38-56 0 0,2-2 0 0 0,12 16-28 0 0,-17-32-2 0 0,-7-10-6 0 0,0-1 0 0 0,2 0 0 0 0,0-1 0 0 0,2 1 8 0 0,-12-14-17 0 0,0 0 0 0 0,-1 0 0 0 0,1-1 0 0 0,1 1 0 0 0,-1-1 0 0 0,0 0-1 0 0,1 0 1 0 0,0-1 0 0 0,-1 1 0 0 0,1-1 0 0 0,0 0 0 0 0,0-1 17 0 0,12 5-50 0 0,-15-4 42 0 0,0-1-1 0 0,1-1 1 0 0,-1 1 0 0 0,0 0 0 0 0,0-1 0 0 0,1 1 0 0 0,-1-1 0 0 0,1 1-1 0 0,-1-1 1 0 0,0 0 0 0 0,1 0 0 0 0,-1 0 0 0 0,2-1 8 0 0,7-1-2 0 0,1 0 1 0 0,-1-1 0 0 0,1 0-1 0 0,5-4 2 0 0,-13 6 3 0 0,0-1-1 0 0,-1 0 1 0 0,1 0-1 0 0,-1 0 0 0 0,0 0 1 0 0,0-1-1 0 0,1 1 1 0 0,-2-1-1 0 0,1 0 0 0 0,0 0 1 0 0,0 0-1 0 0,-1 0 1 0 0,0 0-1 0 0,1 0 1 0 0,-1-2-3 0 0,14-29 163 0 0,-1 1 0 0 0,-2-2 0 0 0,5-24-163 0 0,-14 46 66 0 0,-2 1 1 0 0,0-1 0 0 0,0 0 0 0 0,-1 0 0 0 0,-1 0 0 0 0,0-1 0 0 0,-1 1 0 0 0,0 0 0 0 0,-1 0 0 0 0,0 0 0 0 0,-1 1-1 0 0,-1-2-66 0 0,-2-6-66 0 0,4 14-76 0 0,1 0 0 0 0,-1 0 1 0 0,0 1-1 0 0,0-1 0 0 0,-1 0 1 0 0,0 1-1 0 0,0 0 0 0 0,0 0 1 0 0,-1 0-1 0 0,1 0 0 0 0,-3-1 142 0 0,6 5-11046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6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11 6824 0 0,'-5'-11'983'0'0,"5"11"-898"0"0,0 0-1 0 0,0 0 0 0 0,0 0 0 0 0,0 0 0 0 0,0 0 0 0 0,0 1 0 0 0,0-1 0 0 0,0 0 0 0 0,0 0 0 0 0,0 0 0 0 0,0 0 1 0 0,0 0-1 0 0,0 0 0 0 0,0 0 0 0 0,0 0 0 0 0,0 0 0 0 0,0 0 0 0 0,0 0-84 0 0,0 0 19 0 0,0 1 0 0 0,0-1 0 0 0,0 1 0 0 0,1-1 0 0 0,-1 1 0 0 0,0-1 0 0 0,0 1 0 0 0,0-1 0 0 0,0 1-1 0 0,0-1 1 0 0,0 1 0 0 0,0-1 0 0 0,0 1 0 0 0,0-1 0 0 0,0 1 0 0 0,0-1 0 0 0,0 0 0 0 0,-1 1 0 0 0,1-1 0 0 0,0 1 0 0 0,0-1 0 0 0,0 1 0 0 0,-1-1 0 0 0,1 1 0 0 0,0-1-1 0 0,0 0 1 0 0,-1 1 0 0 0,1-1 0 0 0,0 1 0 0 0,-1-1 0 0 0,1 0 0 0 0,-1 0 0 0 0,1 1 0 0 0,0-1 0 0 0,-1 0 0 0 0,1 1-19 0 0,-21 15-89 0 0,13-10 109 0 0,-9 8-58 0 0,1 1 1 0 0,0 1-1 0 0,1 0 0 0 0,1 1 0 0 0,-2 6 38 0 0,-6 2-31 0 0,19-22 29 0 0,0 0-1 0 0,1 0 1 0 0,-1 0 0 0 0,1 0-1 0 0,-1 0 1 0 0,1 1 0 0 0,0-1 0 0 0,0 1-1 0 0,0 0 1 0 0,1 0 0 0 0,-1-1-1 0 0,1 3 3 0 0,-29 108-38 0 0,26-95 28 0 0,0 1 0 0 0,1 0-1 0 0,2 0 1 0 0,-1 0 0 0 0,2 0 0 0 0,1 0 0 0 0,1 0 0 0 0,0 0 0 0 0,3 9 10 0 0,1-13 33 0 0,0 0 1 0 0,2-1-1 0 0,-1 1 1 0 0,2-1-1 0 0,0-1 0 0 0,1 0 1 0 0,7 8-34 0 0,-9-11 127 0 0,-6-8-87 0 0,1 0 0 0 0,0-1 0 0 0,0 1 0 0 0,0-1 0 0 0,0 1 0 0 0,1-1 0 0 0,-1 0 0 0 0,1 0 0 0 0,-1 0 0 0 0,1-1 0 0 0,-1 0 0 0 0,5 2-40 0 0,-2-1 48 0 0,1-1 0 0 0,-1 1 0 0 0,1-1 0 0 0,-1-1 0 0 0,1 1 0 0 0,0-1 0 0 0,1 0-48 0 0,-3-1-91 0 0,-1 1 0 0 0,0-1 0 0 0,0-1-1 0 0,1 1 1 0 0,-1 0 0 0 0,0-1-1 0 0,0 0 1 0 0,0 0 0 0 0,-1 0 0 0 0,1-1-1 0 0,1 0 92 0 0,-4 2-6954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6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80 8032 0 0,'0'0'0'0'0,"0"0"0"0"0,0 0 0 0 0,0-4 528 0 0,0 2 0 0 0,4-2 0 0 0,8-6 16 0 0,-2 4-144 0 0,-5 6 16 0 0,5 0 0 0 0,12-6-8 0 0,6-4-224 0 0,1 0-8 0 0,-5 3 8 0 0,17-13-8 0 0,-41 20-9576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7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0 4616 0 0,'1'0'22'0'0,"0"1"1"0"0,-1-1 0 0 0,1 1-1 0 0,-1-1 1 0 0,1 1 0 0 0,-1-1-1 0 0,1 1 1 0 0,-1-1-1 0 0,0 1 1 0 0,1-1 0 0 0,-1 1-1 0 0,1-1 1 0 0,-1 1-1 0 0,0 0 1 0 0,0-1 0 0 0,1 1-1 0 0,-1-1 1 0 0,0 1 0 0 0,0 0-1 0 0,0-1 1 0 0,0 1-1 0 0,0 0 1 0 0,0-1 0 0 0,0 1-1 0 0,0 0 1 0 0,0 0-1 0 0,0-1 1 0 0,0 1 0 0 0,0 0-1 0 0,0-1 1 0 0,-1 1 0 0 0,1-1-1 0 0,0 1 1 0 0,0 0-1 0 0,-1-1 1 0 0,1 1 0 0 0,0-1-1 0 0,-1 1 1 0 0,1 0-23 0 0,-1-1 40 0 0,0 1 0 0 0,0-1 0 0 0,0 0 1 0 0,0 1-1 0 0,0-1 0 0 0,0 0 0 0 0,0 1 1 0 0,0-1-1 0 0,0 0 0 0 0,0 0 0 0 0,0 0 0 0 0,0 0 1 0 0,0 0-1 0 0,0 0 0 0 0,0 0 0 0 0,0 0 1 0 0,0 0-1 0 0,0-1 0 0 0,0 1 0 0 0,0 0 0 0 0,1-1 1 0 0,-1 1-1 0 0,0-1 0 0 0,0 1 0 0 0,0-1 1 0 0,0 1-1 0 0,0-1-40 0 0,0 1 48 0 0,0-1 1 0 0,-1 1-1 0 0,1-1 1 0 0,0 1 0 0 0,0-1-1 0 0,-1 1 1 0 0,1 0-1 0 0,0 0 1 0 0,-1 0-1 0 0,1 0 1 0 0,0 0 0 0 0,-1 0-1 0 0,1 0 1 0 0,0 0-1 0 0,-1 0 1 0 0,1 1-1 0 0,0-1 1 0 0,0 1 0 0 0,-1-1-49 0 0,1 1 54 0 0,-1-1 0 0 0,1 1 0 0 0,-1-1 0 0 0,1 0 1 0 0,-1 1-1 0 0,0-1 0 0 0,1 0 0 0 0,-1 0 1 0 0,1 0-1 0 0,-1 0 0 0 0,1-1 0 0 0,-1 1 1 0 0,1 0-1 0 0,-1 0 0 0 0,1-1 0 0 0,-2 0-54 0 0,-1 0 53 0 0,1 0-1 0 0,-1 0 0 0 0,1 0 1 0 0,-1 1-1 0 0,1-1 0 0 0,-1 1 1 0 0,0 0-1 0 0,1 0 0 0 0,-1 0 0 0 0,1 1 1 0 0,-1-1-1 0 0,0 1 0 0 0,1 0 1 0 0,-1 0-1 0 0,1 0 0 0 0,0 0 1 0 0,-1 1-1 0 0,1-1 0 0 0,0 1 0 0 0,0 0 1 0 0,0 0-1 0 0,-2 2-52 0 0,-3 1 47 0 0,1 0-1 0 0,1 0 1 0 0,-1 1-1 0 0,1 0 1 0 0,0 1-1 0 0,0-1 1 0 0,1 1-1 0 0,-5 8-46 0 0,-1 7 129 0 0,1 0 0 0 0,0 0 0 0 0,-2 14-129 0 0,-5 13 266 0 0,10-27-157 0 0,0 0-1 0 0,2 1 0 0 0,0-1 0 0 0,2 1 0 0 0,0 0 1 0 0,2 2-109 0 0,1-18 33 0 0,0 0 0 0 0,1 0 0 0 0,0 0 1 0 0,0 0-1 0 0,1 0 0 0 0,0 0 0 0 0,0 0 0 0 0,1 0 1 0 0,0-1-1 0 0,0 1 0 0 0,0-1 0 0 0,4 5-33 0 0,-3-5 29 0 0,-1-1 0 0 0,1 0 0 0 0,0 0-1 0 0,0 0 1 0 0,1 0 0 0 0,0-1 0 0 0,-1 0-1 0 0,1 0 1 0 0,1 0 0 0 0,-1 0 0 0 0,1-1-1 0 0,-1 0 1 0 0,1 0 0 0 0,3 0-29 0 0,5-1 50 0 0,-1 0 1 0 0,1-2-1 0 0,0 0 0 0 0,0 0 0 0 0,0-1 1 0 0,0-1-1 0 0,3-1-50 0 0,-8 1 24 0 0,-1 0 0 0 0,1 0 1 0 0,-1 0-1 0 0,0-1 0 0 0,1-1 0 0 0,-1 1 1 0 0,-1-1-1 0 0,1-1 0 0 0,-1 0 0 0 0,1 0 1 0 0,-2 0-1 0 0,1 0 0 0 0,0-1 0 0 0,-1-1 1 0 0,0 1-1 0 0,-1-1 0 0 0,2-1-24 0 0,1-4 45 0 0,-1 0 0 0 0,0 0-1 0 0,-1-1 1 0 0,-1 0-1 0 0,0 0 1 0 0,0 0 0 0 0,-1-1-1 0 0,-1 1 1 0 0,0-1 0 0 0,-1-4-45 0 0,-1 10 16 0 0,2-6 48 0 0,-1 1 0 0 0,-1-1 0 0 0,0 0 0 0 0,-1 1 0 0 0,-1-1 0 0 0,0 0 0 0 0,-1-4-64 0 0,-10-26 94 0 0,5 15-2 0 0,0 0 1 0 0,2 0 0 0 0,0-6-93 0 0,-1 18 46 0 0,6 16-39 0 0,-1 0 1 0 0,0-1-1 0 0,1 1 1 0 0,-1-1 0 0 0,0 1-1 0 0,1-1 1 0 0,0 1-1 0 0,-1-1 1 0 0,1 1 0 0 0,0-1-1 0 0,0 1 1 0 0,0-1-8 0 0,0 2-24 0 0,0 0-119 0 0,0 0-19 0 0,3 3-177 0 0,5 7-85 0 0,-1-1 0 0 0,0 1 0 0 0,0 1 0 0 0,-1-1 0 0 0,2 7 424 0 0,20 29-1349 0 0,-19-32 896 0 0,-1 0 0 0 0,0 1 0 0 0,-2 0 0 0 0,1 0 0 0 0,-2 0 0 0 0,0 1 0 0 0,0 0 0 0 0,-1 1 453 0 0,20 61-1561 0 0,-13-46 1405 0 0,-2-1 0 0 0,5 31 156 0 0,-3-22 860 0 0,-8-33-295 0 0,-1 0 0 0 0,0 0 0 0 0,0 0 0 0 0,-1 0 0 0 0,0 0 0 0 0,0 7-565 0 0,-1-14 392 0 0,0 0-55 0 0,0 0-5 0 0,0 0-1 0 0,0 0-11 0 0,0 0-55 0 0,0 0-6 0 0,-1-1-199 0 0,0-1-1 0 0,0 1 1 0 0,0-1 0 0 0,0 1-1 0 0,1-1 1 0 0,-1 0 0 0 0,0 1-1 0 0,1-1 1 0 0,-1 0 0 0 0,1 0 0 0 0,-1 1-1 0 0,1-1 1 0 0,0-2-60 0 0,-1 2 97 0 0,-9-41 160 0 0,1-1-1 0 0,2 0 0 0 0,2 0 0 0 0,2 0 1 0 0,3-44-257 0 0,1 75 85 0 0,1-1 1 0 0,0 0-1 0 0,1 0 1 0 0,1 1-1 0 0,0 0 1 0 0,0 0-1 0 0,2 0 1 0 0,0 0-1 0 0,6-9-85 0 0,-9 16 52 0 0,0 1-1 0 0,0 0 0 0 0,1 0 1 0 0,-1 0-1 0 0,2 1 1 0 0,-1-1-1 0 0,0 1 0 0 0,1 0 1 0 0,-1 0-1 0 0,1 0 1 0 0,1 1-1 0 0,-1 0 0 0 0,0 0 1 0 0,1 0-1 0 0,-1 1 1 0 0,1-1-1 0 0,0 1 0 0 0,0 1 1 0 0,-1-1-1 0 0,1 1 1 0 0,1 0-1 0 0,-1 0 1 0 0,0 1-52 0 0,28-3 303 0 0,-29 2-281 0 0,-1 0-1 0 0,1 1 1 0 0,0-1 0 0 0,-1 1-1 0 0,1 0 1 0 0,0 0-1 0 0,-1 1 1 0 0,1-1-1 0 0,0 1 1 0 0,-1 0-1 0 0,1 0 1 0 0,-1 1 0 0 0,3 1-22 0 0,-2-2 9 0 0,-1 1 1 0 0,0 0-1 0 0,0 0 1 0 0,0 1-1 0 0,0-1 1 0 0,0 1 0 0 0,-1 0-1 0 0,1 0 1 0 0,-1 0-1 0 0,0 0 1 0 0,0 0 0 0 0,0 1-1 0 0,0 0 1 0 0,0-1-1 0 0,-1 1 1 0 0,0 0-1 0 0,0 0 1 0 0,0 1 0 0 0,0-1-1 0 0,-1 0 1 0 0,2 4-10 0 0,-2-4 2 0 0,-1 1 0 0 0,1 0 1 0 0,-1-1-1 0 0,1 1 0 0 0,-1 0 0 0 0,-1 0 1 0 0,1-1-1 0 0,-1 1 0 0 0,1 0 1 0 0,-2 3-3 0 0,0-1-1 0 0,0-1 1 0 0,-1 1 0 0 0,0 0 0 0 0,0-1 0 0 0,0 0 0 0 0,0 0-1 0 0,-1 0 1 0 0,0 0 0 0 0,-2 1 0 0 0,-6 6-2 0 0,-1 0-1 0 0,0-1 1 0 0,-1 0 2 0 0,9-8-1 0 0,1 0-3 0 0,0 0 0 0 0,0 0-1 0 0,1 0 1 0 0,0 0 0 0 0,-2 5 4 0 0,-15 16-8 0 0,16-22-4 0 0,1 0 1 0 0,0 0-1 0 0,0 1 1 0 0,1-1 0 0 0,-1 1-1 0 0,1 0 1 0 0,-1-1-1 0 0,1 1 1 0 0,1 0-1 0 0,-1 0 1 0 0,0 0-1 0 0,1 1 1 0 0,0-1-1 0 0,0 0 1 0 0,0 3 11 0 0,-1 2-39 0 0,2-8 33 0 0,0 0 0 0 0,0 0 0 0 0,0-1 0 0 0,-1 1 0 0 0,1 0 0 0 0,0 0 0 0 0,0-1 0 0 0,0 1 0 0 0,0 0 0 0 0,0 0 1 0 0,1 0-1 0 0,-1-1 0 0 0,0 1 0 0 0,0 0 0 0 0,0 0 0 0 0,1-1 0 0 0,-1 1 0 0 0,0 0 0 0 0,1 0 6 0 0,7 17-73 0 0,-8-16 67 0 0,0 0 0 0 0,1-1-1 0 0,-1 1 1 0 0,1 0 0 0 0,0-1 0 0 0,-1 1 0 0 0,1-1 0 0 0,0 1 0 0 0,0-1 0 0 0,0 0 0 0 0,0 1 0 0 0,0-1 0 0 0,0 0 0 0 0,0 0 0 0 0,0 1 0 0 0,1-1 0 0 0,-1 0 0 0 0,1 0 0 0 0,0 0 6 0 0,12 5-29 0 0,1-1 0 0 0,-1 0 0 0 0,1-1 0 0 0,0-1 0 0 0,11 2 29 0 0,24 5-28 0 0,-36-8 13 0 0,0 0 1 0 0,-1-1 0 0 0,1-1 0 0 0,0 0 0 0 0,0 0 0 0 0,0-2 0 0 0,-1 0 0 0 0,9-2 14 0 0,-3 1-12 0 0,0 0 1 0 0,0 2 0 0 0,17 0 11 0 0,-3 3-68 0 0,-13 0-854 0 0,-1-1 0 0 0,19-2 922 0 0,-6-2-9409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8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54 577 6824 0 0,'0'-1'97'0'0,"1"0"-1"0"0,-1 0 1 0 0,1 0 0 0 0,-1 1 0 0 0,1-1 0 0 0,-1 0 0 0 0,1 1 0 0 0,-1-1-1 0 0,1 0 1 0 0,0 1 0 0 0,-1-1 0 0 0,1 1 0 0 0,0-1 0 0 0,0 1 0 0 0,-1-1-1 0 0,2 1-96 0 0,-1-1 104 0 0,0 0 0 0 0,0 1 0 0 0,0-1 0 0 0,0 0-1 0 0,-1 1 1 0 0,1-1 0 0 0,0 0 0 0 0,0 0-1 0 0,0 0 1 0 0,-1 0 0 0 0,1 0 0 0 0,0 0 0 0 0,-1 0-1 0 0,1-1-103 0 0,1-2 136 0 0,-1 1-1 0 0,1-1 0 0 0,-1 0 0 0 0,0 0 1 0 0,0 0-1 0 0,-1 0 0 0 0,1 0 1 0 0,-1 0-1 0 0,0 0 0 0 0,0-1 0 0 0,-1 1 1 0 0,1 0-1 0 0,-1-2-135 0 0,-2-9 294 0 0,0-2-48 0 0,0 1 0 0 0,-1 0-1 0 0,-1 0 1 0 0,-1 0-246 0 0,-9-29 251 0 0,2 0-1 0 0,2-1 0 0 0,-2-26-250 0 0,12 64 36 0 0,-2-19 184 0 0,1 0 0 0 0,1-27-220 0 0,1 50 8 0 0,5-35 128 0 0,-5 38-129 0 0,0 0-1 0 0,0-1 1 0 0,1 1-1 0 0,-1 0 1 0 0,0 0-1 0 0,1-1 0 0 0,-1 1 1 0 0,1 0-1 0 0,0 0 1 0 0,-1 0-1 0 0,1 0 1 0 0,0 0-1 0 0,-1 0 1 0 0,1 0-1 0 0,0 0 1 0 0,0 0-1 0 0,0 0 1 0 0,0 0-1 0 0,0 1 1 0 0,0-1-1 0 0,0 0 0 0 0,0 1 1 0 0,0-1-1 0 0,0 1 1 0 0,1-1-1 0 0,-1 1 1 0 0,0-1-1 0 0,0 1-6 0 0,7-2 35 0 0,-7 2-31 0 0,0-1-1 0 0,-1 1 1 0 0,1 0-1 0 0,0-1 1 0 0,-1 1 0 0 0,1 0-1 0 0,0 0 1 0 0,-1 0-1 0 0,1 0 1 0 0,0 0-1 0 0,0 0 1 0 0,-1 0-1 0 0,1 0 1 0 0,0 0 0 0 0,-1 0-1 0 0,1 0 1 0 0,0 0-1 0 0,0 1 1 0 0,-1-1-1 0 0,1 0 1 0 0,0 0 0 0 0,-1 1-1 0 0,1-1 1 0 0,-1 0-1 0 0,1 1 1 0 0,0-1-1 0 0,-1 1 1 0 0,1-1-1 0 0,-1 1 1 0 0,1-1 0 0 0,-1 1-4 0 0,7 7 6 0 0,-1 0 1 0 0,0 1 0 0 0,0 0 0 0 0,-1 0 0 0 0,3 8-7 0 0,-1-4 1 0 0,0 0 1 0 0,0-1-1 0 0,3 2-1 0 0,69 79 90 0 0,-28-36 263 0 0,-45-49-285 0 0,0-1-1 0 0,1 0 1 0 0,0 0 0 0 0,0-1-1 0 0,1 0 1 0 0,0 0 0 0 0,0-1-1 0 0,1 0-67 0 0,-8-4 2 0 0,0-1 0 0 0,0 0 0 0 0,0 0 0 0 0,-1 0 0 0 0,1 1 0 0 0,0-1 0 0 0,0 0 0 0 0,0 0 0 0 0,0 0 0 0 0,-1-1 0 0 0,1 1 0 0 0,0 0 0 0 0,0 0 0 0 0,0 0 0 0 0,-1-1 0 0 0,1 1 0 0 0,0 0 0 0 0,0-1 0 0 0,0 1 0 0 0,-1 0-1 0 0,1-1 1 0 0,0 1 0 0 0,-1-1 0 0 0,1 0 0 0 0,-1 1 0 0 0,1-1 0 0 0,0 1 0 0 0,-1-1 0 0 0,1 0 0 0 0,-1 1 0 0 0,1-1 0 0 0,-1 0 0 0 0,0 0 0 0 0,1 0-2 0 0,13-35 86 0 0,-9 20-69 0 0,3-6-36 0 0,-2-1 0 0 0,0 0 1 0 0,-1-3 18 0 0,-2 7-18 0 0,2-1 1 0 0,0 1-1 0 0,1 0 0 0 0,1 0 1 0 0,1 0 17 0 0,-7 17-3 0 0,0 0 1 0 0,0 0-1 0 0,0 0 1 0 0,0 0-1 0 0,0 0 1 0 0,0 0-1 0 0,1 0 1 0 0,-1 0-1 0 0,1 1 1 0 0,0-1-1 0 0,-1 0 1 0 0,1 1-1 0 0,0-1 1 0 0,0 1 0 0 0,0 0-1 0 0,0 0 1 0 0,0 0-1 0 0,0 0 1 0 0,0 0-1 0 0,1 0 3 0 0,6 17-6 0 0,0 0 4 0 0,-1 1 1 0 0,-1-1 0 0 0,-1 2 0 0 0,0-1 0 0 0,-1 1-1 0 0,-1 0 1 0 0,2 17 1 0 0,-1-6-4 0 0,2 0 1 0 0,5 12 3 0 0,-2 4-14 0 0,-9-38 4 0 0,0 0-1 0 0,1 0 1 0 0,-1-1-1 0 0,1 1 1 0 0,1 0-1 0 0,0-1 1 0 0,0 1-1 0 0,2 3 11 0 0,36 64-62 0 0,-39-72-69 0 0,-1 0 1 0 0,1 0 0 0 0,0-1 0 0 0,0 1 0 0 0,0-1 0 0 0,-1 1 0 0 0,2-1 0 0 0,-1 0 0 0 0,0 0 0 0 0,0 0 0 0 0,0 0 0 0 0,0 0 0 0 0,1 0 0 0 0,-1 0 0 0 0,1-1 130 0 0,-2 0-9593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9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315 132 5720 0 0,'0'-5'256'0'0,"0"1"1"0"0,-1-1 0 0 0,1 0-1 0 0,-1 1 1 0 0,0-1-1 0 0,0 0 1 0 0,0 1-1 0 0,-1-1 1 0 0,0 1 0 0 0,0 0-1 0 0,0 0 1 0 0,0-1-1 0 0,0 1 1 0 0,-1 0-1 0 0,0 1 1 0 0,-1-3-257 0 0,0 7 282 0 0,1 0-1 0 0,0-1 1 0 0,0 2-1 0 0,0-1 1 0 0,0 0-1 0 0,0 0 1 0 0,-1 1-282 0 0,-21 18 34 0 0,2 1 1 0 0,0 1-1 0 0,2 1 1 0 0,0 1-1 0 0,2 1 1 0 0,0 0-1 0 0,2 1 1 0 0,-4 11-35 0 0,5-8 0 0 0,1 1 0 0 0,2 0 0 0 0,-6 19 0 0 0,16-38 1 0 0,1 1 0 0 0,0 0 0 0 0,1-1 0 0 0,0 1 0 0 0,0 0 0 0 0,2 5-1 0 0,-1-12 0 0 0,0-2 1 0 0,0-1 0 0 0,1 1-1 0 0,0-1 1 0 0,-1 0-1 0 0,1 0 1 0 0,0 1 0 0 0,0-1-1 0 0,0 0 1 0 0,0 0-1 0 0,1 0 1 0 0,-1 0 0 0 0,1 0-1 0 0,-1 0 1 0 0,1 0-1 0 0,-1-1 1 0 0,1 1 0 0 0,0-1-1 0 0,0 1 1 0 0,0-1-1 0 0,0 0 1 0 0,0 1 0 0 0,0-1-1 0 0,1 0 0 0 0,4 3 23 0 0,1-1 1 0 0,0 1-1 0 0,0-2 0 0 0,0 1 0 0 0,0-1 1 0 0,1 0-24 0 0,1-1 15 0 0,-1 0 0 0 0,1-1 0 0 0,0 0 0 0 0,0-1 0 0 0,-1 0 0 0 0,1 0 0 0 0,-1-1 0 0 0,1 0 1 0 0,-1-1-1 0 0,0 0 0 0 0,1-1 0 0 0,-1 0 0 0 0,-1 0 0 0 0,1-1 0 0 0,3-2-15 0 0,7-6 72 0 0,0 0 0 0 0,-1-1-1 0 0,-1-1 1 0 0,0 0 0 0 0,14-18-72 0 0,-20 19 74 0 0,0 0 0 0 0,-1 0 0 0 0,-1-1 0 0 0,-1 0 0 0 0,0 0 0 0 0,-1-1 0 0 0,0 0 0 0 0,-2-1 0 0 0,0 1 0 0 0,2-13-74 0 0,-4 13 45 0 0,0 1 0 0 0,-2-1 0 0 0,0 0 1 0 0,0 1-1 0 0,-1-1 0 0 0,-1 0 0 0 0,-1 1 1 0 0,-1-1-1 0 0,0 1 0 0 0,0-1 0 0 0,-5-10-45 0 0,-8-9 136 0 0,16 35-133 0 0,0 0 0 0 0,0 1 0 0 0,0-1 0 0 0,0 0 0 0 0,0 0 0 0 0,0 0 0 0 0,0 1 0 0 0,0-1 0 0 0,0 0 0 0 0,0 0 0 0 0,-1 0-1 0 0,1 0 1 0 0,0 0 0 0 0,0 1 0 0 0,0-1 0 0 0,0 0 0 0 0,0 0 0 0 0,0 0 0 0 0,-1 0 0 0 0,1 0 0 0 0,0 0 0 0 0,0 0 0 0 0,0 1 0 0 0,0-1 0 0 0,-1 0 0 0 0,1 0 0 0 0,0 0-1 0 0,0 0 1 0 0,0 0 0 0 0,0 0 0 0 0,-1 0 0 0 0,1 0 0 0 0,0 0 0 0 0,0 0 0 0 0,0 0 0 0 0,0 0 0 0 0,-1 0 0 0 0,1 0 0 0 0,0 0 0 0 0,0 0 0 0 0,0 0 0 0 0,-1 0 0 0 0,1 0-1 0 0,0 0 1 0 0,0-1 0 0 0,0 1 0 0 0,0 0 0 0 0,-1 0 0 0 0,1 0 0 0 0,0 0 0 0 0,0 0 0 0 0,0 0 0 0 0,0-1 0 0 0,0 1 0 0 0,0 0 0 0 0,0 0 0 0 0,-1 0 0 0 0,1 0-1 0 0,0 0 1 0 0,0-1 0 0 0,0 1 0 0 0,0 0 0 0 0,0 0 0 0 0,0 0 0 0 0,0 0 0 0 0,0-1 0 0 0,0 1 0 0 0,0 0-3 0 0,-7 12 178 0 0,6-8-182 0 0,1-1 0 0 0,0 0 1 0 0,0 0-1 0 0,0 1 0 0 0,1-1 1 0 0,-1 0-1 0 0,1 1 0 0 0,0 0 4 0 0,2 17-26 0 0,-2-14-5 0 0,1-1 0 0 0,-1 1 0 0 0,1 0-1 0 0,1-1 1 0 0,-1 1 0 0 0,1-1 0 0 0,0 0 0 0 0,0 0 0 0 0,1 0 0 0 0,0-1 0 0 0,0 1 0 0 0,1 0 31 0 0,12 19-209 0 0,20 27-178 0 0,-25-37 168 0 0,-1 1 1 0 0,0 0 0 0 0,4 9 218 0 0,6 15-455 0 0,-9-20 203 0 0,-2 1-1 0 0,-1 0 1 0 0,2 6 252 0 0,-7-16-123 0 0,1-1 0 0 0,0 1 1 0 0,0-1-1 0 0,1 0 123 0 0,-3-6-13 0 0,-1 1 0 0 0,0-1 0 0 0,0 0 0 0 0,-1 1 0 0 0,1 0 0 0 0,-1-1 0 0 0,0 1 1 0 0,0 0-1 0 0,0-1 0 0 0,-1 4 13 0 0,-5-124 825 0 0,2 75-274 0 0,1 0-1 0 0,2 1 1 0 0,2-1 0 0 0,2 0-1 0 0,2-7-550 0 0,-1 24 269 0 0,1 1-1 0 0,1-1 1 0 0,1 1-1 0 0,1 1 1 0 0,4-6-269 0 0,-12 24 57 0 0,2 1 1 0 0,-1 0-1 0 0,0 0 1 0 0,1 0-1 0 0,-1 0 1 0 0,1 1-1 0 0,0-1 1 0 0,0 1-1 0 0,0-1 1 0 0,0 1-1 0 0,1 0 1 0 0,-1 0-1 0 0,0 1 1 0 0,1-1-1 0 0,-1 1 1 0 0,1-1-1 0 0,0 1 1 0 0,-1 0-1 0 0,5 0-57 0 0,-1 0 95 0 0,0 0 0 0 0,1 0 0 0 0,-1 1-1 0 0,1 0 1 0 0,-1 1 0 0 0,0 0 0 0 0,1 0-1 0 0,-1 0 1 0 0,0 1 0 0 0,0 0-95 0 0,5 2 86 0 0,-8-3-80 0 0,1 0 0 0 0,-1 0 0 0 0,0 0 0 0 0,0 1 0 0 0,0 0 0 0 0,0-1 0 0 0,0 2 0 0 0,0-1 0 0 0,0 0 0 0 0,0 1 0 0 0,-1 0-1 0 0,1 0 1 0 0,-1 0 0 0 0,0 0 0 0 0,0 0 0 0 0,1 2-6 0 0,0 1 1 0 0,-1-1 0 0 0,0 1 1 0 0,0 0-1 0 0,0 1 0 0 0,0-1 0 0 0,-1 0 0 0 0,0 1 0 0 0,0 3-1 0 0,-1-5 1 0 0,-1 1-1 0 0,0 0 1 0 0,0-1-1 0 0,0 1 1 0 0,-1 0-1 0 0,0-1 1 0 0,0 1-1 0 0,0-1 1 0 0,-1 1-1 0 0,1-1 1 0 0,-1 0-1 0 0,-1 0 1 0 0,1 1-1 0 0,-1-1 1 0 0,-3 4-1 0 0,-1 2-92 0 0,-1 0 1 0 0,0-1-1 0 0,0 0 0 0 0,-1 0 1 0 0,0-1-1 0 0,-7 4 92 0 0,-34 33-810 0 0,46-42 738 0 0,0-1 0 0 0,0 1-1 0 0,0-1 1 0 0,0 1-1 0 0,1 0 1 0 0,0 0 0 0 0,-1 2 72 0 0,4-5-26 0 0,-1 0 0 0 0,0 0 0 0 0,0 0 0 0 0,1 0 0 0 0,-1 0 0 0 0,1 0 0 0 0,-1 0 0 0 0,1 0 0 0 0,-1 0 1 0 0,1 0-1 0 0,0 1 0 0 0,0-1 0 0 0,0 0 0 0 0,-1 0 0 0 0,1 0 0 0 0,0 1 0 0 0,0-1 0 0 0,0 0 1 0 0,1 0-1 0 0,-1 0 0 0 0,0 1 0 0 0,0-1 0 0 0,1 0 0 0 0,-1 0 0 0 0,1 0 0 0 0,-1 0 0 0 0,1 0 0 0 0,-1 0 1 0 0,1 0-1 0 0,0 0 0 0 0,-1 0 0 0 0,1 0 0 0 0,0 0 0 0 0,0 0 0 0 0,0 0 26 0 0,7 5-15 0 0,0-2-1 0 0,0 1 1 0 0,0-1 0 0 0,0 0-1 0 0,1-1 1 0 0,0 0-1 0 0,-1 0 1 0 0,1-1 0 0 0,0 0-1 0 0,6 0 16 0 0,9 1 171 0 0,0-1-1 0 0,0-2 1 0 0,12-1-171 0 0,14-5 454 0 0,7 1-94 0 0,-53 5-472 0 0,1 0-1 0 0,-1 0 1 0 0,0-1-1 0 0,1 0 1 0 0,-1 1-1 0 0,0-1 1 0 0,0-1-1 0 0,0 1 1 0 0,0-1-1 0 0,0 1 1 0 0,0-1-1 0 0,0 0 1 0 0,0-1-1 0 0,-1 1 1 0 0,1-1-1 0 0,1-1 113 0 0,-3 1-10582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9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368 1 7024 0 0,'-18'0'159'0'0,"12"-1"0"0"0,0 1 0 0 0,0 0 0 0 0,0 1 0 0 0,0-1 0 0 0,0 1 1 0 0,0 0-1 0 0,1 1 0 0 0,-2 0-159 0 0,-29 4 889 0 0,31-6-804 0 0,0 0-1 0 0,0 1 1 0 0,0 0-1 0 0,0 0 1 0 0,0 0-1 0 0,0 1 1 0 0,1-1-1 0 0,-3 2-84 0 0,6-2 6 0 0,-10 4 123 0 0,0 1 0 0 0,0 0 0 0 0,0 1 0 0 0,1 0-1 0 0,0 1 1 0 0,0 0 0 0 0,-7 9-129 0 0,5-6 26 0 0,2 2 0 0 0,-1 0 0 0 0,2 0 0 0 0,-1 0 0 0 0,2 1 0 0 0,0 1 0 0 0,1 0 0 0 0,-1 2-26 0 0,-4 11 41 0 0,8-18-18 0 0,0 1 0 0 0,0-1 0 0 0,0 1-1 0 0,2-1 1 0 0,-1 1 0 0 0,1 0 0 0 0,1 0 0 0 0,0 2-23 0 0,0 2 23 0 0,1-10-7 0 0,-1 0-1 0 0,1-1 1 0 0,0 1-1 0 0,1 0 1 0 0,-1 0 0 0 0,1 0-1 0 0,0 0 1 0 0,0 0-1 0 0,0 0 1 0 0,1-1 0 0 0,0 1-1 0 0,0-1 1 0 0,0 1-1 0 0,1 1-15 0 0,8 10 41 0 0,-7-9 6 0 0,1-1 1 0 0,-1 1-1 0 0,1-1 0 0 0,1 0 0 0 0,-1-1 1 0 0,1 1-1 0 0,0-1 0 0 0,0 0 0 0 0,1 0 1 0 0,0 0-48 0 0,15 4 89 0 0,1 0 1 0 0,0-1 0 0 0,0-1-1 0 0,0-1 1 0 0,1-1 0 0 0,0-1 0 0 0,20 1-90 0 0,-25-4 88 0 0,0 0 0 0 0,0-1 0 0 0,0-1 0 0 0,1-1 0 0 0,-1-1 0 0 0,-1 0 0 0 0,1-2 0 0 0,5-1-88 0 0,-21 4-171 0 0,0 1 0 0 0,-1 0 0 0 0,1-1 0 0 0,0 0 0 0 0,-1 1 0 0 0,1-1 0 0 0,-1 0 0 0 0,1-1 0 0 0,0 0 171 0 0,-2 2-8509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49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8536 0 0,'0'0'0'0'0,"0"0"0"0"0,0 4 0 0 0,8-2 624 0 0,-6-2 16 0 0,2 0 0 0 0,2 0-8 0 0,4 0-216 0 0,-2 0 8 0 0,-1-2-16 0 0,31-4 16 0 0,17-2-264 0 0,8 3 16 0 0,0-1-8 0 0,-4-6 0 0 0,0 0-168 0 0,2 2 0 0 0,12 4-10072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0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6224 0 0,'0'11'533'0'0,"0"-1"0"0"0,1 1 0 0 0,1-1 0 0 0,-1 0 0 0 0,2 0 0 0 0,2 9-533 0 0,-3-9 60 0 0,0-1 0 0 0,-1 1 0 0 0,0 0 0 0 0,0 0 0 0 0,-1-1-1 0 0,0 1 1 0 0,-1 4-60 0 0,0 0 14 0 0,1 1 1 0 0,0-1-1 0 0,1 3-14 0 0,2 2 0 0 0,0 1 1 0 0,-2 0 0 0 0,-1-1-1 0 0,-1 5 0 0 0,1-3 16 0 0,0 1 0 0 0,1-1 0 0 0,2 0-16 0 0,1 43 1723 0 0,-18-82-915 0 0,10-7-625 0 0,1 0 0 0 0,1-1 0 0 0,1 0-1 0 0,3-20-182 0 0,14-101 309 0 0,-8 86-134 0 0,-7 52-156 0 0,1 0 0 0 0,0 1 1 0 0,0-1-1 0 0,1 1 1 0 0,0-1-1 0 0,0 1 1 0 0,1 0-1 0 0,0 0 0 0 0,0 0 1 0 0,1 1-1 0 0,0-1 1 0 0,1 1-1 0 0,-1 0 0 0 0,2 0-19 0 0,-2 2 28 0 0,0 1 0 0 0,1-1 0 0 0,0 1 0 0 0,0 0-1 0 0,0 0 1 0 0,0 1 0 0 0,1-1 0 0 0,-1 1-1 0 0,1 1 1 0 0,0-1 0 0 0,0 1 0 0 0,0 1-1 0 0,0-1 1 0 0,0 1 0 0 0,0 0 0 0 0,0 1 0 0 0,4 0-28 0 0,0 0 75 0 0,1 0 1 0 0,0 1 0 0 0,0 0-1 0 0,-1 1 1 0 0,1 1 0 0 0,0 0-1 0 0,-1 0 1 0 0,0 1 0 0 0,0 1 0 0 0,0 0-1 0 0,-1 0 1 0 0,1 1 0 0 0,-1 0-1 0 0,-1 1 1 0 0,1 0 0 0 0,-1 1-1 0 0,0 0 1 0 0,1 2-76 0 0,-5-5 13 0 0,-1 0 1 0 0,0 1-1 0 0,0-1 0 0 0,0 1 0 0 0,-1 0 1 0 0,0 0-1 0 0,0 0 0 0 0,-1 0 0 0 0,0 0 1 0 0,0 1-1 0 0,0-1 0 0 0,-1 1 0 0 0,0 0 1 0 0,0-1-1 0 0,0 1 0 0 0,-1 0 0 0 0,0-1 1 0 0,0 1-1 0 0,-1 0 0 0 0,0-1 0 0 0,0 1 1 0 0,-1-1-1 0 0,0 1 0 0 0,0-1 0 0 0,0 1 1 0 0,-1-1-1 0 0,0 0 0 0 0,0 0 0 0 0,0-1 0 0 0,-3 4-12 0 0,3-5-11 0 0,-2 5-27 0 0,-1-1 0 0 0,0 1 0 0 0,-1-1 0 0 0,0 0 0 0 0,0-1 0 0 0,-1 0 0 0 0,0 0 0 0 0,0-1 0 0 0,-1 1 37 0 0,-16 10-152 0 0,22-14 128 0 0,-1 0 1 0 0,0 0 0 0 0,0-1 0 0 0,0 1 0 0 0,0-1 0 0 0,0 0 0 0 0,-1 0 0 0 0,-1 0 23 0 0,-2-1-102 0 0,7-5 3 0 0,1 3 94 0 0,0 0 1 0 0,1 0-1 0 0,-1 1 1 0 0,1-1-1 0 0,-1 0 0 0 0,1 1 1 0 0,0-1-1 0 0,-1 0 1 0 0,1 1-1 0 0,0-1 0 0 0,-1 1 1 0 0,1-1-1 0 0,0 1 1 0 0,0-1-1 0 0,0 0 5 0 0,10-2 8 0 0,1 0-1 0 0,-1 1 1 0 0,1 0 0 0 0,-1 1-1 0 0,1 0 1 0 0,-1 1-1 0 0,1 0 1 0 0,10 2-8 0 0,9-1 71 0 0,-14-1-30 0 0,4 0 61 0 0,0 0-1 0 0,11 3-101 0 0,-26-2 7 0 0,1 0-1 0 0,-1 0 0 0 0,0 1 0 0 0,0 0 1 0 0,0 0-1 0 0,0 1 0 0 0,0-1 0 0 0,0 1 1 0 0,-1 1-1 0 0,4 1-6 0 0,40 37 2 0 0,-44-37-8 0 0,0 0 0 0 0,-1-1 1 0 0,0 2-1 0 0,0-1 0 0 0,0 0 1 0 0,-1 1-1 0 0,0 0 0 0 0,0 0 1 0 0,0 1 5 0 0,-2-4-8 0 0,0 0 1 0 0,-1 0 0 0 0,0 0-1 0 0,0 0 1 0 0,0 0 0 0 0,0 0 0 0 0,0 0-1 0 0,0 0 1 0 0,-1 0 0 0 0,1 0-1 0 0,-1 0 1 0 0,0 0 0 0 0,0 0 0 0 0,0-1-1 0 0,0 1 1 0 0,-1 0 0 0 0,1 0-1 0 0,-1-1 1 0 0,0 1 7 0 0,-2 3-8 0 0,0-1-1 0 0,0 1 1 0 0,-1-1 0 0 0,1 0-1 0 0,-1 0 1 0 0,-1-1 0 0 0,1 1-1 0 0,-1-1 9 0 0,-11 7-9 0 0,0-1-1 0 0,0-1 1 0 0,-1 0-1 0 0,-1-1 1 0 0,0-1-1 0 0,0-1 0 0 0,0-1 1 0 0,0 0-1 0 0,-1-2 1 0 0,0 0-1 0 0,1-1 1 0 0,-1-1-1 0 0,-4-1 10 0 0,18 0-136 0 0,0-1 0 0 0,0 0 0 0 0,1 0 0 0 0,-1 0 0 0 0,0-1 0 0 0,1 0 0 0 0,-1 0 0 0 0,1 0-1 0 0,-1-1 1 0 0,1 0 0 0 0,0 0 0 0 0,0 0 0 0 0,0 0 0 0 0,0-1 0 0 0,-2-2 136 0 0,6 4-9477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8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13 4720 0 0,'-1'0'38'0'0,"1"0"1"0"0,0-1 0 0 0,0 1-1 0 0,0-1 1 0 0,0 1-1 0 0,0 0 1 0 0,0-1-1 0 0,0 1 1 0 0,0 0 0 0 0,0-1-1 0 0,0 1 1 0 0,0-1-1 0 0,0 1 1 0 0,0 0-1 0 0,0-1 1 0 0,0 1 0 0 0,0 0-1 0 0,0-1 1 0 0,1 1-1 0 0,-1-1 1 0 0,0 1-1 0 0,0 0 1 0 0,0-1 0 0 0,1 1-1 0 0,-1 0 1 0 0,0 0-1 0 0,0-1 1 0 0,1 1-1 0 0,-1 0 1 0 0,0 0 0 0 0,0-1-1 0 0,1 1 1 0 0,-1 0-1 0 0,0 0 1 0 0,1 0-1 0 0,-1-1 1 0 0,0 1 0 0 0,1 0-1 0 0,-1 0 1 0 0,1 0-1 0 0,-1 0 1 0 0,0 0-1 0 0,1 0 1 0 0,-1 0 0 0 0,0 0-1 0 0,1 0 1 0 0,-1 0-1 0 0,1 0 1 0 0,-1 0-1 0 0,0 0 1 0 0,1 0 0 0 0,-1 0-1 0 0,1 0 1 0 0,-1 0-39 0 0,4 1 597 0 0,-4 1-549 0 0,0 0 0 0 0,0 0 1 0 0,0 0-1 0 0,1 0 0 0 0,-1 0 0 0 0,0 0 1 0 0,1 0-1 0 0,0 0 0 0 0,-1 0 0 0 0,2 2-48 0 0,0 1 32 0 0,0 1 0 0 0,1 0 0 0 0,-2 0 0 0 0,1 0-1 0 0,-1 0 1 0 0,0 0 0 0 0,0 0 0 0 0,0 3-32 0 0,2 13 71 0 0,0 4 28 0 0,-1 0 0 0 0,0 0 0 0 0,-3 11-99 0 0,1-6 116 0 0,1-1 0 0 0,2 6-116 0 0,-1-11 244 0 0,-1 1-1 0 0,-1 1-243 0 0,1 23 393 0 0,0-45-326 0 0,-1-1 1 0 0,1 1-1 0 0,0-1 1 0 0,0 0-1 0 0,1 0 0 0 0,0 3-67 0 0,0-4 53 0 0,-1 1 0 0 0,0-1 0 0 0,0 1 0 0 0,0-1 0 0 0,0 1 0 0 0,-1-1 0 0 0,1 4-53 0 0,-1 39 774 0 0,2-31-475 0 0,-2-14-275 0 0,0 0 1 0 0,1 0-1 0 0,-1 0 1 0 0,0 0-1 0 0,0 0 1 0 0,0 0-1 0 0,0 0 1 0 0,0 0-1 0 0,0 0 0 0 0,0 0 1 0 0,0 0-1 0 0,0 0 1 0 0,0 0-1 0 0,0 0 1 0 0,-1 0-25 0 0,1-1 1 0 0,0 1 0 0 0,0 0 1 0 0,0-1-1 0 0,1 1 0 0 0,-1-1 1 0 0,0 1-1 0 0,0-1 0 0 0,0 1 1 0 0,1-1-1 0 0,-1 1 0 0 0,0 0 1 0 0,0-1-1 0 0,1 1 0 0 0,-1-1 1 0 0,0 0-1 0 0,1 1 0 0 0,-1-1 1 0 0,1 1-1 0 0,-1-1-1 0 0,0 0-8473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6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0,'2'0'241'0'0,"0"0"0"0"0,0 0 1 0 0,-1 1-1 0 0,1-1 0 0 0,0 0 1 0 0,0 1-1 0 0,-1 0 0 0 0,1-1 0 0 0,0 1 1 0 0,-1 0-1 0 0,1 0 0 0 0,-1 0 1 0 0,1 0-1 0 0,-1 0 0 0 0,0 0 1 0 0,1 0-1 0 0,-1 1-241 0 0,10 7 551 0 0,-7-5-447 0 0,0 0-1 0 0,0 1 1 0 0,-1 0-1 0 0,1 0 1 0 0,-1 0 0 0 0,0 0-1 0 0,0 0 1 0 0,1 6-104 0 0,7 10 14 0 0,-7-12-13 0 0,1 0 1 0 0,-2 1 0 0 0,1-1 0 0 0,-1 1 0 0 0,-1 0-1 0 0,0 0 1 0 0,0 1-2 0 0,11 41 58 0 0,-6-31-27 0 0,-1-7 15 0 0,-1 1-1 0 0,0 1 1 0 0,0 8-46 0 0,-4 0 74 0 0,-1-21-50 0 0,0 0 0 0 0,0 0 0 0 0,0 0 0 0 0,0 1 0 0 0,1-1 1 0 0,-1 0-1 0 0,1 0 0 0 0,-1 0 0 0 0,1 0 0 0 0,0 0 0 0 0,1 0 0 0 0,0 3-24 0 0,-1-5 14 0 0,0 1-1 0 0,0 0 1 0 0,0 0 0 0 0,-1 0-1 0 0,1 0 1 0 0,-1 0 0 0 0,1 0-1 0 0,-1 0 1 0 0,0 1 0 0 0,1-1-1 0 0,-1 0 1 0 0,-1 0 0 0 0,1 0-1 0 0,0 0 1 0 0,0 0 0 0 0,-1 0-1 0 0,1 0 1 0 0,-1 0 0 0 0,1 0-1 0 0,-2 1-13 0 0,-2 22 103 0 0,4-24-110 0 0,0-1-51 0 0,0 0-14 0 0,0 0 1 0 0,0 0-1626 0 0,0 0-6527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1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6928 0 0,'3'16'627'0'0,"5"6"1561"0"0,1 4-605 0 0,3 22-1078 0 0,-6-20-339 0 0,1-1 1 0 0,2 0-1 0 0,6 14-166 0 0,-6-24 167 0 0,-7-14-112 0 0,0 0-1 0 0,-1 0 0 0 0,0-1 0 0 0,1 1 0 0 0,-1 0 1 0 0,0 0-1 0 0,0 0 0 0 0,0 1 0 0 0,-1-1 1 0 0,1 3-55 0 0,-1-4 49 0 0,1 1 1 0 0,-1-1-1 0 0,1 1 1 0 0,0-1 0 0 0,-1 1-1 0 0,1-1 1 0 0,0 0-1 0 0,0 1 1 0 0,1-1 0 0 0,-1 0-1 0 0,0 0 1 0 0,1 0-1 0 0,-1 0 1 0 0,2 0-50 0 0,7 14-1362 0 0,-10-16-7474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1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0 551 7432 0 0,'1'0'23'0'0,"-1"0"-1"0"0,0 0 1 0 0,0 0 0 0 0,1 0-1 0 0,-1 0 1 0 0,0 0 0 0 0,1 0 0 0 0,-1 0-1 0 0,0 0 1 0 0,0 0 0 0 0,1 0 0 0 0,-1 0-1 0 0,0 0 1 0 0,0 0 0 0 0,1-1 0 0 0,-1 1-1 0 0,0 0 1 0 0,0 0 0 0 0,1 0 0 0 0,-1 0-1 0 0,0 0 1 0 0,0 0 0 0 0,1-1 0 0 0,-1 1-1 0 0,0 0 1 0 0,0 0 0 0 0,0 0 0 0 0,1-1-1 0 0,-1 1 1 0 0,0 0 0 0 0,0 0 0 0 0,0-1-1 0 0,0 1 1 0 0,0 0-23 0 0,1-1 28 0 0,-1 1 0 0 0,0 0 0 0 0,0 0 0 0 0,0-1 0 0 0,0 1 1 0 0,1 0-1 0 0,-1 0 0 0 0,0-1 0 0 0,0 1 0 0 0,0 0 0 0 0,1 0 0 0 0,-1 0 0 0 0,0-1 0 0 0,0 1 0 0 0,1 0 0 0 0,-1 0 0 0 0,0 0 0 0 0,1 0 1 0 0,-1 0-1 0 0,0-1 0 0 0,1 1 0 0 0,-1 0 0 0 0,0 0 0 0 0,1 0 0 0 0,-1 0 0 0 0,0 0 0 0 0,0 0 0 0 0,1 0 0 0 0,-1 0 0 0 0,0 0 0 0 0,1 0 1 0 0,-1 0-1 0 0,0 1 0 0 0,1-1-28 0 0,3-20 1080 0 0,4 2-740 0 0,-1 0 0 0 0,0 0 0 0 0,-2-1 1 0 0,0 0-1 0 0,2-17-340 0 0,1-28 900 0 0,-3-6-900 0 0,-4 67 47 0 0,-2-29 242 0 0,1 26-171 0 0,0 0 0 0 0,0 0 0 0 0,0 0 1 0 0,0 0-1 0 0,1 0 0 0 0,0 0 0 0 0,1 0 1 0 0,-1 0-1 0 0,1-1-118 0 0,2-1 303 0 0,0 1-1 0 0,0-1 1 0 0,1 1 0 0 0,0 0 0 0 0,3-4-303 0 0,-7 9 77 0 0,0 1-29 0 0,0 1 0 0 0,0-1 1 0 0,0 1-1 0 0,-1-1 0 0 0,1 1 1 0 0,0-1-1 0 0,0 1 1 0 0,0-1-1 0 0,0 1 0 0 0,0 0 1 0 0,0 0-1 0 0,0-1 1 0 0,0 1-1 0 0,0 0 0 0 0,0 0 1 0 0,0 0-1 0 0,0 0 1 0 0,0 0-1 0 0,0 1 0 0 0,0-1 1 0 0,0 0-1 0 0,0 0 1 0 0,0 1-1 0 0,0-1 0 0 0,0 0 1 0 0,0 1-1 0 0,0-1 0 0 0,0 1 1 0 0,1 0-49 0 0,32 19 51 0 0,-26-14 6 0 0,7 4-53 0 0,0 1 0 0 0,-1 1 0 0 0,-1 0 0 0 0,1 1 0 0 0,-2 0 0 0 0,0 1 0 0 0,-1 0 0 0 0,0 1 0 0 0,-1 1 0 0 0,-1-1 0 0 0,0 1 0 0 0,3 10-4 0 0,-10-21 4 0 0,1-1-1 0 0,0 1 0 0 0,0-1 1 0 0,1 0-1 0 0,-1 1 0 0 0,1-1 0 0 0,0-1 1 0 0,0 1-1 0 0,4 2-3 0 0,43 29 82 0 0,-38-27-19 0 0,31 15 244 0 0,-42-21-291 0 0,1-1-1 0 0,0 0 0 0 0,0-1 1 0 0,-1 1-1 0 0,1 0 0 0 0,0-1 0 0 0,0 1 1 0 0,0-1-1 0 0,0 0 0 0 0,0 0 1 0 0,0 0-1 0 0,-1-1 0 0 0,1 1 0 0 0,2-1-15 0 0,-4-1 19 0 0,1 0 0 0 0,0 1-1 0 0,-1-1 1 0 0,1-1 0 0 0,-1 1-1 0 0,1 0 1 0 0,-1 0 0 0 0,0 0-1 0 0,0-1 1 0 0,1 0-19 0 0,2-14 42 0 0,-2 10-24 0 0,-1 1 1 0 0,0 0 0 0 0,0-1-1 0 0,0 1 1 0 0,0-5-19 0 0,4-50 53 0 0,-2 44-38 0 0,-2-1-1 0 0,0 0 1 0 0,-1-10-15 0 0,0 13 14 0 0,0-1-1 0 0,2 1 1 0 0,-1-1 0 0 0,2 1-1 0 0,0 0 1 0 0,1 0 0 0 0,0 0-1 0 0,4-7-13 0 0,-5 16 1 0 0,0 0 0 0 0,0 0 0 0 0,0 0 0 0 0,1 1 0 0 0,0-1 0 0 0,0 0-1 0 0,-2 5 0 0 0,-1-1 1 0 0,1 0-1 0 0,0 0 0 0 0,0 1 0 0 0,0-1 0 0 0,0 1 1 0 0,0-1-1 0 0,0 1 0 0 0,1 0 0 0 0,-1 0 1 0 0,0 0-1 0 0,1 0 0 0 0,-1 0 0 0 0,0 1 1 0 0,1-1-1 0 0,1 0 0 0 0,28-4 52 0 0,-24 4-540 0 0,-1 0 0 0 0,1 0 1 0 0,-1 0-1 0 0,1 1 0 0 0,3 0 488 0 0,8 3-11606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1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1 484 8936 0 0,'0'20'1962'0'0,"0"-14"-592"0"0,0-14-702 0 0,15-8-6 0 0,-9 0-453 0 0,0 1-1 0 0,-2-1 1 0 0,0 0 0 0 0,0-1-1 0 0,-1-9-208 0 0,5-14 260 0 0,2-13 138 0 0,-4 17 69 0 0,2 0 1 0 0,1 1-1 0 0,12-26-467 0 0,25-22 900 0 0,-45 81-865 0 0,-1 0 1 0 0,1 0-1 0 0,1 0 0 0 0,-1 0 1 0 0,0 0-1 0 0,0 1 0 0 0,1-1 1 0 0,-1 0-1 0 0,1 1 0 0 0,0-1 1 0 0,-1 1-1 0 0,1-1 1 0 0,0 1-1 0 0,0 0 0 0 0,0 0 1 0 0,0 0-1 0 0,0 0 0 0 0,0 0 1 0 0,1 0-36 0 0,3-1 69 0 0,1 1 0 0 0,-1 0 1 0 0,0 0-1 0 0,0 0 0 0 0,0 1 1 0 0,2 0-70 0 0,-7 1 4 0 0,0 0 0 0 0,1-1 0 0 0,-1 1 1 0 0,0 0-1 0 0,0 0 0 0 0,0 0 0 0 0,0-1 0 0 0,-1 1 1 0 0,1 0-1 0 0,0 1 0 0 0,0-1 0 0 0,-1 0 0 0 0,1 0 1 0 0,0 0-1 0 0,-1 0 0 0 0,1 0 0 0 0,-1 1 0 0 0,1-1 1 0 0,-1 1-5 0 0,8 13 0 0 0,0-6 2 0 0,0 0 0 0 0,-1 0 0 0 0,-1 1 0 0 0,1 0 0 0 0,-2 0 0 0 0,3 5-2 0 0,26 67 2 0 0,-31-74-3 0 0,18 32-4 0 0,-16-31-7 0 0,0 0 1 0 0,0 0-1 0 0,2 9 12 0 0,-5-15-18 0 0,-1 0 0 0 0,1 0 0 0 0,0 0-1 0 0,-1 0 1 0 0,1-1 0 0 0,1 1 0 0 0,-1 0 0 0 0,0-1-1 0 0,0 0 1 0 0,1 1 0 0 0,2 0 18 0 0,13 16-176 0 0,-16-7 150 0 0,-2-9-2526 0 0,0-3-8732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2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1 509 10152 0 0,'0'-2'119'0'0,"0"1"1"0"0,0-1-1 0 0,0 1 1 0 0,0-1-1 0 0,0 1 1 0 0,0-1-1 0 0,1 0 1 0 0,-1 1-1 0 0,1-1 1 0 0,-1 1 0 0 0,1 0-1 0 0,-1-1 1 0 0,1 1-1 0 0,0-1 1 0 0,-1 1-1 0 0,1 0 1 0 0,0 0-1 0 0,0-1 1 0 0,0 1-1 0 0,0 0 1 0 0,0 0-1 0 0,1 0 1 0 0,-1 0-1 0 0,0 0 1 0 0,0 0 0 0 0,1 0-1 0 0,-1 1 1 0 0,0-1-1 0 0,1 0 1 0 0,-1 1-1 0 0,1-1 1 0 0,-1 1-1 0 0,2-1-119 0 0,10-5 97 0 0,29-17 355 0 0,40-30-452 0 0,-54 34-16 0 0,0 1 1 0 0,1 1-1 0 0,1 1 0 0 0,0 2 0 0 0,13-4 16 0 0,-16 9-6 0 0,1 1 0 0 0,0 1 1 0 0,6 1 5 0 0,-22 4-49 0 0,0 1 0 0 0,0 1 1 0 0,0 0-1 0 0,0 0 0 0 0,0 1 0 0 0,0 1 1 0 0,0 0-1 0 0,0 0 0 0 0,0 2 49 0 0,-5-2-118 0 0,-1 0-1 0 0,1-1 0 0 0,-1 0 1 0 0,1 0-1 0 0,-1 0 0 0 0,2-1 119 0 0,-1 22-457 0 0,-6-20 440 0 0,1 1 0 0 0,-1-1 0 0 0,0 0 0 0 0,0 0 0 0 0,0 1 0 0 0,0-1 0 0 0,0 1-1 0 0,0-1 1 0 0,0 1 0 0 0,-1-1 0 0 0,1 1 0 0 0,-1-1 0 0 0,0 1 0 0 0,0-1 0 0 0,0 1 0 0 0,0 0 0 0 0,0-1 0 0 0,-1 3 17 0 0,2 22-60 0 0,7 17 230 0 0,14 40-170 0 0,-19-57 148 0 0,-3-25-125 0 0,0 1 0 0 0,0 0 1 0 0,0 0-1 0 0,1-1 0 0 0,-1 1 0 0 0,1 0 0 0 0,-1-1 0 0 0,1 1 0 0 0,0 0 1 0 0,0-1-1 0 0,0 1 0 0 0,0-1 0 0 0,1 2-23 0 0,12 21 368 0 0,-14-25-339 0 0,0 0 1 0 0,0-1-1 0 0,0 1 0 0 0,0 0 0 0 0,0 0 1 0 0,0 0-1 0 0,0 0 0 0 0,0 0 1 0 0,0 0-1 0 0,0 0 0 0 0,0-1 1 0 0,0 1-1 0 0,0 0 0 0 0,0 0 1 0 0,0 0-1 0 0,1 0 0 0 0,-1 0 0 0 0,0 0 1 0 0,0 0-1 0 0,0 0 0 0 0,0 0 1 0 0,0 0-1 0 0,0 0 0 0 0,0 0 1 0 0,0 0-1 0 0,1-1 0 0 0,-1 1 1 0 0,0 0-1 0 0,0 0 0 0 0,0 0 0 0 0,0 0 1 0 0,0 0-1 0 0,0 0 0 0 0,0 0 1 0 0,1 0-1 0 0,-1 0 0 0 0,0 0 1 0 0,0 0-1 0 0,0 0 0 0 0,0 1 1 0 0,0-1-30 0 0,-1-10 275 0 0,1-6 71 0 0,-2 0 0 0 0,0 0-1 0 0,-3-8-345 0 0,2 8 122 0 0,1-1 0 0 0,0 1 0 0 0,1-9-122 0 0,0-18 64 0 0,-1 26-15 0 0,2-1 1 0 0,0 0-1 0 0,1 0 1 0 0,1 1-1 0 0,1-1 1 0 0,0 1-1 0 0,1 0 1 0 0,2-3-50 0 0,2-2 77 0 0,1 0 0 0 0,1 0 1 0 0,1 1-1 0 0,10-14-77 0 0,-16 28 2 0 0,1 0-1 0 0,0 0 1 0 0,0 0-1 0 0,0 1 1 0 0,1 0-1 0 0,0 0 1 0 0,0 1-1 0 0,0 0 1 0 0,1 0-1 0 0,0 0 1 0 0,0 1-1 0 0,0 0 1 0 0,0 1-1 0 0,1 0-1 0 0,7-3 5 0 0,0 2-1 0 0,0 0 1 0 0,1 0-1 0 0,-1 2 1 0 0,1 0-1 0 0,6 1-4 0 0,-19 1-1 0 0,0 0-1 0 0,0 1 0 0 0,0 0 1 0 0,0 0-1 0 0,-1 0 1 0 0,1 1-1 0 0,1 0 2 0 0,15 4-41 0 0,-18-5 34 0 0,0-1 1 0 0,0 1-1 0 0,0-1 0 0 0,0 1 0 0 0,-1 0 0 0 0,1 0 1 0 0,0 0-1 0 0,-1 0 0 0 0,1 0 0 0 0,0 0 1 0 0,-1 0-1 0 0,1 0 0 0 0,-1 1 0 0 0,0-1 0 0 0,1 1 1 0 0,-1-1-1 0 0,0 1 0 0 0,0-1 0 0 0,0 1 0 0 0,0 0 1 0 0,0 0-1 0 0,0-1 0 0 0,0 1 0 0 0,-1 0 1 0 0,1 0-1 0 0,-1 0 7 0 0,2 2-5 0 0,0 1-8 0 0,-2-5 9 0 0,1 1 0 0 0,-1-1 0 0 0,0 1 0 0 0,0-1 0 0 0,1 1 0 0 0,-1-1 0 0 0,0 1 1 0 0,0-1-1 0 0,0 1 0 0 0,0-1 0 0 0,0 1 0 0 0,1-1 0 0 0,-1 1 0 0 0,0 0 0 0 0,0-1 0 0 0,0 1 0 0 0,-1-1 0 0 0,1 1 0 0 0,0-1 0 0 0,0 1 1 0 0,0 0-1 0 0,0-1 0 0 0,0 1 0 0 0,-1-1 0 0 0,1 1 0 0 0,0-1 4 0 0,-3 8-28 0 0,-1 1 24 0 0,0 0 0 0 0,0 0 0 0 0,-1 0 0 0 0,0-1 0 0 0,-1 0 0 0 0,1 0 0 0 0,-1-1 0 0 0,-1 1 4 0 0,-59 56 0 0 0,48-47-1 0 0,0-4 11 0 0,16-11 1 0 0,-1 0 0 0 0,0 0 0 0 0,0 0 1 0 0,1 0-1 0 0,0 1 0 0 0,-1-1 0 0 0,1 0 1 0 0,0 1-1 0 0,0 0 0 0 0,0-1 0 0 0,-1 4-11 0 0,-5 10 179 0 0,6-14-119 0 0,1 0 0 0 0,0 0 0 0 0,0 1 0 0 0,0-1 0 0 0,0 1 0 0 0,0-1 1 0 0,0 0-1 0 0,1 1 0 0 0,-1-1 0 0 0,1 1 0 0 0,0-1 0 0 0,0 1 0 0 0,-1 0-60 0 0,1-2 8 0 0,0 1 0 0 0,0 0-1 0 0,0 0 1 0 0,1 0 0 0 0,-1-1 0 0 0,0 1-1 0 0,1 0 1 0 0,-1 0 0 0 0,1 0-1 0 0,-1-1 1 0 0,1 1 0 0 0,0 0 0 0 0,0-1-1 0 0,-1 1 1 0 0,1-1 0 0 0,1 1-8 0 0,0 0 3 0 0,1 0-1 0 0,-1 0 1 0 0,1 0 0 0 0,0 0-1 0 0,0-1 1 0 0,0 1 0 0 0,2 0-3 0 0,0 1 9 0 0,21 13 71 0 0,-20-12-58 0 0,0-1-1 0 0,-1 1 1 0 0,2-1 0 0 0,-1 0 0 0 0,0 0 0 0 0,1-1-22 0 0,17 5 28 0 0,-1-1 0 0 0,2-1 0 0 0,-1-2 0 0 0,0 0 0 0 0,18-1-28 0 0,-9-2 154 0 0,28-4-154 0 0,-51 3-381 0 0,0-1 0 0 0,0 0 0 0 0,0 0 0 0 0,0-2 1 0 0,-1 1-1 0 0,1-1 0 0 0,6-3 381 0 0,-12 5-11389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3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8240 0 0,'9'11'280'0'0,"-9"-11"-238"0"0,1 1-1 0 0,0 0 0 0 0,0 0 0 0 0,0 0 0 0 0,0 0 1 0 0,-1 0-1 0 0,1 0 0 0 0,0 0 0 0 0,-1 0 0 0 0,1 0 0 0 0,-1 0 1 0 0,1 1-1 0 0,-1-1 0 0 0,0 1-41 0 0,4 9 136 0 0,1 0 0 0 0,0 0 1 0 0,0-1-1 0 0,1 0 0 0 0,0 0 0 0 0,1 0 0 0 0,4 4-136 0 0,17 20 186 0 0,12 9-186 0 0,-31-33 0 0 0,-3-5 3 0 0,0 1-1 0 0,1-1 1 0 0,-1 0 0 0 0,1-1 0 0 0,0 0 0 0 0,3 2-3 0 0,-2-2 16 0 0,1 1 1 0 0,-2 0 0 0 0,1 0 0 0 0,1 2-17 0 0,-7-5 37 0 0,0-1 1 0 0,1 1 0 0 0,-1-1-1 0 0,0 0 1 0 0,1 0-1 0 0,-1 0 1 0 0,1-1 0 0 0,-1 1-1 0 0,1 0 1 0 0,-1-1-1 0 0,1 0 1 0 0,-1 1 0 0 0,1-1-1 0 0,-1 0 1 0 0,1 0 0 0 0,0-1-1 0 0,-1 1 1 0 0,1-1-1 0 0,-1 1 1 0 0,1-1 0 0 0,-1 0-1 0 0,0 1 1 0 0,1-1-1 0 0,-1-1 1 0 0,0 1 0 0 0,1 0-1 0 0,-1 0 1 0 0,0-1 0 0 0,0 0-1 0 0,0 1 1 0 0,0-1-1 0 0,0 0 1 0 0,1-1-38 0 0,0-3-61 0 0,0 0-1 0 0,0 0 1 0 0,0 0-1 0 0,-1 0 1 0 0,0-1-1 0 0,0 1 1 0 0,-1 0-1 0 0,0-1 1 0 0,1-5 61 0 0,-2 9-7864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3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7024 0 0,'5'7'-30'0'0,"-4"-6"40"0"0,-1 0 0 0 0,1 0 0 0 0,-1-1 0 0 0,1 1 0 0 0,-1 0 0 0 0,1 0 1 0 0,-1 0-1 0 0,1 0 0 0 0,-1-1 0 0 0,0 1 0 0 0,0 0 0 0 0,1 0 0 0 0,-1 0 0 0 0,0 0 0 0 0,0 0 1 0 0,0 0-1 0 0,0 0 0 0 0,0 0-10 0 0,8 60 1242 0 0,-5-38-927 0 0,0 1 1 0 0,-1 10-316 0 0,-2 41 760 0 0,0-75-7761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3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 5520 0 0,'-1'3'209'0'0,"1"0"1"0"0,-1 0 0 0 0,1 0-1 0 0,-1 0 1 0 0,0 0-1 0 0,0 0 1 0 0,-1 0-1 0 0,1-1 1 0 0,0 1-1 0 0,-1 0 1 0 0,-1 1-210 0 0,1-1 235 0 0,1-1 0 0 0,-1 1 0 0 0,0 0 0 0 0,1 0 0 0 0,0 0-1 0 0,0 0 1 0 0,0 0 0 0 0,0 0 0 0 0,0 0 0 0 0,1 0 0 0 0,-1 2-235 0 0,-9 169 2001 0 0,10-149-1993 0 0,-1-19-6 0 0,0 1-1 0 0,1-1 0 0 0,0 1 1 0 0,1-1-1 0 0,-1 1 0 0 0,1-1 1 0 0,0 1-1 0 0,1-1 0 0 0,0 0 1 0 0,0 1-1 0 0,1 2-1 0 0,2 2 20 0 0,0 0 1 0 0,-1 1-1 0 0,-1-1 0 0 0,0 1 1 0 0,-1 0-1 0 0,0 0 1 0 0,0 6-21 0 0,4 0 151 0 0,-5-17-72 0 0,-1 1 0 0 0,1 0 0 0 0,0 0 0 0 0,0 0-1 0 0,-1 0 1 0 0,1 0 0 0 0,-1 0 0 0 0,0 0 0 0 0,0 1 0 0 0,1-1-79 0 0,-1-1-49 0 0,0 0 1 0 0,0 0 0 0 0,1 0-1 0 0,-1 0 1 0 0,1 0-1 0 0,-1 0 1 0 0,1 0 0 0 0,-1 0-1 0 0,1 0 1 0 0,-1 0 0 0 0,1 0-1 0 0,0 0 1 0 0,-1 0 0 0 0,1-1-1 0 0,0 1 1 0 0,0 0-1 0 0,0-1 1 0 0,0 1 0 0 0,0-1-1 0 0,0 1 1 0 0,0 0 48 0 0,-1-1-326 0 0,1 1-8376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4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1 476 8744 0 0,'1'-17'359'0'0,"5"-7"1030"0"0,-4 18-998 0 0,0 0-1 0 0,0 0 1 0 0,-1 0-1 0 0,0-1 1 0 0,0-5-391 0 0,4-60 604 0 0,-2 48-421 0 0,-1 0 1 0 0,-1-9-184 0 0,-1-3 322 0 0,2 0 1 0 0,5-27-323 0 0,-5 50 91 0 0,1-49 269 0 0,-2 61-352 0 0,-1 0 1 0 0,0 0 0 0 0,0 0 0 0 0,1 0 0 0 0,-1 0 0 0 0,0 1 0 0 0,1-1 0 0 0,-1 0 0 0 0,1 0 0 0 0,-1 0-1 0 0,1 0 1 0 0,-1 1 0 0 0,1-1 0 0 0,0 0 0 0 0,-1 0 0 0 0,1 1 0 0 0,0-1 0 0 0,0 0 0 0 0,0 1-1 0 0,-1-1 1 0 0,1 1 0 0 0,0-1 0 0 0,0 1 0 0 0,0 0 0 0 0,0-1 0 0 0,0 1-9 0 0,9-6 378 0 0,-9 3-265 0 0,-1 3-112 0 0,1 0 0 0 0,0 0 0 0 0,-1 0 0 0 0,1 0 0 0 0,-1 0 0 0 0,1 0 0 0 0,0 0 0 0 0,-1 0 0 0 0,1 0 0 0 0,-1 0 0 0 0,1 0 0 0 0,0 0 0 0 0,-1 0 0 0 0,1 1 0 0 0,-1-1 0 0 0,1 0 0 0 0,-1 0 0 0 0,1 1 0 0 0,-1-1 0 0 0,1 0-1 0 0,-1 1 1 0 0,1-1 0 0 0,-1 1 0 0 0,1-1 0 0 0,-1 0 0 0 0,1 1 0 0 0,-1-1 0 0 0,0 1 0 0 0,1 0-1 0 0,23 43-40 0 0,10 9 40 0 0,-6-7-30 0 0,42 66-49 0 0,-63-101 72 0 0,0 0 1 0 0,1-1-1 0 0,1 0 1 0 0,0 0-1 0 0,0-1 0 0 0,1-1 1 0 0,0 1-1 0 0,0-1 1 0 0,1-1-1 0 0,0 0 1 0 0,1-1-1 0 0,-1 0 0 0 0,1-1 1 0 0,0 0-1 0 0,11 3 7 0 0,-21-8-2 0 0,-1 1-1 0 0,1-1 1 0 0,0 0-1 0 0,0 0 1 0 0,0 0-1 0 0,-1 0 1 0 0,1 0-1 0 0,0 0 1 0 0,0-1-1 0 0,0 1 1 0 0,-1-1-1 0 0,1 1 1 0 0,0-1-1 0 0,0 1 1 0 0,-1-1-1 0 0,1 0 1 0 0,0 0-1 0 0,-1 0 0 0 0,2-1 3 0 0,13-6-14 0 0,-15 7 14 0 0,1 0 1 0 0,-1 0-1 0 0,1-1 1 0 0,-1 1 0 0 0,0 0-1 0 0,0-1 1 0 0,1 1 0 0 0,-1-1-1 0 0,0 1 1 0 0,0-1 0 0 0,-1 1-1 0 0,1-1 1 0 0,0 0 0 0 0,-1 1-1 0 0,1-1 1 0 0,0 0-1 0 0,4-10 6 0 0,-2 7 18 0 0,-1-1 0 0 0,1 0 0 0 0,-1 1 0 0 0,0-1 0 0 0,-1 0 0 0 0,1-1 0 0 0,-1 1 0 0 0,0 0 0 0 0,-1 0 0 0 0,1 0 0 0 0,-1-1 0 0 0,-1 1 0 0 0,1 0 0 0 0,-1-1-24 0 0,-2-10 106 0 0,0 1-1 0 0,-2-1 1 0 0,0 1-1 0 0,-4-8-105 0 0,8 21 24 0 0,-1-1-1 0 0,0 1 0 0 0,0 0 1 0 0,0 0-1 0 0,-1 0 1 0 0,1 0-1 0 0,-1 1 1 0 0,0-1-24 0 0,1 1 31 0 0,0 1 0 0 0,1-1 1 0 0,-1 0-1 0 0,0 1 0 0 0,1-1 1 0 0,-1 0-1 0 0,1 0 1 0 0,0 0-1 0 0,0 0 0 0 0,0 0 1 0 0,0-1-1 0 0,0 1 0 0 0,0 0 1 0 0,0 0-1 0 0,1-1 1 0 0,-1 0-32 0 0,-3-16-1432 0 0,4 18-9272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4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1 187 7936 0 0,'0'1'34'0'0,"0"0"0"0"0,0 0 0 0 0,0-1 0 0 0,0 1 0 0 0,0 0 0 0 0,1 0 0 0 0,-1-1 0 0 0,0 1 0 0 0,0 0 0 0 0,1-1 0 0 0,-1 1 0 0 0,1 0-1 0 0,-1-1 1 0 0,0 1 0 0 0,1 0 0 0 0,-1-1 0 0 0,1 1 0 0 0,-1-1 0 0 0,1 1 0 0 0,0-1-34 0 0,0 1 58 0 0,-1 0 0 0 0,1-1 0 0 0,0 1 0 0 0,0 0 0 0 0,-1 0 0 0 0,1 0-1 0 0,-1-1 1 0 0,1 1 0 0 0,-1 0 0 0 0,1 0 0 0 0,-1 0 0 0 0,1 0 0 0 0,-1 0 0 0 0,0 0-1 0 0,0 0 1 0 0,1 0 0 0 0,-1 0 0 0 0,0 1-58 0 0,7 54 1766 0 0,5 11-1766 0 0,-8-45 219 0 0,-1-9-207 0 0,1-1 0 0 0,0 0 0 0 0,0 0 0 0 0,1 0 0 0 0,3 3-12 0 0,7 19 43 0 0,-10-16 17 0 0,-5-16-37 0 0,0 1 0 0 0,1-1 0 0 0,0 0 0 0 0,-1 1 0 0 0,1-1 0 0 0,0 0-1 0 0,0 1 1 0 0,0-1 0 0 0,1 0 0 0 0,-1 0-23 0 0,11 22 379 0 0,-8-13 1400 0 0,-8-23-1711 0 0,1 0 0 0 0,0 0 1 0 0,1 0-1 0 0,0-1 0 0 0,1 1 1 0 0,0 0-1 0 0,2-11-68 0 0,-2-13 50 0 0,-1-12 91 0 0,2-1 0 0 0,5-23-141 0 0,-3 48 105 0 0,2 1 0 0 0,1 0 0 0 0,0 1 0 0 0,2-1 0 0 0,0 1 0 0 0,3-2-105 0 0,-7 18 37 0 0,0 1 1 0 0,0 0 0 0 0,1 1-1 0 0,-1-1 1 0 0,1 1 0 0 0,0-1 0 0 0,0 1-1 0 0,1 0 1 0 0,-1 1 0 0 0,1-1-1 0 0,0 1 1 0 0,0 0 0 0 0,0 0 0 0 0,0 0-1 0 0,0 1 1 0 0,1 0 0 0 0,3-2-38 0 0,3 0 116 0 0,-10 3-101 0 0,-1 0-1 0 0,0 1 1 0 0,1-1-1 0 0,-1 1 1 0 0,1-1-1 0 0,-1 1 0 0 0,1 0 1 0 0,-1-1-1 0 0,1 1 1 0 0,-1 0-1 0 0,1 0 1 0 0,-1 0-1 0 0,1 0 1 0 0,-1 0-1 0 0,1 1 0 0 0,-1-1 1 0 0,1 0-1 0 0,-1 1 1 0 0,1-1-1 0 0,0 1-14 0 0,7 3 41 0 0,-4-3-25 0 0,0 1 1 0 0,0 0-1 0 0,0 0 0 0 0,0 0 1 0 0,-1 1-1 0 0,1-1 1 0 0,-1 1-1 0 0,0 0 1 0 0,0 0-1 0 0,0 1 1 0 0,0-1-1 0 0,0 1 0 0 0,-1 0 1 0 0,1 0-1 0 0,-1 0 1 0 0,0 1-1 0 0,0 0-16 0 0,7 13 11 0 0,-3-5 7 0 0,-1 0 0 0 0,0 0-1 0 0,0 3-17 0 0,-5-12 3 0 0,0-1-1 0 0,0 0 0 0 0,0 1 0 0 0,-1-1 0 0 0,1 0 1 0 0,-1 1-1 0 0,0-1 0 0 0,0 1 0 0 0,0-1 0 0 0,0 1 1 0 0,-1-1-1 0 0,1 0 0 0 0,-1 1 0 0 0,0-1 0 0 0,0 2-2 0 0,-21 18 7 0 0,20-21-6 0 0,1-1 0 0 0,-1 1 1 0 0,0 0-1 0 0,0-1 0 0 0,0 1 0 0 0,0-1 0 0 0,0 0 1 0 0,0 1-1 0 0,0-1 0 0 0,-1 0 0 0 0,1 0 0 0 0,0 0 0 0 0,0-1 1 0 0,-3 1-2 0 0,-37 6 7 0 0,27-5-4 0 0,15-2-3 0 0,-53 3 49 0 0,51-3-42 0 0,-1 0-1 0 0,1 0 1 0 0,-1 0 0 0 0,1-1-1 0 0,-1 1 1 0 0,1-1-1 0 0,0 1 1 0 0,-1-1 0 0 0,1 0-1 0 0,0 0 1 0 0,0 0-1 0 0,0 0 1 0 0,-1 0-1 0 0,1-1 1 0 0,0 1 0 0 0,1-1-1 0 0,-1 1 1 0 0,0-1-1 0 0,-1-1-6 0 0,2-4-2131 0 0,1 6-8705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4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0 7632 0 0,'0'5'108'0'0,"-1"0"1"0"0,0 0 0 0 0,0 0-1 0 0,0 0 1 0 0,-1 0 0 0 0,1 0-1 0 0,-2 2-108 0 0,1-2 135 0 0,0 0-1 0 0,0-1 0 0 0,1 1 0 0 0,-1 0 0 0 0,1 0 1 0 0,1 1-1 0 0,-1 1-134 0 0,1 11 176 0 0,1 0 1 0 0,0-1-1 0 0,2 0 1 0 0,0 1-1 0 0,4 9-176 0 0,-5-19 8 0 0,0-1-1 0 0,1 1 1 0 0,0-1-1 0 0,1 0 1 0 0,0 0-1 0 0,0 0 1 0 0,0-1-1 0 0,1 1 1 0 0,0-1-1 0 0,0 0 1 0 0,0 0-1 0 0,1-1 1 0 0,6 5-8 0 0,-3-4 46 0 0,0-1 0 0 0,0-1 0 0 0,0 0 1 0 0,1 0-1 0 0,0-1 0 0 0,-1 0 0 0 0,1-1 0 0 0,0 0 1 0 0,1-1-1 0 0,-1 1 0 0 0,0-2 0 0 0,8 0-46 0 0,-10 0 122 0 0,0 0 1 0 0,-1-1-1 0 0,1 0 0 0 0,-1-1 0 0 0,0 1 0 0 0,1-1 0 0 0,-1-1 0 0 0,0 1 1 0 0,0-1-1 0 0,0-1 0 0 0,-1 1 0 0 0,1-1 0 0 0,-1 0 0 0 0,0-1 1 0 0,0 1-1 0 0,0-1 0 0 0,-1 0 0 0 0,5-6-122 0 0,-5 7 99 0 0,-1 0 0 0 0,0 0 0 0 0,-1-1 0 0 0,1 1 0 0 0,-1-1 0 0 0,0 0 0 0 0,0 0 0 0 0,0 0 0 0 0,-1 0 0 0 0,0-1 0 0 0,0 1 0 0 0,0-1 0 0 0,0 1 0 0 0,-1-1 0 0 0,0-1-99 0 0,0-1 116 0 0,0-1-1 0 0,0 0 1 0 0,-1 0 0 0 0,0 1-1 0 0,-1-1 1 0 0,0 0 0 0 0,-1 1-1 0 0,1-1 1 0 0,-3-4-116 0 0,-3-7-260 0 0,-1 0 0 0 0,-1 1 1 0 0,-2-3 259 0 0,3 7-798 0 0,8 13-9216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7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1 112 6424 0 0,'0'0'12'0'0,"1"0"-1"0"0,-1 0 1 0 0,1 0 0 0 0,0 0 0 0 0,-1 0 0 0 0,1 0 0 0 0,0 0 0 0 0,-1 0-1 0 0,1 0 1 0 0,-1 0 0 0 0,1 1 0 0 0,0-1 0 0 0,-1 0 0 0 0,1 0-1 0 0,-1 1 1 0 0,1-1 0 0 0,-1 0 0 0 0,1 1 0 0 0,-1-1 0 0 0,1 0 0 0 0,-1 1-1 0 0,1-1 1 0 0,-1 1 0 0 0,0-1 0 0 0,1 1 0 0 0,-1-1 0 0 0,1 1-1 0 0,-1-1 1 0 0,0 1 0 0 0,0-1 0 0 0,1 1 0 0 0,-1 0 0 0 0,0-1 0 0 0,0 1-12 0 0,-1 27 411 0 0,1-28-411 0 0,-7 66 37 0 0,4 0-1 0 0,3 30-36 0 0,0-42 137 0 0,1-47-95 0 0,0-1 0 0 0,-1 1-1 0 0,2-1 1 0 0,-1 0 0 0 0,1 0 0 0 0,0 0 0 0 0,2 4-42 0 0,6 22 397 0 0,-5-19-66 0 0,-4-11-280 0 0,0-1-1 0 0,0 1 0 0 0,-1 0 0 0 0,1-1 1 0 0,-1 1-1 0 0,1 0 0 0 0,-1-1 0 0 0,1 1 0 0 0,-1 0 1 0 0,0 1-51 0 0,0-1 33 0 0,0-1-1 0 0,0 0 1 0 0,0 0 0 0 0,0 0 0 0 0,0 1-1 0 0,0-1 1 0 0,1 0 0 0 0,-1 0 0 0 0,0 0 0 0 0,1 0-1 0 0,-1 0 1 0 0,1 1 0 0 0,-1-1 0 0 0,1 0 0 0 0,0 0-1 0 0,-1 0 1 0 0,1 0 0 0 0,0-1 0 0 0,0 1 0 0 0,0 0-1 0 0,-1 0 1 0 0,2 0-33 0 0,0 1 43 0 0,-1-1 117 0 0,-1-1-11 0 0,0 0-42 0 0,0 0-13 0 0,0 0-2 0 0,0 0 12 0 0,0 0 15 0 0,0 0 8 0 0,-2-28 22 0 0,0 0 0 0 0,-2 0 1 0 0,-4-11-150 0 0,4 17 20 0 0,0 0 1 0 0,1 0-1 0 0,1-1 1 0 0,1 1-1 0 0,2-6-20 0 0,12-109-406 0 0,-12 131 291 0 0,0 1 0 0 0,1-1-1 0 0,-1 0 1 0 0,1 1 0 0 0,0-1 0 0 0,1 1 0 0 0,-1 0 0 0 0,3-3 115 0 0,4-10-423 0 0,-6 13 224 0 0,0 0 1 0 0,1 0-1 0 0,-1 0 1 0 0,1 0-1 0 0,1 1 1 0 0,-1-1-1 0 0,0 1 1 0 0,1 0-1 0 0,0 0 1 0 0,1 1 198 0 0,11-11-377 0 0,-11 10 314 0 0,1 0-1 0 0,-1 0 0 0 0,1 1 0 0 0,0 0 0 0 0,1 1 0 0 0,-1 0 1 0 0,0 0-1 0 0,2 0 64 0 0,18-6-102 0 0,-16 5 86 0 0,1 0-1 0 0,0 0 1 0 0,-1 1-1 0 0,1 1 1 0 0,0 0-1 0 0,0 1 1 0 0,9 0 16 0 0,3 2 32 0 0,-1 1 0 0 0,1 1 1 0 0,9 4-33 0 0,-25-7 25 0 0,-6 0-2 0 0,0-1-1 0 0,0 0 1 0 0,0 1-1 0 0,0 0 1 0 0,0-1-1 0 0,0 1 0 0 0,0 0 1 0 0,0 0-1 0 0,-1 0 1 0 0,2 1-23 0 0,-3-2 34 0 0,1 1 0 0 0,0 0 0 0 0,-1 0 0 0 0,0 0 1 0 0,1 0-1 0 0,-1 0 0 0 0,1 0 0 0 0,-1 0 0 0 0,0 0 0 0 0,0 0 0 0 0,0 0 1 0 0,0 0-1 0 0,1 0 0 0 0,-1 0 0 0 0,0 0 0 0 0,-1 0 0 0 0,1 0 0 0 0,0 0 0 0 0,0 0 1 0 0,0-1-1 0 0,-1 1 0 0 0,1 0 0 0 0,0 0 0 0 0,-1 1-34 0 0,-2 8 130 0 0,-1 0 1 0 0,0 0-1 0 0,-1 0 1 0 0,0-1-1 0 0,0 1 0 0 0,-1-1 1 0 0,-3 3-131 0 0,-13 16 637 0 0,-16 14-637 0 0,23-26 270 0 0,2-2-19 0 0,-1 0 0 0 0,0-1 0 0 0,-1-1 0 0 0,-15 10-251 0 0,28-20 25 0 0,0-1 0 0 0,0 1 0 0 0,1 0 0 0 0,-1 0 0 0 0,1 0 0 0 0,-1 0-1 0 0,1 0 1 0 0,0 0 0 0 0,0 0 0 0 0,-1 0 0 0 0,1 1-25 0 0,0 0 31 0 0,0 0 1 0 0,-1-1-1 0 0,1 1 0 0 0,-1 0 0 0 0,0-1 1 0 0,0 1-1 0 0,0-1 0 0 0,0 0 0 0 0,0 0 1 0 0,-1 1-32 0 0,1-1 37 0 0,-1 0 1 0 0,1 0 0 0 0,0 1 0 0 0,0-1 0 0 0,0 0-1 0 0,0 1 1 0 0,1-1 0 0 0,-1 1 0 0 0,1 0-1 0 0,-1 0 1 0 0,1-1 0 0 0,0 1 0 0 0,0 0 0 0 0,0 0-1 0 0,1 1-37 0 0,0-4 18 0 0,0 0-2 0 0,15 11 0 0 0,-8-5 11 0 0,0 1 0 0 0,1-1 0 0 0,-1 0 0 0 0,1-1 0 0 0,0 0 0 0 0,0 0 0 0 0,1-1 0 0 0,0 0 1 0 0,-1 0-1 0 0,1-1 0 0 0,4 1-27 0 0,24 11 92 0 0,91 31 644 0 0,-23-9-20 0 0,-50-16-2249 0 0,-53-21-6968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5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7632 0 0,'0'16'425'0'0,"1"1"1"0"0,0 0 0 0 0,1-1-1 0 0,0 0 1 0 0,2 4-426 0 0,0-2 282 0 0,-1 0 1 0 0,1 17-283 0 0,0 6 171 0 0,9 46 93 0 0,-10-76-127 0 0,-2 1 0 0 0,1-1 1 0 0,-2 0-1 0 0,1 1 0 0 0,-1-1 1 0 0,-1 1-1 0 0,0-1 0 0 0,-1 0 1 0 0,-1 4-138 0 0,0-4 157 0 0,2-8-135 0 0,0 1 1 0 0,0-1-1 0 0,-1 0 1 0 0,1 1-1 0 0,-1-1 1 0 0,1 0-1 0 0,-3 2-22 0 0,-1-4-1516 0 0,4-1-6206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2:55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9240 0 0,'2'-1'118'0'0,"0"1"0"0"0,0-1 0 0 0,0 0 0 0 0,0 1 0 0 0,0 0 1 0 0,0-1-1 0 0,0 1 0 0 0,0 0 0 0 0,0 0 0 0 0,1 0 0 0 0,-1 1 0 0 0,0-1-118 0 0,11 0 629 0 0,12-4-51 0 0,1-1 0 0 0,2-3-578 0 0,-7 3 33 0 0,0 0 1 0 0,21-1-34 0 0,237-12-355 0 0,-203 17-1495 0 0,-39 1-5526 0 0</inkml:trace>
  <inkml:trace contextRef="#ctx0" brushRef="#br0" timeOffset="1">908 33 5320 0 0,'0'-2'75'0'0,"0"1"0"0"0,0 0 0 0 0,-1-1 0 0 0,1 1 1 0 0,-1 0-1 0 0,1-1 0 0 0,-1 1 0 0 0,1 0 0 0 0,-1-1 0 0 0,0 1 0 0 0,0 0 0 0 0,0 0 1 0 0,1 0-1 0 0,-1 0 0 0 0,0 0 0 0 0,0 0 0 0 0,-1 0 0 0 0,1 0 0 0 0,0 0 1 0 0,0 1-1 0 0,0-1 0 0 0,0 0 0 0 0,-1 1 0 0 0,1-1 0 0 0,0 1 0 0 0,-1-1 0 0 0,1 1 1 0 0,0 0-1 0 0,-1-1 0 0 0,1 1 0 0 0,-1 0 0 0 0,0 0-75 0 0,-9-2 1095 0 0,-1 1-1 0 0,1 1 1 0 0,-12 0-1095 0 0,11 0 273 0 0,9 0-226 0 0,1 0 1 0 0,-1 0 0 0 0,0 0-1 0 0,0 1 1 0 0,1-1-1 0 0,-1 1 1 0 0,0 0-1 0 0,0-1 1 0 0,1 1-1 0 0,-1 0 1 0 0,1 1-1 0 0,-1-1 1 0 0,1 0-1 0 0,-1 1 1 0 0,1-1-1 0 0,0 1 1 0 0,0 0-1 0 0,0 0 1 0 0,0 0-1 0 0,0 0 1 0 0,0 0-1 0 0,0 0 1 0 0,1 0-1 0 0,-1 1 1 0 0,1-1-1 0 0,0 1 1 0 0,-1-1-1 0 0,1 1 1 0 0,0-1-1 0 0,0 1 1 0 0,1 0-1 0 0,-1-1 1 0 0,1 1-1 0 0,-1 0 1 0 0,1 0-1 0 0,0 0 1 0 0,0-1-1 0 0,0 1-47 0 0,1 6 49 0 0,0 0 0 0 0,1 0 0 0 0,0 0 0 0 0,1 0 0 0 0,0-1 0 0 0,0 1-1 0 0,1-1 1 0 0,0 0 0 0 0,0 0 0 0 0,1 0 0 0 0,0-1 0 0 0,3 4-49 0 0,6 11 40 0 0,-4-8-9 0 0,1 0 1 0 0,0-1-1 0 0,1-1 1 0 0,0 0-1 0 0,1 0 1 0 0,5 3-32 0 0,-2-2 34 0 0,-1 0 0 0 0,-1 1 0 0 0,-1 0 0 0 0,6 8-34 0 0,11 27 119 0 0,-30-48-116 0 0,0 0 0 0 0,-1 0 1 0 0,1 0-1 0 0,-1 1 0 0 0,1-1 0 0 0,-1 0 1 0 0,0 0-1 0 0,1 0 0 0 0,-1 0 0 0 0,0 0 1 0 0,0 0-1 0 0,0 0 0 0 0,0 0 0 0 0,0 0 1 0 0,0-1-1 0 0,0 1 0 0 0,0 0 0 0 0,0-1 1 0 0,0 1-1 0 0,0-1 0 0 0,-1 1 0 0 0,1-1 1 0 0,-1 1-4 0 0,-42 6 11 0 0,0-2 1 0 0,-1-1 0 0 0,1-3-1 0 0,-1-2 1 0 0,-24-4-12 0 0,55 3-343 0 0,1 0 0 0 0,0-1-1 0 0,-4-3 344 0 0,11 5-711 0 0,-24-7-8262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1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3000 0 0,'0'0'512'0'0,"0"0"0"0"0,0 0 1 0 0,0 0-29 0 0,0 0-137 0 0,0 0-37 0 0,0 0-3 0 0,0 0-11 0 0,0 0-55 0 0,0 0-5 0 0,0 0-2 0 0,0 0 39 0 0,0 0 168 0 0,0 0 53 0 0,0 0 2 0 0,0 0-79 0 0,0 0-314 0 0,0 0-78 0 0,1 5 6 0 0,13 53 571 0 0,-3-1 1 0 0,-3 1 0 0 0,0 38-603 0 0,-7-85 166 0 0,1-1 0 0 0,0 1 0 0 0,1-1 0 0 0,2 3-166 0 0,-2-3 192 0 0,0 1 0 0 0,-1-1 1 0 0,0 1-1 0 0,0 0-192 0 0,6 9 320 0 0,-7-18-244 0 0,0 0 0 0 0,0-1 0 0 0,0 1 0 0 0,-1 0 0 0 0,1 0 0 0 0,0 0 0 0 0,-1 0 0 0 0,1-1 0 0 0,-1 1 0 0 0,0 0 0 0 0,0 0 0 0 0,1 2-76 0 0,-2-5 9 0 0,1 1 1 0 0,0 0-1 0 0,0 0 1 0 0,0 0-1 0 0,0 0 0 0 0,0 0 1 0 0,0 0-1 0 0,0 0 1 0 0,0 0-1 0 0,0 0 0 0 0,-1 0 1 0 0,1 0-1 0 0,0 0 1 0 0,0 0-1 0 0,0 0 0 0 0,0 0 1 0 0,0 0-1 0 0,0 0 1 0 0,0 0-1 0 0,-1 0 0 0 0,1 0 1 0 0,0 0-1 0 0,0 0 1 0 0,0 0-1 0 0,0 0 0 0 0,0 0 1 0 0,0 0-1 0 0,0 0 1 0 0,-1 0-1 0 0,1 0 0 0 0,0 0 1 0 0,0 0-1 0 0,0 0 1 0 0,0 0-1 0 0,0 0 0 0 0,0 0 1 0 0,0 0-1 0 0,0 1 1 0 0,0-1-1 0 0,-1 0 0 0 0,1 0 1 0 0,0 0-1 0 0,0 0 1 0 0,0 0-1 0 0,0 0 0 0 0,0 0 1 0 0,0 0-1 0 0,0 1 1 0 0,0-1-1 0 0,0 0 1 0 0,0 0-1 0 0,0 0 0 0 0,0 0 1 0 0,0 0-1 0 0,0 0 1 0 0,0 0-1 0 0,0 1 0 0 0,0-1 1 0 0,0 0-1 0 0,0 0 1 0 0,0 0-1 0 0,0 0 0 0 0,0 0 1 0 0,0 0-1 0 0,0 0 1 0 0,0 1-1 0 0,0-1-9 0 0,-9-13 264 0 0,-9-22 97 0 0,5 4-205 0 0,9 23-138 0 0,0-1-1 0 0,1 1 0 0 0,0-1 1 0 0,0 0-1 0 0,1 0 1 0 0,0 0-1 0 0,1 0 0 0 0,0 0 1 0 0,0-6-18 0 0,2-15 14 0 0,0-58 16 0 0,-1 65-28 0 0,1 1 0 0 0,1 0 0 0 0,2-7-2 0 0,3-26-3 0 0,-7 53 2 0 0,0 0 1 0 0,1 0 0 0 0,-1 0 0 0 0,1 0 0 0 0,-1 1-1 0 0,1-1 1 0 0,0 0 0 0 0,0 0 0 0 0,0 0 0 0 0,0 1-1 0 0,0-1 1 0 0,0 0 0 0 0,1 0 0 0 0,7-15-20 0 0,-7 14 12 0 0,-1 1-1 0 0,1 0 1 0 0,-1 0 0 0 0,1 0-1 0 0,0 0 1 0 0,-1 0 0 0 0,1 0-1 0 0,0 0 1 0 0,1 0 0 0 0,-1 1-1 0 0,0-1 1 0 0,0 1 0 0 0,1 0-1 0 0,-1 0 1 0 0,0-1 0 0 0,1 1-1 0 0,0 1 1 0 0,-1-1 8 0 0,6-2-29 0 0,0 0 0 0 0,0 1-1 0 0,0 0 1 0 0,0 1 0 0 0,6-1 29 0 0,3 1-34 0 0,-1 1 0 0 0,1 1 0 0 0,-1 0 0 0 0,1 1 1 0 0,-1 0-1 0 0,0 2 0 0 0,0 0 0 0 0,0 0 0 0 0,-1 2 0 0 0,10 4 34 0 0,-23-9-3 0 0,-1 0 0 0 0,1-1-1 0 0,-1 1 1 0 0,1 0 0 0 0,-1 0 0 0 0,0 1-1 0 0,1-1 1 0 0,-1 0 0 0 0,0 0-1 0 0,0 1 1 0 0,0-1 0 0 0,0 1 0 0 0,0-1-1 0 0,0 1 1 0 0,0-1 0 0 0,0 1-1 0 0,-1-1 1 0 0,1 1 0 0 0,-1 0 0 0 0,1-1-1 0 0,-1 1 1 0 0,0 0 0 0 0,1-1-1 0 0,-1 1 1 0 0,0 0 0 0 0,0 0 0 0 0,0-1-1 0 0,0 1 1 0 0,-1 0 0 0 0,1 0-1 0 0,0-1 1 0 0,-1 1 0 0 0,1 0 0 0 0,-1-1-1 0 0,0 1 1 0 0,1 0 0 0 0,-1-1-1 0 0,0 1 1 0 0,0-1 3 0 0,-11 26-44 0 0,-9 15 21 0 0,20-39 21 0 0,-1-1 1 0 0,0 0-1 0 0,0 0 1 0 0,0 1 0 0 0,0-1-1 0 0,-1 0 1 0 0,1-1 0 0 0,0 1-1 0 0,-1 0 1 0 0,0-1 0 0 0,1 1-1 0 0,-1-1 1 0 0,0 0 0 0 0,-1 1 1 0 0,-1-1-5 0 0,0 1 1 0 0,1 0 0 0 0,-1 1-1 0 0,1-1 1 0 0,0 1 0 0 0,-1 0-1 0 0,-2 3 5 0 0,-4 2-16 0 0,8-6 13 0 0,0-1 0 0 0,0 0 0 0 0,0 0 0 0 0,0 0 0 0 0,0 0 0 0 0,0 0 0 0 0,0-1 0 0 0,0 1 0 0 0,0-1 0 0 0,0 0 0 0 0,0 0 0 0 0,-1 0 0 0 0,1 0 3 0 0,-1 0-3 0 0,1-1 1 0 0,0 1 0 0 0,-1 1-1 0 0,1-1 1 0 0,0 0-1 0 0,0 1 1 0 0,-1 0 0 0 0,1 0-1 0 0,0 0 1 0 0,0 0 0 0 0,-2 1 2 0 0,4-2-2 0 0,0 1 0 0 0,0-1 0 0 0,-1 1 0 0 0,1-1 0 0 0,0 1 0 0 0,-1-1 0 0 0,1 0 0 0 0,0 0 0 0 0,-1 0 0 0 0,1 1 0 0 0,0-1 0 0 0,-1-1 1 0 0,1 1 1 0 0,0 0-3 0 0,0 0 1 0 0,1 0 0 0 0,-1 0 0 0 0,0 0 0 0 0,0 0 0 0 0,1 0-1 0 0,-1 0 1 0 0,0 0 0 0 0,1 0 0 0 0,-1 0 0 0 0,0 1-1 0 0,0-1 1 0 0,1 0 0 0 0,-1 0 0 0 0,0 1 0 0 0,1-1 0 0 0,-1 0-1 0 0,0 1 1 0 0,1-1 0 0 0,-1 1 0 0 0,1-1 0 0 0,-1 1 0 0 0,1-1-1 0 0,-1 1 1 0 0,1-1 0 0 0,-1 1 0 0 0,1-1 0 0 0,-1 1 0 0 0,1 0 2 0 0,-12 10-2048 0 0,11-10-6704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2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 6224 0 0,'0'0'281'0'0,"15"8"752"0"0,-5 17-813 0 0,0 1 0 0 0,-2-1 0 0 0,-1 1 0 0 0,-1 1-220 0 0,10 33 188 0 0,-3-12 468 0 0,-3 1 0 0 0,2 21-656 0 0,-10-41 704 0 0,0 1-1 0 0,-3 9-703 0 0,1-14 625 0 0,-29-117 833 0 0,23 65-1432 0 0,0-1 0 0 0,1-11-26 0 0,4 28 24 0 0,1 0-1 0 0,0 0 0 0 0,0 1 1 0 0,1-1-1 0 0,1 0 0 0 0,0 1 1 0 0,2-10-24 0 0,7-19 70 0 0,-10 30-51 0 0,1 1 1 0 0,0-1-1 0 0,1 1 0 0 0,0 0 1 0 0,0 0-1 0 0,0 0 1 0 0,1 0-1 0 0,1 0 1 0 0,-1 1-1 0 0,1 0 0 0 0,0 0 1 0 0,1 0-1 0 0,3-3-19 0 0,2 0 36 0 0,-5 4-2 0 0,0 0 0 0 0,0 1 0 0 0,0 0 0 0 0,1 0-1 0 0,0 0 1 0 0,0 1 0 0 0,1 0 0 0 0,4-2-34 0 0,1 1 11 0 0,0 1-1 0 0,1 0 1 0 0,0 0 0 0 0,0 2-1 0 0,0 0 1 0 0,0 0 0 0 0,6 1-11 0 0,12 0 38 0 0,29 2 33 0 0,-55 0-64 0 0,-1 0-1 0 0,0 0 1 0 0,0 0 0 0 0,0 1-1 0 0,0-1 1 0 0,0 1 0 0 0,0 1-1 0 0,0-1 1 0 0,-1 1 0 0 0,3 1-7 0 0,-6-3 1 0 0,0-1 0 0 0,0 1 0 0 0,0 0 1 0 0,0-1-1 0 0,0 1 0 0 0,-1 0 0 0 0,1-1 0 0 0,0 1 1 0 0,0 0-1 0 0,-1 0 0 0 0,1 0 0 0 0,0 0 1 0 0,-1 0-1 0 0,1 0 0 0 0,-1 0 0 0 0,1 0 1 0 0,-1 0-1 0 0,0 0 0 0 0,0 0 0 0 0,1 0 1 0 0,-1 0-1 0 0,0 0 0 0 0,0 0 0 0 0,0 1 1 0 0,0-1-1 0 0,0 0 0 0 0,0 0 0 0 0,0 0 1 0 0,0 0-2 0 0,-2 3 7 0 0,1-1 1 0 0,-1 1 0 0 0,0-1-1 0 0,0 0 1 0 0,0 0-1 0 0,0 0 1 0 0,-3 3-8 0 0,-8 12 15 0 0,10-13-15 0 0,-1 1 0 0 0,0-1 0 0 0,0 1 0 0 0,-1-1 0 0 0,0-1 0 0 0,0 1 0 0 0,0 0 0 0 0,0-1 0 0 0,-1 0 0 0 0,-55 31 0 0 0,43-26 0 0 0,0 1 0 0 0,-10 8 0 0 0,-13 8-10 0 0,33-23 7 0 0,0 2 1 0 0,0-1-1 0 0,1 1 0 0 0,0 0 0 0 0,0 1 0 0 0,0-1 0 0 0,1 1 0 0 0,-1 1 0 0 0,2-1 0 0 0,-4 5 3 0 0,8-8 0 0 0,0-1 0 0 0,0 1 0 0 0,0 0-1 0 0,0 0 1 0 0,0 0 0 0 0,1 0 0 0 0,-1 0 0 0 0,1 0 0 0 0,0 1 0 0 0,0-1 0 0 0,0 0 0 0 0,0-2 0 0 0,1 0 0 0 0,-1 0 0 0 0,1 0 1 0 0,-1 0-1 0 0,1 0 0 0 0,0 0 1 0 0,-1 0-1 0 0,1 0 0 0 0,0 0 1 0 0,0 0-1 0 0,0 0 0 0 0,0 0 1 0 0,-1-1-1 0 0,1 1 0 0 0,0 0 1 0 0,1-1-1 0 0,-1 1 1 0 0,0-1-1 0 0,0 1 0 0 0,0-1 1 0 0,0 1-1 0 0,1-1 0 0 0,1 2 1 0 0,10 4 0 0 0,2 1-1 0 0,-1-2 1 0 0,1 0 0 0 0,-1 0 0 0 0,1-1 0 0 0,5 0-1 0 0,30 3 9 0 0,13-1-9 0 0,-8 0 2 0 0,-26-4-2 0 0,-1-1 0 0 0,20-3 0 0 0,8 1 0 0 0,-52 1-168 0 0,-1 0 0 0 0,1-1 0 0 0,0 1 1 0 0,0-1-1 0 0,0 1 0 0 0,0-1 0 0 0,-1 0 1 0 0,1 0-1 0 0,0-1 0 0 0,-1 1 0 0 0,3-2 168 0 0,-4 2-9114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2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106 146 8240 0 0,'0'-2'156'0'0,"0"0"0"0"0,-1 0 0 0 0,1-1 0 0 0,-1 1-1 0 0,1 0 1 0 0,-1 0 0 0 0,0 0 0 0 0,0 0 0 0 0,0 0 0 0 0,0 0 0 0 0,0 0 0 0 0,-1 0 0 0 0,1 0 0 0 0,0 0 0 0 0,-1 0 0 0 0,0 1 0 0 0,1-1 0 0 0,-1 1 0 0 0,-1-2-156 0 0,-4-3 265 0 0,-1 2-203 0 0,5 12-80 0 0,-1 2 10 0 0,-14 36 8 0 0,7-17 0 0 0,0 0 0 0 0,2 1 0 0 0,0 6 0 0 0,8-31 7 0 0,0-1 1 0 0,1 1 0 0 0,-1-1 0 0 0,1 1-1 0 0,0 0 1 0 0,0-1 0 0 0,1 1 0 0 0,-1 0-1 0 0,1-1 1 0 0,0 1 0 0 0,0-1 0 0 0,1 1-1 0 0,-1-1 1 0 0,1 0 0 0 0,0 0 0 0 0,0 1-1 0 0,1-1 1 0 0,-1 0 0 0 0,1-1 0 0 0,0 1-1 0 0,0 0 1 0 0,0-1 0 0 0,0 0 0 0 0,1 0-1 0 0,-1 0 1 0 0,1 0 0 0 0,0 0 0 0 0,0-1-1 0 0,0 1 1 0 0,0-1 0 0 0,0 0 0 0 0,0-1-1 0 0,1 1 1 0 0,-1-1 0 0 0,1 1 0 0 0,-1-1-1 0 0,5 0-7 0 0,2-1 49 0 0,-1 1-1 0 0,0-2 1 0 0,1 0-1 0 0,-1 0 1 0 0,0-1-1 0 0,0 0 0 0 0,0-1 1 0 0,0 0-1 0 0,0 0 1 0 0,0-1-1 0 0,-1 0 1 0 0,0-1-1 0 0,0 0 1 0 0,0-1-1 0 0,-1 0 0 0 0,1 0 1 0 0,-1 0-1 0 0,-1-1 1 0 0,1-1-1 0 0,-1 1 1 0 0,1-3-49 0 0,6-6 52 0 0,-4 6 52 0 0,-1-1 0 0 0,0 0 0 0 0,-1-1 1 0 0,0 0-105 0 0,-5 7 46 0 0,-1 1 1 0 0,0-1 0 0 0,0 0 0 0 0,0 0 0 0 0,-1 0-1 0 0,1 0 1 0 0,-1 0 0 0 0,0 0 0 0 0,-1 0 0 0 0,1-1-1 0 0,-1 1 1 0 0,0 0 0 0 0,-1-1-47 0 0,1-2 45 0 0,-1 1 0 0 0,0-1 0 0 0,-1 1 0 0 0,0-1-1 0 0,0 1 1 0 0,-1 0 0 0 0,1-1 0 0 0,-2 1 0 0 0,1 1 0 0 0,-1-1 0 0 0,0 0 0 0 0,0 1 0 0 0,-1 0 0 0 0,0 0 0 0 0,0 0-1 0 0,0 1 1 0 0,-1-1 0 0 0,0 1 0 0 0,0 0 0 0 0,0 1 0 0 0,0 0 0 0 0,-2-1-45 0 0,-3-1 35 0 0,0 1 0 0 0,-1 0 0 0 0,0 0 0 0 0,0 1-1 0 0,0 1 1 0 0,-1 0 0 0 0,1 1 0 0 0,-1 0 0 0 0,1 1 0 0 0,-1 0 0 0 0,-9 1-35 0 0,18 0 1 0 0,1 0 0 0 0,-1 0 1 0 0,1 1-1 0 0,-1-1 0 0 0,0 1 0 0 0,1 0 1 0 0,-1 0-1 0 0,-1 1-1 0 0,4-1-2 0 0,0-1 0 0 0,-1 1 0 0 0,1-1 1 0 0,0 1-1 0 0,0 0 0 0 0,1-1 0 0 0,-1 1 1 0 0,0 0-1 0 0,0 0 0 0 0,0 0 0 0 0,0 0 1 0 0,1 0-1 0 0,-1 0 0 0 0,0 0 0 0 0,1 0 1 0 0,-1 0-1 0 0,1 0 0 0 0,-1 0 0 0 0,1 0 0 0 0,-1 0 1 0 0,1 0-1 0 0,0 1 0 0 0,0-1 0 0 0,0 0 1 0 0,0 0-1 0 0,-1 1 2 0 0,0-1-1941 0 0,0-1-7555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3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1 249 5016 0 0,'6'35'443'0'0,"-4"-29"-311"0"0,0-1 1 0 0,-1 1-1 0 0,0 0 1 0 0,0 0-1 0 0,0 4-132 0 0,-2-1 155 0 0,1-2-54 0 0,0 0 0 0 0,0-1 0 0 0,0 1 0 0 0,1 0 0 0 0,0-1 0 0 0,0 1 0 0 0,1-1 0 0 0,0 1 0 0 0,0-1-1 0 0,0 0 1 0 0,2 4-101 0 0,8 26 529 0 0,-11-31-458 0 0,1 0 0 0 0,-1-1-1 0 0,0 1 1 0 0,1 0 0 0 0,0-1 0 0 0,0 1-1 0 0,1-1 1 0 0,0 1-71 0 0,4 4 980 0 0,-8-15 646 0 0,-3-12-1073 0 0,-4-124 335 0 0,14 31-351 0 0,-4 94-372 0 0,0 0 0 0 0,2 0 0 0 0,0 1 0 0 0,1-1 0 0 0,2-5-165 0 0,-3 12 134 0 0,1 0 0 0 0,-1 0-1 0 0,2 1 1 0 0,-1 0 0 0 0,4-4-134 0 0,-6 9 38 0 0,0 0-1 0 0,1 1 1 0 0,-1 0 0 0 0,1-1 0 0 0,0 1 0 0 0,0 1-1 0 0,0-1 1 0 0,0 0 0 0 0,1 1 0 0 0,-1 0 0 0 0,1 0-1 0 0,-1 0 1 0 0,2 1-38 0 0,12-6 80 0 0,-13 5-69 0 0,-1 0 0 0 0,1 0 1 0 0,0 1-1 0 0,0-1 0 0 0,0 1 0 0 0,1 1 0 0 0,-1-1 0 0 0,0 1 0 0 0,0-1 0 0 0,1 1-11 0 0,28 1 43 0 0,-24-1-28 0 0,0 0 0 0 0,0 1 0 0 0,0 0-1 0 0,2 0-14 0 0,-10 0 1 0 0,1 0 0 0 0,0-1 0 0 0,-1 1 0 0 0,1 0 0 0 0,0 0 0 0 0,-1 1 0 0 0,1-1 0 0 0,-1 1 0 0 0,0-1 0 0 0,1 1 0 0 0,-1 0 1 0 0,0-1-1 0 0,0 1 0 0 0,0 0 0 0 0,0 0 0 0 0,1 3-1 0 0,48 79-16 0 0,-46-74 21 0 0,1 0 0 0 0,-1 1 0 0 0,-1-1 0 0 0,0 1 1 0 0,0 0-1 0 0,-1 0 0 0 0,0 0 0 0 0,-1 0 0 0 0,0 0 1 0 0,-1 1-1 0 0,0 8-5 0 0,-1-16-4 0 0,0 14 176 0 0,-1 0 1 0 0,-2 17-173 0 0,2-29 18 0 0,-1 0 0 0 0,1 0 0 0 0,-1 0 0 0 0,0-1-1 0 0,-1 1 1 0 0,1 0 0 0 0,-1-1 0 0 0,0 1 0 0 0,0-1 0 0 0,-3 3-18 0 0,0-1-19 0 0,0 0 1 0 0,-1-1-1 0 0,0 0 0 0 0,0 0 1 0 0,0-1-1 0 0,-1 0 0 0 0,1 0 1 0 0,-1-1-1 0 0,0 0 0 0 0,-1 0 1 0 0,1-1-1 0 0,-4 1 19 0 0,-17 4-47 0 0,0-1 0 0 0,0-1 0 0 0,0-2 0 0 0,0 0 0 0 0,-10-2 47 0 0,24-1-6 0 0,7-1 20 0 0,0 0 1 0 0,0 0 0 0 0,0-1 0 0 0,0 0 0 0 0,-5-2-15 0 0,10 3-138 0 0,0-1 0 0 0,0 1 0 0 0,1-1 0 0 0,-1 0 1 0 0,0 0-1 0 0,1-1 0 0 0,-1 1 0 0 0,0 0 0 0 0,1-1 1 0 0,0 0-1 0 0,-1 1 0 0 0,1-1 0 0 0,0 0 1 0 0,0 0-1 0 0,0 0 0 0 0,-1-1 138 0 0,2 1-9525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3.4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6728 0 0,'-2'2'225'0'0,"0"1"1"0"0,0 0-1 0 0,0 0 0 0 0,0-1 1 0 0,1 1-1 0 0,0 0 1 0 0,-1 1-1 0 0,1-1 1 0 0,0 0-1 0 0,1 0 0 0 0,-2 3-225 0 0,-5 38 1081 0 0,7-19-721 0 0,0-1 0 0 0,2 1 1 0 0,1-1-1 0 0,1 5-360 0 0,-2-20 37 0 0,0 1 1 0 0,0-1-1 0 0,1 1 0 0 0,0-1 1 0 0,1 0-1 0 0,0 0 0 0 0,1-1 1 0 0,-1 1-1 0 0,2-1 0 0 0,-1 0 1 0 0,1 0-1 0 0,0 0 0 0 0,1-1 1 0 0,0 0-1 0 0,0-1 0 0 0,0 1 1 0 0,1-1-1 0 0,0-1 0 0 0,0 1 1 0 0,0-1-1 0 0,1-1 0 0 0,0 0 1 0 0,0 0-1 0 0,0 0 0 0 0,0-1 1 0 0,7 1-38 0 0,-7-2 37 0 0,1-1-1 0 0,-1 0 1 0 0,1 0 0 0 0,0-1 0 0 0,-1 0 0 0 0,1 0 0 0 0,0-1 0 0 0,-1-1 0 0 0,1 0 0 0 0,-1 0 0 0 0,0 0 0 0 0,0-1 0 0 0,0-1-1 0 0,6-2-36 0 0,-9 3 56 0 0,-1 0-1 0 0,1-1 0 0 0,-1 1 1 0 0,1-1-1 0 0,-1 0 0 0 0,0-1 1 0 0,0 1-1 0 0,-1-1 0 0 0,1 0 1 0 0,-1 0-1 0 0,0 0 0 0 0,-1-1 1 0 0,1 1-1 0 0,-1-1 0 0 0,0 0 1 0 0,-1 0-1 0 0,1 0 0 0 0,-1-1 1 0 0,0 1-1 0 0,-1 0 0 0 0,1-5-55 0 0,0 1 85 0 0,0 0-1 0 0,-1-1 1 0 0,-1 1-1 0 0,0-1 1 0 0,0 1 0 0 0,-1-1-1 0 0,0 1 1 0 0,-1-1-1 0 0,0 1 1 0 0,-1 0-1 0 0,0 0 1 0 0,-3-6-85 0 0,2 8 107 0 0,0 0-1 0 0,-1 0 1 0 0,0 0 0 0 0,0 1-1 0 0,-2-1-106 0 0,-1-9 245 0 0,8 15-319 0 0,-1 1 0 0 0,1-1 0 0 0,-1 0 0 0 0,1 1 0 0 0,-1-1 0 0 0,0 1 0 0 0,1-1 0 0 0,-1 1 0 0 0,0-1 0 0 0,0 1 0 0 0,0 0 0 0 0,0-1 0 0 0,0 1 0 0 0,0 0 0 0 0,-1 0 0 0 0,1 0 0 0 0,0 0 0 0 0,-1 0 0 0 0,1 0 1 0 0,0 0-1 0 0,-1 0 0 0 0,0 0 74 0 0,2 1-10392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3.8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55 6728 0 0,'-7'-6'305'0'0,"6"6"-144"0"0,0-1 1 0 0,0 0-1 0 0,0 0 1 0 0,0 0-1 0 0,1 0 0 0 0,-1 0 1 0 0,0 0-1 0 0,0 0 1 0 0,1 0-1 0 0,-1 0 1 0 0,0 0-1 0 0,1-1 1 0 0,-1 0-162 0 0,-14-16 1405 0 0,15 17-1394 0 0,-1 1-1 0 0,1-1 1 0 0,0 0 0 0 0,0 1-1 0 0,0-1 1 0 0,0 0-1 0 0,-1 1 1 0 0,1-1 0 0 0,0 0-1 0 0,0 1 1 0 0,-1-1 0 0 0,1 0-1 0 0,-1 1 1 0 0,1-1 0 0 0,-1 1-1 0 0,1-1 1 0 0,-1 1-1 0 0,1-1 1 0 0,-1 1 0 0 0,1-1-1 0 0,-1 1 1 0 0,1-1 0 0 0,-1 1-1 0 0,0 0 1 0 0,1 0 0 0 0,-1-1-1 0 0,0 1 1 0 0,1 0-1 0 0,-1 0 1 0 0,0-1 0 0 0,1 1-1 0 0,-1 0 1 0 0,0 0 0 0 0,0 0-1 0 0,1 0 1 0 0,-1 0-1 0 0,0 0 1 0 0,1 0 0 0 0,-1 0-1 0 0,0 1 1 0 0,0-1 0 0 0,1 0-11 0 0,-18 10 243 0 0,5-3-205 0 0,-1 0 0 0 0,1 1 0 0 0,1 0 0 0 0,-1 1 0 0 0,2 1 0 0 0,-1 0 0 0 0,1 0 0 0 0,1 1 0 0 0,-4 4-38 0 0,6 0 88 0 0,0-1 0 0 0,1 1 0 0 0,1 1 0 0 0,0 0 0 0 0,1-1 0 0 0,1 1 0 0 0,0 1 0 0 0,1-1 0 0 0,1 1 0 0 0,0 5-88 0 0,1-15 33 0 0,1 0 1 0 0,0 1-1 0 0,1-1 0 0 0,-1 1 1 0 0,1-1-1 0 0,1 0 0 0 0,-1 0 1 0 0,1 0-1 0 0,1 0 0 0 0,-1 0 1 0 0,1 0-1 0 0,0 0 0 0 0,1-1 1 0 0,-1 1-1 0 0,1-1 0 0 0,1 0 1 0 0,-1 0-1 0 0,2 0-33 0 0,-2-2 19 0 0,0 0 1 0 0,0-1 0 0 0,0 1-1 0 0,1-1 1 0 0,0 0-1 0 0,-1 0 1 0 0,1-1-1 0 0,0 1 1 0 0,0-1 0 0 0,0 0-1 0 0,1-1 1 0 0,-1 1-1 0 0,0-1 1 0 0,1 0-1 0 0,4 0-19 0 0,8 1 33 0 0,0-1-1 0 0,0-1 0 0 0,0 0 1 0 0,4-2-33 0 0,-12 1 46 0 0,-1 0 1 0 0,1 0 0 0 0,-1-1 0 0 0,1 0-1 0 0,-1-1 1 0 0,0 0 0 0 0,0-1 0 0 0,0 0-1 0 0,0 0 1 0 0,-1 0 0 0 0,0-1 0 0 0,0-1-1 0 0,0 0 1 0 0,0 0-47 0 0,5-4 19 0 0,-4 4-16 0 0,0 0 0 0 0,-1-1 0 0 0,0 0 0 0 0,0-1 0 0 0,-1 0 0 0 0,0 0 0 0 0,0-1-3 0 0,22-35-1770 0 0,-20 20-7090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4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6928 0 0,'0'0'545'0'0,"0"14"1064"0"0,1 9-1106 0 0,2 1 0 0 0,0-1 0 0 0,2 0 0 0 0,1 5-503 0 0,7 34 474 0 0,-10-51-390 0 0,0-1 0 0 0,1 0 0 0 0,0 0 0 0 0,0 0 0 0 0,1-1 0 0 0,1 0 0 0 0,0 1 0 0 0,0-2 1 0 0,0 1-1 0 0,1-1 0 0 0,5 5-84 0 0,1 2 258 0 0,0 1 0 0 0,5 10-258 0 0,-4-11-1383 0 0,-13-14-6923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4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0 378 7936 0 0,'0'-3'100'0'0,"1"1"1"0"0,-1 0 0 0 0,0 0 0 0 0,1-1-1 0 0,0 1 1 0 0,-1 0 0 0 0,1 0 0 0 0,0 0-1 0 0,0 0 1 0 0,1-1-101 0 0,5-17 1091 0 0,3-36 505 0 0,-8 47-1370 0 0,-1 0-1 0 0,1 1 1 0 0,-2-1 0 0 0,1 0-1 0 0,-1 0 1 0 0,-1-8-226 0 0,0 7 127 0 0,1 0 1 0 0,1-1 0 0 0,-1 1-1 0 0,2-4-127 0 0,20-87 426 0 0,-11 77-300 0 0,-11 23-83 0 0,0 1 6 0 0,0 0 14 0 0,2 0-43 0 0,-1 0 0 0 0,1 1 0 0 0,-1-1 0 0 0,0 1 0 0 0,1 0 1 0 0,-1-1-1 0 0,0 1 0 0 0,1 0 0 0 0,-1 0 0 0 0,0-1 0 0 0,0 1 0 0 0,0 0 0 0 0,0 0 0 0 0,0 0 1 0 0,0 1-1 0 0,0-1 0 0 0,0 0 0 0 0,0 0 0 0 0,0 1-20 0 0,21 34 73 0 0,-4-5-24 0 0,-17-30-49 0 0,13 19 13 0 0,1-1 0 0 0,0-1 0 0 0,1 0 0 0 0,2-1 0 0 0,-1-1 1 0 0,19 13-14 0 0,-14-15 10 0 0,-12-7-7 0 0,0 0 0 0 0,0 0 1 0 0,1-1-1 0 0,0-1 0 0 0,0 0 1 0 0,0 0-1 0 0,0-1 0 0 0,1-1 1 0 0,8 2-4 0 0,9 0 13 0 0,-18-2 6 0 0,0-1 0 0 0,0 0 0 0 0,1-1 0 0 0,-1 0 0 0 0,0-1 1 0 0,10-1-20 0 0,-11 0 56 0 0,-8 1-44 0 0,1 0 0 0 0,0 0 0 0 0,-1 0 0 0 0,1 0 0 0 0,0-1 0 0 0,-1 1 0 0 0,1-1 0 0 0,-1 0 0 0 0,1 0 0 0 0,-1 0 0 0 0,1 0 0 0 0,-1 0 0 0 0,0 0 0 0 0,0-1 0 0 0,1 1 0 0 0,-1-1 0 0 0,0 1 0 0 0,1-2-12 0 0,6-4 220 0 0,-5 4 39 0 0,-7-9-74 0 0,-14-37 89 0 0,6 14-147 0 0,1 14-42 0 0,-1-1-1 0 0,0 2 1 0 0,-2-1 0 0 0,0 2 0 0 0,-9-10-85 0 0,19 25 28 0 0,1 0 1 0 0,-1 0-1 0 0,1 0 1 0 0,0-1-1 0 0,1 1 1 0 0,-1-1-29 0 0,1 1 51 0 0,0 1 0 0 0,-1-1-1 0 0,1 1 1 0 0,-1 0 0 0 0,0 0 0 0 0,1 0 0 0 0,-2 0 0 0 0,1 0 0 0 0,-1-1-51 0 0,3-6-2145 0 0,0 10-8716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7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34 5520 0 0,'0'-1'31'0'0,"0"0"-1"0"0,0 0 1 0 0,0-1 0 0 0,-1 1-1 0 0,1 0 1 0 0,-1 0 0 0 0,1 0-1 0 0,0 0 1 0 0,-1 0 0 0 0,0 0-1 0 0,1 0 1 0 0,-1 1 0 0 0,1-1-1 0 0,-1 0 1 0 0,0 0 0 0 0,0 0-1 0 0,0 1 1 0 0,1-1 0 0 0,-1 0-1 0 0,0 1 1 0 0,0-1 0 0 0,0 0-1 0 0,0 1 1 0 0,0-1 0 0 0,0 1-1 0 0,0 0 1 0 0,-1-1-31 0 0,-12-7 364 0 0,12 7-274 0 0,-1 1 1 0 0,1-1 0 0 0,-1 1-1 0 0,1 0 1 0 0,-1 0 0 0 0,0 0-1 0 0,1 0 1 0 0,-1 0 0 0 0,-2 1-91 0 0,0-1 18 0 0,2 1-8 0 0,0-1-1 0 0,0 1 0 0 0,1 0 1 0 0,-1 0-1 0 0,0 0 0 0 0,1 0 0 0 0,-1 0 1 0 0,1 1-1 0 0,0-1 0 0 0,-1 1 0 0 0,1 0 1 0 0,0-1-1 0 0,0 1-9 0 0,-17 10 93 0 0,9-6-44 0 0,0-1 0 0 0,0 2 1 0 0,0-1-1 0 0,1 1 0 0 0,0 0 1 0 0,0 1-1 0 0,1 0 0 0 0,0 1 1 0 0,0 0-1 0 0,1 0 0 0 0,-5 8-49 0 0,6-8 105 0 0,0 1 0 0 0,1-1-1 0 0,1 1 1 0 0,0-1-1 0 0,0 1 1 0 0,0 0 0 0 0,1 1-1 0 0,-1 9-104 0 0,-1 13 491 0 0,2 0 0 0 0,1 6-491 0 0,-1 0 325 0 0,4-31-261 0 0,0 0-1 0 0,0 0 0 0 0,1 0 0 0 0,0 0 0 0 0,0 0 1 0 0,1 0-1 0 0,0 0 0 0 0,0-1 0 0 0,1 0 0 0 0,0 1 1 0 0,0-2-1 0 0,1 1 0 0 0,0 0 0 0 0,0-1 1 0 0,1 0-1 0 0,-1 0 0 0 0,3 1-63 0 0,-2-1 54 0 0,1-1 0 0 0,-1 0 0 0 0,1 0 0 0 0,0-1 1 0 0,0 0-1 0 0,0-1 0 0 0,1 1 0 0 0,-1-1 0 0 0,1 0 0 0 0,0-1 0 0 0,0 0 0 0 0,0 0 0 0 0,0-1 1 0 0,0 0-1 0 0,0-1 0 0 0,0 1 0 0 0,2-1-54 0 0,-2 0-59 0 0,1 0 1 0 0,0-1-1 0 0,-1 0 1 0 0,1 0-1 0 0,-1-1 0 0 0,0 0 1 0 0,1 0-1 0 0,-1-1 1 0 0,0 0-1 0 0,0 0 0 0 0,-1-1 1 0 0,1 0-1 0 0,-1 0 1 0 0,0-1-1 0 0,0 0 0 0 0,0-1 1 0 0,-1 1-1 0 0,5-6 59 0 0,5-6-8138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4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15 9440 0 0,'0'0'12'0'0,"0"-1"1"0"0,0 1 0 0 0,0-1 0 0 0,0 0-1 0 0,0 1 1 0 0,0-1 0 0 0,0 1 0 0 0,0-1-1 0 0,-1 1 1 0 0,1-1 0 0 0,0 1 0 0 0,0-1-1 0 0,0 1 1 0 0,-1-1 0 0 0,1 1 0 0 0,0-1-1 0 0,-1 1 1 0 0,1-1 0 0 0,-1 1 0 0 0,1-1-1 0 0,0 1 1 0 0,-1 0 0 0 0,1-1 0 0 0,-1 1-1 0 0,1 0 1 0 0,-1 0 0 0 0,1-1 0 0 0,-1 1-1 0 0,1 0-12 0 0,-21-1 808 0 0,16 2-620 0 0,0 0 0 0 0,-1 1 0 0 0,1 0 0 0 0,0 0 0 0 0,0 0 0 0 0,-4 2-188 0 0,-1 3-33 0 0,0 0 0 0 0,0 1 0 0 0,1 0 0 0 0,0 0 1 0 0,0 1-1 0 0,1 0 0 0 0,0 1 0 0 0,0 0 0 0 0,-3 7 33 0 0,-1 4-8 0 0,1 0-1 0 0,1 1 1 0 0,1 0 0 0 0,-2 12 8 0 0,10-30 1 0 0,1 0 0 0 0,-1 1 0 0 0,1-1 0 0 0,0 0 0 0 0,0 0 1 0 0,1 1-1 0 0,-1-1 0 0 0,1 0 0 0 0,0 0 0 0 0,0 0 0 0 0,0 1 1 0 0,1-1-1 0 0,-1 0 0 0 0,1-1 0 0 0,2 3-1 0 0,0 3 64 0 0,1 0 0 0 0,0 0 0 0 0,1-1 0 0 0,0 0 0 0 0,0 0 0 0 0,2 0-64 0 0,-3-3 58 0 0,1 0 0 0 0,0 0 0 0 0,0 0 0 0 0,1-1 0 0 0,-1 0 0 0 0,1-1 0 0 0,0 1 0 0 0,0-1 0 0 0,6 2-58 0 0,3-1 84 0 0,1 0 0 0 0,1 0 1 0 0,12 0-85 0 0,-25-4-116 0 0,0 1 0 0 0,0-1 0 0 0,1 0 0 0 0,-1-1 1 0 0,0 1-1 0 0,0-1 0 0 0,0 0 0 0 0,1 0 0 0 0,-1-1 1 0 0,0 1-1 0 0,-1-1 0 0 0,1 0 0 0 0,4-3 116 0 0,-8 4-7918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5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7024 0 0,'0'-1'29'0'0,"1"0"1"0"0,-1 1 0 0 0,1-1-1 0 0,0 0 1 0 0,0 1 0 0 0,-1-1-1 0 0,1 1 1 0 0,0-1 0 0 0,0 1-1 0 0,0 0 1 0 0,0-1 0 0 0,-1 1 0 0 0,1 0-1 0 0,0-1 1 0 0,0 1 0 0 0,0 0-1 0 0,0 0 1 0 0,0 0 0 0 0,0 0-1 0 0,0 0 1 0 0,0 0 0 0 0,0 0-1 0 0,0 0-29 0 0,16-3 532 0 0,-8-1-384 0 0,0 0-1 0 0,0 0 1 0 0,0 1-1 0 0,0 1 1 0 0,0-1-1 0 0,0 2 1 0 0,1-1-1 0 0,-1 1 1 0 0,1 0-1 0 0,1 1-147 0 0,4 0 33 0 0,-4 0-33 0 0,1 0 1 0 0,-1 0-1 0 0,0 1 1 0 0,0 1-1 0 0,4 1 0 0 0,-12-3 4 0 0,0 1 0 0 0,0 0 1 0 0,0 0-1 0 0,0 1 0 0 0,0-1 0 0 0,-1 1 0 0 0,1-1 0 0 0,-1 1 0 0 0,1 0 0 0 0,-1 0 0 0 0,1 0 0 0 0,-1 0 0 0 0,0 0 0 0 0,0 1 0 0 0,0-1 0 0 0,0 1 0 0 0,-1-1 0 0 0,1 1 0 0 0,-1 0 0 0 0,1-1 0 0 0,0 4-4 0 0,6 13 269 0 0,-6-16-264 0 0,0 0 0 0 0,-1 1 0 0 0,0-1-1 0 0,1 0 1 0 0,-1 0 0 0 0,-1 1 0 0 0,1-1 0 0 0,0 0-1 0 0,-1 1 1 0 0,0-1 0 0 0,1 1 0 0 0,-2-1 0 0 0,1 1 0 0 0,0-1-1 0 0,-1 1-4 0 0,-1 9 71 0 0,-1 1-1 0 0,0-1 0 0 0,-1 0 1 0 0,-1 0-1 0 0,0-1 1 0 0,0 1-1 0 0,-2-1 0 0 0,1-1 1 0 0,-3 3-71 0 0,-4 14 271 0 0,7-12-1648 0 0,5-15-5557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5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359 4 5624 0 0,'-14'-3'783'0'0,"5"2"728"0"0,6 13-557 0 0,3-11-922 0 0,-1-1 0 0 0,1 1 0 0 0,0 0 1 0 0,-1-1-1 0 0,1 1 0 0 0,-1-1 0 0 0,1 1 1 0 0,-1-1-1 0 0,1 1 0 0 0,-1-1 0 0 0,1 1 1 0 0,-1-1-1 0 0,0 0 0 0 0,1 1 0 0 0,-1-1 0 0 0,0 0 1 0 0,1 0-1 0 0,-1 1 0 0 0,0-1 0 0 0,1 0 1 0 0,-1 0-1 0 0,0 0 0 0 0,1 0 0 0 0,-1 0 1 0 0,0 0-1 0 0,1 0 0 0 0,-1 0 0 0 0,0 0 0 0 0,0 0 1 0 0,1 0-1 0 0,-1 0-32 0 0,-14 2 250 0 0,-9 11-122 0 0,1 2 0 0 0,1 0 1 0 0,1 1-1 0 0,-4 5-128 0 0,20-17 15 0 0,-6 6 9 0 0,1 1 1 0 0,0 0-1 0 0,1 0 0 0 0,0 1 0 0 0,1 0 1 0 0,0 1-1 0 0,0 0-24 0 0,-27 41 95 0 0,30-47-84 0 0,1 1 0 0 0,0-1 0 0 0,1 1-1 0 0,-1-1 1 0 0,1 1 0 0 0,1 0 0 0 0,0 1 0 0 0,-1 2-11 0 0,-9 28 39 0 0,1-14-10 0 0,8-21-21 0 0,1 0 0 0 0,0 1 0 0 0,0-1 0 0 0,0 1 0 0 0,1-1 0 0 0,-1 1 1 0 0,1 0-1 0 0,0-1 0 0 0,1 1 0 0 0,-1 0 0 0 0,1 0 0 0 0,0 0 0 0 0,0 2-8 0 0,1 5 12 0 0,0-5 17 0 0,0 1-1 0 0,0 0 1 0 0,0-1 0 0 0,1 1-1 0 0,2 4-28 0 0,-3-10 10 0 0,0 0-1 0 0,0 0 0 0 0,0 0 0 0 0,0 0 0 0 0,0-1 0 0 0,0 1 0 0 0,1 0 0 0 0,-1-1 0 0 0,0 1 0 0 0,1-1 0 0 0,0 0 0 0 0,-1 1 0 0 0,1-1 0 0 0,0 0 1 0 0,0 0-1 0 0,-1 0 0 0 0,1 0 0 0 0,0 0 0 0 0,0 0 0 0 0,0-1 0 0 0,0 1 0 0 0,2 0-9 0 0,2 0 18 0 0,4 2 12 0 0,1-1-1 0 0,0 0 0 0 0,0-1 1 0 0,-1 0-1 0 0,1 0 1 0 0,0-1-1 0 0,0-1 0 0 0,3 0-29 0 0,0-2 52 0 0,0 0-1 0 0,-1 0 1 0 0,0-2 0 0 0,1 1-1 0 0,-2-2 1 0 0,1 0-1 0 0,4-3-51 0 0,-9 4 33 0 0,0 0 1 0 0,0 0-1 0 0,0-1 0 0 0,0 0 0 0 0,-1-1 1 0 0,0 0-1 0 0,-1 0 0 0 0,1 0 0 0 0,-2-1 1 0 0,6-8-34 0 0,-5 5 52 0 0,0-1 1 0 0,-1 0-1 0 0,-1-1 1 0 0,0 1-1 0 0,0-1 1 0 0,-1 0-1 0 0,-1 0 1 0 0,0 0-1 0 0,-1 0 1 0 0,-1-8-53 0 0,0-2 70 0 0,-2-1 0 0 0,0 1 0 0 0,-2 0 0 0 0,0 0 1 0 0,-4-10-71 0 0,4 22 58 0 0,0 0-1 0 0,0 0 1 0 0,-1 0 0 0 0,0 0 0 0 0,-1 1 0 0 0,0-1 0 0 0,-1 1 0 0 0,0 1 0 0 0,-6-7-58 0 0,12 15 47 0 0,1-2-1754 0 0,0 3-7018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6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1 282 8032 0 0,'0'-1'8'0'0,"0"1"0"0"0,1 0 1 0 0,-1 0-1 0 0,0 0 0 0 0,0 0 0 0 0,1 0 1 0 0,-1 0-1 0 0,0 0 0 0 0,0 0 0 0 0,1 0 1 0 0,-1 0-1 0 0,0 0 0 0 0,1 0 0 0 0,-1 0 1 0 0,0 0-1 0 0,0 0 0 0 0,1 0 0 0 0,-1 0 0 0 0,0 0 1 0 0,0 0-1 0 0,1 0 0 0 0,-1 0 0 0 0,0 0 1 0 0,0 0-1 0 0,1 0 0 0 0,-1 1 0 0 0,0-1 1 0 0,0 0-1 0 0,0 0 0 0 0,1 0 0 0 0,-1 1 1 0 0,0-1-1 0 0,0 0 0 0 0,0 0 0 0 0,1 0 1 0 0,-1 1-1 0 0,0-1 0 0 0,0 0 0 0 0,0 0 1 0 0,0 1-1 0 0,0-1 0 0 0,0 0 0 0 0,0 0 1 0 0,0 1-1 0 0,1-1 0 0 0,-1 0 0 0 0,0 0 1 0 0,0 1-1 0 0,0-1 0 0 0,0 0 0 0 0,0 0 1 0 0,0 1-1 0 0,-1-1 0 0 0,1 0 0 0 0,0 1 1 0 0,0-1-1 0 0,0 0 0 0 0,0 0 0 0 0,0 1 1 0 0,0-1-1 0 0,0 0 0 0 0,0 0 0 0 0,-1 0 1 0 0,1 1-9 0 0,1-1 888 0 0,7 1-133 0 0,-5-6 1784 0 0,-3 5-2529 0 0,0 0-1 0 0,0-1 1 0 0,0 1-1 0 0,0 0 1 0 0,0 0-1 0 0,0-1 1 0 0,0 1-1 0 0,0 0 0 0 0,0 0 1 0 0,0-1-1 0 0,0 1 1 0 0,0 0-1 0 0,0 0 1 0 0,0-1-1 0 0,0 1 1 0 0,0 0-1 0 0,0 0 1 0 0,1 0-1 0 0,-1-1 1 0 0,0 1-1 0 0,0 0 0 0 0,0 0 1 0 0,0 0-1 0 0,1-1 1 0 0,-1 1-1 0 0,0 0 1 0 0,0 0-1 0 0,1 0 1 0 0,-1 0-1 0 0,0 0 1 0 0,0 0-1 0 0,0-1 1 0 0,1 1-1 0 0,-1 0 0 0 0,0 0 1 0 0,1 0-10 0 0,5-4 117 0 0,-3 0-100 0 0,0-1 1 0 0,-1 0-1 0 0,0 0 1 0 0,0 0-1 0 0,0 0 1 0 0,-1 0 0 0 0,0 0-1 0 0,0 0 1 0 0,0 0-1 0 0,-1-1 1 0 0,1 1 0 0 0,-1-1-18 0 0,3-23 51 0 0,2-19 28 0 0,-4 38-28 0 0,-1 1-1 0 0,1 0 1 0 0,0 0 0 0 0,2-4-51 0 0,-2 11 21 0 0,0 1-1 0 0,-1-1 1 0 0,1 0 0 0 0,0 0 0 0 0,0 1 0 0 0,0-1 0 0 0,0 1 0 0 0,0-1 0 0 0,1 1 0 0 0,-1-1 0 0 0,1 1-21 0 0,-1 0 20 0 0,0 0 0 0 0,0 0 0 0 0,0-1 0 0 0,0 1 0 0 0,0 0-1 0 0,-1 0 1 0 0,1 0 0 0 0,0-1 0 0 0,-1 1 0 0 0,1 0 0 0 0,-1-1 0 0 0,1 1 0 0 0,-1 0 0 0 0,1-2-20 0 0,0-8 75 0 0,-1 11-65 0 0,0 0 0 0 0,0 0 1 0 0,0-1-1 0 0,0 1 0 0 0,0 0 1 0 0,0 0-1 0 0,0 0 0 0 0,0-1 0 0 0,0 1 1 0 0,0 0-1 0 0,0 0 0 0 0,0 0 0 0 0,0 0 1 0 0,0-1-1 0 0,0 1 0 0 0,0 0 1 0 0,0 0-1 0 0,0 0 0 0 0,0-1 0 0 0,0 1 1 0 0,0 0-1 0 0,0 0 0 0 0,1 0 0 0 0,-1 0 1 0 0,0 0-1 0 0,0-1 0 0 0,0 1 0 0 0,0 0 1 0 0,0 0-1 0 0,1 0 0 0 0,-1 0 1 0 0,0 0-1 0 0,0 0 0 0 0,0 0 0 0 0,0-1 1 0 0,1 1-1 0 0,-1 0 0 0 0,0 0 0 0 0,0 0 1 0 0,0 0-1 0 0,0 0 0 0 0,1 0-10 0 0,3-1 146 0 0,12 51 1751 0 0,-13-40-1838 0 0,12 31 161 0 0,1 0 1 0 0,4 3-221 0 0,-14-32 13 0 0,1 0-1 0 0,0 0 0 0 0,1-1 1 0 0,0 0-1 0 0,1 0 0 0 0,0-1 0 0 0,1 0 1 0 0,10 8-13 0 0,-10-10-15 0 0,1-1 0 0 0,0-1 1 0 0,0 0-1 0 0,1 0 0 0 0,-1-1 1 0 0,3 0 14 0 0,-12-5-6 0 0,0 1 0 0 0,1-1 0 0 0,-1 0 0 0 0,0 1 0 0 0,0-1 0 0 0,1 0 0 0 0,-1 0 1 0 0,0-1-1 0 0,0 1 0 0 0,0 0 0 0 0,0-1 0 0 0,1 0 6 0 0,16-1-43 0 0,-15 2 37 0 0,-1 0 0 0 0,1-1 0 0 0,-1 1 0 0 0,1-1 0 0 0,-1 0 0 0 0,1 0 0 0 0,-1 0 0 0 0,1 0 0 0 0,-1-1 0 0 0,0 0 0 0 0,0 1 0 0 0,0-1 0 0 0,0 0 0 0 0,0 0 0 0 0,0-1 0 0 0,0 1 0 0 0,-1 0 0 0 0,1-1 0 0 0,-1 0 0 0 0,0 0 0 0 0,1 0 6 0 0,12-21-83 0 0,-13 21 80 0 0,0 1 0 0 0,0 0 0 0 0,0-1 0 0 0,-1 1 0 0 0,1-1 0 0 0,-1 0-1 0 0,0 1 1 0 0,0-1 0 0 0,0 0 0 0 0,0 0 0 0 0,0 0 0 0 0,-1 0 0 0 0,1 0 0 0 0,-1 0-1 0 0,1-2 4 0 0,-1-10-10 0 0,-1 1 0 0 0,0-1 0 0 0,-1 0 0 0 0,-1 1 0 0 0,0 0 0 0 0,-1-1 0 0 0,0 1 0 0 0,-5-9 10 0 0,3 10-12 0 0,3 6-3 0 0,0-1 1 0 0,-1 1 0 0 0,0 0-1 0 0,0 1 1 0 0,0-1 0 0 0,-1 0-1 0 0,-3-2 15 0 0,6 6-205 0 0,0 0 1 0 0,1 0-1 0 0,-1 0 0 0 0,0 0 1 0 0,1 0-1 0 0,0-1 0 0 0,0 1 0 0 0,0 0 1 0 0,0-1-1 0 0,1 1 0 0 0,-1-4 205 0 0,1 7-10362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6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169 7 8240 0 0,'-2'-6'401'0'0,"-4"11"481"0"0,-2 10 404 0 0,1-1-1317 0 0,-1-1 0 0 0,0 1 0 0 0,0-2 0 0 0,-4 4 31 0 0,-15 25-148 0 0,-26 64-263 0 0,48-97 405 0 0,1 0 0 0 0,1 1 0 0 0,0 0 0 0 0,0-1-1 0 0,0 1 1 0 0,1 0 0 0 0,0 6 6 0 0,-2 6 1 0 0,3-15 18 0 0,1 1 0 0 0,0 0 0 0 0,1 0 0 0 0,-1 0 0 0 0,2 0 1 0 0,-1 0-1 0 0,1 0 0 0 0,-1 0 0 0 0,2-1 0 0 0,-1 1 0 0 0,2 1-19 0 0,-2-3 27 0 0,1-1 0 0 0,0 0 0 0 0,0 0 0 0 0,0 0 0 0 0,0-1-1 0 0,1 1 1 0 0,-1-1 0 0 0,1 1 0 0 0,0-1 0 0 0,0 0 0 0 0,0-1 0 0 0,1 1 0 0 0,-1-1-1 0 0,1 0 1 0 0,-1 0 0 0 0,2 0-27 0 0,12 4 108 0 0,0-1 1 0 0,1 0-1 0 0,13 0-108 0 0,16 5 77 0 0,-43-9-266 0 0,0 0-1 0 0,1 0 1 0 0,-1-1-1 0 0,0 0 1 0 0,0 0-1 0 0,0 0 1 0 0,5-1 189 0 0,-6 1-7000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6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9440 0 0,'2'1'61'0'0,"-1"0"0"0"0,1 0 1 0 0,-1-1-1 0 0,1 1 0 0 0,-1 0 0 0 0,1-1 1 0 0,0 1-1 0 0,-1-1 0 0 0,1 0 1 0 0,0 0-1 0 0,0 1 0 0 0,-1-1 0 0 0,1 0 1 0 0,0 0-1 0 0,-1-1 0 0 0,2 1-61 0 0,46 0 1442 0 0,-36 0-1240 0 0,52-3-87 0 0,-35 1-118 0 0,28 2 3 0 0,29 5-1523 0 0,-79-5-6090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7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448 7 6728 0 0,'-22'-3'406'0'0,"19"2"-269"0"0,0 0 0 0 0,0 1 0 0 0,0-1 0 0 0,1 1 0 0 0,-1 0-1 0 0,0 0 1 0 0,0 0 0 0 0,0 0 0 0 0,0 0 0 0 0,0 0 0 0 0,0 1-137 0 0,-23 5 974 0 0,17-5-798 0 0,0 1 0 0 0,0 1 0 0 0,0-1 0 0 0,1 1 0 0 0,-1 1 0 0 0,1-1 0 0 0,0 2 0 0 0,0-1-176 0 0,-16 13 84 0 0,2 1 1 0 0,0 2-1 0 0,1 0 0 0 0,-12 15-84 0 0,-10 9 15 0 0,36-36-13 0 0,1 0 0 0 0,0 1 0 0 0,0-1 0 0 0,1 1 0 0 0,0 0 0 0 0,0 0 0 0 0,-1 5-2 0 0,1-2 3 0 0,-1 0 0 0 0,0-1 0 0 0,-1 1 0 0 0,-3 3-3 0 0,4-6 6 0 0,1 0 0 0 0,0 0 0 0 0,0 0 1 0 0,1 1-1 0 0,0-1 0 0 0,1 1 1 0 0,0 0-1 0 0,1 0 0 0 0,0 0 0 0 0,0 10-6 0 0,1-16 5 0 0,1 0 1 0 0,0 0-1 0 0,0 0 0 0 0,0 1 0 0 0,1-1 0 0 0,-1 0 0 0 0,1 0 1 0 0,0 0-1 0 0,0 0 0 0 0,1 0 0 0 0,-1 0 0 0 0,1 0 0 0 0,0 0 0 0 0,0 0-5 0 0,2 3 15 0 0,1 0 0 0 0,-1 0-1 0 0,2 0 1 0 0,-1-1 0 0 0,1 0-1 0 0,2 2-14 0 0,-4-5 9 0 0,0 0-1 0 0,1 0 1 0 0,-1-1-1 0 0,0 0 0 0 0,1 0 1 0 0,0 0-1 0 0,-1 0 1 0 0,1-1-1 0 0,0 0 1 0 0,0 0-1 0 0,0 0 1 0 0,1 0-9 0 0,12 1 38 0 0,0-1 1 0 0,15-1-39 0 0,23-8 146 0 0,-11 1 139 0 0,-38 6-241 0 0,0-1 1 0 0,1 0-1 0 0,-1-1 1 0 0,0 1-1 0 0,0-2 1 0 0,-1 1-1 0 0,1 0 1 0 0,0-1-1 0 0,-1-1 1 0 0,0 1-1 0 0,0-1 1 0 0,4-4-45 0 0,24-17 266 0 0,-26 20-230 0 0,1-1 1 0 0,-1-1-1 0 0,0 0 1 0 0,-1 0-1 0 0,0 0 1 0 0,0-1-1 0 0,-1 0 1 0 0,0 0-1 0 0,-1-1 1 0 0,0 0-1 0 0,0 1 1 0 0,-1-2-1 0 0,-1 1 1 0 0,1 0-1 0 0,-1-1 1 0 0,1-10-37 0 0,-4 15 35 0 0,-1-1 0 0 0,1 1 0 0 0,-1-1 1 0 0,0 1-1 0 0,0 0 0 0 0,-1-1 1 0 0,0 1-1 0 0,-2-5-35 0 0,-6-23 111 0 0,9 30-97 0 0,0 0 0 0 0,-1-1-1 0 0,0 1 1 0 0,0 0 0 0 0,0 0 0 0 0,0 0 0 0 0,-1 0-1 0 0,1 1 1 0 0,-1-1 0 0 0,-2-1-14 0 0,-10-16 87 0 0,14 17-1836 0 0,1 3-7176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7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51 103 7328 0 0,'-1'3'89'0'0,"1"0"1"0"0,-1 0-1 0 0,0 0 1 0 0,0 0-1 0 0,0-1 1 0 0,0 1-1 0 0,0 0 1 0 0,-1 0-1 0 0,1-1 1 0 0,-1 1-90 0 0,-13 29 610 0 0,9-16-401 0 0,2 0 0 0 0,0 0 0 0 0,1 0 0 0 0,0 0 0 0 0,1 14-209 0 0,1-25 63 0 0,1 1-1 0 0,0 0 0 0 0,0-1 0 0 0,0 1 0 0 0,1 0 0 0 0,-1-1 0 0 0,2 1 0 0 0,-1-1 0 0 0,1 1 0 0 0,-1-1 0 0 0,1 0 0 0 0,1 1 0 0 0,-1-1 0 0 0,1 0 0 0 0,0-1 0 0 0,0 1 0 0 0,0 0 1 0 0,1-1-1 0 0,0 0 0 0 0,2 3-62 0 0,7 3 136 0 0,-1-1 1 0 0,1-1 0 0 0,1 0 0 0 0,10 4-137 0 0,-18-9 39 0 0,0-1 0 0 0,-1 0-1 0 0,2 0 1 0 0,-1-1 0 0 0,0 1 0 0 0,0-1 0 0 0,0-1-1 0 0,1 1 1 0 0,-1-1 0 0 0,0 0 0 0 0,1-1 0 0 0,-1 1 0 0 0,1-1-39 0 0,16-4 159 0 0,0 1 88 0 0,-1-1 0 0 0,0-1 0 0 0,0-1 1 0 0,18-9-248 0 0,-35 14 64 0 0,0-1 0 0 0,-1 0 1 0 0,1 0-1 0 0,-1 0 0 0 0,0-1 1 0 0,0 0-1 0 0,0 0 0 0 0,0 0 1 0 0,-1 0-1 0 0,0 0 0 0 0,0-1 1 0 0,0 1-1 0 0,0-1 0 0 0,0 0 1 0 0,-1 0-1 0 0,0 0 0 0 0,0 0-64 0 0,2-9 195 0 0,0 0 0 0 0,-1 0 0 0 0,0 0 0 0 0,-2 0 0 0 0,1-1 1 0 0,-2 0-196 0 0,0 0 116 0 0,-1 1 0 0 0,-1 0 1 0 0,0-1-1 0 0,-1 1 1 0 0,-1 0-1 0 0,0 1 1 0 0,-1-1-1 0 0,0 1 1 0 0,-1 0-1 0 0,-1 0 1 0 0,0 0-1 0 0,-1 1 1 0 0,0 0-1 0 0,-6-6-116 0 0,14 17-104 0 0,-1 0 0 0 0,0 0 0 0 0,1 0 0 0 0,-1 1 0 0 0,1-1 0 0 0,-1 0 0 0 0,1 0 0 0 0,0 0 0 0 0,-1 0 0 0 0,1 0-1 0 0,0 0 1 0 0,0 0 0 0 0,0 0 0 0 0,0 0 0 0 0,0 0 0 0 0,0 0 0 0 0,0-1 0 0 0,0 1 0 0 0,0 0 0 0 0,0 0 0 0 0,1 0 104 0 0,-1 0-10741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7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8744 0 0,'-6'9'137'0'0,"5"32"-39"0"0,0-19-14 0 0,0-1 0 0 0,2 1 0 0 0,1-1 0 0 0,0 0 0 0 0,1 0 1 0 0,2 0-1 0 0,3 11-84 0 0,-4-17 369 0 0,-3-13-305 0 0,-1 1 1 0 0,1-1-1 0 0,0 1 1 0 0,-1-1 0 0 0,1 0-1 0 0,1 1 1 0 0,-1-1-1 0 0,0 0 1 0 0,0 0-1 0 0,1 1-64 0 0,-1-1 47 0 0,0 1 0 0 0,0-1 0 0 0,0 1 0 0 0,0 0 1 0 0,-1-1-1 0 0,0 1 0 0 0,1 0 0 0 0,-1 0 0 0 0,0-1 0 0 0,0 1 0 0 0,0 0 0 0 0,-1 0 0 0 0,1-1 0 0 0,-1 1 0 0 0,1 0 0 0 0,-1 0-47 0 0,-2 19 466 0 0,0-17-1766 0 0,2-5-6201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8.2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8032 0 0,'4'-4'50'0'0,"0"0"1"0"0,0 0 0 0 0,0 0 0 0 0,0 0-1 0 0,1 1 1 0 0,0 0 0 0 0,-1 0 0 0 0,1 0-1 0 0,0 0 1 0 0,0 1 0 0 0,2-1-51 0 0,10-3 445 0 0,1 1 0 0 0,15-3-445 0 0,-2 2 193 0 0,7-2 38 0 0,1 3 1 0 0,0 1-1 0 0,30 2-231 0 0,-27 1-1 0 0,5 1 18 0 0,-1 2-1 0 0,1 2 1 0 0,5 3-17 0 0,-45-6 6 0 0,-1 1 0 0 0,1 0 0 0 0,-1 0 0 0 0,1 1 0 0 0,-1-1 0 0 0,0 1 0 0 0,0 1 0 0 0,0-1 1 0 0,0 1-1 0 0,-1 0 0 0 0,1 0 0 0 0,-1 1 0 0 0,0 0 0 0 0,3 4-6 0 0,-1-1-4 0 0,0 0 0 0 0,-1 1 0 0 0,0 0 0 0 0,-1 0 0 0 0,0 0 0 0 0,-1 1 0 0 0,0-1 0 0 0,0 1 0 0 0,0 3 4 0 0,-2-5-46 0 0,-1 1 0 0 0,0 0 0 0 0,0 0 0 0 0,-1 0-1 0 0,0 0 1 0 0,0 0 0 0 0,-2 1 46 0 0,1 1-79 0 0,1 1 0 0 0,0-1-1 0 0,1 1 1 0 0,0 0 79 0 0,3 48-343 0 0,-4-43 171 0 0,2-1 0 0 0,-1 1 0 0 0,4 12 172 0 0,2 7-209 0 0,-6-29 183 0 0,0 0 0 0 0,0 0 0 0 0,0 0 0 0 0,1-1 0 0 0,0 1 0 0 0,1 0 0 0 0,-1-1 0 0 0,1 1 0 0 0,1-1 0 0 0,0 2 26 0 0,-3-6-8 0 0,0 0 0 0 0,-1 0 1 0 0,1 0-1 0 0,-1 0 0 0 0,0 0 0 0 0,0 1 1 0 0,0-1-1 0 0,0 0 0 0 0,0 0 0 0 0,0 0 0 0 0,0 0 1 0 0,-1 1 7 0 0,1 3 29 0 0,0-5 180 0 0,0-1 50 0 0,0 0-6 0 0,-4-13 1186 0 0,3 6-1317 0 0,0-1 0 0 0,0 0 1 0 0,-1 1-1 0 0,1-1 0 0 0,-2 1 0 0 0,-1-6-122 0 0,-5-15 155 0 0,2 3 0 0 0,1-1-1 0 0,1 0 1 0 0,2 0 0 0 0,0 0-1 0 0,2 0 1 0 0,1-16-155 0 0,2 33 34 0 0,0 0 0 0 0,0 0 0 0 0,0 0 0 0 0,1 0-1 0 0,1 0 1 0 0,-1 1 0 0 0,1-1 0 0 0,1 1 0 0 0,-1 0 0 0 0,2 0 0 0 0,-1 1 0 0 0,1 0 0 0 0,0 0 0 0 0,0 0-1 0 0,1 0 1 0 0,0 1 0 0 0,0 0 0 0 0,1 1 0 0 0,-1 0 0 0 0,1 0 0 0 0,0 0 0 0 0,1 1 0 0 0,-1 0-1 0 0,1 1 1 0 0,0 0 0 0 0,5-1-34 0 0,0 0 42 0 0,1 1-1 0 0,0 0 0 0 0,0 1 1 0 0,0 1-1 0 0,13 0-41 0 0,-18 1 23 0 0,0 0 0 0 0,0 1-1 0 0,0 0 1 0 0,0 1 0 0 0,0 0 0 0 0,0 0 0 0 0,-1 1-1 0 0,1 1 1 0 0,5 2-23 0 0,-1-1 33 0 0,-13-5-28 0 0,0 0-1 0 0,0 0 0 0 0,0 1 0 0 0,0-1 0 0 0,0 0 0 0 0,0 1 1 0 0,0-1-1 0 0,0 1 0 0 0,0-1 0 0 0,0 1 0 0 0,0-1 0 0 0,0 1 1 0 0,0 0-1 0 0,0-1 0 0 0,0 1 0 0 0,0 0 0 0 0,-1 0 0 0 0,1 0 0 0 0,0 0 1 0 0,-1 0-1 0 0,1-1 0 0 0,0 1 0 0 0,-1 0 0 0 0,1 1 0 0 0,-1-1 1 0 0,1 0-5 0 0,4 8 23 0 0,-5-9-22 0 0,0 0 0 0 0,1 0 0 0 0,-1 0 0 0 0,0 0 0 0 0,0 1-1 0 0,0-1 1 0 0,1 0 0 0 0,-1 0 0 0 0,0 1 0 0 0,0-1 0 0 0,0 0 0 0 0,0 0 0 0 0,1 1 0 0 0,-1-1 0 0 0,0 0 0 0 0,0 0 0 0 0,0 1 0 0 0,0-1 0 0 0,0 0 0 0 0,0 0 0 0 0,0 1 0 0 0,0-1 0 0 0,0 0-1 0 0,0 1 1 0 0,0-1 0 0 0,0 0 0 0 0,0 0 0 0 0,0 1 0 0 0,0-1 0 0 0,0 0 0 0 0,0 1 0 0 0,0-1 0 0 0,0 0 0 0 0,-1 0 0 0 0,1 1 0 0 0,0-1 0 0 0,0 0 0 0 0,0 0 0 0 0,0 1 0 0 0,0-1 0 0 0,-1 0-1 0 0,1 0 1 0 0,0 0 0 0 0,0 1 0 0 0,-1-1 0 0 0,1 0-1 0 0,-2 3 3 0 0,-1 0-1 0 0,1 0 0 0 0,-1 0 1 0 0,0 0-1 0 0,0 0 1 0 0,0-1-1 0 0,0 0 0 0 0,0 1 1 0 0,-1-1-1 0 0,1 0 1 0 0,-1 0-1 0 0,1-1 0 0 0,-1 1 1 0 0,0-1-1 0 0,-3 1-2 0 0,-87 35 30 0 0,65-29-25 0 0,13-3 4 0 0,0 0 1 0 0,0-1-1 0 0,0-1 0 0 0,-1-1 1 0 0,1 0-1 0 0,-15-1-9 0 0,22-1 4 0 0,0 0 0 0 0,1 1 1 0 0,-1 0-1 0 0,0 0 0 0 0,0 1-4 0 0,1 0 3 0 0,1-1-1 0 0,-1 0 1 0 0,1 0-1 0 0,-1-1 0 0 0,1 0 1 0 0,-4 0-3 0 0,-4 1 127 0 0,14-1-220 0 0,1 1-1 0 0,-1-1 1 0 0,1 0-1 0 0,-1 0 1 0 0,0 0-1 0 0,1 0 1 0 0,-1 0-1 0 0,1 0 1 0 0,-1 0-1 0 0,0 0 1 0 0,1 0-1 0 0,-1 0 1 0 0,1 0-1 0 0,-1 0 1 0 0,0 0-1 0 0,1-1 1 0 0,-1 1-1 0 0,1 0 1 0 0,-1 0-1 0 0,1-1 94 0 0,-2 0-8818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8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4312 0 0,'0'0'712'0'0,"0"0"-2"0"0,0 0-3 0 0,0 0-48 0 0,0 0-205 0 0,0 0-42 0 0,14 20 614 0 0,-8 8-993 0 0,-2 0 0 0 0,0 9-33 0 0,-2-11 4 0 0,2 12 23 0 0,2-1-1 0 0,1 1 0 0 0,2-1 1 0 0,5 10-27 0 0,-13-43 2 0 0,6 16 150 0 0,1 0 0 0 0,6 11-152 0 0,-10-24 94 0 0,0-1 0 0 0,0 1-1 0 0,1-1 1 0 0,0 0 0 0 0,0 0 0 0 0,1 0 0 0 0,-1-1 0 0 0,6 4-94 0 0,-4-3 142 0 0,-1-1 0 0 0,2-1 0 0 0,-1 1 0 0 0,1-1 0 0 0,-1 0 0 0 0,1-1 0 0 0,0 0 0 0 0,0 0-1 0 0,1-1 1 0 0,5 2-142 0 0,-7-3 59 0 0,-1-1-1 0 0,1 0 0 0 0,0 0 0 0 0,0 0 0 0 0,0-1 0 0 0,0 0 0 0 0,0 0 0 0 0,-1 0 0 0 0,1-1 0 0 0,0 0 0 0 0,-1-1 1 0 0,0 0-1 0 0,4-1-58 0 0,4-4 138 0 0,1 0 1 0 0,-2 0-1 0 0,1-1 1 0 0,-1-1-1 0 0,0 0 1 0 0,-1-1-1 0 0,-1-1 1 0 0,2-1-139 0 0,-6 5 87 0 0,-1-1 0 0 0,1 0-1 0 0,-1-1 1 0 0,-1 1 0 0 0,0-1 0 0 0,0 0 0 0 0,-1 0 0 0 0,0-1 0 0 0,-1 1-1 0 0,0-1 1 0 0,0 0 0 0 0,-1-2-87 0 0,0 0 118 0 0,-1 0 0 0 0,0 0 0 0 0,-1 0 0 0 0,0 0 0 0 0,-1 0 0 0 0,-1 0 0 0 0,0 0 0 0 0,-1 0 0 0 0,0 1 0 0 0,-1-1 0 0 0,0 1 0 0 0,-1 0 0 0 0,-3-6-118 0 0,-4-10 145 0 0,8 19-65 0 0,0-1-1 0 0,0 1 0 0 0,-1 0 1 0 0,0 1-1 0 0,0-1 0 0 0,-1 1 1 0 0,-2-3-80 0 0,3 9-2100 0 0,4 2-8393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8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6224 0 0,'0'21'156'0'0,"2"-1"0"0"0,1 0 1 0 0,0 0-1 0 0,1 0 0 0 0,2 0 0 0 0,0-1 0 0 0,1 0 1 0 0,0 0-1 0 0,2 0 0 0 0,0-1 0 0 0,4 5-156 0 0,-7-16 35 0 0,-1 0 0 0 0,1-1-1 0 0,0 1 1 0 0,1-1 0 0 0,-1 0-1 0 0,1 0 1 0 0,1-1 0 0 0,-1 0-1 0 0,1 0 1 0 0,-1-1 0 0 0,1 0-1 0 0,1-1 1 0 0,-1 1-35 0 0,13 3 204 0 0,0 0-1 0 0,1-1 1 0 0,-1-1 0 0 0,18 1-204 0 0,-33-5 71 0 0,-1-1 0 0 0,1 1-1 0 0,-1-1 1 0 0,1 0 0 0 0,-1-1 0 0 0,1 1 0 0 0,-1-1 0 0 0,1 0 0 0 0,-1-1 0 0 0,0 1 0 0 0,1-1 0 0 0,-1 0 0 0 0,0 0-1 0 0,0-1 1 0 0,0 1 0 0 0,-1-1 0 0 0,1 0 0 0 0,-1-1 0 0 0,1 1 0 0 0,-1-1 0 0 0,0 0 0 0 0,1-1-71 0 0,2-2 187 0 0,-5 6-141 0 0,-1 0-1 0 0,1 0 1 0 0,-1-1 0 0 0,1 1-1 0 0,-1 0 1 0 0,1-1-1 0 0,-1 1 1 0 0,0-1-1 0 0,0 0 1 0 0,0 1 0 0 0,0-1-1 0 0,0 0 1 0 0,0 0-1 0 0,0 0 1 0 0,0 0 0 0 0,-1 0-1 0 0,1 1 1 0 0,-1-1-1 0 0,0 0 1 0 0,1 0-1 0 0,-1 0 1 0 0,0 0 0 0 0,0 0-1 0 0,0 0 1 0 0,0 0-1 0 0,-1 0 1 0 0,1 0-1 0 0,-1 0 1 0 0,1 0 0 0 0,-1 0-1 0 0,1 0 1 0 0,-1 0-1 0 0,0 0 1 0 0,0 0-46 0 0,-14-43 375 0 0,10 26-244 0 0,-1 1-1 0 0,0 1 0 0 0,-2-1 1 0 0,0 1-1 0 0,0 1 1 0 0,-2-1-1 0 0,-9-12-130 0 0,16 26-123 0 0,0 0 0 0 0,0-1 1 0 0,0 1-1 0 0,1-1 0 0 0,0 0 0 0 0,-1 0 1 0 0,2 0-1 0 0,-1 0 0 0 0,0 0 0 0 0,1-1 0 0 0,-1 1 1 0 0,1 0-1 0 0,0-5 123 0 0,1-9-8717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8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7632 0 0,'0'0'39'0'0,"0"0"0"0"0,1 0-1 0 0,-1 0 1 0 0,1 0 0 0 0,-1 0 0 0 0,0 0 0 0 0,1 0 0 0 0,-1 0 0 0 0,1 0 0 0 0,-1 0-1 0 0,0 0 1 0 0,1 0 0 0 0,-1 0 0 0 0,1 0 0 0 0,-1 0 0 0 0,0 0 0 0 0,1 0 0 0 0,-1 0-1 0 0,1 1 1 0 0,-1-1 0 0 0,0 0 0 0 0,1 0 0 0 0,-1 0 0 0 0,0 1 0 0 0,1-1 0 0 0,-1 0-1 0 0,0 1 1 0 0,1-1 0 0 0,-1 0 0 0 0,0 1 0 0 0,0-1 0 0 0,1 0 0 0 0,-1 1 0 0 0,0-1-1 0 0,0 0 1 0 0,0 1 0 0 0,0-1 0 0 0,1 1 0 0 0,-1-1 0 0 0,0 0 0 0 0,0 1 0 0 0,0-1-1 0 0,0 1 1 0 0,0-1 0 0 0,0 0 0 0 0,0 1 0 0 0,0-1 0 0 0,0 1 0 0 0,0-1 0 0 0,0 1-1 0 0,0-1 1 0 0,-1 0 0 0 0,1 1 0 0 0,0-1 0 0 0,0 1 0 0 0,0-1 0 0 0,-1 0 0 0 0,1 1 0 0 0,0-1-39 0 0,0 1 67 0 0,-1 0 0 0 0,1 0 1 0 0,0 0-1 0 0,-1 0 1 0 0,1 0-1 0 0,0 0 1 0 0,0 0-1 0 0,0 0 0 0 0,0 0 1 0 0,0 0-1 0 0,0 0 1 0 0,1 1-1 0 0,-1-1 1 0 0,0 0-1 0 0,1 0-67 0 0,0 3 87 0 0,0 0 0 0 0,-1 0-1 0 0,1 0 1 0 0,-1 0 0 0 0,0 0 0 0 0,0 0 0 0 0,0 0 0 0 0,0 0-1 0 0,-1 2-86 0 0,0 19 143 0 0,4 15 12 0 0,2-1-1 0 0,2 0 1 0 0,1 0 0 0 0,4 6-155 0 0,-6-28 89 0 0,-4-11 4 0 0,0 0-1 0 0,0 1 1 0 0,0-1-1 0 0,-1 0 1 0 0,0 1-1 0 0,0-1 1 0 0,0 3-93 0 0,-11 1-1517 0 0,10-9-6847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09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8744 0 0,'3'-2'131'0'0,"0"-1"0"0"0,-1 1 1 0 0,1 0-1 0 0,0 0 0 0 0,0 0 0 0 0,0 0 1 0 0,1 0-1 0 0,-1 1 0 0 0,0-1 0 0 0,1 1 1 0 0,-1 0-1 0 0,4-1-131 0 0,6-3 386 0 0,0 1-95 0 0,-1 0 1 0 0,0 0-1 0 0,9 0-291 0 0,11-4 78 0 0,16-4-15 0 0,-1 2 1 0 0,4 2-64 0 0,60 1 40 0 0,-98 6 5 0 0,0 0 0 0 0,1 1 0 0 0,10 2-45 0 0,26-1 133 0 0,-40-2-56 0 0,1 2 1 0 0,-1 0 0 0 0,0 0 0 0 0,0 1-1 0 0,9 2-77 0 0,-13-2-120 0 0,1 0-1 0 0,0-1 0 0 0,0 0 0 0 0,0 0 0 0 0,0 0 1 0 0,0-1-1 0 0,0 0 0 0 0,0 0 0 0 0,0-1 0 0 0,0 0 1 0 0,4-1 120 0 0,-8 1-7968 0 0</inkml:trace>
  <inkml:trace contextRef="#ctx0" brushRef="#br0" timeOffset="1">889 336 11768 0 0,'0'0'608'0'0,"0"6"-408"0"0,0 0-8 0 0,0-2 8 0 0,2-4 0 0 0,4-4-56 0 0,0 2 8 0 0,1 2 152 0 0,-7 0-728 0 0,0 0 0 0 0,0 0-9272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38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4912 0 0,'0'0'515'0'0,"0"0"6"0"0,0 0-9 0 0,0 0-47 0 0,0 0-230 0 0,0 0-58 0 0,0 0 4 0 0,0 0 7 0 0,0 0 42 0 0,0 0 8 0 0,0 0-3 0 0,0 0 17 0 0,0 0 53 0 0,0 0 9 0 0,0 0-2 0 0,1 5-50 0 0,2 9-218 0 0,-1 0-1 0 0,-1 0 1 0 0,0 0-1 0 0,-1 0 1 0 0,-1 0-1 0 0,0 0 1 0 0,-1 0-1 0 0,-1 1-43 0 0,-3 40 380 0 0,4-41-203 0 0,2-12-140 0 0,0-1 0 0 0,-1 1 0 0 0,1 0 0 0 0,0-1 0 0 0,0 1 0 0 0,0-1 0 0 0,0 1 0 0 0,0-1 0 0 0,0 1-1 0 0,0-1 1 0 0,1 1 0 0 0,0 1-37 0 0,-1-2 23 0 0,0 0 0 0 0,0 0-1 0 0,0 0 1 0 0,1 0-1 0 0,-1 0 1 0 0,0 0 0 0 0,0 0-1 0 0,0 0 1 0 0,0 0-1 0 0,-1 0 1 0 0,1 0 0 0 0,0 0-1 0 0,0 0 1 0 0,-1 0 0 0 0,1 1-23 0 0,-3 2 188 0 0,3-5-134 0 0,-2 2 52 0 0,2-1-105 0 0,-1 0 1 0 0,1 0-1 0 0,0 0 1 0 0,0 0-1 0 0,0 0 1 0 0,0 1-1 0 0,0-1 0 0 0,-1 0 1 0 0,1 0-1 0 0,0 0 1 0 0,0 0-1 0 0,0 0 1 0 0,0 0-1 0 0,0 0 0 0 0,0 1 1 0 0,0-1-1 0 0,-1 0 1 0 0,1 0-1 0 0,0 0 1 0 0,0 0-1 0 0,0 0 0 0 0,0 1 1 0 0,0-1-1 0 0,0 0 1 0 0,0 0-1 0 0,0 0 1 0 0,0 0-1 0 0,0 1 0 0 0,0-1 1 0 0,0 0-1 0 0,0 0 1 0 0,0 0-1 0 0,0 0 0 0 0,0 1 1 0 0,0-1-1 0 0,0 0 1 0 0,0 0-1 0 0,0 0 1 0 0,0 0-1 0 0,0 0 0 0 0,1 1 1 0 0,-1-1-1 0 0,0 0 1 0 0,0 0-1 0 0,0 0 1 0 0,0 0-1 0 0,0 0 0 0 0,0 0 1 0 0,0 1-1 0 0,1-1 1 0 0,-1 0-1 0 0,0 0 1 0 0,0 0-1 0 0,0 0 0 0 0,0 0 1 0 0,0 0-1 0 0,1 0 1 0 0,-1 0-1 0 0,0 0 1 0 0,0 0-1 0 0,0 0-1 0 0,7 8-1475 0 0,-6-7-6035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39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3712 0 0,'0'0'745'0'0,"2"0"1818"0"0,4 0-1286 0 0,8 29-134 0 0,-12-26-1121 0 0,0 1 0 0 0,0 0 1 0 0,-1 0-1 0 0,0 0 1 0 0,1 0-1 0 0,-1 1 0 0 0,0-1 1 0 0,-1 0-1 0 0,1 0 1 0 0,-1 1-1 0 0,0-1 0 0 0,0 0 1 0 0,0 1-1 0 0,-1 0-22 0 0,1 2 29 0 0,0 102 349 0 0,0-108-357 0 0,0 1 1 0 0,1-1-1 0 0,-1 0 1 0 0,0 0-1 0 0,1 1 1 0 0,-1-1-1 0 0,1 0 1 0 0,0 0-1 0 0,-1 1 1 0 0,1-1-1 0 0,0 0 0 0 0,-1 0 1 0 0,1 0-1 0 0,1 0-21 0 0,5 13-1356 0 0,-7-13-5148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0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40 338 6424 0 0,'-4'-7'519'0'0,"0"-4"372"0"0,-4-9 792 0 0,-2-5-1015 0 0,7 12-504 0 0,0 5-50 0 0,2-1 0 0 0,-1 1 0 0 0,1-1 0 0 0,0 1 0 0 0,1-1 0 0 0,0-7-114 0 0,-1-17 260 0 0,0 27-201 0 0,1 0-1 0 0,0 0 1 0 0,0 0 0 0 0,0 0-1 0 0,0 0 1 0 0,1 1 0 0 0,1-6-59 0 0,3-26 419 0 0,-5 30-276 0 0,1 0-1 0 0,0 0 1 0 0,0 0-1 0 0,2-5-142 0 0,-2 9 41 0 0,0 1 1 0 0,0 0-1 0 0,0-1 0 0 0,0 1 0 0 0,1 0 1 0 0,-1 0-1 0 0,0 0 0 0 0,1 0 0 0 0,0 0 0 0 0,-1 0 1 0 0,1 1-1 0 0,0-1 0 0 0,0 1 0 0 0,0-1 1 0 0,2 0-42 0 0,-3 1 14 0 0,0 1 0 0 0,0 1 1 0 0,0-1-1 0 0,0 0 0 0 0,0 0 1 0 0,0 0-1 0 0,0 0 0 0 0,0 1 1 0 0,0-1-1 0 0,0 0 0 0 0,0 1 1 0 0,0-1-1 0 0,0 1 0 0 0,0-1 1 0 0,0 1-1 0 0,0 0 0 0 0,-1-1 1 0 0,1 1-1 0 0,0 0 0 0 0,0 0 1 0 0,-1-1-1 0 0,1 1 1 0 0,0 0-1 0 0,-1 0 0 0 0,1 0-14 0 0,9 8 142 0 0,-3-3-120 0 0,0 1 0 0 0,0-1 1 0 0,-1 1-1 0 0,0 0 0 0 0,0 1 1 0 0,-1 0-1 0 0,0-1 1 0 0,3 9-23 0 0,2 0 9 0 0,5 8 1 0 0,-8-12 38 0 0,0 0 0 0 0,0-1 0 0 0,1 0-1 0 0,1 0 1 0 0,0-1 0 0 0,0 0 0 0 0,1-1 0 0 0,0 0 0 0 0,4 2-48 0 0,-14-11 0 0 0,24 17 79 0 0,25 12-79 0 0,-39-18 13 0 0,-9-10-12 0 0,-1 0-1 0 0,1 0 1 0 0,-1 0 0 0 0,1 0 0 0 0,-1-1 0 0 0,1 1-1 0 0,0 0 1 0 0,-1-1 0 0 0,1 1 0 0 0,0 0 0 0 0,0-1-1 0 0,-1 1 1 0 0,1-1 0 0 0,0 1 0 0 0,0-1 0 0 0,0 1-1 0 0,0-1 1 0 0,0 0 0 0 0,0 1 0 0 0,0-1-1 0 0,34 12 12 0 0,-31-10 0 0 0,1 0 1 0 0,0 0-1 0 0,0-1 0 0 0,0 1 0 0 0,0-1 1 0 0,0 0-1 0 0,0 0 0 0 0,0-1 1 0 0,0 0-13 0 0,-4-1 21 0 0,-1 0 1 0 0,1-1 0 0 0,-1 1 0 0 0,0 0 0 0 0,1-1 0 0 0,-1 1 0 0 0,0 0 0 0 0,0-1 0 0 0,0 1 0 0 0,0 0 0 0 0,0-1 0 0 0,0 1 0 0 0,0-1-22 0 0,0-6 105 0 0,21-57 195 0 0,-14 47-209 0 0,-1 0 0 0 0,0-1 1 0 0,1-14-92 0 0,-6 23 93 0 0,1 0 0 0 0,0 0 0 0 0,1 1 0 0 0,0-1 0 0 0,0 1 0 0 0,1 0 0 0 0,1 0 1 0 0,-1 0-1 0 0,1 1 0 0 0,1-1 0 0 0,-1 1 0 0 0,2 0 0 0 0,-1 1 0 0 0,1-1-93 0 0,-3 5 27 0 0,-3 2-21 0 0,0 0 0 0 0,0 0 0 0 0,-1 1 0 0 0,1-1 1 0 0,0 1-1 0 0,0-1 0 0 0,0 0 0 0 0,0 1 0 0 0,0 0 0 0 0,0-1 1 0 0,0 1-1 0 0,0-1 0 0 0,0 1 0 0 0,0 0 0 0 0,0 0 1 0 0,1 0-1 0 0,-1 0 0 0 0,0 0 0 0 0,0 0 0 0 0,0 0 0 0 0,1 0-6 0 0,2 0 462 0 0,-2-2-3061 0 0,-2 2-8087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0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28 3504 0 0,'-3'-16'1175'0'0,"-1"5"1136"0"0,2 10-2243 0 0,1 1-1 0 0,-1 0 0 0 0,1 0 0 0 0,-1 0 0 0 0,1 0 0 0 0,0 0 0 0 0,-1 0 0 0 0,1 1 0 0 0,-1-1 0 0 0,1 0 0 0 0,0 1 0 0 0,-1-1 1 0 0,1 1-1 0 0,0 0 0 0 0,-1-1 0 0 0,1 1 0 0 0,0 0 0 0 0,0 0 0 0 0,-1 0-67 0 0,-7 8 114 0 0,0 1 0 0 0,0 1-1 0 0,1 0 1 0 0,0 0 0 0 0,1 0 0 0 0,0 1-1 0 0,-3 8-113 0 0,-1 4 206 0 0,2 1 1 0 0,0 0-1 0 0,-2 12-206 0 0,-1 2 196 0 0,8-27-192 0 0,1 0 0 0 0,0-1 1 0 0,0 1-1 0 0,1 0 0 0 0,0 7-4 0 0,-1 8 6 0 0,2-23-5 0 0,1-1 0 0 0,-1 1 0 0 0,1-1 0 0 0,0 1-1 0 0,0 0 1 0 0,0-1 0 0 0,0 1 0 0 0,1 0 0 0 0,-1-1 0 0 0,1 1 0 0 0,0-1 0 0 0,0 1-1 0 0,0-1 1 0 0,1 1 0 0 0,-1-1 0 0 0,2 2-1 0 0,-1-2 32 0 0,-1-1 0 0 0,1 0 0 0 0,0 1 0 0 0,0-1-1 0 0,0 0 1 0 0,0 0 0 0 0,1 0 0 0 0,-1-1 0 0 0,0 1 0 0 0,1 0 0 0 0,-1-1 0 0 0,1 1 0 0 0,0-1-1 0 0,-1 0 1 0 0,1 0 0 0 0,0 0 0 0 0,0 0 0 0 0,0-1 0 0 0,0 1 0 0 0,-1-1 0 0 0,1 0-1 0 0,0 0 1 0 0,0 0 0 0 0,0 0 0 0 0,0 0 0 0 0,0 0 0 0 0,1-1-32 0 0,10-2 75 0 0,0-1 1 0 0,-1 0-1 0 0,1 0 1 0 0,-1-2-1 0 0,3-1-75 0 0,7-3 179 0 0,-20 9-149 0 0,0-1 0 0 0,0 0-1 0 0,-1 0 1 0 0,1 0 0 0 0,0 0-1 0 0,-1 0 1 0 0,1-1 0 0 0,-1 1-1 0 0,0-1 1 0 0,0 0 0 0 0,0 1-1 0 0,0-1 1 0 0,1-1-30 0 0,17-22 206 0 0,-13 20-141 0 0,-2-1 0 0 0,1 0 1 0 0,-1-1-1 0 0,0 1 0 0 0,0-1 0 0 0,-1 0 0 0 0,0 0 0 0 0,-1 0 0 0 0,0-1 0 0 0,0 1 0 0 0,0-1 0 0 0,-1 0 0 0 0,-1 0 0 0 0,0 0 1 0 0,0 0-1 0 0,0-6-65 0 0,-1 9 38 0 0,0 1 0 0 0,-1 0 1 0 0,1-1-1 0 0,-1 1 1 0 0,0-1-1 0 0,-1 1 0 0 0,1 0 1 0 0,-1 0-1 0 0,0 0 0 0 0,-1 0 1 0 0,1 0-1 0 0,-1 0 1 0 0,0 1-1 0 0,0-1 0 0 0,0 1 1 0 0,0 0-1 0 0,-1 0 1 0 0,0 0-1 0 0,-1-1-38 0 0,-1-7 118 0 0,6 11-103 0 0,0 0 0 0 0,-1 1 0 0 0,1-1 0 0 0,0 0 0 0 0,-1 0 0 0 0,1 0 0 0 0,0 0 0 0 0,-1 0 0 0 0,1 0 0 0 0,-1 1 0 0 0,1-1 0 0 0,-1 0 0 0 0,0 0 0 0 0,1 1 0 0 0,-1-1 0 0 0,0 0 0 0 0,0 1 0 0 0,0-1-15 0 0,1-2-1727 0 0,0 2-7103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0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8136 0 0,'5'12'172'0'0,"-3"-11"250"0"0,-1-17 589 0 0,-1 9-783 0 0,0-9 1618 0 0,0 23-1282 0 0,0 34-915 0 0,0-28 555 0 0,0 18-88 0 0,1 0 0 0 0,1 0 1 0 0,2 0-1 0 0,5 19-116 0 0,-4-22 402 0 0,-1-1-1 0 0,-1 1 1 0 0,-1 0 0 0 0,-2 25-402 0 0,0-53-58 0 0,-1 1 0 0 0,1-1-1 0 0,0 0 1 0 0,0 1 0 0 0,0-1 0 0 0,-1 0 0 0 0,1 1 0 0 0,0-1 0 0 0,0 0 0 0 0,0 0 0 0 0,-1 1 0 0 0,1-1 0 0 0,0 0 0 0 0,-1 0 0 0 0,1 1 0 0 0,0-1 0 0 0,-1 0 0 0 0,1 0 0 0 0,0 0 0 0 0,-1 0 0 0 0,1 0 0 0 0,0 1 0 0 0,-1-1 0 0 0,1 0 0 0 0,0 0 0 0 0,-1 0 0 0 0,1 0 58 0 0,0 0-9105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1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 6520 0 0,'1'1'39'0'0,"-1"0"-1"0"0,0-1 1 0 0,0 1 0 0 0,1 0-1 0 0,-1 0 1 0 0,1 0 0 0 0,-1-1 0 0 0,1 1-1 0 0,-1 0 1 0 0,1-1 0 0 0,-1 1-1 0 0,1 0 1 0 0,-1-1 0 0 0,1 1 0 0 0,0-1-1 0 0,-1 1 1 0 0,1-1 0 0 0,0 1-1 0 0,-1-1 1 0 0,1 0 0 0 0,0 1 0 0 0,0-1-1 0 0,0 0 1 0 0,-1 1 0 0 0,1-1-1 0 0,0 0 1 0 0,0 0 0 0 0,0 0 0 0 0,0 0-1 0 0,0 0 1 0 0,0 0-39 0 0,2 0 155 0 0,0 1-1 0 0,0-1 1 0 0,0 0-1 0 0,0 0 0 0 0,1-1 1 0 0,-1 1-1 0 0,0-1 1 0 0,0 1-1 0 0,1-2-154 0 0,7 4 754 0 0,-3-3-646 0 0,1 0 1 0 0,-1-1 0 0 0,0 0 0 0 0,0 0-1 0 0,0-1 1 0 0,3-1-109 0 0,26-8 220 0 0,-3 3-92 0 0,1 2 1 0 0,21-1-129 0 0,-41 5 23 0 0,0 0 0 0 0,0 0 0 0 0,0-2-1 0 0,1 0-22 0 0,0 0 47 0 0,-1 0-1 0 0,1 2 1 0 0,9-2-47 0 0,15-3 93 0 0,-32 6-67 0 0,0 0 1 0 0,1 0 0 0 0,-1 1 0 0 0,1 0-1 0 0,0 0 1 0 0,-1 1 0 0 0,10 1-27 0 0,30 5-1332 0 0,-44-6-5936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1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8 3808 0 0,'-18'-4'158'0'0,"17"3"25"0"0,-1 0 0 0 0,1 1 1 0 0,0-1-1 0 0,-1 1 0 0 0,1 0 0 0 0,-1-1 1 0 0,1 1-1 0 0,-1 0 0 0 0,1 0 0 0 0,-1 0 1 0 0,1 0-1 0 0,-1 0 0 0 0,1 0 0 0 0,-1 1 1 0 0,1-1-1 0 0,0 0 0 0 0,-1 1-183 0 0,-13 2 784 0 0,12-3-632 0 0,0 0 0 0 0,1 0 0 0 0,-1 1 0 0 0,1 0-1 0 0,-1-1 1 0 0,1 1 0 0 0,0 0 0 0 0,-1 0 0 0 0,1 0 0 0 0,-2 2-152 0 0,3-3 27 0 0,0 1 1 0 0,-1-1-1 0 0,1 1 1 0 0,0-1-1 0 0,-1 0 1 0 0,1 0-1 0 0,-1 1 1 0 0,1-1-1 0 0,0 0 1 0 0,-1 0-1 0 0,1 0 1 0 0,-1 0-1 0 0,0-1-27 0 0,-15 2 56 0 0,14 0-48 0 0,0 0 0 0 0,0-1-1 0 0,0 1 1 0 0,0-1 0 0 0,0 0 0 0 0,0 0-1 0 0,0 0 1 0 0,-1-1-8 0 0,2 1 1 0 0,-1 0 0 0 0,1 0 0 0 0,0 0 0 0 0,0 0 0 0 0,0 0 0 0 0,-1 0 0 0 0,1 0 0 0 0,0 1 0 0 0,0-1 0 0 0,0 1 0 0 0,-1 0 0 0 0,1 0 0 0 0,0-1 0 0 0,-1 2-1 0 0,-21 8 1 0 0,22-9-1 0 0,-1 0 0 0 0,0 0 0 0 0,1-1 0 0 0,-1 2 0 0 0,1-1-1 0 0,0 0 1 0 0,-1 0 0 0 0,1 1 0 0 0,0 0 0 0 0,0-1 0 0 0,0 1 0 0 0,0 0 0 0 0,0 0 0 0 0,-1 1 0 0 0,-1 3 3 0 0,0 1 0 0 0,1-1 0 0 0,-1 1 0 0 0,1 0 0 0 0,1 0 0 0 0,-1 0 0 0 0,1 0 0 0 0,1 0 0 0 0,-1 0-1 0 0,1 8-2 0 0,-2 14 9 0 0,3-1-1 0 0,0 9-8 0 0,1-3 9 0 0,-1-26-7 0 0,-1 1 1 0 0,1 0-1 0 0,0-1 1 0 0,1 1 0 0 0,0 0 0 0 0,0 0 0 0 0,1-1 0 0 0,0 1 0 0 0,0-1-1 0 0,1 1 1 0 0,2 1-3 0 0,-2-3-2 0 0,1-1 0 0 0,0 0-1 0 0,0 0 1 0 0,1-1 0 0 0,-1 1-1 0 0,1-1 1 0 0,1 0-1 0 0,-1 0 1 0 0,3 2 2 0 0,12 13-47 0 0,-17-17 43 0 0,0 1 0 0 0,0-1 0 0 0,0 0 0 0 0,1 1 0 0 0,-1-2 0 0 0,1 1 0 0 0,3 2 4 0 0,-2-2 64 0 0,1-1-1 0 0,-1 1 0 0 0,1-1 1 0 0,0 0-1 0 0,0 0 1 0 0,0-1-1 0 0,0 0 0 0 0,0 0 1 0 0,0 0-1 0 0,0-1 0 0 0,0 0 1 0 0,0 0-1 0 0,1-1 1 0 0,-1 1-1 0 0,0-1 0 0 0,0 0 1 0 0,3-2-64 0 0,19-1 642 0 0,-20 3-481 0 0,1-1 0 0 0,0 1 0 0 0,-1-2-1 0 0,0 1 1 0 0,6-3-161 0 0,23-13-1250 0 0,-34 16-6702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8336 0 0,'0'0'15'0'0,"0"-1"0"0"0,0 1 0 0 0,0 0 0 0 0,0-1 0 0 0,0 1 0 0 0,0 0 0 0 0,0 0 1 0 0,0-1-1 0 0,0 1 0 0 0,0 0 0 0 0,0-1 0 0 0,0 1 0 0 0,0 0 0 0 0,0 0 0 0 0,0-1 0 0 0,0 1 0 0 0,0 0 0 0 0,0 0 1 0 0,1-1-1 0 0,-1 1 0 0 0,0 0 0 0 0,0 0 0 0 0,0 0 0 0 0,1-1 0 0 0,-1 1 0 0 0,0 0 0 0 0,0 0 0 0 0,0 0 1 0 0,1-1-1 0 0,-1 1 0 0 0,0 0 0 0 0,0 0 0 0 0,1 0 0 0 0,-1 0 0 0 0,0 0 0 0 0,0 0 0 0 0,1 0 0 0 0,-1 0 1 0 0,0 0-1 0 0,0-1 0 0 0,1 1 0 0 0,-1 0 0 0 0,0 0 0 0 0,1 0 0 0 0,-1 1 0 0 0,0-1 0 0 0,0 0-15 0 0,16 6 887 0 0,-2 0-249 0 0,-13-6-632 0 0,0 1 0 0 0,-1-1 0 0 0,1 1 0 0 0,0 0 0 0 0,0-1-1 0 0,-1 1 1 0 0,1 0 0 0 0,-1 0 0 0 0,1 0 0 0 0,0-1 0 0 0,-1 1 0 0 0,0 0-1 0 0,1 0 1 0 0,-1 0 0 0 0,1 0 0 0 0,-1 0 0 0 0,0 0 0 0 0,0 0 0 0 0,0 0-6 0 0,7 24 54 0 0,0 20 188 0 0,-2 0 0 0 0,-2 0 0 0 0,-2 38-242 0 0,-2-55 299 0 0,2 0-1 0 0,1 0-298 0 0,1 35 593 0 0,-3-56-507 0 0,1 0 1 0 0,0 0 0 0 0,0-1-1 0 0,1 1 1 0 0,1 2-87 0 0,-1-3 111 0 0,-1 1 0 0 0,1-1 1 0 0,-1 1-1 0 0,0 0 0 0 0,0 2-111 0 0,-1-8 15 0 0,0-1-1 0 0,0 1 1 0 0,0-1 0 0 0,0 1-1 0 0,0-1 1 0 0,0 1 0 0 0,0-1-1 0 0,0 1 1 0 0,1-1 0 0 0,-1 1 0 0 0,0-1-1 0 0,0 1 1 0 0,1-1 0 0 0,-1 1-1 0 0,0-1 1 0 0,1 1 0 0 0,-1-1-1 0 0,1 1 1 0 0,-1-1 0 0 0,0 0-1 0 0,1 1-14 0 0,0-1 20 0 0,-1 1-1 0 0,1-1 1 0 0,-1 0-1 0 0,1 1 0 0 0,-1 0 1 0 0,0-1-1 0 0,1 1 0 0 0,-1-1 1 0 0,0 1-1 0 0,1-1 0 0 0,-1 1 1 0 0,0 0-1 0 0,1-1 0 0 0,-1 1 1 0 0,0-1-1 0 0,0 1 0 0 0,0 0 1 0 0,0-1-1 0 0,0 1 0 0 0,0 0 1 0 0,0 0-20 0 0,0 0 3 0 0,0-1 4 0 0,0 0 0 0 0,0 1 0 0 0,0-1 0 0 0,0 0-1 0 0,0 1 1 0 0,0-1 0 0 0,0 0 0 0 0,0 1 0 0 0,0-1 0 0 0,0 0 0 0 0,0 1 0 0 0,0-1-1 0 0,0 0 1 0 0,0 1 0 0 0,0-1 0 0 0,0 0 0 0 0,0 1 0 0 0,0-1 0 0 0,1 0-1 0 0,-1 1 1 0 0,0-1 0 0 0,0 0 0 0 0,0 0 0 0 0,1 1 0 0 0,-1-1 0 0 0,0 0-1 0 0,0 1 1 0 0,1-1 0 0 0,-1 0 0 0 0,0 0 0 0 0,0 0 0 0 0,1 1 0 0 0,-1-1 0 0 0,0 0-1 0 0,1 0 1 0 0,-1 0 0 0 0,0 0 0 0 0,1 0 0 0 0,-1 0 0 0 0,0 0 0 0 0,1 1-1 0 0,-1-1 1 0 0,0 0 0 0 0,1 0 0 0 0,-1 0 0 0 0,0 0 0 0 0,1 0 0 0 0,-1 0-1 0 0,0-1 1 0 0,1 1 0 0 0,-1 0 0 0 0,0 0 0 0 0,1 0 0 0 0,-1 0 0 0 0,0 0 0 0 0,1 0-1 0 0,-1-1 1 0 0,0 1 0 0 0,0 0 0 0 0,1 0 0 0 0,-1 0 0 0 0,0-1 0 0 0,0 1-7 0 0,1-1-1844 0 0,-1 0-7408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2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5416 0 0,'61'-11'2633'0'0,"26"4"-2612"0"0,-73 4-20 0 0,-6 0-1 0 0,0 2 0 0 0,0-1 0 0 0,0 1 1 0 0,0 0-1 0 0,0 1 0 0 0,0 0 0 0 0,0 0 0 0 0,5 1 0 0 0,15 2 18 0 0,14 3 43 0 0,-40-5-50 0 0,0-1-1 0 0,1 1 0 0 0,-1 0 0 0 0,-1 0 1 0 0,1 0-1 0 0,0 0 0 0 0,0 0 1 0 0,0 0-1 0 0,0 1 0 0 0,-1-1 1 0 0,1 0-1 0 0,-1 1 0 0 0,1 0 1 0 0,-1-1-1 0 0,1 1 0 0 0,-1 0 0 0 0,1 0-10 0 0,13 17 161 0 0,-13-17-100 0 0,0 0 1 0 0,0 0 0 0 0,-1 1-1 0 0,1-1 1 0 0,0 0 0 0 0,-1 1-1 0 0,1-1 1 0 0,-1 0-1 0 0,0 1 1 0 0,0 0 0 0 0,0-1-1 0 0,1 4-61 0 0,0 12 294 0 0,0 1 0 0 0,-2 0 0 0 0,0 0 0 0 0,-1 0 0 0 0,0 1-294 0 0,0-16 149 0 0,0 0 1 0 0,0 0-1 0 0,0 0 0 0 0,-1-1 1 0 0,0 1-1 0 0,-1 3-149 0 0,1-4-106 0 0,1 0 1 0 0,-1 0-1 0 0,1 0 0 0 0,0 1 0 0 0,0-1 0 0 0,0 0 0 0 0,0 1 1 0 0,1-1-1 0 0,-1 2 106 0 0,1-4-7600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2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1 424 7024 0 0,'0'0'44'0'0,"0"-1"0"0"0,0 0 0 0 0,0 1 1 0 0,0-1-1 0 0,1 0 0 0 0,-1 1 0 0 0,0-1 1 0 0,0 0-1 0 0,1 1 0 0 0,-1-1 0 0 0,0 0 0 0 0,1 1 1 0 0,-1-1-1 0 0,0 1 0 0 0,1-1 0 0 0,-1 1 1 0 0,1-1-1 0 0,-1 1 0 0 0,1-1 0 0 0,0 1 0 0 0,-1-1 1 0 0,1 1-45 0 0,0-1 58 0 0,-1 1 1 0 0,1 0 0 0 0,-1-1-1 0 0,1 1 1 0 0,-1-1 0 0 0,1 1-1 0 0,-1-1 1 0 0,0 1 0 0 0,1-1 0 0 0,-1 1-1 0 0,1-1 1 0 0,-1 1 0 0 0,0-1-1 0 0,0 0 1 0 0,1 1 0 0 0,-1-1-1 0 0,0 1 1 0 0,0-1 0 0 0,0 0-1 0 0,0 1 1 0 0,1-1 0 0 0,-1 0-59 0 0,0-3 269 0 0,1 0 0 0 0,-1 0 0 0 0,1 0 0 0 0,1 0 0 0 0,-1 0 0 0 0,0 0-1 0 0,1 0-268 0 0,6-17 792 0 0,25-86 659 0 0,-25 81-988 0 0,1-1-1 0 0,2 0-462 0 0,9-24 543 0 0,-19 48-490 0 0,1-1 0 0 0,0 1 0 0 0,1 0 0 0 0,-1-1 0 0 0,0 1 0 0 0,1 0 1 0 0,0 0-1 0 0,-1 1 0 0 0,1-1 0 0 0,1 0 0 0 0,0 0-53 0 0,17-17 367 0 0,-16 14-195 0 0,1 1 1 0 0,-1 0-1 0 0,1 0 1 0 0,0 0 0 0 0,1 1-1 0 0,-1 0 1 0 0,1 0 0 0 0,0 1-1 0 0,0 0 1 0 0,6-2-173 0 0,-12 4 23 0 0,0 1-1 0 0,0 0 1 0 0,0 0-1 0 0,0 0 0 0 0,-1 0 1 0 0,1 0-1 0 0,0 0 1 0 0,0 1-1 0 0,0-1 1 0 0,0 0-1 0 0,0 0 1 0 0,0 1-1 0 0,-1-1 1 0 0,1 0-1 0 0,0 1-22 0 0,10 2 456 0 0,-7 10-48 0 0,0-3-333 0 0,0-1-1 0 0,-1 1 1 0 0,1 0-1 0 0,-2 0 0 0 0,1 5-74 0 0,5 16 84 0 0,4 16 34 0 0,-6-25-58 0 0,0 1 0 0 0,1-1 0 0 0,7 12-60 0 0,15 27 181 0 0,-14-26-116 0 0,-14-30-52 0 0,1-1 0 0 0,-1 0 0 0 0,1 0 0 0 0,0 0-1 0 0,0 0 1 0 0,0 0 0 0 0,0 0 0 0 0,1-1 0 0 0,-1 1 0 0 0,1-1 0 0 0,0 0 0 0 0,0 1 0 0 0,0-1 0 0 0,1 0 0 0 0,2 1-13 0 0,-6-3 3 0 0,1-1 1 0 0,-1 1 0 0 0,1-1 0 0 0,-1 1-1 0 0,0-1 1 0 0,1 1 0 0 0,-1-1 0 0 0,0 1 0 0 0,0-1-1 0 0,1 1 1 0 0,-1 0 0 0 0,0-1 0 0 0,0 1-1 0 0,0-1 1 0 0,0 1 0 0 0,0 0 0 0 0,1-1-1 0 0,-1 1 1 0 0,-1 0 0 0 0,1-1 0 0 0,0 1-4 0 0,0-1 2 0 0,0 0 1 0 0,0 0-1 0 0,0-1 1 0 0,0 1-1 0 0,0 0 1 0 0,0 0-1 0 0,0 0 1 0 0,0 0-1 0 0,0 0 1 0 0,0 0-1 0 0,-1 0 1 0 0,1 0-1 0 0,0 0 1 0 0,0-1-1 0 0,0 1 1 0 0,0 0-1 0 0,0 0 1 0 0,0 0-1 0 0,-1 0 1 0 0,1 0-1 0 0,0 0 1 0 0,0 0-1 0 0,0 0 1 0 0,0 0-1 0 0,0 0 1 0 0,0 0 0 0 0,-1 0-1 0 0,1 0 1 0 0,0 0-1 0 0,0 0 1 0 0,0 0-1 0 0,0 0 1 0 0,0 0-1 0 0,0 0 1 0 0,-1 0-1 0 0,1 0 1 0 0,0 0-1 0 0,0 0 1 0 0,0 0-1 0 0,0 1 1 0 0,0-1-1 0 0,0 0 1 0 0,-1 0-1 0 0,1 0 1 0 0,0 0-1 0 0,0 0 1 0 0,0 0-1 0 0,0 0 1 0 0,0 0-1 0 0,0 0 1 0 0,0 1-1 0 0,0-1 1 0 0,0 0-1 0 0,0 0-2 0 0,2 0 65 0 0,11-1-2840 0 0,-13 1-9714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3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11048 0 0,'4'3'422'0'0,"12"-1"1198"0"0,12-5 536 0 0,22-15-2067 0 0,34-18-89 0 0,-37 16-93 0 0,-1 1-1 0 0,6 2 94 0 0,29-11-2332 0 0,-44 15-6844 0 0</inkml:trace>
  <inkml:trace contextRef="#ctx0" brushRef="#br0" timeOffset="1">801 0 7232 0 0,'0'0'360'0'0,"0"0"0"0"0,0 28 1688 0 0,-2 5-1723 0 0,2 25 37 0 0,0-52-307 0 0,0-1 1 0 0,1 0-1 0 0,0 0 0 0 0,0 0 0 0 0,1 0 0 0 0,-1 0 0 0 0,1 0 1 0 0,0 0-1 0 0,1 2-55 0 0,3 3 166 0 0,-1 1 1 0 0,-1 0 0 0 0,2 6-167 0 0,-2-7 335 0 0,0 1 0 0 0,0-1 0 0 0,4 7-335 0 0,-7-15 42 0 0,0-1 1 0 0,-1 1 0 0 0,0-1-1 0 0,1 1 1 0 0,-1-1-1 0 0,0 1 1 0 0,0 0-1 0 0,0-1 1 0 0,0 1-1 0 0,0-1 1 0 0,0 2-43 0 0,0 2-1104 0 0,0-4-7509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3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12 155 8640 0 0,'-1'-1'81'0'0,"-8"-5"1175"0"0,9 7-1231 0 0,0-1-1 0 0,0 0 1 0 0,0 0 0 0 0,0 0 0 0 0,0 0-1 0 0,0 0 1 0 0,1 0 0 0 0,-1 0-1 0 0,0 0 1 0 0,0 0 0 0 0,0 0 0 0 0,0 0-1 0 0,0 1 1 0 0,0-1 0 0 0,-1 0-1 0 0,1 0 1 0 0,0 0 0 0 0,0 0 0 0 0,0 0-1 0 0,0 0 1 0 0,0 0 0 0 0,0 0-1 0 0,0 0 1 0 0,0 0 0 0 0,0 0 0 0 0,0 1-1 0 0,0-1 1 0 0,0 0 0 0 0,0 0-1 0 0,0 0 1 0 0,0 0 0 0 0,0 0 0 0 0,0 0-1 0 0,0 0 1 0 0,0 0 0 0 0,-1 0-1 0 0,1 0 1 0 0,0 0 0 0 0,0 0 0 0 0,0 0-1 0 0,0 0 1 0 0,0 0 0 0 0,0 0-25 0 0,12-8 381 0 0,1 1 1 0 0,-1 1 0 0 0,2-1-1 0 0,0 1-381 0 0,54-27 87 0 0,-44 20-22 0 0,1 1 0 0 0,1 0 1 0 0,0 3-1 0 0,4-2-65 0 0,3 5 85 0 0,0 0-1 0 0,30 0-84 0 0,-14 1 29 0 0,-8 2-1659 0 0,-3 5-6580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3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16 5016 0 0,'-5'-8'5859'0'0,"2"6"-5974"0"0,-25-4 1187 0 0,14 6-816 0 0,0 1 0 0 0,1 1 0 0 0,-1 0 0 0 0,1 0 0 0 0,-5 3-256 0 0,0-1 249 0 0,7-2-68 0 0,1 1 0 0 0,-1 0 0 0 0,1 1-1 0 0,0 0 1 0 0,0 0 0 0 0,-4 4-181 0 0,9-4 36 0 0,-1 1-1 0 0,1 0 0 0 0,1 0 0 0 0,-1 1 1 0 0,1-1-1 0 0,0 2-35 0 0,-1-1 24 0 0,0 3-6 0 0,1-1 1 0 0,0 1-1 0 0,0 0 0 0 0,0 0 1 0 0,-1 10-19 0 0,-2 3 132 0 0,5-15-55 0 0,0 0-1 0 0,1 1 0 0 0,0-1 0 0 0,0 0 1 0 0,0 0-1 0 0,1 0 0 0 0,0 1 1 0 0,1-1-1 0 0,0 0 0 0 0,0 0 1 0 0,0 0-1 0 0,1 0 0 0 0,1 3-76 0 0,-2-6 14 0 0,0 0-1 0 0,0 0 0 0 0,0 0 1 0 0,-1 0-1 0 0,1 0 1 0 0,-1 0-1 0 0,0 0 0 0 0,0 0 1 0 0,-1 2-14 0 0,1-3 12 0 0,-1 0 0 0 0,1 0-1 0 0,0 0 1 0 0,0 0 0 0 0,0 0 0 0 0,0 0 0 0 0,1 0 0 0 0,-1 0 0 0 0,1 0 0 0 0,0 0-1 0 0,0-1 1 0 0,0 1 0 0 0,0 0 0 0 0,0 0 0 0 0,1-1 0 0 0,0 3-12 0 0,6 3 47 0 0,-6-6-45 0 0,-1 0-1 0 0,1 0 0 0 0,-1 0 0 0 0,1 0 1 0 0,-1 0-1 0 0,1 0 0 0 0,-1 1 0 0 0,0-1 1 0 0,0 0-1 0 0,0 1 0 0 0,0-1 1 0 0,-1 1-2 0 0,1-2-3 0 0,0 1 1 0 0,-1-1 0 0 0,1 1 0 0 0,0-1-1 0 0,-1 0 1 0 0,1 1 0 0 0,0-1 0 0 0,0 0-1 0 0,0 0 1 0 0,0 0 0 0 0,0 0 0 0 0,1 0-1 0 0,-1 0 1 0 0,0 0 0 0 0,1 0 2 0 0,-1 0-5 0 0,1 1 1 0 0,-1-1-1 0 0,0 0 0 0 0,1 0 1 0 0,-1 1-1 0 0,0-1 0 0 0,1 1 1 0 0,-1-1-1 0 0,0 1 0 0 0,0 0 1 0 0,0-1-1 0 0,0 3 5 0 0,1-2-18 0 0,0 1 0 0 0,0 0 0 0 0,0-1 0 0 0,0 1 0 0 0,0-1 0 0 0,1 0 0 0 0,-1 1-1 0 0,1-1 1 0 0,0 0 0 0 0,-1-1 0 0 0,1 1 0 0 0,0 0 0 0 0,0-1 0 0 0,0 0 18 0 0,10 7-51 0 0,-11-7 43 0 0,1 0-1 0 0,-1-1 1 0 0,0 1-1 0 0,0-1 1 0 0,0 0-1 0 0,1 0 1 0 0,-1 0-1 0 0,0 0 1 0 0,0 0-1 0 0,1 0 1 0 0,-1 0 0 0 0,0-1-1 0 0,0 1 1 0 0,0-1-1 0 0,0 1 1 0 0,2-2 8 0 0,13-1-38 0 0,-5 3 17 0 0,0-1 0 0 0,1-1 0 0 0,-1 0 0 0 0,0 0 0 0 0,11-5 21 0 0,-8 2-256 0 0,1 0 1 0 0,0 1 0 0 0,0 0 0 0 0,0 2 0 0 0,1 0 0 0 0,2 0 255 0 0,-17 2-10053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4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0 115 10248 0 0,'16'-8'2470'0'0,"-12"8"-2409"0"0,0 0 0 0 0,0 0 0 0 0,0 0 0 0 0,0 0 0 0 0,0-1 0 0 0,1 0 0 0 0,-1 0 0 0 0,0 0 0 0 0,-1 0-1 0 0,3-1-60 0 0,44-20-15 0 0,-30 13 47 0 0,133-58-1791 0 0,-150 66-6530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4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8136 0 0,'1'0'71'0'0,"0"0"1"0"0,0 1-1 0 0,0-1 0 0 0,0 0 1 0 0,0 0-1 0 0,-1 1 1 0 0,1-1-1 0 0,0 0 0 0 0,0 1 1 0 0,0-1-1 0 0,0 1 1 0 0,-1-1-1 0 0,1 1 1 0 0,0-1-1 0 0,-1 1 0 0 0,1-1 1 0 0,0 1-1 0 0,-1 0 1 0 0,1-1-1 0 0,-1 1 0 0 0,1 0-71 0 0,11 9 997 0 0,-12-9-952 0 0,1 0 1 0 0,0-1 0 0 0,0 1-1 0 0,0 0 1 0 0,-1 0 0 0 0,1 0 0 0 0,0-1-1 0 0,-1 1 1 0 0,1 0 0 0 0,0 0-1 0 0,-1 0 1 0 0,1 0 0 0 0,-1 0-1 0 0,1 1-45 0 0,7 12 487 0 0,-4-11-460 0 0,-1 0-1 0 0,0 0 1 0 0,0 0-1 0 0,-1 1 1 0 0,1-1-1 0 0,-1 1 0 0 0,0-1 1 0 0,2 3-27 0 0,13 20 254 0 0,-16-26-213 0 0,-1 0-25 0 0,0 0-1 0 0,0 0 1 0 0,0 0-1546 0 0,0 0-6180 0 0</inkml:trace>
  <inkml:trace contextRef="#ctx0" brushRef="#br0" timeOffset="1">182 6 5920 0 0,'0'0'368'0'0,"0"0"0"0"0,0 28 1777 0 0,0-23-2024 0 0,1 0 0 0 0,0 0 1 0 0,0-1-1 0 0,0 1 0 0 0,1-1 0 0 0,-1 1 0 0 0,1-1 0 0 0,0 0 0 0 0,1 1 1 0 0,-1-1-1 0 0,1 0 0 0 0,0 0 0 0 0,0-1 0 0 0,0 1 0 0 0,0-1 0 0 0,1 1 1 0 0,-1-1-1 0 0,3 1-121 0 0,-2 1-233 0 0,-3-5-7444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5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1 8840 0 0,'0'0'545'0'0,"0"0"4"0"0,0 0-1 0 0,0 0-42 0 0,0 0-204 0 0,0 0-43 0 0,0 0-6 0 0,0 0-50 0 0,0 0-232 0 0,0 0-58 0 0,0 0 6 0 0,0 0 2 0 0,0 0 7 0 0,-1 5 8 0 0,0 0-59 0 0,-1 0 1 0 0,0-1-1 0 0,0 1 0 0 0,0-1 1 0 0,0 1-1 0 0,0-1 0 0 0,-1 0 1 0 0,0 0-1 0 0,0 0 0 0 0,0 0 1 0 0,-1-1-1 0 0,1 1 0 0 0,-1-1 1 0 0,0 0-1 0 0,0 0 0 0 0,-2 2 123 0 0,4-4-6886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5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7024 0 0,'3'0'44'0'0,"5"0"415"0"0,-8 0-451 0 0,0 0 0 0 0,0 0 1 0 0,0 0-1 0 0,0 0 0 0 0,0 0 0 0 0,0 0 0 0 0,-1 0 0 0 0,1 0 0 0 0,0 1 0 0 0,0-1 0 0 0,0 0 0 0 0,0 0 0 0 0,0 0 0 0 0,0 0 0 0 0,0 0 0 0 0,0 0 0 0 0,0 0 0 0 0,0 0 0 0 0,0 0 0 0 0,0 0 0 0 0,0 0 1 0 0,0 0-1 0 0,0 0 0 0 0,0 1 0 0 0,0-1 0 0 0,0 0 0 0 0,0 0 0 0 0,0 0 0 0 0,0 0 0 0 0,0 0 0 0 0,0 0 0 0 0,0 0 0 0 0,0 0 0 0 0,0 0 0 0 0,0 0 0 0 0,0 0 0 0 0,0 0 0 0 0,0 0 0 0 0,0 1 0 0 0,0-1 0 0 0,0 0 1 0 0,0 0-1 0 0,0 0 0 0 0,0 0 0 0 0,0 0 0 0 0,0 0 0 0 0,0 0 0 0 0,1 0 0 0 0,-1 0 0 0 0,0 0 0 0 0,0 0 0 0 0,0 0 0 0 0,0 0 0 0 0,0 0 0 0 0,0 0 0 0 0,0 0 0 0 0,0 0 0 0 0,0 0 0 0 0,0 0-8 0 0,0 1 50 0 0,-1-1-1 0 0,1 1 0 0 0,0-1 0 0 0,-1 1 0 0 0,1-1 0 0 0,-1 1 1 0 0,1-1-1 0 0,0 1 0 0 0,-1-1 0 0 0,1 1 0 0 0,0-1 0 0 0,0 1 0 0 0,0 0 1 0 0,-1-1-1 0 0,1 1 0 0 0,0-1 0 0 0,0 1 0 0 0,0 0 0 0 0,0-1 1 0 0,0 1-1 0 0,0 0 0 0 0,0-1 0 0 0,0 1 0 0 0,0-1 0 0 0,0 1-49 0 0,0 0-14 0 0,0 0 138 0 0,-3 17 135 0 0,-5-3-1195 0 0,8-15-5256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6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52 3408 0 0,'-22'-5'1187'0'0,"20"4"-989"0"0,-1 0 1 0 0,1 0 0 0 0,-1 0 0 0 0,1 1 0 0 0,-1-1 0 0 0,0 1 0 0 0,1-1 0 0 0,-1 1 0 0 0,0 0 0 0 0,-2 0-199 0 0,-53 6 395 0 0,41-6-179 0 0,-1 2 0 0 0,0 0 0 0 0,1 1 0 0 0,-6 2-216 0 0,19-4 26 0 0,-1 0 0 0 0,1 1 0 0 0,0 0 0 0 0,0 0 0 0 0,0 0 0 0 0,0 0 0 0 0,0 1 0 0 0,0-1 0 0 0,0 1 0 0 0,1 0 0 0 0,-1 0 0 0 0,1 0 1 0 0,0 1-1 0 0,0-1 0 0 0,0 1 0 0 0,0 0 0 0 0,1 0 0 0 0,-1 2-26 0 0,-5 10 18 0 0,2 1 1 0 0,0-1 0 0 0,0 2-1 0 0,2-1 1 0 0,0 0 0 0 0,-1 18-19 0 0,2-3 53 0 0,2 0 0 0 0,1 1 1 0 0,3 15-54 0 0,-3-44 25 0 0,0 0 1 0 0,1 0 0 0 0,-1 0 0 0 0,1 1-1 0 0,0-1 1 0 0,0 0 0 0 0,1-1-1 0 0,-1 1 1 0 0,1 0 0 0 0,0 0 0 0 0,0-1-1 0 0,0 1 1 0 0,1-1 0 0 0,-1 1-1 0 0,1-1 1 0 0,0 0 0 0 0,-1 0-1 0 0,2 0 1 0 0,-1-1 0 0 0,0 1 0 0 0,0-1-1 0 0,3 2-25 0 0,1-1 58 0 0,1 1-1 0 0,0-2 1 0 0,0 1-1 0 0,0-1 1 0 0,0 0-1 0 0,0-1 0 0 0,0 1 1 0 0,1-2-1 0 0,-1 1 1 0 0,6-2-58 0 0,5 1 106 0 0,-1-1 1 0 0,1-1 0 0 0,-1-1-1 0 0,1 0 1 0 0,-1-1 0 0 0,0-2-1 0 0,0 1 1 0 0,13-8-107 0 0,-19 7 122 0 0,-1 0 1 0 0,0 0-1 0 0,0-1 0 0 0,0-1 1 0 0,-1 0-1 0 0,0 0 1 0 0,0-1-1 0 0,-1 0 0 0 0,0-1 1 0 0,-1 0-1 0 0,0 0 0 0 0,0-1 1 0 0,-1 0-123 0 0,-2 1 109 0 0,0 0 1 0 0,-1-1 0 0 0,-1 1 0 0 0,0-1 0 0 0,0 0 0 0 0,-1 0-1 0 0,0 0 1 0 0,-1 0 0 0 0,0 0 0 0 0,-1 0 0 0 0,0-1-110 0 0,-2-3 134 0 0,-1 0 1 0 0,0 1-1 0 0,-2-1 1 0 0,1 1-1 0 0,-2 0 1 0 0,0 0-1 0 0,0 0 1 0 0,-1 1-1 0 0,-1-1-134 0 0,5 10 38 0 0,-1 0-1 0 0,1-1 1 0 0,-1 1-1 0 0,0 1 1 0 0,0-1-1 0 0,0 0 1 0 0,-1 1-1 0 0,1 0 1 0 0,-1 0-1 0 0,0 0 1 0 0,1 1-1 0 0,-1 0 1 0 0,-1 0-1 0 0,1 0 1 0 0,-2 0-38 0 0,-5-2 78 0 0,-1 1-1 0 0,1 0 1 0 0,-1 1 0 0 0,0 1 0 0 0,0 0 0 0 0,-1 0-78 0 0,12 1 0 0 0,1 0 1 0 0,-1 0 0 0 0,1 0 0 0 0,-1 0 0 0 0,0 0 0 0 0,1 0 0 0 0,-1 1 0 0 0,1-1 0 0 0,-1 0 0 0 0,1 1 0 0 0,-1-1 0 0 0,1 1 0 0 0,-1 0-1 0 0,1-1 1 0 0,0 1 0 0 0,-1 0 0 0 0,1 0 0 0 0,0 0 0 0 0,0 0 0 0 0,-1 0 0 0 0,1 0 0 0 0,0 0 0 0 0,0 0 0 0 0,0 1 0 0 0,0-1 0 0 0,0 1-1 0 0,1-1-60 0 0,0 1 1 0 0,1-1-1 0 0,-1 0 1 0 0,0 0-1 0 0,1 0 1 0 0,-1 0-1 0 0,0 0 1 0 0,1 1 0 0 0,0-1-1 0 0,-1 0 1 0 0,1 0-1 0 0,0 0 1 0 0,-1 0-1 0 0,2 0 60 0 0,-2 0-1123 0 0,1 1-8657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9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8536 0 0,'2'-1'164'0'0,"1"1"0"0"0,-1-1 1 0 0,0 1-1 0 0,0 0 0 0 0,0 0 1 0 0,0 0-1 0 0,1 0 0 0 0,-1 0 1 0 0,0 0-1 0 0,0 0 0 0 0,0 1 0 0 0,0-1 1 0 0,1 1-1 0 0,-1 0 0 0 0,0-1 1 0 0,0 1-1 0 0,1 1-164 0 0,44 113-51 0 0,-32-62-203 0 0,4 41 254 0 0,6 22 193 0 0,-20-96 212 0 0,-1 0-1 0 0,-1 0 1 0 0,-1 0-1 0 0,-1 1 1 0 0,0-1-405 0 0,-1-18 80 0 0,0-2 0 0 0,0 0-6 0 0,0 0-22 0 0,0 0-9 0 0,0 0 5 0 0,0 0 4 0 0,0 0-8 0 0,0 0 1 0 0,-2 0-1695 0 0,2 0-7002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7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6928 0 0,'0'18'752'0'0,"1"0"0"0"0,1 0 0 0 0,0 0 0 0 0,3 12-752 0 0,-3-20 128 0 0,0 0 0 0 0,-2 0 0 0 0,1 0 0 0 0,-1 7-128 0 0,-1-10 88 0 0,1 0-1 0 0,0 0 0 0 0,1 0 0 0 0,0 0 0 0 0,0 0 0 0 0,0-1 1 0 0,1 1-1 0 0,0 0 0 0 0,1 3-87 0 0,-2-7 77 0 0,0-1 0 0 0,-1 0-1 0 0,1 0 1 0 0,-1 0 0 0 0,1 0 0 0 0,-1 1 0 0 0,0-1-1 0 0,0 0 1 0 0,0 0 0 0 0,0 1 0 0 0,-1-1 0 0 0,1 0-1 0 0,0 0 1 0 0,-1 1 0 0 0,0-1 0 0 0,0 0 0 0 0,1 0-1 0 0,-1 0 1 0 0,0 0 0 0 0,-2 2-77 0 0,1 8 1862 0 0,4-32 234 0 0,-2-26-1894 0 0,-1-3-156 0 0,3-23-46 0 0,0 61 3 0 0,0 0-1 0 0,1 1 1 0 0,-1-1-1 0 0,2 1 0 0 0,0-1 1 0 0,0 1-1 0 0,2-1-2 0 0,-3 4 0 0 0,1 0 1 0 0,-1 1 0 0 0,1 0-1 0 0,1 0 1 0 0,0 0 0 0 0,-1 0-1 0 0,2 1 1 0 0,-1-1 0 0 0,1 1-1 0 0,4-3 0 0 0,11-5 2 0 0,12-8-8 0 0,24-11 6 0 0,-45 27-11 0 0,0-1 0 0 0,0 2 0 0 0,0 0 0 0 0,1 0 0 0 0,0 1-1 0 0,12-1 12 0 0,5-3-33 0 0,-20 5-25 0 0,-1 0 0 0 0,1 0-1 0 0,9 0 59 0 0,-18 2-6 0 0,1-1-1 0 0,0 1 0 0 0,0 1 0 0 0,0-1 0 0 0,0 0 0 0 0,0 0 0 0 0,0 1 1 0 0,0-1-1 0 0,0 1 0 0 0,-1-1 0 0 0,1 1 0 0 0,0 0 0 0 0,0 0 0 0 0,-1 0 1 0 0,1 0-1 0 0,-1 0 0 0 0,1 0 0 0 0,-1 0 0 0 0,1 1 0 0 0,-1-1 1 0 0,1 0 6 0 0,14 7-41 0 0,0-1-96 0 0,-16-6 128 0 0,1-1-1 0 0,-1 1 0 0 0,1-1 0 0 0,-1 1 0 0 0,0-1 0 0 0,0 1 1 0 0,1-1-1 0 0,-1 1 0 0 0,0 0 0 0 0,0-1 0 0 0,0 1 0 0 0,1-1 0 0 0,-1 1 1 0 0,0 0-1 0 0,0-1 0 0 0,0 1 0 0 0,0 0 0 0 0,0-1 0 0 0,0 1 0 0 0,-1 0 1 0 0,1-1-1 0 0,0 1 0 0 0,0-1 0 0 0,0 1 0 0 0,0 0 0 0 0,-1-1 1 0 0,1 1-1 0 0,0-1 0 0 0,-1 1 10 0 0,-1 4-7 0 0,-1-1 1 0 0,1 0-1 0 0,-1 0 1 0 0,0 0-1 0 0,0 0 0 0 0,0 0 1 0 0,-1 0-1 0 0,1-1 1 0 0,-1 0-1 0 0,-3 3 7 0 0,-45 25 44 0 0,14-10-17 0 0,-30 17 28 0 0,-8 4 28 0 0,70-37-77 0 0,1 0 0 0 0,-1 0 0 0 0,1 0 0 0 0,0 1 0 0 0,-2 4-6 0 0,6-9-1 0 0,1-1-1 0 0,-1 1 1 0 0,1 0 0 0 0,0 0-1 0 0,-1-1 1 0 0,1 1 0 0 0,0 0-1 0 0,-1 0 1 0 0,1 0 0 0 0,0-1-1 0 0,0 1 1 0 0,0 0 0 0 0,0 0-1 0 0,0 0 1 0 0,0 0 0 0 0,0-1-1 0 0,0 1 1 0 0,0 0 0 0 0,0 0-1 0 0,1 0 1 0 0,-1 0 0 0 0,0-1-1 0 0,0 1 1 0 0,1 0 0 0 0,-1 0-1 0 0,1-1 1 0 0,-1 1 0 0 0,0 0-1 0 0,1-1 1 0 0,-1 1 0 0 0,1 0-1 0 0,0-1 1 0 0,-1 1 0 0 0,1 0 1 0 0,27 17-84 0 0,-16-11 72 0 0,-7-4 11 0 0,1 0-1 0 0,-1 0 1 0 0,1-1 0 0 0,0 0-1 0 0,0 0 1 0 0,0 0 0 0 0,0 0-1 0 0,1-1 1 0 0,-1 0 0 0 0,0-1 0 0 0,0 1-1 0 0,1-1 2 0 0,17-1 0 0 0,1 0 1 0 0,12-3-1 0 0,-11 1 6 0 0,175-12 176 0 0,-157 19-12 0 0,-25-1-2289 0 0,-15-3-8154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7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5 9040 0 0,'0'0'47'0'0,"-1"-1"0"0"0,1 1 0 0 0,0 0 0 0 0,-1-1 0 0 0,1 1 0 0 0,-1 0 0 0 0,1-1 0 0 0,-1 1 0 0 0,1 0 0 0 0,-1 0 0 0 0,1 0 0 0 0,-1-1 0 0 0,1 1 0 0 0,-1 0 0 0 0,1 0 0 0 0,-1 0 0 0 0,1 0 0 0 0,-1 0 0 0 0,0 0 0 0 0,1 0 0 0 0,-1 0 0 0 0,1 0 0 0 0,-1 0 0 0 0,1 0 0 0 0,-1 0 0 0 0,1 1 0 0 0,-1-1 0 0 0,1 0 0 0 0,-1 0 0 0 0,1 0 0 0 0,-1 1 0 0 0,0-1-47 0 0,-8 2 630 0 0,-6 24 56 0 0,14-25-686 0 0,-13 23 11 0 0,0 0-1 0 0,1 1 1 0 0,2 0-1 0 0,-1 5-10 0 0,10-23 3 0 0,-2 2 0 0 0,0 1 0 0 0,1 0 0 0 0,1 0 1 0 0,0 0-1 0 0,0 1 0 0 0,1-1 1 0 0,0 2-4 0 0,1-7-9 0 0,0 3 77 0 0,0-1-1 0 0,1 1 1 0 0,-1 0 0 0 0,1-1 0 0 0,1 1-1 0 0,-1 0 1 0 0,3 3-68 0 0,3 19 169 0 0,-7-26-151 0 0,1 1-1 0 0,-1-1 0 0 0,1 1 0 0 0,1-1 0 0 0,-1 1 1 0 0,1-1-1 0 0,-1 0 0 0 0,1 0 0 0 0,1 0 1 0 0,-1 0-1 0 0,0 0 0 0 0,3 2-17 0 0,1 2 55 0 0,0-1 1 0 0,1-1-1 0 0,-1 0 1 0 0,1 1-1 0 0,1-2 0 0 0,-1 1 1 0 0,1-1-1 0 0,0-1 0 0 0,0 1 1 0 0,1-1-1 0 0,0 0-55 0 0,50 11 191 0 0,-53-14-143 0 0,-1 0 0 0 0,1 0 0 0 0,-1-1 0 0 0,1 0 0 0 0,0 0 0 0 0,-1-1 0 0 0,1 1 0 0 0,-1-1 0 0 0,6-2-48 0 0,-3 0 49 0 0,2 0 108 0 0,0-1 0 0 0,0 0 0 0 0,-1 0-1 0 0,0-1 1 0 0,9-6-157 0 0,1-1 231 0 0,-15 10-162 0 0,0 0 1 0 0,0 0 0 0 0,0 0 0 0 0,-1-1 0 0 0,1 1-1 0 0,-1-1 1 0 0,0 0 0 0 0,0 0 0 0 0,0-1 0 0 0,0 1-1 0 0,0-1 1 0 0,1-2-70 0 0,-1-1 225 0 0,0 3-129 0 0,-1-1-1 0 0,0 1 0 0 0,-1-1 1 0 0,1 0-1 0 0,-1 1 1 0 0,0-1-1 0 0,1-4-95 0 0,-2 7 12 0 0,0 0 0 0 0,-1 1-1 0 0,1-1 1 0 0,0 0 0 0 0,-1 0 0 0 0,1 1-1 0 0,-1-1 1 0 0,0 0 0 0 0,1 1-1 0 0,-1-1 1 0 0,0 1 0 0 0,0-1 0 0 0,0 1-1 0 0,0-1 1 0 0,0 1 0 0 0,0-1-1 0 0,-1 1 1 0 0,1 0 0 0 0,0 0 0 0 0,-1 0-1 0 0,1 0 1 0 0,-1 0 0 0 0,-1-1-12 0 0,-9-7 66 0 0,7 6-52 0 0,0-1-1 0 0,0 1 0 0 0,-1 0 1 0 0,1 0-1 0 0,0 0 0 0 0,-1 1 1 0 0,-3-1-14 0 0,-5-4 49 0 0,13 6-43 0 0,0 1 1 0 0,-1-1-1 0 0,1 0 1 0 0,0 1-1 0 0,-1-1 1 0 0,1 0-1 0 0,0 1 1 0 0,-1 0-1 0 0,1-1 1 0 0,-1 1-1 0 0,1 0 0 0 0,-1-1-6 0 0,-28 0-2123 0 0,28 1-8761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8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1 411 7736 0 0,'0'1'56'0'0,"0"-1"0"0"0,0 0 0 0 0,1 1 0 0 0,-1-1 0 0 0,0 0 0 0 0,1 1-1 0 0,-1-1 1 0 0,0 0 0 0 0,1 1 0 0 0,-1-1 0 0 0,0 0 0 0 0,1 0 0 0 0,-1 1 0 0 0,1-1 0 0 0,-1 0 0 0 0,0 0 0 0 0,1 0 0 0 0,-1 1 0 0 0,1-1 0 0 0,-1 0 0 0 0,1 0 0 0 0,-1 0 0 0 0,1 0 0 0 0,-1 0 0 0 0,1 0 0 0 0,-1 0 0 0 0,0 0 0 0 0,1 0 0 0 0,-1 0 0 0 0,1 0 0 0 0,-1-1-1 0 0,1 1 1 0 0,-1 0 0 0 0,1 0 0 0 0,-1 0-56 0 0,1-1 133 0 0,1 1 0 0 0,-1 0 0 0 0,0 0 0 0 0,0-1 0 0 0,0 1 0 0 0,0 0 0 0 0,0-1 0 0 0,0 1 0 0 0,0-1 0 0 0,0 0-1 0 0,0 1 1 0 0,0-1 0 0 0,0 0 0 0 0,0 1 0 0 0,0-1 0 0 0,0 0-133 0 0,0-2 87 0 0,1 1 1 0 0,0-1-1 0 0,0 1 1 0 0,0-1-1 0 0,0 1 0 0 0,0 0 1 0 0,3-2-88 0 0,14-16 357 0 0,-13 11-304 0 0,0 0-1 0 0,-1-1 1 0 0,-1 0-1 0 0,0 0 1 0 0,0-1-1 0 0,-1 1 1 0 0,0-1-1 0 0,0-4-52 0 0,15-65 656 0 0,8-40 342 0 0,-25 103-818 0 0,-1 15-141 0 0,0 0 1 0 0,0 1-1 0 0,0-1 1 0 0,0 0-1 0 0,0 1 1 0 0,1-1 0 0 0,-1 1-1 0 0,0-1 1 0 0,1 0-1 0 0,-1 1 1 0 0,1-1-1 0 0,0 1 1 0 0,-1-1-1 0 0,1 1 1 0 0,0 0-1 0 0,0-1 1 0 0,0 1 0 0 0,0 0-1 0 0,0 0 1 0 0,0-1-1 0 0,1 1 1 0 0,-1 0-1 0 0,0 0 1 0 0,1 0-40 0 0,2-2 88 0 0,-2 1-48 0 0,0 0-1 0 0,0 1 1 0 0,1-1-1 0 0,-1 1 1 0 0,0-1-1 0 0,1 1 1 0 0,-1 0-1 0 0,1 0 1 0 0,2-1-40 0 0,-3 2 2 0 0,-1 0-1 0 0,1 0 1 0 0,-1 1 0 0 0,1-1 0 0 0,-1 0 0 0 0,0 1-1 0 0,1-1 1 0 0,-1 1 0 0 0,1-1 0 0 0,-1 1 0 0 0,0 0-1 0 0,0-1 1 0 0,1 1 0 0 0,-1 0 0 0 0,0 0 0 0 0,0 0-1 0 0,0 0 1 0 0,0 0 0 0 0,0 0 0 0 0,1 1-2 0 0,28 26 180 0 0,1-2 1 0 0,3 0-181 0 0,28 22 117 0 0,-5 8 237 0 0,-44-45-254 0 0,-11-8-65 0 0,1 0 0 0 0,0 0 1 0 0,0-1-1 0 0,0 0 0 0 0,1 1 0 0 0,-1-1 0 0 0,0 0-35 0 0,0-1 5 0 0,-1 1-1 0 0,0-1 0 0 0,0 1 0 0 0,0 0 0 0 0,0 0 0 0 0,0 0 0 0 0,0 0 0 0 0,-1 0 0 0 0,1 0 0 0 0,0 0 0 0 0,-1 1 0 0 0,0-1-4 0 0,3 11-2764 0 0,-4-12-7908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8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10656 0 0,'1'-2'17'0'0,"-1"1"-1"0"0,1-1 1 0 0,-1 0 0 0 0,1 1 0 0 0,0-1 0 0 0,0 0 0 0 0,0 1 0 0 0,0-1 0 0 0,0 1-1 0 0,0 0 1 0 0,0-1 0 0 0,1 1 0 0 0,-1 0 0 0 0,0 0 0 0 0,1 0 0 0 0,-1 0 0 0 0,1 0-1 0 0,0 0 1 0 0,-1 0 0 0 0,1 0 0 0 0,1 0-17 0 0,44-19 380 0 0,102-41-308 0 0,17-7-432 0 0,-150 62-191 0 0,0-1-1 0 0,-1-1 1 0 0,13-9 551 0 0,-21 13-6760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8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49 6824 0 0,'0'0'318'0'0,"0"0"-4"0"0,0 0 0 0 0,0 0-8 0 0,0 0-80 0 0,0 0-23 0 0,1 11 197 0 0,14 41-135 0 0,-10-24 202 0 0,2 0 0 0 0,1 0-1 0 0,1-1 1 0 0,2 0 0 0 0,8 16-467 0 0,0 11 1970 0 0,-18-53-1932 0 0,0 1 0 0 0,0-1 0 0 0,-1 1 0 0 0,1-1 0 0 0,0 1 0 0 0,-1-1 0 0 0,1 1 0 0 0,-1 0 0 0 0,1-1 0 0 0,-1 1 0 0 0,0-1 0 0 0,0 1 0 0 0,0 0 0 0 0,0 0 0 0 0,0-1-1 0 0,0 1 1 0 0,0 0 0 0 0,0-1 0 0 0,-1 1 0 0 0,1-1 0 0 0,-1 1 0 0 0,1 0 0 0 0,-1-1 0 0 0,0 1 0 0 0,1-1 0 0 0,-1 1 0 0 0,0-1 0 0 0,0 1-38 0 0,-2 5-1660 0 0,3-6-7537 0 0</inkml:trace>
  <inkml:trace contextRef="#ctx0" brushRef="#br0" timeOffset="1">0 87 9744 0 0,'9'-1'198'0'0,"0"0"0"0"0,0-1 0 0 0,0 0 0 0 0,-1 0 0 0 0,1 0 0 0 0,1-2-198 0 0,0 0 235 0 0,0 1 0 0 0,0 1 0 0 0,0 0 0 0 0,0 0-235 0 0,14 1 111 0 0,-17 2-76 0 0,0-2 0 0 0,-1 1 1 0 0,1-1-1 0 0,0 0 1 0 0,1 0-36 0 0,23-8 97 0 0,-17 4-89 0 0,1 1-1 0 0,0 1 0 0 0,1 0 1 0 0,-1 1-1 0 0,6 0-7 0 0,-9 1-8 0 0,1-1 0 0 0,-1 0 0 0 0,1-1-1 0 0,7-2 9 0 0,-9 1-57 0 0,0 1 0 0 0,0 1 0 0 0,0 0 0 0 0,0 1 0 0 0,0 0-1 0 0,7 0 58 0 0,1 2-887 0 0,0 0 0 0 0,13-3 887 0 0,-26 1-7256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9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10 8640 0 0,'1'0'108'0'0,"0"0"-1"0"0,0 0 1 0 0,0 0 0 0 0,0 0 0 0 0,0-1-1 0 0,0 1 1 0 0,-1 0 0 0 0,1-1 0 0 0,0 1 0 0 0,0-1-1 0 0,0 1 1 0 0,0-1 0 0 0,0 1 0 0 0,-1-1 0 0 0,1 1-1 0 0,0-1 1 0 0,-1 0 0 0 0,1 1 0 0 0,0-1-1 0 0,-1 0-107 0 0,0 1 24 0 0,1 0 0 0 0,-1 0 0 0 0,0 0 0 0 0,0 0-1 0 0,0 0 1 0 0,0 0 0 0 0,0 0 0 0 0,0 0-1 0 0,0 0 1 0 0,0 0 0 0 0,0 0 0 0 0,0 0 0 0 0,0 0-1 0 0,0 0 1 0 0,0 0 0 0 0,0 0 0 0 0,0 0-1 0 0,0 0 1 0 0,0 0 0 0 0,0 0 0 0 0,0 0-1 0 0,0 0 1 0 0,1 0 0 0 0,-1 0 0 0 0,0 0 0 0 0,0 0-1 0 0,0 0 1 0 0,0 0 0 0 0,0 0 0 0 0,0 0-1 0 0,0 0 1 0 0,0 0 0 0 0,0 0 0 0 0,0 0-1 0 0,0 0 1 0 0,0 0 0 0 0,0 0 0 0 0,0 0 0 0 0,0 0-1 0 0,0 0 1 0 0,0 0 0 0 0,1 0 0 0 0,-1 0-1 0 0,0 0 1 0 0,0 0 0 0 0,0 0-24 0 0,-4 3 123 0 0,1 1 0 0 0,-1-1-1 0 0,0 0 1 0 0,0 0 0 0 0,0-1 0 0 0,0 1 0 0 0,-1-1 0 0 0,1 0 0 0 0,-1 0-123 0 0,-2 2 67 0 0,-46 19 281 0 0,42-19-279 0 0,-1 1 1 0 0,1 0 0 0 0,0 1 0 0 0,0 0 0 0 0,1 0 0 0 0,-8 7-70 0 0,3-1 18 0 0,11-8 9 0 0,-1-1-1 0 0,1 0 0 0 0,0 1 0 0 0,0 0 0 0 0,1 0 0 0 0,-1 0 0 0 0,1 0 0 0 0,0 1 1 0 0,0-1-1 0 0,0 1 0 0 0,1 0 0 0 0,-1 0-26 0 0,-41 103 244 0 0,36-85-200 0 0,1-5-13 0 0,1 0 1 0 0,1 1-1 0 0,0-1 0 0 0,1 2-31 0 0,4-15 5 0 0,-1 0 0 0 0,1 0-1 0 0,-1 1 1 0 0,2-1 0 0 0,-1 0 0 0 0,0 0 0 0 0,1 0-1 0 0,0 0 1 0 0,0 0 0 0 0,1 0 0 0 0,-1 0 0 0 0,1-1-1 0 0,0 1 1 0 0,0 0 0 0 0,1-1 0 0 0,0 1 0 0 0,0 0-5 0 0,0-2 3 0 0,0 1 1 0 0,1-1 0 0 0,-1-1-1 0 0,1 1 1 0 0,-1 0 0 0 0,1-1 0 0 0,0 0-1 0 0,0 0 1 0 0,0 0 0 0 0,1 0-4 0 0,42 14 73 0 0,-38-15-49 0 0,0 0 0 0 0,-1 0 0 0 0,1 0 0 0 0,0-1-1 0 0,-1-1 1 0 0,9-1-24 0 0,5 1 59 0 0,-11 0-21 0 0,1-1 0 0 0,-1 0 0 0 0,1 0 0 0 0,3-3-38 0 0,26-4 118 0 0,-36 8-93 0 0,1 0-1 0 0,-1-1 1 0 0,0 1 0 0 0,0-1-1 0 0,0 0 1 0 0,0-1-1 0 0,3-1-24 0 0,2-1 46 0 0,4 2-1909 0 0,-12 3-7850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49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 10344 0 0,'35'-5'1502'0'0,"-9"1"-548"0"0,71-8 284 0 0,-89 11-1212 0 0,-1 0-1 0 0,0-1 1 0 0,0 0-1 0 0,0 0 1 0 0,0 0 0 0 0,0-1-1 0 0,-1 0 1 0 0,4-3-26 0 0,-2 2-6 0 0,0 1 0 0 0,0-1 1 0 0,0 2-1 0 0,0-1 1 0 0,1 1-1 0 0,2-1 6 0 0,7-1-1784 0 0,-14 3-7097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0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6928 0 0,'4'0'251'0'0,"-1"1"0"0"0,0-1 1 0 0,0 1-1 0 0,0 0 0 0 0,0 0 1 0 0,0 0-1 0 0,0 0 0 0 0,0 0 1 0 0,0 1-1 0 0,0 0 0 0 0,0-1 1 0 0,0 1-1 0 0,-1 0-251 0 0,35 31 1189 0 0,-20-17-1248 0 0,0 8 269 0 0,-6-7 213 0 0,5 5-1185 0 0,-16-22-7234 0 0</inkml:trace>
  <inkml:trace contextRef="#ctx0" brushRef="#br0" timeOffset="1">235 14 6824 0 0,'0'0'15'0'0,"-1"1"1"0"0,1-1-1 0 0,0 1 1 0 0,0-1-1 0 0,0 1 1 0 0,0-1-1 0 0,0 1 1 0 0,1-1-1 0 0,-1 1 1 0 0,0-1-1 0 0,0 1 1 0 0,0-1-1 0 0,0 1 1 0 0,0-1-1 0 0,1 1 1 0 0,-1-1-1 0 0,0 1 1 0 0,0-1-1 0 0,1 1 1 0 0,-1-1-1 0 0,0 0 1 0 0,1 1-1 0 0,-1-1 1 0 0,0 0-1 0 0,1 1 1 0 0,-1-1-1 0 0,1 0 0 0 0,-1 1 1 0 0,1-1-1 0 0,-1 0 1 0 0,0 0-1 0 0,1 0 1 0 0,-1 1-1 0 0,1-1 1 0 0,-1 0-1 0 0,1 0 1 0 0,-1 0-1 0 0,1 0 1 0 0,-1 0-1 0 0,1 0 1 0 0,-1 0-1 0 0,1 0 1 0 0,-1 0-1 0 0,1 0 1 0 0,-1 0-1 0 0,1 0 1 0 0,-1 0-16 0 0,1 0 368 0 0,-1 0-26 0 0,0 0-99 0 0,0 0-22 0 0,0 1-145 0 0,0 0 0 0 0,0 1 0 0 0,0-1 0 0 0,1 1 0 0 0,-1-1 0 0 0,0 0 0 0 0,0 1-1 0 0,1-1 1 0 0,-1 0 0 0 0,1 0 0 0 0,0 2-76 0 0,7 6 94 0 0,-6-5-160 0 0,1-1 0 0 0,0 0-1 0 0,0 0 1 0 0,0 0-1 0 0,0 0 1 0 0,0 0-1 0 0,4 1 67 0 0,-6-3-6566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18 896 0 0,'25'-8'2656'0'0,"-25"8"-2569"0"0,1 0 1 0 0,-1 0-1 0 0,1 0 1 0 0,-1 0-1 0 0,1 0 1 0 0,-1 0-1 0 0,1 0 1 0 0,-1 0-1 0 0,1 0 1 0 0,-1 0-1 0 0,1 0 1 0 0,-1-1-1 0 0,1 1 1 0 0,-1 0-1 0 0,0 0 0 0 0,1 0 1 0 0,-1-1-1 0 0,1 1 1 0 0,-1 0-1 0 0,0-1 1 0 0,1 1-1 0 0,-1 0 1 0 0,1-1-1 0 0,-1 1 1 0 0,0 0-1 0 0,0-1 1 0 0,1 1-1 0 0,-1-1 1 0 0,0 1-1 0 0,0 0 1 0 0,1-1-1 0 0,-1 1 1 0 0,0-1-1 0 0,0 1-87 0 0,1-2 524 0 0,4 8-81 0 0,0-1-362 0 0,-3-4-55 0 0,-6-1-1 0 0,4 0-17 0 0,0 0 0 0 0,0 0-23 0 0,0 0 3 0 0,-1 22-81 0 0,-6 3 355 0 0,4-15 83 0 0,0 0 1 0 0,0 1 0 0 0,1-1 0 0 0,0 1 0 0 0,1 1-346 0 0,-3 38 1010 0 0,4-50-8532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1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8032 0 0,'-1'6'1084'0'0,"-4"28"2241"0"0,5-3-3277 0 0,0-18-1639 0 0,0-13-6195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9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7024 0 0,'1'0'39'0'0,"0"-1"-1"0"0,-1 0 1 0 0,1 0 0 0 0,0 1 0 0 0,0-1 0 0 0,0 0 0 0 0,-1 1-1 0 0,1-1 1 0 0,0 1 0 0 0,0-1 0 0 0,0 1 0 0 0,0-1 0 0 0,0 1-1 0 0,0 0 1 0 0,0-1 0 0 0,0 1 0 0 0,0 0 0 0 0,0 0-1 0 0,1 0-38 0 0,-1-1 70 0 0,1 1 0 0 0,0 0 0 0 0,-1-1 0 0 0,1 1 0 0 0,-1-1 0 0 0,1 0 0 0 0,-1 1 0 0 0,1-1 0 0 0,-1 0 0 0 0,1 0-1 0 0,-1 0-69 0 0,3-2 107 0 0,-1 1-1 0 0,1 0 1 0 0,-1 0 0 0 0,1 0-1 0 0,0 0 1 0 0,-1 1-1 0 0,1-1 1 0 0,0 1-1 0 0,0 0 1 0 0,0 0-1 0 0,0 0 1 0 0,0 1-1 0 0,0 0 1 0 0,0-1-1 0 0,1 1-106 0 0,33-6 329 0 0,-11-2-240 0 0,0 1 0 0 0,1 1 0 0 0,-1 1 0 0 0,1 2 0 0 0,19 0-89 0 0,38 1 566 0 0,-1-4-1 0 0,68-13-565 0 0,-51 6 245 0 0,-90 11-287 0 0,1 1 0 0 0,-1 0 0 0 0,0 1 0 0 0,4 0 42 0 0,-3 1-1261 0 0,-7-1-6492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1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1 375 5120 0 0,'1'0'174'0'0,"0"0"1"0"0,0 1-1 0 0,0-1 0 0 0,0 0 1 0 0,0 0-1 0 0,0 0 0 0 0,0 0 1 0 0,0 0-1 0 0,0-1 0 0 0,0 1 1 0 0,0 0-1 0 0,0 0 0 0 0,0-1 1 0 0,-1 1-1 0 0,1 0 0 0 0,0-1 1 0 0,0 1-1 0 0,0-1 0 0 0,0 1 1 0 0,0-1-1 0 0,-1 0 1 0 0,1 1-1 0 0,0-1 0 0 0,0 0 1 0 0,-1 1-1 0 0,1-1 0 0 0,-1 0-174 0 0,8-7 54 0 0,0-2 143 0 0,-1 0 0 0 0,0 0 0 0 0,0 0 0 0 0,-1-1 0 0 0,0 0 0 0 0,-1 0 0 0 0,3-11-197 0 0,6-10 301 0 0,-10 25-182 0 0,-1 1 0 0 0,2-1 0 0 0,-1 1 0 0 0,4-4-119 0 0,12-17 319 0 0,-9 10 8 0 0,2 0 1 0 0,9-10-328 0 0,12-16 630 0 0,-31 39-548 0 0,1 0 0 0 0,-1 1 0 0 0,0 0 0 0 0,1-1 0 0 0,0 1 0 0 0,0 1 0 0 0,3-3-82 0 0,20-17 458 0 0,-25 21-353 0 0,1-1-1 0 0,-1 0 1 0 0,1 1 0 0 0,0 0-1 0 0,0-1 1 0 0,0 1 0 0 0,-1 0-1 0 0,1 0 1 0 0,0 1 0 0 0,1-1-1 0 0,-1 1 1 0 0,0-1 0 0 0,0 1-1 0 0,0 0 1 0 0,0 0 0 0 0,0 1-1 0 0,0-1 1 0 0,0 0-105 0 0,7 1 362 0 0,-9-1-343 0 0,1 1 0 0 0,-1 0-1 0 0,1 0 1 0 0,-1 0-1 0 0,0 1 1 0 0,1-1-1 0 0,-1 0 1 0 0,0 0 0 0 0,0 1-1 0 0,1-1 1 0 0,-1 1-1 0 0,-1-1 1 0 0,2 2-19 0 0,1 1 46 0 0,10 14 29 0 0,-2 1 0 0 0,0 0 0 0 0,6 14-75 0 0,5 10 33 0 0,-17-32-18 0 0,0 1 1 0 0,0-1-1 0 0,-1 1 1 0 0,-1-1 0 0 0,0 1-1 0 0,0 6-15 0 0,-1-13 26 0 0,0-1 0 0 0,0 1 0 0 0,0-1 0 0 0,0 0 0 0 0,1 0 0 0 0,-1 0 0 0 0,1 0 0 0 0,0 0 0 0 0,0 0-1 0 0,3 1-25 0 0,-2-1 28 0 0,-1 1-1 0 0,1 0 0 0 0,0-1 0 0 0,-1 1 0 0 0,0 0 0 0 0,0 1 0 0 0,-1-1-27 0 0,17 20 18 0 0,-19-24-15 0 0,0 0 0 0 0,1 0 0 0 0,-1 0 0 0 0,1 0 0 0 0,-1 0-1 0 0,1 0 1 0 0,-1 0 0 0 0,1 0 0 0 0,0 0 0 0 0,-1 0 0 0 0,1 0 0 0 0,0-1 0 0 0,0 1 0 0 0,-1 0 0 0 0,1 0 0 0 0,0-1 0 0 0,0 1 0 0 0,0 0 0 0 0,0-1 0 0 0,0 1 0 0 0,0-1 0 0 0,0 1 0 0 0,0-1-1 0 0,1 0-2 0 0,3 6 9 0 0,0 0 4 0 0,-3-11-65 0 0,-2 4-2236 0 0,0 1-8985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2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1 177 9536 0 0,'0'-1'95'0'0,"1"-1"1"0"0,0 1-1 0 0,0-1 0 0 0,-1 1 1 0 0,1 0-1 0 0,0 0 1 0 0,0-1-1 0 0,0 1 0 0 0,1 0 1 0 0,-1 0-1 0 0,0 0 1 0 0,0 0-1 0 0,1 0 0 0 0,-1 0 1 0 0,0 0-1 0 0,1 1 1 0 0,0-1-96 0 0,33-18 2182 0 0,-29 17-2028 0 0,63-31 880 0 0,69-21-1034 0 0,-122 49 85 0 0,0 2 0 0 0,1 0 0 0 0,2 0-85 0 0,32-6 174 0 0,14-2 202 0 0,-48 9-1289 0 0,-1-1 1 0 0,15-5 912 0 0,-25 6-9652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2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1 218 8336 0 0,'0'1'38'0'0,"0"-1"1"0"0,0 0-1 0 0,0 0 1 0 0,0 1 0 0 0,0-1-1 0 0,0 0 1 0 0,0 0-1 0 0,0 1 1 0 0,0-1 0 0 0,0 0-1 0 0,0 0 1 0 0,0 0-1 0 0,0 1 1 0 0,0-1-1 0 0,1 0 1 0 0,-1 0 0 0 0,0 1-1 0 0,0-1 1 0 0,0 0-1 0 0,0 0 1 0 0,0 0 0 0 0,1 0-1 0 0,-1 1 1 0 0,0-1-1 0 0,0 0 1 0 0,0 0-1 0 0,1 0 1 0 0,-1 0 0 0 0,0 0-1 0 0,0 0 1 0 0,0 1-1 0 0,1-1 1 0 0,-1 0-1 0 0,0 0 1 0 0,0 0 0 0 0,1 0-1 0 0,-1 0 1 0 0,0 0-1 0 0,0 0 1 0 0,1 0 0 0 0,-1 0-1 0 0,0 0 1 0 0,0 0-1 0 0,0 0 1 0 0,1 0-1 0 0,-1 0-38 0 0,0 0 15 0 0,1 0 0 0 0,-1 0 0 0 0,0-1 0 0 0,1 1 0 0 0,-1 0 0 0 0,0 1 0 0 0,1-1 0 0 0,-1 0-1 0 0,0 0 1 0 0,1 0 0 0 0,-1 0 0 0 0,0 0 0 0 0,0 0 0 0 0,1 0 0 0 0,-1 0 0 0 0,0 0 0 0 0,1 1 0 0 0,-1-1-1 0 0,0 0 1 0 0,0 0 0 0 0,1 0 0 0 0,-1 1 0 0 0,0-1 0 0 0,0 0 0 0 0,0 0 0 0 0,1 1 0 0 0,-1-1 0 0 0,0 0-1 0 0,0 0 1 0 0,0 1 0 0 0,0-1 0 0 0,1 0 0 0 0,-1 1 0 0 0,0-1 0 0 0,0 0 0 0 0,0 1 0 0 0,0-1 0 0 0,0 0-1 0 0,0 1 1 0 0,0-1 0 0 0,0 0 0 0 0,0 1 0 0 0,0-1 0 0 0,0 0 0 0 0,0 1 0 0 0,0-1-15 0 0,0 0 9 0 0,0 1 1 0 0,0-1-1 0 0,0 1 1 0 0,0-1-1 0 0,0 0 1 0 0,0 1-1 0 0,0-1 1 0 0,0 0-1 0 0,0 1 1 0 0,0-1-1 0 0,0 0 1 0 0,0 1-1 0 0,1-1 1 0 0,-1 0 0 0 0,0 1-1 0 0,0-1 1 0 0,0 0-1 0 0,1 0 1 0 0,-1 1-1 0 0,0-1 1 0 0,0 0-1 0 0,1 0 1 0 0,-1 1-1 0 0,0-1 1 0 0,1 0-1 0 0,-1 0 1 0 0,0 0-1 0 0,0 0 1 0 0,1 1-1 0 0,-1-1 1 0 0,0 0-1 0 0,1 0 1 0 0,-1 0-1 0 0,1 0 1 0 0,-1 0-1 0 0,0 0 1 0 0,1 0 0 0 0,-1 0-1 0 0,0 0 1 0 0,1 0-1 0 0,-1 0 1 0 0,0 0-1 0 0,1 0 1 0 0,-1 0-1 0 0,0 0 1 0 0,1 0-1 0 0,-1 0 1 0 0,0-1-1 0 0,1 1 1 0 0,-1 0-1 0 0,0 0 1 0 0,1 0-1 0 0,-1-1 1 0 0,0 1-1 0 0,0 0 1 0 0,1 0-1 0 0,-1-1 1 0 0,0 1-10 0 0,1 0 42 0 0,0-1 0 0 0,0 1 1 0 0,-1-1-1 0 0,1 1 0 0 0,0-1 0 0 0,0 0 0 0 0,-1 1 1 0 0,1-1-1 0 0,0 0 0 0 0,-1 1 0 0 0,1-1 0 0 0,-1 0 1 0 0,1 0-1 0 0,-1 0 0 0 0,1 1 0 0 0,-1-1 0 0 0,0 0 1 0 0,1 0-1 0 0,-1 0 0 0 0,0 0 0 0 0,0 0 1 0 0,0 0-1 0 0,1 0 0 0 0,-1 0-42 0 0,-1-6 108 0 0,0 0 1 0 0,1-1-1 0 0,0 1 0 0 0,1 0 0 0 0,0-3-108 0 0,-1-33 347 0 0,-9-40 549 0 0,9 82-872 0 0,0 0 0 0 0,0-1 1 0 0,0 1-1 0 0,0 0 0 0 0,1-1 0 0 0,-1 1 1 0 0,0 0-1 0 0,1-1 0 0 0,-1 1 0 0 0,1 0 1 0 0,-1 0-1 0 0,1 0 0 0 0,-1-1 0 0 0,1 1 1 0 0,0 0-25 0 0,0 0 34 0 0,0-1 0 0 0,0 0 0 0 0,0 1-1 0 0,-1-1 1 0 0,1 1 0 0 0,-1-1 0 0 0,1 0 0 0 0,-1 1 0 0 0,1-1 0 0 0,-1 0 0 0 0,0-1-34 0 0,1 3 13 0 0,-1-1-1 0 0,0 0 0 0 0,1 1 1 0 0,-1-1-1 0 0,1 1 0 0 0,-1-1 1 0 0,1 1-1 0 0,-1 0 0 0 0,1-1 1 0 0,-1 1-1 0 0,1-1 0 0 0,0 1 1 0 0,-1 0-1 0 0,1-1 0 0 0,-1 1 1 0 0,1 0-1 0 0,0 0 1 0 0,-1 0-1 0 0,1-1 0 0 0,0 1 1 0 0,-1 0-1 0 0,1 0 0 0 0,0 0 1 0 0,-1 0-1 0 0,1 0 0 0 0,0 0 1 0 0,0 0-1 0 0,-1 1 0 0 0,1-1 1 0 0,0 0-1 0 0,-1 0 0 0 0,1 0-12 0 0,2 1 14 0 0,-1-1 0 0 0,1 0 0 0 0,0 1-1 0 0,-1 0 1 0 0,1-1 0 0 0,0 1-1 0 0,-1 0 1 0 0,1 0 0 0 0,0 1-14 0 0,20 17 89 0 0,-1 1 1 0 0,3 4-90 0 0,38 35 98 0 0,-2-20-38 0 0,-34-23-38 0 0,33 12 75 0 0,-56-25-72 0 0,-1-1 1 0 0,1 0 0 0 0,-1 0-1 0 0,1 0 1 0 0,0-1-1 0 0,-1 1 1 0 0,1-1 0 0 0,0 0-1 0 0,0 0 1 0 0,0 0-1 0 0,0-1 1 0 0,0 0 0 0 0,1 1-1 0 0,-1-1 1 0 0,0-1-1 0 0,0 1 1 0 0,0 0 0 0 0,0-1-1 0 0,0 0 1 0 0,1 0-26 0 0,5 0 263 0 0,-9 1-258 0 0,-1 1 0 0 0,1-1 0 0 0,-1 0 0 0 0,1 0 0 0 0,-1 0 0 0 0,1 0 0 0 0,-1 0 0 0 0,1 0-1 0 0,-1 0 1 0 0,1 0 0 0 0,-1-1 0 0 0,1 1 0 0 0,-1 0 0 0 0,0 0 0 0 0,1 0 0 0 0,-1 0 0 0 0,1-1 0 0 0,-1 1 0 0 0,1 0 0 0 0,-1 0-1 0 0,0-1 1 0 0,1 1 0 0 0,-1 0 0 0 0,1-1-5 0 0,0 0 33 0 0,-1-2 11 0 0,0 0 0 0 0,0 0 0 0 0,-1 0 0 0 0,1 0 0 0 0,-1 0 0 0 0,1 0 0 0 0,-1 1 0 0 0,0-2-44 0 0,-3-5 132 0 0,1 1-1 0 0,0-1 0 0 0,1-1 0 0 0,0 1 0 0 0,0 0 0 0 0,1 0 0 0 0,0-1 0 0 0,0 1 0 0 0,1-1 0 0 0,1-2-131 0 0,-1 10 14 0 0,0 1 0 0 0,0 0 0 0 0,1 0 0 0 0,-1-1 0 0 0,1 1 0 0 0,-1 0 0 0 0,1 0 0 0 0,-1 0 0 0 0,1-1 0 0 0,-1 1 0 0 0,1 0 0 0 0,0 0 0 0 0,0 0-1 0 0,-1 0 1 0 0,1 0 0 0 0,0 0 0 0 0,0 1 0 0 0,0-1 0 0 0,0 0 0 0 0,0 0 0 0 0,1 1-14 0 0,26-15-175 0 0,-12 7-2104 0 0,-14 6-9358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2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1 318 8744 0 0,'0'3'38'0'0,"-1"-1"0"0"0,1 1 0 0 0,1 0 0 0 0,-1-1 0 0 0,0 1 0 0 0,1 0 0 0 0,-1 0 0 0 0,1-1 0 0 0,0 1 0 0 0,0-1 0 0 0,0 1 0 0 0,0-1 0 0 0,0 1 0 0 0,1 0-38 0 0,4 7 34 0 0,-5-8-24 0 0,0 0 1 0 0,0 0 0 0 0,1 0 0 0 0,-1 0 0 0 0,0 0 0 0 0,1 0-1 0 0,0-1 1 0 0,-1 1 0 0 0,1 0 0 0 0,0-1 0 0 0,0 0 0 0 0,-1 1-1 0 0,2-1-10 0 0,9 9 105 0 0,14 7-172 0 0,-25-16 104 0 0,-1-1-1 0 0,1 0 1 0 0,0 1-1 0 0,0-1 1 0 0,0 0 0 0 0,0 1-1 0 0,0-1 1 0 0,-1 0-1 0 0,1 0 1 0 0,0 0 0 0 0,0 0-1 0 0,0 0 1 0 0,0 0-1 0 0,0 0 1 0 0,0 0 0 0 0,0 0-1 0 0,0-1 1 0 0,-1 1 0 0 0,1 0-1 0 0,0 0 1 0 0,0-1-1 0 0,0 1 1 0 0,0 0 0 0 0,-1-1-1 0 0,1 1 1 0 0,0-1-1 0 0,0 0 1 0 0,0 0-37 0 0,0-1 110 0 0,-1 1 0 0 0,0-1 1 0 0,1 0-1 0 0,-1 0 0 0 0,0 0 0 0 0,0 0 0 0 0,0 0 1 0 0,0 0-1 0 0,0 0 0 0 0,0 0 0 0 0,0 0 0 0 0,-1 0 1 0 0,1 0-1 0 0,-1 0 0 0 0,1 1 0 0 0,-1-1 0 0 0,0 0 0 0 0,-1-1-110 0 0,-1-9 222 0 0,-2-20 76 0 0,-6-38 740 0 0,-5-7-1038 0 0,15 69 94 0 0,0 0 1 0 0,0-1-1 0 0,1 1 0 0 0,0-1 0 0 0,0 1 1 0 0,1-1-1 0 0,0 1 0 0 0,0-1 0 0 0,1 1 0 0 0,0 0 1 0 0,0 0-1 0 0,3-5-94 0 0,-1 9 77 0 0,-1-1 0 0 0,1 0 0 0 0,1 1 0 0 0,-1 0 0 0 0,0 0 0 0 0,3-1-77 0 0,12-11 211 0 0,-16 13-171 0 0,1 0 1 0 0,-1 1-1 0 0,1 0 0 0 0,0 0 1 0 0,0 0-1 0 0,0 0 0 0 0,0 1 1 0 0,0 0-1 0 0,0-1 0 0 0,1 2 1 0 0,2-2-41 0 0,48-3 32 0 0,113 14-40 0 0,-164-9 8 0 0,1 1-1 0 0,0 0 0 0 0,-1 0 1 0 0,1 0-1 0 0,-1 1 1 0 0,1 0-1 0 0,-1 0 0 0 0,0 0 1 0 0,0 0-1 0 0,0 1 1 0 0,3 1 0 0 0,23 13-4 0 0,-25-15-2 0 0,0 1 1 0 0,0 0 0 0 0,0 0-1 0 0,0 0 1 0 0,-1 1 0 0 0,1 0-1 0 0,0 0 6 0 0,23 17-40 0 0,-25-20 26 0 0,-1 1-1 0 0,1-1 0 0 0,-1 1 0 0 0,1 0 1 0 0,-1-1-1 0 0,0 1 0 0 0,0 0 1 0 0,0 0-1 0 0,0 1 0 0 0,0-1 1 0 0,-1 0-1 0 0,1 0 0 0 0,-1 1 1 0 0,1-1-1 0 0,-1 1 0 0 0,0 0 1 0 0,0-1-1 0 0,0 1 0 0 0,0 0 1 0 0,-1 0-1 0 0,1-1 0 0 0,-1 1 1 0 0,1 0-1 0 0,-1 0 0 0 0,0 0 1 0 0,0 0-1 0 0,0 0 0 0 0,-1 2 15 0 0,0-3-9 0 0,1 1-1 0 0,-1-1 1 0 0,0 0-1 0 0,0 1 1 0 0,0-1-1 0 0,0 0 1 0 0,0 0-1 0 0,-1 0 1 0 0,1 0-1 0 0,-1 0 1 0 0,1 0-1 0 0,-1-1 1 0 0,0 1-1 0 0,1 0 1 0 0,-1-1-1 0 0,0 1 1 0 0,0-1-1 0 0,0 0 1 0 0,0 1-1 0 0,-1-1 1 0 0,1 0-1 0 0,-2 0 10 0 0,-29 12-50 0 0,9-3 8 0 0,-1-1-1 0 0,0-1 1 0 0,-13 2 42 0 0,-121 10-79 0 0,150-19 75 0 0,-45-2 149 0 0,19-1-2251 0 0,34 2-7467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3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41 6728 0 0,'-2'-2'162'0'0,"1"0"0"0"0,-1 0 0 0 0,0 0 0 0 0,0 0 1 0 0,1 0-1 0 0,-1 1 0 0 0,0-1 0 0 0,-1 1 0 0 0,1-1 0 0 0,0 1 1 0 0,0 0-1 0 0,-1 0 0 0 0,-1-1-162 0 0,-19-12 1980 0 0,14 14-903 0 0,9 0-1064 0 0,0 0 0 0 0,0 0 0 0 0,0 0 0 0 0,0 1 0 0 0,-1-1 0 0 0,1 0 0 0 0,0 0 0 0 0,0 0-1 0 0,0 0 1 0 0,-1 0 0 0 0,1 0 0 0 0,0 0 0 0 0,0 0 0 0 0,0 0 0 0 0,-1 0 0 0 0,1 0 0 0 0,0 0-1 0 0,0 0 1 0 0,0 0 0 0 0,-1 0 0 0 0,1 0 0 0 0,0 0 0 0 0,0 0 0 0 0,0 0 0 0 0,-1 0 0 0 0,1 0-1 0 0,0 0 1 0 0,0 0 0 0 0,0 0 0 0 0,-1 0 0 0 0,1-1 0 0 0,0 1 0 0 0,0 0 0 0 0,0 0 0 0 0,0 0-1 0 0,0 0 1 0 0,-1 0 0 0 0,1-1 0 0 0,0 1 0 0 0,0 0-13 0 0,-1 0 1 0 0,0-1 0 0 0,0 1 0 0 0,-1 0 1 0 0,1-1-1 0 0,0 1 0 0 0,0 0 0 0 0,-1 0 0 0 0,1 0 1 0 0,0 0-1 0 0,0 0 0 0 0,-1 0 0 0 0,1 0 0 0 0,0 1 0 0 0,0-1 1 0 0,0 0-1 0 0,-1 1 0 0 0,1-1 0 0 0,0 1 0 0 0,0-1 0 0 0,0 1 1 0 0,0-1-2 0 0,-31 13-2 0 0,15-4-1 0 0,1-1 0 0 0,1 2 1 0 0,0 0-1 0 0,0 1 1 0 0,1 0-1 0 0,1 1 0 0 0,-1 1 1 0 0,1 0 2 0 0,6-4 5 0 0,0-1-1 0 0,0 2 1 0 0,1-1 0 0 0,0 1 0 0 0,0-1 0 0 0,1 2-1 0 0,1-1 1 0 0,0 0 0 0 0,0 1 0 0 0,1 0-1 0 0,0 0 1 0 0,1 0 0 0 0,-1 7-5 0 0,1 3 38 0 0,0-9 10 0 0,1 1 1 0 0,0-1-1 0 0,1 0 0 0 0,1 0 1 0 0,0 1-1 0 0,0-1-48 0 0,0-8 25 0 0,0 0-1 0 0,0-1 0 0 0,0 1 0 0 0,1 0 0 0 0,-1-1 1 0 0,1 1-1 0 0,0-1 0 0 0,0 0 0 0 0,0 0 1 0 0,0 0-1 0 0,1 0 0 0 0,-1 0 0 0 0,1 0 1 0 0,0 0-1 0 0,0-1 0 0 0,0 1 0 0 0,0-1 1 0 0,0 0-1 0 0,0 0 0 0 0,1 0 0 0 0,2 1-24 0 0,5 1 35 0 0,-1-1-1 0 0,1 0 1 0 0,0 0-1 0 0,-1-1 1 0 0,1 0-1 0 0,0-1 1 0 0,1 0-1 0 0,-1-1 1 0 0,0 0-1 0 0,1-1-34 0 0,14 0 75 0 0,-9 1 29 0 0,1-1-1 0 0,-1-1 1 0 0,0 0 0 0 0,14-5-104 0 0,-23 5-163 0 0,0-1 1 0 0,0 1 0 0 0,0-2 0 0 0,0 1 0 0 0,-1-1 0 0 0,1 0 0 0 0,-1 0 0 0 0,0-1 0 0 0,-1 0 0 0 0,5-4 162 0 0,-9 7-8948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3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0,'22'0'214'0'0,"-8"0"469"0"0,0 0 1 0 0,-1 1-1 0 0,1 0 0 0 0,1 1-683 0 0,-10-1 173 0 0,0 0 0 0 0,0 1 0 0 0,0 0 0 0 0,0 0-1 0 0,-1 0 1 0 0,1 0 0 0 0,-1 1 0 0 0,1 0 0 0 0,-1 0-1 0 0,0 0 1 0 0,0 0 0 0 0,3 4-173 0 0,-2-1 17 0 0,1 0-1 0 0,-1 1 1 0 0,0 0 0 0 0,-1 0 0 0 0,0 0-1 0 0,0 0 1 0 0,-1 1 0 0 0,1 1-17 0 0,-1-3 19 0 0,-2-3-11 0 0,-1-1-1 0 0,1 1 0 0 0,0 0 1 0 0,-1-1-1 0 0,0 1 1 0 0,0 0-1 0 0,0-1 0 0 0,0 1 1 0 0,0 2-8 0 0,0 15 24 0 0,1-18-17 0 0,-1 0-1 0 0,0 1 1 0 0,0-1 0 0 0,-1 0 0 0 0,1 0 0 0 0,0 0-1 0 0,-1 0 1 0 0,1 0 0 0 0,-1 0 0 0 0,0 0-1 0 0,1 0 1 0 0,-1 0 0 0 0,0 0 0 0 0,0 0-1 0 0,0-1 1 0 0,-1 2-7 0 0,0-1 16 0 0,1 0-1 0 0,0-1 1 0 0,0 1 0 0 0,0 0-1 0 0,1 0 1 0 0,-1 0-1 0 0,0 0 1 0 0,1 0 0 0 0,-1 0-1 0 0,1 0 1 0 0,-1 1-16 0 0,1-2 13 0 0,0-1-1 0 0,0 0-1825 0 0,0 0-7336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4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0 459 7024 0 0,'2'-1'54'0'0,"-1"1"1"0"0,1 0-1 0 0,0-1 0 0 0,-1 1 1 0 0,1-1-1 0 0,0 0 1 0 0,-1 0-1 0 0,1 1 0 0 0,-1-1 1 0 0,1 0-1 0 0,-1 0 1 0 0,0-1-1 0 0,1 1 0 0 0,-1 0 1 0 0,0 0-1 0 0,0-1 1 0 0,0 1-1 0 0,1-2-54 0 0,10-9 401 0 0,4-4 40 0 0,0-1 0 0 0,-1 0 1 0 0,-1-2-1 0 0,-1 1 0 0 0,1-4-441 0 0,10-12 628 0 0,50-88 730 0 0,-55 93-992 0 0,-12 18-155 0 0,0 0 0 0 0,0 1 1 0 0,1 0-1 0 0,1 0 0 0 0,3-2-211 0 0,10-11 555 0 0,10-9 428 0 0,-29 31-916 0 0,-1-1-1 0 0,0 0 1 0 0,1 1-1 0 0,-1 0 1 0 0,1-1-1 0 0,0 1 1 0 0,-1 0-1 0 0,1 0 1 0 0,0 1-1 0 0,0-1 1 0 0,-1 1-1 0 0,1-1 1 0 0,0 1-1 0 0,0 0-66 0 0,-2 0 152 0 0,11 22-25 0 0,-9 0-220 0 0,2 0 0 0 0,6 20 93 0 0,8 33-164 0 0,-18-69 154 0 0,1 0 0 0 0,0 0 0 0 0,0-1 0 0 0,1 1 0 0 0,0-1 0 0 0,0 1 0 0 0,0-1 0 0 0,1 0 10 0 0,8 16 33 0 0,-8-16 9 0 0,-1 0 0 0 0,1 0 0 0 0,0-1 1 0 0,0 1-1 0 0,4 2-42 0 0,11 12 195 0 0,5 2-146 0 0,-21-18-45 0 0,1 0 1 0 0,0 0-1 0 0,-1 0 0 0 0,0 0 0 0 0,0 0 0 0 0,0 1 1 0 0,0-1-1 0 0,0 1 0 0 0,0 1-4 0 0,10 9 143 0 0,-12-13-306 0 0,0 0-1 0 0,0 0 1 0 0,0 0 0 0 0,0 0 0 0 0,0 0 0 0 0,0 0-1 0 0,0 0 1 0 0,0 0 0 0 0,-1 0 0 0 0,1 0 0 0 0,0 1-1 0 0,-1-1 1 0 0,1 0 0 0 0,-1 1 0 0 0,1-1 163 0 0,-1-1-10405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4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 9240 0 0,'0'0'30'0'0,"0"1"0"0"0,0-1 1 0 0,1 0-1 0 0,-1 1 0 0 0,0-1 1 0 0,1 1-1 0 0,-1-1 0 0 0,0 0 1 0 0,1 1-1 0 0,-1-1 1 0 0,1 0-1 0 0,-1 1 0 0 0,0-1 1 0 0,1 0-1 0 0,-1 0 0 0 0,1 1 1 0 0,-1-1-1 0 0,1 0 0 0 0,-1 0 1 0 0,1 0-1 0 0,-1 0 0 0 0,1 0 1 0 0,-1 0-1 0 0,1 0 0 0 0,-1 1 1 0 0,1-1-1 0 0,-1-1 0 0 0,1 1 1 0 0,-1 0-1 0 0,1 0 0 0 0,-1 0-30 0 0,24-1 1543 0 0,-17 0-1181 0 0,56-6 320 0 0,0-3 0 0 0,0-3 1 0 0,48-17-683 0 0,29-7 4 0 0,-99 28-1863 0 0,39-15 1859 0 0,-47 10-8781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4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77 8136 0 0,'-1'2'136'0'0,"1"-1"1"0"0,0 0-1 0 0,0 0 1 0 0,0 1-1 0 0,0-1 1 0 0,0 0-1 0 0,0 1 1 0 0,0-1 0 0 0,0 0-1 0 0,0 0 1 0 0,1 1-1 0 0,-1-1 1 0 0,0 0-1 0 0,1 0 1 0 0,-1 0-1 0 0,1 0 1 0 0,-1 1-1 0 0,1-1 1 0 0,0 0-1 0 0,0 0 1 0 0,-1 0-1 0 0,1 0 1 0 0,0 0-1 0 0,0 0 1 0 0,0-1 0 0 0,0 1-1 0 0,0 0 1 0 0,0 0-1 0 0,0-1 1 0 0,1 1-137 0 0,2 4 121 0 0,-1-1 0 0 0,1 1 1 0 0,-1 0-1 0 0,0 0 0 0 0,0 0 1 0 0,0 1-1 0 0,1 3-121 0 0,0 0 69 0 0,16 38 130 0 0,-17-37-158 0 0,0-1 1 0 0,1 1-1 0 0,1-1 0 0 0,0 1 1 0 0,0-1-1 0 0,1 0 0 0 0,0-1 1 0 0,3 3-42 0 0,-8-8 9 0 0,1-1 0 0 0,0 0 0 0 0,-1 0 1 0 0,1 0-1 0 0,-1 1 0 0 0,0-1 0 0 0,0 1 1 0 0,0-1-1 0 0,0 1 0 0 0,0 0 0 0 0,0-1 0 0 0,-1 1 1 0 0,1 2-10 0 0,0-1 7 0 0,-1-1-1 0 0,1 0 1 0 0,0 1 0 0 0,0-1 0 0 0,1 0 0 0 0,-1 0 0 0 0,2 3-7 0 0,5 3 37 0 0,-7-8-27 0 0,-1-1 1 0 0,1 1-1 0 0,-1-1 1 0 0,1 1 0 0 0,0 0-1 0 0,-1 0 1 0 0,1-1 0 0 0,-1 1-1 0 0,1 0 1 0 0,-1 0-1 0 0,0 0 1 0 0,1 0 0 0 0,-1 0-1 0 0,0-1 1 0 0,0 1 0 0 0,0 0-1 0 0,1 0 1 0 0,-1 0-1 0 0,0 0 1 0 0,0 0 0 0 0,0 0-1 0 0,-1 0 1 0 0,1 0-11 0 0,0 0-1763 0 0,0-1-7075 0 0</inkml:trace>
  <inkml:trace contextRef="#ctx0" brushRef="#br0" timeOffset="1">0 154 8536 0 0,'0'-1'30'0'0,"0"1"1"0"0,1-1-1 0 0,-1 0 1 0 0,0 0-1 0 0,1 1 1 0 0,-1-1-1 0 0,0 0 1 0 0,1 1-1 0 0,-1-1 1 0 0,1 0-1 0 0,-1 1 1 0 0,1-1-1 0 0,-1 1 0 0 0,1-1 1 0 0,-1 1-1 0 0,1-1 1 0 0,0 1-1 0 0,-1-1 1 0 0,1 1-1 0 0,0-1 1 0 0,0 1-1 0 0,-1 0 1 0 0,1 0-1 0 0,0-1 1 0 0,0 1-31 0 0,25-7 1285 0 0,-16 4-924 0 0,209-48 1763 0 0,-59 16-1703 0 0,-124 28-261 0 0,25-2-160 0 0,-26 5-1796 0 0,27-8 1796 0 0,-29 1-8469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5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5 6128 0 0,'0'0'78'0'0,"-1"0"1"0"0,1-1 0 0 0,-1 1-1 0 0,1-1 1 0 0,-1 1-1 0 0,1 0 1 0 0,-1-1 0 0 0,1 1-1 0 0,-1 0 1 0 0,0 0 0 0 0,1-1-1 0 0,-1 1 1 0 0,1 0-1 0 0,-1 0 1 0 0,0 0 0 0 0,1 0-1 0 0,-1 0 1 0 0,0 0-1 0 0,1 0 1 0 0,-1 0 0 0 0,1 0-1 0 0,-1 0-78 0 0,-25 0 2678 0 0,18 1-2164 0 0,-6 0-448 0 0,1 0 0 0 0,0 1 0 0 0,0 1-1 0 0,0 0 1 0 0,1 1 0 0 0,-8 3-66 0 0,-23 7 106 0 0,37-12-82 0 0,0 0 0 0 0,0 1-1 0 0,0 0 1 0 0,1 0 0 0 0,-1 0-1 0 0,1 1 1 0 0,-4 3-24 0 0,-15 9 266 0 0,20-12-218 0 0,-1 0-1 0 0,1 0 1 0 0,1 0-1 0 0,-1 0 0 0 0,0 0 1 0 0,1 1-1 0 0,0 0 1 0 0,0-1-1 0 0,1 1 0 0 0,-1 0 1 0 0,1 1-1 0 0,0-1 1 0 0,0 0-1 0 0,1 1 1 0 0,-1-1-1 0 0,1 2-47 0 0,0 3 46 0 0,-2 3 69 0 0,2 0 0 0 0,-1 0 0 0 0,2 7-115 0 0,0-16 33 0 0,0 1 1 0 0,1-1-1 0 0,0 1 1 0 0,0-1-1 0 0,0 0 1 0 0,0 1-1 0 0,1-1 1 0 0,-1 0 0 0 0,1 0-1 0 0,0 0 1 0 0,0 0-1 0 0,2 1-33 0 0,-1 2 24 0 0,1-1 0 0 0,0-1-1 0 0,1 1 1 0 0,-1-1 0 0 0,1 1-1 0 0,0-1 1 0 0,0 0 0 0 0,1-1-1 0 0,-1 0 1 0 0,1 1 0 0 0,0-2-1 0 0,0 1 1 0 0,1-1 0 0 0,-1 0-1 0 0,1 0 1 0 0,0-1-24 0 0,22 8 98 0 0,0-2 0 0 0,0-1 0 0 0,1-1 0 0 0,1-2-98 0 0,-15-3 57 0 0,0-1-1 0 0,0-1 1 0 0,10-1-57 0 0,25-1 118 0 0,-47 2-261 0 0,0 1 0 0 0,-1 0 0 0 0,1-1 0 0 0,-1 1 0 0 0,1-1 0 0 0,-1 0 0 0 0,1 0 0 0 0,-1-1 0 0 0,1 1 0 0 0,-1-1 0 0 0,0 1 0 0 0,0-2 143 0 0,-2 3-9197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9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7632 0 0,'72'3'1297'0'0,"-56"-8"-687"0"0,-15 4-544 0 0,1 1 0 0 0,-1-1 0 0 0,1 0 1 0 0,0 1-1 0 0,0-1 0 0 0,-1 1 0 0 0,1-1 1 0 0,0 1-1 0 0,-1 0 0 0 0,3-1-66 0 0,210-8 689 0 0,-200 9-568 0 0,-5-1 1 0 0,1 1 0 0 0,0 0-1 0 0,-1 1 1 0 0,1 0 0 0 0,-1 0 0 0 0,1 1-1 0 0,-1 1 1 0 0,8 2-122 0 0,-15-4 32 0 0,-1 0 0 0 0,1 0 0 0 0,-1-1 0 0 0,1 2 1 0 0,-1-1-1 0 0,1 0 0 0 0,-1 0 0 0 0,0 0 0 0 0,1 1 0 0 0,-1-1 0 0 0,0 0 0 0 0,0 1 0 0 0,0-1 0 0 0,0 1 1 0 0,0 0-1 0 0,0-1 0 0 0,-1 1 0 0 0,1 0 0 0 0,0-1 0 0 0,-1 1 0 0 0,0 0 0 0 0,1 0 0 0 0,-1-1 1 0 0,0 1-1 0 0,0 0 0 0 0,0 0 0 0 0,0 0 0 0 0,0 0-32 0 0,-1 7 78 0 0,0 0 0 0 0,-1-1 0 0 0,0 1 1 0 0,0 0-1 0 0,-2 2-78 0 0,-1 4 51 0 0,-1 2-2 0 0,0-1-1 0 0,-1 0 1 0 0,-1-1-1 0 0,-1 0 0 0 0,0 0 1 0 0,-1-1-49 0 0,6-9 70 0 0,0-1 1 0 0,0 0 0 0 0,0 0-1 0 0,-1 0 1 0 0,-3 2-71 0 0,4-3 106 0 0,1-1 1 0 0,0 1-1 0 0,0-1 0 0 0,0 1 1 0 0,0 0-1 0 0,0 0 1 0 0,0 1-1 0 0,1-1 1 0 0,-1 1-107 0 0,3-4 177 0 0,-4 0-385 0 0,4 0-10441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5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1 101 9744 0 0,'12'-1'325'0'0,"-1"0"0"0"0,1-1 1 0 0,0-1-1 0 0,-1 0 1 0 0,1 0-1 0 0,7-5-325 0 0,33-8 1056 0 0,2 4-542 0 0,-21 3-266 0 0,0 3 0 0 0,0 0 0 0 0,32 0-248 0 0,79-7 188 0 0,-131 12-186 0 0,26-5-1778 0 0,-23 2-7104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3:55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8744 0 0,'3'4'305'0'0,"0"-1"0"0"0,-1 1 0 0 0,1 0 0 0 0,-1 0 0 0 0,0 0 0 0 0,0 0 0 0 0,0 0 0 0 0,0 0 0 0 0,0 3-305 0 0,-1-3 73 0 0,1 0 1 0 0,-1 0 0 0 0,1 0 0 0 0,0 0 0 0 0,0-1-1 0 0,0 1 1 0 0,1 0 0 0 0,-1-1 0 0 0,2 2-74 0 0,-1-3-87 0 0,-1 0 1 0 0,0 0 0 0 0,0 1-1 0 0,0-1 1 0 0,-1 1-1 0 0,1 0 1 0 0,-1 0-1 0 0,1-1 1 0 0,-1 1-1 0 0,0 0 1 0 0,0 0-1 0 0,0 0 1 0 0,0 0-1 0 0,-1 0 1 0 0,1 3 86 0 0,-1-5-7760 0 0</inkml:trace>
  <inkml:trace contextRef="#ctx0" brushRef="#br0" timeOffset="1">190 0 7632 0 0,'0'0'462'0'0,"0"22"2068"0"0,3-17-2391 0 0,-1-1 1 0 0,1 0-1 0 0,0 0 1 0 0,0 0-1 0 0,0-1 1 0 0,0 1-1 0 0,1-1 1 0 0,0 1-1 0 0,0-1-139 0 0,3 4 10 0 0,31 37 165 0 0,-32-38-381 0 0,0 0 0 0 0,0 0 1 0 0,0 1-1 0 0,-1 0 1 0 0,1 1 205 0 0,-6-7-7892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15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26 192 0 0,'0'0'336'0'0,"0"0"0"0"0,0 0 1 0 0,0 0 23 0 0,0 0 72 0 0,0 0 23 0 0,0 0 1 0 0,0 0-8 0 0,-1-5-33 0 0,0-1-117 0 0,-2-5-345 0 0,0 8 2825 0 0,-1 4-2562 0 0,0 1-1 0 0,0 1 1 0 0,0-1 0 0 0,0 0 0 0 0,0 1 0 0 0,1 0-1 0 0,0-1 1 0 0,-1 2 0 0 0,1-1 0 0 0,0 0-1 0 0,-2 4-215 0 0,-3 1 269 0 0,-17 10 153 0 0,22-16-397 0 0,0-1 1 0 0,0 1 0 0 0,0 0-1 0 0,0 0 1 0 0,0 0-1 0 0,1 0 1 0 0,-1 0-1 0 0,1 1 1 0 0,-1-1-1 0 0,1 1 1 0 0,0 0 0 0 0,0 0-1 0 0,0-1 1 0 0,1 1-1 0 0,-1 0 1 0 0,0 0-1 0 0,0 2-25 0 0,1 0 14 0 0,0-1 0 0 0,0 1 0 0 0,-1-1 0 0 0,0 0 0 0 0,0 0 0 0 0,0 1 0 0 0,-1-2 0 0 0,1 1 0 0 0,-1 0 0 0 0,0 0 0 0 0,-3 2-14 0 0,-8 13 32 0 0,8-9-84 0 0,1 1 0 0 0,0 0 0 0 0,0 0 0 0 0,1 1 0 0 0,1 0 0 0 0,0 0 52 0 0,2-10-14 0 0,1-1 0 0 0,0 1 0 0 0,0 0 0 0 0,0-1 1 0 0,0 1-1 0 0,1 0 0 0 0,-1-1 0 0 0,0 1 0 0 0,1-1 0 0 0,-1 1 1 0 0,1-1-1 0 0,0 2 14 0 0,3 14-104 0 0,-4-9 83 0 0,-1-7 24 0 0,1 1 0 0 0,0-1 0 0 0,0 1 0 0 0,0 0 1 0 0,0-1-1 0 0,0 1 0 0 0,0 0 0 0 0,1-1 0 0 0,-1 1 0 0 0,0-1 0 0 0,1 1 0 0 0,-1 0 0 0 0,1-1 0 0 0,0 1 0 0 0,-1-1 0 0 0,1 0 0 0 0,0 1 0 0 0,0-1 0 0 0,0 0 1 0 0,0 1-1 0 0,0-1 0 0 0,0 0 0 0 0,1 0-3 0 0,1 2 60 0 0,-1 0 1 0 0,1 1 0 0 0,-1-1 0 0 0,1 0 0 0 0,-1 1-1 0 0,0-1 1 0 0,2 5-61 0 0,8 13 260 0 0,-10-19-215 0 0,0 0 0 0 0,0 0 1 0 0,0 0-1 0 0,0 0 0 0 0,0 0 0 0 0,0 0 0 0 0,1 0 0 0 0,-1-1 1 0 0,1 1-1 0 0,-1-1 0 0 0,1 0 0 0 0,-1 0 0 0 0,1 0 0 0 0,0 0 1 0 0,-1 0-1 0 0,1 0 0 0 0,0-1 0 0 0,0 1 0 0 0,0-1 0 0 0,0 0 1 0 0,-1 0-1 0 0,1 0 0 0 0,0 0 0 0 0,0-1 0 0 0,0 1 0 0 0,0-1 1 0 0,-1 1-1 0 0,3-2-45 0 0,0 0 66 0 0,0 0 0 0 0,1-1 0 0 0,-1 0 0 0 0,0 0 1 0 0,-1 0-1 0 0,1-1 0 0 0,0 0 0 0 0,-1 0 0 0 0,0 0 1 0 0,0 0-1 0 0,0 0 0 0 0,-1-1 0 0 0,4-4-66 0 0,-1-4 111 0 0,0 0-1 0 0,-1 0 1 0 0,0 0-1 0 0,-1-1 0 0 0,0 0 1 0 0,-1 1-1 0 0,0-6-110 0 0,10-36 498 0 0,-12 46-367 0 0,0 0 1 0 0,0 0-1 0 0,-1 0 1 0 0,-1 0-1 0 0,1 0 0 0 0,-1 0 1 0 0,-1 0-1 0 0,0 1 1 0 0,0-1-1 0 0,-1 0 1 0 0,0 1-1 0 0,0-1 0 0 0,-1 1 1 0 0,-4-7-132 0 0,7 13 29 0 0,0 1 1 0 0,-1-1-1 0 0,1 1 0 0 0,0-1 1 0 0,-1 1-1 0 0,1 0 1 0 0,-1 0-1 0 0,0 0 1 0 0,1 0-1 0 0,-1 0 0 0 0,0 0 1 0 0,0 0-1 0 0,-1 0-29 0 0,2 0 16 0 0,0 1 0 0 0,-1-1 0 0 0,1 1 0 0 0,0-1 0 0 0,0 0 0 0 0,-1 1 0 0 0,1-1 0 0 0,0 0 0 0 0,0 0 0 0 0,0 0 0 0 0,0 0 0 0 0,0 0 1 0 0,0-1-18 0 0,-1-1-222 0 0,0 1-1 0 0,0-1 0 0 0,0 0 0 0 0,-1 1 0 0 0,1 0 1 0 0,-1-1-1 0 0,1 1 0 0 0,-2 0 224 0 0,4 3-10477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2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3912 0 0,'0'0'384'0'0,"0"0"1"0"0,0 0 5 0 0,0 0-28 0 0,0 0-90 0 0,0 0-19 0 0,0 0-1 0 0,0 0 36 0 0,0 0 112 0 0,0 0 38 0 0,0 0 2 0 0,0 0-32 0 0,0 0-130 0 0,0 0-36 0 0,0 0 0 0 0,0 0-11 0 0,0 0-87 0 0,0 0-17 0 0,0 0 1 0 0,0 0-7 0 0,5 5-26 0 0,0-1-70 0 0,-4-3-17 0 0,1 1-1 0 0,-1-1 0 0 0,1 1 0 0 0,-1-1 0 0 0,1 1 0 0 0,-1-1 1 0 0,0 1-1 0 0,0 0 0 0 0,0 0 0 0 0,0-1 0 0 0,0 1 0 0 0,0 0 0 0 0,0 0 1 0 0,-1 0-1 0 0,1 0 0 0 0,-1 0 0 0 0,1 0 0 0 0,-1 0 0 0 0,0 0 1 0 0,0 0-1 0 0,0 2-7 0 0,0 30 101 0 0,-1-16-44 0 0,0 0 0 0 0,2 0 0 0 0,0 0 0 0 0,1 0 0 0 0,4 17-57 0 0,-3-25 50 0 0,-1 0-1 0 0,0 1 1 0 0,-1-1-1 0 0,0 1 1 0 0,0-1-1 0 0,-1 1 1 0 0,-1-1-1 0 0,-1 10-49 0 0,2-13 55 0 0,0-1 0 0 0,0 0 0 0 0,1 1 0 0 0,-1-1 0 0 0,2 0 0 0 0,-1 0 0 0 0,1 2-55 0 0,0 0 140 0 0,0 0 0 0 0,-1 1 0 0 0,0-1-1 0 0,0 3-139 0 0,-1 48 1408 0 0,0-59-1278 0 0,0 0-14 0 0,-1-26 618 0 0,-1 8-612 0 0,1 0 1 0 0,0 0-1 0 0,1-4-122 0 0,1 4 93 0 0,-2 0 0 0 0,0 0 0 0 0,-2-8-93 0 0,-2-3 148 0 0,2-1 0 0 0,2 0 0 0 0,1 0 0 0 0,3-27-148 0 0,-2 51 16 0 0,0 0 0 0 0,1-1 1 0 0,0 1-1 0 0,0 0 0 0 0,1 0 1 0 0,0-1-17 0 0,8-20-6 0 0,-6 12-68 0 0,1 0 0 0 0,1 0 0 0 0,0 0 0 0 0,1 1 0 0 0,5-6 74 0 0,-11 16-10 0 0,1 1 0 0 0,-1-1 0 0 0,1 1 1 0 0,0 0-1 0 0,-1 0 0 0 0,1 0 0 0 0,1 0 0 0 0,-1 0 0 0 0,2-1 10 0 0,5-4-43 0 0,-10 7 39 0 0,1 0-1 0 0,0 0 1 0 0,0 0-1 0 0,0 0 0 0 0,0 1 1 0 0,-1-1-1 0 0,1 0 1 0 0,0 1-1 0 0,0-1 0 0 0,0 1 1 0 0,0-1-1 0 0,1 1 1 0 0,-1-1-1 0 0,0 1 0 0 0,0 0 1 0 0,1-1 4 0 0,1 1 6 0 0,0 0-1 0 0,1 0 1 0 0,-1 0 0 0 0,1 0-1 0 0,-1 0 1 0 0,0 1 0 0 0,1 0 0 0 0,-1-1-1 0 0,0 1 1 0 0,1 0 0 0 0,-1 1-1 0 0,0-1 1 0 0,0 1 0 0 0,0-1 0 0 0,0 1-1 0 0,0 0 1 0 0,-1 0 0 0 0,1 0-1 0 0,0 0-5 0 0,20 13 24 0 0,-19-11-21 0 0,0 0 0 0 0,0 0 0 0 0,0 1 0 0 0,0 0 0 0 0,-1-1 0 0 0,0 1 0 0 0,0 0 0 0 0,0 1 0 0 0,0-1 0 0 0,-1 0 0 0 0,0 1 0 0 0,0 1-3 0 0,8 14 25 0 0,-10-20-22 0 0,0 0 1 0 0,0 0-1 0 0,1 0 0 0 0,-1 0 0 0 0,0 1 1 0 0,0-1-1 0 0,0 0 0 0 0,0 0 0 0 0,0 0 1 0 0,0 0-1 0 0,-1 1 0 0 0,1-1 0 0 0,0 0 1 0 0,0 0-1 0 0,-1 0 0 0 0,1 0 0 0 0,-1 0 0 0 0,1 0 1 0 0,-1 0-1 0 0,0 1-3 0 0,-17 23 74 0 0,9-13-59 0 0,6-7-12 0 0,0-1 1 0 0,1 0-1 0 0,-1 0 1 0 0,-1 0 0 0 0,1-1-1 0 0,-1 1 1 0 0,1-1 0 0 0,-1 0-1 0 0,0 0 1 0 0,0 0 0 0 0,-2 1-4 0 0,-9 7-2 0 0,14-9 1 0 0,-1-1 1 0 0,0 1-1 0 0,1-1 1 0 0,-1 0 0 0 0,1 0-1 0 0,-1 1 1 0 0,0-1-1 0 0,0-1 1 0 0,0 1-1 0 0,0 0 1 0 0,0 0 0 0 0,-4 1-4 0 0,-1-1 0 0 0,0 0 1 0 0,1 0-1 0 0,-1 0 0 0 0,-2-1 4 0 0,5 4-16 0 0,4-4 12 0 0,0 1 0 0 0,-1-1 1 0 0,1 1-1 0 0,0-1 0 0 0,-1 1 0 0 0,1-1 0 0 0,0 1 0 0 0,-1-1 0 0 0,1 1 0 0 0,0-1 1 0 0,-1 0-1 0 0,1 1 0 0 0,-1-1 0 0 0,1 0 0 0 0,-1 1 0 0 0,1-1 0 0 0,-1 0 0 0 0,1 0 1 0 0,-1 0-1 0 0,1 1 0 0 0,-1-1 0 0 0,0 0 4 0 0,-2 0-1895 0 0,3 0-7539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4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4616 0 0,'1'0'53'0'0,"-1"0"-1"0"0,0 0 1 0 0,0 0 0 0 0,0 0 0 0 0,0 0 0 0 0,0 1-1 0 0,0-1 1 0 0,0 0 0 0 0,1 0 0 0 0,-1 0-1 0 0,0 0 1 0 0,0 0 0 0 0,0 0 0 0 0,0 0-1 0 0,0 0 1 0 0,0 0 0 0 0,1 0 0 0 0,-1-1 0 0 0,0 1-1 0 0,0 0 1 0 0,0 0 0 0 0,0 0 0 0 0,0 0-1 0 0,0 0 1 0 0,0 0 0 0 0,1 0 0 0 0,-1 0 0 0 0,0 0-1 0 0,0 0 1 0 0,0 0 0 0 0,0 0 0 0 0,0 0-1 0 0,0-1 1 0 0,0 1 0 0 0,0 0 0 0 0,0 0-1 0 0,0 0 1 0 0,0 0 0 0 0,1 0 0 0 0,-1 0 0 0 0,0 0-1 0 0,0-1 1 0 0,0 1 0 0 0,0 0 0 0 0,0 0-1 0 0,0 0 1 0 0,0 0 0 0 0,0 0 0 0 0,0 0 0 0 0,0-1-1 0 0,0 1 1 0 0,0 0 0 0 0,0 0 0 0 0,0 0-1 0 0,0 0 1 0 0,0 0 0 0 0,-1 0 0 0 0,1 0 0 0 0,0-1-1 0 0,0 1 1 0 0,0 0-53 0 0,0 0 1334 0 0,-3-3-999 0 0,10 12 605 0 0,-7-9-929 0 0,0 1 0 0 0,1 0 0 0 0,-1-1 1 0 0,1 1-1 0 0,-1 0 0 0 0,1-1 1 0 0,-1 1-1 0 0,1-1 0 0 0,-1 1 0 0 0,1-1 1 0 0,0 1-1 0 0,-1-1 0 0 0,1 1 1 0 0,0-1-1 0 0,-1 0 0 0 0,1 1 0 0 0,0-1 1 0 0,0 0-1 0 0,-1 1 0 0 0,1-1 1 0 0,0 0-1 0 0,0 0 0 0 0,-1 0 1 0 0,1 0-1 0 0,0 0 0 0 0,0 0 0 0 0,0 0 1 0 0,0 0-12 0 0,15 1 17 0 0,0 0 1 0 0,0 1-1 0 0,5 2-17 0 0,-5 0 84 0 0,0-2-1 0 0,0 0 1 0 0,0-1-1 0 0,1-1-83 0 0,28 0 432 0 0,38 6-432 0 0,37-6 582 0 0,-65 1-353 0 0,-21-2-50 0 0,-1 3-1 0 0,2 0-178 0 0,4 4 336 0 0,0-3 0 0 0,28-1-336 0 0,-57-2 103 0 0,0 1-1 0 0,1 0 0 0 0,-1 1 1 0 0,0 0-1 0 0,4 1-102 0 0,-6 0 33 0 0,0-1 0 0 0,0-1 1 0 0,1 0-1 0 0,-1 0 0 0 0,1 0 0 0 0,-1-1 0 0 0,5 0-33 0 0,-10-1 17 0 0,0 1 0 0 0,1 0-1 0 0,-1 1 1 0 0,0-1 0 0 0,1 0 0 0 0,-1 1-1 0 0,0 0 1 0 0,1 0-17 0 0,-1 0 12 0 0,-1 0 0 0 0,1-1 0 0 0,0 1-1 0 0,-1-1 1 0 0,1 0 0 0 0,0 0 0 0 0,-1 0 0 0 0,1 0-1 0 0,0 0 1 0 0,0 0-12 0 0,51-13 242 0 0,-52 13-233 0 0,0-1 0 0 0,-1 1 0 0 0,1-1 0 0 0,0 1 1 0 0,-1-1-1 0 0,1 0 0 0 0,0 1 0 0 0,-1-1 0 0 0,1 0 1 0 0,-1 0-1 0 0,2-1-9 0 0,-2 1 137 0 0,0 0 0 0 0,1 0 1 0 0,-1 0-1 0 0,1 1 0 0 0,-1-1 0 0 0,1 0 1 0 0,-1 1-1 0 0,1-1 0 0 0,-1 1 0 0 0,1-1 0 0 0,-1 1 1 0 0,1 0-1 0 0,0 0 0 0 0,0-1-137 0 0,-2 18-111 0 0,0-14-1839 0 0,0-1-8499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5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4120 0 0,'6'2'1092'0'0,"-5"6"259"0"0,-2 2 278 0 0,22 4-605 0 0,-11-5-676 0 0,-9-8-318 0 0,0 0 0 0 0,0 0 0 0 0,1 0 0 0 0,-1 0 0 0 0,0 0 0 0 0,0-1 1 0 0,0 1-1 0 0,1 0 0 0 0,-1 0 0 0 0,0-1 0 0 0,1 1 0 0 0,-1-1-30 0 0,3 2 38 0 0,0-1 1 0 0,-1 1-1 0 0,1-1 0 0 0,-1 1 1 0 0,1 1-1 0 0,-1-1 1 0 0,0 0-1 0 0,0 1 0 0 0,1 0-38 0 0,20 14 26 0 0,-22-16-27 0 0,-1 0 1 0 0,1 0 0 0 0,0 0-1 0 0,-1 0 1 0 0,0 1 0 0 0,1-1-1 0 0,-1 1 1 0 0,0-1 0 0 0,1 1-1 0 0,-1-1 1 0 0,0 1-1 0 0,0 1 1 0 0,0-1-3 0 0,0 0 0 0 0,0-1 1 0 0,1 1-1 0 0,-1 0 0 0 0,0-1 0 0 0,1 1 0 0 0,-1-1 0 0 0,0 1 0 0 0,1-1 0 0 0,0 0 0 0 0,-1 1 0 0 0,2-1 3 0 0,-2 0 2 0 0,0-1 0 0 0,0 1 1 0 0,0-1-1 0 0,0 0 0 0 0,-1 1 1 0 0,1-1-1 0 0,0 1 1 0 0,-1-1-1 0 0,1 1 0 0 0,0 0 1 0 0,-1-1-1 0 0,1 1 0 0 0,0 0 1 0 0,-1-1-1 0 0,1 1 0 0 0,-1 0 1 0 0,0 0-1 0 0,1 0 1 0 0,-1-1-1 0 0,0 1 0 0 0,1 0 1 0 0,-1 0-1 0 0,0 0 0 0 0,0 1-2 0 0,3 5 176 0 0,2 0 168 0 0,-4-7-311 0 0,-1 0 0 0 0,1 0 0 0 0,-1 0 0 0 0,0 0 0 0 0,0 1 0 0 0,1-1-1 0 0,-1 0 1 0 0,0 0 0 0 0,1 1 0 0 0,-1-1 0 0 0,0 0 0 0 0,0 0 0 0 0,1 1-1 0 0,-1-1 1 0 0,0 0 0 0 0,0 1 0 0 0,0-1 0 0 0,1 0 0 0 0,-1 1 0 0 0,0-1 0 0 0,0 0-1 0 0,0 1 1 0 0,0-1 0 0 0,0 1 0 0 0,0-1 0 0 0,0 0 0 0 0,0 1 0 0 0,0-1-1 0 0,0 0 1 0 0,0 1-33 0 0,-1 4 46 0 0,0-1-1 0 0,0 1 1 0 0,0-1-1 0 0,-1 1 1 0 0,1-1-1 0 0,-1 0 1 0 0,0 0-1 0 0,-1 0 1 0 0,1 0-1 0 0,-1 0-45 0 0,-12 26-3 0 0,-7 16-69 0 0,15-37 3 0 0,-1 5-26 0 0,7-12 86 0 0,1 1-1 0 0,-1-1 0 0 0,0 0 1 0 0,0 0-1 0 0,0 0 0 0 0,0 0 1 0 0,-1 0-1 0 0,1 0 0 0 0,0 0 0 0 0,-1 0 1 0 0,1 0-1 0 0,-1 0 0 0 0,0-1 1 0 0,0 1-1 0 0,0-1 0 0 0,1 0 1 0 0,-1 1-1 0 0,0-1 0 0 0,-1 0 1 0 0,1 0 9 0 0,-2 1-3 0 0,2 0-2 0 0,1-1 0 0 0,-1 1 0 0 0,0 0 0 0 0,0 0 0 0 0,1-1 0 0 0,-1 1 0 0 0,1 0 0 0 0,-1 0 0 0 0,1 0 0 0 0,-1 3 5 0 0,1-3-4 0 0,0 0 1 0 0,-1 0-1 0 0,1 0 1 0 0,0 0-1 0 0,-1 0 0 0 0,0 0 1 0 0,1 0-1 0 0,-1 0 1 0 0,0 0-1 0 0,0-1 1 0 0,0 1-1 0 0,-1 0 4 0 0,1-1-79 0 0,0 0 0 0 0,0 0-1 0 0,0 1 1 0 0,0-1 0 0 0,0 1 0 0 0,0 0-1 0 0,1-1 1 0 0,-1 1 0 0 0,0 0 0 0 0,1 0-1 0 0,0 0 1 0 0,-1 0 0 0 0,1 0 0 0 0,0 0 0 0 0,0 0-1 0 0,0 1 1 0 0,0-1 0 0 0,1 0 0 0 0,-1 2 79 0 0,1-3-7320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4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220 200 5824 0 0,'0'-3'5'0'0,"0"-27"1454"0"0,-1 1 1 0 0,-3-11-1460 0 0,3 32 256 0 0,0 0 1 0 0,-1 0-1 0 0,0 0 1 0 0,-1 0-1 0 0,1 1 1 0 0,-2-1-1 0 0,1 1 1 0 0,-1 0-1 0 0,0-1 1 0 0,0 2-1 0 0,-1-1-256 0 0,5 6 21 0 0,-1 1 0 0 0,1-1-1 0 0,-1 0 1 0 0,0 1 0 0 0,1-1 0 0 0,-1 1-1 0 0,1 0 1 0 0,-1-1 0 0 0,0 1 0 0 0,1-1 0 0 0,-1 1-1 0 0,0 0 1 0 0,1 0 0 0 0,-1-1 0 0 0,0 1-1 0 0,0 0 1 0 0,1 0 0 0 0,-1 0 0 0 0,0 0 0 0 0,0 0-1 0 0,1 0 1 0 0,-1 0 0 0 0,0 0 0 0 0,0 0-1 0 0,1 0 1 0 0,-1 0 0 0 0,0 0 0 0 0,0 1 0 0 0,1-1-1 0 0,-1 0 1 0 0,0 1 0 0 0,1-1 0 0 0,-1 0-1 0 0,0 1 1 0 0,1-1-21 0 0,-2 2 45 0 0,0-1 0 0 0,0 0-1 0 0,0 1 1 0 0,0 0 0 0 0,0-1-1 0 0,1 1 1 0 0,-1 0 0 0 0,1 0-1 0 0,-2 2-44 0 0,-2 4 94 0 0,-1 0-1 0 0,0-1 0 0 0,0 0 1 0 0,-1 0-1 0 0,-2 1-93 0 0,4-3 38 0 0,0 0-1 0 0,0-1 1 0 0,1 2 0 0 0,-1-1 0 0 0,1 0-1 0 0,0 1 1 0 0,1 0 0 0 0,-1 0 0 0 0,1 0-1 0 0,0 3-37 0 0,-13 29 90 0 0,11-27-40 0 0,1 0 0 0 0,0 1 0 0 0,0-1 0 0 0,0 4-50 0 0,-2 11 27 0 0,4-20-10 0 0,0 1-1 0 0,0-1 1 0 0,1 1-1 0 0,0-1 1 0 0,1 1-1 0 0,-1 0-16 0 0,1-7 5 0 0,0 1 1 0 0,0-1-1 0 0,0 1 0 0 0,0-1 0 0 0,-1 1 1 0 0,1-1-1 0 0,0 1 0 0 0,0-1 0 0 0,0 1 0 0 0,0-1 1 0 0,0 1-1 0 0,0-1 0 0 0,0 1 0 0 0,1-1 1 0 0,-1 1-1 0 0,0-1 0 0 0,0 1 0 0 0,0-1 0 0 0,0 1 1 0 0,1-1-1 0 0,-1 1 0 0 0,0-1 0 0 0,1 1 0 0 0,-1-1 1 0 0,0 0-1 0 0,1 1 0 0 0,-1-1 0 0 0,0 1 1 0 0,1-1-1 0 0,-1 0 0 0 0,0 1 0 0 0,1-1 0 0 0,-1 0 1 0 0,1 0-1 0 0,-1 1 0 0 0,1-1 0 0 0,-1 0 1 0 0,1 0-1 0 0,-1 0 0 0 0,1 1 0 0 0,-1-1 0 0 0,1 0 1 0 0,-1 0-1 0 0,1 0 0 0 0,-1 0 0 0 0,1 0 0 0 0,0 0 1 0 0,-1 0-1 0 0,1 0 0 0 0,-1 0 0 0 0,1-1 1 0 0,-1 1-1 0 0,1 0 0 0 0,-1 0 0 0 0,1 0 0 0 0,-1-1 1 0 0,1 1-1 0 0,-1 0-5 0 0,18-2 91 0 0,-17 2-81 0 0,1-1 1 0 0,-1 1 0 0 0,0 0 0 0 0,1-1 0 0 0,-1 1 0 0 0,0-1 0 0 0,1 1 0 0 0,-1-1-1 0 0,0 0 1 0 0,0 0 0 0 0,0 1 0 0 0,0-1 0 0 0,0 0 0 0 0,0 0 0 0 0,0 0 0 0 0,0 0-1 0 0,0 0 1 0 0,0-1 0 0 0,0 1 0 0 0,0 0-11 0 0,17-30 170 0 0,-10 15-88 0 0,-1 5 20 0 0,0 0 0 0 0,-1-1 1 0 0,-1 1-1 0 0,0-1 0 0 0,0 0 1 0 0,-1 0-1 0 0,0-3-102 0 0,-3 10 58 0 0,1 0 0 0 0,0 0-1 0 0,0 0 1 0 0,1 0 0 0 0,-1 0 0 0 0,3-3-58 0 0,9-19 388 0 0,-14 27-383 0 0,0 0 0 0 0,0 0 0 0 0,0-1 1 0 0,0 1-1 0 0,0 0 0 0 0,0 0 1 0 0,0 0-1 0 0,0 0 0 0 0,0-1 0 0 0,0 1 1 0 0,1 0-1 0 0,-1 0 0 0 0,0 0 1 0 0,0 0-1 0 0,0-1 0 0 0,0 1 1 0 0,1 0-1 0 0,-1 0 0 0 0,0 0 0 0 0,0 0 1 0 0,0 0-1 0 0,0 0 0 0 0,1 0 1 0 0,-1 0-1 0 0,0-1 0 0 0,0 1 0 0 0,0 0 1 0 0,1 0-1 0 0,-1 0 0 0 0,0 0 1 0 0,0 0-1 0 0,0 0 0 0 0,1 0 1 0 0,-1 0-1 0 0,0 0 0 0 0,0 0 0 0 0,0 0 1 0 0,1 0-1 0 0,-1 1 0 0 0,0-1 1 0 0,0 0-1 0 0,0 0 0 0 0,1 0 0 0 0,-1 0 1 0 0,0 0-1 0 0,0 0 0 0 0,0 0 1 0 0,0 0-1 0 0,1 1 0 0 0,-1-1 1 0 0,0 0-6 0 0,6 10 225 0 0,-6 8-324 0 0,1-12 22 0 0,-1-1 0 0 0,0 1 0 0 0,0 0 0 0 0,0 0-1 0 0,-1 0 1 0 0,0-1 0 0 0,0 1 0 0 0,-1 0 0 0 0,1-1 0 0 0,-2 2 77 0 0,2-5-11 0 0,1 1 0 0 0,-1-1 0 0 0,1 0 0 0 0,-1 0 0 0 0,1 0 0 0 0,0 1 0 0 0,0-1 1 0 0,0 0-1 0 0,0 0 0 0 0,0 1 11 0 0,0 11-34 0 0,-20 139-338 0 0,13-85 263 0 0,4-27 22 0 0,1-7-20 0 0,3 33 107 0 0,-1-23-46 0 0,1-39 34 0 0,-1 1 0 0 0,1 0 0 0 0,0-1 0 0 0,1 1 0 0 0,-1-1 0 0 0,1 0 0 0 0,0 0-1 0 0,2 4 13 0 0,-1-4-1 0 0,-1 0 0 0 0,0 0 0 0 0,0 1-1 0 0,-1-1 1 0 0,0 0 0 0 0,0 1-1 0 0,0-1 1 0 0,0 5 1 0 0,-1-10 1 0 0,0 0 0 0 0,0 0 0 0 0,0 0 0 0 0,0 0 0 0 0,1 1 0 0 0,-1-1 0 0 0,0 0 0 0 0,0 0 0 0 0,0 0 0 0 0,0 0 1 0 0,0 0-1 0 0,1 0 0 0 0,-1 1 0 0 0,0-1 0 0 0,0 0 0 0 0,0 0 0 0 0,0 0 0 0 0,1 0 0 0 0,-1 0 0 0 0,0 0 0 0 0,0 0 0 0 0,0 0 0 0 0,1 0 0 0 0,-1 0 0 0 0,0 0 0 0 0,0 0 0 0 0,0 0 0 0 0,1 0 0 0 0,-1 0 0 0 0,0 0 0 0 0,0 0 0 0 0,0 0 0 0 0,0 0 0 0 0,1 0 0 0 0,-1 0 0 0 0,0 0 0 0 0,0 0 0 0 0,0 0 0 0 0,1 0 0 0 0,-1-1 0 0 0,0 1 0 0 0,0 0 0 0 0,0 0 0 0 0,0 0 0 0 0,0 0 0 0 0,1 0 0 0 0,-1-1 0 0 0,0 1-1 0 0,9-5 49 0 0,-9 5-43 0 0,70-32 572 0 0,30-41 158 0 0,-55 31-559 0 0,-40 35-2228 0 0,-4 5-8291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6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81 4816 0 0,'0'0'505'0'0,"0"0"6"0"0,-11-6 1968 0 0,6 2 1016 0 0,5 3-3467 0 0,0 0-1 0 0,0 1 0 0 0,1-1 1 0 0,-1 0-1 0 0,0 1 1 0 0,0-1-1 0 0,1 0 0 0 0,-1 1 1 0 0,1-1-1 0 0,-1 1 0 0 0,0-1 1 0 0,1 1-1 0 0,-1-1 0 0 0,1 1 1 0 0,-1-1-1 0 0,1 1 1 0 0,-1-1-1 0 0,1 1 0 0 0,0 0 1 0 0,-1-1-1 0 0,1 1 0 0 0,0 0 1 0 0,-1 0-1 0 0,1-1 0 0 0,-1 1 1 0 0,1 0-1 0 0,0 0 1 0 0,0 0-1 0 0,-1 0 0 0 0,1 0 1 0 0,0 0-28 0 0,29-2 243 0 0,-17 1-156 0 0,42-5 486 0 0,49 1-573 0 0,-39 0 272 0 0,4 0 42 0 0,76 2 288 0 0,-108 2-450 0 0,-18 0 102 0 0,0 0 0 0 0,0-2-1 0 0,-1 0 1 0 0,2-1-254 0 0,-18 4 36 0 0,0-1 1 0 0,-1 1-1 0 0,1 0 1 0 0,0 0 0 0 0,0 0-1 0 0,0 0 1 0 0,-1 0-1 0 0,1 1 1 0 0,0-1-1 0 0,0 0 1 0 0,-1 1-1 0 0,1-1-36 0 0,-1 1 23 0 0,0-1 0 0 0,1 1 0 0 0,-1-1-1 0 0,0 0 1 0 0,0 0 0 0 0,1 1 0 0 0,-1-1-1 0 0,0 0 1 0 0,0 0 0 0 0,1 0 0 0 0,-1-1-1 0 0,0 1 1 0 0,0 0 0 0 0,1 0 0 0 0,-1-1-1 0 0,0 1 1 0 0,0 0 0 0 0,0-1-1 0 0,1 0-22 0 0,15-3 267 0 0,-16 5-251 0 0,0-1-1 0 0,0 0 1 0 0,0 0 0 0 0,0 0-1 0 0,0 0 1 0 0,0 0-1 0 0,0 0 1 0 0,0 0 0 0 0,0-1-1 0 0,0 1 1 0 0,0 0 0 0 0,0 0-1 0 0,-1-1 1 0 0,1 1-1 0 0,0-1 1 0 0,0 1 0 0 0,0 0-1 0 0,0-1 1 0 0,0 0 0 0 0,-1 1-1 0 0,1-1 1 0 0,0 0-1 0 0,-1 1 1 0 0,1-1 0 0 0,0 0-1 0 0,-1 0 1 0 0,1 1-1 0 0,0-2-15 0 0,-1 1 102 0 0,0 1-76 0 0,0 0-16 0 0,0 0 3 0 0,0 0-4 0 0,0 0-1 0 0,0 0 0 0 0,0 0 0 0 0,0 0 0 0 0,0 0 0 0 0,0 0 2 0 0,0 0 3 0 0,0 0-4 0 0,0 0-1 0 0,0 0 0 0 0,0 0-2 0 0,0 0-12 0 0,0-2-2231 0 0,0 2-8837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27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13 4008 0 0,'3'0'279'0'0,"6"-1"965"0"0,-10-6-417 0 0,0 4-671 0 0,3 3 654 0 0,-1 0-796 0 0,-1-1 0 0 0,0 1 0 0 0,0 0-1 0 0,0 0 1 0 0,1 0 0 0 0,-1 0 0 0 0,0 0 0 0 0,0 0 0 0 0,1 0 0 0 0,-1 0-1 0 0,0-1 1 0 0,0 1 0 0 0,1 0 0 0 0,-1 0 0 0 0,0 0 0 0 0,0 0 0 0 0,1 0-1 0 0,-1 0 1 0 0,0 0 0 0 0,0 1 0 0 0,1-1 0 0 0,-1 0 0 0 0,0 0 0 0 0,0 0 0 0 0,0 0-1 0 0,1 0 1 0 0,-1 0 0 0 0,0 0 0 0 0,0 0 0 0 0,1 1 0 0 0,-1-1 0 0 0,0 0-1 0 0,0 0 1 0 0,0 0 0 0 0,0 0 0 0 0,1 1 0 0 0,-1-1 0 0 0,0 0 0 0 0,0 0-1 0 0,0 1-13 0 0,0 0 31 0 0,0 0-1 0 0,0 1 0 0 0,1-1 0 0 0,-1 0 0 0 0,0 1 0 0 0,0-1 0 0 0,1 0 1 0 0,-1 0-1 0 0,1 1 0 0 0,-1-1 0 0 0,1 0 0 0 0,-1 0 0 0 0,1 0 0 0 0,0 0 1 0 0,0 0-1 0 0,-1 0 0 0 0,1 0 0 0 0,0 0 0 0 0,0 0 0 0 0,0 0 0 0 0,0 0 1 0 0,0 0-1 0 0,0-1 0 0 0,0 1 0 0 0,1 0 0 0 0,-1-1 0 0 0,0 1 1 0 0,0-1-31 0 0,2 2 13 0 0,-1-1 1 0 0,0 0 0 0 0,1 1 0 0 0,-1 0 0 0 0,0-1 0 0 0,0 1 0 0 0,0 0 0 0 0,0 0 0 0 0,0 1-14 0 0,2 1 36 0 0,0 1 1 0 0,0-1 0 0 0,1 0-1 0 0,0 0 1 0 0,0 0-1 0 0,0-1 1 0 0,0 0 0 0 0,3 1-37 0 0,-2 0 39 0 0,0-1 0 0 0,0 1 0 0 0,-1 0 1 0 0,0 0-1 0 0,1 0 0 0 0,-1 1 1 0 0,3 4-40 0 0,-4-5 45 0 0,0 0 1 0 0,-1 0-1 0 0,2-1 0 0 0,-1 0 1 0 0,0 0-1 0 0,2 1-45 0 0,16 12 248 0 0,-8-4-205 0 0,-9-8 87 0 0,0 0 0 0 0,0 0 0 0 0,-1 1 1 0 0,0-1-1 0 0,0 1 0 0 0,0 0-130 0 0,18 17 512 0 0,-12-8-21 0 0,-9-13-452 0 0,0-1 0 0 0,-1 1 0 0 0,1 0 0 0 0,0 0 1 0 0,0 0-1 0 0,-1 0 0 0 0,1 0 0 0 0,-1 0 0 0 0,1 0 0 0 0,-1 1 1 0 0,1-1-1 0 0,-1 0 0 0 0,0 0 0 0 0,1 0 0 0 0,-1 0 1 0 0,0 0-1 0 0,0 1 0 0 0,0-1 0 0 0,0 0 0 0 0,0 1-39 0 0,-1 3 102 0 0,0 1 1 0 0,0-1-1 0 0,0 1 0 0 0,-1-1 0 0 0,0 0 0 0 0,0 0 0 0 0,0 0 0 0 0,0 0 0 0 0,-1 0 1 0 0,-2 2-103 0 0,-27 24 405 0 0,-10 22 40 0 0,-33 31-445 0 0,59-67 60 0 0,-4 12 43 0 0,18-25-53 0 0,0 0 0 0 0,-1 0 0 0 0,1 0 0 0 0,-1-1 0 0 0,0 1 0 0 0,0-1 0 0 0,0 0 0 0 0,-1 0 0 0 0,1 0 0 0 0,-1 0 1 0 0,-1 1-51 0 0,-1 2 214 0 0,-4 5-107 0 0,10-11-106 0 0,0 0 0 0 0,0 0 1 0 0,0 0-1 0 0,0 1 0 0 0,0-1 0 0 0,0 0 0 0 0,-1 0 0 0 0,1 0 0 0 0,0 0 0 0 0,0 0 1 0 0,0 0-1 0 0,0 0 0 0 0,0 1 0 0 0,0-1 0 0 0,0 0 0 0 0,0 0 0 0 0,0 0 0 0 0,0 0 0 0 0,-1 0 1 0 0,1 0-1 0 0,0 0 0 0 0,0 0 0 0 0,0 0 0 0 0,0 0 0 0 0,0 0 0 0 0,0 0 0 0 0,0 0 1 0 0,-1 0-1 0 0,1 0 0 0 0,0 0 0 0 0,0 0 0 0 0,0 0 0 0 0,0 0 0 0 0,0 0 0 0 0,0 0 0 0 0,-1 0 1 0 0,1 0-1 0 0,0 0 0 0 0,0 0 0 0 0,0 0 0 0 0,0 0 0 0 0,0 0 0 0 0,0 0 0 0 0,0 0 1 0 0,-1 0-1 0 0,1 0 0 0 0,0 0 0 0 0,0 0 0 0 0,0 0 0 0 0,0 0 0 0 0,0-1 0 0 0,0 1 1 0 0,0 0-1 0 0,0 0 0 0 0,0 0 0 0 0,-1 0 0 0 0,1 0 0 0 0,0 0 0 0 0,0 0 0 0 0,0-1 0 0 0,0 1 1 0 0,0 0-1 0 0,0 0 0 0 0,0 0 0 0 0,0 0 0 0 0,0 0 0 0 0,0 0 0 0 0,0 0 0 0 0,0-1 1 0 0,0 1-2 0 0,-18-13 1125 0 0,11 8-1090 0 0,6 4-27 0 0,1 1-1 0 0,-1 0 0 0 0,1 0 1 0 0,-1-1-1 0 0,1 1 0 0 0,0 0 1 0 0,-1-1-1 0 0,1 1 0 0 0,0 0 1 0 0,-1-1-1 0 0,1 1 0 0 0,0-1 1 0 0,0 1-1 0 0,-1 0 0 0 0,1-1 1 0 0,0 1-1 0 0,0-1 0 0 0,0 1 1 0 0,-1-1-1 0 0,1 1 0 0 0,0-1 1 0 0,0 1-1 0 0,0-1 0 0 0,0 1 1 0 0,0-1-1 0 0,0 1 0 0 0,0-1 1 0 0,0 1-1 0 0,0-1 0 0 0,0 1 1 0 0,1-1-9 0 0,-13-1-1965 0 0,12 2-8715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30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5624 0 0,'16'3'1397'0'0,"-15"-3"-1194"0"0,0 0 1 0 0,1 1 0 0 0,-1-1 0 0 0,0 0-1 0 0,1 0 1 0 0,-1 0 0 0 0,0 0 0 0 0,1 0-1 0 0,-1 0 1 0 0,0 0 0 0 0,1 0 0 0 0,-1 0-1 0 0,0-1 1 0 0,2 1-204 0 0,22-1 2252 0 0,-14 16-2249 0 0,10-2 142 0 0,-9-5-5 0 0,-11-7-119 0 0,0 0 1 0 0,1-1 0 0 0,-1 1 0 0 0,0 0 0 0 0,0 0 0 0 0,1 0-1 0 0,-1 0 1 0 0,0 1 0 0 0,0-1 0 0 0,0 0 0 0 0,0 0 0 0 0,-1 1-1 0 0,1-1 1 0 0,0 1-22 0 0,1 2 40 0 0,0-1 0 0 0,1 0-1 0 0,-1 1 1 0 0,1-1-1 0 0,-1 0 1 0 0,1-1 0 0 0,0 1-1 0 0,0 0 1 0 0,0-1-1 0 0,1 0 1 0 0,-1 0 0 0 0,0 0-1 0 0,3 1-39 0 0,-5-2 15 0 0,28 12 242 0 0,-21-7-206 0 0,-1-1 0 0 0,-1 1 0 0 0,1 0 1 0 0,-1 0-1 0 0,0 1 0 0 0,0 0 0 0 0,4 7-51 0 0,23 24 137 0 0,-26-31-102 0 0,0 1 1 0 0,0 0-1 0 0,-1 1 1 0 0,0-1 0 0 0,0 1-36 0 0,17 23 396 0 0,-17-23-354 0 0,-1 0 0 0 0,1 1 0 0 0,-1-1 0 0 0,1 6-42 0 0,-2-7 35 0 0,0 0 1 0 0,0 0-1 0 0,0 0 1 0 0,1 0-1 0 0,1 0 1 0 0,-1-1-1 0 0,1 0-35 0 0,0 0 19 0 0,-6-7-16 0 0,0 1-1 0 0,1-1 0 0 0,-1 1 1 0 0,0-1-1 0 0,1 1 1 0 0,-1-1-1 0 0,0 1 1 0 0,1-1-1 0 0,-1 1 0 0 0,1-1 1 0 0,-1 0-1 0 0,0 1 1 0 0,1-1-1 0 0,-1 0 0 0 0,1 0 1 0 0,-1 1-1 0 0,1-1 1 0 0,-1 0-1 0 0,1 0 0 0 0,0 0 1 0 0,-1 1-1 0 0,1-1-2 0 0,0 1 22 0 0,0 1 0 0 0,-1-1-1 0 0,1 1 1 0 0,-1 0 0 0 0,1-1 0 0 0,-1 1-1 0 0,1-1 1 0 0,-1 1 0 0 0,0 0 0 0 0,0 0-1 0 0,0-1 1 0 0,0 1 0 0 0,0 1-22 0 0,4 21 367 0 0,5-6-202 0 0,-2 0 1 0 0,1 0 0 0 0,-2 1 0 0 0,-1 0-1 0 0,0 0 1 0 0,0 8-166 0 0,2 8-23 0 0,-4-27 9 0 0,-2-1-1 0 0,1 1 0 0 0,-1 0 1 0 0,0-1-1 0 0,-1 2 15 0 0,2 17-115 0 0,0 0 0 0 0,2 0 0 0 0,2 5 115 0 0,5 38-144 0 0,-11-38 74 0 0,-1-24 37 0 0,1 0 1 0 0,0-1-1 0 0,0 1 1 0 0,2 6 32 0 0,-1 0-36 0 0,1-1 0 0 0,-2 1-1 0 0,0 0 1 0 0,-1 10 36 0 0,0-10-18 0 0,0 0 1 0 0,1-1-1 0 0,1 1 0 0 0,0 0 1 0 0,1 0 17 0 0,1 7 0 0 0,-1 1 1 0 0,0 13-1 0 0,2 19 77 0 0,-3-36-47 0 0,-1 0 0 0 0,0 0-1 0 0,-2 5-29 0 0,0 25 18 0 0,2 255 1070 0 0,-8-212-707 0 0,8-84-346 0 0,0 0-1 0 0,0 0 1 0 0,-1 1 0 0 0,1-1-1 0 0,-2 0 1 0 0,1 0 0 0 0,-2 4-35 0 0,-3 43 201 0 0,-4 18-8 0 0,6-40-77 0 0,4-24-87 0 0,-1-1 0 0 0,0 1 0 0 0,0-1 0 0 0,0 0 0 0 0,-1 1 0 0 0,-1 1-29 0 0,-4 13 42 0 0,0 1 1 0 0,-4 21-43 0 0,-1 6 35 0 0,5-2-22 0 0,6-36 18 0 0,-1 0 0 0 0,1 0 0 0 0,-4 9-31 0 0,-5 11 163 0 0,-1 1 0 0 0,-2-1-1 0 0,-12 19-162 0 0,-8 16-9 0 0,-34 36-108 0 0,52-66 99 0 0,14-31 16 0 0,-1 0 0 0 0,0 0-1 0 0,0 0 1 0 0,0 0 0 0 0,-1 0 0 0 0,0-1-1 0 0,-1 2 3 0 0,-48 72-92 0 0,44-64 54 0 0,6-12 29 0 0,1 1-1 0 0,0-1 0 0 0,0 0 1 0 0,-1 0-1 0 0,1 0 0 0 0,-1 0 1 0 0,0 0-1 0 0,0 0 0 0 0,0 0 1 0 0,-1 0 9 0 0,1 0-7 0 0,0 0 0 0 0,0 0 0 0 0,1 0 0 0 0,-1-1 0 0 0,0 2 0 0 0,1-1 0 0 0,-1 0 0 0 0,1 0 0 0 0,0 1 7 0 0,-11 13-80 0 0,9-13 120 0 0,0 0 0 0 0,0-1 0 0 0,-1 1 1 0 0,1-1-1 0 0,-1 0 0 0 0,0 1 0 0 0,0-2 0 0 0,0 1 0 0 0,0 0 0 0 0,0-1 1 0 0,0 0-1 0 0,0 0 0 0 0,0 0 0 0 0,-1 0 0 0 0,1-1 0 0 0,0 1 0 0 0,0-1 0 0 0,-1 0 1 0 0,1-1-1 0 0,-2 1-40 0 0,4 9 89 0 0,-1 3-104 0 0,2-10-816 0 0,1-3-935 0 0,0 0-10192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30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10448 0 0,'0'37'3176'0'0,"16"-36"-1532"0"0,-16-1-12552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33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0 225 96 0 0,'0'0'1633'0'0,"3"-2"4131"0"0,4-4-4015 0 0,-1 3-1932 0 0,-1-1-1 0 0,0 1 1 0 0,0-1-1 0 0,0 0 1 0 0,0-1-1 0 0,-1 1 1 0 0,0-1-1 0 0,0 0 1 0 0,0 0-1 0 0,0-1 1 0 0,1-2 183 0 0,-2 5 20 0 0,1 0 0 0 0,-1 1 1 0 0,1-1-1 0 0,-1 1 0 0 0,1 0 1 0 0,0 0-1 0 0,0 0 0 0 0,0 1 0 0 0,2-1-20 0 0,12-6 211 0 0,69-41 1002 0 0,-84 48-1169 0 0,0-1-1 0 0,0 1 0 0 0,1 0 0 0 0,-1 0 1 0 0,0 0-1 0 0,1 1 0 0 0,1-1-43 0 0,18-4 180 0 0,0 2 27 0 0,-21 3-176 0 0,1 0 0 0 0,-1 0 0 0 0,1 0 0 0 0,-1 0 0 0 0,1-1 0 0 0,-1 1 1 0 0,1-1-1 0 0,-1 0 0 0 0,2 0-31 0 0,17-6 74 0 0,0 0 1 0 0,1 2 0 0 0,0 1-1 0 0,0 0 1 0 0,0 2 0 0 0,22 0-75 0 0,39-10 321 0 0,-53 11-101 0 0,1-2 0 0 0,6-2-220 0 0,-33 5 64 0 0,1-1-1 0 0,-1 1 1 0 0,0 1-1 0 0,0-1 1 0 0,0 0-1 0 0,3 2-63 0 0,-4-1 45 0 0,1-1-1 0 0,0 1 0 0 0,0-1 1 0 0,0 0-1 0 0,0 0 0 0 0,0 0 1 0 0,0 0-1 0 0,3-1-44 0 0,30-5 311 0 0,0 2 0 0 0,0 2 0 0 0,0 1 1 0 0,3 2-312 0 0,4-1 146 0 0,-38 1-104 0 0,0 0 0 0 0,0 0 0 0 0,0 1 0 0 0,0 0 0 0 0,-1 0 0 0 0,1 0 0 0 0,-1 1 0 0 0,4 1-42 0 0,30 11 142 0 0,24 4-44 0 0,-35-4-47 0 0,-25-13-40 0 0,0 0 0 0 0,0 0 0 0 0,0 0 0 0 0,0-1 0 0 0,0 1 0 0 0,0-1 0 0 0,1 0 0 0 0,-1 0 0 0 0,0 0-11 0 0,160 31 210 0 0,-152-30-195 0 0,-1 1 1 0 0,0 1 0 0 0,-1-1-1 0 0,5 3-15 0 0,26 9 48 0 0,-30-11-32 0 0,1 0-1 0 0,-1 1 1 0 0,0 0 0 0 0,6 4-16 0 0,-7-3 22 0 0,1-1 0 0 0,0 0 0 0 0,0-1 0 0 0,8 3-22 0 0,-9-4 10 0 0,0 0 0 0 0,0 1 0 0 0,0 0 0 0 0,3 4-10 0 0,19 7 12 0 0,-30-14-11 0 0,8 2 6 0 0,-1 1 0 0 0,1 0 1 0 0,0 1-1 0 0,-1 0 0 0 0,7 6-7 0 0,8 3 8 0 0,-19-12-8 0 0,0-1 1 0 0,-1 1-1 0 0,0 1 0 0 0,1-1 1 0 0,-1 0-1 0 0,0 1 0 0 0,0-1 1 0 0,0 1-1 0 0,23 29 27 0 0,-17-20-4 0 0,0-1 0 0 0,2 0 0 0 0,-1 0 0 0 0,12 8-23 0 0,29 31 84 0 0,-29-28-1 0 0,-16-15-27 0 0,0-1 0 0 0,1 0 0 0 0,-1 0 1 0 0,6 3-57 0 0,85 64 872 0 0,-83-62-870 0 0,0 1 0 0 0,-1 0 1 0 0,0 1-1 0 0,0 0 0 0 0,1 4-2 0 0,21 21 6 0 0,-21-17 17 0 0,-12-18-17 0 0,-1-1 0 0 0,1 1 0 0 0,0 0 0 0 0,0-1 0 0 0,0 1 1 0 0,0-1-1 0 0,0 1 0 0 0,3 1-6 0 0,13 9 58 0 0,-10-9-48 0 0,-1 1 0 0 0,0 1 0 0 0,0-1 0 0 0,0 1 1 0 0,-1 0-1 0 0,0 0 0 0 0,0 1 0 0 0,0 0 1 0 0,-1 0-1 0 0,3 5-10 0 0,-6-8 9 0 0,0 0 0 0 0,1 0 0 0 0,0-1 0 0 0,-1 1 0 0 0,1-1 0 0 0,3 3-9 0 0,16 20 49 0 0,-1 6-42 0 0,-17-26-11 0 0,1 0-1 0 0,-1 0 1 0 0,0 0 0 0 0,-1 0 0 0 0,3 7 4 0 0,-3-7-11 0 0,0 0 0 0 0,0 0 1 0 0,1-1-1 0 0,0 1 0 0 0,0-1 0 0 0,1 1 11 0 0,18 28-145 0 0,-20-29 106 0 0,-1 0 0 0 0,2 0 0 0 0,-1-1 0 0 0,0 1 0 0 0,1-1 0 0 0,1 1 39 0 0,-2-2-15 0 0,0 0-1 0 0,0 1 1 0 0,0-1-1 0 0,-1 0 0 0 0,1 1 1 0 0,-1 0-1 0 0,0 0 0 0 0,0-1 1 0 0,0 1-1 0 0,0 1 16 0 0,-1-1-13 0 0,0-1-1 0 0,1 0 1 0 0,-1 1-1 0 0,1-1 1 0 0,0 0 0 0 0,0 0-1 0 0,0 0 1 0 0,2 1 13 0 0,-2-1-7 0 0,0-1 1 0 0,0 1 0 0 0,0 0 0 0 0,-1-1 0 0 0,1 1 0 0 0,-1 0-1 0 0,1 0 1 0 0,-1 0 0 0 0,0 0 0 0 0,1 3 6 0 0,0 2 3 0 0,2 1 1 0 0,0-1-1 0 0,0 0 1 0 0,0 0-1 0 0,5 5-3 0 0,-4-4 68 0 0,0 1-1 0 0,-1-1 0 0 0,0 1 1 0 0,0 1-68 0 0,11 25 710 0 0,-1-21-418 0 0,-12-14-276 0 0,0 1-1 0 0,0-1 0 0 0,0 1 1 0 0,0-1-1 0 0,-1 1 0 0 0,1 0 0 0 0,-1 0 1 0 0,1-1-1 0 0,-1 1 0 0 0,0 0 0 0 0,0 0 1 0 0,0 1-1 0 0,0-1 0 0 0,0 0 0 0 0,0 2-15 0 0,6 4 283 0 0,-7-8-261 0 0,1 0 1 0 0,-1 1-1 0 0,1-1 1 0 0,-1 0-1 0 0,0 1 1 0 0,1-1-1 0 0,-1 0 1 0 0,1 1-1 0 0,-1-1 1 0 0,0 1-1 0 0,1-1 1 0 0,-1 1-1 0 0,0-1 1 0 0,1 1-1 0 0,-1-1 1 0 0,0 1-1 0 0,0-1 1 0 0,1 1-1 0 0,-1-1 1 0 0,0 1-1 0 0,0-1 1 0 0,0 1-23 0 0,0 0 117 0 0,0-1-2 0 0,0 0 3 0 0,0 0 2 0 0,0 0 0 0 0,12 18 451 0 0,-10-15-572 0 0,1 1 0 0 0,-1-1 1 0 0,0 0-1 0 0,1 1 0 0 0,-1 0 0 0 0,-1 0 0 0 0,1-1 0 0 0,-1 1 0 0 0,1 0 1 0 0,-1 1 0 0 0,-1-4-4 0 0,1 0-35 0 0,-1-1-1 0 0,0 1 30 0 0,0 0-1 0 0,0 1 0 0 0,0-1 0 0 0,1 0 0 0 0,-1 0 1 0 0,1 1-1 0 0,-1-1 0 0 0,1 0 0 0 0,-1 0 0 0 0,1 0 1 0 0,0 0-1 0 0,-1 0 0 0 0,2 1 11 0 0,-2-1-17 0 0,1 0-1 0 0,0 0 1 0 0,-1 0-1 0 0,1 0 1 0 0,0 0 0 0 0,-1 0-1 0 0,1 0 1 0 0,-1 0-1 0 0,0 1 1 0 0,1-1 0 0 0,-1 0-1 0 0,0 0 1 0 0,0 1 17 0 0,0-2-7 0 0,0 0 0 0 0,0 1 0 0 0,0-1 0 0 0,1 0 0 0 0,-1 0 0 0 0,0 1 1 0 0,0-1-1 0 0,0 0 0 0 0,0 0 0 0 0,0 0 0 0 0,0 1 0 0 0,0-1 0 0 0,0 0 0 0 0,1 0 1 0 0,-1 0-1 0 0,0 0 0 0 0,0 1 0 0 0,0-1 0 0 0,0 0 0 0 0,1 0 0 0 0,-1 0 0 0 0,0 0 0 0 0,0 0 1 0 0,0 0-1 0 0,1 1 0 0 0,-1-1 0 0 0,0 0 0 0 0,0 0 0 0 0,1 0 0 0 0,-1 0 0 0 0,0 0 1 0 0,0 0-1 0 0,0 0 0 0 0,1 0 0 0 0,-1 0 0 0 0,0 0 0 0 0,0 0 0 0 0,1 0 0 0 0,-1 0 0 0 0,0 0 1 0 0,0 0-1 0 0,1 0 7 0 0,-1-1-11 0 0,0 1 0 0 0,1 0 1 0 0,-1 0-1 0 0,0 0 1 0 0,1 0-1 0 0,-1 0 0 0 0,0 0 1 0 0,1 0-1 0 0,-1 0 1 0 0,1 0-1 0 0,-1 0 0 0 0,0 1 1 0 0,1-1-1 0 0,-1 0 0 0 0,0 0 1 0 0,1 0-1 0 0,-1 0 1 0 0,0 1-1 0 0,1-1 0 0 0,-1 0 1 0 0,0 0-1 0 0,0 0 1 0 0,1 1-1 0 0,-1-1 0 0 0,0 0 1 0 0,0 0-1 0 0,1 1 1 0 0,-1-1-1 0 0,0 0 0 0 0,0 1 1 0 0,0-1-1 0 0,1 0 0 0 0,-1 1 1 0 0,0-1-1 0 0,0 0 1 0 0,0 1-1 0 0,0-1 0 0 0,0 0 1 0 0,0 1-1 0 0,0-1 1 0 0,0 1-1 0 0,0-1 0 0 0,0 0 1 0 0,0 1-1 0 0,0-1 11 0 0,-1 8-175 0 0,0 0 0 0 0,0 0 0 0 0,0 0 0 0 0,-1 0 0 0 0,-1-1 0 0 0,-1 4 175 0 0,2-4-1267 0 0,1-5-9666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34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1476 3808 0 0,'0'0'911'0'0,"0"0"-6"0"0,2 21 3015 0 0,-1-20-3875 0 0,0-1 1 0 0,0 1 0 0 0,0-1-1 0 0,0 0 1 0 0,-1 0 0 0 0,1 1 0 0 0,0-1-1 0 0,0 0 1 0 0,0 0 0 0 0,0 0-1 0 0,0 0 1 0 0,0 0 0 0 0,0 0-1 0 0,0 0 1 0 0,0 0-46 0 0,0-1 10 0 0,0 1 1 0 0,-1 0-1 0 0,1 0 0 0 0,0 0 1 0 0,0 0-1 0 0,-1 0 1 0 0,1 0-1 0 0,0 0 0 0 0,0 0 1 0 0,0 1-1 0 0,-1-1 0 0 0,1 0 1 0 0,0 0-1 0 0,-1 0 0 0 0,1 1 1 0 0,0-1-1 0 0,0 0 1 0 0,-1 1-1 0 0,1-1 0 0 0,-1 1 1 0 0,1-1-1 0 0,0 1-10 0 0,1 0 1 0 0,0 1 1 0 0,0-1-1 0 0,0 1 0 0 0,0-1 1 0 0,0 0-1 0 0,1 0 0 0 0,-1 0 1 0 0,0 0-1 0 0,1 0 0 0 0,-1-1 1 0 0,0 1-1 0 0,1-1 0 0 0,-1 1 1 0 0,1-1-1 0 0,-1 0 0 0 0,1 0 1 0 0,-1 0-1 0 0,1-1 0 0 0,-1 1 1 0 0,1 0-1 0 0,0-1-1 0 0,1 1 4 0 0,0-1 1 0 0,0 1-1 0 0,0 0 0 0 0,-1 0 0 0 0,1 1 1 0 0,0-1-1 0 0,0 1 0 0 0,0 0 1 0 0,3 1-5 0 0,18 6 96 0 0,0 0 1 0 0,0-1 0 0 0,1-2 0 0 0,0-1 0 0 0,24 2-97 0 0,33 6 202 0 0,-48-5 73 0 0,0-3 0 0 0,33 1-275 0 0,132-11 1253 0 0,-88-6-817 0 0,-103 10-375 0 0,0 1-1 0 0,1-2 1 0 0,-1 1 0 0 0,0-1-1 0 0,0-1 1 0 0,2-1-61 0 0,4-1 43 0 0,-1 0 0 0 0,1 1 0 0 0,1 0 1 0 0,-1 1-1 0 0,5 0-43 0 0,28-8 107 0 0,7-2 29 0 0,-36 10-52 0 0,0 0-1 0 0,0-2 0 0 0,4-2-83 0 0,74-21 270 0 0,0-4 186 0 0,-45 15-255 0 0,-40 15-140 0 0,0-1 0 0 0,0 0 0 0 0,0-1 0 0 0,-1 0-1 0 0,0-1 1 0 0,4-2-61 0 0,7-7 98 0 0,1 2-1 0 0,7-2-97 0 0,8-4 135 0 0,-12 2-9 0 0,-23 14-110 0 0,1 1 0 0 0,-1-1 0 0 0,1 0 1 0 0,0 1-1 0 0,0 0 0 0 0,1 0 0 0 0,-1 0 0 0 0,0 1 1 0 0,0-1-1 0 0,1 1 0 0 0,-1 0 0 0 0,1 0 1 0 0,-1 1-1 0 0,3-1-16 0 0,3 1 32 0 0,0-1 1 0 0,0 0 0 0 0,1 0-1 0 0,-1-1 1 0 0,0 0 0 0 0,0-1-1 0 0,0-1 1 0 0,9-3-33 0 0,8-3 61 0 0,-20 8-40 0 0,0-1-1 0 0,0 0 1 0 0,0 0 0 0 0,6-4-21 0 0,9-3 44 0 0,-19 9-34 0 0,1-1 0 0 0,-1 1 0 0 0,0-1 0 0 0,0 0 0 0 0,0 1 0 0 0,0-1 0 0 0,0-1 0 0 0,0 1-10 0 0,3-3 71 0 0,0 0-1 0 0,0 0 0 0 0,1 0 1 0 0,-1 1-1 0 0,1 0 1 0 0,2 0-71 0 0,-1-1 66 0 0,0-1 0 0 0,0 1 0 0 0,0-2 1 0 0,1-1-67 0 0,6-5 103 0 0,14-18 237 0 0,-2 5-112 0 0,0 1-347 0 0,-15 9 26 0 0,-11 14 71 0 0,0 1 1 0 0,1-1-1 0 0,-1 0 0 0 0,0 1 0 0 0,0-1 1 0 0,1 1-1 0 0,-1-1 0 0 0,1 1 1 0 0,-1-1-1 0 0,1 1 0 0 0,0 0 1 0 0,0 0 21 0 0,0-1-39 0 0,0 1 0 0 0,0-1 0 0 0,-1 0 1 0 0,1 1-1 0 0,0-1 0 0 0,0 0 0 0 0,-1 0 0 0 0,2-3 39 0 0,11-11-216 0 0,-10 13 191 0 0,0 0-1 0 0,-1 0 1 0 0,1 0-1 0 0,-1-1 1 0 0,0 0-1 0 0,0 1 0 0 0,1-3 26 0 0,-2 4-22 0 0,0-1 0 0 0,0 1 0 0 0,0 0 0 0 0,0 0 0 0 0,1 0-1 0 0,-1 0 1 0 0,3-1 22 0 0,-3 1-17 0 0,1 0 0 0 0,-1 1 0 0 0,0-1 0 0 0,0 0 0 0 0,0 0 0 0 0,0 0 0 0 0,0 0 0 0 0,-1 0 0 0 0,2-2 17 0 0,6-11-63 0 0,1 0 0 0 0,1 1-1 0 0,4-5 64 0 0,8-10-148 0 0,-6 10 86 0 0,-14 16 44 0 0,0-1-1 0 0,0 1 1 0 0,0-1 0 0 0,0 0-1 0 0,0 1 1 0 0,-1-1 0 0 0,1-1-1 0 0,-1 1 1 0 0,0-1 18 0 0,13-33-148 0 0,13-39 98 0 0,-26 72 52 0 0,0 1 1 0 0,0 0 0 0 0,1-1 0 0 0,-1 1 0 0 0,1 0 0 0 0,0 1 0 0 0,0-1-3 0 0,11-16 52 0 0,5-10 34 0 0,-14 23-66 0 0,0 0 1 0 0,-1-1-1 0 0,0 0 1 0 0,0 0-1 0 0,0 0 1 0 0,-1-1-21 0 0,25-96 224 0 0,-24 71-74 0 0,-1-1 0 0 0,-1 1-1 0 0,-2-15-149 0 0,0 34 88 0 0,12-61 85 0 0,-12 75-170 0 0,-1-6 15 0 0,1-1-1 0 0,0 0 1 0 0,1 0 0 0 0,-1 0-1 0 0,2 1 1 0 0,-1-1-1 0 0,1 0 1 0 0,0 1 0 0 0,1-1-1 0 0,0 1-17 0 0,-3 5 38 0 0,1 0 0 0 0,-1 1 0 0 0,1-1 0 0 0,-1 0 0 0 0,0 0 0 0 0,0 1-1 0 0,0-1 1 0 0,0 0 0 0 0,0 0 0 0 0,0 0 0 0 0,0 1 0 0 0,-1-1-38 0 0,2-17-2504 0 0,-1 18-8561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37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3208 0 0,'8'-14'1249'0'0,"-6"13"218"0"0,10 2-597 0 0,8-2-305 0 0,-11 1-436 0 0,-1-1 1 0 0,1 1-1 0 0,0 1 0 0 0,0 0 0 0 0,-1 0 0 0 0,1 1 0 0 0,-1 0 0 0 0,8 2-129 0 0,-9-2 139 0 0,0 0 1 0 0,0-1-1 0 0,0 0 1 0 0,0 0 0 0 0,0-1-1 0 0,0 0 1 0 0,0 0-1 0 0,0 0 1 0 0,0-1-1 0 0,0 0 1 0 0,2-1-140 0 0,24-2 518 0 0,5 6-65 0 0,-32-1-346 0 0,0-1 1 0 0,1 1-1 0 0,-1-1 0 0 0,1 0 1 0 0,-1-1-1 0 0,0 1 1 0 0,1-1-1 0 0,1-1-107 0 0,64-8 579 0 0,-56 7-412 0 0,1 1 0 0 0,-1 1 1 0 0,15 1-168 0 0,-14 0 209 0 0,1-1 1 0 0,-1-1-1 0 0,4-1-209 0 0,2 0 155 0 0,0 1-1 0 0,-1 0 0 0 0,1 2-154 0 0,3-1 285 0 0,0 0 1 0 0,6-3-286 0 0,9-1 266 0 0,0 3 0 0 0,0 1 0 0 0,0 2-266 0 0,7-1 622 0 0,160 0-317 0 0,-170 3-268 0 0,15-1-178 0 0,-49-3 114 0 0,1 2 1 0 0,-1-1 0 0 0,1 0-1 0 0,-1 1 1 0 0,1 0-1 0 0,-1 0 1 0 0,3 1 26 0 0,29 4-136 0 0,12-12-182 0 0,-27 3 285 0 0,4 1 5 0 0,0 0 0 0 0,1 2 0 0 0,0 2 28 0 0,51-2-47 0 0,94-2 22 0 0,-89 3-28 0 0,-58-5 35 0 0,-21 4 15 0 0,0-1-1 0 0,0 0 1 0 0,0 1 0 0 0,0-1-1 0 0,0 1 1 0 0,0 0-1 0 0,0 0 1 0 0,0 0 0 0 0,3 1 3 0 0,10-2-6 0 0,-13 1 6 0 0,-1-1 0 0 0,0 1-1 0 0,0 0 1 0 0,0 0 0 0 0,1 0 0 0 0,-1 0-1 0 0,0 1 1 0 0,0-1 0 0 0,0 0 0 0 0,1 1 0 0 0,2 0 26 0 0,0-1 1 0 0,1 1 0 0 0,-1-1-1 0 0,0 0 1 0 0,0-1 0 0 0,0 1 0 0 0,1-1-1 0 0,-1 0 1 0 0,1-1-27 0 0,31-2 161 0 0,69 4 407 0 0,-89-4-532 0 0,-16 3-35 0 0,0 0-1 0 0,1 1 0 0 0,-1-1 0 0 0,1 1 0 0 0,-1 0 1 0 0,1-1-1 0 0,-1 1 0 0 0,1 0 0 0 0,-1 0 0 0 0,1 0 1 0 0,-1 0-1 0 0,1 0 0 0 0,-1 0 0 0 0,1 1 0 0 0,-1-1 1 0 0,1 0-1 0 0,0 1 0 0 0,-1-1 0 0 0,1 1 0 0 0,-1-1 0 0 0,1 0 1 0 0,-1 0-1 0 0,0 0 0 0 0,1 0 0 0 0,-1 0 0 0 0,1 0 1 0 0,-1 0-1 0 0,1 0 0 0 0,-1-1 0 0 0,2 1 0 0 0,-2-1-1 0 0,1 1 0 0 0,-1 0-1 0 0,1-1 1 0 0,-1 1 0 0 0,1 0-1 0 0,0 0 1 0 0,-1 0 0 0 0,1 0-1 0 0,-1 0 1 0 0,1 1 0 0 0,0-1 0 0 0,-1 0 1 0 0,10-2-219 0 0,-11 2 216 0 0,1 0 1 0 0,-1 0 0 0 0,0-1-1 0 0,0 1 1 0 0,1 0 0 0 0,-1 0-1 0 0,0 0 1 0 0,1 0-1 0 0,-1-1 1 0 0,0 1 0 0 0,1 0-1 0 0,-1 0 1 0 0,0 0 0 0 0,1 0-1 0 0,-1 0 1 0 0,0 0 0 0 0,1 0-1 0 0,-1 0 1 0 0,0 0 0 0 0,1 0-1 0 0,-1 0 1 0 0,0 0-1 0 0,1 0 1 0 0,-1 0 0 0 0,0 1-1 0 0,0-1 1 0 0,1 0 0 0 0,-1 0-1 0 0,0 0 1 0 0,1 0 0 0 0,-1 0-1 0 0,0 1 1 0 0,0-1 0 0 0,1 0-1 0 0,-1 0 3 0 0,1 1-1 0 0,-1-1 0 0 0,1 0-1 0 0,0 1 1 0 0,0-1-1 0 0,0 0 1 0 0,-1 0 0 0 0,1 1-1 0 0,0-1 1 0 0,0 0 0 0 0,0 0-1 0 0,-1 0 1 0 0,1 0 0 0 0,0 0-1 0 0,0 0 1 0 0,0-1 0 0 0,-1 1-1 0 0,1 0 1 0 0,0 0 0 0 0,0-1 1 0 0,17 1-13 0 0,-5 3 37 0 0,0 0 0 0 0,0-1 0 0 0,0 0 0 0 0,0-1 0 0 0,0 0 1 0 0,0-2-1 0 0,0 1 0 0 0,5-2-24 0 0,23 1 23 0 0,-35 1-2047 0 0,-6 0-8008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41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5624 0 0,'4'14'588'0'0,"8"3"-128"0"0,0 1 54 0 0,-6 14-147 0 0,9 35 1088 0 0,-13-62-1378 0 0,-1 0 1 0 0,0 1 0 0 0,0-1 0 0 0,0 1-1 0 0,-1-1 1 0 0,0 1 0 0 0,0 5-78 0 0,-1-5 62 0 0,1 1 1 0 0,1 0-1 0 0,-1 0 0 0 0,1 0 1 0 0,1 2-63 0 0,2 15 399 0 0,0-1 1 0 0,-2 1-1 0 0,0 0 1 0 0,-2 0 0 0 0,0 2-400 0 0,-1-1 738 0 0,1-24-657 0 0,0-1 11 0 0,0 0 24 0 0,0 0 8 0 0,0 0-7 0 0,0 0-3 0 0,0 0-48 0 0,0 0-15 0 0,0 0 5 0 0,0 0 9 0 0,0 0 13 0 0,0 0 2 0 0,0 0 2 0 0,0 0 5 0 0,0 0-22 0 0,0 0 3 0 0,0-16 142 0 0,0-29 20 0 0,-1 18-159 0 0,1-1-1 0 0,1 1 1 0 0,1 0 0 0 0,2 0 0 0 0,3-11-71 0 0,-4 8 43 0 0,-3 12-30 0 0,1 17-12 0 0,-1 1 0 0 0,0-1 0 0 0,0 1 0 0 0,0-1 0 0 0,0 1 0 0 0,0 0 0 0 0,1-1 0 0 0,-1 1 0 0 0,0 0 0 0 0,0-1 0 0 0,1 1 0 0 0,-1-1 0 0 0,0 1 0 0 0,1 0 0 0 0,-1 0 0 0 0,0-1 1 0 0,1 1-1 0 0,-1 0 0 0 0,0 0 0 0 0,1-1 0 0 0,-1 1 0 0 0,1 0 0 0 0,-1 0 0 0 0,1 0 0 0 0,-1 0-1 0 0,1-1 3 0 0,-1 1-1 0 0,0 0 1 0 0,1 0 0 0 0,-1 0-1 0 0,1 0 1 0 0,-1 0-1 0 0,0-1 1 0 0,1 1 0 0 0,-1 0-1 0 0,0 0 1 0 0,1-1 0 0 0,-1 1-1 0 0,0 0 1 0 0,1 0-1 0 0,-1-1 1 0 0,0 1 0 0 0,0 0-1 0 0,1-1 1 0 0,-1 1 0 0 0,0 0-1 0 0,0-1 1 0 0,0 1-1 0 0,0-1 1 0 0,1 1 0 0 0,-1 0-1 0 0,0-1 1 0 0,0 1 0 0 0,0-1-1 0 0,0 1 1 0 0,0-1-3 0 0,0-1 21 0 0,0 0 0 0 0,0 0 1 0 0,0 0-1 0 0,0 0 0 0 0,0 0 0 0 0,0 0 0 0 0,1 0 1 0 0,-1 0-1 0 0,1 0 0 0 0,-1 0 0 0 0,1 1 0 0 0,0-1 1 0 0,0 0-1 0 0,0 0 0 0 0,0 0 0 0 0,0 1 1 0 0,0-1-1 0 0,0 1 0 0 0,1-1 0 0 0,-1 1 0 0 0,0-1 1 0 0,1 1-1 0 0,0-1-21 0 0,1-11 60 0 0,-3 12-59 0 0,0 1 1 0 0,0-1-1 0 0,0 1 0 0 0,0-1 0 0 0,0 0 0 0 0,0 1 0 0 0,0-1 1 0 0,0 1-1 0 0,0-1 0 0 0,0 1 0 0 0,0-1 0 0 0,0 1 1 0 0,1-1-1 0 0,-1 0 0 0 0,0 1 0 0 0,0-1 0 0 0,0 1 0 0 0,1-1 1 0 0,-1 1-1 0 0,0 0 0 0 0,1-1 0 0 0,-1 1 0 0 0,1-1 0 0 0,-1 1 1 0 0,0-1-1 0 0,1 1 0 0 0,-1 0 0 0 0,1-1-1 0 0,-1-12 402 0 0,0 11 22 0 0,1 6-245 0 0,1 0-146 0 0,-1 0 0 0 0,1 0 0 0 0,0 0 0 0 0,0-1 0 0 0,0 1 0 0 0,2 2-33 0 0,9 14 110 0 0,-4-4-47 0 0,1 0 0 0 0,1-1 0 0 0,1 0-1 0 0,0-1 1 0 0,1-1 0 0 0,0 0 0 0 0,1 0-1 0 0,3 0-62 0 0,-2 1-108 0 0,34 27-1085 0 0,22 13 1193 0 0,-67-51-29 0 0,0 0 1 0 0,0 0-1 0 0,0 0 1 0 0,1-1-1 0 0,-1 0 1 0 0,1 0-1 0 0,0 0 1 0 0,-1-1-1 0 0,1 1 1 0 0,0-1-1 0 0,0 0 1 0 0,0-1-1 0 0,0 1 1 0 0,5-1 28 0 0,-10 1 8 0 0,1 0 0 0 0,0-1 0 0 0,-1 1 0 0 0,1 0 0 0 0,-1 0 1 0 0,1 0-1 0 0,-1 0 0 0 0,0 0 0 0 0,1 0 0 0 0,-1 0 0 0 0,0 0 0 0 0,0 0 0 0 0,0 0 0 0 0,0 0 1 0 0,0 0-1 0 0,0 0 0 0 0,0 0 0 0 0,0 0 0 0 0,0 0 0 0 0,0 0 0 0 0,0 0 0 0 0,0 0 0 0 0,-1 0-8 0 0,1 3 54 0 0,-25 0 250 0 0,-9 9-172 0 0,1-3 0 0 0,-29 6-132 0 0,31-9 96 0 0,0 2-1 0 0,0 1 0 0 0,-17 9-95 0 0,30-7 0 0 0,16-10 0 0 0,0 0 0 0 0,-1-1 0 0 0,1 1 0 0 0,-1-1 0 0 0,1 1 0 0 0,-1-1 0 0 0,0 0 0 0 0,-1 1 0 0 0,-18 4 0 0 0,0 1 0 0 0,0 1 0 0 0,-2 3 0 0 0,24-11 0 0 0,-2 1 0 0 0,0 0-1 0 0,1-1 0 0 0,-1 1 1 0 0,0 0-1 0 0,0-1 0 0 0,1 1 1 0 0,-1-1-1 0 0,0 1 0 0 0,0-1 1 0 0,0 0-1 0 0,0 0 0 0 0,1 0 1 0 0,-1 0-1 0 0,-1 0 1 0 0,3 0-13 0 0,0 0 1 0 0,0 0-8 0 0,0 0 0 0 0,0 0 17 0 0,0 0 0 0 0,0-1 1 0 0,0 1-1 0 0,0 0 0 0 0,0 0 1 0 0,0 0-1 0 0,0 0 0 0 0,0-1 1 0 0,0 1-1 0 0,0 0 0 0 0,0 0 1 0 0,0 0-1 0 0,0 0 0 0 0,0-1 1 0 0,0 1-1 0 0,0 0 0 0 0,0 0 1 0 0,0 0-1 0 0,0 0 0 0 0,0-1 1 0 0,-1 1-1 0 0,1 0 0 0 0,0 0 1 0 0,0 0-1 0 0,0 0 0 0 0,0 0 1 0 0,0 0-1 0 0,0-1 0 0 0,-1 1 1 0 0,1 0-1 0 0,0 0 0 0 0,0 0 1 0 0,0 0-1 0 0,0 0 0 0 0,-1 0 1 0 0,1 0-1 0 0,0 0 0 0 0,0 0 1 0 0,0 0-1 0 0,0 0 0 0 0,-1 0 1 0 0,1 0-1 0 0,0 0 0 0 0,0 0 1 0 0,0 0-1 0 0,-1 0 3 0 0,1 0-1 0 0,0 0 0 0 0,0 0-1 0 0,0 0 1 0 0,-1 0 0 0 0,1 0-1 0 0,0 0 1 0 0,0 0 0 0 0,0 0 0 0 0,-1-1-1 0 0,1 1 1 0 0,0 0 0 0 0,0 0 0 0 0,-1 0-1 0 0,1 0 1 0 0,0 0 0 0 0,0 0-1 0 0,0 0 1 0 0,0 0 0 0 0,-1-1 0 0 0,1 1-1 0 0,0 0 1 0 0,0 0 0 0 0,0 0 0 0 0,0 0-1 0 0,0-1 1 0 0,-1 1 0 0 0,1 0-1 0 0,0 0 1 0 0,0 0 0 0 0,0-1 0 0 0,0 1-1 0 0,0 0 1 0 0,0 0 0 0 0,0-1-1 0 0,0 1 1 0 0,0 0 0 0 0,0 0 0 0 0,0 0-1 0 0,0-1 1 0 0,0 1 0 0 0,0 0 0 0 0,0 0-1 0 0,0 0 1 0 0,0-1 0 0 0,0 1-1 0 0,0 0 2 0 0,0-4 14 0 0,1 1 0 0 0,-1-1 0 0 0,1 1 0 0 0,0-1 0 0 0,0 1 0 0 0,0-1 0 0 0,0 1 0 0 0,1 0 0 0 0,-1 0 0 0 0,3-3-14 0 0,-2 2 7 0 0,0 0 0 0 0,0 0 0 0 0,-1-1 0 0 0,1 1 0 0 0,-1 0 0 0 0,0-1-1 0 0,0-1-6 0 0,5-54 35 0 0,-3-1-1 0 0,-3-9-34 0 0,0 47 35 0 0,0 22-55 0 0,0 1-5 0 0,0 0-4 0 0,0 0-5 0 0,0 0-28 0 0,0 0-5 0 0,0 0-2 0 0,0 0 1 0 0,0 0-8 0 0,0 0 3 0 0,4 40-278 0 0,-3-38 344 0 0,-1 0 0 0 0,1 1-1 0 0,0-1 1 0 0,0 1 0 0 0,0-1 0 0 0,0 0 0 0 0,0 0 0 0 0,0 0-1 0 0,1 0 1 0 0,-1 0 0 0 0,1 0 0 0 0,-1 0 0 0 0,1 0 0 0 0,0 0 0 0 0,0-1-1 0 0,0 1 1 0 0,0 0 7 0 0,41 23-62 0 0,-21-13 30 0 0,-20-11 26 0 0,0 0 0 0 0,1-1-1 0 0,-1 1 1 0 0,0 0 0 0 0,0-1 0 0 0,0 1 0 0 0,1-1 0 0 0,-1 0 0 0 0,0 1-1 0 0,1-1 1 0 0,0 0 6 0 0,-1-1-3 0 0,-1 1 0 0 0,1 0 0 0 0,-1 0 0 0 0,0 0 0 0 0,1 0 0 0 0,-1 1 0 0 0,0-1 0 0 0,1 0 0 0 0,-1 0 0 0 0,0 1 0 0 0,1-1 0 0 0,-1 1 0 0 0,0-1 0 0 0,1 1 0 0 0,-1 0 0 0 0,0-1 0 0 0,0 1 0 0 0,0 0 0 0 0,0 0 0 0 0,0 0 0 0 0,1 0 3 0 0,5 2-1972 0 0,-7-3-7702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44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3000 0 0,'0'0'440'0'0,"0"0"0"0"0,0 0 0 0 0,0 0-29 0 0,0 0-117 0 0,0 0-24 0 0,0 0-4 0 0,0 0-10 0 0,0 5-56 0 0,0-1-149 0 0,-1-2-26 0 0,1-1-1 0 0,0 1 1 0 0,0-1-1 0 0,0 1 1 0 0,0-1-1 0 0,0 1 1 0 0,0 0-1 0 0,0-1 1 0 0,1 1 0 0 0,-1-1-1 0 0,1 1 1 0 0,-1-1-1 0 0,1 1 1 0 0,-1-1-1 0 0,1 1 1 0 0,0-1 0 0 0,-1 0-1 0 0,1 1 1 0 0,0-1-1 0 0,0 0 1 0 0,0 0-25 0 0,1 1 41 0 0,-1 0 0 0 0,0 0 0 0 0,0 0 0 0 0,0 0 0 0 0,0 0 1 0 0,0 1-1 0 0,-1-1 0 0 0,1 0 0 0 0,-1 0 0 0 0,1 1 0 0 0,-1-1 0 0 0,0 0 1 0 0,0 1-1 0 0,0-1 0 0 0,0 2-41 0 0,0 0 8 0 0,0 0-1 0 0,1 0 1 0 0,-1 0 0 0 0,1 0 0 0 0,0 0 0 0 0,1 3-8 0 0,4 7 150 0 0,-1 0 1 0 0,-1 1 0 0 0,0 0 0 0 0,-2 0-151 0 0,1-1 191 0 0,1 1 1 0 0,0-1-1 0 0,6 14-191 0 0,-5-16 182 0 0,-1 0 0 0 0,-1 1-1 0 0,0 0 1 0 0,0 0 0 0 0,-1-1 0 0 0,0 14-182 0 0,-1-10 318 0 0,1 1 1 0 0,1-1 0 0 0,2 8-319 0 0,-3-17 107 0 0,-1-1 0 0 0,0 1 0 0 0,-1 0 0 0 0,1-1 0 0 0,-1 1 0 0 0,-1 3-107 0 0,2 19 436 0 0,5-12-55 0 0,-6-15-331 0 0,1 0 1 0 0,0-1-1 0 0,0 1 0 0 0,-1 0 0 0 0,1 0 0 0 0,-1-1 0 0 0,1 1 0 0 0,-1 0 0 0 0,0 0 0 0 0,0 1-50 0 0,0 28 968 0 0,0-30-871 0 0,0-1 2 0 0,0 0-15 0 0,0 0-4 0 0,0-18 314 0 0,-2-31-347 0 0,-3 0 0 0 0,-11-44-47 0 0,2 9 86 0 0,9 55-29 0 0,3 14-11 0 0,-1-1 0 0 0,2 1 0 0 0,0-4-46 0 0,1-40 496 0 0,1 57-480 0 0,1 0 1 0 0,-1-1 0 0 0,0 1-1 0 0,1 0 1 0 0,-1 0-1 0 0,1 0 1 0 0,0 0 0 0 0,-1 0-1 0 0,1 0 1 0 0,0 1-1 0 0,0-1 1 0 0,0 0 0 0 0,0 1-1 0 0,3-1-16 0 0,6-8 55 0 0,-6 7-34 0 0,-1 0 0 0 0,0 0 0 0 0,1 1 0 0 0,-1 0 0 0 0,1-1 0 0 0,0 2 1 0 0,0-1-1 0 0,0 0 0 0 0,0 1 0 0 0,0 0-21 0 0,21-7 62 0 0,-21 6-53 0 0,-1 1 0 0 0,0 0 0 0 0,1 1-1 0 0,-1-1 1 0 0,1 1 0 0 0,-1 0 0 0 0,1 0 0 0 0,-1 0 0 0 0,1 0 0 0 0,-1 1 0 0 0,1 0 0 0 0,-1 0-1 0 0,0 0 1 0 0,1 0 0 0 0,-1 1 0 0 0,0 0 0 0 0,0 0 0 0 0,2 1-9 0 0,-2 0 10 0 0,-1 0 1 0 0,1 1-1 0 0,-1-1 0 0 0,0 1 1 0 0,0-1-1 0 0,0 1 0 0 0,-1 0 1 0 0,1 0-1 0 0,-1 0 0 0 0,0 1 1 0 0,0-1-1 0 0,0 0 0 0 0,-1 1 1 0 0,0-1-1 0 0,0 1 0 0 0,0 0 1 0 0,0-1-1 0 0,-1 1 0 0 0,1 0 1 0 0,-1 2-11 0 0,-16 22-56 0 0,16-27 50 0 0,-1 0 1 0 0,0 1-1 0 0,0-1 1 0 0,0 0-1 0 0,-1 0 1 0 0,1 0-1 0 0,0 0 1 0 0,-1 0-1 0 0,1 0 1 0 0,-1-1-1 0 0,0 1 1 0 0,1-1-1 0 0,-1 1 1 0 0,0-1-1 0 0,0 1 1 0 0,-1 0 4 0 0,-17 15-57 0 0,17-15 42 0 0,1 1 1 0 0,-1-1 0 0 0,0 0-1 0 0,0 0 1 0 0,0 0-1 0 0,0-1 1 0 0,0 1-1 0 0,0-1 1 0 0,0 0 0 0 0,-2 1 15 0 0,-22 12-139 0 0,23-13 131 0 0,0 0 1 0 0,0 0-1 0 0,0 0 1 0 0,0-1-1 0 0,1 1 1 0 0,-1-1-1 0 0,0 0 0 0 0,0 0 1 0 0,0-1-1 0 0,-3 1 8 0 0,-5-1-1727 0 0,11 1-8030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45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0,'21'0'1528'0'0,"-1"0"1321"0"0,-11 16-2634 0 0,0-9-142 0 0,-1 0 1 0 0,1 1-1 0 0,-1 0 0 0 0,0 0 1 0 0,-1 1-1 0 0,0 0 1 0 0,0 0-1 0 0,-1 1 1 0 0,0 0-1 0 0,-1 0 1 0 0,0 0-1 0 0,0 3-73 0 0,1 1 234 0 0,0-1-1 0 0,1 1 1 0 0,0-1 0 0 0,8 9-234 0 0,-9-11 151 0 0,1-1 1 0 0,-1 1 0 0 0,-1 0-1 0 0,5 12-151 0 0,-8-20 112 0 0,0 1-1 0 0,1 0 1 0 0,-1-1-1 0 0,1 1 1 0 0,0-1-1 0 0,0 0 1 0 0,0 0-1 0 0,1 0 0 0 0,-1 0 1 0 0,3 1-112 0 0,-5-4 15 0 0,-1 1 0 0 0,0-1 0 0 0,1 0 0 0 0,-1 0 0 0 0,0 0 0 0 0,0 1 0 0 0,1-1-1 0 0,-1 0 1 0 0,0 1 0 0 0,0-1 0 0 0,0 0 0 0 0,1 0 0 0 0,-1 1 0 0 0,0-1 0 0 0,0 0 0 0 0,0 1 0 0 0,0-1 0 0 0,0 0 0 0 0,0 1 0 0 0,0-1 0 0 0,0 0 0 0 0,0 1 0 0 0,0-1 0 0 0,0 1 0 0 0,0-1 0 0 0,0 0 0 0 0,0 1 0 0 0,0-1-1 0 0,0 0 1 0 0,0 1 0 0 0,0-1 0 0 0,0 0 0 0 0,0 1 0 0 0,-1-1-15 0 0,1 1 349 0 0,4-6-239 0 0,0 2-107 0 0,-1 0 0 0 0,0-1 0 0 0,0 1 0 0 0,-1-1 0 0 0,1 1 0 0 0,-1-1 0 0 0,0 0 0 0 0,2-3-3 0 0,1-5 11 0 0,-1-1 0 0 0,1 0 0 0 0,-2 0 0 0 0,1-6-11 0 0,8-28 28 0 0,-8 36-23 0 0,-3 7-2 0 0,0 0 1 0 0,0 0-1 0 0,1 1 0 0 0,0-1 1 0 0,-1 0-1 0 0,1 1 0 0 0,0 0 1 0 0,1-2-4 0 0,5-6 14 0 0,-7 9-9 0 0,0 0 1 0 0,0 0 0 0 0,0 1-1 0 0,0-1 1 0 0,1 0 0 0 0,-1 1-1 0 0,0-1 1 0 0,1 1 0 0 0,1-2-6 0 0,21-27 133 0 0,-4 18-85 0 0,-19 10-26 0 0,0 0 0 0 0,1 1 0 0 0,-1-1 0 0 0,1 1 0 0 0,0 0 1 0 0,-1-1-1 0 0,1 1 0 0 0,0 0 0 0 0,0 0 0 0 0,0 0 0 0 0,1-1-22 0 0,5-7 85 0 0,-8 8-86 0 0,0 1 1 0 0,1-1-1 0 0,-1 1 1 0 0,0-1-1 0 0,0 1 1 0 0,0-1-1 0 0,1 1 1 0 0,-1-1-1 0 0,0 1 1 0 0,1-1-1 0 0,-1 1 1 0 0,0 0-1 0 0,1-1 1 0 0,-1 1-1 0 0,1 0 1 0 0,-1-1-1 0 0,0 1 1 0 0,1 0-1 0 0,-1-1 1 0 0,1 1-1 0 0,-1 0 1 0 0,1 0-1 0 0,-1 0 1 0 0,1 0-1 0 0,-1-1 1 0 0,1 1-1 0 0,-1 0 1 0 0,1 0 0 0 0,0 0 0 0 0,7-2-2079 0 0,-8 2-7954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50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221 117 4416 0 0,'0'0'331'0'0,"0"0"9"0"0,0 0-2 0 0,0 0-2 0 0,0 0-25 0 0,0 0-6 0 0,0 0 4 0 0,0 0 7 0 0,0 0 42 0 0,0 0 10 0 0,0 0 1 0 0,0-5-38 0 0,0-26-55 0 0,-7-9 58 0 0,7 38-291 0 0,-1 0 0 0 0,1 0-1 0 0,-1 0 1 0 0,0 0 0 0 0,0 0-1 0 0,0 1 1 0 0,0-1 0 0 0,0 0-1 0 0,0 1 1 0 0,0-1-1 0 0,0 1 1 0 0,-1-1 0 0 0,1 1-1 0 0,0 0 1 0 0,-1-1 0 0 0,0 1-1 0 0,1 0 1 0 0,-1 0 0 0 0,0 0-1 0 0,1 0 1 0 0,-1 0-1 0 0,0 0 1 0 0,0 1 0 0 0,0-1-1 0 0,0 1 1 0 0,0-1-43 0 0,-7-1 128 0 0,0 1 1 0 0,0 0-1 0 0,0 1 1 0 0,0 0-1 0 0,-3 0-128 0 0,0 0 43 0 0,8 1-24 0 0,1-1 1 0 0,0 1-1 0 0,0 0 1 0 0,-1-1-1 0 0,1 1 1 0 0,0 1-1 0 0,0-1 1 0 0,0 0-1 0 0,0 1 1 0 0,0 0-1 0 0,1 0 1 0 0,-1-1-1 0 0,0 2 1 0 0,1-1-1 0 0,-1 0 1 0 0,1 0 0 0 0,0 1-1 0 0,0-1 1 0 0,0 1-1 0 0,0 0 1 0 0,0 0-1 0 0,1-1 1 0 0,-1 1-1 0 0,1 0 1 0 0,-1 3-20 0 0,-23 25 125 0 0,15 0 70 0 0,5-9 30 0 0,4-20-199 0 0,0 0-1 0 0,1 0 1 0 0,0 1-1 0 0,-1-1 1 0 0,1 0-1 0 0,0 0 1 0 0,0 0-1 0 0,0 1 1 0 0,1-1-1 0 0,-1 0 1 0 0,0 0 0 0 0,1 0-1 0 0,0 0 1 0 0,-1 1-1 0 0,1-1 1 0 0,0 0-1 0 0,0 0 1 0 0,0 0-1 0 0,0-1 1 0 0,0 1-1 0 0,1 0 1 0 0,-1 0 0 0 0,1 0-1 0 0,-1-1 1 0 0,1 1-26 0 0,7 9 109 0 0,-8-10-105 0 0,-1 0 1 0 0,0 0-1 0 0,1 0 1 0 0,-1 0-1 0 0,1-1 1 0 0,-1 1-1 0 0,1 0 0 0 0,-1 0 1 0 0,1-1-1 0 0,-1 1 1 0 0,1 0-1 0 0,0-1 1 0 0,0 1-1 0 0,-1-1 1 0 0,1 1-1 0 0,0-1 1 0 0,0 1-1 0 0,-1-1 1 0 0,1 0-1 0 0,0 1 1 0 0,0-1-1 0 0,0 0 1 0 0,0 0-1 0 0,0 1 0 0 0,0-1 1 0 0,-1 0-1 0 0,1 0 1 0 0,0 0-1 0 0,0 0 1 0 0,0 0-1 0 0,0 0 1 0 0,0 0-1 0 0,0-1 1 0 0,0 1-1 0 0,0 0 1 0 0,-1 0-1 0 0,1-1 1 0 0,0 1-1 0 0,0 0 1 0 0,0-1-1 0 0,0 1 0 0 0,-1-1 1 0 0,1 0-5 0 0,18-8 90 0 0,-16 7-57 0 0,1 1 0 0 0,-1-1 0 0 0,0 0-1 0 0,0 0 1 0 0,0 0 0 0 0,0 0 0 0 0,-1 0 0 0 0,1-1-1 0 0,0 1 1 0 0,-1-1 0 0 0,0 1 0 0 0,1-2-33 0 0,4-5 40 0 0,1 1 0 0 0,0 0 0 0 0,8-6-40 0 0,22-24 192 0 0,-35 33-160 0 0,-1 3-26 0 0,-1 0 0 0 0,1-1 1 0 0,0 1-1 0 0,0 0 1 0 0,0 0-1 0 0,0 0 1 0 0,0 1-1 0 0,1-1 1 0 0,-1 0-1 0 0,0 1 1 0 0,2-1-7 0 0,-3 1 3 0 0,0 0 1 0 0,1 0 0 0 0,-1 0 0 0 0,0 0-1 0 0,0 0 1 0 0,1 0 0 0 0,-1-1 0 0 0,0 1-1 0 0,0 0 1 0 0,-1-1 0 0 0,1 1 0 0 0,0-1-4 0 0,0 1 9 0 0,-1 0 1 0 0,1 0 0 0 0,0 0-1 0 0,-1 0 1 0 0,1 0 0 0 0,0 0-1 0 0,0 0 1 0 0,-1 0 0 0 0,1 0-1 0 0,0 0 1 0 0,0 0 0 0 0,0 1-1 0 0,0-1 1 0 0,0 0 0 0 0,0 1-1 0 0,1-1 1 0 0,-1 0-10 0 0,9-8 194 0 0,-1-1 9 0 0,-9 10-202 0 0,0 1 1 0 0,0-1 0 0 0,0 0 0 0 0,0 0-1 0 0,0 0 1 0 0,0 0 0 0 0,0 0 0 0 0,0 0-1 0 0,0 0 1 0 0,0 0 0 0 0,1 0 0 0 0,-1 0-1 0 0,0 0 1 0 0,0 0 0 0 0,0 0 0 0 0,0 0-1 0 0,0 0 1 0 0,0 0 0 0 0,0 0 0 0 0,0 0-1 0 0,0 0 1 0 0,0 0 0 0 0,0 0 0 0 0,0 1-1 0 0,0-1 1 0 0,0 0 0 0 0,1 0 0 0 0,-1 0-1 0 0,0 0 1 0 0,0 0 0 0 0,0-1 0 0 0,0 1-1 0 0,0 0 1 0 0,0 0 0 0 0,0 0 0 0 0,0 0-1 0 0,0 0 1 0 0,0 0 0 0 0,0 0 0 0 0,0 0-1 0 0,1 0 1 0 0,-1 0 0 0 0,0 0 0 0 0,0 0-1 0 0,0 0 1 0 0,0 0 0 0 0,0 0 0 0 0,0 0-1 0 0,0 0 1 0 0,0 0 0 0 0,0 0 0 0 0,0 0-1 0 0,0 0 1 0 0,0 0 0 0 0,0-1 0 0 0,0 1-2 0 0,-21 122 8 0 0,6-59-2 0 0,12-51-4 0 0,1 1-1 0 0,0 0 1 0 0,1-1-1 0 0,1 1 1 0 0,0 5-2 0 0,-2 18 2 0 0,4 22 4 0 0,0-32-4 0 0,-1-19 1 0 0,0 0 0 0 0,1 1 1 0 0,0-1-1 0 0,0 0 1 0 0,0 0-1 0 0,1-1 1 0 0,0 1-1 0 0,1 0-3 0 0,31 51 38 0 0,-34-57-30 0 0,0 1 0 0 0,1-1 0 0 0,0 1 0 0 0,-1-1 0 0 0,1 1 1 0 0,0-1-1 0 0,0 0 0 0 0,0 0 0 0 0,-1 0 0 0 0,1 0 0 0 0,0 0 0 0 0,0 0 0 0 0,1-1 0 0 0,-1 1 0 0 0,0-1 1 0 0,0 1-1 0 0,0-1 0 0 0,0 0 0 0 0,0 0 0 0 0,1 0 0 0 0,1 0-8 0 0,-1 0 18 0 0,0-1 1 0 0,0 1-1 0 0,0 0 1 0 0,-1-1-1 0 0,1 0 1 0 0,0 1-1 0 0,0-1 1 0 0,0-1-1 0 0,-1 1 1 0 0,1 0-1 0 0,0-1 0 0 0,-1 1 1 0 0,1-1-1 0 0,-1 1 1 0 0,0-1-1 0 0,1-1-18 0 0,17-13 70 0 0,-16 13-57 0 0,-1 1 0 0 0,0 0 1 0 0,1-1-1 0 0,-1 0 0 0 0,0 0 1 0 0,-1 0-1 0 0,3-3-13 0 0,9-13 193 0 0,0 1 0 0 0,6-6-193 0 0,13-16 137 0 0,-32 39-130 0 0,-1 0 0 0 0,1 0 0 0 0,0 0 0 0 0,-1 0 0 0 0,1 0 0 0 0,0 0 0 0 0,0 0 1 0 0,0 0-1 0 0,0 0 0 0 0,0 1 0 0 0,0-1 0 0 0,0 0 0 0 0,0 0 0 0 0,0 1 0 0 0,0-1 1 0 0,0 1-1 0 0,0-1 0 0 0,1 1 0 0 0,-1-1 0 0 0,0 1 0 0 0,0 0 0 0 0,1 0 0 0 0,-1 0 1 0 0,0 0-1 0 0,0-1 0 0 0,1 2-7 0 0,-1-1-67 0 0,-1 0-1 0 0,0 0 1 0 0,1 0 0 0 0,-1 0 0 0 0,0 0-1 0 0,1 0 1 0 0,-1 0 0 0 0,0-1-1 0 0,1 1 1 0 0,-1 0 0 0 0,0 0 0 0 0,1 0-1 0 0,-1 0 1 0 0,0 0 0 0 0,1 0 0 0 0,-1-1-1 0 0,0 1 1 0 0,1 0 0 0 0,-1 0 0 0 0,0 0-1 0 0,1-1 1 0 0,-1 1 0 0 0,0 0 0 0 0,0-1-1 0 0,0 1 1 0 0,1 0 0 0 0,-1 0-1 0 0,0-1 1 0 0,0 1 67 0 0,1-1-9922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1800 0 0,'0'0'497'0'0,"0"0"3"0"0,0 0-6 0 0,0 0-6 0 0,0 0-50 0 0,0 0-7 0 0,0 0 1 0 0,0 0-11 0 0,0 0-41 0 0,0 0-5 0 0,0 0 1 0 0,0 0 22 0 0,0 0 93 0 0,0 0 28 0 0,0 0 1 0 0,0 0-64 0 0,0 0-256 0 0,0 0-64 0 0,7 2-2 0 0,-3 0-67 0 0,27 10-32 0 0,-29-11 2 0 0,-1-1 1 0 0,1 1-1 0 0,-1 0 0 0 0,0 0 0 0 0,0 0 1 0 0,1 0-1 0 0,-1 0 0 0 0,0 0 0 0 0,0 0 1 0 0,0 1-1 0 0,0-1 0 0 0,0 0 0 0 0,0 1 1 0 0,-1-1-1 0 0,1 0 0 0 0,0 1 0 0 0,-1-1 1 0 0,1 1-1 0 0,-1-1 0 0 0,1 1 0 0 0,-1-1 1 0 0,0 1-1 0 0,0 0-37 0 0,0 1 100 0 0,3 15 880 0 0,-3-17-945 0 0,1-1 0 0 0,-1 1 0 0 0,1-1 0 0 0,-1 1 0 0 0,1-1 1 0 0,-1 1-1 0 0,1-1 0 0 0,-1 1 0 0 0,1-1 0 0 0,-1 0 0 0 0,1 1 0 0 0,0-1 0 0 0,-1 0 0 0 0,1 1 0 0 0,0-1 0 0 0,-1 0 1 0 0,1 0-1 0 0,0 0 0 0 0,0 1 0 0 0,-1-1 0 0 0,1 0 0 0 0,0 0 0 0 0,-1 0 0 0 0,1 0 0 0 0,1-1-35 0 0,-2 1 134 0 0,0 0-6 0 0,0 34 814 0 0,12-34-627 0 0,-11 0-304 0 0,-1 0-1 0 0,1 0 1 0 0,-1 0 0 0 0,0 0 0 0 0,1 0-1 0 0,-1 0 1 0 0,1 0 0 0 0,-1 0 0 0 0,0 0-1 0 0,1 1 1 0 0,-1-1 0 0 0,0 0 0 0 0,1 0 0 0 0,-1 0-1 0 0,0 1 1 0 0,1-1 0 0 0,-1 0 0 0 0,0 0-1 0 0,1 1 1 0 0,-1-1 0 0 0,0 0 0 0 0,1 1-1 0 0,-1-1 1 0 0,0 0 0 0 0,0 1 0 0 0,0-1-1 0 0,1 0 1 0 0,-1 1 0 0 0,0-1 0 0 0,0 1-1 0 0,0-1 1 0 0,0 0 0 0 0,0 1 0 0 0,0-1-1 0 0,0 1 1 0 0,0-1 0 0 0,0 0 0 0 0,0 1-1 0 0,0-1 1 0 0,0 1 0 0 0,0-1 0 0 0,0 0-1 0 0,0 1 1 0 0,0-1-11 0 0,0 0 42 0 0,0 0 18 0 0,0 0 4 0 0,0 21 192 0 0,-4 399 41 0 0,4-419-289 0 0,0 5 136 0 0,0-6-103 0 0,0 0 45 0 0,0 0 11 0 0,0-8-1702 0 0,0 8-8311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3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 1496 0 0,'12'10'35'0'0,"-11"-10"122"0"0,-1 1 1 0 0,1-1-1 0 0,-1 1 1 0 0,1-1-1 0 0,0 1 1 0 0,-1-1-1 0 0,1 1 1 0 0,0-1-1 0 0,-1 1 1 0 0,1-1-1 0 0,0 0 1 0 0,-1 0-1 0 0,1 1 1 0 0,0-1-1 0 0,0 0 1 0 0,-1 0-1 0 0,1 0 1 0 0,0 0-1 0 0,0 0 1 0 0,0 0-1 0 0,-1 0 1 0 0,1 0 0 0 0,0 0-1 0 0,0 0 1 0 0,-1 0-1 0 0,1 0 1 0 0,0 0-1 0 0,0-1-157 0 0,3 0 108 0 0,0-1-1 0 0,0 0 1 0 0,0 0-1 0 0,0 0 1 0 0,-1 0-1 0 0,1 0 1 0 0,-1-1-1 0 0,0 1 1 0 0,1-1-1 0 0,-1 0 1 0 0,0 0-1 0 0,0-2-107 0 0,28-21 41 0 0,-29 25-43 0 0,-1 0 1 0 0,1 0-1 0 0,-1 0 0 0 0,1 1 1 0 0,-1-1-1 0 0,1 0 0 0 0,0 1 0 0 0,-1-1 1 0 0,1 1-1 0 0,0 0 0 0 0,0-1 1 0 0,-1 1-1 0 0,1 0 0 0 0,0 0 1 0 0,0 0-1 0 0,-1 0 0 0 0,1 1 0 0 0,0-1 1 0 0,0 1 1 0 0,14 2-42 0 0,-14-3 39 0 0,-1 0 0 0 0,1 0 0 0 0,-1 0 0 0 0,1 1 0 0 0,-1-1 0 0 0,1 1 0 0 0,-1-1 0 0 0,0 1 0 0 0,1-1 0 0 0,-1 1 0 0 0,0 0 0 0 0,1 0-1 0 0,-1 0 1 0 0,0-1 0 0 0,0 1 0 0 0,1 1 0 0 0,-1-1 0 0 0,0 0 0 0 0,0 0 0 0 0,0 1 3 0 0,48 55-33 0 0,-29-37 34 0 0,-2 2 0 0 0,-1 0 1 0 0,4 8-2 0 0,22 35 100 0 0,-40-60-70 0 0,-1 1 1 0 0,1-1-1 0 0,-1 1 1 0 0,0 0-1 0 0,0 0 1 0 0,-1 0-1 0 0,0 0 1 0 0,0 0-1 0 0,0 4-30 0 0,-2-7 22 0 0,0 0-1 0 0,0 0 0 0 0,0 0 0 0 0,0 0 0 0 0,-1 0 0 0 0,1-1 0 0 0,-1 1 0 0 0,0-1 0 0 0,0 1 0 0 0,0-1 0 0 0,0 1 0 0 0,0-1 0 0 0,-1 0 0 0 0,1 0 1 0 0,-1 0-1 0 0,1 0 0 0 0,-1-1 0 0 0,0 1 0 0 0,-2 0-21 0 0,-4 3 20 0 0,-1-1 0 0 0,1 0 0 0 0,-1 0 1 0 0,0-1-1 0 0,-5 0-20 0 0,7 0 77 0 0,0-1 1 0 0,0 2-1 0 0,0-1 1 0 0,1 1-1 0 0,-1 0 1 0 0,1 0-1 0 0,-6 5-77 0 0,-7-2 265 0 0,10-4-1355 0 0,9-2-4419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4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3808 0 0,'0'0'784'0'0,"0"6"778"0"0,1 3-1063 0 0,1 1-1 0 0,0-1 1 0 0,0 0-1 0 0,1 0 0 0 0,0 0 1 0 0,1 0-1 0 0,3 5-498 0 0,4 14 589 0 0,-10-27-564 0 0,0 0-1 0 0,-1 0 1 0 0,1 0 0 0 0,0-1 0 0 0,0 1 0 0 0,0 0 0 0 0,0 0 0 0 0,0 0 0 0 0,0-1-1 0 0,0 1 1 0 0,0 0 0 0 0,0-1 0 0 0,0 1 0 0 0,0-1 0 0 0,1 0 0 0 0,-1 1-25 0 0,11 5 138 0 0,-9-4-85 0 0,0-1 1 0 0,0 1-1 0 0,1-1 0 0 0,-1 0 1 0 0,0 0-1 0 0,1 0 1 0 0,-1-1-1 0 0,1 1 1 0 0,-1-1-1 0 0,0 0 0 0 0,1 0 1 0 0,-1 0-1 0 0,1 0 1 0 0,-1 0-1 0 0,1-1 1 0 0,2 0-54 0 0,26-1 270 0 0,-4 2 98 0 0,0-2 0 0 0,-1 0 1 0 0,5-3-369 0 0,-3 1 357 0 0,0 1 0 0 0,23 2-357 0 0,-42 0 78 0 0,1 0 0 0 0,-1 0 0 0 0,0-1 0 0 0,9-2-78 0 0,-8 1 54 0 0,0 1 0 0 0,0 0 1 0 0,0 1-1 0 0,2 0-54 0 0,3 2 52 0 0,-8-1-8 0 0,-1 0 1 0 0,1 0 0 0 0,-1 0 0 0 0,8-2-45 0 0,-8 1 57 0 0,-1 0 1 0 0,1 1-1 0 0,0-1 1 0 0,0 2-1 0 0,0-1 1 0 0,3 1-58 0 0,-4 0 44 0 0,0 0 1 0 0,0-1-1 0 0,0 0 1 0 0,1 0-1 0 0,-1 0 1 0 0,2-1-45 0 0,-2 0 33 0 0,0 0 0 0 0,0 1 1 0 0,0 0-1 0 0,0 0 0 0 0,0 0 0 0 0,6 2-33 0 0,-7-2 25 0 0,0 1-1 0 0,1-1 1 0 0,-1 1-1 0 0,0-1 0 0 0,1-1 1 0 0,-1 1-1 0 0,2-1-24 0 0,-1 0 33 0 0,1 0-1 0 0,0 0 1 0 0,0 1 0 0 0,-1 1-1 0 0,1-1 1 0 0,2 1-33 0 0,33 0 127 0 0,-33-2-109 0 0,0 1-1 0 0,-1 0 1 0 0,1 0 0 0 0,0 1 0 0 0,1 0-18 0 0,-3 1 17 0 0,1-2-1 0 0,-1 1 1 0 0,0-1 0 0 0,1 0-1 0 0,-1 0 1 0 0,5-2-17 0 0,-6 1 18 0 0,0 0 1 0 0,0 1-1 0 0,0 0 0 0 0,0 0 0 0 0,4 0-18 0 0,-6 1 14 0 0,1-1-1 0 0,0 0 1 0 0,0 0-1 0 0,0-1 1 0 0,0 1-1 0 0,2-2-13 0 0,69-11 72 0 0,-66 9-59 0 0,0 1 0 0 0,0 1 1 0 0,0 0-1 0 0,1 0 0 0 0,-1 1 0 0 0,6 0-13 0 0,46-8 31 0 0,-28 3-14 0 0,-29 4 8 0 0,0 1 1 0 0,1 0-1 0 0,-1 0 0 0 0,0 1 1 0 0,1-1-1 0 0,3 1-25 0 0,-4 0 38 0 0,0 0-1 0 0,0 0 1 0 0,0-1 0 0 0,0 0-1 0 0,0 0 1 0 0,1 0-38 0 0,27-4 95 0 0,14 3-1107 0 0,-47 0 871 0 0,0 5 5 0 0,0-2-1852 0 0,0-1-7689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4.7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0 1104 0 0,'0'0'257'0'0,"0"0"5"0"0,0 0-4 0 0,0 0 2 0 0,0 0-6 0 0,0 0 6 0 0,0 0-2 0 0,0 0-10 0 0,0 0-54 0 0,0 0-6 0 0,0 0-2 0 0,0 0-6 0 0,0 0-41 0 0,0 0-11 0 0,0 0 1 0 0,0 0-11 0 0,0 0-68 0 0,0 0-12 0 0,0 0-2 0 0,0 0 14 0 0,0 0 25 0 0,0 0 5 0 0,0 0 3 0 0,0 0 3 0 0,0 0-22 0 0,0 0-1 0 0,0 0 2 0 0,-2 6 1 0 0,-19 86 56 0 0,12-48-37 0 0,-2-1 1 0 0,-11 30-86 0 0,1-15 220 0 0,2 2 0 0 0,-4 33-220 0 0,-3-2 213 0 0,13-59-137 0 0,-1 5 57 0 0,13-33-87 0 0,0 0 0 0 0,-1 0 0 0 0,1 0 0 0 0,-1 0 0 0 0,0-1 0 0 0,0 1 0 0 0,0-1-1 0 0,-3 4-45 0 0,-10 20 323 0 0,17-33 1109 0 0,-1 0-1345 0 0,1 0 0 0 0,1 0 1 0 0,-1 0-1 0 0,1 1 0 0 0,2-3-87 0 0,1-5 55 0 0,0 1 1 0 0,0-1-1 0 0,3-12-55 0 0,-6 14-296 0 0,1 0-1 0 0,1 1 0 0 0,0 0 1 0 0,5-9 296 0 0,-8 16-5632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5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0 5824 0 0,'5'7'1290'0'0,"-5"-6"-1159"0"0,1-1 0 0 0,-1 1 0 0 0,1-1 0 0 0,-1 1 0 0 0,1-1 0 0 0,-1 1 0 0 0,1 0-1 0 0,-1-1 1 0 0,1 1 0 0 0,-1 0 0 0 0,0-1 0 0 0,1 1 0 0 0,-1 0 0 0 0,0-1 0 0 0,0 1 0 0 0,0 0 0 0 0,0 0 0 0 0,1-1 0 0 0,-1 1 0 0 0,0 0 0 0 0,0 0 0 0 0,0 0 0 0 0,-1-1-1 0 0,1 1 1 0 0,0 0 0 0 0,0 0-131 0 0,0-1 25 0 0,0 0 0 0 0,-1 1-1 0 0,1-1 1 0 0,0 0 0 0 0,0 0-1 0 0,0 1 1 0 0,0-1 0 0 0,0 0-1 0 0,0 1 1 0 0,0-1 0 0 0,0 0-1 0 0,0 0 1 0 0,0 1 0 0 0,0-1-1 0 0,0 0 1 0 0,0 1 0 0 0,0-1-1 0 0,0 0 1 0 0,0 1 0 0 0,0-1-1 0 0,0 0 1 0 0,0 0 0 0 0,0 1-1 0 0,0-1 1 0 0,1 0 0 0 0,-1 0-1 0 0,0 1 1 0 0,0-1 0 0 0,0 0-1 0 0,0 0 1 0 0,1 1 0 0 0,-1-1-1 0 0,0 0 1 0 0,0 0 0 0 0,1 0-1 0 0,-1 0 1 0 0,0 1 0 0 0,0-1-1 0 0,1 0 1 0 0,-1 0 0 0 0,0 0-1 0 0,0 0 1 0 0,1 0 0 0 0,-1 0-1 0 0,0 0 1 0 0,1 0 0 0 0,-1 1-1 0 0,0-1 1 0 0,0 0 0 0 0,1 0-1 0 0,-1 0 1 0 0,0-1 0 0 0,1 1-1 0 0,-1 0 1 0 0,0 0-25 0 0,1 0 13 0 0,0 0 0 0 0,0 1 0 0 0,-1-1 0 0 0,1 0 0 0 0,0 0 0 0 0,0 0 0 0 0,-1 1 0 0 0,1-1 0 0 0,0 0 0 0 0,-1 1-1 0 0,1-1 1 0 0,0 1 0 0 0,-1-1 0 0 0,1 1 0 0 0,-1-1 0 0 0,1 1-13 0 0,8 10 18 0 0,0 0-1 0 0,0-1 1 0 0,1-1-1 0 0,0 1 1 0 0,1-2-1 0 0,5 4-17 0 0,6 6 29 0 0,38 29 85 0 0,-58-45-110 0 0,0-1 0 0 0,0 1 0 0 0,0 0 0 0 0,0 0 0 0 0,0 0 0 0 0,0 1-1 0 0,0-1 1 0 0,-1 0 0 0 0,1 1 0 0 0,-1-1 0 0 0,0 1 0 0 0,1-1 0 0 0,-1 1 0 0 0,0 0-1 0 0,0 1-3 0 0,1 4-38 0 0,-1-1 0 0 0,0 1 0 0 0,0 0 0 0 0,-1-1 0 0 0,0 3 38 0 0,0-7-34 0 0,0-1-1 0 0,0 1 1 0 0,0 0-1 0 0,0-1 0 0 0,0 1 1 0 0,-1 0-1 0 0,1-1 1 0 0,-1 1-1 0 0,0 0 0 0 0,0-1 1 0 0,0 1-1 0 0,0-1 1 0 0,0 1-1 0 0,0-1 0 0 0,-1 0 1 0 0,1 0-1 0 0,-1 1 1 0 0,-1 0 34 0 0,1-1-3 0 0,0 1 1 0 0,1-1 0 0 0,-1 0 0 0 0,1 1 0 0 0,0-1-1 0 0,-1 1 1 0 0,1-1 0 0 0,0 3 2 0 0,-12 18-5 0 0,-3 4 355 0 0,7-8-75 0 0,-21 37 344 0 0,23-41-502 0 0,0-1 0 0 0,-2 0 0 0 0,0 0 0 0 0,-9 12-117 0 0,8-14 74 0 0,7-8-41 0 0,1-1-1 0 0,-1 0 0 0 0,0 0 1 0 0,0 0-1 0 0,0 0 1 0 0,0 0-1 0 0,0 0 0 0 0,-4 1-32 0 0,3-2 32 0 0,0 1 1 0 0,-1 0-1 0 0,1 0 0 0 0,0 0 0 0 0,1 0 0 0 0,-1 0 0 0 0,0 1 0 0 0,1 0 0 0 0,0 0 1 0 0,-1 1-33 0 0,3-4 11 0 0,-1 1 0 0 0,0-1 0 0 0,0 1 1 0 0,0-1-1 0 0,0 0 0 0 0,0 0 0 0 0,0 1 1 0 0,0-2-1 0 0,0 1 0 0 0,-2 1-11 0 0,3-2 9 0 0,-1 0-1 0 0,1 1 1 0 0,-1-1-1 0 0,1 1 1 0 0,0-1-1 0 0,-1 1 0 0 0,1 0 1 0 0,0-1-1 0 0,-1 1 1 0 0,1 0-1 0 0,0 0 1 0 0,0 0-1 0 0,0 0 1 0 0,0 0-1 0 0,0 0 1 0 0,0 0-1 0 0,0 0 1 0 0,0 1-1 0 0,0-1 1 0 0,1 0-1 0 0,-2 2-8 0 0,2-3 13 0 0,0 0 0 0 0,-1 1 0 0 0,1-1 0 0 0,-1 1-1 0 0,1-1 1 0 0,-1 0 0 0 0,1 1 0 0 0,0-1 0 0 0,-1 0-1 0 0,1 0 1 0 0,-1 0 0 0 0,0 1 0 0 0,1-1 0 0 0,-1 0 0 0 0,1 0-1 0 0,-1 0 1 0 0,1 0 0 0 0,-1 0 0 0 0,1 0 0 0 0,-1 0-1 0 0,1 0 1 0 0,-1 0 0 0 0,1 0 0 0 0,-1 0 0 0 0,0 0 0 0 0,1 0-13 0 0,0 0-10392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7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2808 0 0,'0'-1'75'0'0,"0"1"0"0"0,0 0 1 0 0,-1 0-1 0 0,1 0 0 0 0,0 0 0 0 0,0 0 0 0 0,-1 0 1 0 0,1 0-1 0 0,0 0 0 0 0,0 0 0 0 0,-1 0 1 0 0,1 0-1 0 0,0 0 0 0 0,0 0 0 0 0,-1 0 1 0 0,1 0-1 0 0,0 0 0 0 0,0 1 0 0 0,-1-1 0 0 0,1 0 1 0 0,0 0-1 0 0,0 0 0 0 0,-1 0 0 0 0,1 0 1 0 0,0 1-1 0 0,0-1 0 0 0,0 0 0 0 0,-1 0 0 0 0,1 0 1 0 0,0 0-1 0 0,0 1 0 0 0,0-1 0 0 0,0 0 1 0 0,0 0-1 0 0,0 1 0 0 0,-1-1 0 0 0,1 0 0 0 0,0 0 1 0 0,0 1-1 0 0,0-1 0 0 0,0 0 0 0 0,0 0 1 0 0,0 1-1 0 0,0-1 0 0 0,0 0 0 0 0,0 0 0 0 0,0 1 1 0 0,0-1-1 0 0,0 0 0 0 0,0 0 0 0 0,0 1 1 0 0,0-1-1 0 0,0 0-75 0 0,0 2-101 0 0,0-2 487 0 0,0 0-42 0 0,0 0-159 0 0,0 0-36 0 0,0 28 678 0 0,0 66 1044 0 0,7-74-1608 0 0,1 2 66 0 0,-3 0-89 0 0,1 6-83 0 0,-6-23-105 0 0,0 0 1 0 0,1 0-1 0 0,-1 1 1 0 0,1-1-1 0 0,0 0 1 0 0,0-1-1 0 0,1 1 1 0 0,1 5-53 0 0,-1-3 72 0 0,-1-1-1 0 0,0 1 1 0 0,0 0 0 0 0,0 1 0 0 0,-1-1-1 0 0,0 0 1 0 0,-1 0 0 0 0,0 1-72 0 0,0 16 230 0 0,0 20-38 0 0,0-17 165 0 0,1 1 1 0 0,3 12-358 0 0,3-12 152 0 0,-4-23-133 0 0,-1-1-1 0 0,0 1 1 0 0,0 0 0 0 0,0 0-1 0 0,-1 0 1 0 0,1 1-19 0 0,11 83 286 0 0,-12-55 61 0 0,-1 1 0 0 0,-2 0 1 0 0,-3 7-348 0 0,0 21 345 0 0,3-47-226 0 0,1 0 1 0 0,1 1-1 0 0,0-1 1 0 0,1 1-1 0 0,1 0-119 0 0,-1 6 11 0 0,0 268-558 0 0,-1-272 492 0 0,0-15 43 0 0,1 0 1 0 0,0 0 0 0 0,0 0-1 0 0,0 0 1 0 0,0 0 0 0 0,1 0 0 0 0,0 2 11 0 0,2 10-25 0 0,-1-1 0 0 0,-1 1 0 0 0,0 0 0 0 0,-1 1 25 0 0,-1-1 63 0 0,2-1 0 0 0,0 0 1 0 0,1 0-1 0 0,3 14-63 0 0,-2-16 275 0 0,-1-1 0 0 0,-1 1-1 0 0,0 0 1 0 0,-1-1 0 0 0,0 1-275 0 0,0-3 90 0 0,-10 18 596 0 0,9-28-657 0 0,1 1-1 0 0,-1 0 0 0 0,0 0 1 0 0,1-1-1 0 0,-1 1 0 0 0,0 0 1 0 0,1-1-1 0 0,-1 1 0 0 0,0 0 1 0 0,0-1-1 0 0,0 1 0 0 0,1-1 1 0 0,-1 0-1 0 0,0 1 0 0 0,0-1 1 0 0,0 1-1 0 0,0-1 0 0 0,0 0-28 0 0,-5 2-2227 0 0,5-2-9223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8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3912 0 0,'0'0'1264'0'0,"10"-17"5776"0"0,-9 17-7031 0 0,-1 0 0 0 0,0 0 0 0 0,1 0-1 0 0,-1 0 1 0 0,0 0 0 0 0,1 0 0 0 0,-1 0 0 0 0,1 0 0 0 0,-1 0 0 0 0,0 0 0 0 0,1 0 0 0 0,-1 0 0 0 0,0 0 0 0 0,1-1 0 0 0,-1 1 0 0 0,0 0 0 0 0,0 0 0 0 0,1 0 0 0 0,-1 0 0 0 0,0-1 0 0 0,1 1 0 0 0,-1 0 0 0 0,0 0 0 0 0,0-1 0 0 0,1 1 0 0 0,-1 0 0 0 0,0 0 0 0 0,0-1-1 0 0,0 1 1 0 0,1 0 0 0 0,-1 0 0 0 0,0-1 0 0 0,0 1 0 0 0,0 0 0 0 0,0-1 0 0 0,0 1 0 0 0,0 0 0 0 0,0-1 0 0 0,1 1 0 0 0,-1-1 0 0 0,0 1 0 0 0,0 0 0 0 0,0-1 0 0 0,0 1 0 0 0,-1 0 0 0 0,1-1 0 0 0,0 1 0 0 0,0 0 0 0 0,0-1 0 0 0,0 1 0 0 0,0 0 0 0 0,0-1-9 0 0,0-1 78 0 0,21 3 491 0 0,-19 0-531 0 0,1 0 0 0 0,-1 1 0 0 0,1-1 0 0 0,-1 1 0 0 0,1 0 0 0 0,-1 0 0 0 0,0 0 0 0 0,0 0 0 0 0,0 0 0 0 0,1 2-38 0 0,12 11 253 0 0,8 8 589 0 0,-3-2-334 0 0,-5-4-170 0 0,-14-15-330 0 0,-1-1 1 0 0,1 1-1 0 0,0-1 1 0 0,1 1-1 0 0,-1-1 1 0 0,0 1-1 0 0,0-1 1 0 0,1 0-1 0 0,-1 0 1 0 0,1 0-1 0 0,-1 1 1 0 0,1-1-1 0 0,-1-1 1 0 0,2 2-9 0 0,1 1 12 0 0,1 0 0 0 0,-1 0-1 0 0,1 0 1 0 0,-1 0 0 0 0,0 1 0 0 0,0 0 0 0 0,-1 0 0 0 0,1 0 0 0 0,-1 1-12 0 0,1 0 1 0 0,1 0 1 0 0,-1 0 0 0 0,1-1 0 0 0,0 1-1 0 0,0-1 1 0 0,1 1-2 0 0,20 9 4 0 0,-1-1 1 0 0,2-1-1 0 0,-1-2 0 0 0,2 0 0 0 0,-1-2 1 0 0,3 0-5 0 0,-9-1 178 0 0,0 1 1 0 0,0 1 0 0 0,14 10-179 0 0,-13-8 139 0 0,0 0 0 0 0,0-1 0 0 0,9 1-139 0 0,26 13 235 0 0,-18-6-100 0 0,2-2 48 0 0,-1 3-1 0 0,0 0 0 0 0,27 21-182 0 0,-45-25 142 0 0,-15-10-119 0 0,-1-1 1 0 0,1 1-1 0 0,-1-1 0 0 0,1-1 0 0 0,0 0 1 0 0,1 0-1 0 0,-1 0 0 0 0,4 0-23 0 0,5 3 104 0 0,0 1-1 0 0,-1 0 1 0 0,0 1-1 0 0,-1 0 1 0 0,1 1-1 0 0,-2 1 1 0 0,1 0-1 0 0,9 10-103 0 0,-4-4 145 0 0,0-2 0 0 0,1 0 0 0 0,18 9-145 0 0,-33-20-7 0 0,-1 0 1 0 0,1 1 0 0 0,-1-1-1 0 0,0 1 1 0 0,0 0-1 0 0,1 1 7 0 0,23 18-53 0 0,-14-13 30 0 0,0 0 0 0 0,0 2 0 0 0,-1-1 0 0 0,1 3 23 0 0,2 1-31 0 0,0-1 0 0 0,12 8 31 0 0,5 5 87 0 0,-25-20-49 0 0,0 0-1 0 0,1 0 1 0 0,-1-1-1 0 0,1 0 1 0 0,0-1-1 0 0,6 2-37 0 0,-3 1 41 0 0,-12-7-36 0 0,1-1 0 0 0,-1 1-1 0 0,1 0 1 0 0,0-1-1 0 0,-1 1 1 0 0,1-1 0 0 0,0 0-1 0 0,-1 1 1 0 0,1-1-1 0 0,0 0 1 0 0,0 1-1 0 0,-1-1 1 0 0,1 0 0 0 0,0 0-1 0 0,0 1 1 0 0,0-1-1 0 0,-1 0 1 0 0,1 0 0 0 0,0 0-1 0 0,0 0 1 0 0,0 0-1 0 0,-1 0 1 0 0,1-1-5 0 0,2 1-254 0 0,6 0 1206 0 0,-7 0-365 0 0,-6 0-395 0 0,-3 22-30 0 0,3-11-270 0 0,3-8-2364 0 0,0-1-10853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4:09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0 782 4120 0 0,'2'4'6655'0'0,"5"-8"-4281"0"0,8-13-3188 0 0,-8 10 1557 0 0,30-22-298 0 0,-17 15-284 0 0,-13 10-79 0 0,0 0 0 0 0,1 0 1 0 0,-1 1-1 0 0,5-2-82 0 0,25-12 325 0 0,10-10 490 0 0,17-5-815 0 0,-24 13 160 0 0,-2-2 0 0 0,25-17-160 0 0,-48 28-7 0 0,1 2 0 0 0,1 0 0 0 0,-1 0 0 0 0,8-1 7 0 0,31-15-32 0 0,36-17-202 0 0,4 3 234 0 0,1 0-13 0 0,-86 34 17 0 0,0 1 0 0 0,0 1 0 0 0,0 0 0 0 0,0 0 0 0 0,1 1 0 0 0,2 0-4 0 0,-4 0 5 0 0,0 1 0 0 0,0-1-1 0 0,0-1 1 0 0,-1 0 0 0 0,1 0 0 0 0,-1-1 0 0 0,7-3-5 0 0,16-5 7 0 0,6-3 2 0 0,-29 10-5 0 0,0 1 1 0 0,0 0 0 0 0,0 0 0 0 0,0 1 0 0 0,0 0 0 0 0,3 0-5 0 0,34-10 43 0 0,-42 10-41 0 0,4 0 6 0 0,-1 0 1 0 0,1-1 0 0 0,-1 0 0 0 0,0 0-1 0 0,0-1 1 0 0,0 0 0 0 0,-1 0 0 0 0,1 0-9 0 0,-3 1 9 0 0,1 0 0 0 0,-1 1 0 0 0,1 0 1 0 0,-1-1-1 0 0,1 1 0 0 0,0 1 1 0 0,0-1-1 0 0,0 0 0 0 0,0 1 0 0 0,0 0 1 0 0,0 0-1 0 0,1 0-9 0 0,-3 1 7 0 0,3-2 19 0 0,0 0 0 0 0,0 0 0 0 0,0-1 0 0 0,-1 1 0 0 0,1-1 0 0 0,-1 0 0 0 0,0 0 0 0 0,0-1 0 0 0,3-2-26 0 0,-3 3 28 0 0,0-1 0 0 0,0 0-1 0 0,1 1 1 0 0,-1 0 0 0 0,1 0 0 0 0,0 1-1 0 0,0-1 1 0 0,3 0-28 0 0,3-1 93 0 0,-1-1 1 0 0,0 0-1 0 0,0 0 0 0 0,0-1 0 0 0,0 0 0 0 0,6-6-93 0 0,-4 3 116 0 0,0 1-1 0 0,1 0 0 0 0,7-2-115 0 0,-5 3 10 0 0,-9 5-3 0 0,0 0 0 0 0,-1-1-1 0 0,1 0 1 0 0,-1 0 0 0 0,1-1 0 0 0,-1 1 0 0 0,0-1-1 0 0,1-1-6 0 0,6-2-6 0 0,2-2-8 0 0,-8 4-19 0 0,-6 5 32 0 0,0 0-1 0 0,0 0 0 0 0,1 0 0 0 0,-1 0 0 0 0,0-1 0 0 0,0 1 0 0 0,1 0 1 0 0,-1 0-1 0 0,0-1 0 0 0,0 1 0 0 0,0 0 0 0 0,1 0 0 0 0,-1-1 1 0 0,0 1-1 0 0,0 0 0 0 0,0 0 0 0 0,0-1 0 0 0,0 1 0 0 0,1 0 1 0 0,-1-1-1 0 0,0 1 0 0 0,0 0 0 0 0,0-1 0 0 0,0 1 0 0 0,0 0 0 0 0,0-1 1 0 0,0 1-1 0 0,0 0 0 0 0,0 0 0 0 0,0-1 0 0 0,0 1 0 0 0,-1-1 2 0 0,5-2-31 0 0,-3 3 30 0 0,-1 0 1 0 0,1 0-1 0 0,-1 0 0 0 0,0 0 0 0 0,1 0 1 0 0,-1 0-1 0 0,0-1 0 0 0,1 1 0 0 0,-1 0 1 0 0,1 0-1 0 0,-1-1 0 0 0,0 1 0 0 0,0 0 1 0 0,1 0-1 0 0,-1-1 0 0 0,0 1 0 0 0,1 0 0 0 0,-1-1 1 0 0,0 1-1 0 0,0 0 0 0 0,0-1 0 0 0,1 1 1 0 0,-1-1-1 0 0,0 1 0 0 0,0 0 0 0 0,0-1 1 0 0,0 1-1 0 0,0-1 0 0 0,0 1 1 0 0,0-1-24 0 0,0 1 5 0 0,0 0 3 0 0,0 0 2 0 0,0 0 14 0 0,0 0 41 0 0,0 0 19 0 0,0 0-1 0 0,0 0 11 0 0,0 0 37 0 0,0 0 17 0 0,12 0-1864 0 0,-12 0-9270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05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23 2808 0 0,'0'0'-8'0'0,"0"0"36"0"0,0 0 145 0 0,0 0 42 0 0,0 0 2 0 0,0 0 9 0 0,0 0 11 0 0,0 0 3 0 0,0 0 0 0 0,0 0-16 0 0,0 0-63 0 0,-5-1-9 0 0,-22-3 330 0 0,0 2-1 0 0,1 1 0 0 0,-1 1 0 0 0,-1 2-481 0 0,9 4 105 0 0,-3-1 4286 0 0,22-6-4325 0 0,-1 0-1 0 0,1 0 1 0 0,0 0-1 0 0,1-1 0 0 0,-1 1 1 0 0,0 0-1 0 0,0 0 1 0 0,0 0-1 0 0,1-1 1 0 0,-1 1-1 0 0,1 0 0 0 0,-1 0 1 0 0,1 0-1 0 0,-1 0 1 0 0,1-1-66 0 0,5 1 24 0 0,0 0 0 0 0,0 0 0 0 0,0 1 0 0 0,0-1 0 0 0,0 1 0 0 0,0 1 0 0 0,1-1-24 0 0,9 1 37 0 0,267-1 242 0 0,-223 12-231 0 0,-45-12-48 0 0,0 0 0 0 0,0 2 0 0 0,-1 0 0 0 0,1 0 1 0 0,0 2-1 0 0,4 1 0 0 0,-5-2-23 0 0,0 0-1 0 0,1-1 1 0 0,-1 0 0 0 0,0-2 0 0 0,1 1-1 0 0,12-3 24 0 0,-5 2 13 0 0,0 0-1 0 0,6 1-12 0 0,0 5 48 0 0,11 0 2 0 0,219-6 876 0 0,-147-4-756 0 0,-68-4-140 0 0,6 6-15 0 0,0-3 0 0 0,11-3-15 0 0,-12 1 4 0 0,-27 4-1 0 0,-14 1 1 0 0,-1 1 1 0 0,1 0-1 0 0,0 1 0 0 0,-1 0 0 0 0,1 0 0 0 0,0 0 0 0 0,3 1-4 0 0,3 1 9 0 0,1-2 0 0 0,-1 0 0 0 0,1 0 0 0 0,-1-1 0 0 0,10-2-9 0 0,36-2 56 0 0,81-3 116 0 0,-92 7-129 0 0,47 2 1 0 0,-44 11-4 0 0,-12-13-34 0 0,-18 0 7 0 0,0 1 0 0 0,20 2-13 0 0,-18 4 23 0 0,10-1 11 0 0,-32-5-31 0 0,0 0 0 0 0,-1 0 0 0 0,1 0 0 0 0,0 0 0 0 0,0 0 0 0 0,0 0 1 0 0,0 0-1 0 0,-1 0 0 0 0,1 1 0 0 0,0-1 0 0 0,0 0 0 0 0,-1 0 0 0 0,1 1 0 0 0,0-1 0 0 0,0 0 0 0 0,-1 1 0 0 0,1-1 1 0 0,0 1-1 0 0,-1-1 0 0 0,1 1 0 0 0,0-1 0 0 0,-1 1 0 0 0,1-1 0 0 0,-1 1 0 0 0,1 0 0 0 0,0 0-3 0 0,4 5 16 0 0,-3-5 1 0 0,-1 0 0 0 0,1 0 0 0 0,0 0 1 0 0,0 0-1 0 0,-1-1 0 0 0,1 1 0 0 0,0-1 0 0 0,0 1 1 0 0,0-1-1 0 0,-1 1 0 0 0,1-1 0 0 0,0 0 0 0 0,0 0 1 0 0,0 0-1 0 0,0 0 0 0 0,1-1-17 0 0,3 1 546 0 0,-6 15-2447 0 0,0-14-7772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05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3408 0 0,'2'2'123'0'0,"-1"-1"0"0"0,1 0 0 0 0,-1 0 0 0 0,1-1 0 0 0,-1 1 0 0 0,1 0 0 0 0,0 0 0 0 0,0-1 0 0 0,-1 1 0 0 0,1-1 0 0 0,0 1 0 0 0,0-1 0 0 0,-1 0 0 0 0,1 0 0 0 0,0 0 0 0 0,0 0-123 0 0,8-3 487 0 0,-5 2-396 0 0,-3 13 129 0 0,-2-11-208 0 0,1 1-1 0 0,0-1 0 0 0,0 1 1 0 0,0-1-1 0 0,1 1 0 0 0,-1-1 1 0 0,0 0-1 0 0,0 1 0 0 0,1-1 0 0 0,-1 0 1 0 0,1 0-1 0 0,-1 0 0 0 0,1 0 1 0 0,-1 0-1 0 0,1 0 0 0 0,0-1 0 0 0,1 1-11 0 0,9 7 59 0 0,11 16 87 0 0,-18-19-92 0 0,-1 0-1 0 0,1-1 1 0 0,0 1 0 0 0,0-1-1 0 0,0 0 1 0 0,0 0-1 0 0,5 2-53 0 0,-8-5 33 0 0,1 1 0 0 0,-1 0 0 0 0,0 0 0 0 0,0 0 0 0 0,0 0 0 0 0,0 1 0 0 0,0-1-1 0 0,0 0 1 0 0,-1 1 0 0 0,1-1 0 0 0,-1 1 0 0 0,0 0 0 0 0,1-1 0 0 0,-1 1 0 0 0,-1 0-1 0 0,1 0 1 0 0,0 0 0 0 0,-1 0 0 0 0,1 0 0 0 0,-1 1-33 0 0,1-1 83 0 0,-1 0 1 0 0,0 1-1 0 0,0-1 1 0 0,0 0-1 0 0,0 0 0 0 0,0 1 1 0 0,-1-1-1 0 0,1 0 0 0 0,-1 0 1 0 0,0 0-1 0 0,0 0 1 0 0,0 0-1 0 0,0 0 0 0 0,-1 0 1 0 0,1 0-1 0 0,-1 0 1 0 0,1 0-1 0 0,-3 1-83 0 0,-12 10 329 0 0,-1 0 0 0 0,0-1-1 0 0,-1-1 1 0 0,-1 0 0 0 0,0-1 0 0 0,0-2-1 0 0,-10 4-328 0 0,24-11 113 0 0,-14 6 237 0 0,18-8-329 0 0,1 0 1 0 0,-1 0 0 0 0,0 1-1 0 0,1-1 1 0 0,-1 0 0 0 0,0 0-1 0 0,1 0 1 0 0,-1 0 0 0 0,1 0-1 0 0,-1 0 1 0 0,0 0-1 0 0,1-1 1 0 0,-1 1 0 0 0,0 0-1 0 0,1 0 1 0 0,-1 0 0 0 0,0-1-1 0 0,1 1 1 0 0,-1 0 0 0 0,1-1-1 0 0,-1 1 1 0 0,1 0 0 0 0,-1-1-1 0 0,1 1 1 0 0,-1-1 0 0 0,0 1-22 0 0,1-1 9 0 0,0 1 1 0 0,0 0 0 0 0,-1 0 0 0 0,1 0 0 0 0,0-1-1 0 0,0 1 1 0 0,-1 0 0 0 0,1 0 0 0 0,0 0 0 0 0,-1 0-1 0 0,1-1 1 0 0,0 1 0 0 0,-1 0 0 0 0,1 0 0 0 0,0 0-1 0 0,-1 0 1 0 0,1 0 0 0 0,0 0 0 0 0,-1 0 0 0 0,1 0-1 0 0,0 0 1 0 0,-1 0 0 0 0,1 0 0 0 0,0 1 0 0 0,-1-1-1 0 0,1 0 1 0 0,0 0 0 0 0,-1 0 0 0 0,1 0 0 0 0,0 0-1 0 0,-1 1 1 0 0,1-1 0 0 0,0 0 0 0 0,0 0 0 0 0,-1 0-1 0 0,1 1-9 0 0,0-1-21 0 0,0-1 0 0 0,0 1-1 0 0,0 0 1 0 0,0 0-1 0 0,1 0 1 0 0,-1-1 0 0 0,0 1-1 0 0,0 0 1 0 0,0 0-1 0 0,0 0 1 0 0,0-1 0 0 0,0 1-1 0 0,0 0 1 0 0,0 0-1 0 0,0 0 1 0 0,0-1 0 0 0,0 1-1 0 0,0 0 1 0 0,0 0-1 0 0,-1 0 1 0 0,1-1 0 0 0,0 1-1 0 0,0 0 1 0 0,0 0-1 0 0,0 0 1 0 0,0-1 0 0 0,0 1-1 0 0,0 0 1 0 0,0 0-1 0 0,-1 0 1 0 0,1 0-1 0 0,0-1 1 0 0,0 1 0 0 0,0 0-1 0 0,0 0 1 0 0,-1 0-1 0 0,1 0 1 0 0,0 0 0 0 0,0 0-1 0 0,0 0 1 0 0,-1-1-1 0 0,1 1 1 0 0,0 0 0 0 0,0 0-1 0 0,0 0 1 0 0,-1 0-1 0 0,1 0 1 0 0,0 0 0 0 0,0 0-1 0 0,0 0 1 0 0,-1 0-1 0 0,1 0 1 0 0,0 0 0 0 0,0 0-1 0 0,0 0 1 0 0,-1 0-1 0 0,1 1 1 0 0,0-1 0 0 0,0 0-1 0 0,0 0 1 0 0,-1 0-1 0 0,1 0 1 0 0,0 0 0 0 0,0 0-1 0 0,0 0 1 0 0,0 1-1 0 0,-1-1 1 0 0,1 0 21 0 0,0 0-8089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07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4312 0 0,'0'0'16'0'0,"1"0"1"0"0,-1 0-1 0 0,1 0 0 0 0,0 0 1 0 0,-1 0-1 0 0,1 0 0 0 0,0 0 1 0 0,-1 1-1 0 0,1-1 0 0 0,-1 0 1 0 0,1 0-1 0 0,0 1 0 0 0,-1-1 1 0 0,1 0-1 0 0,-1 0 0 0 0,1 1 1 0 0,-1-1-1 0 0,1 1 0 0 0,-1-1 1 0 0,1 0-1 0 0,-1 1 0 0 0,0-1 1 0 0,1 1-1 0 0,-1-1 0 0 0,1 1 1 0 0,-1 0-1 0 0,0-1 0 0 0,0 1 1 0 0,1-1-1 0 0,-1 1 0 0 0,0-1 1 0 0,0 1-1 0 0,0 0 0 0 0,0-1 1 0 0,1 1-1 0 0,-1 0 0 0 0,0-1-16 0 0,0 1 16 0 0,0 0-1 0 0,0-1 1 0 0,0 1-1 0 0,0-1 1 0 0,0 1-1 0 0,0-1 0 0 0,0 1 1 0 0,1-1-1 0 0,-1 1 1 0 0,0 0-1 0 0,0-1 1 0 0,1 1-1 0 0,-1-1 1 0 0,0 0-1 0 0,1 1 0 0 0,-1-1 1 0 0,0 1-1 0 0,1-1 1 0 0,-1 1-1 0 0,1-1 1 0 0,-1 0-1 0 0,1 1 1 0 0,-1-1-1 0 0,1 0 1 0 0,-1 0-1 0 0,1 1 0 0 0,-1-1 1 0 0,1 0-1 0 0,-1 0 1 0 0,1 0-1 0 0,0 1 1 0 0,-1-1-1 0 0,1 0 1 0 0,-1 0-1 0 0,1 0 0 0 0,-1 0 1 0 0,1 0-16 0 0,21-4 316 0 0,-21 3-283 0 0,0 1 0 0 0,1-1 1 0 0,-1 1-1 0 0,0-1 0 0 0,1 1 0 0 0,-1 0 1 0 0,0 0-1 0 0,1 0 0 0 0,-1 0 1 0 0,1 0-1 0 0,-1 0 0 0 0,0 0 0 0 0,1 0 1 0 0,-1 1-1 0 0,0-1 0 0 0,1 0 1 0 0,-1 1-1 0 0,0-1 0 0 0,0 1 0 0 0,1-1 1 0 0,-1 1-1 0 0,0 0 0 0 0,0 0 0 0 0,0-1-33 0 0,3 2 72 0 0,0-1-1 0 0,0 0 0 0 0,0-1 0 0 0,0 1 0 0 0,0-1 0 0 0,0 0 0 0 0,0 0 0 0 0,1 0 0 0 0,-1 0 0 0 0,0-1 0 0 0,0 1 0 0 0,0-1-71 0 0,20-1 631 0 0,131 2 2851 0 0,-154 0-3345 0 0,-1 0-57 0 0,0 0-9 0 0,0 0 1 0 0,0 0 4 0 0,0 0 17 0 0,0 0 8 0 0,0 0-3 0 0,0 0-9 0 0,0 0-25 0 0,0 0-1 0 0,0 0 1 0 0,0 0-4 0 0,0 0-15 0 0,0 0 0 0 0,0 0-2 0 0,0 0 1 0 0,0 0-7 0 0,0 0 9 0 0,0 0 0 0 0,0 0-10 0 0,0 0-20 0 0,0 0 4 0 0,0 0-2 0 0,0 0-4 0 0,0 0-2 0 0,0 0 10 0 0,0 0 0 0 0,0 0-2 0 0,0 0 8 0 0,0 0-1 0 0,0 0 4 0 0,0 0 1 0 0,0 0 1 0 0,0 0 4 0 0,0 0-2 0 0,0 0 2 0 0,0 0-2 0 0,0 0 2 0 0,0 15 32 0 0,0 1-1 0 0,0 0 0 0 0,-1-1 1 0 0,-1 1-1 0 0,-1-1 0 0 0,0 1 1 0 0,-1-1-1 0 0,-5 12-68 0 0,3-6 33 0 0,6-18-25 0 0,-1 0-1 0 0,1 0 1 0 0,-1 0-1 0 0,0 0 1 0 0,0 0 0 0 0,0 0-1 0 0,0-1 1 0 0,-1 1 0 0 0,1 0-1 0 0,-1 0-7 0 0,1-2 6 0 0,0 1 1 0 0,0-1-1 0 0,0 0 0 0 0,1 1 1 0 0,-1-1-1 0 0,1 1 0 0 0,-1-1 0 0 0,1 1 1 0 0,-1-1-1 0 0,1 1 0 0 0,0 1-6 0 0,0-2 6 0 0,-1 1 0 0 0,1-1 0 0 0,0 1-1 0 0,-1-1 1 0 0,1 1 0 0 0,-1-1 0 0 0,1 0 0 0 0,-1 1 0 0 0,0-1 0 0 0,1 0-1 0 0,-1 1 1 0 0,0-1 0 0 0,0 0 0 0 0,0 1-6 0 0,-3 11 40 0 0,4-8-4 0 0,0-7 33 0 0,0 1-62 0 0,0 1-14 0 0,0 0-6 0 0,0-2-1795 0 0,0 2-7193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08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4120 0 0,'0'0'441'0'0,"0"0"6"0"0,0 24 1106 0 0,0 227-692 0 0,0-244-782 0 0,1 0 0 0 0,0 0 1 0 0,1-1-1 0 0,-1 1 0 0 0,2 1-79 0 0,-1-1 118 0 0,-1 0 0 0 0,1 0 0 0 0,-1 0 1 0 0,0 0-1 0 0,0 1-118 0 0,-1-7 14 0 0,0 0 0 0 0,0 0 0 0 0,0-1 1 0 0,0 1-1 0 0,0 0 0 0 0,0 0 0 0 0,0-1 0 0 0,1 1 0 0 0,-1 0 0 0 0,0-1 0 0 0,1 1 0 0 0,-1 0 1 0 0,0-1-1 0 0,1 1 0 0 0,-1-1 0 0 0,1 1 0 0 0,-1 0 0 0 0,1-1 0 0 0,-1 1 0 0 0,1-1 1 0 0,-1 1-15 0 0,1-1 36 0 0,0 0 1 0 0,-1 1 0 0 0,1-1 0 0 0,-1 1 0 0 0,1 0 0 0 0,-1-1 0 0 0,1 1-1 0 0,-1-1 1 0 0,0 1 0 0 0,1 0 0 0 0,-1-1 0 0 0,0 1 0 0 0,1 0 0 0 0,-1-1 0 0 0,0 1-1 0 0,0 0 1 0 0,0 0 0 0 0,0-1 0 0 0,0 1 0 0 0,0 0 0 0 0,0 0-37 0 0,0-1 25 0 0,0 0 0 0 0,0 0 0 0 0,0 1 1 0 0,0-1-1 0 0,0 0 0 0 0,0 0 0 0 0,0 1 0 0 0,0-1 1 0 0,0 0-1 0 0,0 0 0 0 0,0 1 0 0 0,0-1 1 0 0,0 0-1 0 0,0 1 0 0 0,0-1 0 0 0,0 0 0 0 0,0 0 1 0 0,0 1-1 0 0,0-1 0 0 0,0 0 0 0 0,0 0 1 0 0,0 1-1 0 0,0-1 0 0 0,0 0 0 0 0,1 0 0 0 0,-1 1 1 0 0,0-1-1 0 0,0 0 0 0 0,0 0 0 0 0,0 0 1 0 0,1 0-1 0 0,-1 1 0 0 0,0-1 0 0 0,0 0 0 0 0,1 0 1 0 0,-1 0-1 0 0,0 0 0 0 0,0 1 0 0 0,0-1 1 0 0,1 0-1 0 0,-1 0 0 0 0,0 0 0 0 0,1 0 0 0 0,-1 0 1 0 0,0 0-1 0 0,0 0 0 0 0,1 0 0 0 0,-1 0 1 0 0,0 0-1 0 0,0 0 0 0 0,1 0 0 0 0,-1 0 0 0 0,0 0 1 0 0,0 0-1 0 0,1 0-25 0 0,8 1 422 0 0,-7 14 252 0 0,-3-11-295 0 0,1-15 16 0 0,-4-89 132 0 0,3 40-414 0 0,0 4 215 0 0,4-30-328 0 0,-2 80 13 0 0,0 1 0 0 0,0-1-1 0 0,1 1 1 0 0,-1-1 0 0 0,1 1 0 0 0,1 0 0 0 0,1-4-13 0 0,9-25 63 0 0,-10 24-26 0 0,0 0-1 0 0,0 1 1 0 0,1-1-1 0 0,4-5-36 0 0,9-27 60 0 0,-8 25-43 0 0,-8 16-15 0 0,0 1 0 0 0,0-1 0 0 0,0 0 0 0 0,-1 0 1 0 0,1 0-1 0 0,-1-1 0 0 0,1 1 0 0 0,0 0 0 0 0,-1 0 0 0 0,0 0 0 0 0,1 0 0 0 0,-1 0 0 0 0,0-1 0 0 0,1 1 0 0 0,-1 0 0 0 0,0 0 0 0 0,0-1 0 0 0,0 1-2 0 0,0 0-6 0 0,0 0 0 0 0,0 0 0 0 0,0 0 0 0 0,0 0 0 0 0,0 0 0 0 0,0 0-1 0 0,0 0 1 0 0,0 0 0 0 0,1 0 0 0 0,-1 0 0 0 0,0 0 0 0 0,1 0 0 0 0,-1 0 0 0 0,1 0-1 0 0,-1 0 1 0 0,1 0 0 0 0,-1 1 0 0 0,1-1 0 0 0,0 0 0 0 0,-1 0 0 0 0,1 1 0 0 0,0-1 0 0 0,-1 0-1 0 0,1 1 7 0 0,1-1-5 0 0,-1 1-1 0 0,1-1 0 0 0,-1 1 0 0 0,1 0 0 0 0,0-1 0 0 0,-1 1 0 0 0,1 0 0 0 0,-1 0 1 0 0,1 0-1 0 0,-1 0 0 0 0,1 1 0 0 0,-1-1 0 0 0,1 0 0 0 0,-1 1 0 0 0,1-1 0 0 0,-1 1 1 0 0,1 0 5 0 0,9 3-26 0 0,-1 1 0 0 0,0 0 0 0 0,0 1 0 0 0,3 2 26 0 0,-3-4-16 0 0,-9-3 15 0 0,-1-1 1 0 0,1 0-1 0 0,-1 0 0 0 0,1 0 1 0 0,-1 1-1 0 0,1-1 1 0 0,-1 0-1 0 0,1 0 1 0 0,-1 1-1 0 0,1-1 1 0 0,-1 0-1 0 0,0 1 1 0 0,1-1-1 0 0,-1 1 0 0 0,1-1 1 0 0,-1 0-1 0 0,0 1 1 0 0,0-1-1 0 0,1 1 1 0 0,-1-1-1 0 0,0 1 1 0 0,0-1-1 0 0,1 1 0 0 0,-1-1 1 0 0,0 1-1 0 0,0-1 1 0 0,0 1-1 0 0,0 0 1 0 0,0-1-1 0 0,0 1 1 0 0,0-1-1 0 0,0 1 1 0 0,0-1-1 0 0,0 1 0 0 0,0-1 1 0 0,0 1-1 0 0,0-1 1 0 0,-1 1-1 0 0,1 0 1 0 0,1 26-10 0 0,0-17 4 0 0,-1-1-1 0 0,0 0 1 0 0,0 0-1 0 0,-1 0 1 0 0,0 1-1 0 0,0-1 1 0 0,-1 0 0 0 0,-1 0-1 0 0,1-1 1 0 0,-3 6 6 0 0,-18 18-17 0 0,9-15 10 0 0,9-9 6 0 0,4-6 0 0 0,0-1 1 0 0,0 0-1 0 0,0 0 0 0 0,0 1 1 0 0,0-1-1 0 0,0 0 1 0 0,0 0-1 0 0,0 0 1 0 0,0 0-1 0 0,0 0 1 0 0,-1 0-1 0 0,1-1 1 0 0,0 1-1 0 0,-1 0 1 0 0,1 0-1 0 0,-1-1 1 0 0,-10 6-2 0 0,7-4 0 0 0,0 1 0 0 0,0-1 0 0 0,-1 0 0 0 0,1 0 0 0 0,0-1 0 0 0,-1 0 0 0 0,1 0 0 0 0,-1 0 0 0 0,1 0 0 0 0,-5-1 2 0 0,-3 1 21 0 0,10-1-11 0 0,1 1 0 0 0,-1-1-1 0 0,0 0 1 0 0,0 0 0 0 0,0 0-1 0 0,0 0 1 0 0,0 0 0 0 0,0-1-1 0 0,1 1 1 0 0,-1-1 0 0 0,0 0-1 0 0,0 0 1 0 0,1 0 0 0 0,-1 0-1 0 0,0-1-9 0 0,2 2 10 0 0,-6-9-1714 0 0,7 8-6928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2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4416 0 0,'0'0'427'0'0,"0"0"10"0"0,5 6 3 0 0,-2-3-358 0 0,0 1 14 0 0,0 0-1 0 0,1 1 1 0 0,-1-1-1 0 0,-1 0 1 0 0,1 1-1 0 0,-1 0 1 0 0,1 0-1 0 0,0 3-95 0 0,-3-6 88 0 0,1-1 0 0 0,-1 0-1 0 0,1 0 1 0 0,0 0 0 0 0,-1 0-1 0 0,1 0 1 0 0,0 0 0 0 0,0 0-1 0 0,-1 0 1 0 0,1 0 0 0 0,0 0-1 0 0,0 0 1 0 0,0 0 0 0 0,0-1-88 0 0,0 1 47 0 0,0 0 0 0 0,1 0 0 0 0,-1 0 0 0 0,0 0 0 0 0,0 0 0 0 0,-1 0 0 0 0,1 0 0 0 0,0 0 1 0 0,0 1-1 0 0,0-1 0 0 0,-1 0 0 0 0,1 0 0 0 0,-1 1 0 0 0,1 1-47 0 0,7 27 226 0 0,-2 1 0 0 0,0 0 0 0 0,-3 0 0 0 0,0 0-1 0 0,-2 8-225 0 0,11 59 706 0 0,-12-96-671 0 0,0 1 1 0 0,1-1 0 0 0,-1 1 0 0 0,1-1-1 0 0,-1 0 1 0 0,1 1 0 0 0,0-1-1 0 0,0 0 1 0 0,1 2-36 0 0,0-1 24 0 0,-1-1 0 0 0,0 0 0 0 0,0 1 0 0 0,0-1 0 0 0,-1 1 0 0 0,1-1 0 0 0,0 1 0 0 0,-1 0 0 0 0,0 2-24 0 0,0-4 31 0 0,0-1 0 0 0,0 1 0 0 0,0 0-1 0 0,0 0 1 0 0,0 0 0 0 0,0 0 0 0 0,0 0 0 0 0,0-1 0 0 0,0 1 0 0 0,1 0-1 0 0,-1 0 1 0 0,0 0 0 0 0,0-1 0 0 0,1 1 0 0 0,-1 0 0 0 0,0 0 0 0 0,1 0-1 0 0,-1-1 1 0 0,1 1 0 0 0,-1 0 0 0 0,1-1 0 0 0,-1 1 0 0 0,1-1 0 0 0,0 1-1 0 0,-1 0 1 0 0,1-1 0 0 0,0 1 0 0 0,0-1-31 0 0,-1 2 89 0 0,1-1 0 0 0,0 1 0 0 0,-1 0 1 0 0,1 0-1 0 0,-1 0 0 0 0,0 0 0 0 0,0-1 0 0 0,1 1 0 0 0,-1 0 1 0 0,0 0-1 0 0,-1 0 0 0 0,1 0 0 0 0,0 0 0 0 0,0 0-89 0 0,-1 3 168 0 0,1-4-75 0 0,0-1-1 0 0,0-25 483 0 0,-7-40-172 0 0,3 0-1 0 0,3-53-402 0 0,1 69 32 0 0,6 12-3 0 0,0 6-8 0 0,-6 23-15 0 0,0 1 1 0 0,1-1 0 0 0,-1 0-1 0 0,2 1 1 0 0,-1-1 0 0 0,1 1-1 0 0,0 0 1 0 0,3-7-7 0 0,0-3 3 0 0,-5 15-3 0 0,0 1 0 0 0,0 0 0 0 0,0 0 0 0 0,1-1 0 0 0,-1 1 0 0 0,0 0 0 0 0,1 0 0 0 0,-1 0 0 0 0,1-1 0 0 0,-1 1 0 0 0,1 0 0 0 0,0 0 0 0 0,-1 0 0 0 0,1 0 0 0 0,0 0 0 0 0,0 0 0 0 0,0 0 0 0 0,0 0 0 0 0,0 0 0 0 0,12-14 0 0 0,-9 15 0 0 0,1-1 0 0 0,0 1 0 0 0,0 0 0 0 0,0 0 0 0 0,0 0 0 0 0,2 1 0 0 0,-6-1 0 0 0,3 1 0 0 0,-1 0 0 0 0,0-1 1 0 0,0 1-1 0 0,0 1 1 0 0,0-1-1 0 0,0 0 0 0 0,2 2 0 0 0,16 5 4 0 0,-13-4 0 0 0,1 0 0 0 0,-1 1 1 0 0,0 0-1 0 0,0 0 0 0 0,0 0 0 0 0,-1 1 0 0 0,0 0 0 0 0,0 1 0 0 0,1 1-4 0 0,9 8 5 0 0,-15-15-6 0 0,-1 1 1 0 0,0 0 0 0 0,1 0 0 0 0,-1 0 0 0 0,0 0 0 0 0,0 0-1 0 0,0 0 1 0 0,0 0 0 0 0,0 0 0 0 0,-1 0 0 0 0,1 0 0 0 0,-1 0-1 0 0,1 0 1 0 0,-1 1 0 0 0,0-1 0 0 0,0 0 0 0 0,0 0 0 0 0,0 0 0 0 0,0 1-1 0 0,0-1 1 0 0,-1 2 0 0 0,-1 8-1 0 0,-1-1-1 0 0,0 0 1 0 0,-4 9 1 0 0,3-10 0 0 0,3-6-2 0 0,-1-1 1 0 0,0 0-1 0 0,0-1 1 0 0,0 1 0 0 0,0 0-1 0 0,0 0 1 0 0,0-1 0 0 0,-1 1-1 0 0,0-1 1 0 0,1 0-1 0 0,-1 0 1 0 0,0 0 0 0 0,0 0-1 0 0,0 0 1 0 0,0-1 0 0 0,-1 1 1 0 0,-3 1-3 0 0,0 0 0 0 0,-1 0 0 0 0,0 0 0 0 0,1-1 0 0 0,-1 0 0 0 0,-5 0 3 0 0,-15-3 23 0 0,24 1-20 0 0,0-1 1 0 0,0 1 0 0 0,0 0 0 0 0,-1 0 0 0 0,1 0 0 0 0,0 0-1 0 0,0 1 1 0 0,0 0 0 0 0,0 0 0 0 0,0 0 0 0 0,-4 2-4 0 0,1 0 1 0 0,0 0 1 0 0,-1 0-1 0 0,1 0 1 0 0,-1-1-1 0 0,-5 1-1 0 0,-22 7-34 0 0,11-3-1880 0 0,23-6-7330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4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4312 0 0,'2'0'158'0'0,"0"0"1"0"0,0 1-1 0 0,1-1 0 0 0,-1 0 1 0 0,0 1-1 0 0,0-1 0 0 0,0 1 1 0 0,0 0-1 0 0,0 0 1 0 0,2 0-159 0 0,8 4 692 0 0,2-1-323 0 0,0 0 1 0 0,1-1-1 0 0,6 0-369 0 0,17 0 245 0 0,25-1-245 0 0,-44-3 39 0 0,-14 1-4 0 0,0-1 1 0 0,1 1-1 0 0,-1 1 1 0 0,1-1-1 0 0,-1 1 1 0 0,0-1-1 0 0,1 2 1 0 0,1 0-36 0 0,-3-1 25 0 0,1 0 0 0 0,-1 0 1 0 0,0-1-1 0 0,0 0 0 0 0,0 1 1 0 0,0-1-1 0 0,0 0 0 0 0,1-1 1 0 0,-1 1-1 0 0,1-1-25 0 0,0 0 23 0 0,0 1 0 0 0,0-1 1 0 0,0 1-1 0 0,0 0 0 0 0,1 1 0 0 0,-1-1 1 0 0,4 2-24 0 0,13 1 33 0 0,-1 0 0 0 0,1-2 0 0 0,0 0 0 0 0,0-1 0 0 0,0-2 1 0 0,0 0-1 0 0,7-3-33 0 0,63-3 126 0 0,-34 0-27 0 0,-34 3 88 0 0,-20 5-141 0 0,1 0 0 0 0,-1-1 0 0 0,0 1-1 0 0,1 1 1 0 0,-1-1 0 0 0,0 1 0 0 0,2 0-46 0 0,-2 0 43 0 0,1-1 1 0 0,-1 1-1 0 0,0-1 0 0 0,0 0 0 0 0,0 0 0 0 0,0 0 0 0 0,0 0 0 0 0,3-1-43 0 0,2-2 109 0 0,0 1 0 0 0,0 0 1 0 0,0 1-1 0 0,0 0 0 0 0,0 0 0 0 0,0 1 0 0 0,0 0 0 0 0,0 1 0 0 0,1 0 0 0 0,3 1-109 0 0,-7 0 83 0 0,-1-1-1 0 0,0-1 1 0 0,1 1 0 0 0,-1-1-1 0 0,1 0 1 0 0,-1 0-1 0 0,0 0 1 0 0,5-2-83 0 0,-6 1 58 0 0,1 1-1 0 0,0-1 1 0 0,-1 1-1 0 0,1 0 1 0 0,0 0 0 0 0,0 1-1 0 0,-1 0 1 0 0,1-1-1 0 0,-1 1 1 0 0,1 1 0 0 0,0-1-58 0 0,-2 0 25 0 0,-1 0 1 0 0,1-1-1 0 0,-1 1 1 0 0,1-1-1 0 0,-1 0 1 0 0,1 0-1 0 0,0 0 1 0 0,-1 0-1 0 0,1 0 1 0 0,-1-1-1 0 0,1 1 1 0 0,-1-1-1 0 0,1 1 1 0 0,-1-1-1 0 0,0 0 1 0 0,1 0-1 0 0,0 0-25 0 0,0-1 10 0 0,0 1-1 0 0,0 0 1 0 0,0 0-1 0 0,0 0 1 0 0,0 1-1 0 0,0-1 1 0 0,1 1-1 0 0,-1-1 1 0 0,0 1-1 0 0,0 0 1 0 0,1 1-1 0 0,-1-1 1 0 0,1 1-10 0 0,0-1 0 0 0,0 1 1 0 0,0-1-1 0 0,0 1 0 0 0,0-1 1 0 0,0 0-1 0 0,0-1 0 0 0,0 1 1 0 0,2-1-1 0 0,27 0 0 0 0,-25 1 0 0 0,-1 0 0 0 0,0 0 0 0 0,0 0 0 0 0,0-1 0 0 0,0 0 0 0 0,0 0 0 0 0,0-1 0 0 0,0 0 0 0 0,0 0 0 0 0,6-4 0 0 0,-12 6 0 0 0,0-1 0 0 0,0 1 0 0 0,-1 0 1 0 0,1-1-1 0 0,0 1 0 0 0,0 0 0 0 0,0 0 1 0 0,0 0-1 0 0,0 0 0 0 0,0 0 0 0 0,0 0 0 0 0,0 0 1 0 0,0 0-1 0 0,-1 0 0 0 0,2 0 0 0 0,-2 0 1 0 0,1 1 0 0 0,-1-1 0 0 0,0 0-1 0 0,1 0 1 0 0,-1 1 0 0 0,0-1 0 0 0,1 0 0 0 0,-1 1-1 0 0,0-1 1 0 0,1 1 0 0 0,-1-1 0 0 0,0 0 0 0 0,0 1-1 0 0,0-1 1 0 0,1 1 0 0 0,-1-1 0 0 0,0 0 0 0 0,0 1-1 0 0,0-1 1 0 0,0 1 0 0 0,0-1 0 0 0,0 1 0 0 0,0-1 0 0 0,0 0-1 0 0,0 1 1 0 0,0-1 0 0 0,0 1-1 0 0,0-1 15 0 0,0 0 2 0 0,0 0 3 0 0,0 0-9 0 0,0 0-3 0 0,21 4-1584 0 0,-20-4-6616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8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0 119 6520 0 0,'0'0'254'0'0,"23"-5"1125"0"0,-18 4-1361 0 0,1-2 1 0 0,-1 1-1 0 0,0-1 0 0 0,0 0 1 0 0,0 0-1 0 0,2-2-18 0 0,14-8 25 0 0,13-5 62 0 0,-17 8 52 0 0,1 0 0 0 0,1 1 0 0 0,0 1 1 0 0,8-1-140 0 0,-15 5 171 0 0,1 1 0 0 0,-1 1 1 0 0,0 1-1 0 0,1-1 0 0 0,0 2 1 0 0,0 0-172 0 0,39-4-287 0 0,-51 4-6618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5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1104 0 0,'0'3'226'0'0,"1"1"0"0"0,0 0 0 0 0,0-1 1 0 0,0 1-1 0 0,0-1 0 0 0,0 1 0 0 0,1-1 0 0 0,0 0 0 0 0,-1 0 0 0 0,1 1 0 0 0,0-1 1 0 0,2 1-227 0 0,9 17 774 0 0,76 186-774 0 0,-48-108 0 0 0,-33-76 18 0 0,-1 0 1 0 0,4 22-19 0 0,-6-20 45 0 0,2 0 0 0 0,7 18-45 0 0,1 12 232 0 0,-13-44-157 0 0,1 0 0 0 0,0-1 0 0 0,0 0 0 0 0,1 1 1 0 0,2 2-76 0 0,-2-4 108 0 0,-1-1 1 0 0,0 0-1 0 0,-1 1 1 0 0,2 8-109 0 0,-2-8 129 0 0,0 0 1 0 0,1-1-1 0 0,0 1 0 0 0,2 3-129 0 0,-4 4 513 0 0,-1-11-148 0 0,-1-10 360 0 0,1 4-755 0 0,-1 0-1 0 0,0-1 1 0 0,0 1-1 0 0,0 0 1 0 0,0 0-1 0 0,0-1 1 0 0,0 1 0 0 0,0 0-1 0 0,0 0 1 0 0,0 0-1 0 0,0 0 1 0 0,-1 0 30 0 0,2 1-5372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5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0,'0'0'409'0'0,"0"0"6"0"0,0 0 1 0 0,0 0-64 0 0,0 0-258 0 0,0 5-11 0 0,0 8-67 0 0,0-9-11 0 0,0-4-3 0 0,0 1-1 0 0,0 0 1 0 0,0-1 0 0 0,0 1 0 0 0,0 0-1 0 0,0 0 1 0 0,0-1 0 0 0,0 1-1 0 0,0 0 1 0 0,0-1 0 0 0,0 1 0 0 0,0 0-1 0 0,1-1 1 0 0,-1 1 0 0 0,0 0-1 0 0,1-1 1 0 0,-1 1 0 0 0,0-1 0 0 0,1 1-1 0 0,-1 0 1 0 0,0-1 0 0 0,1 1-1 0 0,-1-1 1 0 0,1 1 0 0 0,-1-1 0 0 0,1 0-1 0 0,-1 1 1 0 0,1-1 0 0 0,0 1-2 0 0,0-1 0 0 0,-1 1 0 0 0,1-1 0 0 0,0 1 0 0 0,-1 0 0 0 0,1-1 0 0 0,-1 1 0 0 0,1-1 0 0 0,-1 1 0 0 0,0 0 0 0 0,1 0 0 0 0,-1-1 0 0 0,0 1 0 0 0,1 0 0 0 0,-1-1 0 0 0,0 1 0 0 0,0 0 0 0 0,1 0 0 0 0,-1 0 0 0 0,0-1 0 0 0,0 1 0 0 0,0 0 0 0 0,0 1 0 0 0,0-1 0 0 0,1 0 0 0 0,-1 0 0 0 0,0 0 0 0 0,1 0 0 0 0,-1 0 0 0 0,1 0 0 0 0,-1 0 0 0 0,1 0 0 0 0,-1 0 0 0 0,1 0 0 0 0,0 0 0 0 0,0 0 0 0 0,0 0 0 0 0,-1 0 0 0 0,1-1 0 0 0,-1 1 0 0 0,1 0 1 0 0,0 0-1 0 0,-1-1 0 0 0,0 1 0 0 0,1 0 0 0 0,-1 0 1 0 0,1 0-1 0 0,-1 0 0 0 0,0 0 0 0 0,0 0 1 0 0,0-1-1 0 0,1 1 0 0 0,-1 0 0 0 0,0 0 0 0 0,0 1 0 0 0,0-1 1 0 0,0 0 0 0 0,0 0-1 0 0,0 0 1 0 0,0-1 0 0 0,0 1-1 0 0,1 0 1 0 0,-1 0 0 0 0,0 0-1 0 0,1 0 1 0 0,-1 0 0 0 0,0 0-1 0 0,1 0 1 0 0,-1 0 0 0 0,1-1-1 0 0,0 1 1 0 0,-1 0-1 0 0,1 0 1 0 0,-1-1 0 0 0,1 1-1 0 0,4 3 36 0 0,-1-1-1 0 0,0 1 1 0 0,-1 0 0 0 0,1 0 0 0 0,2 4-36 0 0,19 19 389 0 0,118 97 147 0 0,-69-56 37 0 0,-61-56-238 0 0,-12-12-329 0 0,-1 1 1 0 0,0-1-1 0 0,0 0 0 0 0,1 0 1 0 0,-1 1-1 0 0,0-1 1 0 0,0 0-1 0 0,0 0 0 0 0,0 1 1 0 0,1-1-1 0 0,-1 0 0 0 0,0 1 1 0 0,0-1-1 0 0,0 0 0 0 0,0 1 1 0 0,0-1-1 0 0,0 0 1 0 0,0 1-1 0 0,0-1 0 0 0,0 0 1 0 0,0 1-1 0 0,0-1 0 0 0,0 0 1 0 0,0 1-1 0 0,0-1 1 0 0,0 0-1 0 0,0 0 0 0 0,0 1 1 0 0,-1-1-1 0 0,1 0 0 0 0,0 1 1 0 0,0-1-1 0 0,0 0 0 0 0,0 1 1 0 0,-1-1-1 0 0,1 0 1 0 0,0 0-1 0 0,0 1 0 0 0,0-1 1 0 0,-1 0-1 0 0,1 0-6 0 0,-2 2 8 0 0,1 0 0 0 0,-1-1 0 0 0,1 1 1 0 0,0 0-1 0 0,0 0 0 0 0,0 0 0 0 0,0 0 0 0 0,0 0 0 0 0,0 0 1 0 0,0 0-1 0 0,1 0 0 0 0,-1 0 0 0 0,1 0 0 0 0,-1 0 0 0 0,1 1 1 0 0,0 0-9 0 0,-1 0 21 0 0,1 0 1 0 0,-1 0 0 0 0,0 0-1 0 0,0 1 1 0 0,0-1 0 0 0,0 0-1 0 0,0 0 1 0 0,-3 2-22 0 0,-18 24 213 0 0,-21 19-213 0 0,30-36 5 0 0,9-8 18 0 0,-1 0 0 0 0,1 1 0 0 0,0 0 0 0 0,0 0 0 0 0,-3 4-23 0 0,5-4 30 0 0,-1-1 0 0 0,0 0-1 0 0,0 1 1 0 0,0-1 0 0 0,-1-1-1 0 0,1 1 1 0 0,-1 0 0 0 0,0-1-1 0 0,0 0 1 0 0,-1 0 0 0 0,1 0-1 0 0,-4 1-29 0 0,-7 12 500 0 0,12-14-423 0 0,0 0-1 0 0,0 0 0 0 0,0 1 0 0 0,0-1 0 0 0,1 1 1 0 0,-1-1-1 0 0,1 1 0 0 0,-1 0 0 0 0,1 0 0 0 0,0 0 1 0 0,0 1-77 0 0,-12 14-1564 0 0,13-17-6461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3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110 179 3408 0 0,'6'-26'601'0'0,"-2"-14"1702"0"0,-4 35-2051 0 0,0 1 0 0 0,0-1 0 0 0,0 0 0 0 0,-1 0-1 0 0,0 0 1 0 0,0 0 0 0 0,-1 1 0 0 0,1-1 0 0 0,-1 0 0 0 0,0 1 0 0 0,0-1-1 0 0,-2-1-251 0 0,-9-27 778 0 0,12 32-750 0 0,1 0 0 0 0,-1 0 0 0 0,1 0 0 0 0,-1 0 0 0 0,0 0 0 0 0,1 0 0 0 0,-1 0 0 0 0,0 0 0 0 0,0 0 0 0 0,0 1 0 0 0,0-1 0 0 0,0 0 0 0 0,0 1 0 0 0,0-1 0 0 0,0 1 0 0 0,0-1 0 0 0,0 1 0 0 0,0-1 0 0 0,0 1 0 0 0,0 0 0 0 0,0-1 0 0 0,0 1 0 0 0,0 0 0 0 0,0 0 0 0 0,-1 0 0 0 0,1 0 0 0 0,0 0 0 0 0,-1 0-28 0 0,0 2 62 0 0,0 0 0 0 0,0 1 0 0 0,0-1 0 0 0,1 0 0 0 0,-1 1 0 0 0,1-1 0 0 0,0 1 0 0 0,-1-1 1 0 0,1 1-1 0 0,0 2-62 0 0,-2 1 43 0 0,-7 15 155 0 0,1 0 1 0 0,1 1 0 0 0,0 4-199 0 0,6-17 74 0 0,0 1 1 0 0,0 0-1 0 0,1-1 0 0 0,0 1 0 0 0,1 0 1 0 0,0-1-1 0 0,1 1 0 0 0,1 7-74 0 0,-2-14 16 0 0,1 0 0 0 0,-1 1-1 0 0,0-1 1 0 0,1 0 0 0 0,0 0-1 0 0,0 0 1 0 0,0 0 0 0 0,0 0 0 0 0,0 0-1 0 0,1 0 1 0 0,-1 0 0 0 0,1 0-1 0 0,0 0 1 0 0,0-1 0 0 0,0 1-1 0 0,0-1 1 0 0,0 1 0 0 0,1-1-1 0 0,-1 0 1 0 0,1 0 0 0 0,0 0-1 0 0,-1 0 1 0 0,1 0 0 0 0,0-1 0 0 0,0 1-1 0 0,0-1-15 0 0,9 5 77 0 0,-3-2-47 0 0,5-14-49 0 0,-5 3-27 0 0,-1-1 0 0 0,0-1 0 0 0,0 1 0 0 0,0-1 0 0 0,-1-1 46 0 0,-4 6 1 0 0,-1 0-1 0 0,1-1 1 0 0,-1 1-1 0 0,0-1 1 0 0,0 0-1 0 0,-1 0 1 0 0,1 0-1 0 0,-1 1 1 0 0,0-1-1 0 0,-1 0 1 0 0,1 0-1 0 0,-1-5 0 0 0,0-31 592 0 0,0 40-557 0 0,0 1 8 0 0,0 0 18 0 0,0 0 10 0 0,0 0-64 0 0,-1 0 0 0 0,1 1 0 0 0,0-1 0 0 0,-1 0 0 0 0,1 0 0 0 0,-1 0 1 0 0,1 0-1 0 0,0 1 0 0 0,-1-1 0 0 0,1 0 0 0 0,0 0 0 0 0,-1 1 0 0 0,1-1 0 0 0,0 0 1 0 0,0 0-1 0 0,-1 1 0 0 0,1-1 0 0 0,0 0 0 0 0,0 1 0 0 0,-1-1 0 0 0,1 0 1 0 0,0 1-1 0 0,0-1 0 0 0,0 1 0 0 0,0-1 0 0 0,0 0 0 0 0,-1 1 0 0 0,1-1 1 0 0,0 1-1 0 0,0-1 0 0 0,0 0 0 0 0,0 1 0 0 0,0-1 0 0 0,0 1-7 0 0,1 21 59 0 0,0-7-22 0 0,-11 45 12 0 0,2-15 41 0 0,0 27-90 0 0,6-31 19 0 0,-4 44 66 0 0,-3 0-85 0 0,9-37 29 0 0,1-37-18 0 0,-1 0-1 0 0,0-1 1 0 0,0 1 0 0 0,-1 1-11 0 0,0-1 5 0 0,1-1 1 0 0,0 1-1 0 0,0 0 0 0 0,2-1 1 0 0,-1 1-1 0 0,2 3-5 0 0,1 6 11 0 0,-2-13-6 0 0,0-1 1 0 0,0 0 0 0 0,1 0 0 0 0,0-1 0 0 0,1 1 0 0 0,-1-1-1 0 0,1 1 1 0 0,4 3-6 0 0,-7-8 1 0 0,1-1-1 0 0,0 1 1 0 0,0-1-1 0 0,-1 0 1 0 0,1 0-1 0 0,0 1 1 0 0,0-1-1 0 0,0 0 1 0 0,-1-1-1 0 0,1 1 0 0 0,0 0 1 0 0,0 0-1 0 0,0-1 1 0 0,-1 1-1 0 0,1-1 1 0 0,0 1-1 0 0,-1-1 0 0 0,9-1 2 0 0,-1-1-2 0 0,0 1 0 0 0,0-1 0 0 0,0 0 0 0 0,-1-1 0 0 0,1 0 0 0 0,-1-1 0 0 0,6-3 0 0 0,9-6 1 0 0,-10 8 1 0 0,0 0 0 0 0,0 1 1 0 0,6-1-3 0 0,-8 3 1 0 0,5-9 118 0 0,-15 11-258 0 0,0 0 1 0 0,0 0-1 0 0,0 0 0 0 0,0 0 0 0 0,0 0 0 0 0,0 0 0 0 0,1 0 0 0 0,-1 0 0 0 0,0 0 0 0 0,1 1 0 0 0,-1-1 0 0 0,1 1 1 0 0,-1-1-1 0 0,1 1 139 0 0,-1 0-9120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6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1 125 4312 0 0,'0'-1'137'0'0,"0"1"1"0"0,0-1-1 0 0,1 1 0 0 0,-1-1 1 0 0,0 1-1 0 0,1-1 1 0 0,-1 1-1 0 0,1-1 0 0 0,-1 1 1 0 0,1 0-1 0 0,-1-1 1 0 0,0 1-1 0 0,1 0 0 0 0,0-1 1 0 0,-1 1-1 0 0,1 0 1 0 0,-1-1-1 0 0,1 1 0 0 0,-1 0 1 0 0,1 0-1 0 0,0 0 1 0 0,-1 0-1 0 0,1 0 0 0 0,-1 0 1 0 0,1-1-1 0 0,0 1 1 0 0,-1 1-1 0 0,1-1 0 0 0,-1 0 1 0 0,1 0-1 0 0,0 0-137 0 0,2 0 197 0 0,-3 0 92 0 0,0 0-218 0 0,0 0-55 0 0,0 0 2 0 0,0 0 13 0 0,0 0 9 0 0,0 0 5 0 0,0 0-1 0 0,0 0 12 0 0,0 0 14 0 0,0 2-40 0 0,0-1 0 0 0,0 1 0 0 0,0 0 1 0 0,0 0-1 0 0,0-1 0 0 0,1 1 0 0 0,-1 0 1 0 0,0-1-1 0 0,1 1 0 0 0,-1 0 0 0 0,1-1 1 0 0,0 1-1 0 0,-1-1 0 0 0,1 1 0 0 0,0-1 1 0 0,0 1-1 0 0,1 0-30 0 0,0-1 15 0 0,0 1-1 0 0,0-1 1 0 0,0 0 0 0 0,0 0-1 0 0,0 0 1 0 0,0 0 0 0 0,0-1-1 0 0,0 1 1 0 0,0-1 0 0 0,1 1 0 0 0,-1-1-1 0 0,0 0 1 0 0,2 1-15 0 0,14 0 87 0 0,0-1 0 0 0,0-1 0 0 0,11-1-87 0 0,24-2 168 0 0,-41 4-104 0 0,0-1-1 0 0,-1-1 0 0 0,10-2-63 0 0,-10 2 47 0 0,1 0-1 0 0,-1 1 1 0 0,10 0-47 0 0,-4 0 62 0 0,1-1 0 0 0,-1-1 0 0 0,14-3-62 0 0,39-5 190 0 0,93 3 234 0 0,-143 6-359 0 0,0-1-1 0 0,1 0 1 0 0,-1-2-65 0 0,1 0 104 0 0,1 1 0 0 0,16-1-104 0 0,101-10 691 0 0,-90 5-566 0 0,-38 7-86 0 0,0 1-1 0 0,0 0 1 0 0,1 0-1 0 0,-1 1 1 0 0,0 1-1 0 0,1 0 1 0 0,10 1-39 0 0,-14 0 39 0 0,-1-1 0 0 0,1 0 0 0 0,0 0 1 0 0,0-1-1 0 0,-1 0 0 0 0,6-1-39 0 0,34-2 143 0 0,112 4 152 0 0,-82 0 36 0 0,-28-2 57 0 0,-44 2-375 0 0,0-1 1 0 0,0 0 0 0 0,0 0 0 0 0,0-1 0 0 0,0 1 0 0 0,0-1 0 0 0,0 0 0 0 0,2-1-14 0 0,22-9 34 0 0,17 6-19 0 0,-40 4-9 0 0,0 0 0 0 0,1 1 0 0 0,-1 0 0 0 0,1 0 0 0 0,-1 1 0 0 0,0 0 0 0 0,1 0 1 0 0,0 1-7 0 0,12-1 8 0 0,-18 0-1 0 0,-1 0-5 0 0,0 0-19 0 0,0 0 0 0 0,0 0-1 0 0,0 0-1844 0 0,0 0-7362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7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4816 0 0,'0'0'11'0'0,"0"0"-1"0"0,0-1 1 0 0,-1 1 0 0 0,1 0 0 0 0,0 0-1 0 0,0 0 1 0 0,-1 0 0 0 0,1 0-1 0 0,0 0 1 0 0,-1 0 0 0 0,1 0 0 0 0,0 0-1 0 0,0 0 1 0 0,-1 0 0 0 0,1 1 0 0 0,0-1-1 0 0,-1 0 1 0 0,1 0 0 0 0,0 0-1 0 0,0 0 1 0 0,-1 0 0 0 0,1 0 0 0 0,0 1-1 0 0,0-1 1 0 0,0 0 0 0 0,-1 0 0 0 0,1 0-1 0 0,0 1 1 0 0,0-1 0 0 0,0 0 0 0 0,0 0-1 0 0,-1 0 1 0 0,1 1 0 0 0,0-1-1 0 0,0 0 1 0 0,0 1 0 0 0,0-1 0 0 0,0 0-1 0 0,0 0 1 0 0,0 1 0 0 0,0-1 0 0 0,0 0-1 0 0,0 0-10 0 0,5 13 884 0 0,0-1-325 0 0,-5 0-330 0 0,0-11-206 0 0,-1 0 1 0 0,1 0 0 0 0,0 0-1 0 0,0 0 1 0 0,-1 0 0 0 0,1 0 0 0 0,0 0-1 0 0,0 0 1 0 0,0 0 0 0 0,0 1-1 0 0,0-1 1 0 0,1 0 0 0 0,-1 0 0 0 0,0 0-1 0 0,0 0 1 0 0,1 0 0 0 0,-1 0-1 0 0,1 0 1 0 0,-1 0 0 0 0,1 0-1 0 0,-1-1 1 0 0,1 1 0 0 0,-1 0 0 0 0,1 0-1 0 0,0 0 1 0 0,0 0 0 0 0,-1-1-1 0 0,1 1 1 0 0,0 0 0 0 0,0-1 0 0 0,0 1-1 0 0,0-1 1 0 0,0 1 0 0 0,0-1-1 0 0,0 1-23 0 0,21 13 409 0 0,0-1-19 0 0,-19-11-354 0 0,0-1 0 0 0,0 1 0 0 0,-1 0 0 0 0,1 0 0 0 0,0 0 0 0 0,0 0 0 0 0,-1 0-1 0 0,0 0 1 0 0,1 1 0 0 0,-1 0 0 0 0,0-1 0 0 0,0 1 0 0 0,0 0 0 0 0,0 0-36 0 0,0 1 29 0 0,0-1 0 0 0,0 0 1 0 0,0 0-1 0 0,1 0 0 0 0,0-1 0 0 0,-1 1 0 0 0,1 0 0 0 0,0-1 1 0 0,0 0-1 0 0,0 0 0 0 0,2 1-29 0 0,3 1 142 0 0,-1-1 0 0 0,1 1 0 0 0,-1 0 0 0 0,0 0-1 0 0,-1 1 1 0 0,1 0 0 0 0,-1 0 0 0 0,0 1 0 0 0,0 0 0 0 0,0 0 0 0 0,-1 0 0 0 0,2 3-142 0 0,-7-7 95 0 0,1 0-1 0 0,0 1 1 0 0,-1-1 0 0 0,1 0 0 0 0,-1 1 0 0 0,0-1 0 0 0,0 1-1 0 0,0-1 1 0 0,0 3-95 0 0,0-1 107 0 0,0-4-13 0 0,0 0 28 0 0,0 0 6 0 0,0 0 1 0 0,0 0-13 0 0,0 0-72 0 0,0 3 68 0 0,0-1-96 0 0,1 0 0 0 0,-1-1 0 0 0,0 1 0 0 0,0-1 0 0 0,0 1-1 0 0,0 0 1 0 0,-1-1 0 0 0,1 1 0 0 0,0-1 0 0 0,-1 1 0 0 0,1 0 0 0 0,-1-1-1 0 0,1 1 1 0 0,-1-1 0 0 0,0 1 0 0 0,0-1 0 0 0,1 0 0 0 0,-1 1 0 0 0,0-1 0 0 0,0 0-1 0 0,0 0 1 0 0,-1 1-16 0 0,-1-1 5 0 0,-1 1-1 0 0,1 0 1 0 0,-1 1-1 0 0,1-1 0 0 0,0 1 1 0 0,0-1-1 0 0,0 1 1 0 0,0 0-1 0 0,1 0 1 0 0,-1 0-1 0 0,1 1 0 0 0,-1 0-4 0 0,-3 5 1 0 0,1 0 1 0 0,1 0-1 0 0,0 1 0 0 0,-1 1-1 0 0,5-10 0 0 0,-1 0 0 0 0,0 1 0 0 0,0-1 0 0 0,0 0 0 0 0,0 0 0 0 0,0 0 0 0 0,0 0 0 0 0,0-1 0 0 0,0 1 0 0 0,0 0 0 0 0,-1 0 0 0 0,1-1 0 0 0,0 1 0 0 0,0 0 0 0 0,-1-1 0 0 0,0 1 0 0 0,-15 9 0 0 0,16-8-5 0 0,-1 0 1 0 0,0 1-1 0 0,0-1 1 0 0,0 0 0 0 0,0-1-1 0 0,0 1 1 0 0,0 0 0 0 0,0-1-1 0 0,-1 1 1 0 0,1-1 0 0 0,0 0-1 0 0,-1 1 1 0 0,1-1-1 0 0,-1 0 1 0 0,0-1 0 0 0,1 1-1 0 0,-1 0 1 0 0,0-1 4 0 0,-37 16-215 0 0,11-4 198 0 0,19-8 33 0 0,9-4-11 0 0,0 1 0 0 0,0 0 0 0 0,-1-1 0 0 0,1 1 0 0 0,0-1 0 0 0,-1 1 0 0 0,1-1 0 0 0,0 0 0 0 0,-1 1 0 0 0,1-1 0 0 0,-1 0 1 0 0,1 0-1 0 0,0 0 0 0 0,-1 0 0 0 0,1 0 0 0 0,-1 0 0 0 0,1-1 0 0 0,-1 1 0 0 0,1 0-5 0 0,0 1 152 0 0,1-1-148 0 0,-1 0-1 0 0,1 0 1 0 0,0 1-1 0 0,0-1 1 0 0,0 0-1 0 0,0 0 1 0 0,0 0-1 0 0,0 0 1 0 0,0 0 0 0 0,0 1-1 0 0,-1-1 1 0 0,1 0-1 0 0,0 0 1 0 0,0 0-1 0 0,0 0 1 0 0,0 0-1 0 0,0 0 1 0 0,-1 0 0 0 0,1 0-1 0 0,0 1 1 0 0,0-1-1 0 0,0 0 1 0 0,0 0-1 0 0,-1 0 1 0 0,1 0-1 0 0,0 0 1 0 0,0 0 0 0 0,0 0-1 0 0,0 0 1 0 0,-1 0-1 0 0,1 0 1 0 0,0 0-1 0 0,0 0 1 0 0,0 0-1 0 0,0 0 1 0 0,-1 0 0 0 0,1 0-1 0 0,0 0 1 0 0,0 0-1 0 0,0-1 1 0 0,0 1-1 0 0,-1 0 1 0 0,1 0-1 0 0,0 0 1 0 0,0 0-1 0 0,0 0 1 0 0,0 0 0 0 0,0 0-1 0 0,-1-1 1 0 0,1 1-1 0 0,0 0 1 0 0,0 0-1 0 0,0 0 1 0 0,0 0-4 0 0,-4-3-988 0 0,4 3-7849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19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0 317 3912 0 0,'0'0'1088'0'0,"0"0"0"0"0,0 0 1 0 0,3-6-166 0 0,11-18-686 0 0,-2 3-143 0 0,-11 19-76 0 0,1-1-1 0 0,0 1 1 0 0,-1-1-1 0 0,0 0 1 0 0,0 0-1 0 0,0 0 1 0 0,0 0-1 0 0,0 0 1 0 0,0 0-1 0 0,-1 0 1 0 0,1-2-18 0 0,-1 3 27 0 0,1 0 0 0 0,0 0 0 0 0,0 1 1 0 0,-1-1-1 0 0,1 0 0 0 0,0 0 0 0 0,0 1 1 0 0,1-1-1 0 0,-1 1 0 0 0,0-1 0 0 0,1 0-27 0 0,-1 1 43 0 0,1-1 0 0 0,-1 0 0 0 0,1 0 0 0 0,-1 0 0 0 0,0 0 0 0 0,0 0 0 0 0,0 0 0 0 0,0 0 0 0 0,1-2-43 0 0,-1 0 55 0 0,4-21 575 0 0,0 0-1 0 0,0-12-629 0 0,-4 32 123 0 0,0 0 1 0 0,0 1-1 0 0,0-1 1 0 0,1 0-1 0 0,1-4-123 0 0,-1 5 121 0 0,-1 0 1 0 0,1 0-1 0 0,-1 0 0 0 0,0 0 0 0 0,-1 0 0 0 0,1 0 0 0 0,0-4-121 0 0,-1-17 952 0 0,0 23-434 0 0,0 15-469 0 0,0 2 11 0 0,2-1 0 0 0,0 1 0 0 0,1-1 0 0 0,0 1-60 0 0,1-1 29 0 0,-1 0-1 0 0,-1 1 1 0 0,-1-1-1 0 0,0 1-28 0 0,0-3 9 0 0,0 0-1 0 0,1-1 1 0 0,0 1 0 0 0,0-1-1 0 0,1 0 1 0 0,1 0-1 0 0,0 0 1 0 0,0 0 0 0 0,4 4-9 0 0,-1 6 24 0 0,-1 1 1 0 0,-1 0 0 0 0,-1 0 0 0 0,0 1 0 0 0,-2-1 0 0 0,-1 12-25 0 0,2-2 35 0 0,0 125 222 0 0,-2-84-166 0 0,-2-47-73 0 0,2 0 0 0 0,1 4-18 0 0,1-5 11 0 0,-1-5-4 0 0,1 1 1 0 0,0-1-1 0 0,2 0-7 0 0,3 12 30 0 0,-2 1 0 0 0,0 5-30 0 0,1 1 20 0 0,-4-12-1 0 0,-1 1 0 0 0,-1 0-19 0 0,3 33 18 0 0,11 79 13 0 0,-5-23-6 0 0,-5-83-12 0 0,-3-16-8 0 0,1 0 1 0 0,3 13-6 0 0,2 1 4 0 0,-2 1 1 0 0,-1 0-1 0 0,-2 3-4 0 0,9 54 28 0 0,-8-37-3 0 0,-4-42-20 0 0,1 0 1 0 0,0-1-1 0 0,0 1 1 0 0,4 9-6 0 0,-1-3 27 0 0,-1 0 0 0 0,-1 1 0 0 0,0 8-27 0 0,2 12 14 0 0,-1-18-1 0 0,1-1 0 0 0,0-1 1 0 0,5 14-14 0 0,-5-17 17 0 0,0 1 0 0 0,-1 0 1 0 0,0 0-1 0 0,-2 3-17 0 0,6 29 41 0 0,3 8 37 0 0,-2 1-1 0 0,0 56-77 0 0,-6-17 39 0 0,-4-40-24 0 0,1-22 5 0 0,1-1 1 0 0,3 21-21 0 0,19 38-8 0 0,-18-51 604 0 0,-1 0 0 0 0,-2-1 0 0 0,-3 12-596 0 0,1 9 418 0 0,1-60-295 0 0,0 29 1455 0 0,0-26-1626 0 0,0-6 517 0 0,0-8-3048 0 0,0 10-9698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22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 0 0,'0'0'1032'0'0,"0"0"0"0"0,0 0 1 0 0,0 0-106 0 0,0 5-446 0 0,0-1-459 0 0,0-3 12 0 0,0 1-1 0 0,-1-1 1 0 0,1 0-1 0 0,0 1 1 0 0,0-1-1 0 0,0 1 1 0 0,0-1-1 0 0,0 0 1 0 0,1 1-1 0 0,-1-1 1 0 0,0 0-1 0 0,1 1 1 0 0,-1-1-1 0 0,1 0 1 0 0,-1 1-1 0 0,1-1 1 0 0,0 0-1 0 0,-1 0 1 0 0,1 1-1 0 0,0-1 1 0 0,0 0-1 0 0,0 0 1 0 0,0 0-1 0 0,0 0 1 0 0,0 0-1 0 0,0 0 1 0 0,0-1-1 0 0,1 2-33 0 0,-1-2-169 0 0,-1 0 155 0 0,1-1 0 0 0,-1 1 0 0 0,0-1 0 0 0,1 1 0 0 0,-1 0 0 0 0,0-1 0 0 0,1 1 0 0 0,-1 0 0 0 0,0-1 0 0 0,1 1 0 0 0,-1 0 0 0 0,1-1 0 0 0,-1 1 0 0 0,1 0 0 0 0,-1 0 0 0 0,1 0 0 0 0,-1 0 1 0 0,1-1-1 0 0,-1 1 0 0 0,1 0 0 0 0,-1 0 0 0 0,1 0 0 0 0,-1 0 0 0 0,1 0 0 0 0,-1 0 0 0 0,1 0 0 0 0,-1 0 14 0 0,19 0 62 0 0,-16 0-90 0 0,116 6 804 0 0,-85 0-519 0 0,38 2 141 0 0,90-8 363 0 0,-81 12-225 0 0,3-16-59 0 0,-49 2-208 0 0,-1 1 1 0 0,1 2-1 0 0,6 1-269 0 0,-16 4 115 0 0,-21-4-91 0 0,1-1 0 0 0,0 1 0 0 0,-1-1 0 0 0,1-1 0 0 0,0 1 0 0 0,1-1-24 0 0,23 0 90 0 0,-17-1 24 0 0,0 1-1 0 0,0 0 1 0 0,-1 1 0 0 0,1 0 0 0 0,0 1 0 0 0,0 0 0 0 0,0 1-114 0 0,-6-2 23 0 0,-1 0 1 0 0,0 0-1 0 0,1 0 1 0 0,-1-1-1 0 0,1 0 1 0 0,-1 0-1 0 0,4 0-23 0 0,-3-1 54 0 0,0 1 0 0 0,1 0 0 0 0,-1 0 1 0 0,0 1-1 0 0,1 0 0 0 0,4 1-54 0 0,14 4 122 0 0,1-1 0 0 0,0-1 1 0 0,20 0-123 0 0,-10-2-46 0 0,-13-1-64 0 0,0 1 0 0 0,1 1 0 0 0,19 5 110 0 0,-27-3-95 0 0,-9-3 70 0 0,0 0-1 0 0,0 0 1 0 0,-1 0-1 0 0,1-1 0 0 0,0 0 1 0 0,3-1 25 0 0,-1 1-12 0 0,0 0 0 0 0,1 0 1 0 0,-1 1-1 0 0,0 1 0 0 0,6 1 12 0 0,-7-1-23 0 0,1 0-1 0 0,0-1 0 0 0,0-1 0 0 0,-1 1 0 0 0,6-1 24 0 0,-9-1-1 0 0,0 1 0 0 0,-1 0 0 0 0,1 0 1 0 0,0 0-1 0 0,-1 0 0 0 0,1 1 0 0 0,3 2 1 0 0,15 4 49 0 0,-18-7-30 0 0,-1 1 0 0 0,0-1 0 0 0,-1 1 0 0 0,1 0 0 0 0,0 0 0 0 0,0 0 0 0 0,0 2-19 0 0,25 11 178 0 0,11 4 37 0 0,-33-15-189 0 0,-1-1-1 0 0,1 1 1 0 0,-1-1-1 0 0,1-1 0 0 0,0 1 1 0 0,1-1-26 0 0,1 1 34 0 0,0 0 1 0 0,0 0 0 0 0,0 1-1 0 0,7 4-34 0 0,25 10 12 0 0,-3 1-10 0 0,-31-15-2 0 0,-1-1 0 0 0,1 1 0 0 0,0-1 0 0 0,0 0 0 0 0,2-1 0 0 0,-6-1 0 0 0,0 0 0 0 0,-1 1 0 0 0,1-1 0 0 0,-1 0 0 0 0,1 1 0 0 0,-1-1 0 0 0,0 1 0 0 0,1 0 0 0 0,0 1 0 0 0,-1-1 0 0 0,0 0 0 0 0,0-1 0 0 0,1 1 0 0 0,-1-1 0 0 0,0 1 0 0 0,1-1 0 0 0,-1 0 0 0 0,1 0 0 0 0,1 1 0 0 0,61 25 56 0 0,-46-21-37 0 0,-1 0 1 0 0,0 1-1 0 0,0 1 1 0 0,0 1-1 0 0,-1 0 1 0 0,0 1 0 0 0,-1 1-1 0 0,0 0 1 0 0,8 8-20 0 0,42 31-15 0 0,13 7-9 0 0,4-2 24 0 0,-76-50 3 0 0,1 1 0 0 0,-1 1 0 0 0,0-1 0 0 0,2 5-3 0 0,12 9 4 0 0,-5-4-22 0 0,-1 0 0 0 0,-1 2 1 0 0,11 16 17 0 0,5 5-96 0 0,-9-6-189 0 0,-17-26 209 0 0,0 0 0 0 0,0 0 1 0 0,1-1-1 0 0,3 4 76 0 0,-5-5-22 0 0,1 0 1 0 0,-1 0 0 0 0,0 0 0 0 0,0 1-1 0 0,0-1 1 0 0,-1 1 0 0 0,2 4 21 0 0,9 20-70 0 0,24 59-167 0 0,-34-82 216 0 0,0 0 0 0 0,-1 0 0 0 0,0 0 0 0 0,1 6 21 0 0,-1-6-14 0 0,-1 0-1 0 0,1-1 1 0 0,1 1-1 0 0,-1-1 1 0 0,1 0-1 0 0,0 1 15 0 0,2 3-3 0 0,0 1 0 0 0,-1-1 1 0 0,0 1-1 0 0,-1 0 0 0 0,-1 0 0 0 0,0 1 0 0 0,0-1 1 0 0,-1 0-1 0 0,0 7 3 0 0,0-2 35 0 0,1 1 0 0 0,1 0 0 0 0,0-1 0 0 0,3 6-35 0 0,-3-9 59 0 0,0 0 1 0 0,-1 0 0 0 0,0 6-60 0 0,3 17 142 0 0,-1-16-46 0 0,1 0-1 0 0,0 0 1 0 0,3 3-96 0 0,-2-3 133 0 0,-1 1 0 0 0,-1 0 0 0 0,0 0 0 0 0,-2 3-133 0 0,2 14 99 0 0,2 20 646 0 0,-3 18-745 0 0,-9-4 198 0 0,5-65-161 0 0,0 0 0 0 0,0 0-1 0 0,0 0 1 0 0,-1 0 0 0 0,-2 4-37 0 0,-5 17 264 0 0,6-17-168 0 0,-1-1 0 0 0,0 1-1 0 0,-1-1 1 0 0,0 0-1 0 0,-4 5-95 0 0,3-3 91 0 0,0-1 0 0 0,0 1 0 0 0,1 0 0 0 0,0 2-91 0 0,-1 3 100 0 0,-2 0 0 0 0,1-1 1 0 0,-2 1-1 0 0,-2 0-100 0 0,-17 38 169 0 0,26-53-151 0 0,1 1 0 0 0,-1-1 0 0 0,0 0 0 0 0,1 1 0 0 0,-1-1 0 0 0,0 0 0 0 0,0 0 0 0 0,-1 0-18 0 0,1 0 28 0 0,0 0-1 0 0,0-1 0 0 0,0 1 0 0 0,1 0 0 0 0,-1 0 0 0 0,1 0 0 0 0,-1 0 0 0 0,1 0 0 0 0,0 0 0 0 0,-1 2-27 0 0,0 1 34 0 0,-1 0 0 0 0,1 0 0 0 0,-1-1 1 0 0,0 1-1 0 0,-1-1 0 0 0,1 0 0 0 0,-1 0 0 0 0,0 0 0 0 0,0 0 1 0 0,-2 2-35 0 0,-18 17 97 0 0,-24 24-92 0 0,18-19-2 0 0,25-24-1 0 0,1 0 0 0 0,-1-1 0 0 0,-1 1 1 0 0,1-1-1 0 0,-3 2-2 0 0,3-3 2 0 0,1 0 1 0 0,-1 1-1 0 0,1 0 1 0 0,0 0-1 0 0,0 0 1 0 0,0 0-1 0 0,1 1 0 0 0,-1-1 1 0 0,0 1-3 0 0,-2 3 18 0 0,0 0 1 0 0,-1-1-1 0 0,0 0 0 0 0,0-1 1 0 0,-1 1-1 0 0,-7 3-18 0 0,-20 15 71 0 0,31-21-57 0 0,0 0 0 0 0,0 0 0 0 0,-1 0 0 0 0,1-1 0 0 0,-5 2-14 0 0,-20 12 28 0 0,25-13-25 0 0,1-1 1 0 0,0 0-1 0 0,-1 0 1 0 0,0 0-1 0 0,1 0 1 0 0,-1-1 0 0 0,0 1-1 0 0,0-1 1 0 0,0 0-4 0 0,0 0 2 0 0,0 0 1 0 0,0 1 0 0 0,0-1-1 0 0,0 1 1 0 0,0 0 0 0 0,1 0-1 0 0,-1 0 1 0 0,1 0 0 0 0,-1 2-3 0 0,-8 4 3 0 0,0 0 1 0 0,-1 0 0 0 0,1-1 0 0 0,-2-1 0 0 0,1 0-1 0 0,-12 3-3 0 0,-29 14 122 0 0,34-11-14 0 0,17-10-88 0 0,1 0-1 0 0,-1 0 1 0 0,0 0-1 0 0,0-1 1 0 0,0 1-1 0 0,0-1 1 0 0,0 0-1 0 0,0 0 1 0 0,-1 0 0 0 0,0 0-20 0 0,-7 2 12 0 0,-1 1 0 0 0,1 0 0 0 0,0 1 0 0 0,1 0 0 0 0,-1 1 1 0 0,1 0-1 0 0,0 0 0 0 0,0 2-12 0 0,-33 18 20 0 0,27-18-9 0 0,1 2 1 0 0,-1 0 0 0 0,-11 11-12 0 0,23-18 5 0 0,0 0 0 0 0,0 0 0 0 0,-1 0 0 0 0,1-1 0 0 0,-1 0 0 0 0,1 0 0 0 0,-1 0 0 0 0,0 0 1 0 0,0-1-1 0 0,0 0 0 0 0,0 0 0 0 0,0 0-5 0 0,-12 2 11 0 0,-5 9 2 0 0,4-3 10 0 0,-72 21 366 0 0,58-15-239 0 0,0-1-99 0 0,-41 6-30 0 0,-7-2-27 0 0,52-15-68 0 0,1 1 0 0 0,0 2-1 0 0,0 0 1 0 0,0 2 0 0 0,-3 2 74 0 0,23-7-5 0 0,-1 0-1 0 0,1 0 1 0 0,0-1-1 0 0,-1 0 1 0 0,1-1-1 0 0,-1 0 1 0 0,0 0 5 0 0,5 0-1 0 0,-1 0 1 0 0,1 0 0 0 0,0 0 0 0 0,-1 0 0 0 0,1 0 0 0 0,0 1 0 0 0,-1 0 0 0 0,-23 9 2 0 0,2-7 14 0 0,0 1 0 0 0,0 2 0 0 0,-14 5-16 0 0,33-10-9 0 0,0 0-1 0 0,0-1 1 0 0,-1 1 0 0 0,1-1-1 0 0,0-1 1 0 0,0 1 0 0 0,-1-1-1 0 0,1 0 1 0 0,0-1 0 0 0,0 1-1 0 0,-3-2 10 0 0,-91-3-209 0 0,30 5 130 0 0,20 2-9 0 0,24-3 54 0 0,1 1 1 0 0,0 1-1 0 0,-16 2 34 0 0,15 2-40 0 0,10-3 48 0 0,-1 1 0 0 0,1-2 0 0 0,0 0-8 0 0,-11 0 3 0 0,18 0-3 0 0,0-1 0 0 0,0 0 0 0 0,1 0 0 0 0,-1-1 0 0 0,-5-1 0 0 0,-5-8 218 0 0,17 9-180 0 0,0-1 0 0 0,-1 1 0 0 0,1 0 1 0 0,0-1-1 0 0,-1 1 0 0 0,1 0 0 0 0,0 0 0 0 0,-1 1 0 0 0,-1-1-38 0 0,4 1 12 0 0,-1-1 1 0 0,1 1-1 0 0,-1 0 1 0 0,1 0-1 0 0,-1 0 1 0 0,1 1 0 0 0,-1-1-1 0 0,1 0 1 0 0,-1 0-1 0 0,1 0 1 0 0,-1 0-1 0 0,1 0 1 0 0,-1 1-1 0 0,1-1 1 0 0,-1 0-1 0 0,1 0 1 0 0,0 1-1 0 0,-1-1 1 0 0,1 0-1 0 0,-1 1 1 0 0,1-1 0 0 0,0 0-1 0 0,-1 1 1 0 0,1-1-1 0 0,0 0 1 0 0,-1 1-1 0 0,1-1 1 0 0,0 1-1 0 0,0-1 1 0 0,-1 1-1 0 0,1-1 1 0 0,0 1-1 0 0,0-1 1 0 0,0 1-1 0 0,0-1 1 0 0,0 1-1 0 0,0-1-12 0 0,-2 24-2128 0 0,2-24 1952 0 0,0 1-10152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26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3504 0 0,'0'0'416'0'0,"0"0"-1"0"0,0 0-3 0 0,0 0-12 0 0,5 2-82 0 0,0 0-257 0 0,-3 0 58 0 0,1-1 1 0 0,0 0-1 0 0,0 1 0 0 0,0-1 0 0 0,0 0 0 0 0,0 0 0 0 0,0-1 0 0 0,0 1 0 0 0,0-1 0 0 0,0 1 1 0 0,0-1-1 0 0,0 0 0 0 0,0 0 0 0 0,0-1 0 0 0,0 1-119 0 0,1-1 148 0 0,0 0 1 0 0,0 0-1 0 0,0 1 0 0 0,0 0 1 0 0,0-1-1 0 0,0 1 0 0 0,1 1-148 0 0,25-4 253 0 0,-25 2-196 0 0,1 1 0 0 0,-1-1 1 0 0,0 1-1 0 0,0 0 0 0 0,1 1 0 0 0,-1-1 1 0 0,0 1-1 0 0,1 0-57 0 0,20 2 67 0 0,95-7 73 0 0,-86 2-81 0 0,21 1 61 0 0,-48 1-104 0 0,-1 0-1 0 0,0 0 1 0 0,1-1 0 0 0,-1 0 0 0 0,5-1-16 0 0,-4 0 15 0 0,-1 1 0 0 0,1 0-1 0 0,0 1 1 0 0,-1-1 0 0 0,6 2-15 0 0,51-2 79 0 0,-3 0-69 0 0,-10-1 12 0 0,-41 1-17 0 0,1 0 0 0 0,-1 0 0 0 0,1 1 0 0 0,-1 1 0 0 0,2 0-5 0 0,27 3 43 0 0,0-1 0 0 0,8-1-43 0 0,-18-1 27 0 0,0 0 20 0 0,10 0 209 0 0,33-2-256 0 0,-59 0 36 0 0,-1 2 1 0 0,1-1-1 0 0,-1 2 1 0 0,1 0-1 0 0,0 1-36 0 0,3 0 47 0 0,1-1-1 0 0,-1 0 0 0 0,4-1-46 0 0,175 3 276 0 0,-143-6-254 0 0,-28 1 28 0 0,0 0-1 0 0,0 2 1 0 0,3 1-50 0 0,-3 0 25 0 0,0-2 1 0 0,0 0-1 0 0,0-2 1 0 0,2-1-26 0 0,6 0 84 0 0,0 2 1 0 0,1 0-85 0 0,6 3 157 0 0,-1-2 1 0 0,0-1 0 0 0,0-2-1 0 0,32-8-157 0 0,-58 9 74 0 0,0 1 0 0 0,-1 0-1 0 0,1 1 1 0 0,0 0 0 0 0,1 1-74 0 0,42-2 210 0 0,40-3 213 0 0,-57 1-220 0 0,0 1 1 0 0,36 4-204 0 0,36-2 85 0 0,-77-1-47 0 0,32 2-38 0 0,15-1 38 0 0,1 1-21 0 0,-60 1 9 0 0,0-2-1 0 0,0 0 1 0 0,0-1-1 0 0,-1-1 1 0 0,1 0 0 0 0,0-2-1 0 0,-1-1 1 0 0,0 0 0 0 0,5-3-26 0 0,-23 7 6 0 0,1 0 1 0 0,-1 1-1 0 0,1-1 1 0 0,-1 1-1 0 0,1-1 1 0 0,-1 1 0 0 0,1 0-1 0 0,0 0 1 0 0,-1 0-1 0 0,1 1 1 0 0,-1-1 0 0 0,1 1-1 0 0,0-1-6 0 0,2 1 25 0 0,-4-1-20 0 0,0 0 0 0 0,0 0-1 0 0,-1-1 1 0 0,1 1 0 0 0,0 0-1 0 0,0-1 1 0 0,0 1 0 0 0,-1-1-1 0 0,1 1 1 0 0,0-1 0 0 0,-1 1-1 0 0,1-1 1 0 0,0 0 0 0 0,-1 1 0 0 0,1-1-1 0 0,-1 0 1 0 0,1 1 0 0 0,-1-1-1 0 0,1 0 1 0 0,-1 0-5 0 0,4-3 38 0 0,-2 7 1 0 0,-5-11-1762 0 0,2 7-6995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27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1296 0 0,'-1'4'393'0'0,"-1"0"-1"0"0,0-1 1 0 0,1 1-1 0 0,0 0 1 0 0,0 0 0 0 0,0 0-1 0 0,1 0 1 0 0,-1 0-1 0 0,1 0 1 0 0,0 0-1 0 0,0 3-392 0 0,-9 10 26 0 0,8-11-34 0 0,1 0 1 0 0,0 0 0 0 0,1 0-1 0 0,0 0 1 0 0,0 0 0 0 0,0-1-1 0 0,0 1 1 0 0,1 0 0 0 0,0-1-1 0 0,0 1 1 0 0,1-1 0 0 0,0 1 7 0 0,-2-3 0 0 0,1 2 2 0 0,1 0 0 0 0,0 1 0 0 0,-1-2 0 0 0,2 1-1 0 0,-1 0 1 0 0,1-1 0 0 0,-1 1 0 0 0,1-1 0 0 0,4 3-2 0 0,-6-6 7 0 0,-1 1-1 0 0,1 0 1 0 0,0 0 0 0 0,-1 0-1 0 0,1-1 1 0 0,-1 1-1 0 0,0 1 1 0 0,1-1 0 0 0,-1 0-1 0 0,0 1-6 0 0,0-1 16 0 0,0 0 0 0 0,-1 0 0 0 0,1 0-1 0 0,0-1 1 0 0,0 1 0 0 0,1-1 0 0 0,-1 1 0 0 0,0-1-1 0 0,0 1 1 0 0,1-1 0 0 0,-1 1 0 0 0,1-1 0 0 0,-1 0 0 0 0,1 0-1 0 0,0 0 1 0 0,-1 0 0 0 0,1 0 0 0 0,0 0-16 0 0,-1 0 57 0 0,1 0 1 0 0,-1 0 0 0 0,0 0-1 0 0,0 1 1 0 0,0-1-1 0 0,0 0 1 0 0,0 1-1 0 0,0-1 1 0 0,-1 1-1 0 0,1-1 1 0 0,0 1 0 0 0,-1-1-1 0 0,1 1 1 0 0,-1-1-1 0 0,1 1 1 0 0,-1-1-1 0 0,0 1 1 0 0,0 0 0 0 0,0-1-1 0 0,0 1 1 0 0,0 0-1 0 0,0-1 1 0 0,0 2-58 0 0,0-1 73 0 0,0 1 0 0 0,0 0 1 0 0,-1-1-1 0 0,1 1 0 0 0,-1-1 1 0 0,1 1-1 0 0,-1 0 0 0 0,0-1 1 0 0,0 0-1 0 0,0 1 0 0 0,0-1 1 0 0,0 1-1 0 0,-1-1 0 0 0,1 0 1 0 0,-1 0-1 0 0,0 1-73 0 0,-1 0 50 0 0,0 1-1 0 0,0-1 1 0 0,0 1-1 0 0,1-1 1 0 0,-1 1-1 0 0,0 2-49 0 0,0-1 56 0 0,0 0-1 0 0,0 0 0 0 0,-1-1 0 0 0,1 1 0 0 0,-4 2-55 0 0,-19 15 98 0 0,18-16-62 0 0,0 0-1 0 0,1 0 0 0 0,-1 1 1 0 0,1 1-1 0 0,1-1 0 0 0,-1 1 1 0 0,-1 3-36 0 0,5-6 21 0 0,-1 1 1 0 0,-1-1 0 0 0,1 1-1 0 0,-1-1 1 0 0,-1 0-22 0 0,1 0 28 0 0,0 1 0 0 0,0-1 0 0 0,1 1 0 0 0,-1 0 0 0 0,-2 5-28 0 0,5-7 7 0 0,-1 0 0 0 0,1 0 1 0 0,-1 0-1 0 0,0 0 0 0 0,0-1 1 0 0,0 1-1 0 0,0-1 0 0 0,-1 0 1 0 0,1 0-1 0 0,-5 3-7 0 0,-3 5 143 0 0,10-10-238 0 0,0 0-1 0 0,0 0 0 0 0,1 0 0 0 0,-1-1 0 0 0,0 1 0 0 0,0 0 1 0 0,0 0-1 0 0,0-1 0 0 0,0 1 0 0 0,0 0 0 0 0,0-1 0 0 0,-1 1 0 0 0,1-1 96 0 0,0 1-6114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28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1800 0 0,'1'22'993'0'0,"-1"-20"-829"0"0,1 0 0 0 0,-1 0-1 0 0,1 0 1 0 0,0 0 0 0 0,0 0-1 0 0,0-1 1 0 0,0 1 0 0 0,0 0-1 0 0,0 0 1 0 0,0-1 0 0 0,0 1 0 0 0,1-1-1 0 0,-1 1-163 0 0,3 3 101 0 0,-1 0 0 0 0,0 0 0 0 0,0 1 0 0 0,0-1-1 0 0,-1 1 1 0 0,1 0 0 0 0,-1-1 0 0 0,-1 1 0 0 0,1 0 0 0 0,-1 0 0 0 0,0 0-1 0 0,-1 0 1 0 0,1 5-101 0 0,0 0 20 0 0,0-1 0 0 0,1 0 0 0 0,0 1 0 0 0,1-1-20 0 0,1 3 5 0 0,-1-1 0 0 0,-1 1 0 0 0,0 0 1 0 0,-1 0-1 0 0,-1 0 0 0 0,0 5-5 0 0,3 38 10 0 0,5-30-16 0 0,-7-23 50 0 0,0-1-1 0 0,0 0 0 0 0,-1 0 0 0 0,1 0 0 0 0,0 0 0 0 0,-1 1 0 0 0,1-1 0 0 0,-1 0 0 0 0,0 1 0 0 0,0-1 1 0 0,0 0-1 0 0,0 0 0 0 0,0 1 0 0 0,0-1 0 0 0,-1 0 0 0 0,1 1 0 0 0,-1-1 0 0 0,1 0 0 0 0,-1 0 1 0 0,0 0-1 0 0,0 1 0 0 0,0-1-43 0 0,-1 1 106 0 0,1-1 0 0 0,0 1 0 0 0,0 0 0 0 0,0 0 1 0 0,0 0-1 0 0,1 0 0 0 0,-1 0 0 0 0,1 0 0 0 0,0 1 1 0 0,-1-1-1 0 0,2 2-106 0 0,-3-4 403 0 0,-3-6-151 0 0,-3-8 73 0 0,2-4-70 0 0,1-1 1 0 0,0 1 0 0 0,2-1-1 0 0,0 0 1 0 0,1 0-1 0 0,0-1 1 0 0,2-12-256 0 0,-11-69 893 0 0,11 77-716 0 0,-1 18-116 0 0,1-1-1 0 0,0 1 1 0 0,0 0 0 0 0,0-1-1 0 0,1 1 1 0 0,-1 0 0 0 0,1 0-1 0 0,0-1 1 0 0,1 1 0 0 0,0 0-1 0 0,0 0 1 0 0,0 0 0 0 0,0 0-61 0 0,32-56 405 0 0,-31 55-376 0 0,1 0 0 0 0,0 1 0 0 0,0-1 0 0 0,1 1 0 0 0,-1 0 1 0 0,1 0-1 0 0,0 0 0 0 0,0 1 0 0 0,1 0 0 0 0,0 0 0 0 0,-1 0 0 0 0,2 1-29 0 0,19-2 147 0 0,-10 3-78 0 0,-13 3-48 0 0,0-1-1 0 0,0 0 1 0 0,-1 1-1 0 0,1-1 0 0 0,0 1 1 0 0,0 0-1 0 0,-1 0 1 0 0,1 0-1 0 0,-1 0 1 0 0,1 0-1 0 0,-1 1 1 0 0,1-1-1 0 0,-1 1 1 0 0,0 0-1 0 0,0-1 0 0 0,0 1 1 0 0,0 0-1 0 0,2 2-20 0 0,13 10 34 0 0,-13-12-26 0 0,-1 1 0 0 0,0 0 0 0 0,0 0 0 0 0,0 0 0 0 0,0 0 0 0 0,0 1 0 0 0,-1-1 0 0 0,1 1 0 0 0,-1-1 0 0 0,0 1 0 0 0,0 0 0 0 0,-1 0 0 0 0,1 0 0 0 0,-1 0 1 0 0,0 0-1 0 0,0 0 0 0 0,0 0 0 0 0,0 1 0 0 0,-1-1 0 0 0,0 0 0 0 0,0 4-8 0 0,0-6 1 0 0,0 1-1 0 0,0-1 1 0 0,0 1 0 0 0,0-1 0 0 0,-1 0-1 0 0,0 1 1 0 0,1-1 0 0 0,-1 1 0 0 0,0-1-1 0 0,0 0 1 0 0,0 0 0 0 0,0 0 0 0 0,0 0-1 0 0,-1 0 1 0 0,1 0 0 0 0,-1 0 0 0 0,1 0-1 0 0,-1 0 1 0 0,0 0 0 0 0,0-1 0 0 0,-2 2-1 0 0,-3 2 2 0 0,0-1 0 0 0,-1-1 0 0 0,1 1 0 0 0,-1-1 0 0 0,-7 2-2 0 0,-24 11 14 0 0,20-11 6 0 0,18-5-17 0 0,0 0 0 0 0,-1 0 0 0 0,1 0 0 0 0,0 0 1 0 0,0 1-1 0 0,0-1 0 0 0,0 0 0 0 0,-1 1 0 0 0,1-1 0 0 0,0 1 0 0 0,0-1 1 0 0,0 1-1 0 0,0 0 0 0 0,0-1 0 0 0,0 1 0 0 0,0 0 0 0 0,0 0-3 0 0,1-1-31 0 0,0 0-1 0 0,-1 1 0 0 0,1-1 0 0 0,-1 0 1 0 0,1 1-1 0 0,-1-1 0 0 0,1 0 1 0 0,-1 0-1 0 0,1 1 0 0 0,-1-1 1 0 0,1 0-1 0 0,-1 0 0 0 0,1 0 1 0 0,-1 0-1 0 0,1 0 0 0 0,-1 0 0 0 0,1 0 1 0 0,-1 0-1 0 0,1 0 0 0 0,-1 0 1 0 0,1 0-1 0 0,-1 0 0 0 0,0 0 32 0 0,-2 0-1007 0 0,3 0-8291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30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0 340 2400 0 0,'0'0'559'0'0,"0"0"-5"0"0,20 4 1246 0 0,-19 5-1491 0 0,-1-9-301 0 0,0 1 0 0 0,0-1 0 0 0,0 0 0 0 0,0 1 0 0 0,0-1 0 0 0,0 0 0 0 0,0 0 0 0 0,0 1 0 0 0,0-1 0 0 0,0 0 0 0 0,0 0 0 0 0,0 1 0 0 0,0-1 0 0 0,0 0 0 0 0,0 1 0 0 0,0-1 0 0 0,0 0 0 0 0,0 0 0 0 0,0 1 0 0 0,1-1 0 0 0,-1 0 0 0 0,0 0 0 0 0,0 0 0 0 0,0 1 0 0 0,0-1 0 0 0,1 0 0 0 0,-1 0 0 0 0,0 0 0 0 0,0 1 0 0 0,0-1 0 0 0,1 0 0 0 0,-1 0 0 0 0,0 0 0 0 0,0 0 0 0 0,1 0 0 0 0,-1 1 0 0 0,0-1 0 0 0,1 0 0 0 0,-1 0 0 0 0,0 0 0 0 0,0 0 0 0 0,1 0 0 0 0,-1 0 0 0 0,0 0 0 0 0,0 0 0 0 0,1 0 0 0 0,-1 0 0 0 0,0 0 0 0 0,1 0 0 0 0,-1 0 0 0 0,0-1 0 0 0,0 1 0 0 0,1 0 0 0 0,-1 0 0 0 0,0 0 0 0 0,0 0 0 0 0,1 0 0 0 0,-1 0 0 0 0,0-1 0 0 0,0 1 0 0 0,0 0 0 0 0,1 0-8 0 0,-1 0 4 0 0,0 0-1 0 0,1-1 1 0 0,-1 1-1 0 0,0 0 1 0 0,1 0-1 0 0,-1 0 1 0 0,0 0-1 0 0,0 0 1 0 0,1 0-1 0 0,-1 0 1 0 0,0 0-1 0 0,1 1 1 0 0,-1-1-1 0 0,0 0 1 0 0,1 0-1 0 0,-1 0 1 0 0,0 0-1 0 0,1 0 1 0 0,-1 0-1 0 0,0 1 1 0 0,0-1-1 0 0,1 0 1 0 0,-1 0-1 0 0,0 0 1 0 0,0 1-1 0 0,1-1 0 0 0,-1 0 1 0 0,0 0-1 0 0,0 1 1 0 0,0-1-1 0 0,0 0 1 0 0,1 0-1 0 0,-1 1 1 0 0,0-1-1 0 0,0 0-3 0 0,0 1 4 0 0,0-1-1 0 0,0 0 0 0 0,1 1 1 0 0,-1-1-1 0 0,0 0 0 0 0,0 0 1 0 0,0 1-1 0 0,1-1 1 0 0,-1 0-1 0 0,0 1 0 0 0,0-1 1 0 0,1 0-1 0 0,-1 0 0 0 0,0 0 1 0 0,1 1-1 0 0,-1-1 0 0 0,0 0 1 0 0,1 0-1 0 0,-1 0 0 0 0,0 0 1 0 0,1 0-1 0 0,-1 0 0 0 0,0 1 1 0 0,1-1-1 0 0,-1 0 1 0 0,0 0-1 0 0,1 0 0 0 0,-1 0 1 0 0,0 0-1 0 0,1 0 0 0 0,-1 0 1 0 0,0-1-1 0 0,1 1 0 0 0,-1 0 1 0 0,0 0-1 0 0,1 0 0 0 0,-1 0 1 0 0,0 0-1 0 0,1 0 0 0 0,-1-1 1 0 0,0 1-1 0 0,1 0-3 0 0,2-1 83 0 0,0-1 0 0 0,0 0 1 0 0,0 1-1 0 0,-1-1 0 0 0,1 0 0 0 0,0 0 0 0 0,-1-1 0 0 0,2 0-83 0 0,17-8 168 0 0,-4 3-26 0 0,-10 2 84 0 0,-2 1 1 0 0,1-1-1 0 0,0 0 1 0 0,-1 0-1 0 0,0 0 0 0 0,-1-1 1 0 0,4-6-227 0 0,13-17 787 0 0,8-19-66 0 0,-3 4-194 0 0,-22 37-361 0 0,0 0 0 0 0,0 0 0 0 0,1 1 0 0 0,0-1 1 0 0,0 1-1 0 0,1 0 0 0 0,0 1 0 0 0,3-4-166 0 0,-2 5 216 0 0,-6 4-182 0 0,1 1 0 0 0,-1-1 0 0 0,1 0 0 0 0,-1 0 0 0 0,1 0 0 0 0,-1-1 0 0 0,0 1 1 0 0,0 0-1 0 0,0 0 0 0 0,0-1 0 0 0,0 1 0 0 0,0-1 0 0 0,0 1 0 0 0,0-1 0 0 0,0 1 0 0 0,-1-1 0 0 0,1 1 0 0 0,0-2-34 0 0,-1 3 15 0 0,0-1 0 0 0,0 1 1 0 0,1 0-1 0 0,-1-1 0 0 0,0 1 0 0 0,0 0 0 0 0,1-1 0 0 0,-1 1 0 0 0,0 0 0 0 0,1-1 0 0 0,-1 1 0 0 0,1 0 0 0 0,-1 0 1 0 0,0-1-1 0 0,1 1 0 0 0,-1 0 0 0 0,1 0 0 0 0,-1 0 0 0 0,1 0 0 0 0,-1-1 0 0 0,0 1 0 0 0,1 0 0 0 0,-1 0 0 0 0,1 0-15 0 0,0 0 7 0 0,0 0 0 0 0,-1 0-1 0 0,1 0 1 0 0,0 0-1 0 0,0 0 1 0 0,-1-1-1 0 0,1 1 1 0 0,0 0-1 0 0,-1 0 1 0 0,1-1-1 0 0,0 1 1 0 0,-1 0 0 0 0,1-1-1 0 0,-1 1 1 0 0,1-1-1 0 0,-1 1 1 0 0,1-1-1 0 0,-1 1 1 0 0,1-1-1 0 0,-1 1 1 0 0,1-1 0 0 0,-1 0-1 0 0,1 1 1 0 0,-1-1-1 0 0,0 0 1 0 0,0 1-1 0 0,1-1 1 0 0,-1 0-1 0 0,0 1 1 0 0,0-1-7 0 0,0 0 36 0 0,0 1 1 0 0,1 0-30 0 0,0 0 0 0 0,-1 0 0 0 0,1-1-1 0 0,-1 1 1 0 0,1 0 0 0 0,0 0 0 0 0,-1-1 0 0 0,1 1-1 0 0,-1 0 1 0 0,1-1 0 0 0,-1 1 0 0 0,1-1-1 0 0,-1 1 1 0 0,1-1 0 0 0,-1 1 0 0 0,0-1 0 0 0,1 1-1 0 0,-1-1 1 0 0,0 1 0 0 0,1-1 0 0 0,-1 0 0 0 0,0 1-1 0 0,0-1 1 0 0,1 1 0 0 0,-1-1 0 0 0,0 0 0 0 0,0 1-1 0 0,0-1 1 0 0,0 0 0 0 0,0 1 0 0 0,0-1-1 0 0,0 0 1 0 0,0 0-7 0 0,0 1 20 0 0,32-16 158 0 0,-32 20-178 0 0,1-1 0 0 0,0 0 1 0 0,0 0-1 0 0,0 0 0 0 0,1 0 1 0 0,-1 0-1 0 0,1 0 0 0 0,-1-1 1 0 0,1 1-1 0 0,0-1 0 0 0,0 1 1 0 0,0-1-1 0 0,1 1 0 0 0,0 0 0 0 0,0 0-1 0 0,0 0 0 0 0,0 1 0 0 0,0 0 0 0 0,-1-1 0 0 0,1 1 0 0 0,-1 0 0 0 0,1 2 1 0 0,2 8-3 0 0,1-1-1 0 0,0 0 1 0 0,1 0 0 0 0,1 0-1 0 0,0-1 1 0 0,1 0 3 0 0,57 68-48 0 0,-66-80 48 0 0,45 46-28 0 0,-45-45 36 0 0,0-1 5 0 0,0 0-3 0 0,0 0-1 0 0,0 0 6 0 0,0 0 2 0 0,0 0 3 0 0,0 0-9 0 0,0 0-3 0 0,0 0 0 0 0,0 0 0 0 0,0 0 0 0 0,0 0 0 0 0,0 0 2 0 0,0 0 10 0 0,0 0-1792 0 0,0 0-7158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5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1496 0 0,'0'-10'-189'0'0,"-1"8"373"0"0,1 0-1 0 0,0 0 1 0 0,0 1 0 0 0,0-1-1 0 0,0 0 1 0 0,1 0-1 0 0,-1 0 1 0 0,0 0-1 0 0,1 1 1 0 0,-1-1 0 0 0,2-2-184 0 0,-1 4 81 0 0,0-1 0 0 0,-1 0 1 0 0,1 0-1 0 0,0 1 0 0 0,1-1 1 0 0,-1 0-1 0 0,0 1 0 0 0,0-1 1 0 0,0 1-1 0 0,0 0 0 0 0,0-1 1 0 0,0 1-1 0 0,1 0 0 0 0,-1 0 1 0 0,0 0-1 0 0,0-1 0 0 0,0 1 1 0 0,1 0-1 0 0,-1 1 0 0 0,0-1 1 0 0,0 0-82 0 0,115 0-1768 0 0,-98-2-579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5:31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43 3912 0 0,'1'-1'215'0'0,"1"0"0"0"0,-1 1 0 0 0,0-1 1 0 0,1 0-1 0 0,-1 0 0 0 0,0 1 0 0 0,0-1 0 0 0,0 0 1 0 0,0 0-1 0 0,0-1 0 0 0,0 1 0 0 0,0 0 0 0 0,0 0 1 0 0,0 0-1 0 0,-1-1 0 0 0,1 1 0 0 0,0 0 0 0 0,-1-1 1 0 0,1 1-1 0 0,-1 0 0 0 0,1-1 0 0 0,-1 1 0 0 0,0-1 1 0 0,0 1-1 0 0,1-2-215 0 0,-1 2 194 0 0,0 1-32 0 0,-1-4 175 0 0,1-2-95 0 0,-9 8-103 0 0,-54 49-117 0 0,28-23-17 0 0,28-22-3 0 0,0 0 1 0 0,1 1-1 0 0,0-1 1 0 0,-3 4-3 0 0,7-7-2 0 0,0 0 1 0 0,0 0-1 0 0,0 0 1 0 0,0 0 0 0 0,1 0-1 0 0,-1 0 1 0 0,1 0 0 0 0,0 0-1 0 0,0 0 1 0 0,0 1 0 0 0,0-1-1 0 0,1 1 1 0 0,-1 0 1 0 0,0 14-15 0 0,0-17 13 0 0,1-1-1 0 0,0 1 0 0 0,0 0 0 0 0,0 0 0 0 0,-1 0 0 0 0,1 0 1 0 0,0-1-1 0 0,0 1 0 0 0,0 0 0 0 0,1 0 0 0 0,-1 0 0 0 0,0 0 1 0 0,0 0-1 0 0,0-1 0 0 0,1 1 0 0 0,-1 0 0 0 0,1 0 3 0 0,0 0-1 0 0,0 0-1 0 0,0-1 0 0 0,0 1 1 0 0,0-1-1 0 0,1 1 0 0 0,-1-1 1 0 0,0 0-1 0 0,1 1 0 0 0,-1-1 1 0 0,0 0-1 0 0,1 0 0 0 0,-1 0 1 0 0,0 0-1 0 0,1 0 0 0 0,-1 0 1 0 0,1 0 1 0 0,5-1-11 0 0,1 0 0 0 0,0 0 0 0 0,-1 0 0 0 0,0-1 0 0 0,1-1 0 0 0,-1 1 0 0 0,0-1 0 0 0,0 0 0 0 0,0-1 0 0 0,-1 1 0 0 0,1-2 0 0 0,-1 1 0 0 0,0 0 0 0 0,0-1 0 0 0,0 0 0 0 0,2-4 11 0 0,39-38 529 0 0,-24 17 526 0 0,-23 30-1045 0 0,0-1-1 0 0,0 1 1 0 0,0 0 0 0 0,0-1 0 0 0,1 1 0 0 0,-1 0 0 0 0,0-1 0 0 0,0 1 0 0 0,1 0 0 0 0,-1 0-1 0 0,0-1 1 0 0,1 1 0 0 0,-1 0 0 0 0,0 0 0 0 0,1-1 0 0 0,-1 1 0 0 0,0 0 0 0 0,1 0 0 0 0,-1 0-1 0 0,0 0 1 0 0,1-1 0 0 0,-1 1 0 0 0,0 0 0 0 0,1 0 0 0 0,-1 0 0 0 0,1 0 0 0 0,-1 0 0 0 0,0 0-10 0 0,0 13 340 0 0,-21 97 189 0 0,17-71-411 0 0,1-1 0 0 0,1 1 0 0 0,2 0 0 0 0,3 12-118 0 0,-3-48 6 0 0,1 4 15 0 0,0 0 1 0 0,0 0 0 0 0,1 0-1 0 0,0 0 1 0 0,0-1 0 0 0,0 1-1 0 0,1 0 1 0 0,2 4-22 0 0,-4-9 9 0 0,1 1-1 0 0,-1-1 1 0 0,0 0-1 0 0,1 0 1 0 0,-1 1-1 0 0,1-1 1 0 0,0 0 0 0 0,0 0-1 0 0,0 0 1 0 0,0-1-1 0 0,0 1 1 0 0,0 0 0 0 0,0-1-1 0 0,1 1 1 0 0,-1-1-1 0 0,1 0 1 0 0,-1 0-1 0 0,1 0 1 0 0,-1 0 0 0 0,1 0-1 0 0,0-1 1 0 0,-1 1-1 0 0,3 0-8 0 0,17 0 11 0 0,-17-1-5 0 0,1 0 0 0 0,0 1 0 0 0,0-2 0 0 0,-1 1 0 0 0,1-1 0 0 0,0 0 1 0 0,1 0-7 0 0,9-3 34 0 0,-13 4-27 0 0,0 0 0 0 0,0-1-1 0 0,-1 0 1 0 0,1 1 0 0 0,0-1-1 0 0,-1 0 1 0 0,1 0 0 0 0,-1-1-1 0 0,1 1 1 0 0,-1 0 0 0 0,1-1-7 0 0,18-15 150 0 0,-1 0 1 0 0,15-18-151 0 0,-19 22 91 0 0,3-6 26 0 0,-18 18-113 0 0,0-1 1 0 0,0 1-1 0 0,1 0 1 0 0,-1-1-1 0 0,0 1 1 0 0,1 0 0 0 0,-1 0-1 0 0,0-1 1 0 0,1 1-1 0 0,-1 0 1 0 0,1 1-1 0 0,0-1 1 0 0,-1 0-1 0 0,1 0 1 0 0,0 1-1 0 0,0-1 1 0 0,-1 1-1 0 0,1-1-4 0 0,-2 1-34 0 0,1 1-1 0 0,-1-1 0 0 0,0 0 1 0 0,1 0-1 0 0,-1 0 1 0 0,0 0-1 0 0,1 0 1 0 0,-1 0-1 0 0,0 0 0 0 0,1 0 1 0 0,-1 0-1 0 0,0 0 1 0 0,1 0-1 0 0,-1-1 0 0 0,0 1 1 0 0,1 0-1 0 0,-1 0 1 0 0,0 0-1 0 0,1 0 1 0 0,-1 0-1 0 0,0-1 0 0 0,0 1 1 0 0,1 0-1 0 0,-1 0 1 0 0,0 0-1 0 0,0-1 0 0 0,1 1 1 0 0,-1 0-1 0 0,0 0 1 0 0,0-1-1 0 0,0 1 1 0 0,0 0-1 0 0,1-1 0 0 0,-1 1 1 0 0,0 0-1 0 0,0-1 1 0 0,0 1-1 0 0,0 0 0 0 0,0 0 1 0 0,0-1-1 0 0,0 1 1 0 0,0 0-1 0 0,0-1 1 0 0,0 1-1 0 0,0 0 0 0 0,0-1 1 0 0,0 1-1 0 0,0 0 1 0 0,0-1 34 0 0,0 1-9116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1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1 428 2904 0 0,'0'0'281'0'0,"0"0"5"0"0,0 0-5 0 0,0 0 8 0 0,0 0 38 0 0,0 0 8 0 0,0 0-5 0 0,0 0 25 0 0,0 0 82 0 0,0 0 27 0 0,0 0 5 0 0,0 0-17 0 0,0 0-53 0 0,0 0-8 0 0,0 0 1 0 0,0 0-55 0 0,0 0-217 0 0,0 0-51 0 0,0 0-2 0 0,0 0 28 0 0,0 0 97 0 0,0 0 24 0 0,0 0 0 0 0,0 0-14 0 0,0 0-51 0 0,0 0-8 0 0,0 0 1 0 0,0 0 8 0 0,0 0 30 0 0,0 0 5 0 0,0 0 4 0 0,5-8-2 0 0,12-20 173 0 0,0-1 0 0 0,7-20-362 0 0,-20 42 68 0 0,-1 0-1 0 0,2 0 1 0 0,-1 1 0 0 0,1-1-1 0 0,4-4-67 0 0,-4 6 44 0 0,-1 0 0 0 0,0 0-1 0 0,-1 0 1 0 0,1 0 0 0 0,-1-1 0 0 0,0 1-1 0 0,-1-1 1 0 0,3-5-44 0 0,-1-3 62 0 0,1 1 0 0 0,0 0-1 0 0,1 0 1 0 0,1 0 0 0 0,0 1 0 0 0,0 0 0 0 0,2 1 0 0 0,1-3-62 0 0,29-45 505 0 0,-33 49-461 0 0,-5 9-33 0 0,0-1 1 0 0,-1 1-1 0 0,1-1 0 0 0,0 1 0 0 0,0-1 0 0 0,0 1 0 0 0,0 0 1 0 0,0-1-1 0 0,1 1 0 0 0,-1 0 0 0 0,0 0 0 0 0,0 0 1 0 0,1 0-1 0 0,-1 0 0 0 0,1 0 0 0 0,-1 0 0 0 0,1 0 1 0 0,-1 1-1 0 0,1-1 0 0 0,0 0 0 0 0,-1 1 0 0 0,1-1 1 0 0,0 1-1 0 0,-1 0 0 0 0,1 0-11 0 0,6-3 192 0 0,-8 3-186 0 0,1-1 1 0 0,-1 1-1 0 0,1 0 0 0 0,-1-1 1 0 0,1 1-1 0 0,-1 0 0 0 0,1-1 0 0 0,-1 1 1 0 0,1 0-1 0 0,0 0 0 0 0,-1 0 1 0 0,1-1-1 0 0,-1 1 0 0 0,1 0 1 0 0,0 0-1 0 0,-1 0 0 0 0,1 0 0 0 0,-1 0 1 0 0,1 0-1 0 0,0 0 0 0 0,-1 0 1 0 0,1 0-1 0 0,-1 1 0 0 0,1-1 1 0 0,-1 0-1 0 0,1 0 0 0 0,0 0 1 0 0,-1 1-1 0 0,1-1 0 0 0,-1 0 0 0 0,1 1 1 0 0,-1-1-1 0 0,1 0 0 0 0,-1 1 1 0 0,0-1-1 0 0,1 1 0 0 0,-1-1-6 0 0,7 10 14 0 0,-2 1 0 0 0,0-1 0 0 0,0 1 0 0 0,-1 0 0 0 0,0 0 0 0 0,-1 1 0 0 0,2 10-14 0 0,17 85 0 0 0,-17-80 0 0 0,-3-22 0 0 0,-1 0 0 0 0,0 1 0 0 0,0 0 0 0 0,-1-1 0 0 0,1 1 0 0 0,-1-1 0 0 0,0 1 0 0 0,-1 5 0 0 0,1-9 0 0 0,0 1 0 0 0,0-1 0 0 0,0 0 0 0 0,0 1 0 0 0,1-1 0 0 0,-1 1 0 0 0,1-1 0 0 0,-1 0 0 0 0,1 1 0 0 0,0-1 0 0 0,0 0 0 0 0,5 23 0 0 0,-6 51-1814 0 0,0-75-7252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2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4720 0 0,'1'0'30'0'0,"0"0"0"0"0,-1 0 1 0 0,1 0-1 0 0,0 0 0 0 0,-1 0 0 0 0,1 0 1 0 0,-1 1-1 0 0,1-1 0 0 0,0 0 0 0 0,-1 0 1 0 0,1 1-1 0 0,0-1 0 0 0,-1 0 1 0 0,1 1-1 0 0,-1-1 0 0 0,1 0 0 0 0,-1 1 1 0 0,1-1-1 0 0,-1 1 0 0 0,1-1 0 0 0,-1 1 1 0 0,0-1-1 0 0,1 1 0 0 0,-1-1 0 0 0,0 1 1 0 0,1 0-1 0 0,-1-1 0 0 0,0 1 0 0 0,1 0-30 0 0,-1-1 15 0 0,0 1 0 0 0,0-1-1 0 0,1 1 1 0 0,-1 0 0 0 0,0-1-1 0 0,1 1 1 0 0,-1-1-1 0 0,1 1 1 0 0,-1 0 0 0 0,1-1-1 0 0,-1 0 1 0 0,1 1-1 0 0,-1-1 1 0 0,1 1 0 0 0,-1-1-1 0 0,1 1 1 0 0,-1-1-1 0 0,1 0 1 0 0,0 0 0 0 0,-1 1-1 0 0,1-1 1 0 0,0 0-1 0 0,-1 0 1 0 0,1 0 0 0 0,0 0-1 0 0,-1 1 1 0 0,1-1 0 0 0,0 0-1 0 0,0 0-14 0 0,14-1 208 0 0,1 0-1 0 0,0-1 1 0 0,4-1-208 0 0,19-6 772 0 0,19-8-772 0 0,-28 8 359 0 0,2 0 0 0 0,29-3-359 0 0,-46 11-1 0 0,-11 1-105 0 0,1-1-1 0 0,0 1 0 0 0,-1-1 0 0 0,1 0 1 0 0,-1 0-1 0 0,1-1 0 0 0,2-1 107 0 0,-6 3-5282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2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0 4616 0 0,'0'1'593'0'0,"2"3"-393"0"0,1 1-16 0 0,-2 0-1 0 0,1 0 1 0 0,-1 0-1 0 0,1 0 1 0 0,-2 0-1 0 0,1 0 1 0 0,0 0-1 0 0,-1 1 1 0 0,0-1-1 0 0,0 0 1 0 0,-1 1-184 0 0,-10 62 475 0 0,7-50-438 0 0,1-1 0 0 0,-1 18-37 0 0,4-7 59 0 0,1-16-24 0 0,-1-1 1 0 0,-1 1-1 0 0,0 0 1 0 0,-1-1-1 0 0,-1 3-35 0 0,-3 21 178 0 0,5-29-127 0 0,0 1-1 0 0,-1-1 0 0 0,1 1 1 0 0,-1-1-1 0 0,0 0 0 0 0,-1 1 1 0 0,-1 1-51 0 0,1 2 179 0 0,-1 0 1 0 0,2 1 0 0 0,-1-1-1 0 0,1 1 1 0 0,1 0 0 0 0,0-1-1 0 0,0 1 1 0 0,1 0 0 0 0,2 8-180 0 0,-2 0 445 0 0,0-14-101 0 0,0-5-8310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3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 5416 0 0,'-4'4'1024'0'0,"2"12"-332"0"0,1-2-559 0 0,-2-8-115 0 0,0-1-1 0 0,0 1 1 0 0,0-1 0 0 0,-1 0-1 0 0,0 0 1 0 0,0 0 0 0 0,0-1-1 0 0,-1 1 1 0 0,1-1-1 0 0,-1 0 1 0 0,0-1 0 0 0,-3 3-18 0 0,-12 10-4 0 0,5-4 6 0 0,0-2 1 0 0,-1 0-1 0 0,-12 6-2 0 0,25-13 29 0 0,-1 1 1 0 0,1 0-1 0 0,0 0 0 0 0,0 0 1 0 0,0 0-1 0 0,0 0 1 0 0,1 0-1 0 0,-1 1 0 0 0,1-1 1 0 0,0 2-30 0 0,-7 12 131 0 0,6-14-28 0 0,1 1 0 0 0,0 0 0 0 0,1-1 0 0 0,-1 1 0 0 0,1 0 0 0 0,0 0 0 0 0,0-1-1 0 0,0 2-102 0 0,1-4 26 0 0,-1-1-1 0 0,1 0 0 0 0,0 1 0 0 0,0-1 0 0 0,0 1 0 0 0,0-1 0 0 0,0 1 0 0 0,0-1 0 0 0,0 1 1 0 0,0-1-1 0 0,1 1 0 0 0,-1-1 0 0 0,0 1 0 0 0,1-1 0 0 0,-1 0 0 0 0,1 1 0 0 0,0-1 0 0 0,-1 0 1 0 0,1 1-1 0 0,0-1 0 0 0,0 0 0 0 0,0 0 0 0 0,0 0 0 0 0,0 0 0 0 0,0 0 0 0 0,0 0 0 0 0,1 1-25 0 0,25 15 126 0 0,-23-13-88 0 0,0-1 1 0 0,0 0-1 0 0,1 0 1 0 0,-1 0-1 0 0,1-1 1 0 0,0 0-1 0 0,0 1-38 0 0,48 17 307 0 0,-34-12-17 0 0,0-1 0 0 0,1 0 0 0 0,6 0-290 0 0,-15-4 85 0 0,22 2 213 0 0,8 0-1409 0 0,-41-5-6219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3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0 405 7024 0 0,'1'-10'149'0'0,"0"-1"-1"0"0,1 1 1 0 0,1 0 0 0 0,-1 0 0 0 0,2 0 0 0 0,-1 1 0 0 0,1-1-1 0 0,1 1 1 0 0,0 0 0 0 0,0 0 0 0 0,2-2-149 0 0,22-46 628 0 0,-26 50-599 0 0,-1 0 0 0 0,2 1 0 0 0,-1-1 0 0 0,1 1 0 0 0,0 0 0 0 0,0 0 0 0 0,0 1 0 0 0,5-5-29 0 0,-4 3 78 0 0,0 1-1 0 0,-1-1 1 0 0,0 0-1 0 0,0 0 1 0 0,-1 0-1 0 0,0 0 1 0 0,1-6-78 0 0,-1 5 89 0 0,0 0 0 0 0,1 0 1 0 0,0 0-1 0 0,0 1 0 0 0,1 0 1 0 0,0-1-90 0 0,8-4 217 0 0,-12 11-188 0 0,1 0 0 0 0,-1 0 1 0 0,0-1-1 0 0,0 1 0 0 0,1 0 0 0 0,-1 0 0 0 0,0-1 0 0 0,0 1 0 0 0,0-1 0 0 0,0 1 1 0 0,-1 0-1 0 0,1-1 0 0 0,0 0 0 0 0,0 0-29 0 0,-1 1 14 0 0,0 1 0 0 0,0-1 0 0 0,0 0 0 0 0,0 0 0 0 0,0 1-1 0 0,1-1 1 0 0,-1 0 0 0 0,0 1 0 0 0,1-1 0 0 0,-1 0 0 0 0,0 1 0 0 0,1-1 0 0 0,-1 1 0 0 0,0-1 0 0 0,1 1-1 0 0,-1-1 1 0 0,1 0 0 0 0,0 1 0 0 0,-1 0 0 0 0,1-1 0 0 0,-1 1 0 0 0,1-1 0 0 0,0 1 0 0 0,-1 0 0 0 0,1-1 0 0 0,0 1-1 0 0,-1 0 1 0 0,1 0 0 0 0,0-1 0 0 0,-1 1 0 0 0,1 0 0 0 0,0 0 0 0 0,-1 0 0 0 0,1 0 0 0 0,0 0-14 0 0,0 0 72 0 0,-1 0-3 0 0,0 0-9 0 0,0 0 0 0 0,9-5 144 0 0,-8 6-191 0 0,0-1 1 0 0,0 1 0 0 0,0 0-1 0 0,0 0 1 0 0,-1 0-1 0 0,1 0 1 0 0,0 0-1 0 0,-1 0 1 0 0,1 1-1 0 0,0-1 1 0 0,-1 0-1 0 0,1 0 1 0 0,-1 0-1 0 0,0 1 1 0 0,1-1-1 0 0,-1 0 1 0 0,0 0-1 0 0,0 1 1 0 0,0-1-1 0 0,0 0 1 0 0,0 0-1 0 0,0 1 1 0 0,0-1-1 0 0,0 1-13 0 0,3 18 67 0 0,6-5-49 0 0,-7-13-15 0 0,0 0 1 0 0,0 1 0 0 0,-1-1-1 0 0,1 1 1 0 0,-1 0-1 0 0,0 0 1 0 0,0 0 0 0 0,0-1-1 0 0,0 2-3 0 0,3 14 23 0 0,0 4 25 0 0,2 0 0 0 0,2 6-48 0 0,34 100 196 0 0,-40-109-128 0 0,-2-18-63 0 0,0 0 1 0 0,0 1 0 0 0,0-1 0 0 0,0 0 0 0 0,0 0 0 0 0,0 0-1 0 0,0 0 1 0 0,0 0 0 0 0,1 1 0 0 0,-1-1 0 0 0,1 0 0 0 0,-1 0-1 0 0,0 0 1 0 0,1 0 0 0 0,0 0 0 0 0,-1 0 0 0 0,1 0 0 0 0,-1 0-1 0 0,1 0 1 0 0,0-1 0 0 0,0 1 0 0 0,0 1-6 0 0,0-2 7 0 0,-1 1 0 0 0,1 0 0 0 0,-1-1 0 0 0,1 1 0 0 0,-1 0 0 0 0,0 0 0 0 0,1 0 0 0 0,-1 0 0 0 0,0-1 0 0 0,0 1 0 0 0,0 0 0 0 0,0 0 0 0 0,1 0 0 0 0,-1 0 0 0 0,0 0 0 0 0,-1 0 0 0 0,1-1 0 0 0,0 1 0 0 0,0 0 0 0 0,0 0 0 0 0,0 0 0 0 0,-1 0-7 0 0,1 0 12 0 0,0 0 0 0 0,-1 0 0 0 0,1-1 0 0 0,0 1 0 0 0,0 0 0 0 0,0 0 1 0 0,0 0-1 0 0,0-1 0 0 0,0 1 0 0 0,0 0 0 0 0,0 0 0 0 0,0 0 0 0 0,0 0 0 0 0,1-1 0 0 0,-1 1 0 0 0,0 0 0 0 0,0 0 0 0 0,1-1 0 0 0,-1 1 1 0 0,0 0-1 0 0,1 0 0 0 0,-1-1 0 0 0,1 1 0 0 0,-1 0 0 0 0,1-1-12 0 0,2 2-123 0 0,2 1 682 0 0,-7-2-2312 0 0,2-1-7019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3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4816 0 0,'2'1'102'0'0,"1"1"-1"0"0,-1-1 1 0 0,1 1 0 0 0,-1-1-1 0 0,1 0 1 0 0,0 0-1 0 0,-1 0 1 0 0,1 0 0 0 0,0 0-1 0 0,0-1 1 0 0,-1 1 0 0 0,1-1-1 0 0,0 0 1 0 0,0 1 0 0 0,0-1-1 0 0,0-1-101 0 0,20 9 599 0 0,6-10-810 0 0,0-1-1 0 0,-1-1 1 0 0,1-1 0 0 0,26-10 211 0 0,-26 7-4428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4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7832 0 0,'0'0'102'0'0,"0"0"-4"0"0,3 24 832 0 0,-2-22-889 0 0,0 0 1 0 0,0 0-1 0 0,-1 0 0 0 0,1 1 0 0 0,0-1 0 0 0,-1 0 0 0 0,1 1 0 0 0,-1-1 0 0 0,0 0 0 0 0,1 1 0 0 0,-1-1 0 0 0,0 0 0 0 0,-1 1 1 0 0,1-1-1 0 0,0 0 0 0 0,-1 1-41 0 0,1 30 28 0 0,6 4 331 0 0,-2-1 0 0 0,0 32-359 0 0,5-3 523 0 0,-8-50-302 0 0,1 1 1 0 0,0-1-1 0 0,0 0-221 0 0,1-1 301 0 0,-1 1 1 0 0,-1 0-1 0 0,0 0-301 0 0,-1 13 20 0 0,0-28-8937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5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1 331 6928 0 0,'1'-7'315'0'0,"0"-1"0"0"0,1 1 0 0 0,0 0 0 0 0,0 0 0 0 0,1 0 0 0 0,0 0 0 0 0,0 1 0 0 0,0-1 0 0 0,4-5-315 0 0,13-29 1330 0 0,4-53-366 0 0,-18 63-752 0 0,-6 28-184 0 0,1-1 0 0 0,-1 0 1 0 0,1 0-1 0 0,0 1 0 0 0,0-1 0 0 0,0 0 1 0 0,1 1-1 0 0,-1-1 0 0 0,1 1 0 0 0,0-1 1 0 0,2-2-29 0 0,-3 4 33 0 0,1 0 0 0 0,-1 0 0 0 0,0 0 1 0 0,1 0-1 0 0,-1 0 0 0 0,0 0 0 0 0,0 0 1 0 0,-1-1-1 0 0,1 1 0 0 0,0 0 0 0 0,-1-1 1 0 0,1 1-1 0 0,-1 0 0 0 0,0-1 0 0 0,0 0-33 0 0,2 2 320 0 0,-1 1-283 0 0,-1 0 1 0 0,0 0-1 0 0,1 0 1 0 0,-1-1-1 0 0,0 1 1 0 0,1 0-1 0 0,-1 0 1 0 0,1 0-1 0 0,-1 0 0 0 0,0 0 1 0 0,1 0-1 0 0,-1 0 1 0 0,1 0-1 0 0,-1 0 1 0 0,1 0-1 0 0,-1 0 1 0 0,0 0-1 0 0,1 0 1 0 0,-1 0-1 0 0,1 0 1 0 0,-1 1-1 0 0,0-1 1 0 0,1 0-1 0 0,-1 0 1 0 0,0 0-1 0 0,1 1 1 0 0,-1-1-1 0 0,0 0 1 0 0,1 0-1 0 0,-1 1 1 0 0,0-1-1 0 0,1 0 1 0 0,-1 1-1 0 0,0-1 1 0 0,0 0-1 0 0,1 1 1 0 0,-1-1-1 0 0,0 0-37 0 0,1 5 38 0 0,-1-1-1 0 0,2 1 1 0 0,-1-1 0 0 0,0 0-1 0 0,1 1 1 0 0,0-1 0 0 0,-1 0-1 0 0,2 0 1 0 0,-1 0 0 0 0,0-1-1 0 0,1 1 1 0 0,0 0-1 0 0,1 0-37 0 0,0 2 4 0 0,1 0 1 0 0,-1 1-1 0 0,-1-1 0 0 0,4 7-4 0 0,-4-3 6 0 0,1-1 0 0 0,0 0 1 0 0,0-1-1 0 0,1 1 1 0 0,0-1-1 0 0,1 0 0 0 0,0 0 1 0 0,0 0-1 0 0,1-1 1 0 0,4 4-7 0 0,23 29 0 0 0,7-4-55 0 0,-32-27 33 0 0,0-1 0 0 0,1 0 0 0 0,-1 0 0 0 0,9 4 22 0 0,-15-11 5 0 0,0 1-1 0 0,0 0 1 0 0,0-1 0 0 0,0 0-1 0 0,0 0 1 0 0,1 0 0 0 0,-1 0-1 0 0,1 0 1 0 0,-1 0 0 0 0,1-1-5 0 0,-3 0 9 0 0,-1 0 12 0 0,0 0 29 0 0,0 0 4 0 0,0 0-2 0 0,0 0 10 0 0,0 0 3 0 0,0 0 6 0 0,-1-74 754 0 0,2-76-99 0 0,0 145-702 0 0,-1 0-1 0 0,1 1 0 0 0,0-1 0 0 0,1 1 0 0 0,-1-1 0 0 0,1 1 1 0 0,0 0-1 0 0,0-1 0 0 0,0 1 0 0 0,0 0 0 0 0,4-3-23 0 0,1 1 160 0 0,-6 5-153 0 0,-1 1 0 0 0,1 0 0 0 0,-1 0 0 0 0,1-1 0 0 0,-1 1 0 0 0,1-1 0 0 0,-1 1 0 0 0,1 0 0 0 0,-1-1 0 0 0,1 1 0 0 0,-1-1 0 0 0,0 1 0 0 0,1-1 0 0 0,-1 1 0 0 0,0-1 0 0 0,0 1 0 0 0,1-1 0 0 0,-1 0 0 0 0,0 1 0 0 0,0-1 0 0 0,0 1-1 0 0,0-1-6 0 0,1-1 16 0 0,0 1 0 0 0,0 0-1 0 0,0-1 1 0 0,0 1 0 0 0,0 0-1 0 0,0 0 1 0 0,0 0 0 0 0,0 0-1 0 0,1 0 1 0 0,-1 0-1 0 0,0 0 1 0 0,0 0 0 0 0,1 1-1 0 0,-1-1 1 0 0,1 0 0 0 0,-1 1-1 0 0,1-1 1 0 0,-1 1-1 0 0,1-1 1 0 0,-1 1 0 0 0,1 0-1 0 0,0 0-15 0 0,16-6-20 0 0,8-5-2275 0 0,-23 10-9021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5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0,'5'5'33'0'0,"21"23"856"0"0,-22-24-743 0 0,-1 0 0 0 0,1 0-1 0 0,-1 0 1 0 0,0 1 0 0 0,-1 0 0 0 0,1-1 0 0 0,-1 1 0 0 0,0 0-1 0 0,1 3-145 0 0,-1-2 17 0 0,0 0-1 0 0,1 0 1 0 0,0 0-1 0 0,0 0 0 0 0,3 3-16 0 0,11 22 141 0 0,-11-15 6 0 0,-1 0-1 0 0,0 0 1 0 0,2 12-147 0 0,12 44 368 0 0,-18-59-243 0 0,2-1 1 0 0,0 0-1 0 0,0 0 0 0 0,1 0 1 0 0,0 0-1 0 0,1-1 0 0 0,5 8-125 0 0,15 9 1064 0 0,-23-28-930 0 0,0 0-1 0 0,1 0 1 0 0,-1 0-1 0 0,0 0 1 0 0,0 0-1 0 0,0 0 1 0 0,0 0-1 0 0,0-1 1 0 0,0 1-1 0 0,0-1 1 0 0,0 0-1 0 0,0 1 1 0 0,-1-1-1 0 0,1 0 1 0 0,1-1-134 0 0,-2-2 86 0 0,1 0 1 0 0,0 0 0 0 0,-1-1-1 0 0,2 1 1 0 0,-1 1-1 0 0,0-1 1 0 0,1-1-87 0 0,14-26 397 0 0,2-16-49 0 0,-13 35-216 0 0,-1 0-1 0 0,0 0 1 0 0,-1-1-1 0 0,1-3-131 0 0,0-2 89 0 0,1 0-1 0 0,0 1 1 0 0,1 0 0 0 0,3-4-89 0 0,-6 13 100 0 0,-4 7-81 0 0,1-1 1 0 0,-1 1-1 0 0,1 0 0 0 0,-1 0 0 0 0,1-1 1 0 0,0 1-1 0 0,-1 0 0 0 0,1 0 1 0 0,0 0-1 0 0,0 0 0 0 0,0 0 1 0 0,0 0-1 0 0,0 0 0 0 0,1-1-19 0 0,-2 2 8 0 0,1 0-1 0 0,-1 0 1 0 0,0 0-1 0 0,0-1 0 0 0,1 1 1 0 0,-1 0-1 0 0,0-1 0 0 0,0 1 1 0 0,0 0-1 0 0,1-1 1 0 0,-1 1-1 0 0,0 0 0 0 0,0-1 1 0 0,0 1-1 0 0,0 0 0 0 0,1-1 1 0 0,-1 1-1 0 0,0 0 1 0 0,0-1-1 0 0,0 1 0 0 0,0 0 1 0 0,0-1-1 0 0,0 1 0 0 0,0-1 1 0 0,0 1-1 0 0,0 0 1 0 0,0-1-1 0 0,-1 1-7 0 0,1-1-91 0 0,0 1 0 0 0,0 0 0 0 0,0-1 0 0 0,0 1 0 0 0,0 0 0 0 0,0-1 0 0 0,0 1 0 0 0,0 0 0 0 0,0 0 0 0 0,0-1 0 0 0,0 1 1 0 0,0 0-1 0 0,0-1 0 0 0,0 1 0 0 0,0 0 0 0 0,1-1 0 0 0,-1 1 0 0 0,0 0 0 0 0,0 0 0 0 0,0-1 0 0 0,0 1 0 0 0,0 0 0 0 0,1 0 0 0 0,-1-1 0 0 0,0 1 0 0 0,0 0 0 0 0,1-1 91 0 0,-1 1-11146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6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91 1104 0 0,'0'0'13'0'0,"0"-4"103"0"0,0 1 0 0 0,0-1 0 0 0,0 1 0 0 0,-1 0 0 0 0,1 0 0 0 0,-1-1 0 0 0,0 1 0 0 0,0 0 0 0 0,0 0 0 0 0,0 0 0 0 0,-1-1 0 0 0,1 2 0 0 0,-1-1 0 0 0,0 0 0 0 0,-1-2-116 0 0,0 3 142 0 0,1-1 0 0 0,-1 0 0 0 0,1 0 0 0 0,-1 0-1 0 0,1 0 1 0 0,0 0 0 0 0,0-1 0 0 0,-1-2-142 0 0,2 5 113 0 0,0 0 0 0 0,0 1 0 0 0,0-1 0 0 0,0 0 0 0 0,0 1 0 0 0,0-1 0 0 0,0 1 0 0 0,0-1 0 0 0,0 1 0 0 0,0 0 0 0 0,0-1 0 0 0,0 1 0 0 0,0 0 0 0 0,0 0 0 0 0,0 0 0 0 0,-1 0 0 0 0,1 0 0 0 0,0 0 0 0 0,0 0 0 0 0,0 0 0 0 0,0 0 0 0 0,-1 1-113 0 0,-31 26 862 0 0,11-8-692 0 0,16-14-144 0 0,1-1 0 0 0,0 1-1 0 0,0 1 1 0 0,1-1 0 0 0,-1 1 0 0 0,1-1-1 0 0,0 1 1 0 0,1 0 0 0 0,-3 7-26 0 0,-4 9 29 0 0,1 1 0 0 0,0 6-29 0 0,0-1 17 0 0,6-18-13 0 0,1 1 1 0 0,0 0-1 0 0,0 0 0 0 0,2 0 0 0 0,-1-1 1 0 0,1 2-5 0 0,-2 32 133 0 0,0-20-16 0 0,1-1 1 0 0,1 0 0 0 0,1 0 0 0 0,2 9-118 0 0,-2-17-6 0 0,1-6 19 0 0,0 1 0 0 0,0 0-1 0 0,1-1 1 0 0,1 1 0 0 0,0-1 0 0 0,0 0-1 0 0,1 1-12 0 0,11 24 76 0 0,-14-26-59 0 0,19 40 39 0 0,-19-45-52 0 0,0 1 1 0 0,0 0 0 0 0,0-1 0 0 0,1 0-1 0 0,-1 1 1 0 0,1-1 0 0 0,0 0 0 0 0,0 0 0 0 0,0-1-1 0 0,2 3-4 0 0,17 13 28 0 0,-20-15-18 0 0,-1-1 0 0 0,1 0-1 0 0,0 0 1 0 0,0 0 0 0 0,0-1 0 0 0,1 1-1 0 0,-1 0 1 0 0,0-1 0 0 0,1 1 0 0 0,-1-1 0 0 0,1 0-1 0 0,-1 0 1 0 0,1 0 0 0 0,0 0 0 0 0,-1 0-1 0 0,4 0-9 0 0,1-3 85 0 0,0 0-1 0 0,0 0 0 0 0,-1-1 0 0 0,1 1 0 0 0,0-1 0 0 0,-1-1 0 0 0,0 1 0 0 0,0-1 1 0 0,0 0-1 0 0,1-2-84 0 0,5-2 73 0 0,-5 3-155 0 0,0 0 0 0 0,0-1 1 0 0,-1 1-1 0 0,0-2 0 0 0,0 1 0 0 0,0-1 0 0 0,-1 0 0 0 0,0 0 0 0 0,0 0 1 0 0,-1-1-1 0 0,0 0 0 0 0,0 1 0 0 0,2-8 82 0 0,-5 11-6257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6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0 6928 0 0,'0'11'265'0'0,"0"-2"1197"0"0,-6-7 198 0 0,-5-1-1033 0 0,8 0-578 0 0,-1 0 0 0 0,0 0 0 0 0,0 1 0 0 0,1 0 0 0 0,-1 0 0 0 0,1 0 0 0 0,-1 0-49 0 0,-22 11 252 0 0,21-12-199 0 0,0 0 1 0 0,0 1-1 0 0,0 0 1 0 0,0-1-1 0 0,1 2 1 0 0,-1-1-1 0 0,1 0 1 0 0,-1 1-1 0 0,1 0 1 0 0,0 0-1 0 0,0 0 1 0 0,0 0-1 0 0,0 1 1 0 0,1 0-1 0 0,0 0 1 0 0,-1 0-1 0 0,1 0 0 0 0,1 0 1 0 0,-3 3-54 0 0,-5 10 181 0 0,8-13-147 0 0,-1 0 0 0 0,1 0-1 0 0,0 0 1 0 0,0 0 0 0 0,0 0 0 0 0,0 2-34 0 0,1-4 15 0 0,1 0 0 0 0,-1-1 0 0 0,0 1 0 0 0,0 0 1 0 0,0-1-1 0 0,0 1 0 0 0,-1 0 0 0 0,1-1 0 0 0,0 1 0 0 0,-1-1 0 0 0,-1 2-15 0 0,2-2 23 0 0,-1 0-1 0 0,1 1 0 0 0,-1-1 1 0 0,1 1-1 0 0,0 0 0 0 0,-1-1 1 0 0,1 1-1 0 0,0 0 1 0 0,0 0-1 0 0,0 0 0 0 0,1 0 1 0 0,-1 0-23 0 0,-7 20 92 0 0,6-18-73 0 0,0 0 0 0 0,1 0-1 0 0,-1 1 1 0 0,1-1 0 0 0,0 0 0 0 0,1 1-1 0 0,-1-1 1 0 0,1 0-19 0 0,-4 23 97 0 0,3-23-86 0 0,0-1 1 0 0,0 1-1 0 0,1-1 1 0 0,-1 1-1 0 0,1 0 1 0 0,0-1-1 0 0,0 1 1 0 0,1-1-1 0 0,-1 2-11 0 0,0-2 7 0 0,0 0 0 0 0,0 0 1 0 0,0 0-1 0 0,0 0 0 0 0,0 0 0 0 0,-1 0 0 0 0,0 0 0 0 0,0 2-7 0 0,-3 19 95 0 0,4-21-85 0 0,0 0 0 0 0,1-1 0 0 0,0 1 0 0 0,-1 0 0 0 0,1-1 0 0 0,0 1 0 0 0,0 0 0 0 0,0-1 0 0 0,0 1 0 0 0,1-1 0 0 0,-1 1 0 0 0,1-1 0 0 0,0 0 0 0 0,-1 0 0 0 0,1 0 0 0 0,0 0 0 0 0,0 0 0 0 0,0 0 0 0 0,1 0 0 0 0,-1-1 0 0 0,0 1 0 0 0,1-1 0 0 0,-1 1 0 0 0,3 0-10 0 0,5 3 34 0 0,1-1 1 0 0,1 0-1 0 0,-1 0 0 0 0,0-1 0 0 0,4 0-34 0 0,-3-1 51 0 0,1-1 1 0 0,0 0-1 0 0,-1-1 0 0 0,2-1-51 0 0,4 1 91 0 0,-10 0-74 0 0,1-1-1 0 0,-1 0 1 0 0,1-1 0 0 0,3-1-17 0 0,-2 1 4 0 0,0 1 365 0 0,-10 1-499 0 0,1 0 0 0 0,0 0 0 0 0,0 0 1 0 0,-1 0-1 0 0,1 0 0 0 0,0 0 0 0 0,0-1 0 0 0,-1 1 1 0 0,1 0-1 0 0,0 0 0 0 0,0-1 0 0 0,-1 1 0 0 0,1 0 1 0 0,0-1-1 0 0,-1 1 0 0 0,1-1 0 0 0,0 1 130 0 0,0-1-9218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6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7632 0 0,'40'-9'32'0'0,"-22"2"-58"0"0,-1 0 1 0 0,0-2-1 0 0,4-2 26 0 0,-9 4-27 0 0,1 0-1 0 0,0 1 0 0 0,0 1 1 0 0,0 0-1 0 0,10-2 28 0 0,20-2-241 0 0,32-3 241 0 0,12-10-82 0 0,-63 19 73 0 0,-18 1 15 0 0,1 1-1 0 0,0 0 1 0 0,0 0-1 0 0,0 1 0 0 0,-1 0 1 0 0,1 0-1 0 0,0 0 1 0 0,0 1-1 0 0,0 0 1 0 0,-1 1-1 0 0,6 1-5 0 0,-9-2 13 0 0,-1 0-1 0 0,0 0 1 0 0,0 1-1 0 0,0-1 1 0 0,0 0-1 0 0,0 1 1 0 0,-1 0-1 0 0,1-1 1 0 0,0 1-1 0 0,-1 0 1 0 0,1 0 0 0 0,-1 0-1 0 0,0 0 1 0 0,1 0-1 0 0,-1 0 1 0 0,0 1-13 0 0,13 38 114 0 0,-13-36-96 0 0,3 16 91 0 0,-1 0-1 0 0,-1-1 0 0 0,-1 1 0 0 0,-1 0 0 0 0,-2 16-108 0 0,0 17 357 0 0,2-52-348 0 0,0 0 54 0 0,0-1-1 0 0,0 0 1 0 0,-1 1-1 0 0,1-1 1 0 0,0 0-1 0 0,0 0 1 0 0,1 1-1 0 0,-1-1 1 0 0,0 0-1 0 0,0 1 1 0 0,1-1-1 0 0,-1 0 0 0 0,0 0 1 0 0,1 1-1 0 0,-1-1 1 0 0,1 0-1 0 0,0 0 1 0 0,-1 0-1 0 0,1 0 1 0 0,0 0-1 0 0,0 0 1 0 0,0 0-1 0 0,-1 0 1 0 0,1 0-1 0 0,0 0 1 0 0,0 0-1 0 0,1 0 1 0 0,-1-1-1 0 0,1 2-62 0 0,2 6 729 0 0,-4-6-273 0 0,0-6-102 0 0,0 4-180 0 0,-1-2-111 0 0,0 1 0 0 0,0 0 0 0 0,0-1 0 0 0,0 1-1 0 0,0-1 1 0 0,0 1 0 0 0,1-1 0 0 0,-1 1 0 0 0,0-1 0 0 0,1 1-1 0 0,-1-1 1 0 0,1 0 0 0 0,0 1 0 0 0,-1-1 0 0 0,1 0-63 0 0,-3-11 324 0 0,-5-4-91 0 0,1-1-1 0 0,0 0 1 0 0,1 0 0 0 0,2 0 0 0 0,-1-1-1 0 0,2 0 1 0 0,1 0 0 0 0,0 0 0 0 0,1-16-233 0 0,2 31 60 0 0,-1 0 0 0 0,1 0 0 0 0,0 0 1 0 0,0-1-1 0 0,0 1 0 0 0,1 0 1 0 0,-1 0-1 0 0,1 1 0 0 0,0-1 1 0 0,0 0-1 0 0,1 1 0 0 0,-1-1 1 0 0,1 1-1 0 0,-1-1 0 0 0,1 1 1 0 0,0 0-1 0 0,3-2-60 0 0,0 1 43 0 0,-1 0 1 0 0,1 0 0 0 0,0 0-1 0 0,1 1 1 0 0,-1 0-1 0 0,1 0 1 0 0,-1 0 0 0 0,1 1-1 0 0,0 0 1 0 0,3 0-44 0 0,32-8 90 0 0,-34 7-66 0 0,1 0 1 0 0,-1 1-1 0 0,1 0 1 0 0,0 1-1 0 0,-1-1 1 0 0,1 2-1 0 0,0 0 1 0 0,0 0-1 0 0,0 0 1 0 0,0 1-1 0 0,-1 0 1 0 0,1 1-25 0 0,7 2-9 0 0,0 0 0 0 0,1-1 0 0 0,-1-1 1 0 0,1 0-1 0 0,1-1 9 0 0,-17-1 1 0 0,-1 0 1 0 0,1 0-1 0 0,-1 0 0 0 0,1 0 1 0 0,-1 0-1 0 0,1 0 1 0 0,-1 1-1 0 0,1-1 0 0 0,-1 0 1 0 0,0 0-1 0 0,1 0 1 0 0,-1 1-1 0 0,1-1 0 0 0,-1 0 1 0 0,0 1-1 0 0,1-1 1 0 0,-1 0-1 0 0,1 1 0 0 0,-1-1 1 0 0,0 0-1 0 0,0 1 1 0 0,1-1-1 0 0,-1 1 0 0 0,0-1 1 0 0,0 0-1 0 0,1 1 1 0 0,-1-1-1 0 0,0 1 0 0 0,0-1 1 0 0,0 1-1 0 0,0-1 0 0 0,0 1 1 0 0,0-1-1 0 0,0 1 1 0 0,0-1-2 0 0,-1 17 29 0 0,-2-12-28 0 0,0 0 0 0 0,0-1-1 0 0,-1 1 1 0 0,1-1-1 0 0,-1 1 1 0 0,0-1 0 0 0,0 0-1 0 0,-1-1 1 0 0,1 1-1 0 0,-4 2 0 0 0,-19 17-23 0 0,22-18 19 0 0,-1-1 0 0 0,0 1 1 0 0,0-1-1 0 0,0 0 0 0 0,0 0 0 0 0,-1-1 0 0 0,1 0 0 0 0,-1 0 1 0 0,0 0-1 0 0,0-1 0 0 0,-5 1 4 0 0,-16 6-110 0 0,27-9 100 0 0,-1 1-1 0 0,1 0 1 0 0,-1 0-1 0 0,0 0 0 0 0,1 0 1 0 0,0 0-1 0 0,-1 0 1 0 0,1 0-1 0 0,0 0 1 0 0,-1 0-1 0 0,1 1 1 0 0,0-1-1 0 0,0 0 1 0 0,0 1-1 0 0,0-1 0 0 0,0 1 1 0 0,1-1-1 0 0,-2 2 11 0 0,-6 10-110 0 0,2-6 21 0 0,2-3-33 0 0,14-3 27 0 0,-5 13 40 0 0,-3-12 48 0 0,0 1 0 0 0,0-1 0 0 0,1 0 0 0 0,-1 0 0 0 0,1 0 0 0 0,-1 0 0 0 0,1 0-1 0 0,0-1 1 0 0,0 1 0 0 0,0-1 0 0 0,-1 1 0 0 0,1-1 0 0 0,1 0 0 0 0,1 0 7 0 0,48 9-66 0 0,-29-6 24 0 0,1-1 14 0 0,-19-3 25 0 0,-1 0 1 0 0,1 1 0 0 0,-1 0-1 0 0,0 0 1 0 0,1 1 0 0 0,3 1 1 0 0,-7-2 3 0 0,1-1 0 0 0,0 1 0 0 0,-1 0 0 0 0,1-1 0 0 0,0 0 0 0 0,0 0 0 0 0,0 1 0 0 0,-1-2 0 0 0,1 1 0 0 0,0 0-2 0 0,22 1-19 0 0,-8 2-49 0 0,1-1 0 0 0,-1 0 1 0 0,0-2-1 0 0,1 0 1 0 0,11-2 67 0 0,13 1-2141 0 0,-40 1-7604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7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7432 0 0,'0'1'3'0'0,"0"-1"0"0"0,0 0-1 0 0,0 0 1 0 0,0 0 0 0 0,0 0 0 0 0,-1 1 0 0 0,1-1 0 0 0,0 0 0 0 0,0 0 0 0 0,0 0 0 0 0,0 1 0 0 0,0-1-1 0 0,0 0 1 0 0,0 0 0 0 0,0 0 0 0 0,0 1 0 0 0,0-1 0 0 0,0 0 0 0 0,0 0 0 0 0,0 0 0 0 0,0 0 0 0 0,0 1-1 0 0,0-1 1 0 0,0 0 0 0 0,1 0 0 0 0,-1 0 0 0 0,0 1 0 0 0,0-1 0 0 0,0 0 0 0 0,0 0 0 0 0,0 0-1 0 0,0 0 1 0 0,0 0 0 0 0,1 1 0 0 0,-1-1 0 0 0,0 0 0 0 0,0 0 0 0 0,0 0 0 0 0,0 0 0 0 0,1 0 0 0 0,-1 0-1 0 0,0 0 1 0 0,0 1 0 0 0,0-1 0 0 0,0 0 0 0 0,1 0 0 0 0,-1 0 0 0 0,0 0 0 0 0,0 0 0 0 0,0 0 0 0 0,1 0-1 0 0,-1 0 1 0 0,0 0 0 0 0,0 0 0 0 0,0 0 0 0 0,1 0 0 0 0,-1 0 0 0 0,0 0 0 0 0,0-1 0 0 0,0 1-1 0 0,1 0-2 0 0,-1 0 7 0 0,0 0 0 0 0,0 0-1 0 0,1 0 1 0 0,-1 0 0 0 0,0 0-1 0 0,1 0 1 0 0,-1 0 0 0 0,0 0-1 0 0,0 0 1 0 0,1 0 0 0 0,-1 0-1 0 0,0 0 1 0 0,1 0 0 0 0,-1 0-1 0 0,0 0 1 0 0,0 0 0 0 0,1 0-1 0 0,-1 0 1 0 0,0 0 0 0 0,0 0-1 0 0,1 0 1 0 0,-1 1-1 0 0,0-1 1 0 0,0 0 0 0 0,1 0-1 0 0,-1 0 1 0 0,0 0 0 0 0,0 1-1 0 0,0-1 1 0 0,1 0 0 0 0,-1 0-1 0 0,0 1 1 0 0,0-1 0 0 0,0 0-1 0 0,0 0 1 0 0,0 1 0 0 0,1-1-1 0 0,-1 0 1 0 0,0 0 0 0 0,0 1-1 0 0,0-1 1 0 0,0 0-1 0 0,0 0 1 0 0,0 1 0 0 0,0-1-1 0 0,0 0 1 0 0,0 1-7 0 0,9 31 505 0 0,1 1 301 0 0,4 28-806 0 0,-12-39 175 0 0,0 1 1 0 0,-2 5-176 0 0,0-11 205 0 0,1 1-1 0 0,0-1 1 0 0,1-1-1 0 0,3 9-204 0 0,0 7 328 0 0,-4-26-226 0 0,-1-1-1 0 0,1 1 0 0 0,0 0 0 0 0,1 0 1 0 0,0-1-1 0 0,2 6-101 0 0,-3-8 88 0 0,0 0 0 0 0,-1 0 0 0 0,1 0 0 0 0,-1 0 0 0 0,1 0 0 0 0,-1 1 0 0 0,0 1-88 0 0,0-3 48 0 0,0 0-1 0 0,0-1 0 0 0,0 1 0 0 0,0 0 0 0 0,0-1 1 0 0,0 1-1 0 0,0 0 0 0 0,1-1 0 0 0,-1 1 0 0 0,1 0 1 0 0,-1-1-1 0 0,1 1 0 0 0,-1-1 0 0 0,1 1 0 0 0,0-1 1 0 0,0 1-1 0 0,0-1 0 0 0,0 0 0 0 0,0 1-47 0 0,4 22-753 0 0,-5-24-7888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7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89 6224 0 0,'3'0'13'0'0,"1"0"1"0"0,-1-1-1 0 0,1 0 1 0 0,-1 0-1 0 0,0 0 1 0 0,0 0 0 0 0,1 0-1 0 0,-1-1 1 0 0,2-1-14 0 0,18-7 340 0 0,-3 5-34 0 0,55-17 718 0 0,-62 18-914 0 0,-1 0 1 0 0,1 2-1 0 0,1-1 1 0 0,6 1-111 0 0,-6 0 91 0 0,0 0 0 0 0,0-1-1 0 0,7-3-90 0 0,-10 4 7 0 0,-1-1 0 0 0,1 1 1 0 0,0 1-1 0 0,0 0 0 0 0,0 0 0 0 0,0 1 0 0 0,1 1-7 0 0,50-4 6 0 0,-50 2 6 0 0,0 1-1 0 0,0 0 0 0 0,0 1 1 0 0,-1 0-1 0 0,4 1-11 0 0,-5 0-309 0 0,1-1-1 0 0,-1 0 1 0 0,1-1-1 0 0,5 0 310 0 0,-11-1-5437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8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0 4720 0 0,'0'0'65'0'0,"0"0"6"0"0,4 30 554 0 0,4-27-915 0 0,-4-5 2120 0 0,-4 2-901 0 0,-3 9 515 0 0,3-9-1402 0 0,-1 1 0 0 0,0 0 0 0 0,1 0 0 0 0,-1 0 0 0 0,1-1-1 0 0,-1 1 1 0 0,0 0 0 0 0,0-1 0 0 0,1 1 0 0 0,-1-1 0 0 0,0 1 0 0 0,0-1-1 0 0,0 1 1 0 0,0-1 0 0 0,0 1 0 0 0,0-1 0 0 0,1 0 0 0 0,-1 0-1 0 0,0 1 1 0 0,0-1 0 0 0,-1 0-42 0 0,-15 8 487 0 0,-14 15 104 0 0,23-18-401 0 0,0 0-1 0 0,1 1 1 0 0,0 0-1 0 0,-4 4-189 0 0,-26 24 615 0 0,30-25-561 0 0,2-5-23 0 0,1 1 0 0 0,1 0-1 0 0,-1 0 1 0 0,1 1 0 0 0,-1-1-1 0 0,1 1 1 0 0,1 0 0 0 0,-2 5-31 0 0,1-1 51 0 0,-1 1-13 0 0,1 1-1 0 0,1 0 0 0 0,0 0 1 0 0,0 0-1 0 0,1 0 1 0 0,1 0-38 0 0,0-4-15 0 0,-1-6 30 0 0,1 0 1 0 0,0 1-1 0 0,0-1 1 0 0,0 0-1 0 0,0 0 1 0 0,0 0-1 0 0,0 0 0 0 0,0 0 1 0 0,1 1-1 0 0,-1-1 1 0 0,1 0-1 0 0,0 0 0 0 0,-1 0 1 0 0,1 0-1 0 0,0 0 1 0 0,0 0-1 0 0,0-1 0 0 0,1 1 1 0 0,-1 0-1 0 0,0 0 1 0 0,1-1-1 0 0,-1 1 0 0 0,1-1 1 0 0,-1 1-1 0 0,2 0-15 0 0,4 3 33 0 0,-1 0 0 0 0,0 1-1 0 0,0 0 1 0 0,-1 0 0 0 0,3 3-33 0 0,-5-5 14 0 0,0 0 0 0 0,0 0 0 0 0,1 0 0 0 0,-1 0 0 0 0,1-1 0 0 0,0 0 0 0 0,0 1 0 0 0,0-1 0 0 0,1-1 1 0 0,-1 1-1 0 0,1-1 0 0 0,-1 1 0 0 0,4 0-14 0 0,-3-2 15 0 0,-1-1-1 0 0,1 1 1 0 0,-1-1 0 0 0,1 1 0 0 0,-1-1-1 0 0,1-1 1 0 0,-1 1 0 0 0,1-1-1 0 0,-1 1 1 0 0,1-1 0 0 0,-1-1 0 0 0,0 1-1 0 0,1-1 1 0 0,1 0-15 0 0,7-5 27 0 0,0 0 0 0 0,-1-1 0 0 0,10-8-27 0 0,24-14 38 0 0,-37 25-234 0 0,0 0 0 0 0,0-1 0 0 0,-1 0 0 0 0,0-1 0 0 0,0 0-1 0 0,-1 0 1 0 0,0 0 0 0 0,0-1 0 0 0,1-3 196 0 0,-6 9-8993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28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1 283 8936 0 0,'19'-4'557'0'0,"-17"3"-456"0"0,0 1-1 0 0,-1-1 1 0 0,1 1-1 0 0,0-1 0 0 0,0 1 1 0 0,0 0-1 0 0,0 0 1 0 0,0 0-1 0 0,0 0 1 0 0,0 0-1 0 0,0 0-100 0 0,9 0 280 0 0,0-1 0 0 0,0 0 0 0 0,0 0 0 0 0,0-1-1 0 0,0-1 1 0 0,0 0 0 0 0,2-1-280 0 0,114-38 483 0 0,-85 33-482 0 0,-12 4-8 0 0,-18 2-18 0 0,1 1 0 0 0,-1 0 0 0 0,7 1 25 0 0,-8 1-29 0 0,0-1 0 0 0,1-1 0 0 0,10-3 29 0 0,-19 5-6 0 0,1-1 1 0 0,-1 1-1 0 0,1-1 1 0 0,-1 1-1 0 0,1 0 1 0 0,-1 0-1 0 0,1 1 1 0 0,-1-1-1 0 0,1 1 1 0 0,-1-1 0 0 0,1 1-1 0 0,-1 0 1 0 0,0 1-1 0 0,1-1 1 0 0,-1 0-1 0 0,0 1 6 0 0,9 4-137 0 0,-1 1 0 0 0,0 1 0 0 0,5 4 137 0 0,-8-6-143 0 0,-6-3 103 0 0,1 0 1 0 0,-1 0-1 0 0,0 0 0 0 0,0 1 0 0 0,0-1 0 0 0,0 1 1 0 0,-1-1-1 0 0,0 1 0 0 0,1 0 0 0 0,-1-1 0 0 0,-1 1 0 0 0,1 0 1 0 0,0 3 39 0 0,5 16-164 0 0,19 47-393 0 0,-24-46 1095 0 0,1 0 418 0 0,-2-23-938 0 0,0-1 0 0 0,0 1 0 0 0,0 0 0 0 0,1-1 0 0 0,-1 1 0 0 0,0-1 1 0 0,1 1-1 0 0,-1-1 0 0 0,0 1 0 0 0,1-1 0 0 0,-1 1 0 0 0,1-1 0 0 0,-1 1 0 0 0,1-1 1 0 0,-1 0-1 0 0,1 1 0 0 0,-1-1 0 0 0,1 0 0 0 0,-1 1 0 0 0,1-1 0 0 0,-1 0 0 0 0,1 0 1 0 0,0 1-1 0 0,-1-1 0 0 0,1 0 0 0 0,0 0 0 0 0,-1 0 0 0 0,1 0 0 0 0,-1 0 0 0 0,1 0 1 0 0,0 0-19 0 0,-2-2 49 0 0,0-1 1 0 0,0 1-1 0 0,1 0 1 0 0,-1-1 0 0 0,0 1-1 0 0,1 0 1 0 0,0-1-1 0 0,-1 1 1 0 0,1-1 0 0 0,0 0-50 0 0,-5-40 296 0 0,4 35-204 0 0,0 0 0 0 0,0 0 0 0 0,0-1 0 0 0,1-4-92 0 0,1-31 408 0 0,-1 33-376 0 0,0 0 1 0 0,1 0-1 0 0,0 0 0 0 0,0 1 0 0 0,1-1 0 0 0,1-3-32 0 0,4-11 50 0 0,-6 18-35 0 0,1 0-1 0 0,0 0 1 0 0,0 0-1 0 0,1 1 1 0 0,0-1-1 0 0,0 1 1 0 0,0-1-15 0 0,4-4 20 0 0,-4 6-13 0 0,0 0 0 0 0,0 0 0 0 0,0 0 0 0 0,1 0 0 0 0,0 0 0 0 0,0 1-1 0 0,0-1 1 0 0,1 1 0 0 0,-1 0 0 0 0,5-2-7 0 0,13-14 42 0 0,-20 18-33 0 0,0 0 0 0 0,0-1 1 0 0,0 1-1 0 0,0 0 1 0 0,1 0-1 0 0,-1 0 1 0 0,1 1-1 0 0,-1-1 0 0 0,1 0 1 0 0,0 1-1 0 0,0 0 1 0 0,-1 0-1 0 0,1 0 1 0 0,1 0-10 0 0,15-5 62 0 0,-15 5-44 0 0,-1 0 0 0 0,0 0 0 0 0,1 0 0 0 0,-1 0 0 0 0,1 0-1 0 0,-1 1 1 0 0,1 0 0 0 0,-1 0 0 0 0,1 0 0 0 0,1 0-18 0 0,14 0 83 0 0,-16 0-73 0 0,0-1 1 0 0,0 1-1 0 0,-1 0 1 0 0,1 0-1 0 0,0 1 1 0 0,0-1-1 0 0,0 1 1 0 0,0-1-1 0 0,2 2-10 0 0,13 3 45 0 0,-12-3-24 0 0,-1-1 0 0 0,0 1 1 0 0,0 0-1 0 0,0 0 0 0 0,0 0 0 0 0,4 3-21 0 0,29 19 54 0 0,-25-17-47 0 0,-1 1 1 0 0,0 1-1 0 0,7 6-7 0 0,-17-13 9 0 0,0 0 0 0 0,0 0-1 0 0,-1 0 1 0 0,1 1 0 0 0,-1-1-1 0 0,1 0 1 0 0,-1 1 0 0 0,0-1-1 0 0,0 1 1 0 0,1 1-9 0 0,-2-3 3 0 0,0 0-1 0 0,1 0 1 0 0,-1 0 0 0 0,0 0-1 0 0,0 0 1 0 0,0 0 0 0 0,1 0 0 0 0,-1 0-1 0 0,0 0 1 0 0,0 0 0 0 0,-1 0-1 0 0,1 0 1 0 0,0 0 0 0 0,0 0 0 0 0,0 0-1 0 0,-1 0 1 0 0,1 0 0 0 0,0 0-1 0 0,-1 0 1 0 0,1-1 0 0 0,-1 1 0 0 0,1 0-1 0 0,-1 0 1 0 0,1 0 0 0 0,-1 0-1 0 0,0-1 1 0 0,1 1 0 0 0,-1 0 0 0 0,0 0-3 0 0,-21 20 0 0 0,18-18 0 0 0,1-1 0 0 0,-1 0 1 0 0,0 0-1 0 0,0 0 0 0 0,0 0 1 0 0,-1-1-1 0 0,1 0 0 0 0,0 0 1 0 0,-1 0-1 0 0,1 0 0 0 0,0 0 1 0 0,-2-1-1 0 0,-13 4 2 0 0,-119 35 32 0 0,117-32-41 0 0,17-5 5 0 0,0-1 0 0 0,-1 1-1 0 0,1-1 1 0 0,0 0 0 0 0,-1 0-1 0 0,1-1 1 0 0,-2 1 2 0 0,4-1 1 0 0,0 0 0 0 0,-1 1-1 0 0,1-1 1 0 0,0 1 0 0 0,0 0 0 0 0,0 0 0 0 0,0 0 0 0 0,0 0-1 0 0,0 0 1 0 0,0 0 0 0 0,0 0 0 0 0,0 1 0 0 0,0-1 0 0 0,1 1 0 0 0,-1 0-1 0 0,1-1 1 0 0,-1 1 0 0 0,1 0 0 0 0,0 0 0 0 0,-1 0 0 0 0,1 0-1 0 0,0 0 1 0 0,0 0 0 0 0,0 0 0 0 0,1 0 0 0 0,-1 2-1 0 0,-14 19 464 0 0,37-10 160 0 0,-12-8-679 0 0,0 0-1 0 0,1 0 0 0 0,-1-1 0 0 0,1 0 0 0 0,0 0 0 0 0,1-1 0 0 0,5 0 56 0 0,22 3-412 0 0,22-1 412 0 0,-5 0-142 0 0,-19 0 50 0 0,-25-2 54 0 0,-1-1 0 0 0,1-1 1 0 0,1 0-1 0 0,-1 0 0 0 0,0-1 1 0 0,5-2 37 0 0,-10 2 1 0 0,0-1 1 0 0,-1 1 0 0 0,1 0 0 0 0,0 1 0 0 0,0-1 0 0 0,1 2-2 0 0,18 0 13 0 0,-6-3-27 0 0,23 1 224 0 0,-41 0-179 0 0,-1 0 0 0 0,1 0 0 0 0,0 1 0 0 0,0-1 1 0 0,-1 1-1 0 0,1-1 0 0 0,0 1 0 0 0,-1-1 0 0 0,1 1 0 0 0,-1 0 0 0 0,1 0 0 0 0,-1 0 0 0 0,1 0 0 0 0,-1 0 0 0 0,0 0 0 0 0,1 0 0 0 0,-1 0 0 0 0,0 1 0 0 0,1 0-31 0 0,1 2-2054 0 0,-2-3-8430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4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4912 0 0,'0'0'944'0'0,"-10"8"1888"0"0,10-7-2838 0 0,0 0 1 0 0,0 0 0 0 0,0 0 0 0 0,0 0-1 0 0,0 0 1 0 0,0 0 0 0 0,0-1-1 0 0,-1 1 1 0 0,1 0 0 0 0,0 0 0 0 0,-1 0-1 0 0,1 0 1 0 0,0 0 0 0 0,-1-1 0 0 0,1 1-1 0 0,-1 0 1 0 0,0 0 0 0 0,1 0 5 0 0,-4 4-37 0 0,-8 22-583 0 0,11-25 685 0 0,1 1 0 0 0,-1-1 0 0 0,1 1 0 0 0,-1-1 0 0 0,1 1 0 0 0,0-1 0 0 0,0 1 0 0 0,0-1 1 0 0,0 1-1 0 0,1-1 0 0 0,-1 3-65 0 0,2 14 652 0 0,0 34-554 0 0,3-1-1 0 0,6 22-97 0 0,4 45 69 0 0,-9-69 49 0 0,6 27-118 0 0,-7-56 208 0 0,0-1 0 0 0,1 1 0 0 0,1-1 0 0 0,9 18-208 0 0,-15-37 45 0 0,0 1 0 0 0,-1-1-1 0 0,1 0 1 0 0,0 1 0 0 0,-1-1 0 0 0,1 1-1 0 0,-1-1 1 0 0,0 1 0 0 0,0-1-1 0 0,1 1 1 0 0,-1 0 0 0 0,0 0-45 0 0,-1-3 28 0 0,0 1 1 0 0,1-1-1 0 0,-1 0 1 0 0,1 0-1 0 0,-1 1 1 0 0,1-1-1 0 0,-1 0 1 0 0,1 0-1 0 0,0 0 1 0 0,-1 0-1 0 0,1 1 1 0 0,0-1-1 0 0,0 0 1 0 0,0 0-1 0 0,-1 0 1 0 0,1 0-1 0 0,0 0 1 0 0,0 0-1 0 0,0 0 1 0 0,1 0-29 0 0,-14-56-1395 0 0,-18-53 1395 0 0,28 102-7318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4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4616 0 0,'2'-3'27'0'0,"0"1"1"0"0,0 0-1 0 0,0 0 0 0 0,0 0 1 0 0,1 0-1 0 0,-1 0 0 0 0,1 1 1 0 0,-1-1-1 0 0,1 1 1 0 0,0 0-1 0 0,-1-1 0 0 0,1 1 1 0 0,0 0-1 0 0,2 0-27 0 0,-1 0 51 0 0,0 0 0 0 0,0-1-1 0 0,0 0 1 0 0,0 0 0 0 0,-1 0 0 0 0,1 0 0 0 0,0-1-51 0 0,0 0 25 0 0,-1 1 0 0 0,1-1 0 0 0,0 1 0 0 0,0 0 0 0 0,0 0 0 0 0,1 1 0 0 0,-1-1 0 0 0,0 1 0 0 0,1 0 0 0 0,-1 0 0 0 0,1 0 0 0 0,-1 1 0 0 0,1 0 0 0 0,0 0-25 0 0,15-1 14 0 0,-1 2 0 0 0,12 1-14 0 0,-16 1 0 0 0,0 0 1 0 0,-1 0-1 0 0,0 1 0 0 0,0 1 1 0 0,0 1-1 0 0,0 0 0 0 0,-1 0 1 0 0,6 5-1 0 0,-4-1-6 0 0,-1 1 1 0 0,-1 0 0 0 0,1 1-1 0 0,-2 0 1 0 0,1 1 0 0 0,-2 1-1 0 0,0 0 1 0 0,5 9 5 0 0,13 23-2 0 0,-2 2 0 0 0,-1 4 2 0 0,-25-50 0 0 0,24 54 25 0 0,-19-46 11 0 0,0 1 0 0 0,0 0-1 0 0,-1 0 1 0 0,-1 0-1 0 0,0 1 1 0 0,0 0 0 0 0,-1-1-1 0 0,-1 1 1 0 0,0 0-1 0 0,0 8-35 0 0,-2-15 58 0 0,0 0 0 0 0,0-1 0 0 0,-1 1 0 0 0,0-1 0 0 0,0 1-1 0 0,0-1 1 0 0,0 1 0 0 0,-1-1 0 0 0,0 0 0 0 0,0 0 0 0 0,0 0 0 0 0,0 0-1 0 0,0 0 1 0 0,-1 0 0 0 0,0 0 0 0 0,-1 1-58 0 0,-1 0 80 0 0,0 0 0 0 0,-1-1 0 0 0,1 0 0 0 0,-1 0 0 0 0,0 0 1 0 0,0-1-1 0 0,0 0 0 0 0,-1 0 0 0 0,1 0 0 0 0,-3 0-80 0 0,-12 3 187 0 0,-1-1 0 0 0,0-1 0 0 0,0-1 0 0 0,0-1 1 0 0,0-1-1 0 0,-7-1-187 0 0,11 1 153 0 0,0-2 0 0 0,1 0 0 0 0,-1-1-1 0 0,1-1 1 0 0,0 0 0 0 0,0-2 0 0 0,0 0 0 0 0,0 0 0 0 0,1-2 0 0 0,-7-3-153 0 0,8 3 118 0 0,14 7-137 0 0,0 0 0 0 0,0-1 0 0 0,0 1 0 0 0,0 0 0 0 0,0-1 1 0 0,0 1-1 0 0,0-1 0 0 0,0 1 0 0 0,1-1 0 0 0,-1 1 0 0 0,0-1 0 0 0,0 0 0 0 0,0 1 1 0 0,1-1-1 0 0,-1 0 0 0 0,0 0 0 0 0,1 0 0 0 0,-1 1 0 0 0,1-1 0 0 0,-1 0 1 0 0,1 0-1 0 0,-1 0 0 0 0,1 0 0 0 0,0 0 0 0 0,-1 0 0 0 0,1 0 0 0 0,0 0 0 0 0,0 0 1 0 0,0 0-1 0 0,-1 0 0 0 0,1 0 0 0 0,0 0 0 0 0,0 0 0 0 0,1 0 0 0 0,-1 0 19 0 0,0 0-7082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5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11 2400 0 0,'5'9'1419'0'0,"-8"-13"117"0"0,2 4-1506 0 0,1-1 1 0 0,0 0 0 0 0,0 0 0 0 0,-1 1 0 0 0,1-1 0 0 0,-1 1 0 0 0,1-1 0 0 0,-1 0-1 0 0,1 1 1 0 0,-1-1 0 0 0,1 1 0 0 0,-1-1 0 0 0,1 1 0 0 0,-1-1 0 0 0,0 1 0 0 0,1 0-1 0 0,-1-1 1 0 0,0 1 0 0 0,1 0 0 0 0,-1-1 0 0 0,0 1 0 0 0,0 0 0 0 0,1 0 0 0 0,-1 0-1 0 0,0-1 1 0 0,0 1 0 0 0,1 0 0 0 0,-1 0 0 0 0,0 0 0 0 0,0 0 0 0 0,0 1-31 0 0,-28 5 256 0 0,11-1-79 0 0,4-4-58 0 0,0-1-1 0 0,0 0 1 0 0,-9-2-119 0 0,-15 0 203 0 0,-76 0 1619 0 0,104-3-1254 0 0,9 5-517 0 0,1-1-1 0 0,-1 1 1 0 0,1-1-1 0 0,-1 1 0 0 0,0-1 1 0 0,0 1-1 0 0,1 0 0 0 0,-1-1 1 0 0,0 1-1 0 0,1 0 0 0 0,-1-1 1 0 0,0 1-1 0 0,0 0 0 0 0,0 0 1 0 0,1 0-1 0 0,-1 0 0 0 0,0 0-50 0 0,1 0 75 0 0,0 0 13 0 0,0 0 40 0 0,0 0 13 0 0,-10 21 235 0 0,7 19-146 0 0,2-1-1 0 0,3 30-229 0 0,0 3-32 0 0,-2-63 25 0 0,-1 3-29 0 0,1-1 1 0 0,0 0 0 0 0,1 1 0 0 0,1-1-1 0 0,-1 0 1 0 0,2 0 0 0 0,0 0 0 0 0,3 9 35 0 0,0-5-73 0 0,4 5 11 0 0,-2-6 45 0 0,-8-13 15 0 0,1 1 0 0 0,-1-1 1 0 0,1 0-1 0 0,0 0 0 0 0,0 1 0 0 0,-1-1 1 0 0,1 0-1 0 0,0 0 0 0 0,0 0 1 0 0,0 0-1 0 0,0 0 0 0 0,0 0 1 0 0,1 0-1 0 0,-1-1 0 0 0,0 1 2 0 0,3 1-12 0 0,0 0-1 0 0,-1 0 0 0 0,1 0 1 0 0,0-1-1 0 0,0 0 0 0 0,0 1 1 0 0,0-2-1 0 0,1 1 13 0 0,24 8-232 0 0,-22-7 171 0 0,1-1-1 0 0,0 1 1 0 0,0-1-1 0 0,-1-1 1 0 0,1 1-1 0 0,0-1 1 0 0,0-1-1 0 0,0 1 1 0 0,0-2-1 0 0,1 1 62 0 0,27-2-1454 0 0,-35 3-4926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5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4416 0 0,'0'0'0'0'0,"0"0"0"0"0,4-6 0 0 0,12 0 536 0 0,2-4 0 0 0,1 0 8 0 0,3 4-8 0 0,0 1-336 0 0,-4-1-8 0 0,-3 0 8 0 0,7 0 0 0 0,7-2-176 0 0,-5 2 16 0 0,-4 0-16 0 0,1 4 8 0 0,1 2-56 0 0,0-4 8 0 0,-2 0-5568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6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10 3208 0 0,'-1'0'29'0'0,"1"0"1"0"0,0 0-1 0 0,-1-1 1 0 0,1 1 0 0 0,-1 0-1 0 0,1 0 1 0 0,0-1-1 0 0,-1 1 1 0 0,1 0-1 0 0,0 0 1 0 0,-1-1-1 0 0,1 1 1 0 0,0 0-1 0 0,0-1 1 0 0,-1 1-1 0 0,1-1 1 0 0,0 1-1 0 0,0 0 1 0 0,0-1-1 0 0,-1 1 1 0 0,1-1 0 0 0,0 1-1 0 0,0-1-29 0 0,-1 0 660 0 0,1 11-415 0 0,0-4-194 0 0,1 1 0 0 0,1 0 0 0 0,-1 0 0 0 0,1-1 0 0 0,0 1 1 0 0,0-1-1 0 0,3 6-51 0 0,5 16 53 0 0,-1 13 122 0 0,-1 1 0 0 0,-3 0 0 0 0,0 22-175 0 0,-1-14 329 0 0,6 31 192 0 0,-10-52-376 0 0,0-25-103 0 0,0 0 0 0 0,0 0 0 0 0,0-1 1 0 0,0 1-1 0 0,0 0 0 0 0,1 0 0 0 0,0 0 1 0 0,0 0-1 0 0,0-1 0 0 0,1 4-42 0 0,0-4 110 0 0,-2 0 1 0 0,1-1-1 0 0,0 1 0 0 0,0 0 1 0 0,-1-1-1 0 0,0 1 0 0 0,1 0 1 0 0,-1 0-1 0 0,0-1 0 0 0,0 1 1 0 0,-1 1-111 0 0,1-4 141 0 0,5-15-1056 0 0,-4 12-4510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6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172 115 2904 0 0,'21'24'1440'0'0,"-20"-23"-1412"0"0,-1 1-1 0 0,0-1 1 0 0,1 0-1 0 0,-1 1 1 0 0,0-1 0 0 0,1 0-1 0 0,-1 1 1 0 0,0-1 0 0 0,0 0-1 0 0,0 1 1 0 0,0-1 0 0 0,0 1-1 0 0,-1-1 1 0 0,1 1-28 0 0,0 8 61 0 0,10 37 85 0 0,-6-31-113 0 0,0 1 1 0 0,-1-1-1 0 0,-1 1 1 0 0,-1 3-34 0 0,0 5 192 0 0,2 1 1 0 0,0-1-1 0 0,6 19-192 0 0,-2 30 1271 0 0,1-62-731 0 0,-8-11-500 0 0,1-1 0 0 0,0 1 1 0 0,-1-1-1 0 0,1 1 0 0 0,-1-1 0 0 0,1 1 0 0 0,-1-1 1 0 0,0 1-1 0 0,1 0 0 0 0,-1-1 0 0 0,0 1 0 0 0,1 0 0 0 0,-1-1 1 0 0,0 1-1 0 0,0 0 0 0 0,1 0 0 0 0,-1-1 0 0 0,0 1 0 0 0,0 0 1 0 0,0 0-1 0 0,0 0-40 0 0,5 23 758 0 0,-5-23-703 0 0,0-1-1 0 0,1 1 1 0 0,-1-1 0 0 0,0 1-1 0 0,0-1 1 0 0,1 1 0 0 0,-1-1-1 0 0,0 1 1 0 0,0-1 0 0 0,0 1-1 0 0,0-1 1 0 0,0 1 0 0 0,0 0 0 0 0,0-1-1 0 0,0 1 1 0 0,0-1 0 0 0,0 1-1 0 0,0-1 1 0 0,0 1 0 0 0,0-1-1 0 0,0 1 1 0 0,-1 0-55 0 0,-1-1-668 0 0,2 0-6185 0 0</inkml:trace>
  <inkml:trace contextRef="#ctx0" brushRef="#br0" timeOffset="1">1 146 5920 0 0,'115'-62'2937'0'0,"-96"51"-2885"0"0,-1 1 0 0 0,1 0 0 0 0,0 2 0 0 0,1 0 0 0 0,0 1 0 0 0,1 1 0 0 0,-1 1 0 0 0,7-1-52 0 0,13 0-38 0 0,0 2 1 0 0,0 2 0 0 0,36 2 37 0 0,-62 2-80 0 0,0 1 0 0 0,0 1 0 0 0,-1 0 0 0 0,0 0 0 0 0,1 2 0 0 0,-1-1 0 0 0,-1 2 0 0 0,12 7 80 0 0,-10-7-683 0 0,-9-4-4923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6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326 9 3408 0 0,'0'0'232'0'0,"0"0"0"0"0,-5-8 2777 0 0,-3 9-2754 0 0,0-1-1 0 0,0 2 0 0 0,0-1 1 0 0,0 1-1 0 0,1 0 1 0 0,-1 1-1 0 0,-2 1-254 0 0,-30 8 378 0 0,18-7-26 0 0,1 1 0 0 0,0 1 0 0 0,1 1 0 0 0,-9 4-352 0 0,22-9 223 0 0,-1 1 0 0 0,1 0 1 0 0,0 1-1 0 0,-4 3-223 0 0,1-3 143 0 0,9-4-127 0 0,-1-1 1 0 0,1 1 0 0 0,-1 0 0 0 0,1-1 0 0 0,0 1 0 0 0,-1 0 0 0 0,1 0 0 0 0,0 0-1 0 0,0 0 1 0 0,-1 0 0 0 0,1 0 0 0 0,0 0 0 0 0,0 0 0 0 0,0 0 0 0 0,0 1 0 0 0,1-1-1 0 0,-1 0 1 0 0,0 0 0 0 0,0 1 0 0 0,1-1 0 0 0,-1 1 0 0 0,1-1 0 0 0,-1 1-17 0 0,1 2 25 0 0,-1-1 1 0 0,0 0 0 0 0,0 1-1 0 0,0-1 1 0 0,-1 0-1 0 0,1 0 1 0 0,-2 3-26 0 0,-5 11 118 0 0,5-5-93 0 0,1 1 1 0 0,0-1-1 0 0,1 1 0 0 0,0-1 1 0 0,1 10-26 0 0,0-17 3 0 0,1 0 1 0 0,-1 1-1 0 0,2-1 0 0 0,-1 1 1 0 0,0-1-1 0 0,1 0 1 0 0,1 3-4 0 0,0-3 19 0 0,-1 0 1 0 0,-1 1 0 0 0,1-1-1 0 0,-1 1 1 0 0,0-1-1 0 0,0 1 1 0 0,-1 3-20 0 0,0-6 22 0 0,0 1-1 0 0,0-1 1 0 0,0 1-1 0 0,0 0 1 0 0,1-1-1 0 0,-1 1 1 0 0,1-1 0 0 0,0 1-1 0 0,0-1 1 0 0,0 1-1 0 0,1-1 1 0 0,-1 0-1 0 0,1 0 1 0 0,-1 1 0 0 0,1-1-1 0 0,0 0 1 0 0,1 0-1 0 0,-1-1 1 0 0,0 1 0 0 0,1 0-1 0 0,0-1 1 0 0,-1 0-1 0 0,1 1 1 0 0,0-1-1 0 0,0 0 1 0 0,0-1 0 0 0,2 2-22 0 0,7 6 90 0 0,-11-8-83 0 0,1 0 0 0 0,-1 0-1 0 0,0 1 1 0 0,0-1 0 0 0,1-1 0 0 0,-1 1 0 0 0,1 0-1 0 0,-1 0 1 0 0,1 0 0 0 0,-1-1 0 0 0,1 1 0 0 0,-1-1-1 0 0,1 1 1 0 0,-1-1 0 0 0,1 0 0 0 0,0 0 0 0 0,-1 1-1 0 0,1-1 1 0 0,0 0 0 0 0,-1 0 0 0 0,1-1-7 0 0,72-12 207 0 0,4-4-207 0 0,-70 15-280 0 0,-1 0 0 0 0,1-1 0 0 0,-1 0 0 0 0,0 0 0 0 0,0-1 0 0 0,3-2 280 0 0,-8 5-8440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6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6928 0 0,'0'-2'44'0'0,"1"1"1"0"0,0 0 0 0 0,-1 0-1 0 0,1-1 1 0 0,0 1 0 0 0,0 0-1 0 0,-1 0 1 0 0,1 0 0 0 0,0 0-1 0 0,0 0 1 0 0,0 0-1 0 0,0 0 1 0 0,1 1 0 0 0,-1-1-1 0 0,0 0 1 0 0,0 0 0 0 0,0 1-1 0 0,1-1 1 0 0,-1 1 0 0 0,0-1-1 0 0,1 1 1 0 0,-1 0-1 0 0,0-1 1 0 0,1 1-45 0 0,15-8 641 0 0,-6-1-380 0 0,1 1 0 0 0,0 1 0 0 0,0-1 0 0 0,0 2 0 0 0,1 0 0 0 0,0 0 0 0 0,0 1 0 0 0,1 1-261 0 0,71-27 95 0 0,-14 4 12 0 0,27-15-1413 0 0,-95 41-5574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7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45 172 6016 0 0,'-1'5'359'0'0,"1"0"0"0"0,-1 0 1 0 0,0 0-1 0 0,0 0 0 0 0,-1 0 0 0 0,0 0 0 0 0,0-1 1 0 0,-2 5-360 0 0,2-4 67 0 0,-1 1 1 0 0,1-1-1 0 0,0 1 0 0 0,1-1 1 0 0,-1 1-1 0 0,1 2-67 0 0,-4 35 160 0 0,-2 24-93 0 0,1 40-67 0 0,7-98 7 0 0,1 1-1 0 0,0 0 0 0 0,0-1 1 0 0,1 1-1 0 0,0-1 1 0 0,1 1-1 0 0,4 6-6 0 0,1 6 44 0 0,-7-19 29 0 0,0 1 0 0 0,0 0 0 0 0,1-1 0 0 0,-1 0 0 0 0,1 1 0 0 0,0-1-1 0 0,0 0 1 0 0,0 0-73 0 0,0 0 176 0 0,-2-3-31 0 0,-1 0-18 0 0,0 0 0 0 0,0 0 1 0 0,0 0 2 0 0,0 0 13 0 0,0 0 8 0 0,-12-78 721 0 0,6 24-739 0 0,-1 5 260 0 0,2-38-393 0 0,1 28 254 0 0,2 48-222 0 0,1 0 1 0 0,0 0 0 0 0,1 0-1 0 0,0 0 1 0 0,0 0-1 0 0,2 0 1 0 0,-1 1-1 0 0,1-1 1 0 0,1 0-33 0 0,0 2 29 0 0,0 0 0 0 0,0 0 0 0 0,1 0-1 0 0,0 0 1 0 0,1 1 0 0 0,0 0 0 0 0,1 0 0 0 0,-1 0 0 0 0,1 1 0 0 0,1-1 0 0 0,-1 1 0 0 0,1 1-1 0 0,1 0 1 0 0,-1 0 0 0 0,1 0 0 0 0,0 1 0 0 0,0 0 0 0 0,8-3-29 0 0,-5 2 20 0 0,1 1 0 0 0,0 0 0 0 0,0 0 0 0 0,0 2 0 0 0,0 0 0 0 0,1 0 0 0 0,-1 1 0 0 0,1 0 0 0 0,0 1 0 0 0,1 1-20 0 0,17-2 17 0 0,-24 1-9 0 0,1 0-1 0 0,0 1 1 0 0,0 0-1 0 0,0 1 0 0 0,0-1 1 0 0,0 2-1 0 0,4 0-7 0 0,-3 0 6 0 0,-1 1 0 0 0,1 1 0 0 0,-1-1 0 0 0,0 1 0 0 0,0 0 0 0 0,0 1 0 0 0,-1 0 0 0 0,2 2-6 0 0,-5-5 5 0 0,-1 1 1 0 0,0 0-1 0 0,0 1 1 0 0,0-1-1 0 0,0 0 0 0 0,0 1 1 0 0,-1 0-1 0 0,0 0 1 0 0,1-1-1 0 0,-1 1 1 0 0,-1 1-1 0 0,1-1 0 0 0,-1 0 1 0 0,1 0-1 0 0,-1 1 1 0 0,-1-1-1 0 0,1 0 1 0 0,0 1-6 0 0,-1 3 3 0 0,0 1 1 0 0,-1-1-1 0 0,0 1 1 0 0,0-1-1 0 0,0 1 1 0 0,-1-1-1 0 0,-1 0 1 0 0,1 0-1 0 0,-1 0 1 0 0,-1 0-1 0 0,1-1 1 0 0,-1 1-1 0 0,-1-1 1 0 0,1 0 0 0 0,-1 0-1 0 0,0 0 1 0 0,-1-1-1 0 0,0 0 1 0 0,0 0-1 0 0,-2 1-3 0 0,-10 9 5 0 0,-1-1-1 0 0,0-2 0 0 0,-1 0 1 0 0,-21 10-5 0 0,29-17 7 0 0,-1-1 0 0 0,0-1 0 0 0,0 0 0 0 0,0-1 0 0 0,0 0 1 0 0,-1-1-1 0 0,1-1 0 0 0,-7 1-7 0 0,2 1 11 0 0,16-3-10 0 0,0 1 0 0 0,0-1 1 0 0,0 1-1 0 0,-1-1 0 0 0,1 0 1 0 0,0 0-1 0 0,0 0 0 0 0,0 0 1 0 0,0 0-1 0 0,-1 0 0 0 0,1-1 1 0 0,0 1-1 0 0,0-1 0 0 0,0 0 1 0 0,0 1-2 0 0,1-1 0 0 0,1 1 0 0 0,0 0 1 0 0,0 0-1 0 0,-1 0 0 0 0,1-1 1 0 0,0 1-1 0 0,0 0 1 0 0,-1 0-1 0 0,1 0 0 0 0,0 0 1 0 0,-1 0-1 0 0,1 0 1 0 0,0 0-1 0 0,0 0 0 0 0,-1 0 1 0 0,1-1-1 0 0,0 1 1 0 0,-1 0-1 0 0,1 0 0 0 0,0 1 1 0 0,0-1-1 0 0,-1 0 0 0 0,1 0 1 0 0,0 0-1 0 0,-1 0 1 0 0,1 0-1 0 0,0 0 0 0 0,0 0 1 0 0,-1 0-1 0 0,1 1 1 0 0,0-1-1 0 0,0 0 0 0 0,-1 0 1 0 0,1 0-1 0 0,0 0 1 0 0,0 1-1 0 0,-1-1 0 0 0,1 0 1 0 0,0 0-1 0 0,0 1 0 0 0,0-1 1 0 0,0 0-1 0 0,-1 1 0 0 0,-5 5-2 0 0,6-6 0 0 0,0 0 1 0 0,0 1-1 0 0,0-1 0 0 0,-1 0 0 0 0,1 0 0 0 0,0 1 0 0 0,0-1 1 0 0,0 0-1 0 0,0 1 0 0 0,0-1 0 0 0,-1 0 0 0 0,1 0 1 0 0,0 1-1 0 0,0-1 0 0 0,0 0 0 0 0,0 1 0 0 0,0-1 0 0 0,0 0 1 0 0,0 1-1 0 0,0-1 0 0 0,0 0 0 0 0,0 1 0 0 0,0-1 0 0 0,0 0 1 0 0,0 0-1 0 0,0 1 0 0 0,1-1 0 0 0,-1 0 0 0 0,0 1 0 0 0,0-1 1 0 0,0 0-1 0 0,0 0 0 0 0,0 1 0 0 0,1-1 0 0 0,-1 0 1 0 0,0 0-1 0 0,0 1 0 0 0,1-1 2 0 0,14 10-57 0 0,19 3-61 0 0,-34-13 116 0 0,10 4-24 0 0,-1 0 0 0 0,0 1 1 0 0,0 0-1 0 0,0 0 0 0 0,-1 1 1 0 0,1 0 25 0 0,-1 0-16 0 0,1 0 0 0 0,0 0 0 0 0,1-1 0 0 0,-1 0 0 0 0,4 1 16 0 0,9-1-54 0 0,-1 0 0 0 0,1-2 0 0 0,0 0 0 0 0,0-1 0 0 0,0-1-1 0 0,0-2 1 0 0,6 0 54 0 0,18 0-1491 0 0,-43 1-7117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8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0 580 6328 0 0,'2'-4'264'0'0,"-1"1"0"0"0,1-1-1 0 0,-1 1 1 0 0,1 0 0 0 0,0 0 0 0 0,0 0 0 0 0,0 0 0 0 0,1 0 0 0 0,-1 0 0 0 0,1 0-1 0 0,0 1 1 0 0,0-1 0 0 0,0 1 0 0 0,0 0-264 0 0,6-7 531 0 0,-4 3-453 0 0,0 0-1 0 0,-1-1 1 0 0,0 0 0 0 0,-1 1-1 0 0,0-1 1 0 0,0 0 0 0 0,0-1 0 0 0,-1 1-1 0 0,0 0 1 0 0,0-1 0 0 0,0-2-78 0 0,1-6 154 0 0,-1 0 1 0 0,0-1 0 0 0,-1 1-1 0 0,0 0 1 0 0,-2-1 0 0 0,0 1-1 0 0,-2-8-154 0 0,-1-8 902 0 0,-1-28-902 0 0,5 58 18 0 0,5-58 1386 0 0,11 82-1330 0 0,29 44 15 0 0,-26-40 22 0 0,13 23-111 0 0,-16-20 77 0 0,2 1 0 0 0,2-2 1 0 0,11 13-78 0 0,-14-19-1 0 0,-15-17-3 0 0,1-1-1 0 0,0 0 1 0 0,1 0-1 0 0,-1 0 0 0 0,1 0 1 0 0,-1-1-1 0 0,1 1 1 0 0,0-1-1 0 0,1 0 0 0 0,-1 0 1 0 0,3 1 4 0 0,7 5-36 0 0,6 3-120 0 0,-19-12 148 0 0,-1 0 0 0 0,1 0 0 0 0,0 0 0 0 0,0 0 0 0 0,-1 1 0 0 0,1-1 0 0 0,0 0 0 0 0,0 0 0 0 0,-1 0 0 0 0,1 0 0 0 0,0-1 0 0 0,0 1 0 0 0,-1 0 0 0 0,1 0 0 0 0,0 0 0 0 0,0-1 0 0 0,-1 1 0 0 0,1 0 0 0 0,0 0 0 0 0,-1-1 0 0 0,1 1 0 0 0,0-1 0 0 0,-1 1 0 0 0,1-1 0 0 0,-1 1 0 0 0,1-1 8 0 0,16-12-6 0 0,-15 11 7 0 0,0 1 0 0 0,0-1 0 0 0,0 1-1 0 0,0-1 1 0 0,0 1 0 0 0,0-1 0 0 0,-1 0 0 0 0,1 0 0 0 0,-1 0-1 0 0,1 0 1 0 0,-1 0 0 0 0,0 0 0 0 0,1-1 0 0 0,-1 1-1 0 0,0 0 1 0 0,0-1 0 0 0,-1 1 0 0 0,1 0 0 0 0,-1-1 0 0 0,1 0-1 0 0,34-226 144 0 0,-16 134-103 0 0,-4 22-18 0 0,-14 69-20 0 0,0-1 0 0 0,0 0 0 0 0,0 1 0 0 0,0-1 1 0 0,1 0-1 0 0,0 1 0 0 0,0-1 0 0 0,0 1 0 0 0,0 0 1 0 0,1 0-1 0 0,0 0 0 0 0,-1 0 0 0 0,1 0 0 0 0,1 1 1 0 0,1-2-4 0 0,-4 5 3 0 0,0 0 0 0 0,1 1 0 0 0,-1-1 0 0 0,1 1 0 0 0,-1-1 0 0 0,0 1 0 0 0,0 0 0 0 0,1-1 0 0 0,-1 1 0 0 0,0 0 0 0 0,0 0 0 0 0,0 0 1 0 0,0 0-1 0 0,0 0 0 0 0,0 0 0 0 0,0 0 0 0 0,0 0 0 0 0,0 1-3 0 0,5 4 23 0 0,-2-2-22 0 0,0 0 0 0 0,-1-1 0 0 0,1 2 0 0 0,-1-1-1 0 0,0 0 1 0 0,0 0 0 0 0,0 1 0 0 0,-1 0 0 0 0,0-1 0 0 0,0 1-1 0 0,0 0 1 0 0,1 3-1 0 0,2 12 0 0 0,0 0-1 0 0,0 14 1 0 0,7 26-3 0 0,28 120-56 0 0,-12-85 155 0 0,-24-76 5 0 0,-4-16-78 0 0,1-1-1 0 0,-1 1 1 0 0,1 0 0 0 0,-1-1 0 0 0,1 1 0 0 0,0-1-1 0 0,0 0 1 0 0,0 1 0 0 0,0-1 0 0 0,1 0 0 0 0,-1 1 0 0 0,1 0-23 0 0,13 36 289 0 0,-13-33-158 0 0,0-3 14 0 0,7-2-118 0 0,-9-5-2150 0 0,0 4-7962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8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6016 0 0,'1'0'27'0'0,"-1"0"-1"0"0,0-1 1 0 0,1 1 0 0 0,-1 0-1 0 0,0 0 1 0 0,0 0 0 0 0,1 0 0 0 0,-1 0-1 0 0,0 0 1 0 0,1 0 0 0 0,-1 0-1 0 0,0 0 1 0 0,1 0 0 0 0,-1 0 0 0 0,0 0-1 0 0,1 0 1 0 0,-1 0 0 0 0,0 0-1 0 0,1 0 1 0 0,-1 0 0 0 0,0 0 0 0 0,1 1-1 0 0,-1-1 1 0 0,0 0 0 0 0,1 0-1 0 0,-1 0 1 0 0,0 0 0 0 0,0 1 0 0 0,1-1-1 0 0,-1 0 1 0 0,0 0 0 0 0,0 1-1 0 0,0-1 1 0 0,1 0 0 0 0,-1 0 0 0 0,0 1-1 0 0,0-1 1 0 0,0 0 0 0 0,0 1-1 0 0,1-1 1 0 0,-1 0 0 0 0,0 1 0 0 0,0-1-1 0 0,0 0 1 0 0,0 1 0 0 0,0-1 0 0 0,0 0-1 0 0,0 1 1 0 0,0-1-27 0 0,0 2 147 0 0,1-1-50 0 0,0 1 1 0 0,0-2 0 0 0,0 1-1 0 0,0 0 1 0 0,0 0 0 0 0,0 0 0 0 0,0 0-1 0 0,0-1 1 0 0,0 1 0 0 0,0 0-1 0 0,0-1 1 0 0,1 1 0 0 0,-1-1-1 0 0,1 1-97 0 0,0 0 92 0 0,-1-1-1 0 0,1 1 0 0 0,0 0 1 0 0,-1 0-1 0 0,1 0 1 0 0,-1 0-1 0 0,1 0 0 0 0,-1 0 1 0 0,1 1-1 0 0,-1-1 0 0 0,0 0 1 0 0,1 1-92 0 0,6 20-46 0 0,0 1 0 0 0,-2 0 0 0 0,3 17 46 0 0,9 32-94 0 0,-14-57 71 0 0,0-1 1 0 0,-1 1-1 0 0,-1 0 1 0 0,0 0-1 0 0,-1 0 1 0 0,0 3 22 0 0,-1-17 4 0 0,0 0 0 0 0,0 0 0 0 0,0 0 0 0 0,1 0 0 0 0,-1 0 1 0 0,0 0-1 0 0,1 1 0 0 0,-1-1 0 0 0,1 0 0 0 0,0 0 0 0 0,-1 0 0 0 0,1 0 0 0 0,0 0 0 0 0,-1-1 0 0 0,1 2-4 0 0,0-2 26 0 0,0 1 1 0 0,0 0-1 0 0,-1 0 0 0 0,1 0 0 0 0,0 0 1 0 0,-1 0-1 0 0,1 0 0 0 0,-1 0 0 0 0,1 0 1 0 0,-1 0-1 0 0,0 1 0 0 0,1-1 0 0 0,-1 0 0 0 0,0 0 1 0 0,0 1-27 0 0,1 0 47 0 0,-1 1 1 0 0,1-1-1 0 0,-1 1 1 0 0,1-1 0 0 0,0 1-1 0 0,0-1 1 0 0,0 1-1 0 0,0-1 1 0 0,0 0 0 0 0,1 1-1 0 0,-1-1 1 0 0,1 0-1 0 0,0 0 1 0 0,-1 0 0 0 0,1 0-1 0 0,0-1 1 0 0,0 1-1 0 0,0 0 1 0 0,0-1 0 0 0,1 1-1 0 0,-1-1 1 0 0,0 0-1 0 0,2 1-47 0 0,2 1-1316 0 0,-5-2-5686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9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0 580 6328 0 0,'0'0'258'0'0,"0"0"9"0"0,14-19 1073 0 0,-7-4-1267 0 0,-1 5-66 0 0,28-223 1297 0 0,-31 198-748 0 0,-3 35-411 0 0,0 0 0 0 0,1 0 0 0 0,-1 1-1 0 0,2-1 1 0 0,-1 0 0 0 0,1 0 0 0 0,0 1 0 0 0,4-8-145 0 0,11-29 675 0 0,-14 33-372 0 0,0 1 0 0 0,1-1 1 0 0,1 1-1 0 0,0 0 0 0 0,0 1 0 0 0,6-8-303 0 0,-10 16 55 0 0,-1 0 1 0 0,1 0-1 0 0,0 1 0 0 0,-1-1 0 0 0,1 0 0 0 0,0 0 0 0 0,0 0 0 0 0,0 1 0 0 0,0-1 1 0 0,0 0-1 0 0,0 1 0 0 0,0-1 0 0 0,0 1 0 0 0,0-1 0 0 0,0 1 0 0 0,0 0 1 0 0,0-1-1 0 0,0 1 0 0 0,1 0 0 0 0,-1 0 0 0 0,0 0 0 0 0,0 0 0 0 0,0 0 0 0 0,0 0 1 0 0,0 0-1 0 0,2 0-55 0 0,-2 1 24 0 0,1 0 1 0 0,0 0 0 0 0,-1 0-1 0 0,1 0 1 0 0,-1 0-1 0 0,1 0 1 0 0,-1 1 0 0 0,1-1-1 0 0,-1 0 1 0 0,0 1 0 0 0,0-1-1 0 0,0 1 1 0 0,0-1-1 0 0,0 1 1 0 0,0 0 0 0 0,0-1-1 0 0,0 1 1 0 0,0 0 0 0 0,-1 1-25 0 0,49 130 137 0 0,-43-121-120 0 0,16 37-15 0 0,2-1 0 0 0,6 6-2 0 0,-22-41-8 0 0,1 1 1 0 0,1-1-1 0 0,0-1 0 0 0,0 0 1 0 0,1-1-1 0 0,1 1 0 0 0,0-2 1 0 0,1 0-1 0 0,6 3 8 0 0,2-1 47 0 0,11 8 193 0 0,-30-19-216 0 0,-1 0 1 0 0,1 1 0 0 0,0-1 0 0 0,-1 0 0 0 0,1 0 0 0 0,0 0 0 0 0,0 0 0 0 0,0 0 0 0 0,0 0 0 0 0,0-1 0 0 0,0 1-1 0 0,0-1 1 0 0,0 1 0 0 0,0-1 0 0 0,0 0 0 0 0,0 0 0 0 0,1 0-25 0 0,1 0 78 0 0,0-1 1 0 0,0-1-1 0 0,0 1 0 0 0,0 0 0 0 0,-1-1 0 0 0,1 0 1 0 0,0 0-1 0 0,1-1-78 0 0,-1 1 47 0 0,-1 0 0 0 0,1 0 1 0 0,-1-1-1 0 0,0 1 0 0 0,0-1 0 0 0,0 0 1 0 0,0 0-1 0 0,-1 0 0 0 0,1 0 0 0 0,-1-1 1 0 0,0 1-1 0 0,1-1 0 0 0,-2 1 1 0 0,1-1-1 0 0,0 0 0 0 0,-1 0 0 0 0,0 0 1 0 0,1 0-1 0 0,-2 0 0 0 0,2-3-47 0 0,1-13 97 0 0,-1-1 1 0 0,-1 1-1 0 0,0-1 1 0 0,-2 1-1 0 0,0-1 0 0 0,-4-15-97 0 0,-1-38 144 0 0,3 33 171 0 0,-6-20-315 0 0,8 55 20 0 0,-6-15-2 0 0,6 20-17 0 0,0 0-1 0 0,0 0 0 0 0,0-1 0 0 0,1 1 1 0 0,-1-1-1 0 0,0 1 0 0 0,1 0 1 0 0,-1-1-1 0 0,1 1 0 0 0,0-1 1 0 0,-1 1-1 0 0,1-1 0 0 0,0 1 1 0 0,0-1-1 0 0,0 1 0 0 0,0-1 1 0 0,0 1-1 0 0,0-1 0 0 0,1 1 1 0 0,-1-1-1 0 0,0 1 0 0 0,1-1 0 0 0,-1 1 1 0 0,1 0-1 0 0,-1-1 0 0 0,2 0 0 0 0,7-9-42 0 0,-8 9-219 0 0,0 0 1 0 0,1 1-1 0 0,-1-1 1 0 0,1 0 0 0 0,0 1-1 0 0,-1-1 1 0 0,1 1 0 0 0,0 0-1 0 0,0-1 1 0 0,1 1 260 0 0,-2 0-11797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9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32 7432 0 0,'0'-1'52'0'0,"0"-1"0"0"0,-1 1-1 0 0,1 0 1 0 0,0-1 0 0 0,-1 1 0 0 0,1 0 0 0 0,-1 0 0 0 0,1-1 0 0 0,-1 1 0 0 0,1 0 0 0 0,-1 0 0 0 0,0 0-1 0 0,0 0 1 0 0,0 0 0 0 0,0 0 0 0 0,1 0 0 0 0,-1 0 0 0 0,-1 0 0 0 0,1 0 0 0 0,0 0 0 0 0,0 1 0 0 0,0-1-1 0 0,0 0 1 0 0,0 1 0 0 0,-1-1 0 0 0,1 1 0 0 0,0-1 0 0 0,0 1 0 0 0,-1 0 0 0 0,1-1 0 0 0,0 1 0 0 0,-1 0-1 0 0,0 0-51 0 0,-8-1 625 0 0,-1 0-1 0 0,1 1 1 0 0,-1 0-1 0 0,-3 1-624 0 0,-2 0 332 0 0,-8-2-267 0 0,17 0-41 0 0,1 1 0 0 0,-1 0 0 0 0,0 0 0 0 0,1 0 0 0 0,-1 1-1 0 0,1 0 1 0 0,-1 0 0 0 0,-2 2-24 0 0,7-2 12 0 0,1 0 1 0 0,-1 0-1 0 0,1 0 0 0 0,-1 0 0 0 0,1 0 0 0 0,0 0 1 0 0,-1 0-1 0 0,1 1 0 0 0,0-1 0 0 0,0 0 0 0 0,0 1 1 0 0,0-1-1 0 0,0 1-12 0 0,0 0 17 0 0,0-1 0 0 0,0 1 0 0 0,0-1 0 0 0,0 1 0 0 0,-1-1 0 0 0,1 0 0 0 0,0 1 0 0 0,-1-1 0 0 0,1 0 0 0 0,-1 0 0 0 0,0 0-17 0 0,-1 2 40 0 0,-1 0 0 0 0,1 0 0 0 0,-1 0 0 0 0,1 0 1 0 0,0 1-1 0 0,1-1 0 0 0,-1 1 0 0 0,0 0 1 0 0,1 0-1 0 0,0 0 0 0 0,0 0 0 0 0,0 2-40 0 0,-1 6 52 0 0,1 1 0 0 0,1 0 0 0 0,0-1 0 0 0,0 1 0 0 0,2 0 0 0 0,-1-1 0 0 0,2 1 0 0 0,0 0 0 0 0,0-1 0 0 0,1 2-52 0 0,7 13 65 0 0,6 20 57 0 0,-2 1 1 0 0,0 10-123 0 0,-11-47 19 0 0,0-1 1 0 0,1 0 0 0 0,0 0 0 0 0,1 0 0 0 0,0 0-1 0 0,0 0 1 0 0,5 5-20 0 0,-1-7 26 0 0,-1 3-9 0 0,-7-9-15 0 0,0 0 1 0 0,0-1-1 0 0,0 1 0 0 0,0-1 1 0 0,0 1-1 0 0,1-1 0 0 0,-1 0 1 0 0,1 1-1 0 0,-1-1 0 0 0,1 0 1 0 0,-1 0-1 0 0,1 0 0 0 0,0 0 1 0 0,-1 0-1 0 0,1 0 1 0 0,0-1-1 0 0,0 1 0 0 0,-1-1 1 0 0,1 1-1 0 0,0-1 0 0 0,0 0 1 0 0,0 1-1 0 0,0-1 0 0 0,0 0 1 0 0,0 0-1 0 0,0 0-2 0 0,10-1 23 0 0,0 1 1 0 0,-1-2-1 0 0,12-1-23 0 0,-12 1 0 0 0,-1 0 4 0 0,0-1 0 0 0,1 0 0 0 0,-1-1 0 0 0,-1 0 0 0 0,10-5-4 0 0,21-9 18 0 0,-39 18-88 0 0,1 0 0 0 0,-1-1 0 0 0,0 1 0 0 0,1-1 0 0 0,-1 0-1 0 0,0 1 1 0 0,0-1 0 0 0,0 0 0 0 0,0 0 0 0 0,1 0 0 0 0,-1 0 0 0 0,0 0 0 0 0,-1 0-1 0 0,1 0 1 0 0,0 0 0 0 0,0 0 0 0 0,0 0 0 0 0,-1 0 0 0 0,1-1 0 0 0,0 1-1 0 0,-1 0 1 0 0,1 0 0 0 0,-1-1 0 0 0,1 1 0 0 0,-1-2 70 0 0,0 1-8925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29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8640 0 0,'0'-1'22'0'0,"0"0"0"0"0,0 0 1 0 0,0 1-1 0 0,1-1 0 0 0,-1 0 1 0 0,0 1-1 0 0,0-1 0 0 0,1 1 1 0 0,-1-1-1 0 0,0 0 0 0 0,1 1 1 0 0,-1-1-1 0 0,1 1 0 0 0,-1-1 1 0 0,1 1-1 0 0,-1-1 0 0 0,1 1 1 0 0,-1-1-1 0 0,1 1 0 0 0,0 0 0 0 0,-1-1 1 0 0,1 1-1 0 0,0 0 0 0 0,-1-1-22 0 0,22-7 990 0 0,-7 3-485 0 0,16-7-23 0 0,-8 5-434 0 0,5-3 1 0 0,0 1 0 0 0,0 2 0 0 0,30-5-49 0 0,-16 4-3 0 0,29-2-1411 0 0,-65 9-5684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0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5624 0 0,'0'0'478'0'0,"0"0"-3"0"0,0 16 1861 0 0,3 134-1297 0 0,6 3-1039 0 0,-9-109 264 0 0,-1-33-151 0 0,1 0 1 0 0,0-1-1 0 0,1 1 0 0 0,0-1 0 0 0,1 1 1 0 0,1 2-114 0 0,1 17 287 0 0,-4-26-234 0 0,0 0 0 0 0,1-1 0 0 0,-1 1 0 0 0,1 0 0 0 0,-1 0 0 0 0,1-1 0 0 0,1 1 0 0 0,-1 0 0 0 0,0-1 0 0 0,1 1 0 0 0,1 1-53 0 0,-2-3 74 0 0,0 0-1 0 0,0-1 0 0 0,-1 1 1 0 0,1 0-1 0 0,0 0 0 0 0,-1 0 1 0 0,1 0-1 0 0,-1 0 0 0 0,0 0 1 0 0,1 0-1 0 0,-1 0 0 0 0,0 0 1 0 0,0 0-1 0 0,0 0 0 0 0,-1 0 0 0 0,1 0-73 0 0,0-1 83 0 0,-2-1-1648 0 0,2 0-6620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6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2704 0 0,'6'70'144'0'0,"2"153"472"0"0,-10-167-297 0 0,1-32-13 0 0,1 1 0 0 0,1 0 0 0 0,1-1 0 0 0,3 17-306 0 0,-3-30 1275 0 0,-2 0 1 0 0,1-1-1 0 0,-2 11-1275 0 0,-15-101-48 0 0,4 0 0 0 0,2-13 48 0 0,9 86-6249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0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0 248 6928 0 0,'2'-2'19'0'0,"0"0"0"0"0,-1 1 1 0 0,1-1-1 0 0,0 1 0 0 0,0-1 1 0 0,1 1-1 0 0,-1 0 1 0 0,0 0-1 0 0,0 0 0 0 0,1 0 1 0 0,-1 0-1 0 0,0 1 0 0 0,1-1 1 0 0,-1 1-1 0 0,1-1 0 0 0,1 1-19 0 0,5-2 187 0 0,17-7 191 0 0,-1-2-1 0 0,-1 0 1 0 0,0-1 0 0 0,0-2-1 0 0,1-1-377 0 0,9-6 656 0 0,28-11-656 0 0,2-1 40 0 0,-43 21-109 0 0,0 1 0 0 0,17-6 69 0 0,-23 11-51 0 0,0 1 0 0 0,1 0 0 0 0,-1 1-1 0 0,1 1 1 0 0,0 0 0 0 0,0 1 0 0 0,10 0 51 0 0,-23 4 66 0 0,-1 0-1 0 0,1 0 1 0 0,-1 0 0 0 0,1 0 0 0 0,-1 1 0 0 0,0-1 0 0 0,0 1 0 0 0,0-1 0 0 0,0 1-1 0 0,0 1-65 0 0,1-1 146 0 0,1 5-93 0 0,0-1 1 0 0,-1 1 0 0 0,1-1 0 0 0,-2 1-1 0 0,1 0 1 0 0,-1 0 0 0 0,0 0-1 0 0,-1 1 1 0 0,1 2-54 0 0,7 32 25 0 0,-3-18-19 0 0,-1 1 1 0 0,0 5-7 0 0,-2-10-17 0 0,0 0-1 0 0,2-1 1 0 0,0 0 0 0 0,2 1 17 0 0,30 94-511 0 0,-16-63 440 0 0,-19-49 145 0 0,-1 0 0 0 0,-1 0-1 0 0,1 0 1 0 0,0 0 0 0 0,-1 0-1 0 0,0 0 1 0 0,1 0-1 0 0,-1 0 1 0 0,0 1 0 0 0,-1 1-74 0 0,1 4 302 0 0,0-8-193 0 0,0-1-2 0 0,0 0-1460 0 0,0 0-5855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0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0,'1'1'78'0'0,"0"0"1"0"0,0 0-1 0 0,0 0 1 0 0,0-1-1 0 0,0 1 1 0 0,0 0-1 0 0,0 0 1 0 0,-1 1-1 0 0,1-1 1 0 0,0 0-1 0 0,-1 0 0 0 0,1 0 1 0 0,-1 0-1 0 0,1 1 1 0 0,-1-1-1 0 0,1 0 1 0 0,-1 0-1 0 0,0 1 1 0 0,0-1-1 0 0,0 0 1 0 0,1 2-79 0 0,-2 35 2693 0 0,0-19-1984 0 0,1 30-494 0 0,2-1 0 0 0,3 3-215 0 0,1 32 133 0 0,-6-63-82 0 0,1 0 0 0 0,1 0 0 0 0,1 0 0 0 0,3 12-51 0 0,-3-13 19 0 0,-3-17-15 0 0,0 0 0 0 0,0 1 0 0 0,1-1 0 0 0,-1 0 0 0 0,0 0 0 0 0,1 0 0 0 0,-1 0 0 0 0,1 0 0 0 0,0 0 0 0 0,0 0 0 0 0,0 0 0 0 0,0 0 0 0 0,0-1 0 0 0,0 1 0 0 0,0 0 0 0 0,0 0 0 0 0,1 0-4 0 0,0 0 30 0 0,-1 0 0 0 0,1 1 1 0 0,-1-1-1 0 0,0 1 0 0 0,0-1 1 0 0,0 1-1 0 0,-1 0 0 0 0,1-1 0 0 0,-1 1 1 0 0,1 0-1 0 0,-1-1 0 0 0,0 1 1 0 0,0 0-1 0 0,0 0 0 0 0,0-1 1 0 0,-1 3-31 0 0,1 2 244 0 0,0-6-159 0 0,0-1-3 0 0,0 0-2 0 0,0 0 0 0 0,0 0-1647 0 0,0 0-6586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1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1 232 4912 0 0,'3'-4'25'0'0,"0"1"0"0"0,1-1 1 0 0,0 1-1 0 0,0-1 0 0 0,0 1 0 0 0,0 0 1 0 0,0 1-1 0 0,1-1 0 0 0,-1 1 0 0 0,1-1 1 0 0,0 2-1 0 0,0-1 0 0 0,-1 0 0 0 0,1 1 0 0 0,1 0-25 0 0,2-2 40 0 0,-1 1 0 0 0,1-1 0 0 0,0-1 0 0 0,-1 1 0 0 0,1-2-40 0 0,18-15 60 0 0,-19 14-46 0 0,0 1 0 0 0,0 0 1 0 0,0 1-1 0 0,0 0 0 0 0,4-2-14 0 0,98-35 98 0 0,-22 9-73 0 0,-41 18 11 0 0,-37 12-158 0 0,0 0 1 0 0,0-1-1 0 0,0 0 1 0 0,-1 0-1 0 0,0-1 1 0 0,1 0 121 0 0,13-8-3611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1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409 12 5520 0 0,'-10'-5'302'0'0,"10"5"-289"0"0,0 0-1 0 0,0-1 1 0 0,-1 1-1 0 0,1 0 1 0 0,0 0-1 0 0,0-1 1 0 0,0 1-1 0 0,-1 0 1 0 0,1 0 0 0 0,0 0-1 0 0,0-1 1 0 0,-1 1-1 0 0,1 0 1 0 0,0 0-1 0 0,0 0 1 0 0,-1 0 0 0 0,1 0-1 0 0,0 0 1 0 0,-1 0-1 0 0,1-1 1 0 0,0 1-1 0 0,0 0 1 0 0,-1 0-1 0 0,1 0 1 0 0,0 0 0 0 0,-1 0-1 0 0,1 0 1 0 0,0 0-1 0 0,-1 0 1 0 0,1 1-1 0 0,0-1 1 0 0,0 0 0 0 0,-1 0-1 0 0,1 0 1 0 0,0 0-1 0 0,0 0 1 0 0,-1 0-1 0 0,1 1 1 0 0,0-1-1 0 0,0 0 1 0 0,-1 0 0 0 0,1 0-1 0 0,0 1 1 0 0,0-1-1 0 0,-1 0 1 0 0,1 0-13 0 0,0 1 34 0 0,-1-1 0 0 0,0 0 0 0 0,1 0-1 0 0,-1 1 1 0 0,0-1 0 0 0,0 0 0 0 0,1 0 0 0 0,-1 0 0 0 0,0 0 0 0 0,0 0 0 0 0,1 0 0 0 0,-1 0 0 0 0,0 0 0 0 0,0 0 0 0 0,1 0 0 0 0,-1 0 0 0 0,0-1-1 0 0,1 1 1 0 0,-1 0 0 0 0,0 0 0 0 0,0-1 0 0 0,1 1 0 0 0,-1 0 0 0 0,0-1-34 0 0,-14-3 178 0 0,-24 4 37 0 0,0 1 0 0 0,-28 6-215 0 0,52-4 182 0 0,0 0 0 0 0,0 1 0 0 0,0 1 1 0 0,0 0-1 0 0,0 1 0 0 0,1 0 0 0 0,0 2 1 0 0,-4 2-183 0 0,12-6 168 0 0,-29 22 379 0 0,33-24-527 0 0,0 0 1 0 0,0 0 0 0 0,0 1 0 0 0,1-1 0 0 0,-1 1-1 0 0,1 0 1 0 0,0-1 0 0 0,-1 1 0 0 0,1 0 0 0 0,0 0-1 0 0,1 0 1 0 0,-1 0 0 0 0,0 1-21 0 0,-4 19 78 0 0,3-18-53 0 0,0 1 0 0 0,1 0 1 0 0,0 0-1 0 0,0 0 0 0 0,1 0 0 0 0,-1 5-25 0 0,5 55 299 0 0,-3 3-299 0 0,0-61 10 0 0,1-1 0 0 0,-1 0 0 0 0,1 0 0 0 0,0 0 0 0 0,1 0 0 0 0,-1-1 0 0 0,1 1 0 0 0,1-1 0 0 0,1 3-10 0 0,12 28 13 0 0,-12-23-9 0 0,9 24 1 0 0,-13-36-6 0 0,-1 0-1 0 0,1 0 1 0 0,1-1 0 0 0,-1 1 0 0 0,0 0 0 0 0,0 0 0 0 0,1-1 0 0 0,-1 1 0 0 0,1-1 0 0 0,-1 1 0 0 0,1-1 0 0 0,0 1 0 0 0,-1-1 0 0 0,1 0 0 0 0,1 0 1 0 0,13 11-7 0 0,-15-11 4 0 0,0 0 0 0 0,0 1 0 0 0,0-1 0 0 0,0-1 0 0 0,0 1 0 0 0,0 0 0 0 0,0 0 0 0 0,0 0 1 0 0,1-1-1 0 0,-1 1 0 0 0,0 0 0 0 0,1-1 0 0 0,-1 1 0 0 0,0-1 0 0 0,1 0 0 0 0,-1 1 0 0 0,1-1 0 0 0,-1 0 1 0 0,0 0-1 0 0,2 0 3 0 0,24 0-29 0 0,1-2 0 0 0,-1-1 0 0 0,3-1 29 0 0,-13 1 28 0 0,1 0-1 0 0,-1-2 1 0 0,-1 0 0 0 0,16-7-28 0 0,-22 10 39 0 0,-9 2-103 0 0,-1 0 0 0 0,1 0-1 0 0,0 0 1 0 0,-1-1 0 0 0,1 1 0 0 0,0 0-1 0 0,-1 0 1 0 0,1 0 0 0 0,0-1 0 0 0,-1 1 0 0 0,1 0-1 0 0,0-1 1 0 0,-1 1 0 0 0,1 0 0 0 0,-1-1-1 0 0,1 1 1 0 0,-1-1 0 0 0,1 1 0 0 0,-1-1 0 0 0,1 1-1 0 0,0-1 65 0 0,-1 0-6818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2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0 175 9240 0 0,'0'-1'22'0'0,"1"0"0"0"0,-1-1 0 0 0,0 1 0 0 0,1 0 0 0 0,-1-1 0 0 0,1 1 0 0 0,0 0 1 0 0,-1 0-1 0 0,1 0 0 0 0,0 0 0 0 0,0-1 0 0 0,0 1 0 0 0,0 0 0 0 0,0 0 0 0 0,0 1 0 0 0,0-1 0 0 0,0 0 1 0 0,0 0-1 0 0,0 0 0 0 0,1 0-22 0 0,31-16 753 0 0,-18 10-510 0 0,14-9-41 0 0,2 2 1 0 0,9-3-203 0 0,21-10 37 0 0,-41 19 3 0 0,1 2 0 0 0,0 0 0 0 0,1 1 0 0 0,16-2-40 0 0,-15 3-765 0 0,-1-1-1 0 0,15-5 766 0 0,-30 7-6973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2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21 96 0 0,'9'-5'-78'0'0,"-9"5"106"0"0,0 0 0 0 0,1 0 0 0 0,-1 0-1 0 0,0 0 1 0 0,0-1 0 0 0,0 1 0 0 0,0 0 0 0 0,0 0 0 0 0,0 0-1 0 0,0 0 1 0 0,0 0 0 0 0,0 0 0 0 0,0 0 0 0 0,1 0 0 0 0,-1 0-1 0 0,0 0 1 0 0,0-1 0 0 0,0 1 0 0 0,0 0 0 0 0,0 0 0 0 0,0 0-1 0 0,0 0 1 0 0,0 0 0 0 0,0 0 0 0 0,0 0 0 0 0,0-1 0 0 0,0 1-1 0 0,0 0 1 0 0,0 0 0 0 0,0 0 0 0 0,0 0 0 0 0,0 0-1 0 0,0 0 1 0 0,0 0 0 0 0,0-1 0 0 0,0 1 0 0 0,0 0 0 0 0,0 0-1 0 0,0 0 1 0 0,0 0 0 0 0,-1 0 0 0 0,1 0 0 0 0,0 0 0 0 0,0 0-1 0 0,0 0 1 0 0,0-1 0 0 0,0 1 0 0 0,0 0 0 0 0,0 0 0 0 0,0 0-1 0 0,0 0 1 0 0,0 0 0 0 0,-1 0 0 0 0,1 0 0 0 0,0 0 0 0 0,0 0-1 0 0,0 0 1 0 0,0 0 0 0 0,0 0 0 0 0,0 0 0 0 0,0 0 0 0 0,0 0-1 0 0,-1 0 1 0 0,1 0 0 0 0,0 0 0 0 0,0 0 0 0 0,0 0 0 0 0,0 0-28 0 0,0 0 61 0 0,-1 0 0 0 0,1 0 0 0 0,0 0 1 0 0,0 0-1 0 0,-1 0 0 0 0,1 0 0 0 0,0 0 1 0 0,0 0-1 0 0,0 0 0 0 0,-1 0 0 0 0,1 0 1 0 0,0 0-1 0 0,0-1 0 0 0,0 1 0 0 0,-1 0 1 0 0,1 0-1 0 0,0 0 0 0 0,0 0 0 0 0,0 0 1 0 0,-1 0-1 0 0,1-1 0 0 0,0 1 0 0 0,0 0 1 0 0,0 0-1 0 0,0 0 0 0 0,0 0 0 0 0,-1-1 1 0 0,1 1-1 0 0,0 0 0 0 0,0 0 0 0 0,0 0 0 0 0,0-1 1 0 0,0 1-1 0 0,0 0 0 0 0,0 0 0 0 0,0 0 1 0 0,0-1-1 0 0,0 1-61 0 0,0 0 48 0 0,0-1-1 0 0,0 1 1 0 0,0 0-1 0 0,0 0 1 0 0,0 0 0 0 0,-1-1-1 0 0,1 1 1 0 0,0 0-1 0 0,0 0 1 0 0,0 0-1 0 0,0-1 1 0 0,0 1 0 0 0,0 0-1 0 0,0 0 1 0 0,-1 0-1 0 0,1-1 1 0 0,0 1 0 0 0,0 0-1 0 0,0 0 1 0 0,0 0-1 0 0,-1 0 1 0 0,1 0 0 0 0,0 0-1 0 0,0-1 1 0 0,0 1-1 0 0,-1 0 1 0 0,1 0 0 0 0,0 0-1 0 0,0 0 1 0 0,0 0-1 0 0,-1 0 1 0 0,1 0 0 0 0,0 0-1 0 0,0 0 1 0 0,-1 0-1 0 0,1 0 1 0 0,0 0-1 0 0,0 0-47 0 0,-6 0 221 0 0,1 1 0 0 0,0 0 0 0 0,-1 0 0 0 0,1 0 0 0 0,0 1-1 0 0,0 0 1 0 0,0 0 0 0 0,0 0 0 0 0,-3 2-221 0 0,-19 8 384 0 0,20-9-320 0 0,1 0-1 0 0,0 0 0 0 0,0 0 0 0 0,0 1 1 0 0,0 0-1 0 0,1 0 0 0 0,-1 0 0 0 0,1 1 1 0 0,0 0-1 0 0,-3 4-63 0 0,-6 8 255 0 0,2 1 0 0 0,-9 15-255 0 0,4-5 184 0 0,9-16-104 0 0,1 1 0 0 0,0 0 0 0 0,1 0 0 0 0,1 0 0 0 0,0 1 0 0 0,0 0 0 0 0,0 7-80 0 0,4-16 19 0 0,0 1 0 0 0,0-1 1 0 0,0 1-1 0 0,1-1 0 0 0,0 1 0 0 0,0-1 0 0 0,0 0 0 0 0,1 1 0 0 0,0-1 0 0 0,0 1 1 0 0,0-1-1 0 0,1 0 0 0 0,0 0 0 0 0,0 0 0 0 0,0 0 0 0 0,0 0 0 0 0,1 0 0 0 0,0 0 1 0 0,0-1-1 0 0,3 5-19 0 0,-5-8 7 0 0,9 9 31 0 0,-1 0 1 0 0,1-1 0 0 0,8 6-39 0 0,-14-13-1 0 0,-1 1 0 0 0,1-1 1 0 0,0 0-1 0 0,0 0 0 0 0,0 0 0 0 0,0-1 0 0 0,0 1 0 0 0,0-1 0 0 0,0 0 0 0 0,1-1 0 0 0,-1 1 1 0 0,0 0-1 0 0,3-1 1 0 0,-2 0-5 0 0,7 0-14 0 0,-1 0-1 0 0,1 0 0 0 0,0-1 1 0 0,-1-1-1 0 0,1 0 1 0 0,-1 0-1 0 0,0-1 0 0 0,0-1 20 0 0,36-12-72 0 0,-35 13 57 0 0,-1-1 0 0 0,-1 1 0 0 0,1-2 1 0 0,-1 0-1 0 0,1 0 0 0 0,-1-1 0 0 0,-1 0 1 0 0,3-2 14 0 0,5-7-1 0 0,-5 6-6 0 0,-1-1 0 0 0,0 0-1 0 0,2-5 8 0 0,-10 11 24 0 0,1 0 0 0 0,-1-1 0 0 0,0 0 0 0 0,0 0 0 0 0,-1 0-1 0 0,0 0 1 0 0,0 0 0 0 0,0-1 0 0 0,0 1 0 0 0,0-4-24 0 0,-2 4 62 0 0,0 1 1 0 0,1-1-1 0 0,-2 0 1 0 0,1 0 0 0 0,0 1-1 0 0,-1-1 1 0 0,0 0-1 0 0,0 1 1 0 0,-1-1 0 0 0,1 0-1 0 0,-1 1 1 0 0,0 0-1 0 0,0-1 1 0 0,0 1 0 0 0,-1 0-1 0 0,-2-4-62 0 0,0 2 58 0 0,0-1 0 0 0,-1 0 0 0 0,0 1 0 0 0,0 0 0 0 0,0 1 0 0 0,0-1-1 0 0,-1 1 1 0 0,0 0 0 0 0,-4-1-58 0 0,-104-58 452 0 0,108 61-403 0 0,3 1 0 0 0,0-1-1 0 0,-1 1 0 0 0,1 1 0 0 0,-1-1 1 0 0,1 1-1 0 0,-1-1 0 0 0,1 1 0 0 0,-1 0 1 0 0,0 1-1 0 0,1-1 0 0 0,-2 1-48 0 0,6 0-34 0 0,0 0-1 0 0,-1 0 0 0 0,1 0 1 0 0,0 0-1 0 0,0 0 0 0 0,0 0 1 0 0,0 0-1 0 0,0 0 1 0 0,-1 0-1 0 0,1 0 0 0 0,0 0 1 0 0,0 0-1 0 0,0 0 0 0 0,0 0 1 0 0,0 0-1 0 0,0 0 0 0 0,-1 0 1 0 0,1 0-1 0 0,0 0 1 0 0,0 0-1 0 0,0 0 0 0 0,0 0 1 0 0,0 0-1 0 0,0 0 0 0 0,0 0 1 0 0,-1 0-1 0 0,1-1 0 0 0,0 1 1 0 0,0 0-1 0 0,0 0 1 0 0,0 0-1 0 0,0 0 0 0 0,0 0 1 0 0,0 0-1 0 0,0 0 0 0 0,0-1 1 0 0,0 1-1 0 0,0 0 0 0 0,0 0 1 0 0,0 0-1 0 0,-1 0 0 0 0,1 0 1 0 0,0 0-1 0 0,0-1 1 0 0,0 1-1 0 0,0 0 0 0 0,0 0 35 0 0,0-1-8278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2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6520 0 0,'-1'6'65'0'0,"1"1"0"0"0,1-1-1 0 0,-1 0 1 0 0,1 1 0 0 0,0-1 0 0 0,1 0 0 0 0,0 0 0 0 0,0 0 0 0 0,1 4-65 0 0,4 7-5 0 0,-1 0-1 0 0,-1 1 1 0 0,2 15 5 0 0,-3-13-27 0 0,1 0-1 0 0,8 17 28 0 0,-11-30-15 0 0,1 0 36 0 0,-1-1-1 0 0,1 1 1 0 0,0 0 0 0 0,1-1-1 0 0,-1 1 1 0 0,1-1 0 0 0,0 0 0 0 0,1 0-1 0 0,0-1 1 0 0,0 0 0 0 0,0 1-1 0 0,4 2-20 0 0,12 9 123 0 0,-16-12-40 0 0,0 0-1 0 0,0-1 0 0 0,0 0 1 0 0,0-1-1 0 0,1 1 1 0 0,0-1-1 0 0,0 0 0 0 0,-1 0 1 0 0,2 0-1 0 0,1 0-82 0 0,4 0 193 0 0,0-1 1 0 0,0 0-1 0 0,0 0 0 0 0,0-1 0 0 0,0-1 1 0 0,1 0-1 0 0,-1-1 0 0 0,0 0 0 0 0,0 0 1 0 0,0-2-1 0 0,0 1 0 0 0,0-2 0 0 0,0 1 0 0 0,-1-2 1 0 0,0 1-1 0 0,4-3-193 0 0,2-2 277 0 0,-15 9-244 0 0,1-1 0 0 0,-1 0 0 0 0,0 0 0 0 0,1 0 0 0 0,-1-1 0 0 0,0 1 0 0 0,0 0 0 0 0,0-1 0 0 0,0 0 0 0 0,0 1 1 0 0,-1-1-1 0 0,1 0 0 0 0,0 0 0 0 0,-1 0 0 0 0,1 0 0 0 0,-1 0 0 0 0,0 0 0 0 0,1-2-33 0 0,8-17 240 0 0,-4 9-50 0 0,0 0 1 0 0,-1 0-1 0 0,2-9-190 0 0,-6 16 69 0 0,0 0 0 0 0,0 0 0 0 0,-1 0-1 0 0,1-1 1 0 0,-1 1 0 0 0,0 0 0 0 0,0 0 0 0 0,-1 0-1 0 0,0-1 1 0 0,0 1 0 0 0,0-1-69 0 0,-6-21 142 0 0,3 10-37 0 0,0 0 1 0 0,-1 1-1 0 0,-1-1 1 0 0,-1 1-1 0 0,-1-1-105 0 0,7 15-146 0 0,0 1 0 0 0,1-1 0 0 0,-1 1 0 0 0,0-1 0 0 0,1 0 0 0 0,-1 1 0 0 0,1-1 0 0 0,-1 0 0 0 0,1 0 0 0 0,0 1 0 0 0,0-2 146 0 0,0 1-9152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3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0,'6'8'370'0'0,"-5"-7"-294"0"0,-1 0 0 0 0,1 0 0 0 0,-1 0 0 0 0,1-1 1 0 0,-1 1-1 0 0,1 0 0 0 0,-1 0 0 0 0,1 0 0 0 0,-1 0 1 0 0,0 0-1 0 0,1 0 0 0 0,-1 0 0 0 0,0 0 0 0 0,0 0 1 0 0,0 0-1 0 0,0 0 0 0 0,0 1-76 0 0,1 3 158 0 0,-1 0 1 0 0,1 0-1 0 0,0 0 1 0 0,1 0-1 0 0,-1 0 1 0 0,1 0-1 0 0,0 0 0 0 0,1 0 1 0 0,-1 0-1 0 0,3 2-158 0 0,-2-2 19 0 0,0 1 1 0 0,0-1-1 0 0,-1 1 0 0 0,1-1 0 0 0,-1 1 0 0 0,-1 0 0 0 0,1 0 1 0 0,-1 0-1 0 0,0 0 0 0 0,0 0-19 0 0,1 13 93 0 0,0 0 0 0 0,2 0 0 0 0,0 0 0 0 0,1-1 0 0 0,1 0 0 0 0,1 0 0 0 0,1 0 0 0 0,0-1 0 0 0,6 9-93 0 0,11 33 987 0 0,-24-59-971 0 0,-1 1 0 0 0,1 0 0 0 0,-1 0 0 0 0,1 0 0 0 0,-1 0-1 0 0,0 0 1 0 0,0 0 0 0 0,0 0 0 0 0,1 0 0 0 0,-1 0 0 0 0,0 1 0 0 0,0-1 0 0 0,-1 0 0 0 0,1 0 0 0 0,0 0 0 0 0,0 0 0 0 0,0 0 0 0 0,-1 0-1 0 0,1 0 1 0 0,0 0 0 0 0,-1 0 0 0 0,1 0 0 0 0,-1-1 0 0 0,1 1 0 0 0,-1 0 0 0 0,1 0 0 0 0,-1 0 0 0 0,0 0 0 0 0,0-1 0 0 0,1 1 0 0 0,-1 0-1 0 0,0-1 1 0 0,0 1 0 0 0,0 0-16 0 0,0-1 26 0 0,1 0-1630 0 0,0 0-6512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3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7232 0 0,'9'-1'235'0'0,"0"0"1"0"0,0 0-1 0 0,-1-1 1 0 0,1 0 0 0 0,8-3-236 0 0,22-5 758 0 0,-23 7-565 0 0,-1-1 1 0 0,1-1 0 0 0,0-1-194 0 0,28-7 68 0 0,334-70 75 0 0,-334 75-552 0 0,-1 3 0 0 0,1 1 0 0 0,11 1 409 0 0,-16 2-6245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3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0 103 4720 0 0,'0'1'134'0'0,"0"1"-1"0"0,1-1 1 0 0,-1 1 0 0 0,0 0 0 0 0,1-1 0 0 0,-1 1-1 0 0,1-1 1 0 0,0 1 0 0 0,-1-1 0 0 0,1 1-1 0 0,0-1 1 0 0,1 2-134 0 0,-1-2 60 0 0,0 0 0 0 0,0 1 0 0 0,0-1 0 0 0,-1 1 0 0 0,1-1 0 0 0,0 1-1 0 0,-1-1 1 0 0,1 1 0 0 0,-1 0 0 0 0,0-1 0 0 0,1 1 0 0 0,-1 0 0 0 0,0-1-60 0 0,1 9 98 0 0,0-1 1 0 0,0 0-1 0 0,1 0 1 0 0,0 0-1 0 0,1 0 0 0 0,0 0 1 0 0,0-1-1 0 0,2 2-98 0 0,12 40 247 0 0,2 12 95 0 0,5 23 394 0 0,-15-54-242 0 0,-7-26-316 0 0,0 1 1 0 0,0-1-1 0 0,-1 1 0 0 0,0-1 1 0 0,0 1-1 0 0,0 0 0 0 0,-1 1-178 0 0,0-6 14 0 0,0-1 0 0 0,0 1 0 0 0,0-1-1 0 0,0 0 1 0 0,1 1 0 0 0,-1-1 0 0 0,0 1 0 0 0,0-1-1 0 0,0 0 1 0 0,0 1 0 0 0,0-1 0 0 0,1 1-1 0 0,-1-1 1 0 0,0 0 0 0 0,0 1 0 0 0,0-1 0 0 0,1 0-1 0 0,-1 0 1 0 0,0 1 0 0 0,1-1 0 0 0,-1 0-1 0 0,0 1 1 0 0,1-1 0 0 0,-1 0 0 0 0,0 0 0 0 0,1 0-1 0 0,-1 1 1 0 0,1-1-14 0 0,1 0 234 0 0,-4 0 132 0 0,1 0-268 0 0,1 0 20 0 0,0 0 34 0 0,0 0 9 0 0,-7-41 325 0 0,1 6-405 0 0,1-15 100 0 0,0-10 359 0 0,1-45-540 0 0,7 58 130 0 0,0-16 89 0 0,-3 60-203 0 0,0-1 0 0 0,0 0 0 0 0,1 0-1 0 0,0 1 1 0 0,-1-1 0 0 0,1 0 0 0 0,1 1-1 0 0,-1-1 1 0 0,0 1 0 0 0,1-1 0 0 0,0 1-1 0 0,-1 0 1 0 0,2 0 0 0 0,-1 0 0 0 0,0 0-1 0 0,0 0 1 0 0,1 0 0 0 0,0 0 0 0 0,-1 1-1 0 0,1-1 1 0 0,2 0-16 0 0,2-2 61 0 0,-1 1 0 0 0,1 0 1 0 0,0 0-1 0 0,0 1 0 0 0,0 0 0 0 0,1 0 0 0 0,-1 0 0 0 0,1 1 1 0 0,7-1-62 0 0,0 1 37 0 0,-1 1 0 0 0,1 1 0 0 0,0 0 0 0 0,0 1 0 0 0,8 1-37 0 0,76 17-13 0 0,-62-12 26 0 0,-26-5-11 0 0,38 10 4 0 0,-47-11-7 0 0,0 0 0 0 0,0-1 0 0 0,0 1 1 0 0,0 0-1 0 0,0 0 0 0 0,0 1 0 0 0,0-1 0 0 0,0 0 0 0 0,0 1 0 0 0,0-1 0 0 0,-1 1 0 0 0,1 0 0 0 0,-1-1 0 0 0,1 1 1 0 0,-1 0-1 0 0,0 0 0 0 0,0 0 0 0 0,1 1 1 0 0,-1-2-3 0 0,-1-1 1 0 0,1 1-1 0 0,-1 0 1 0 0,0-1-1 0 0,1 1 1 0 0,-1 0-1 0 0,0 0 1 0 0,1-1-1 0 0,-1 1 1 0 0,0 0-1 0 0,0 0 1 0 0,0-1-1 0 0,0 1 1 0 0,0 0-1 0 0,0 0 1 0 0,0 0-1 0 0,0-1 1 0 0,0 1-1 0 0,0 0 1 0 0,0 0-1 0 0,0 0 1 0 0,-1-1-1 0 0,1 1 1 0 0,0 0-1 0 0,-1 0 1 0 0,1-1-1 0 0,0 1 1 0 0,-1 0-1 0 0,1-1 1 0 0,-1 1-1 0 0,1 0 1 0 0,-1-1-1 0 0,1 1 1 0 0,-1-1-1 0 0,0 1 3 0 0,-9 11-32 0 0,6-7 24 0 0,-1 1 1 0 0,0-1-1 0 0,0 0 1 0 0,0-1 0 0 0,-1 1-1 0 0,1-1 1 0 0,-1 0-1 0 0,0-1 1 0 0,0 1-1 0 0,-1-1 1 0 0,1 0-1 0 0,-2 0 8 0 0,-18 6-8 0 0,0-1 0 0 0,-16 2 8 0 0,-3 1-14 0 0,21-6 13 0 0,0 0 1 0 0,0-2-1 0 0,-2 0 1 0 0,-26 3 1 0 0,50-6 31 0 0,1 0 0 0 0,0 0 0 0 0,-1 0 0 0 0,1 0 0 0 0,0 0 1 0 0,-1-1-1 0 0,1 1 0 0 0,0 0 0 0 0,0-1 0 0 0,-1 1 0 0 0,1-1 0 0 0,0 1 1 0 0,0-1-1 0 0,-1 0-32 0 0,-12-3-2305 0 0,13 4-7040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7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4616 0 0,'2'-1'0'0'0,"0"1"1"0"0,-1-1 0 0 0,1 0-1 0 0,0 1 1 0 0,0-1-1 0 0,0 1 1 0 0,0 0 0 0 0,0-1-1 0 0,0 1 1 0 0,0 0-1 0 0,0 0 1 0 0,0 0 0 0 0,0 1-1 0 0,0-1 1 0 0,0 0-1 0 0,0 1 1 0 0,0-1 0 0 0,0 1-1 0 0,-1 0 1 0 0,2 0-1 0 0,19 3-12 0 0,-20-3-2 0 0,0-1 0 0 0,1 0 0 0 0,-1 1 0 0 0,0-1 0 0 0,0 1 0 0 0,0 0 0 0 0,0 0 0 0 0,-1 0 0 0 0,1 0-1 0 0,0 0 1 0 0,0 0 0 0 0,0 0 0 0 0,-1 1 0 0 0,1-1 0 0 0,-1 0 0 0 0,1 1 0 0 0,0 0 14 0 0,0 1-32 0 0,0-1-1 0 0,1 0 0 0 0,0 0 1 0 0,0 0-1 0 0,-1 0 1 0 0,1 0-1 0 0,3 1 33 0 0,14 4-26 0 0,-12-4 18 0 0,0-1 1 0 0,0 2 0 0 0,-1-1 0 0 0,1 1-1 0 0,-1 0 1 0 0,1 1 0 0 0,-1-1-1 0 0,-1 2 1 0 0,4 2 7 0 0,23 22-1 0 0,-21-20-10 0 0,-1 0 0 0 0,0 1 1 0 0,0 1 10 0 0,-8-7-7 0 0,0-1-1 0 0,0 1 1 0 0,-1 0 0 0 0,0 0 0 0 0,0 0-1 0 0,0 0 1 0 0,0 3 7 0 0,2 5-34 0 0,-3-6 34 0 0,0-1 0 0 0,-1 1 0 0 0,1 0 0 0 0,-1-1 0 0 0,0 1 0 0 0,-1 0 0 0 0,0-1 0 0 0,0 1 0 0 0,0-1 0 0 0,-1 1 0 0 0,0-1 0 0 0,0 0 0 0 0,-1 0 0 0 0,1 1 0 0 0,-1-2 0 0 0,-1 1 0 0 0,1 0 0 0 0,-1-1 0 0 0,0 1 0 0 0,-3 2 0 0 0,-6 6 142 0 0,0-1 0 0 0,0 0 1 0 0,-1-1-1 0 0,-1-1 1 0 0,-2 1-143 0 0,8-6 92 0 0,1 1 0 0 0,1 0 0 0 0,0 0 1 0 0,0 0-1 0 0,-3 5-92 0 0,3-4 153 0 0,1-1 0 0 0,-1 0 1 0 0,-1 0-1 0 0,1 0 0 0 0,-6 3-153 0 0,7-6 135 0 0,1 0-1 0 0,1 1 0 0 0,-1 0 0 0 0,0 0 0 0 0,1 0 0 0 0,0 1 1 0 0,1-1-1 0 0,-2 3-134 0 0,4-4 61 0 0,0-1 0 0 0,1 0 0 0 0,-1 1 1 0 0,1-1-1 0 0,0 0 0 0 0,0 1 0 0 0,0-1 0 0 0,0 0 1 0 0,1 1-1 0 0,0-1 0 0 0,-1 0 0 0 0,1 1 0 0 0,0-1 1 0 0,1 0-1 0 0,-1 0 0 0 0,0 0 0 0 0,1 0 0 0 0,0 0 1 0 0,0 0-1 0 0,0 0-61 0 0,4 4 33 0 0,0-1-1 0 0,0 1 1 0 0,1-1 0 0 0,-1-1 0 0 0,2 1-1 0 0,-1-1 1 0 0,0 0 0 0 0,1-1 0 0 0,0 0 0 0 0,0 0-1 0 0,1-1 1 0 0,7 3-33 0 0,29 8 161 0 0,-36-11-134 0 0,0 1 0 0 0,0-2 0 0 0,0 1 0 0 0,0-1-1 0 0,0-1 1 0 0,0 1 0 0 0,1-2 0 0 0,6 1-27 0 0,21 1 22 0 0,-7 1-7 0 0,-10-3-1137 0 0,-18 0-4498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4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8136 0 0,'-3'142'2180'0'0,"0"-4"-344"0"0,4-128-1852 0 0,0 1 1 0 0,1-1-1 0 0,0 1 1 0 0,1-1 0 0 0,0 0-1 0 0,0 0 1 0 0,1 0 0 0 0,1 0-1 0 0,-1-1 1 0 0,2 0-1 0 0,-1 0 1 0 0,1 0 0 0 0,0-1-1 0 0,1 0 1 0 0,6 6 15 0 0,-10-11 24 0 0,1 0 0 0 0,0 0 0 0 0,1 0 0 0 0,-1 0 0 0 0,1 0 0 0 0,-1-1 0 0 0,1 0 0 0 0,0 0 0 0 0,0-1 0 0 0,0 1 0 0 0,0-1 0 0 0,0 0 0 0 0,0 0 0 0 0,0 0 0 0 0,0-1 0 0 0,0 0 0 0 0,2 0-24 0 0,9-1 184 0 0,0-1 0 0 0,-1 0 0 0 0,1-1 0 0 0,13-4-184 0 0,-23 5 88 0 0,0 0 1 0 0,1-1-1 0 0,-1 1 0 0 0,0-1 1 0 0,0 0-1 0 0,-1-1 0 0 0,1 0 1 0 0,-1 1-1 0 0,3-4-88 0 0,4-4 249 0 0,0-1-1 0 0,-2-1 1 0 0,1 0-249 0 0,8-10 399 0 0,-14 17-347 0 0,-1 0 0 0 0,-1 0 1 0 0,1 0-1 0 0,-1 0 0 0 0,0-1 1 0 0,0 0-1 0 0,-1 1 0 0 0,0-1 0 0 0,0 0 1 0 0,0 0-1 0 0,-1 0 0 0 0,0-4-52 0 0,0-1 31 0 0,0 1 0 0 0,-1-1 0 0 0,-1 1 0 0 0,0-1 0 0 0,0 1 0 0 0,-1 0 0 0 0,-2-5-31 0 0,1 3-180 0 0,0 1 1 0 0,-1-1-1 0 0,0 1 1 0 0,-1 0 0 0 0,-1 0-1 0 0,0 0 1 0 0,0 1-1 0 0,-1 0 1 0 0,0 0-1 0 0,-6-6 180 0 0,12 16-10046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4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0,'0'3'309'0'0,"1"0"0"0"0,-1 1 1 0 0,1-1-1 0 0,0 0 0 0 0,0 0 1 0 0,0 0-1 0 0,0 0 0 0 0,0 0 1 0 0,1-1-1 0 0,0 2-309 0 0,9 19 844 0 0,-3 3-635 0 0,-1 1 0 0 0,-1-1 0 0 0,-1 1 0 0 0,-2 1 1 0 0,0-1-1 0 0,-2 9-209 0 0,1-8 51 0 0,2 1 0 0 0,1 0 0 0 0,1-1 0 0 0,1 0 1 0 0,9 21-52 0 0,-13-39 21 0 0,-1 0-1 0 0,0 1 1 0 0,-1-1 0 0 0,0 10-21 0 0,1 6 237 0 0,4-8 26 0 0,-5-16-229 0 0,0 0-1 0 0,0 0 1 0 0,-1 0 0 0 0,1 0 0 0 0,0 0 0 0 0,-1 0 0 0 0,0 0 0 0 0,1 0 0 0 0,-1 2-34 0 0,0-4-37 0 0,0 1 0 0 0,0 0 1 0 0,0-1-1 0 0,-1 1 0 0 0,1 0 1 0 0,0-1-1 0 0,0 1 0 0 0,0 0 1 0 0,-1-1-1 0 0,1 1 0 0 0,0 0 1 0 0,-1-1-1 0 0,1 1 0 0 0,-1-1 1 0 0,1 1-1 0 0,-1 0 0 0 0,1-1 1 0 0,-1 1-1 0 0,1-1 0 0 0,-1 0 1 0 0,1 1-1 0 0,-1-1 0 0 0,1 1 1 0 0,-1-1-1 0 0,0 0 0 0 0,1 0 1 0 0,-1 1-1 0 0,0-1 0 0 0,1 0 1 0 0,-1 0-1 0 0,0 0 0 0 0,0 1 37 0 0,0-1-8570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5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7832 0 0,'29'-2'559'0'0,"-1"-1"1"0"0,1-2 0 0 0,-1-1-1 0 0,0-1 1 0 0,-1-1 0 0 0,4-3-560 0 0,10-2 288 0 0,0 1 0 0 0,8 1-288 0 0,23-3 137 0 0,34-6-8 0 0,-79 16-882 0 0,-2-2 0 0 0,11-3 753 0 0,-28 6-7526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5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57 4616 0 0,'-1'0'93'0'0,"0"0"1"0"0,0 0-1 0 0,0 0 0 0 0,0 0 1 0 0,0-1-1 0 0,0 1 0 0 0,0 0 1 0 0,0-1-1 0 0,0 1 0 0 0,0 0 0 0 0,1-1 1 0 0,-1 1-1 0 0,0-1 0 0 0,0 0 1 0 0,0 1-1 0 0,1-1 0 0 0,-1 0 1 0 0,0 1-1 0 0,1-1 0 0 0,-1 0 1 0 0,1 0-1 0 0,-1 1 0 0 0,1-1 1 0 0,-1-1-94 0 0,-1 2 155 0 0,0 0 0 0 0,1-1 0 0 0,-1 1-1 0 0,0 0 1 0 0,0 0 0 0 0,1 0 0 0 0,-1 0 0 0 0,0 0 0 0 0,0 1 0 0 0,1-1 0 0 0,-3 1-155 0 0,-10 8 85 0 0,0 0 1 0 0,0 2 0 0 0,1-1 0 0 0,0 2-1 0 0,1 0 1 0 0,0 0 0 0 0,0 2-86 0 0,-3 3 117 0 0,0 0 0 0 0,2 1 1 0 0,-3 6-118 0 0,11-17 32 0 0,1 1 0 0 0,1 0 0 0 0,-1 0 0 0 0,1 1 0 0 0,0-1 1 0 0,1 1-1 0 0,0-1 0 0 0,0 1 0 0 0,1 7-32 0 0,0-7 19 0 0,0 1-1 0 0,1-1 1 0 0,0 0-1 0 0,1 0 1 0 0,0 0 0 0 0,1 0-1 0 0,1 4-18 0 0,-3-10 2 0 0,1-1 0 0 0,0 1 0 0 0,0 0 0 0 0,1-1 0 0 0,-1 0 0 0 0,0 1 0 0 0,1-1 0 0 0,-1 0 0 0 0,1 1 0 0 0,0-1 0 0 0,0 0 0 0 0,0 0 0 0 0,0-1 0 0 0,0 1 0 0 0,0 0 0 0 0,1-1 0 0 0,-1 1 0 0 0,0-1 0 0 0,1 0 0 0 0,-1 0 0 0 0,1 0 0 0 0,-1 0 0 0 0,1 0 0 0 0,0 0 0 0 0,-1-1 0 0 0,1 1 0 0 0,3-1-2 0 0,6 1 8 0 0,1-1-1 0 0,0 0 1 0 0,0-1-1 0 0,-1-1 1 0 0,1 0-1 0 0,0 0 1 0 0,-1-1-1 0 0,9-4-7 0 0,8-4 84 0 0,-1-1-1 0 0,0-1 1 0 0,1-3-84 0 0,-22 11 71 0 0,-1 1 0 0 0,0-1 0 0 0,0 0 0 0 0,0-1 1 0 0,0 0-1 0 0,-1 0 0 0 0,0 0 0 0 0,0 0 0 0 0,-1-1 0 0 0,2-3-71 0 0,0 0 130 0 0,0 0-1 0 0,-1-1 1 0 0,-1 1-1 0 0,0-1 0 0 0,0 0 1 0 0,1-10-130 0 0,-4 15 61 0 0,0 1 0 0 0,-1-1 0 0 0,0 0 1 0 0,0 0-1 0 0,0 0 0 0 0,-1 0 0 0 0,0 1 0 0 0,0-1 1 0 0,-1 0-1 0 0,1 1 0 0 0,-1-1 0 0 0,0 1 0 0 0,-1-1 1 0 0,1 1-1 0 0,-1 0 0 0 0,0 0 0 0 0,0 0 1 0 0,-1 0-62 0 0,-3-4 29 0 0,-1 0 0 0 0,-1 0 0 0 0,1 1 0 0 0,-1 0 0 0 0,0 0 0 0 0,-1 1 0 0 0,-10-6-29 0 0,-17-15-1632 0 0,35 26-6561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5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4512 0 0,'6'2'1313'0'0,"-5"-2"-1208"0"0,-1 1-1 0 0,1-1 1 0 0,0 0-1 0 0,0 0 1 0 0,-1 0 0 0 0,1 0-1 0 0,0 1 1 0 0,-1-1-1 0 0,1 0 1 0 0,0 0-1 0 0,-1 1 1 0 0,1-1 0 0 0,0 1-1 0 0,-1-1 1 0 0,1 0-1 0 0,-1 1 1 0 0,1-1-1 0 0,0 1 1 0 0,-1 0 0 0 0,0-1-1 0 0,1 1-104 0 0,2 6 10 0 0,-1 0-1 0 0,-1-1 1 0 0,1 1-1 0 0,-1 0 1 0 0,0 0-1 0 0,-1 0 1 0 0,1 0-1 0 0,-1 0 1 0 0,-1 0-1 0 0,1 0 0 0 0,-1-1 1 0 0,-2 6-10 0 0,0 39 94 0 0,10 95 165 0 0,-5-118-99 0 0,1-1 0 0 0,1 1 0 0 0,2-1 0 0 0,3 9-160 0 0,-2-21 190 0 0,-7-14-152 0 0,1 1 0 0 0,0 0 0 0 0,0-1 0 0 0,0 1 0 0 0,-1 0 0 0 0,1 0 0 0 0,-1-1 0 0 0,1 1 0 0 0,-1 0 0 0 0,0 0 0 0 0,0 0 0 0 0,0 0-38 0 0,1 4-78 0 0,-1-5 68 0 0,0 0 0 0 0,0-1-1 0 0,1 1 1 0 0,-1-1 0 0 0,0 1 0 0 0,0 0-1 0 0,0-1 1 0 0,0 1 0 0 0,0 0 0 0 0,0 0-1 0 0,0-1 1 0 0,0 1 0 0 0,0 0 0 0 0,0-1-1 0 0,0 1 1 0 0,0 0 0 0 0,-1-1-1 0 0,1 1 1 0 0,0-1 0 0 0,0 1 0 0 0,-1 0-1 0 0,1-1 1 0 0,0 1 0 0 0,-1-1 0 0 0,1 1-1 0 0,-1-1 1 0 0,1 1 0 0 0,-1-1 0 0 0,1 1-1 0 0,-1-1 1 0 0,1 1 0 0 0,-1-1 0 0 0,1 1-1 0 0,-1-1 1 0 0,0 0 10 0 0,0 0-6673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6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 5920 0 0,'0'-1'41'0'0,"1"0"0"0"0,0-1 0 0 0,0 1 1 0 0,0 0-1 0 0,0 0 0 0 0,1 0 0 0 0,-1 0 0 0 0,0 0 1 0 0,0 0-1 0 0,1 0 0 0 0,-1 0 0 0 0,0 1 0 0 0,1-1 1 0 0,-1 0-1 0 0,1 1 0 0 0,-1-1 0 0 0,2 1-41 0 0,29-6 1301 0 0,-10 2-650 0 0,-4 1-335 0 0,0-1 0 0 0,0 2 0 0 0,0 1 0 0 0,1 0 1 0 0,-1 1-1 0 0,0 1 0 0 0,8 2-316 0 0,-19-3 47 0 0,1 0 0 0 0,0 0 0 0 0,-1-1 0 0 0,1 0 0 0 0,-1 0 0 0 0,4-2-47 0 0,-5 2-21 0 0,1-1 0 0 0,-1 1-1 0 0,1 0 1 0 0,0 1 0 0 0,-1 0 0 0 0,1 0-1 0 0,-1 0 1 0 0,3 1 21 0 0,9 1-311 0 0,0 0 0 0 0,0-2 0 0 0,3 0 311 0 0,-7 0-1139 0 0,-13 0-5174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36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3616 0 0,'0'1'51'0'0,"0"-1"1"0"0,1 1-1 0 0,-1-1 1 0 0,1 0-1 0 0,-1 1 1 0 0,0-1-1 0 0,1 1 1 0 0,-1-1-1 0 0,1 0 0 0 0,-1 1 1 0 0,1-1-1 0 0,-1 0 1 0 0,1 1-1 0 0,-1-1 1 0 0,1 0-1 0 0,-1 0 1 0 0,1 0-1 0 0,0 0 1 0 0,-1 1-1 0 0,1-1 1 0 0,-1 0-1 0 0,1 0 0 0 0,-1 0 1 0 0,1 0-1 0 0,0 0 1 0 0,-1 0-1 0 0,1 0 1 0 0,-1-1-52 0 0,26 1 2227 0 0,-18 0-1806 0 0,24-1 0 0 0,-1-2-1 0 0,1-1 0 0 0,6-3-420 0 0,124-26 1586 0 0,-132 30-980 0 0,-28 3-522 0 0,1 0-1 0 0,0 0 1 0 0,0 0 0 0 0,0-1-1 0 0,0 1 1 0 0,0-1-1 0 0,0 1 1 0 0,-1-1-1 0 0,1 0 1 0 0,0 0-1 0 0,-1 0 1 0 0,1-1-84 0 0,2 0-763 0 0,-5 2-7379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2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0 4512 0 0,'0'0'161'0'0,"0"0"7"0"0,0 0 6 0 0,0 0 3 0 0,0 0 32 0 0,0 0 12 0 0,0 0-2 0 0,0 0-12 0 0,0 0-62 0 0,0 0-13 0 0,0 0-7 0 0,0 0-3 0 0,0 0-45 0 0,0 0-8 0 0,0 0-2 0 0,0 0-7 0 0,0 0-41 0 0,0 0-11 0 0,-8 5 8 0 0,-1 1 3 0 0,0-2 0 0 0,0 1 0 0 0,0-1 0 0 0,-1 0 1 0 0,1-1-1 0 0,-1 0 0 0 0,0-1 0 0 0,-3 0-19 0 0,-12 3 60 0 0,0 1-1 0 0,-12 5-59 0 0,11-3 59 0 0,-1-2 0 0 0,-6 1-59 0 0,-11 3 79 0 0,33-7-36 0 0,-1 0 0 0 0,1-1 0 0 0,0 0 0 0 0,-9 0-43 0 0,20-2 11 0 0,-1 0 0 0 0,1 0-1 0 0,-1 0 1 0 0,0 0 0 0 0,1 0 0 0 0,-1 1-1 0 0,1-1 1 0 0,-1 0 0 0 0,1 0-1 0 0,-1 1 1 0 0,1-1 0 0 0,-1 1 0 0 0,1-1-1 0 0,-1 0 1 0 0,1 1 0 0 0,-1-1 0 0 0,1 1-1 0 0,-1-1 1 0 0,1 1 0 0 0,0-1-11 0 0,-1 1 11 0 0,1-1 1 0 0,0 1 0 0 0,-1-1-1 0 0,1 1 1 0 0,-1-1-1 0 0,1 1 1 0 0,-1-1 0 0 0,1 1-1 0 0,-1-1 1 0 0,1 0-1 0 0,-1 1 1 0 0,1-1 0 0 0,-1 0-1 0 0,0 0 1 0 0,1 1-1 0 0,-1-1 1 0 0,1 0 0 0 0,-1 0-1 0 0,0 0 1 0 0,0 0-12 0 0,1 0 56 0 0,0 0-32 0 0,0 0-7 0 0,-13 20 223 0 0,11-7-198 0 0,1 1-1 0 0,1 0 0 0 0,0 0 1 0 0,0 0-1 0 0,2 8-41 0 0,-1-11 25 0 0,6 36 241 0 0,1 0-1 0 0,9 25-265 0 0,4 22 60 0 0,-21-91-43 0 0,1-1 0 0 0,-1 1 1 0 0,1-1-1 0 0,0 1 0 0 0,0-1 1 0 0,0 1-1 0 0,0-1 0 0 0,1 0 1 0 0,-1 1-1 0 0,1-1 0 0 0,-1 0 1 0 0,1 0-1 0 0,0 0 0 0 0,-1 0 1 0 0,1 0-1 0 0,0-1 0 0 0,2 2-17 0 0,-3-2 13 0 0,-1 0 0 0 0,1-1 1 0 0,0 1-1 0 0,-1 0 0 0 0,1 0 0 0 0,0-1 0 0 0,-1 1 0 0 0,1 0 0 0 0,-1 0 0 0 0,0 0 0 0 0,1 0 0 0 0,-1 0 0 0 0,0 0 0 0 0,1 0 0 0 0,-1 0 0 0 0,0 0 0 0 0,0 0 0 0 0,0 0 0 0 0,0 0-13 0 0,0 0 7 0 0,0 0 0 0 0,0 0-1 0 0,1 0 1 0 0,-1 0-1 0 0,0 0 1 0 0,0 0 0 0 0,1 0-1 0 0,-1 0 1 0 0,0 0-1 0 0,1 0 1 0 0,-1 0 0 0 0,1 0-1 0 0,-1 0 1 0 0,1-1-1 0 0,0 1 1 0 0,-1 0 0 0 0,1 0-1 0 0,0-1 1 0 0,-1 1-1 0 0,1 0 1 0 0,1 0-7 0 0,0 0 2 0 0,2 1 47 0 0,-1 0 0 0 0,1 0 0 0 0,0-1 0 0 0,0 1 0 0 0,-1-1 0 0 0,1 0 0 0 0,0 0 0 0 0,0 0 0 0 0,0-1 0 0 0,1 1 0 0 0,2-1-49 0 0,2 0 71 0 0,-1-1-1 0 0,1 0 0 0 0,-1-1 1 0 0,0 1-1 0 0,1-2 1 0 0,-1 1-1 0 0,0-1 0 0 0,2-1-70 0 0,14-8 187 0 0,0 0 0 0 0,-1-2-187 0 0,14-8 255 0 0,41-30 169 0 0,-66 42-1809 0 0,-11 9-6180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7832 0 0,'1'-3'145'0'0,"0"-1"1"0"0,-1 0-1 0 0,1 1 0 0 0,0-1 1 0 0,0 1-1 0 0,1-1 0 0 0,-1 1 1 0 0,1 0-1 0 0,0 0 0 0 0,0-1 1 0 0,0 1-1 0 0,0 0 1 0 0,0 1-1 0 0,1-1 0 0 0,-1 0 1 0 0,1 1-1 0 0,0-1 0 0 0,0 1 1 0 0,3-2-146 0 0,9-7-60 0 0,1 1 1 0 0,0 1 0 0 0,8-3 59 0 0,-7 4 113 0 0,9-5-97 0 0,0 1 0 0 0,0 1-1 0 0,9-1-15 0 0,-21 8-259 0 0,0 0 0 0 0,1 1 0 0 0,-1 1 0 0 0,1 0 0 0 0,-1 1 0 0 0,14 1 259 0 0,-22 0-6446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3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0 479 5320 0 0,'9'0'665'0'0,"1"0"734"0"0,-9 0-1078 0 0,-1 11 1163 0 0,0-17-1447 0 0,1 0 0 0 0,0 0 1 0 0,0 1-1 0 0,1-1 0 0 0,0 1 0 0 0,0-1 1 0 0,0 1-1 0 0,1-3-37 0 0,7-16 89 0 0,5-32 275 0 0,0-7-364 0 0,6-27 202 0 0,-10 21-23 0 0,1 1 276 0 0,-10 57-342 0 0,9-25 272 0 0,-11 35-362 0 0,0 0 1 0 0,1 0-1 0 0,-1 0 0 0 0,1 0 0 0 0,-1 0 1 0 0,1 0-1 0 0,0 0 0 0 0,-1 0 0 0 0,1 0 1 0 0,0 0-1 0 0,0 1 0 0 0,-1-1 0 0 0,1 0 0 0 0,0 0 1 0 0,0 1-1 0 0,0-1 0 0 0,0 1 0 0 0,0-1 1 0 0,0 0-1 0 0,0 1 0 0 0,0 0 0 0 0,0-1 1 0 0,1 1-1 0 0,-1 0 0 0 0,0 0 0 0 0,0-1-23 0 0,0 1 18 0 0,-1 0-1 0 0,1 0 1 0 0,-1 0-1 0 0,1 0 1 0 0,-1 0-1 0 0,1 0 1 0 0,-1 0-1 0 0,1 0 1 0 0,-1 0-1 0 0,1 0 1 0 0,-1 0 0 0 0,1 0-1 0 0,-1 0 1 0 0,1 0-1 0 0,-1 0 1 0 0,1 1-1 0 0,-1-1 1 0 0,1 0-1 0 0,-1 0 1 0 0,1 1-1 0 0,-1-1 1 0 0,0 0-1 0 0,1 0 1 0 0,-1 1-1 0 0,1-1 1 0 0,-1 1-1 0 0,0-1 1 0 0,1 0-1 0 0,-1 1 1 0 0,0-1-1 0 0,0 1 1 0 0,1-1-1 0 0,-1 1 1 0 0,0-1-1 0 0,0 1 1 0 0,0-1-1 0 0,1 1-17 0 0,2 5 52 0 0,13 29 112 0 0,-1 1 0 0 0,-2 0 0 0 0,7 31-164 0 0,3 7 156 0 0,-15-48-142 0 0,-3-8-9 0 0,2-1 0 0 0,-1 0-1 0 0,6 7-4 0 0,2 5 5 0 0,11 17 6 0 0,8-6-9 0 0,-26-28-8 0 0,5 4-28 0 0,-10-7-2037 0 0,-2-9-5914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7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0 792 0 0,'-55'0'1958'0'0,"-26"0"1706"0"0,79 1-3636 0 0,1-1-1 0 0,-1 1 0 0 0,0 0 0 0 0,0 0 0 0 0,1-1 0 0 0,-1 1 0 0 0,1 0 0 0 0,-1 0 1 0 0,0 1-1 0 0,1-1 0 0 0,0 0 0 0 0,-1 0 0 0 0,1 1 0 0 0,0-1 0 0 0,0 1 0 0 0,-1-1 1 0 0,1 2-28 0 0,-19 29 366 0 0,14-20-245 0 0,0 0-1 0 0,1 1 0 0 0,0 0 1 0 0,2 0-1 0 0,-1 1 0 0 0,2-1 1 0 0,-1 1-1 0 0,2 0-120 0 0,-2 25 363 0 0,2 0 1 0 0,3 9-364 0 0,0-24 189 0 0,2-1 1 0 0,1 0 0 0 0,0 0-1 0 0,2 0 1 0 0,3 6-190 0 0,-4-12 145 0 0,1-1 0 0 0,0 1-1 0 0,1-2 1 0 0,6 10-145 0 0,-11-20 31 0 0,1 0 0 0 0,-1 0 0 0 0,1 0-1 0 0,0-1 1 0 0,1 1 0 0 0,-1-1 0 0 0,1 0 0 0 0,0-1-1 0 0,0 1 1 0 0,0-1 0 0 0,0 0 0 0 0,0 0 0 0 0,1 0-1 0 0,5 1-30 0 0,3 2 13 0 0,-13-5-12 0 0,1 0 1 0 0,0 0 0 0 0,0-1-1 0 0,0 1 1 0 0,0 0 0 0 0,0-1 0 0 0,0 1-1 0 0,0-1 1 0 0,0 0 0 0 0,0 0-1 0 0,0 0 1 0 0,0 0 0 0 0,0 0-1 0 0,1 0-1 0 0,2-1-4 0 0,7-1 29 0 0,-1-1 0 0 0,1 0 0 0 0,8-5-25 0 0,-17 7 9 0 0,0 0-1 0 0,0-1 1 0 0,-1 1 0 0 0,1-1-1 0 0,-1 1 1 0 0,1-1-1 0 0,-1 0 1 0 0,0 0-1 0 0,0 0 1 0 0,0-1-1 0 0,0 1 1 0 0,0 0-1 0 0,0-1 1 0 0,0 1-1 0 0,-1-1 1 0 0,1 1-1 0 0,-1-3-8 0 0,11-21 85 0 0,2-10-1534 0 0,-14 33-5537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3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81 6224 0 0,'-4'0'440'0'0,"11"0"332"0"0,-6 0-560 0 0,4 0 173 0 0,3-1-352 0 0,0 0 0 0 0,0-1-1 0 0,-1 0 1 0 0,1 0 0 0 0,-1-1 0 0 0,8-3-33 0 0,15-5-10 0 0,148-39-1242 0 0,-171 48-3732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4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66 3912 0 0,'-32'-10'929'0'0,"16"10"-378"0"0,0 1 0 0 0,1 0-1 0 0,-1 1 1 0 0,0 1 0 0 0,0 0 0 0 0,-9 4-551 0 0,17-4 57 0 0,-1 1 0 0 0,1 0 0 0 0,0 0 0 0 0,-1 1 1 0 0,2-1-1 0 0,-1 2 0 0 0,1-1 0 0 0,0 1 0 0 0,0 0 0 0 0,0 1 1 0 0,1 0-1 0 0,-2 2-57 0 0,-5 9 112 0 0,1 0 0 0 0,1 1 0 0 0,0 0 0 0 0,2 0 0 0 0,0 1 0 0 0,1 1 0 0 0,1-1 0 0 0,-2 15-112 0 0,7-22 35 0 0,1 0 0 0 0,0 1 0 0 0,1-1 0 0 0,1 0-1 0 0,0 1 1 0 0,1-1 0 0 0,0 0 0 0 0,1 0 0 0 0,4 10-35 0 0,-4-9 35 0 0,-1-9-34 0 0,0 1 0 0 0,0-1 0 0 0,1 0 0 0 0,0 1 0 0 0,0-1 0 0 0,0 0 0 0 0,0-1 0 0 0,1 1 0 0 0,0-1 0 0 0,0 1 0 0 0,0-1 0 0 0,0 0 0 0 0,1-1 0 0 0,0 1 0 0 0,-1-1 0 0 0,1 0 0 0 0,1 0 0 0 0,-1 0 0 0 0,0-1 0 0 0,1 0 0 0 0,0 0-1 0 0,9 4 1 0 0,0-2 0 0 0,0 0 0 0 0,1 0-1 0 0,0-2 1 0 0,-1 0 0 0 0,1 0 0 0 0,7-2-1 0 0,0-1 2 0 0,-1-1 0 0 0,1-1 0 0 0,-1 0 0 0 0,1-2 1 0 0,-1-1-1 0 0,-1-1 0 0 0,1 0 0 0 0,-1-2-2 0 0,13-1 52 0 0,-30 10-141 0 0,0-1 1 0 0,0 0 0 0 0,0 0-1 0 0,0 0 1 0 0,0 0-1 0 0,0-1 1 0 0,0 1 0 0 0,-1-1-1 0 0,1 0 1 0 0,0-1-1 0 0,-1 1 1 0 0,0 0 0 0 0,2-2 88 0 0,-3 2-6448 0 0</inkml:trace>
  <inkml:trace contextRef="#ctx0" brushRef="#br0" timeOffset="1">718 1 6424 0 0,'0'0'416'0'0,"0"12"822"0"0,-4 181 665 0 0,4-47-1851 0 0,-1-132-46 0 0,0-7 3 0 0,1 0 0 0 0,0 0 0 0 0,0 1 0 0 0,0-1 0 0 0,1 0 0 0 0,0 0 0 0 0,2 6-9 0 0,13 25 99 0 0,-15-21-24 0 0,-1-1-37 0 0,0-15-81 0 0,1-1 0 0 0,-1 0 0 0 0,0 1 0 0 0,0-1 0 0 0,0 1 0 0 0,0-1 1 0 0,1 0-1 0 0,-1 1 0 0 0,0-1 0 0 0,0 0 0 0 0,1 1 0 0 0,-1-1 0 0 0,0 0 0 0 0,1 1 0 0 0,-1-1 0 0 0,0 0 1 0 0,1 0-1 0 0,-1 1 0 0 0,0-1 0 0 0,1 0 0 0 0,-1 0 0 0 0,0 0 0 0 0,1 0 0 0 0,-1 1 0 0 0,1-1 0 0 0,-1 0 1 0 0,0 0-1 0 0,1 0 0 0 0,-1 0 0 0 0,1 0 0 0 0,-1 0 0 0 0,1 0 43 0 0,-1 0-6397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4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424 1 5520 0 0,'-2'65'670'0'0,"0"-36"-38"0"0,2 0 1 0 0,1 0 0 0 0,2 12-633 0 0,22 100-40 0 0,-22-113-48 0 0,7 28 88 0 0,-7-42 85 0 0,-1 1 1 0 0,-1-1 0 0 0,0 1-1 0 0,-1 8-85 0 0,0-23-5926 0 0</inkml:trace>
  <inkml:trace contextRef="#ctx0" brushRef="#br0" timeOffset="1">0 290 6928 0 0,'1'-2'60'0'0,"0"1"0"0"0,0 1 1 0 0,0-1-1 0 0,0 0 0 0 0,0 0 0 0 0,0 0 0 0 0,0 0 1 0 0,0 1-1 0 0,0-1 0 0 0,0 0 0 0 0,0 1 1 0 0,0-1-1 0 0,0 1 0 0 0,1-1 0 0 0,-1 1 1 0 0,0-1-1 0 0,0 1 0 0 0,1 0 0 0 0,-1 0-60 0 0,39-10 1823 0 0,-25 7-1406 0 0,291-81-1724 0 0,-297 82-5138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5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2 5624 0 0,'0'0'2'0'0,"1"-1"41"0"0,-1 1-1 0 0,1 0 1 0 0,-1 0 0 0 0,1 0 0 0 0,-1 0-1 0 0,1-1 1 0 0,-1 1 0 0 0,0 0 0 0 0,1 0-1 0 0,-1 0 1 0 0,1 0 0 0 0,-1 0 0 0 0,1 0 0 0 0,-1 0-1 0 0,1 1 1 0 0,-1-1 0 0 0,1 0 0 0 0,-1 0-1 0 0,1 0 1 0 0,-1 0 0 0 0,1 0 0 0 0,-1 1-1 0 0,0-1 1 0 0,1 0 0 0 0,-1 0 0 0 0,1 1 0 0 0,-1-1-1 0 0,0 0 1 0 0,1 1 0 0 0,-1-1 0 0 0,0 0-1 0 0,1 1 1 0 0,-1-1 0 0 0,0 1 0 0 0,0-1 0 0 0,1 0-1 0 0,-1 1 1 0 0,0-1 0 0 0,0 1 0 0 0,0-1-1 0 0,0 1 1 0 0,0-1 0 0 0,1 1 0 0 0,-1-1-1 0 0,0 1 1 0 0,0-1 0 0 0,0 1 0 0 0,0-1 0 0 0,0 1-1 0 0,-1-1 1 0 0,1 1 0 0 0,0-1 0 0 0,0 0-1 0 0,0 1 1 0 0,0-1 0 0 0,0 1 0 0 0,-1-1-43 0 0,-8 25 30 0 0,3 72 77 0 0,1-11 48 0 0,4-42 82 0 0,-3 0 0 0 0,-2 4-237 0 0,4-27 156 0 0,1 0 0 0 0,1 0 0 0 0,1 0 0 0 0,0 0-156 0 0,2 33 419 0 0,-3-49-351 0 0,0-1-1 0 0,1 1 1 0 0,-1-1-1 0 0,1 0 1 0 0,0 1-1 0 0,0-1 1 0 0,0 0-1 0 0,1 0 1 0 0,0 0-1 0 0,0 0 1 0 0,2 3-68 0 0,-4 8 265 0 0,0-14-254 0 0,0-1 0 0 0,0 1 0 0 0,0 0 0 0 0,0-1 0 0 0,-1 1 0 0 0,1-1 0 0 0,0 1 0 0 0,0 0 0 0 0,0-1 0 0 0,0 1 0 0 0,0-1 0 0 0,0 1 0 0 0,1 0 0 0 0,-1-1 0 0 0,0 1 0 0 0,0-1 0 0 0,0 1 0 0 0,1 0 0 0 0,-1-1 0 0 0,0 1 0 0 0,0-1 0 0 0,1 1 0 0 0,-1-1 0 0 0,0 1 0 0 0,1-1 0 0 0,-1 1 0 0 0,1-1 0 0 0,-1 1 0 0 0,1-1-11 0 0,-1 0 14 0 0,1 1 0 0 0,0-1 0 0 0,-1 0 1 0 0,1 0-1 0 0,-1 1 0 0 0,1-1 0 0 0,-1 0 1 0 0,1 0-1 0 0,-1 1 0 0 0,1-1 0 0 0,-1 1 1 0 0,0-1-1 0 0,1 0 0 0 0,-1 1 0 0 0,0-1 0 0 0,1 1 1 0 0,-1-1-1 0 0,0 1 0 0 0,1-1 0 0 0,-1 1 1 0 0,0 0-15 0 0,0-1 10 0 0,0 1 0 0 0,0-1-1 0 0,1 0 1 0 0,-1 0 0 0 0,0 1 0 0 0,0-1 0 0 0,0 0 0 0 0,0 0 0 0 0,0 1 0 0 0,0-1 0 0 0,1 0 0 0 0,-1 0 0 0 0,0 1 0 0 0,0-1 0 0 0,0 0 0 0 0,1 0-1 0 0,-1 0 1 0 0,0 0 0 0 0,0 1 0 0 0,1-1 0 0 0,-1 0 0 0 0,0 0 0 0 0,0 0 0 0 0,1 0 0 0 0,-1 0 0 0 0,0 0 0 0 0,0 0 0 0 0,1 0 0 0 0,-1 1 0 0 0,0-1-1 0 0,1 0 1 0 0,-1 0 0 0 0,0 0 0 0 0,0 0 0 0 0,1-1 0 0 0,-1 1 0 0 0,0 0 0 0 0,1 0 0 0 0,-1 0 0 0 0,0 0 0 0 0,0 0 0 0 0,1 0 0 0 0,-1 0 0 0 0,0 0 0 0 0,0-1-1 0 0,1 1 1 0 0,-1 0 0 0 0,0 0 0 0 0,0 0 0 0 0,1 0 0 0 0,-1-1 0 0 0,0 1 0 0 0,0 0-10 0 0,6-3 128 0 0,0 1-1 0 0,0 0 1 0 0,1 0 0 0 0,-1 0-1 0 0,0 1 1 0 0,1 0 0 0 0,-1 0-128 0 0,8-1 210 0 0,62-16 621 0 0,-52 11-583 0 0,0 1-1 0 0,1 1 1 0 0,-1 1-1 0 0,11 0-247 0 0,-29 4-237 0 0,0 0 0 0 0,0-1 0 0 0,0 0 0 0 0,0-1 0 0 0,0 1-1 0 0,-1-1 1 0 0,6-2 237 0 0,8-6-9498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5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168 128 4512 0 0,'-7'-46'2932'0'0,"5"37"-2013"0"0,-3 11 135 0 0,-5 14 78 0 0,8-11-1488 0 0,-39 60 339 0 0,27-46 15 0 0,2 0 1 0 0,0 1 0 0 0,1 1-1 0 0,1-1 1 0 0,1 2 0 0 0,1-1-1 0 0,0 5 2 0 0,3-5-11 0 0,1 1 0 0 0,1 1-1 0 0,0-1 1 0 0,2 4 11 0 0,1-22-4 0 0,1 0 0 0 0,0-1 0 0 0,0 1 0 0 0,0 0 0 0 0,0-1 0 0 0,1 1 0 0 0,-1-1 0 0 0,1 1 0 0 0,0-1 0 0 0,0 0 0 0 0,0 1 0 0 0,2 1 4 0 0,9 15-41 0 0,-11-17 37 0 0,0-1-1 0 0,0 1 1 0 0,0-1 0 0 0,0 0 0 0 0,1 1 0 0 0,-1-1 0 0 0,1 0 0 0 0,-1-1 0 0 0,1 1-1 0 0,0 0 1 0 0,0-1 0 0 0,0 1 0 0 0,0-1 0 0 0,0 0 0 0 0,0 0 0 0 0,0 0 0 0 0,0 0-1 0 0,0-1 1 0 0,1 1 0 0 0,-1-1 0 0 0,0 0 0 0 0,0 0 0 0 0,1 0 0 0 0,-1-1 0 0 0,0 1-1 0 0,1-1 5 0 0,11-1 0 0 0,1-1 0 0 0,-1 0 0 0 0,-1-1 0 0 0,14-6 0 0 0,-20 7 32 0 0,0-1 0 0 0,0-1 0 0 0,-1 1 0 0 0,0-1 0 0 0,0-1 0 0 0,0 1 0 0 0,0-1 0 0 0,-1 0 0 0 0,0-1 1 0 0,-1 0-1 0 0,5-5-32 0 0,9-11 305 0 0,-13 17-222 0 0,-1-1 0 0 0,0 0 0 0 0,-1-1-1 0 0,1 1 1 0 0,-1-1 0 0 0,-1 0-1 0 0,1 1 1 0 0,-1-2 0 0 0,-1 1 0 0 0,0 0-1 0 0,0-1 1 0 0,0 1 0 0 0,-1-1 0 0 0,0-7-83 0 0,-1-2 147 0 0,-1-1 0 0 0,-1 1 1 0 0,0-1-1 0 0,-1 1 1 0 0,-1 0-1 0 0,-4-9-147 0 0,4 17 62 0 0,0 0 0 0 0,-1 0 0 0 0,0 1 0 0 0,0 0 0 0 0,-1-1 0 0 0,-1 2-1 0 0,0-2-61 0 0,-21-31 299 0 0,25 36-340 0 0,0 1 0 0 0,-1 0-1 0 0,1 0 1 0 0,-1 0 0 0 0,0 0 0 0 0,0 0 0 0 0,0 1-1 0 0,0 0 1 0 0,-1 0 0 0 0,-2-2 41 0 0,0 1-900 0 0,6 3-7713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6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17 5224 0 0,'0'-1'138'0'0,"0"0"1"0"0,-1 1-1 0 0,1-1 0 0 0,0 0 1 0 0,-1 0-1 0 0,1 1 1 0 0,-1-1-1 0 0,1 1 0 0 0,0-1 1 0 0,-1 0-1 0 0,0 1 1 0 0,1-1-1 0 0,-1 1 0 0 0,1-1 1 0 0,-1 1-1 0 0,1-1 1 0 0,-1 1-1 0 0,0 0 0 0 0,1-1 1 0 0,-1 1-1 0 0,0 0 1 0 0,0-1-1 0 0,1 1 0 0 0,-1 0 1 0 0,0 0-139 0 0,-1-1 99 0 0,0 1-1 0 0,0-1 1 0 0,0 1 0 0 0,0-1 0 0 0,0 1-1 0 0,0 0 1 0 0,0 0 0 0 0,0 0 0 0 0,0 0 0 0 0,0 0-1 0 0,0 1-98 0 0,-4 1 26 0 0,1 1 0 0 0,-1 1 0 0 0,1-1 1 0 0,0 1-1 0 0,0 0 0 0 0,0 0 0 0 0,1 0 0 0 0,0 1 0 0 0,-1-1 0 0 0,-2 6-26 0 0,1-3 22 0 0,-12 12 50 0 0,1 1-1 0 0,1 1 1 0 0,1 0-1 0 0,1 1 1 0 0,1 0-1 0 0,1 1 1 0 0,0 1-1 0 0,2 0 1 0 0,1 1-72 0 0,6-15 3 0 0,-4 11 7 0 0,2 1-1 0 0,0-1 1 0 0,2 2-10 0 0,2-17 1 0 0,0-1 0 0 0,1 1 0 0 0,0 0 0 0 0,0 0 1 0 0,1-1-1 0 0,-1 1 0 0 0,1 0 0 0 0,1 0 0 0 0,-1-1 0 0 0,1 1 0 0 0,0-1 1 0 0,0 1-1 0 0,2 2-1 0 0,-1-4 1 0 0,-1 0-1 0 0,1 0 1 0 0,0 0 0 0 0,0 0 0 0 0,0 0 0 0 0,1-1 0 0 0,-1 0 0 0 0,1 0 0 0 0,0 0-1 0 0,0 0 1 0 0,0 0 0 0 0,0-1 0 0 0,0 0 0 0 0,0 0 0 0 0,1 0 0 0 0,-1 0-1 0 0,1-1 1 0 0,0 0 0 0 0,-1 0 0 0 0,1 0 0 0 0,0 0 0 0 0,0-1 0 0 0,0 0 0 0 0,-1 0-1 0 0,1 0 1 0 0,4-1-1 0 0,-1 1 31 0 0,-1-1 0 0 0,0-1-1 0 0,0 1 1 0 0,0-1-1 0 0,0 0 1 0 0,0-1-1 0 0,0 0 1 0 0,0 0 0 0 0,-1 0-1 0 0,0-1 1 0 0,1 0-1 0 0,-1 0 1 0 0,-1 0-1 0 0,1-1 1 0 0,-1 0 0 0 0,3-2-31 0 0,-7 5 12 0 0,11-9 164 0 0,-1-1 0 0 0,0-1 0 0 0,5-8-176 0 0,-13 16 56 0 0,0 0 0 0 0,0 1 1 0 0,-1-1-1 0 0,1-1 0 0 0,-1 1 1 0 0,-1 0-1 0 0,1 0 0 0 0,-1-1 1 0 0,0 1-1 0 0,0-1 0 0 0,0 1 1 0 0,-1-5-57 0 0,0 6-28 0 0,1 1 1 0 0,-1 0 0 0 0,0-1-1 0 0,-1 1 1 0 0,1-1 0 0 0,0 1-1 0 0,-1 0 1 0 0,0 0 0 0 0,0-1-1 0 0,0 1 1 0 0,0 0 0 0 0,-1 0-1 0 0,1 0 1 0 0,-1 0 0 0 0,1 0-1 0 0,-1 0 1 0 0,0 1 0 0 0,0-1-1 0 0,-1 1 1 0 0,1-1 0 0 0,0 1-1 0 0,-1 0 1 0 0,0 0 0 0 0,1 0-1 0 0,-1 0 1 0 0,0 0 0 0 0,0 0-1 0 0,-2 0 28 0 0,4 2-8362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6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5624 0 0,'2'1'54'0'0,"0"1"0"0"0,0-1-1 0 0,-1 0 1 0 0,1 1 0 0 0,0-1 0 0 0,-1 1 0 0 0,1-1 0 0 0,-1 1-1 0 0,0 0 1 0 0,0-1 0 0 0,1 1 0 0 0,-1 0 0 0 0,0 0 0 0 0,-1 0 0 0 0,1 0-1 0 0,0 0 1 0 0,0 1-54 0 0,7 41 1282 0 0,-4-17-895 0 0,-1-9-377 0 0,-1 1 0 0 0,0 0 0 0 0,-1-1 0 0 0,-1 1 1 0 0,-1 4-11 0 0,0 19 22 0 0,-1-7 26 0 0,1-22 69 0 0,1 1-1 0 0,0 0 0 0 0,2 9-116 0 0,-3-5 109 0 0,1-16-90 0 0,-1 0-1 0 0,1 0 0 0 0,0-1 0 0 0,-1 1 0 0 0,1 0 0 0 0,0 0 1 0 0,0-1-1 0 0,1 1 0 0 0,-1 0 0 0 0,0 0 0 0 0,0-1 1 0 0,1 1-1 0 0,-1 0 0 0 0,1-1 0 0 0,0 1 0 0 0,-1 0 0 0 0,1-1 1 0 0,0 1-1 0 0,0-1 0 0 0,0 1 0 0 0,1 0-18 0 0,-1-1 87 0 0,-1 1 0 0 0,1-1 0 0 0,0 1 0 0 0,0 0 0 0 0,-1-1 0 0 0,1 1 0 0 0,-1 0 0 0 0,1 0 0 0 0,-1-1 0 0 0,0 1 0 0 0,1 0 0 0 0,-1 0 0 0 0,0 0-1 0 0,0-1 1 0 0,0 1 0 0 0,-1 0 0 0 0,1 0 0 0 0,-1 0-87 0 0,22-2-988 0 0,-20 0-5982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6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52 6632 0 0,'0'-2'168'0'0,"0"0"0"0"0,0 0 1 0 0,-1-1-1 0 0,1 1 0 0 0,-1 0 0 0 0,1 0 1 0 0,-1-1-1 0 0,0 1 0 0 0,0 0 0 0 0,0 0 1 0 0,0 0-1 0 0,0 0 0 0 0,-1-1-168 0 0,-5-10 766 0 0,7 13-741 0 0,0-1 0 0 0,-1 1 0 0 0,1-1 0 0 0,-1 0 0 0 0,1 1 0 0 0,-1 0 0 0 0,1-1 0 0 0,0 1 0 0 0,-1-1 0 0 0,0 1 0 0 0,1-1 0 0 0,-1 1 0 0 0,1 0 0 0 0,-1 0-1 0 0,1-1 1 0 0,-1 1 0 0 0,0 0 0 0 0,1 0 0 0 0,-1 0 0 0 0,0-1 0 0 0,1 1 0 0 0,-1 0 0 0 0,0 0 0 0 0,1 0 0 0 0,-1 0 0 0 0,0 0 0 0 0,1 0 0 0 0,-1 0 0 0 0,1 1 0 0 0,-1-1 0 0 0,0 0 0 0 0,1 0 0 0 0,-1 0 0 0 0,0 1-25 0 0,-1 0-6 0 0,-1-1 1 0 0,1 1 0 0 0,0 1-1 0 0,-1-1 1 0 0,1 0-1 0 0,0 0 1 0 0,0 1-1 0 0,0 0 1 0 0,-1 0 5 0 0,-13 14-1 0 0,2 0 0 0 0,0 1 1 0 0,0 0-1 0 0,2 1 0 0 0,-10 19 1 0 0,17-29-1 0 0,-11 24-13 0 0,0 2 0 0 0,2-1 0 0 0,-7 28 14 0 0,21-53 21 0 0,-1 1-1 0 0,1 0 1 0 0,1 0-1 0 0,-1 0 1 0 0,1-1-1 0 0,1 1 1 0 0,0 0-1 0 0,0-1 0 0 0,1 0 1 0 0,2 6-21 0 0,-4-11 27 0 0,0 2 12 0 0,1 0 0 0 0,-1-1 0 0 0,1 1 0 0 0,0 0 0 0 0,1-1 0 0 0,-1 1 0 0 0,1-1 0 0 0,0 0 0 0 0,0 0 0 0 0,0 0 0 0 0,0 0 0 0 0,1-1 0 0 0,-1 1 0 0 0,1-1 0 0 0,0 0 0 0 0,0 0 0 0 0,1-1 0 0 0,-1 1 0 0 0,0-1 0 0 0,4 2-39 0 0,17 5 99 0 0,-15-5-53 0 0,0-1 0 0 0,0 0 1 0 0,1 0-1 0 0,-1-1 0 0 0,1 0 0 0 0,8 0-46 0 0,39 4 159 0 0,-46-4-152 0 0,0 0 0 0 0,1-1 0 0 0,-1 0 0 0 0,0-1 0 0 0,1 0 1 0 0,-1-1-8 0 0,63-8-1480 0 0,-67 8-5992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7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1 4912 0 0,'0'0'41'0'0,"0"0"1"0"0,0 1-1 0 0,0-1 0 0 0,0 0 1 0 0,0 1-1 0 0,1-1 1 0 0,-1 0-1 0 0,0 0 1 0 0,0 1-1 0 0,0-1 0 0 0,0 0 1 0 0,0 0-1 0 0,1 1 1 0 0,-1-1-1 0 0,0 0 0 0 0,0 0 1 0 0,0 0-1 0 0,1 0 1 0 0,-1 1-1 0 0,0-1 0 0 0,0 0 1 0 0,1 0-1 0 0,-1 0 1 0 0,0 0-1 0 0,0 0 1 0 0,1 1-1 0 0,-1-1 0 0 0,0 0 1 0 0,0 0-1 0 0,1 0 1 0 0,-1 0-1 0 0,0 0 0 0 0,1 0 1 0 0,-1 0-1 0 0,0 0 1 0 0,0 0-1 0 0,1 0 0 0 0,-1 0 1 0 0,0 0-1 0 0,0 0 1 0 0,1-1-1 0 0,-1 1 0 0 0,0 0 1 0 0,0 0-1 0 0,1 0 1 0 0,-1 0-1 0 0,0 0-41 0 0,3-3 1364 0 0,-9 1-692 0 0,5 2-494 0 0,1 0-26 0 0,0 0-96 0 0,0 0-24 0 0,0 0 0 0 0,0 0 6 0 0,0 0 28 0 0,0 0 6 0 0,-18 0 280 0 0,12 2-315 0 0,0-1 0 0 0,1 1 0 0 0,0 1 0 0 0,-1-1 0 0 0,1 1 0 0 0,0-1 0 0 0,-1 2-37 0 0,-10 5 85 0 0,-1 0-28 0 0,1 0 1 0 0,1 1-1 0 0,0 1 1 0 0,1 0-1 0 0,0 1 1 0 0,0 1-1 0 0,1 0 1 0 0,-10 14-58 0 0,-6 11-3 0 0,3 0 0 0 0,-21 40 3 0 0,37-56 6 0 0,0 0-1 0 0,1 0 0 0 0,2 1 1 0 0,0 0-1 0 0,0 9-5 0 0,4-14 17 0 0,0-1 0 0 0,2 1-1 0 0,0 1 1 0 0,2 5-17 0 0,-1-10 21 0 0,0-11-13 0 0,1 0 1 0 0,0 0-1 0 0,0-1 1 0 0,0 1-1 0 0,0-1 0 0 0,0 1 1 0 0,0-1-1 0 0,1 1 0 0 0,-1-1 1 0 0,1 0-1 0 0,-1 0 1 0 0,1 0-1 0 0,0 0 0 0 0,0 0 1 0 0,0 0-1 0 0,0 0 0 0 0,1 0 1 0 0,-1-1-1 0 0,2 1-8 0 0,5 5 109 0 0,1-1 0 0 0,1 0-1 0 0,9 3-108 0 0,-14-7 36 0 0,-1 0-1 0 0,1-1 1 0 0,-1 0-1 0 0,1 0 1 0 0,0 0 0 0 0,-1-1-1 0 0,1 0 1 0 0,2 0-36 0 0,16 1 14 0 0,-9-1-12 0 0,0-1 0 0 0,0 0 0 0 0,0-1 0 0 0,0-1 0 0 0,0 0 0 0 0,0-1 0 0 0,-1-1-1 0 0,1 0 1 0 0,2-2-2 0 0,19-6 10 0 0,-32 12-245 0 0,0-1 0 0 0,0 0 0 0 0,0 0 0 0 0,0 0 0 0 0,0 0 0 0 0,2-3 235 0 0,-4 4-7282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7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6 6520 0 0,'0'0'26'0'0,"-1"0"1"0"0,1 0-1 0 0,0 1 1 0 0,0-1-1 0 0,-1 0 1 0 0,1 0 0 0 0,0 0-1 0 0,-1 0 1 0 0,1 0-1 0 0,0 0 1 0 0,0 0-1 0 0,-1 0 1 0 0,1 0-1 0 0,0 0 1 0 0,-1 0-1 0 0,1 0 1 0 0,0 0-1 0 0,0 0 1 0 0,-1 0-1 0 0,1 0 1 0 0,0 0-1 0 0,0 0 1 0 0,-1-1 0 0 0,1 1-1 0 0,0 0 1 0 0,0 0-1 0 0,-1 0 1 0 0,1 0-1 0 0,0-1 1 0 0,0 1-1 0 0,-1 0 1 0 0,1 0-1 0 0,0 0 1 0 0,0-1-1 0 0,0 1 1 0 0,0 0-1 0 0,-1 0 1 0 0,1-1 0 0 0,0 1-1 0 0,0 0 1 0 0,0 0-1 0 0,0-1-26 0 0,0 1 34 0 0,0 0 0 0 0,0 0 0 0 0,0 0 0 0 0,0 0 0 0 0,1-1 0 0 0,-1 1-1 0 0,0 0 1 0 0,0 0 0 0 0,0 0 0 0 0,0 0 0 0 0,0 0 0 0 0,1 0 0 0 0,-1 0 0 0 0,0 0 0 0 0,0 0 0 0 0,0 0 0 0 0,1 0-1 0 0,-1 0 1 0 0,0 0 0 0 0,0 0 0 0 0,0 0 0 0 0,0 0 0 0 0,1 0 0 0 0,-1 0 0 0 0,0 0 0 0 0,0 0 0 0 0,0 0 0 0 0,0 0-1 0 0,1 0 1 0 0,-1 0 0 0 0,0 0 0 0 0,0 0 0 0 0,0 0 0 0 0,0 0 0 0 0,1 0 0 0 0,-1 1 0 0 0,0-1 0 0 0,0 0-1 0 0,0 0 1 0 0,0 0-34 0 0,4 2 325 0 0,0 0-1 0 0,0 0 1 0 0,0-1-1 0 0,0 0 0 0 0,0 1 1 0 0,0-1-1 0 0,4 0-324 0 0,-6-1 30 0 0,0 0-1 0 0,0 1 1 0 0,1-1 0 0 0,-1 0-1 0 0,0 1 1 0 0,0 0-1 0 0,0 0 1 0 0,0-1 0 0 0,0 1-1 0 0,0 1 1 0 0,0-1 0 0 0,0 0-1 0 0,0 0 1 0 0,-1 1 0 0 0,1-1-1 0 0,0 1 1 0 0,-1-1 0 0 0,1 1-1 0 0,-1 0 1 0 0,0-1-1 0 0,1 2-29 0 0,4 6 53 0 0,-1 0-1 0 0,0 0 0 0 0,-1 1 0 0 0,1 1-52 0 0,3 8 93 0 0,-2-5-35 0 0,-2 1 0 0 0,0 0 1 0 0,0 0-1 0 0,-1 0 0 0 0,-1 1 0 0 0,-1-1 0 0 0,0 0 0 0 0,-1 1 1 0 0,-1 6-59 0 0,1-14 3 0 0,3 3-1587 0 0,-2-10-6368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8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4816 0 0,'0'0'23'0'0,"-1"0"0"0"0,1 0 1 0 0,0 0-1 0 0,-1 0 0 0 0,1 0 1 0 0,0 1-1 0 0,-1-1 0 0 0,1 0 1 0 0,0 0-1 0 0,-1 0 0 0 0,1 0 0 0 0,0 0 1 0 0,-1 1-1 0 0,1-1 0 0 0,0 0 1 0 0,-1 0-1 0 0,1 0 0 0 0,0 1 1 0 0,-1-1-1 0 0,1 0 0 0 0,0 1 1 0 0,0-1-1 0 0,0 0 0 0 0,-1 1 0 0 0,1-1 1 0 0,0 0-1 0 0,0 1 0 0 0,0-1 1 0 0,0 0-1 0 0,0 1 0 0 0,-1-1 1 0 0,1 0-1 0 0,0 1 0 0 0,0-1 0 0 0,0 0 1 0 0,0 1-1 0 0,0-1-23 0 0,2 20 1489 0 0,-1-5-952 0 0,0-11-537 0 0,-1 1 0 0 0,1-1 0 0 0,0 1 0 0 0,0-1 0 0 0,1 1 0 0 0,1 2 0 0 0,4 20 0 0 0,10 54 156 0 0,22 68-156 0 0,-38-148 1 0 0,5 29 80 0 0,-6-25-47 0 0,1 1 0 0 0,0 0 0 0 0,1-1-1 0 0,0 1 1 0 0,-1-1 0 0 0,2 1 0 0 0,-1-1 0 0 0,1 0-1 0 0,1 3-33 0 0,10 13 125 0 0,-7-10-33 0 0,0 0-1 0 0,1 0 1 0 0,1-1 0 0 0,0 0-1 0 0,0 0 1 0 0,1 0-92 0 0,-5-6-8 0 0,0 0 76 0 0,0 0 1 0 0,0 0 0 0 0,1-1 0 0 0,-1 1 0 0 0,2 0-69 0 0,-4-3 47 0 0,0 0-1 0 0,0-1 1 0 0,0 1-1 0 0,-1 0 1 0 0,1-1-1 0 0,0 0 1 0 0,0 1 0 0 0,0-1-1 0 0,0 0 1 0 0,0-1-1 0 0,0 1 1 0 0,0 0-1 0 0,0-1-46 0 0,4-1 89 0 0,-1 0 1 0 0,0 0-1 0 0,0 0 0 0 0,-1-1 0 0 0,1 0 0 0 0,0 0 0 0 0,-1-1 0 0 0,0 0 1 0 0,0 1-1 0 0,0-2 0 0 0,3-2-89 0 0,2-3 145 0 0,-1 0 0 0 0,0 0 0 0 0,-1-1 1 0 0,-1 0-1 0 0,3-3-145 0 0,-4-1 127 0 0,0 1 1 0 0,-2-1-1 0 0,1 0 0 0 0,-1-1 1 0 0,-1 1-1 0 0,-1-6-127 0 0,-1 5 103 0 0,-1 0 1 0 0,0 0-1 0 0,-1 0 0 0 0,-1 0 0 0 0,-1 0 1 0 0,0 0-1 0 0,-1 1 0 0 0,-1-1 0 0 0,-2-4-103 0 0,-12-45 275 0 0,18 61-238 0 0,0 0 0 0 0,-1 0 1 0 0,1 0-1 0 0,-1 0 0 0 0,0 0 0 0 0,-1 1 0 0 0,1-1 1 0 0,-1 1-1 0 0,1-1 0 0 0,-1 1 0 0 0,0 0 1 0 0,-2-2-38 0 0,4 5-46 0 0,1-1 0 0 0,-1 1 0 0 0,1 0 0 0 0,0-1 1 0 0,-1 1-1 0 0,1-1 0 0 0,0 1 0 0 0,0 0 0 0 0,-1-1 1 0 0,1 1-1 0 0,0-1 0 0 0,0 1 0 0 0,0-1 0 0 0,0 1 1 0 0,-1-1-1 0 0,1 1 0 0 0,0-1 0 0 0,0 1 0 0 0,0-1 1 0 0,0 1-1 0 0,0-1 0 0 0,0 1 0 0 0,0-1 46 0 0,0 0-670 0 0,0 0-8094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8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1 448 6520 0 0,'1'0'44'0'0,"0"0"0"0"0,0-1 0 0 0,-1 1 1 0 0,1 0-1 0 0,0-1 0 0 0,0 1 0 0 0,0 0 1 0 0,0-1-1 0 0,0 1 0 0 0,-1-1 0 0 0,1 0 1 0 0,0 1-1 0 0,0-1 0 0 0,-1 1 0 0 0,1-1 0 0 0,0 0 1 0 0,-1 0-1 0 0,1 1 0 0 0,-1-1 0 0 0,1 0 1 0 0,-1 0-1 0 0,1 0 0 0 0,-1 0 0 0 0,0 0 0 0 0,1 0 1 0 0,-1 0-45 0 0,1-1 80 0 0,-1 1 1 0 0,1-1-1 0 0,0 1 1 0 0,0-1-1 0 0,0 1 1 0 0,0-1-1 0 0,0 1 1 0 0,0 0-1 0 0,0-1 1 0 0,0 1-1 0 0,0 0 1 0 0,0 0 0 0 0,1 0-1 0 0,0 0-80 0 0,10-7 300 0 0,0-1-1 0 0,0 0 1 0 0,0 0 0 0 0,-2-1-1 0 0,1-1 1 0 0,-1 0 0 0 0,5-6-300 0 0,12-14 271 0 0,-18 20-180 0 0,1 0-1 0 0,-2-1 1 0 0,0-1-1 0 0,0 0 1 0 0,-1 0-1 0 0,0 0 1 0 0,2-11-91 0 0,-4 15 57 0 0,0 0 1 0 0,0 0 0 0 0,1 0 0 0 0,0 1 0 0 0,3-3-58 0 0,20-31 159 0 0,-22 29-94 0 0,19-30 194 0 0,-25 40-221 0 0,1 1 0 0 0,0 0-1 0 0,-1 0 1 0 0,1 0 0 0 0,0 0-1 0 0,0 0 1 0 0,0 1-1 0 0,1-1 1 0 0,-1 1 0 0 0,0-1-1 0 0,0 1 1 0 0,1 0 0 0 0,-1 0-1 0 0,1 0 1 0 0,1-1-38 0 0,27-1 351 0 0,-29 2-328 0 0,0 1 0 0 0,0-1 1 0 0,0 1-1 0 0,0 0 0 0 0,-1-1 1 0 0,1 1-1 0 0,0 0 0 0 0,0 0 1 0 0,0 0-1 0 0,0 1 1 0 0,0-1-1 0 0,0 0 0 0 0,-1 1 1 0 0,1-1-1 0 0,0 1 0 0 0,0 0 1 0 0,-1-1-1 0 0,1 1 0 0 0,0 0 1 0 0,-1 0-1 0 0,1 0 1 0 0,-1 0-1 0 0,1 1 0 0 0,-1-1 1 0 0,1 0-1 0 0,-1 1 0 0 0,0-1 1 0 0,0 0-1 0 0,0 1 0 0 0,0 0 1 0 0,0-1-1 0 0,0 1 1 0 0,0 0-1 0 0,0-1-23 0 0,3 8 57 0 0,1 0-1 0 0,-1 0 1 0 0,-1 1 0 0 0,0-1-1 0 0,0 1 1 0 0,0 1-57 0 0,3 12 171 0 0,1 0-1 0 0,8 15-170 0 0,-7-17 66 0 0,0 0 1 0 0,3 19-67 0 0,-9-32 12 0 0,0-1 1 0 0,1 1 0 0 0,0-1-1 0 0,0 1 1 0 0,0-1 0 0 0,1 0-1 0 0,0-1 1 0 0,1 1 0 0 0,0-1-1 0 0,1 3-12 0 0,-5-8 7 0 0,0 1-1 0 0,0-1 0 0 0,0 1 1 0 0,0-1-1 0 0,-1 1 1 0 0,1-1-1 0 0,-1 1 1 0 0,1 0-1 0 0,-1-1 1 0 0,1 1-1 0 0,-1 0 0 0 0,0-1 1 0 0,0 1-1 0 0,0 0 1 0 0,0 0-1 0 0,0-1 1 0 0,0 1-1 0 0,-1 0-6 0 0,1 10 15 0 0,0-12-47 0 0,0 0-1909 0 0,0 0-7631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8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1 307 7328 0 0,'4'0'0'0'0,"2"0"0"0"0,-4 0 0 0 0,5-3 592 0 0,-1-3 0 0 0,4 2 8 0 0,12 2 0 0 0,0-8-352 0 0,-5 0 8 0 0,5 4-8 0 0,15-6 16 0 0,-1-5-256 0 0,-9 1 8 0 0,5 2 0 0 0,1 2 0 0 0,-1 1-128 0 0,-4-5-8 0 0,1 0-7800 0 0</inkml:trace>
  <inkml:trace contextRef="#ctx0" brushRef="#br0" timeOffset="1">672 1 4120 0 0,'0'0'0'0'0,"0"0"-3104"0"0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9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192 113 6408 0 0,'6'32'471'0'0,"-4"-28"-373"0"0,-1 1 1 0 0,1-1-1 0 0,-1 1 0 0 0,-1 0 1 0 0,1-1-1 0 0,-1 2-98 0 0,2 26 233 0 0,1 0-1 0 0,1-1 1 0 0,2 1-1 0 0,1-1 1 0 0,1-1-1 0 0,2 1 1 0 0,8 14-233 0 0,-9-28 410 0 0,-8-15-354 0 0,1-1 0 0 0,-1 1 0 0 0,0-1 0 0 0,-1 1-1 0 0,1-1 1 0 0,0 1 0 0 0,0 0 0 0 0,-1-1 0 0 0,1 1 0 0 0,-1 0 0 0 0,1-1-1 0 0,-1 1 1 0 0,0 0 0 0 0,0 0 0 0 0,0 0-56 0 0,3 9 260 0 0,-3-11-242 0 0,0 1-1 0 0,0-1 0 0 0,1 1 0 0 0,-1-1 1 0 0,0 1-1 0 0,0 0 0 0 0,0-1 0 0 0,0 1 1 0 0,0-1-1 0 0,0 1 0 0 0,0 0 0 0 0,0-1 1 0 0,0 1-1 0 0,0-1 0 0 0,0 1 0 0 0,0-1 1 0 0,0 1-1 0 0,0 0 0 0 0,-1-1 0 0 0,1 1 1 0 0,0-1-18 0 0,-1 7-1232 0 0,1-7-5728 0 0</inkml:trace>
  <inkml:trace contextRef="#ctx0" brushRef="#br0" timeOffset="1">1 129 7832 0 0,'5'-1'54'0'0,"-1"0"1"0"0,1 0-1 0 0,0 0 1 0 0,0-1 0 0 0,0 1-1 0 0,-1-1 1 0 0,1 0-1 0 0,-1-1 1 0 0,2 0-55 0 0,17-8 395 0 0,4 3 101 0 0,0 1 0 0 0,6-1-496 0 0,28-6 370 0 0,18-5 163 0 0,51-4-533 0 0,-94 17 15 0 0,-10 1-40 0 0,-16 2-3 0 0,-1 1 0 0 0,1 1-1 0 0,1 0 1 0 0,4 0 28 0 0,10-1-1342 0 0,-20 2-5198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9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6 5520 0 0,'0'0'34'0'0,"0"0"0"0"0,0-1 0 0 0,1 1-1 0 0,-1 0 1 0 0,1 0 0 0 0,-1-1 0 0 0,0 1 0 0 0,1 0 0 0 0,-1 0 0 0 0,0 0 0 0 0,1-1 0 0 0,-1 1 0 0 0,1 0 0 0 0,-1 0 0 0 0,1 0-1 0 0,-1 0 1 0 0,0 0 0 0 0,1 0 0 0 0,-1 0 0 0 0,1 0 0 0 0,-1 0 0 0 0,1 0 0 0 0,-1 0 0 0 0,1 0 0 0 0,-1 0 0 0 0,0 0-1 0 0,1 0 1 0 0,-1 1 0 0 0,1-1 0 0 0,-1 0 0 0 0,0 0 0 0 0,1 0 0 0 0,-1 1-34 0 0,-2-3 671 0 0,-3 0-605 0 0,2 5 425 0 0,3-3-488 0 0,-1 1 0 0 0,1 0 0 0 0,-1-1-1 0 0,1 1 1 0 0,-1 0 0 0 0,1-1 0 0 0,-1 1 0 0 0,0-1 0 0 0,1 1 0 0 0,-1-1 0 0 0,0 0 0 0 0,1 1-1 0 0,-1-1 1 0 0,0 1 0 0 0,1-1 0 0 0,-2 0-3 0 0,-2 1 25 0 0,0-1 0 0 0,0 1 0 0 0,0 0 0 0 0,-1 0 0 0 0,1 0-1 0 0,0 1 1 0 0,0-1 0 0 0,1 1 0 0 0,-1 0 0 0 0,0 0 0 0 0,1 1 0 0 0,-1-1-25 0 0,-45 38 189 0 0,16-14-92 0 0,32-25-90 0 0,-5 3 45 0 0,-1 0 1 0 0,2 0-1 0 0,-1 1 1 0 0,0 0-1 0 0,1 0 1 0 0,0 0 0 0 0,0 0-1 0 0,0 1 1 0 0,1 0-1 0 0,0 0 1 0 0,0 0-1 0 0,0 1 1 0 0,-1 4-53 0 0,-5 13 225 0 0,8-19-160 0 0,0-1 0 0 0,1 1 1 0 0,-1 0-1 0 0,1 0 1 0 0,0 0-1 0 0,0-1 0 0 0,0 1 1 0 0,0 0-1 0 0,1 1-65 0 0,0 2 80 0 0,0 1 0 0 0,1 0 0 0 0,0-1 0 0 0,0 1-1 0 0,1-1 1 0 0,0 1 0 0 0,1-1 0 0 0,-1 0 0 0 0,2 2-80 0 0,-1-5 30 0 0,-1 0-1 0 0,1-1 1 0 0,0 0 0 0 0,1 1 0 0 0,-1-1 0 0 0,1 0-1 0 0,-1 0 1 0 0,1-1 0 0 0,0 1 0 0 0,1-1-1 0 0,-1 0 1 0 0,0 0 0 0 0,1 0 0 0 0,0-1-1 0 0,2 1-29 0 0,18 12 135 0 0,-21-13-90 0 0,1 1 0 0 0,-1 0 0 0 0,1-1 0 0 0,0 0-1 0 0,0 0 1 0 0,0 0 0 0 0,0-1 0 0 0,0 1 0 0 0,4-1-45 0 0,14 3 109 0 0,0-2-1 0 0,0-1 1 0 0,0-1-1 0 0,0-1 1 0 0,1-1 0 0 0,-1-1-1 0 0,-1-1 1 0 0,1-1-1 0 0,1-2-108 0 0,-13 5 26 0 0,6-5-1549 0 0,-16 6-6470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49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 8240 0 0,'0'0'0'0'0,"0"0"0"0"0,4 0 0 0 0,8 0 256 0 0,4 0 16 0 0,0 0-16 0 0,3-2 16 0 0,3-6-64 0 0,0 2 0 0 0,-5 0 0 0 0,9 4-8 0 0,7-6-168 0 0,5 2-8 0 0,-3 4 0 0 0,-3 2 8 0 0,-32 0-7712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0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5320 0 0,'-9'16'3114'0'0,"11"-8"-2839"0"0,0-1-1 0 0,0 1 1 0 0,-1 0-1 0 0,0 0 0 0 0,0 0 1 0 0,-1 0-1 0 0,0 0 1 0 0,-1 4-275 0 0,0 0-16 0 0,1 0 1 0 0,0 0 0 0 0,1-1 0 0 0,1 1 15 0 0,29 126 503 0 0,-30-131-443 0 0,1 1 0 0 0,1-1 0 0 0,0 0 0 0 0,0 0 0 0 0,0 0 0 0 0,0-1 0 0 0,2 2-60 0 0,9 18 212 0 0,-10-13 10 0 0,3 1-1675 0 0,-6-13-6036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0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0 442 8840 0 0,'0'0'-2'0'0,"4"-13"396"0"0,0 1-1 0 0,-2-1 0 0 0,1 1 1 0 0,-2-1-1 0 0,1-8-393 0 0,-2 10 232 0 0,0 1 0 0 0,1 0-1 0 0,0 0 1 0 0,1 0 0 0 0,0 0 0 0 0,1-4-232 0 0,10-30 419 0 0,-9 27-230 0 0,2-1 0 0 0,5-12-189 0 0,8-6 31 0 0,-15 28 64 0 0,-2 6 105 0 0,4 7-37 0 0,-3-2-143 0 0,10 9 20 0 0,-1 1 1 0 0,-1 1-1 0 0,0 0 0 0 0,-1 1 0 0 0,3 6-40 0 0,23 31 55 0 0,-26-40-37 0 0,2 0 0 0 0,-1 0-1 0 0,1-1 1 0 0,1-1-1 0 0,0 0 1 0 0,1-1 0 0 0,-1 0-1 0 0,2-1 1 0 0,0-1-18 0 0,0 3 3 0 0,-12-8-3 0 0,-1 0 0 0 0,1 0 0 0 0,0 0 0 0 0,0-1 0 0 0,0 1 0 0 0,0-1 0 0 0,0 0 0 0 0,0 0 0 0 0,9 3-1 0 0,19 3 1 0 0,-30-7 0 0 0,1 0 0 0 0,-1 0 1 0 0,0 0-1 0 0,1 0 0 0 0,-1 0 0 0 0,1 0 0 0 0,-1 0 0 0 0,0-1 0 0 0,1 1 0 0 0,-1 0 0 0 0,0-1 0 0 0,0 1 0 0 0,1-1 0 0 0,-1 1 1 0 0,0-1-1 0 0,0 0 0 0 0,0 0 0 0 0,1 1 0 0 0,-1-1 0 0 0,9-5 10 0 0,2-2 17 0 0,-9 4-9 0 0,-1-1 0 0 0,1 0 0 0 0,-1 0 0 0 0,0-1 0 0 0,0 1 0 0 0,-1 0 0 0 0,1-1 0 0 0,-1 1 0 0 0,-1-1 0 0 0,1 0-18 0 0,2-59 96 0 0,-3 61-89 0 0,0-198 329 0 0,0 198-430 0 0,1 0 0 0 0,0 0 1 0 0,0 1-1 0 0,1-1 0 0 0,-1 1 0 0 0,1-1 0 0 0,0 1 1 0 0,0-1-1 0 0,0 1 0 0 0,0 0 0 0 0,0 0 1 0 0,1 0-1 0 0,0 0 0 0 0,-1 1 0 0 0,1-1 0 0 0,0 1 1 0 0,0-1-1 0 0,1 0 94 0 0,-2 2-9209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0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8240 0 0,'15'-6'235'0'0,"-15"6"-212"0"0,1 0 1 0 0,-1-1-1 0 0,1 1 1 0 0,0-1-1 0 0,-1 1 1 0 0,1 0-1 0 0,0-1 1 0 0,0 1-1 0 0,-1 0 1 0 0,1 0-1 0 0,0 0 1 0 0,0-1 0 0 0,-1 1-1 0 0,1 0 1 0 0,0 0-1 0 0,0 0 1 0 0,0 0-1 0 0,-1 0 1 0 0,1 0-1 0 0,0 1 1 0 0,0-1-1 0 0,-1 0 1 0 0,2 0-24 0 0,-1 1 35 0 0,-1 0 0 0 0,1 0 0 0 0,0 0 0 0 0,0 0 0 0 0,0 0 0 0 0,-1 0 0 0 0,1 0 0 0 0,0 0 0 0 0,-1 0 0 0 0,1 0 0 0 0,-1 1 0 0 0,1-1 0 0 0,-1 0 0 0 0,0 0 0 0 0,1 0 1 0 0,-1 1-1 0 0,0-1 0 0 0,0 0 0 0 0,0 0 0 0 0,0 1 0 0 0,0-1 0 0 0,0 0 0 0 0,0 0 0 0 0,-1 0 0 0 0,1 1-35 0 0,-7 49-159 0 0,2-27 202 0 0,-7 170 287 0 0,10-168 14 0 0,1 1-1 0 0,2-1 1 0 0,2 21-344 0 0,1 31 1103 0 0,-4-77-1111 0 0,0-1-1528 0 0,0 0-6112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1 160 6224 0 0,'12'-8'151'0'0,"0"0"0"0"0,1 0 0 0 0,0 2 0 0 0,0 0 0 0 0,5-2-151 0 0,20-9 362 0 0,-14 7-141 0 0,1 1 0 0 0,0 1 0 0 0,24-5-221 0 0,11-3 109 0 0,70-14-54 0 0,-84 24-53 0 0,-11 2 5 0 0,-33 3 1 0 0,0 1-1 0 0,0-1 1 0 0,1 1-1 0 0,-1 0 1 0 0,0 0-1 0 0,0 0 1 0 0,1 0-1 0 0,-1 0 1 0 0,0 0 0 0 0,0 0-1 0 0,0 1 1 0 0,1-1-1 0 0,-1 1 1 0 0,0 0-1 0 0,0-1 1 0 0,0 1-1 0 0,0 0 1 0 0,0 0-1 0 0,0 0 1 0 0,0 1 0 0 0,0-1-1 0 0,-1 0 1 0 0,1 1-1 0 0,0-1 1 0 0,-1 1-1 0 0,1 0 1 0 0,-1-1-1 0 0,0 1 1 0 0,1 0-1 0 0,-1 0-7 0 0,1 3 32 0 0,1 1 0 0 0,-1-1-1 0 0,0 1 1 0 0,-1 0 0 0 0,0-1-1 0 0,0 1 1 0 0,0 0-1 0 0,0 0 1 0 0,-1 0 0 0 0,0 4-32 0 0,0 31 162 0 0,-4 123 198 0 0,4-153-337 0 0,1 0 0 0 0,0 0-1 0 0,0-1 1 0 0,1 1-1 0 0,0 0 1 0 0,2 3-23 0 0,4 23 46 0 0,-7-31-32 0 0,0 0 0 0 0,1-1 0 0 0,-1 1 1 0 0,1 0-1 0 0,0-1 0 0 0,1 0 0 0 0,-1 1 0 0 0,1-1 1 0 0,0 0-1 0 0,0 0 0 0 0,1-1 0 0 0,0 2-14 0 0,4 5 79 0 0,-7-10-58 0 0,-1-1 0 0 0,1 1 0 0 0,-1 0 0 0 0,0 0 0 0 0,1-1 0 0 0,-1 1 0 0 0,1-1 1 0 0,-1 1-1 0 0,1-1 0 0 0,0 1 0 0 0,-1-1 0 0 0,1 1 0 0 0,0-1 0 0 0,-1 1 0 0 0,1-1 0 0 0,0 0 1 0 0,-1 1-1 0 0,1-1 0 0 0,0 0 0 0 0,0 1 0 0 0,-1-1 0 0 0,1 0 0 0 0,0 0 0 0 0,0 0 1 0 0,-1 0-1 0 0,1 0 0 0 0,0 0 0 0 0,0 0 0 0 0,0 0-21 0 0,0 8-1016 0 0,-1-8-5605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1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 6328 0 0,'29'10'332'0'0,"-24"-9"-212"0"0,-1 0 1 0 0,1 0-1 0 0,-1 1 1 0 0,0 0 0 0 0,0 0-1 0 0,0 0 1 0 0,4 2-121 0 0,-7-3 73 0 0,0 0 1 0 0,0 0-1 0 0,-1 0 1 0 0,1 0-1 0 0,0 0 1 0 0,0 1 0 0 0,-1-1-1 0 0,1 0 1 0 0,-1 0-1 0 0,1 0 1 0 0,-1 1-1 0 0,1-1 1 0 0,-1 0-1 0 0,0 0 1 0 0,0 1-1 0 0,1-1 1 0 0,-1 2-74 0 0,-1 27 265 0 0,0-13-59 0 0,8 55 81 0 0,-3-49-200 0 0,-2 0 0 0 0,-1 18-87 0 0,0-10-18 0 0,1 1 0 0 0,2-1 0 0 0,2 7 18 0 0,-1-5-32 0 0,-1 1 0 0 0,0 19 32 0 0,2 37 70 0 0,-10-84-1282 0 0,4-5-4814 0 0</inkml:trace>
  <inkml:trace contextRef="#ctx0" brushRef="#br0" timeOffset="1">1 223 6016 0 0,'0'0'0'0'0,"0"0"0"0"0,0 0 0 0 0,6 0 248 0 0,4 0 0 0 0,-4 0 8 0 0,3-2-8 0 0,1-2-104 0 0,0 4 8 0 0,6 0-8 0 0,13-6 8 0 0,9 4-144 0 0,-3-2 0 0 0,5-2 0 0 0,21 0 8 0 0,-2 0-16 0 0,-6-1 8 0 0,-4 1-5752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8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5824 0 0,'0'0'128'0'0,"0"0"0"0"0,0 21 344 0 0,2-12-447 0 0,1 1 1 0 0,0-1-1 0 0,0 0 1 0 0,1 1-26 0 0,9 25 22 0 0,9 27 41 0 0,-14-39 115 0 0,0 0-1 0 0,0 6-177 0 0,11 43 515 0 0,-6-38-279 0 0,-11-30-136 0 0,0 0-1 0 0,0 0 1 0 0,0 0-1 0 0,-1 0 0 0 0,1 0 1 0 0,-1 1-1 0 0,0-1 1 0 0,-1 0-1 0 0,1 1 1 0 0,-1 0-100 0 0,0-5 88 0 0,0 0-3 0 0,0 0-9 0 0,0 0 1 0 0,0 0-2 0 0,0 0 5 0 0,0 0 5 0 0,0-11-881 0 0,0 11-5358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1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1 5120 0 0,'-22'21'2227'0'0,"7"-5"-1381"0"0,-15 10-636 0 0,2 2 0 0 0,0 0 0 0 0,2 2 0 0 0,2 1 1 0 0,1 2-1 0 0,1 0 0 0 0,-10 21-210 0 0,29-47 24 0 0,0 0 0 0 0,1 1 1 0 0,-1-1-1 0 0,2 1 0 0 0,-1-1 0 0 0,1 1 1 0 0,0 0-1 0 0,0-1 0 0 0,1 1 0 0 0,0 3-24 0 0,-3 34 172 0 0,3-40-158 0 0,0 1 1 0 0,0 0-1 0 0,0-1 0 0 0,0 1 0 0 0,1 0 0 0 0,0-1 0 0 0,0 1 0 0 0,1 0 0 0 0,-1-1 0 0 0,1 0 1 0 0,0 1-1 0 0,1-1 0 0 0,-1 0 0 0 0,1 0 0 0 0,0 0 0 0 0,0-1 0 0 0,1 1 0 0 0,-1-1 0 0 0,1 1 1 0 0,0-1-1 0 0,0 0 0 0 0,1-1 0 0 0,-1 1 0 0 0,4 1-14 0 0,1 0 86 0 0,0 0 1 0 0,0 0-1 0 0,1-1 1 0 0,0 0-1 0 0,-1-1 1 0 0,1 0-1 0 0,1 0 1 0 0,7 0-87 0 0,8 0-723 0 0,1-1 1 0 0,20-1 722 0 0,-46-1-6912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2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8744 0 0,'4'0'0'0'0,"2"0"0"0"0,5 0 0 0 0,1 0 368 0 0,-2-4 0 0 0,4 0 0 0 0,4 2 0 0 0,-7-2-136 0 0,-3 4 8 0 0,-2 4 0 0 0,12-4 8 0 0,4-4-136 0 0,13-2 136 0 0,20 0-128 0 0,-2 2-144 0 0,-11 4 8 0 0,-5 0-8704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2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434 33 6016 0 0,'12'-7'490'0'0,"-12"7"-463"0"0,1 0 0 0 0,-1 0-1 0 0,1 0 1 0 0,-1 0 0 0 0,0-1-1 0 0,1 1 1 0 0,-1 0 0 0 0,1 0 0 0 0,-1 0-1 0 0,0-1 1 0 0,1 1 0 0 0,-1 0-1 0 0,0 0 1 0 0,1-1 0 0 0,-1 1 0 0 0,0 0-1 0 0,0-1 1 0 0,1 1 0 0 0,-1 0 0 0 0,0-1-1 0 0,0 1 1 0 0,1 0 0 0 0,-1-1-1 0 0,0 1 1 0 0,0-1 0 0 0,0 1 0 0 0,0 0-1 0 0,0-1 1 0 0,0 1 0 0 0,0-1 0 0 0,0 1-1 0 0,0-1 1 0 0,0 1 0 0 0,0 0-1 0 0,0-1 1 0 0,0 1 0 0 0,0-1 0 0 0,0 1-1 0 0,0-1 1 0 0,0 1 0 0 0,0 0-1 0 0,-1-1 1 0 0,1 1 0 0 0,0-1 0 0 0,0 1-1 0 0,0 0 1 0 0,-1-1 0 0 0,1 1 0 0 0,0 0-1 0 0,0-1 1 0 0,-1 1 0 0 0,1 0-1 0 0,-1 0-26 0 0,1-1 66 0 0,-1 0 0 0 0,0 0 0 0 0,0 1 0 0 0,0-1 0 0 0,1 0 0 0 0,-1 1 0 0 0,0-1-1 0 0,0 1 1 0 0,0-1 0 0 0,0 1 0 0 0,0 0 0 0 0,0-1 0 0 0,0 1 0 0 0,0 0 0 0 0,-1 0 0 0 0,1 0-1 0 0,0 0 1 0 0,0 0 0 0 0,0 0 0 0 0,0 0-66 0 0,-29 0 312 0 0,18 1-218 0 0,3-1-35 0 0,0 1 0 0 0,0 1 0 0 0,0-1-1 0 0,0 2 1 0 0,0-1 0 0 0,0 1 0 0 0,1 0-1 0 0,-1 1 1 0 0,-5 3-59 0 0,-15 9 419 0 0,0 2 0 0 0,0 2-419 0 0,9-6 231 0 0,5-3-174 0 0,0 0 0 0 0,1 1 0 0 0,1 0-1 0 0,0 1 1 0 0,1 1 0 0 0,0 0 0 0 0,1 1 0 0 0,0 0 0 0 0,2 1 0 0 0,0-1 0 0 0,0 2 0 0 0,2 0 0 0 0,0 0 0 0 0,-3 12-57 0 0,6-16 83 0 0,0 1-1 0 0,0 0 1 0 0,1 0 0 0 0,1 0-1 0 0,1 0 1 0 0,0 7-83 0 0,0-16 22 0 0,1 0 1 0 0,0 0-1 0 0,0 1 1 0 0,1-1-1 0 0,-1 0 0 0 0,1 0 1 0 0,0 0-1 0 0,1 0 1 0 0,-1 0-1 0 0,1 0 0 0 0,0 0 1 0 0,0-1-1 0 0,1 1 1 0 0,-1 0-1 0 0,1-1 1 0 0,0 0-1 0 0,0 0 0 0 0,1 0 1 0 0,-1 0-1 0 0,1 0 1 0 0,1 1-23 0 0,2 0 21 0 0,0 0 1 0 0,0 0 0 0 0,0-1-1 0 0,1 0 1 0 0,0 0 0 0 0,-1-1-1 0 0,1 0 1 0 0,0 0 0 0 0,1-1 0 0 0,-1 0-1 0 0,2 0-21 0 0,24 4 142 0 0,1-2-1 0 0,3-1-141 0 0,-25-3-249 0 0,1 0 0 0 0,-1-1 0 0 0,1 0-1 0 0,-1-1 1 0 0,0-1 0 0 0,0 0 0 0 0,3-1 249 0 0,11-7-8425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3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6928 0 0,'1'0'52'0'0,"1"0"1"0"0,0 1-1 0 0,-1-1 1 0 0,1 1 0 0 0,0-1-1 0 0,-1 1 1 0 0,1 0-1 0 0,-1 0 1 0 0,1 0-1 0 0,-1-1 1 0 0,1 2-1 0 0,-1-1 1 0 0,1 0 0 0 0,-1 0-1 0 0,0 0 1 0 0,0 0-1 0 0,0 1 1 0 0,0-1-1 0 0,0 1 1 0 0,0-1-1 0 0,0 1 1 0 0,0-1-1 0 0,0 1 1 0 0,-1-1 0 0 0,1 1-1 0 0,-1 0 1 0 0,1-1-1 0 0,-1 1-52 0 0,4 10 704 0 0,-1 0-1 0 0,-1 0 0 0 0,1 10-703 0 0,-1-7 245 0 0,0-4-132 0 0,6 35 86 0 0,-1 1 0 0 0,-2 43-199 0 0,-5-84 46 0 0,1 0 1 0 0,-1 0-1 0 0,1 0 0 0 0,0-1 0 0 0,0 1 1 0 0,0 0-1 0 0,1-1 0 0 0,0 1 0 0 0,0-1 1 0 0,3 5-47 0 0,-4-5 64 0 0,1-1 1 0 0,-1 1-1 0 0,0 0 1 0 0,-1 0 0 0 0,1 0-1 0 0,-1 0 1 0 0,0 0-1 0 0,0 0 1 0 0,-1 3-65 0 0,0 9-1321 0 0,1-16-6531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3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6016 0 0,'0'6'139'0'0,"1"0"0"0"0,0 0 1 0 0,0 0-1 0 0,1 1 0 0 0,0-2 0 0 0,0 1 1 0 0,0 0-1 0 0,1 0 0 0 0,-1-1 0 0 0,2 2-139 0 0,5 12 297 0 0,9 23 99 0 0,-2 1 0 0 0,-2 1 0 0 0,-2 0 0 0 0,5 43-396 0 0,-15-78-68 0 0,3 22 2172 0 0,-4-28-1451 0 0,-1-4-118 0 0,-2-19-158 0 0,-1-18-227 0 0,2-1-1 0 0,1 1 0 0 0,2-1 1 0 0,2 0-1 0 0,1 1 0 0 0,8-29-149 0 0,-9 56 27 0 0,0-1 1 0 0,1 1-1 0 0,0-1 0 0 0,0 1 0 0 0,1 1 0 0 0,1-1 1 0 0,-1 1-1 0 0,2 0 0 0 0,0 1 0 0 0,0-1 0 0 0,0 2 0 0 0,1-1 1 0 0,1 1-1 0 0,-1 1 0 0 0,1-1 0 0 0,1 2 0 0 0,-1-1 1 0 0,1 1-1 0 0,0 1 0 0 0,0 0 0 0 0,1 1 0 0 0,-1 0 1 0 0,3 0-28 0 0,-9 3 3 0 0,-1 0 1 0 0,0 0 0 0 0,1 1 0 0 0,-1-1 0 0 0,0 1-1 0 0,1 0 1 0 0,-1 0 0 0 0,1 0 0 0 0,-1 1 0 0 0,0 0 0 0 0,1 0-1 0 0,-1 0 1 0 0,0 0 0 0 0,0 1 0 0 0,0-1 0 0 0,0 1-1 0 0,0 0 1 0 0,0 0 0 0 0,0 1 0 0 0,-1-1 0 0 0,1 1 0 0 0,-1 0-4 0 0,-2-2 1 0 0,0 0 0 0 0,0-1 0 0 0,0 1 0 0 0,-1 0 0 0 0,1 0 0 0 0,0 0 0 0 0,-1 0 0 0 0,1 0 1 0 0,-1 1-1 0 0,1-1 0 0 0,-1 0 0 0 0,0 0 0 0 0,1 0 0 0 0,-1 0 0 0 0,0 0 0 0 0,0 1 0 0 0,0-1 1 0 0,0 0-1 0 0,0 0 0 0 0,0 0 0 0 0,0 1 0 0 0,0-1 0 0 0,-1 0 0 0 0,1 0 0 0 0,0 0 1 0 0,-1 0-1 0 0,1 0 0 0 0,-1 0 0 0 0,1 1 0 0 0,-1-1-1 0 0,-20 34-14 0 0,21-34 13 0 0,-30 37-98 0 0,-1-1-1 0 0,-2-2 1 0 0,-26 22 99 0 0,55-54-15 0 0,0 1 0 0 0,0 0 0 0 0,0 1 0 0 0,0-1 0 0 0,0 1 0 0 0,1-1 1 0 0,-2 5 14 0 0,4-7-3 0 0,0 0-1 0 0,1 1 1 0 0,-1-1 0 0 0,1 0 0 0 0,-1 0 0 0 0,1 1 0 0 0,0-1 0 0 0,0 0 0 0 0,0 1 0 0 0,0-1 0 0 0,0 0 0 0 0,1 0 0 0 0,-1 1 0 0 0,1-1 0 0 0,-1 0 0 0 0,1 0-1 0 0,0 0 1 0 0,0 0 0 0 0,0 1 0 0 0,0-1 3 0 0,1 2 0 0 0,0-1-1 0 0,1 1 1 0 0,-1 0 0 0 0,1-1-1 0 0,0 0 1 0 0,0 1 0 0 0,0-1-1 0 0,1 0 1 0 0,-1-1-1 0 0,1 1 1 0 0,0-1 0 0 0,-1 1-1 0 0,1-1 1 0 0,0 0-1 0 0,0 0 1 0 0,0-1 0 0 0,1 1-1 0 0,0-1 1 0 0,13 4-1 0 0,0-2 0 0 0,0 0 0 0 0,16 1 1 0 0,-22-3 0 0 0,-6 0 19 0 0,6 1-323 0 0,1-1 1 0 0,-1 0-1 0 0,1-1 0 0 0,-1-1 1 0 0,0 1-1 0 0,11-3 304 0 0,-21 2-8749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3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1 6424 0 0,'0'0'1446'0'0,"0"0"-179"0"0,0 0-702 0 0,0 0-179 0 0,0 0-2 0 0,0 0-18 0 0,0 0-67 0 0,0 0-12 0 0,-4 3 243 0 0,-4 8-485 0 0,0 1 0 0 0,1 0 1 0 0,-2 5-46 0 0,-8 13 6 0 0,12-21 0 0 0,1-1 1 0 0,-1 1 0 0 0,2 0-1 0 0,-1 0 1 0 0,1 0 0 0 0,1 0-1 0 0,0 1 1 0 0,0-1 0 0 0,1 1-1 0 0,0-1 1 0 0,0 1 0 0 0,1 0-1 0 0,0-1 1 0 0,1 1-7 0 0,5 30 77 0 0,-4-20-1 0 0,2 1 0 0 0,0-1-1 0 0,1 0 1 0 0,0 0 0 0 0,2-1 0 0 0,3 6-76 0 0,-8-20 66 0 0,1 1-1 0 0,0-1 1 0 0,0 0 0 0 0,1 0-1 0 0,-1 0 1 0 0,1-1 0 0 0,0 1-1 0 0,5 3-65 0 0,8 10-1529 0 0,-15-18-6844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4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5224 0 0,'3'0'91'0'0,"-1"-1"1"0"0,0 1 0 0 0,0 0-1 0 0,1 1 1 0 0,-1-1 0 0 0,0 0-1 0 0,1 1 1 0 0,-1-1 0 0 0,0 1-1 0 0,0-1 1 0 0,0 1 0 0 0,1 0-1 0 0,-1 0 1 0 0,0 0 0 0 0,0 1-1 0 0,-1-1 1 0 0,1 0 0 0 0,0 1-1 0 0,0-1 1 0 0,0 1 0 0 0,-1-1-1 0 0,1 1 1 0 0,-1 0 0 0 0,0 0-1 0 0,1 0 1 0 0,-1 0 0 0 0,0 0-1 0 0,0 0 1 0 0,0 0-1 0 0,0 0 1 0 0,0 0 0 0 0,-1 0-1 0 0,1 1 1 0 0,-1-1 0 0 0,1 1-92 0 0,7 30 27 0 0,0 1 0 0 0,-2 6-27 0 0,13 57 69 0 0,-15-84-6 0 0,0-1 0 0 0,0 0 0 0 0,1 0 0 0 0,1 0 0 0 0,0-1 0 0 0,2 4-63 0 0,-3-8 60 0 0,-1 0 0 0 0,1-1-1 0 0,1 1 1 0 0,-1-1 0 0 0,1-1-1 0 0,0 1 1 0 0,0-1 0 0 0,0 0 0 0 0,1 0-1 0 0,0-1 1 0 0,0 0 0 0 0,0 0-1 0 0,0-1 1 0 0,1 0 0 0 0,0 0 0 0 0,-1 0-1 0 0,1-1 1 0 0,0 0 0 0 0,0-1-1 0 0,0 0 1 0 0,0 0 0 0 0,0-1 0 0 0,0 0-1 0 0,8-1-59 0 0,1-1 169 0 0,-9 1-33 0 0,-1-1 0 0 0,0 1 0 0 0,1-1 0 0 0,-1 0 0 0 0,2-1-136 0 0,-6 1 54 0 0,0 0 0 0 0,0 0-1 0 0,0 1 1 0 0,0-2 0 0 0,0 1-1 0 0,-1 0 1 0 0,1-1 0 0 0,-1 1-1 0 0,0-1 1 0 0,0 0 0 0 0,0 1-1 0 0,0-1 1 0 0,0-1-54 0 0,1 1 71 0 0,-1 0-1 0 0,0 0 1 0 0,0 0 0 0 0,0-1-1 0 0,-1 1 1 0 0,1 0 0 0 0,-1-1-1 0 0,0 0 1 0 0,0 1 0 0 0,0-1-1 0 0,0 0 1 0 0,-1 0 0 0 0,1 1-1 0 0,-1-1 1 0 0,0 0 0 0 0,0 0-1 0 0,0 0 1 0 0,-1 0-71 0 0,-7-54 529 0 0,4 16-227 0 0,1 15-57 0 0,2 0 0 0 0,1-18-245 0 0,0 23 52 0 0,0 21-97 0 0,0 0 0 0 0,0 0 0 0 0,0 0 0 0 0,0-1 0 0 0,0 1 0 0 0,1 0 0 0 0,-1 0 0 0 0,0 0 0 0 0,1 0 0 0 0,-1 0 0 0 0,1 0 1 0 0,-1 0-1 0 0,1 0 0 0 0,-1 0 0 0 0,1 0 0 0 0,0 0 0 0 0,0 0 45 0 0,0-1-986 0 0,1 0-8166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4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8056 0 0,'0'0'744'0'0,"4"12"8"0"0,2 3-280 0 0,0 7 16 0 0,-2 4-400 0 0,0 3 0 0 0,-2 18 120 0 0,2 0 8 0 0,-2-9-104 0 0,1-9 8 0 0,-1-3-32 0 0,2-5 0 0 0,0-3-120 0 0,2-2 8 0 0,0-1-272 0 0,0 1 8 0 0,0-4 184 0 0,-6-12-7984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4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7480 0 0,'6'1'66'0'0,"0"0"0"0"0,0 0 0 0 0,0 1-1 0 0,0 0 1 0 0,0 0 0 0 0,0 0 0 0 0,0 1 0 0 0,-1-1 0 0 0,5 4-66 0 0,-8-5 27 0 0,0 0 0 0 0,-1 1 1 0 0,1 0-1 0 0,0-1 0 0 0,-1 1 0 0 0,1 0 0 0 0,-1 0 0 0 0,1-1 0 0 0,-1 1 1 0 0,0 0-1 0 0,0 1 0 0 0,1-1 0 0 0,-2 0 0 0 0,1 0 0 0 0,0 0 1 0 0,0 1-1 0 0,-1-1 0 0 0,1 0 0 0 0,-1 1 0 0 0,0-1-27 0 0,1 8 34 0 0,0 1 0 0 0,-1-1-1 0 0,-1 1 1 0 0,1 0-34 0 0,-1 9 61 0 0,2 28-41 0 0,5 13-20 0 0,-4-41 0 0 0,1 37 6 0 0,-3-33-4 0 0,0-22-2 0 0,-1 1 1 0 0,1-1 0 0 0,0 0 0 0 0,0 0-1 0 0,0 1 1 0 0,0-1 0 0 0,0 0 0 0 0,1 0-1 0 0,-1 0 1 0 0,1 1 0 0 0,0 0-1 0 0,2 7 26 0 0,-1 0-1 0 0,0 1 1 0 0,0-1 0 0 0,-1 0 0 0 0,0 1-1 0 0,-1 5-25 0 0,-3-1-1038 0 0,2-14-4662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5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6848 0 0,'0'0'800'0'0,"38"-9"8"0"0,15-3-384 0 0,10 6 16 0 0,8 8-440 0 0,-8 4 0 0 0,-16 2 0 0 0,-7-2 0 0 0,-3-6 16 0 0,-5 0-32 0 0,-7 0 16 0 0,-1 0 0 0 0,7-4 0 0 0,-31 4-7000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8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6128 0 0,'0'1'19'0'0,"1"-1"0"0"0,-1 0 0 0 0,0 1 1 0 0,0-1-1 0 0,0 0 0 0 0,0 1 0 0 0,0-1 1 0 0,1 0-1 0 0,-1 0 0 0 0,0 1 0 0 0,0-1 0 0 0,1 0 1 0 0,-1 0-1 0 0,0 1 0 0 0,0-1 0 0 0,1 0 0 0 0,-1 0 1 0 0,0 0-1 0 0,1 1 0 0 0,-1-1 0 0 0,0 0 1 0 0,1 0-1 0 0,-1 0 0 0 0,0 0 0 0 0,1 0 0 0 0,-1 0 1 0 0,0 0-1 0 0,1 0 0 0 0,-1 0 0 0 0,0 0 0 0 0,1 0 1 0 0,-1 0-1 0 0,0 0 0 0 0,1 0 0 0 0,-1 0 1 0 0,0 0-1 0 0,1 0 0 0 0,-1 0 0 0 0,0 0 0 0 0,1 0 1 0 0,-1-1-20 0 0,15-11 1619 0 0,-14 10-1509 0 0,0 1 1 0 0,0-1-1 0 0,0 1 0 0 0,1 0 1 0 0,-1 0-1 0 0,1 0 0 0 0,-1 0 1 0 0,1 0-1 0 0,-1 0 0 0 0,1 0 1 0 0,-1 0-1 0 0,1 0 0 0 0,0 1 1 0 0,0-1-111 0 0,0 1 21 0 0,-1 1 1 0 0,0 0-1 0 0,0-1 0 0 0,1 1 1 0 0,-1 0-1 0 0,0 0 1 0 0,0 0-1 0 0,0 0 0 0 0,0 0 1 0 0,0 0-1 0 0,0 0 1 0 0,0 0-1 0 0,0 0 1 0 0,0 0-1 0 0,-1 0 0 0 0,1 1 1 0 0,0-1-1 0 0,-1 0 1 0 0,1 1-1 0 0,-1-1 0 0 0,0 0 1 0 0,1 1-1 0 0,-1-1 1 0 0,0 1-1 0 0,0 0-21 0 0,7 41 79 0 0,7 88 148 0 0,-2-11 134 0 0,-8-93-225 0 0,0 1 0 0 0,2 1-136 0 0,6 42 546 0 0,-6-57-381 0 0,-6-13-153 0 0,1-1 0 0 0,-1 1 0 0 0,1 0 0 0 0,-1 0 0 0 0,1 0 0 0 0,-1 0 0 0 0,1-1 0 0 0,-1 1 0 0 0,0 0 0 0 0,1 0 0 0 0,-1 0 0 0 0,0 0 0 0 0,0 0 0 0 0,0 0 0 0 0,0 0 0 0 0,0 0-12 0 0,1 13-34 0 0,0 10 575 0 0,-2-19-864 0 0,-1-8-910 0 0,1 2-6919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6:55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6880 0 0,'0'0'256'0'0,"22"6"88"0"0,-7 0 16 0 0,-5-4-8 0 0,-4-4 8 0 0,-6-2-56 0 0,0 2 0 0 0,0 2 0 0 0,0 0 16 0 0,0 0-344 0 0,0 0 8 0 0,0 0 0 0 0,4 0 8 0 0,-4 0-7296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4912 0 0,'0'0'515'0'0,"0"0"6"0"0,0 0-9 0 0,0 0-47 0 0,0 0-230 0 0,0 0-58 0 0,0 0 4 0 0,0 0 7 0 0,0 0 42 0 0,0 0 8 0 0,0 0-3 0 0,0 0 17 0 0,0 0 53 0 0,0 0 9 0 0,0 0-2 0 0,1 3-50 0 0,1 5-218 0 0,-1 0-1 0 0,0 1 1 0 0,0-1-1 0 0,-1 0 1 0 0,-1 0-1 0 0,0 1 1 0 0,0-1-1 0 0,-1 1-43 0 0,-3 23 380 0 0,4-24-203 0 0,0-7-140 0 0,1 0 0 0 0,0 0 0 0 0,0 0 0 0 0,-1 0 0 0 0,1-1 0 0 0,0 1 0 0 0,0 0 0 0 0,1 0 0 0 0,-1 0-1 0 0,0 0 1 0 0,0 0 0 0 0,1 0-37 0 0,-1 0 23 0 0,0 0 0 0 0,0-1-1 0 0,1 1 1 0 0,-1 0-1 0 0,0-1 1 0 0,0 1 0 0 0,0-1-1 0 0,0 1 1 0 0,0 0-1 0 0,-1-1 1 0 0,1 1 0 0 0,0 0-1 0 0,0-1 1 0 0,0 1 0 0 0,-1 0-23 0 0,-1 1 188 0 0,2-3-134 0 0,-2 2 52 0 0,2-1-105 0 0,0 0 1 0 0,0 0-1 0 0,0 0 1 0 0,0 0-1 0 0,-1 0 1 0 0,1 0-1 0 0,0 0 0 0 0,0 1 1 0 0,0-1-1 0 0,0 0 1 0 0,0 0-1 0 0,0 0 1 0 0,0 0-1 0 0,0 0 0 0 0,-1 0 1 0 0,1 0-1 0 0,0 0 1 0 0,0 0-1 0 0,0 0 1 0 0,0 0-1 0 0,0 1 0 0 0,0-1 1 0 0,0 0-1 0 0,0 0 1 0 0,0 0-1 0 0,0 0 1 0 0,0 0-1 0 0,0 0 0 0 0,0 0 1 0 0,0 0-1 0 0,0 0 1 0 0,0 1-1 0 0,0-1 0 0 0,0 0 1 0 0,0 0-1 0 0,0 0 1 0 0,0 0-1 0 0,0 0 1 0 0,0 0-1 0 0,0 0 0 0 0,0 0 1 0 0,1 0-1 0 0,-1 1 1 0 0,0-1-1 0 0,0 0 1 0 0,0 0-1 0 0,0 0 0 0 0,0 0 1 0 0,0 0-1 0 0,0 0 1 0 0,0 0-1 0 0,0 0 1 0 0,1 0-1 0 0,-1 0 0 0 0,0 0 1 0 0,0 0-1 0 0,0 0 1 0 0,0 0-1 0 0,0 0 1 0 0,0 0-1 0 0,1 0-1 0 0,4 5-1475 0 0,-4-5-6035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3712 0 0,'0'0'745'0'0,"2"1"1818"0"0,2-1-1286 0 0,7 16-134 0 0,-9-13-1121 0 0,-1-1 0 0 0,1 0 1 0 0,-1 1-1 0 0,0-1 1 0 0,0 0-1 0 0,0 1 0 0 0,0-1 1 0 0,-1 1-1 0 0,0-1 1 0 0,1 1-1 0 0,-1-1 0 0 0,0 1 1 0 0,-1-1-1 0 0,1 1-22 0 0,0 2 29 0 0,0 58 349 0 0,0-62-357 0 0,0 0 1 0 0,0 0-1 0 0,1 0 1 0 0,-1-1-1 0 0,0 1 1 0 0,1 0-1 0 0,-1 0 1 0 0,1-1-1 0 0,-1 1 1 0 0,1 0-1 0 0,-1-1 0 0 0,1 1 1 0 0,0-1-1 0 0,0 1-21 0 0,4 7-1356 0 0,-5-7-5148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31 198 6424 0 0,'-2'-4'519'0'0,"-2"-2"372"0"0,-2-6 792 0 0,-2-3-1015 0 0,5 8-504 0 0,2 2-50 0 0,-1 0 0 0 0,1 0 0 0 0,0 0 0 0 0,1 0 0 0 0,-1 0 0 0 0,2-4-114 0 0,-2-11 260 0 0,0 16-201 0 0,1 1-1 0 0,-1 0 1 0 0,1-1 0 0 0,1 1-1 0 0,-1-1 1 0 0,1 1 0 0 0,0-4-59 0 0,3-14 419 0 0,-4 17-276 0 0,1 0-1 0 0,0 0 1 0 0,0 0-1 0 0,1-4-142 0 0,-1 7 41 0 0,-1-1 1 0 0,1 1-1 0 0,0 0 0 0 0,0-1 0 0 0,0 1 1 0 0,0 0-1 0 0,0 0 0 0 0,1 0 0 0 0,-1 0 0 0 0,0 0 1 0 0,1 0-1 0 0,-1 0 0 0 0,1 0 0 0 0,-1 0 1 0 0,3-1-42 0 0,-4 2 14 0 0,1 0 0 0 0,0 0 1 0 0,0 0-1 0 0,0 0 0 0 0,0 1 1 0 0,-1-1-1 0 0,1 0 0 0 0,0 0 1 0 0,0 0-1 0 0,0 0 0 0 0,-1 1 1 0 0,1-1-1 0 0,0 0 0 0 0,-1 1 1 0 0,1-1-1 0 0,0 0 0 0 0,-1 1 1 0 0,1-1-1 0 0,0 1 0 0 0,-1-1 1 0 0,1 0-1 0 0,-1 1 1 0 0,1-1-1 0 0,-1 1 0 0 0,1 0-14 0 0,7 4 142 0 0,-3-1-120 0 0,1-1 0 0 0,-1 1 1 0 0,0 0-1 0 0,0 1 0 0 0,-1-1 1 0 0,1 0-1 0 0,-1 1 1 0 0,2 4-23 0 0,2 0 9 0 0,4 6 1 0 0,-7-8 38 0 0,1-1 0 0 0,0 1 0 0 0,0 0-1 0 0,1-1 1 0 0,0 0 0 0 0,0 0 0 0 0,1-1 0 0 0,0 0 0 0 0,3 2-48 0 0,-11-7 0 0 0,20 10 79 0 0,18 7-79 0 0,-30-11 13 0 0,-7-5-12 0 0,-1-1-1 0 0,1 1 1 0 0,-1-1 0 0 0,0 1 0 0 0,1-1 0 0 0,-1 1-1 0 0,1-1 1 0 0,-1 1 0 0 0,1-1 0 0 0,0 0 0 0 0,-1 1-1 0 0,1-1 1 0 0,-1 0 0 0 0,1 1 0 0 0,0-1 0 0 0,0 0-1 0 0,-1 0 1 0 0,1 0 0 0 0,0 1 0 0 0,0-1-1 0 0,26 7 12 0 0,-23-6 0 0 0,0 0 1 0 0,0 0-1 0 0,-1 0 0 0 0,1 0 0 0 0,0 0 1 0 0,0-1-1 0 0,0 1 0 0 0,0-1 1 0 0,1 0-13 0 0,-5-1 21 0 0,0 1 1 0 0,1-1 0 0 0,-1 0 0 0 0,0 0 0 0 0,1 0 0 0 0,-1 1 0 0 0,0-1 0 0 0,0 0 0 0 0,0 0 0 0 0,0 0 0 0 0,0 1 0 0 0,0-1 0 0 0,0 0-22 0 0,0-4 105 0 0,17-33 195 0 0,-12 27-209 0 0,0 1 0 0 0,-1-1 1 0 0,2-9-92 0 0,-5 14 93 0 0,0 1 0 0 0,1-1 0 0 0,0 0 0 0 0,1 1 0 0 0,0-1 0 0 0,0 1 0 0 0,0 0 1 0 0,1 0-1 0 0,0 0 0 0 0,0 0 0 0 0,1 0 0 0 0,-1 0 0 0 0,2 1 0 0 0,-1 0-93 0 0,-2 1 27 0 0,-2 3-21 0 0,0-1 0 0 0,-1 1 0 0 0,1 0 0 0 0,0-1 1 0 0,-1 1-1 0 0,1 0 0 0 0,0-1 0 0 0,0 1 0 0 0,0 0 0 0 0,-1 0 1 0 0,1-1-1 0 0,0 1 0 0 0,0 0 0 0 0,0 0 0 0 0,0 0 1 0 0,-1 0-1 0 0,1 0 0 0 0,0 0 0 0 0,0 0 0 0 0,0 0 0 0 0,1 0-6 0 0,1 0 462 0 0,-2-1-3061 0 0,0 1-8087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16 3504 0 0,'-3'-9'1175'0'0,"0"2"1136"0"0,1 7-2243 0 0,1 0-1 0 0,0 0 0 0 0,0 0 0 0 0,0 0 0 0 0,0 0 0 0 0,0 0 0 0 0,0 0 0 0 0,-1 0 0 0 0,1 1 0 0 0,0-1 0 0 0,0 0 0 0 0,0 0 1 0 0,0 1-1 0 0,0-1 0 0 0,0 1 0 0 0,0-1 0 0 0,0 0 0 0 0,0 1 0 0 0,0 0-67 0 0,-7 4 114 0 0,1 1 0 0 0,0 0-1 0 0,1 1 1 0 0,0-1 0 0 0,0 1 0 0 0,0 0-1 0 0,-1 4-113 0 0,-2 3 206 0 0,1 1 1 0 0,2 0-1 0 0,-3 6-206 0 0,-1 3 196 0 0,7-18-192 0 0,0 1 0 0 0,1 0 1 0 0,0 0-1 0 0,0 0 0 0 0,1 4-4 0 0,-1 5 6 0 0,1-14-5 0 0,0 0 0 0 0,1 0 0 0 0,0 0 0 0 0,0 0-1 0 0,0 1 1 0 0,0-1 0 0 0,0 0 0 0 0,0 0 0 0 0,1 0 0 0 0,-1 0 0 0 0,1 0 0 0 0,0 0-1 0 0,0 0 1 0 0,0 0 0 0 0,0 0 0 0 0,2 1-1 0 0,-2-1 32 0 0,0-1 0 0 0,1 1 0 0 0,-1-1 0 0 0,1 0-1 0 0,-1 0 1 0 0,1 1 0 0 0,0-1 0 0 0,0 0 0 0 0,0 0 0 0 0,0 0 0 0 0,0-1 0 0 0,0 1 0 0 0,0 0-1 0 0,0 0 1 0 0,0-1 0 0 0,0 1 0 0 0,1-1 0 0 0,-1 1 0 0 0,0-1 0 0 0,1 0 0 0 0,-1 0-1 0 0,0 0 1 0 0,1 0 0 0 0,-1 0 0 0 0,0 0 0 0 0,1 0 0 0 0,0-1-32 0 0,8 0 75 0 0,0-1 1 0 0,-1-1-1 0 0,1 0 1 0 0,-1 0-1 0 0,4-1-75 0 0,3-2 179 0 0,-14 5-149 0 0,-1 0 0 0 0,0 0-1 0 0,1 0 1 0 0,-1 0 0 0 0,0 0-1 0 0,0-1 1 0 0,0 1 0 0 0,0-1-1 0 0,-1 1 1 0 0,1-1 0 0 0,0 1-1 0 0,-1-1 1 0 0,1 0-30 0 0,15-13 206 0 0,-13 11-141 0 0,1 0 0 0 0,-1 0 1 0 0,1-1-1 0 0,-1 1 0 0 0,-1-1 0 0 0,0 1 0 0 0,1-1 0 0 0,-2 0 0 0 0,1 0 0 0 0,-1 0 0 0 0,0 0 0 0 0,0 0 0 0 0,-1 0 0 0 0,0-1 1 0 0,0 1-1 0 0,-1-4-65 0 0,0 6 38 0 0,0 0 0 0 0,-1 0 1 0 0,1-1-1 0 0,-1 1 1 0 0,0 0-1 0 0,0 0 0 0 0,0 0 1 0 0,0 0-1 0 0,-1 0 0 0 0,0 0 1 0 0,0 0-1 0 0,0 0 1 0 0,0 1-1 0 0,-1-1 0 0 0,1 1 1 0 0,-1-1-1 0 0,0 1 1 0 0,0-1-1 0 0,-1 1-38 0 0,-1-5 118 0 0,5 6-103 0 0,0 1 0 0 0,0-1 0 0 0,0 1 0 0 0,-1-1 0 0 0,1 1 0 0 0,0-1 0 0 0,-1 1 0 0 0,1-1 0 0 0,0 1 0 0 0,-1-1 0 0 0,1 1 0 0 0,-1-1 0 0 0,1 1 0 0 0,-1-1 0 0 0,0 1 0 0 0,1 0 0 0 0,-1-1 0 0 0,1 1-15 0 0,0-2-1727 0 0,0 2-7103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8136 0 0,'4'7'172'0'0,"-2"-6"250"0"0,-1-11 589 0 0,-2 7-783 0 0,1-7 1618 0 0,0 14-1282 0 0,0 20-915 0 0,0-16 555 0 0,0 10-88 0 0,1 0 0 0 0,1 0 1 0 0,1 1-1 0 0,4 10-116 0 0,-3-13 402 0 0,-1 0-1 0 0,0 1 1 0 0,-2-1 0 0 0,-1 15-402 0 0,0-31-58 0 0,0 0 0 0 0,0 1-1 0 0,-1-1 1 0 0,1 0 0 0 0,0 0 0 0 0,0 0 0 0 0,0 0 0 0 0,0 1 0 0 0,-1-1 0 0 0,1 0 0 0 0,0 0 0 0 0,0 0 0 0 0,0 0 0 0 0,-1 1 0 0 0,1-1 0 0 0,0 0 0 0 0,0 0 0 0 0,-1 0 0 0 0,1 0 0 0 0,0 0 0 0 0,-1 0 0 0 0,1 0 0 0 0,0 0 0 0 0,0 0 0 0 0,-1 0 0 0 0,1 0 0 0 0,0 0 58 0 0,0 0-9105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6520 0 0,'0'1'39'0'0,"1"-1"-1"0"0,-1 1 1 0 0,0-1 0 0 0,0 1-1 0 0,1-1 1 0 0,-1 1 0 0 0,0-1 0 0 0,1 0-1 0 0,-1 1 1 0 0,1-1 0 0 0,-1 1-1 0 0,1-1 1 0 0,-1 0 0 0 0,1 1 0 0 0,-1-1-1 0 0,1 0 1 0 0,-1 1 0 0 0,1-1-1 0 0,-1 0 1 0 0,1 0 0 0 0,0 0 0 0 0,-1 1-1 0 0,1-1 1 0 0,-1 0 0 0 0,1 0-1 0 0,0 0 1 0 0,-1 0 0 0 0,1 0 0 0 0,0 0-1 0 0,-1 0 1 0 0,2 0-39 0 0,0 0 155 0 0,1 1-1 0 0,-1-1 1 0 0,1 0-1 0 0,-1 0 0 0 0,0-1 1 0 0,1 1-1 0 0,-1 0 1 0 0,1-1-1 0 0,0 1-154 0 0,6 1 754 0 0,-3-2-646 0 0,1 0 1 0 0,0 1 0 0 0,-1-2 0 0 0,1 1-1 0 0,-1-1 1 0 0,2 0-109 0 0,22-5 220 0 0,-3 2-92 0 0,1 0 1 0 0,16 0-129 0 0,-32 4 23 0 0,0-1 0 0 0,0 0 0 0 0,0 0-1 0 0,0-1-22 0 0,1 0 47 0 0,-1 0-1 0 0,1 1 1 0 0,6-1-47 0 0,13-2 93 0 0,-26 4-67 0 0,1 0 1 0 0,0 0 0 0 0,0 0 0 0 0,0 1-1 0 0,-1-1 1 0 0,1 1 0 0 0,7 1-27 0 0,24 2-1332 0 0,-34-3-5936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5 3808 0 0,'-15'-3'158'0'0,"14"3"25"0"0,0-1 0 0 0,0 1 1 0 0,0 0-1 0 0,0 0 0 0 0,0-1 0 0 0,-1 1 1 0 0,1 0-1 0 0,0 0 0 0 0,0 0 0 0 0,0 0 1 0 0,0 0-1 0 0,-1 0 0 0 0,1 0 0 0 0,0 0 1 0 0,0 1-1 0 0,0-1 0 0 0,-1 0-183 0 0,-10 2 784 0 0,10-2-632 0 0,0 0 0 0 0,0 0 0 0 0,0 1 0 0 0,0-1-1 0 0,0 0 1 0 0,0 1 0 0 0,0-1 0 0 0,0 1 0 0 0,1 0 0 0 0,-2 0-152 0 0,2-1 27 0 0,0 1 1 0 0,0-1-1 0 0,0 0 1 0 0,-1 0-1 0 0,1 1 1 0 0,0-1-1 0 0,0 0 1 0 0,0 0-1 0 0,0 0 1 0 0,0 0-1 0 0,0 0 1 0 0,0 0-1 0 0,-1 0-27 0 0,-12 0 56 0 0,12 1-48 0 0,-1-1 0 0 0,1 0-1 0 0,0 1 1 0 0,-1-1 0 0 0,1 0 0 0 0,0 0-1 0 0,-1 0 1 0 0,0-1-8 0 0,1 1 1 0 0,0 0 0 0 0,1 0 0 0 0,-1 0 0 0 0,0 0 0 0 0,0 0 0 0 0,1 0 0 0 0,-1 0 0 0 0,0 1 0 0 0,0-1 0 0 0,1 0 0 0 0,-1 1 0 0 0,0-1 0 0 0,1 1 0 0 0,-2 0-1 0 0,-16 5 1 0 0,17-6-1 0 0,0 0 0 0 0,0 1 0 0 0,0 0 0 0 0,0-1 0 0 0,0 1-1 0 0,0 0 1 0 0,0-1 0 0 0,0 1 0 0 0,1 0 0 0 0,-1 0 0 0 0,0 0 0 0 0,1 0 0 0 0,-1 1 0 0 0,0-1 0 0 0,-1 3 3 0 0,0 0 0 0 0,0 0 0 0 0,1 0 0 0 0,-1 0 0 0 0,1 0 0 0 0,0 0 0 0 0,1 0 0 0 0,-1 0 0 0 0,1 0-1 0 0,0 5-2 0 0,-1 8 9 0 0,1 0-1 0 0,2 4-8 0 0,-1-1 9 0 0,0-15-7 0 0,0 0 1 0 0,0 0-1 0 0,0 0 1 0 0,0 0 0 0 0,1 1 0 0 0,0-1 0 0 0,1 0 0 0 0,-1 0 0 0 0,1 0-1 0 0,1 0 1 0 0,0 1-3 0 0,0-2-2 0 0,0-1 0 0 0,0 1-1 0 0,0-1 1 0 0,1 1 0 0 0,0-1-1 0 0,0 0 1 0 0,0 0-1 0 0,0 0 1 0 0,3 1 2 0 0,8 7-47 0 0,-13-9 43 0 0,1 1 0 0 0,-1-2 0 0 0,1 1 0 0 0,0 0 0 0 0,-1 0 0 0 0,1-1 0 0 0,3 2 4 0 0,-2-1 64 0 0,0-1-1 0 0,1 1 0 0 0,0-1 1 0 0,-1 0-1 0 0,1 0 1 0 0,0 0-1 0 0,-1 0 0 0 0,1-1 1 0 0,0 1-1 0 0,0-1 0 0 0,0 0 1 0 0,0 0-1 0 0,0 0 1 0 0,-1-1-1 0 0,1 1 0 0 0,0-1 1 0 0,3-1-64 0 0,13 0 642 0 0,-14 1-481 0 0,0 0 0 0 0,0 0 0 0 0,0 0-1 0 0,-1 0 1 0 0,5-2-161 0 0,19-8-1250 0 0,-28 10-6702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5416 0 0,'48'-7'2633'0'0,"21"3"-2612"0"0,-57 2-20 0 0,-6 1-1 0 0,0 0 0 0 0,0 0 0 0 0,1 0 1 0 0,-1 1-1 0 0,0 0 0 0 0,1-1 0 0 0,-1 2 0 0 0,5-1 0 0 0,11 2 18 0 0,11 2 43 0 0,-31-4-50 0 0,0 0-1 0 0,-1 1 0 0 0,1-1 0 0 0,-1 1 1 0 0,1-1-1 0 0,-1 1 0 0 0,1 0 1 0 0,-1-1-1 0 0,1 1 0 0 0,-1 0 1 0 0,0 0-1 0 0,0 0 0 0 0,1 0 1 0 0,-1 0-1 0 0,0 0 0 0 0,0 0 0 0 0,0 0-10 0 0,11 10 161 0 0,-10-10-100 0 0,-1 1 1 0 0,1-1 0 0 0,-1 0-1 0 0,1 0 1 0 0,-1 1 0 0 0,0-1-1 0 0,0 1 1 0 0,0-1-1 0 0,0 1 1 0 0,0-1 0 0 0,0 1-1 0 0,0 1-61 0 0,1 8 294 0 0,-1 0 0 0 0,0 0 0 0 0,-1 0 0 0 0,-1 0 0 0 0,0 1-294 0 0,0-10 149 0 0,0 0 1 0 0,0 1-1 0 0,0-1 0 0 0,0 0 1 0 0,0 0-1 0 0,-2 2-149 0 0,2-2-106 0 0,0 0 1 0 0,-1 0-1 0 0,1 0 0 0 0,1 0 0 0 0,-1 0 0 0 0,0 0 0 0 0,0 0 1 0 0,1 0-1 0 0,0 1 106 0 0,0-3-7600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1 249 7024 0 0,'0'-1'44'0'0,"0"1"0"0"0,0 0 0 0 0,0-1 1 0 0,0 1-1 0 0,0-1 0 0 0,0 1 0 0 0,1 0 1 0 0,-1-1-1 0 0,0 1 0 0 0,0-1 0 0 0,1 1 0 0 0,-1 0 1 0 0,0-1-1 0 0,1 1 0 0 0,-1 0 0 0 0,0-1 1 0 0,1 1-1 0 0,-1 0 0 0 0,1 0 0 0 0,-1-1 0 0 0,0 1 1 0 0,1 0-45 0 0,0 0 58 0 0,-1-1 1 0 0,0 1 0 0 0,1 0-1 0 0,-1 0 1 0 0,1-1 0 0 0,-1 1-1 0 0,0 0 1 0 0,1 0 0 0 0,-1-1 0 0 0,0 1-1 0 0,1 0 1 0 0,-1-1 0 0 0,0 1-1 0 0,0 0 1 0 0,0-1 0 0 0,1 1-1 0 0,-1-1 1 0 0,0 1 0 0 0,0 0-1 0 0,0-1 1 0 0,0 1 0 0 0,0 0-59 0 0,1-3 269 0 0,-1 1 0 0 0,1-1 0 0 0,-1 1 0 0 0,1 0 0 0 0,0-1 0 0 0,1 1-1 0 0,-1-1-268 0 0,5-9 792 0 0,21-50 659 0 0,-21 46-988 0 0,1 1-1 0 0,2-1-462 0 0,6-14 543 0 0,-13 28-490 0 0,-1 0 0 0 0,1 0 0 0 0,-1 0 0 0 0,1 0 0 0 0,0 0 0 0 0,0 0 1 0 0,0 1-1 0 0,1-1 0 0 0,-1 0 0 0 0,1 1 0 0 0,0-1-53 0 0,14-10 367 0 0,-13 9-195 0 0,0 0 1 0 0,1 0-1 0 0,-1 0 1 0 0,1 0 0 0 0,0 1-1 0 0,1-1 1 0 0,-1 1 0 0 0,0 0-1 0 0,1 0 1 0 0,4-1-173 0 0,-9 3 23 0 0,0 0-1 0 0,-1 0 1 0 0,1 0-1 0 0,0 0 0 0 0,0 0 1 0 0,-1 0-1 0 0,1 0 1 0 0,0 0-1 0 0,-1 0 1 0 0,1 1-1 0 0,0-1 1 0 0,-1 0-1 0 0,1 0 1 0 0,0 0-1 0 0,0 1-22 0 0,7 0 456 0 0,-5 7-48 0 0,0-2-333 0 0,1-1-1 0 0,-2 1 1 0 0,1 0-1 0 0,-1 0 0 0 0,0 3-74 0 0,4 9 84 0 0,4 9 34 0 0,-6-13-58 0 0,2-1 0 0 0,-1 0 0 0 0,6 6-60 0 0,12 18 181 0 0,-11-17-116 0 0,-11-17-52 0 0,0-1 0 0 0,0 1 0 0 0,1-1 0 0 0,-1 0-1 0 0,1 1 1 0 0,0-1 0 0 0,-1 0 0 0 0,1 0 0 0 0,0 0 0 0 0,1 0 0 0 0,-1 0 0 0 0,0 0 0 0 0,1 0 0 0 0,0-1 0 0 0,2 2-13 0 0,-5-3 3 0 0,0 1 1 0 0,1-1 0 0 0,-1 0 0 0 0,0 1-1 0 0,1-1 1 0 0,-1 0 0 0 0,0 1 0 0 0,0-1 0 0 0,0 0-1 0 0,1 1 1 0 0,-1-1 0 0 0,0 0 0 0 0,0 1-1 0 0,0-1 1 0 0,0 0 0 0 0,0 1 0 0 0,0-1-1 0 0,0 0 1 0 0,0 1 0 0 0,0-1 0 0 0,0 1-4 0 0,0-1 2 0 0,0 0 1 0 0,0-1-1 0 0,0 1 1 0 0,0 0-1 0 0,0 0 1 0 0,0 0-1 0 0,0 0 1 0 0,0 0-1 0 0,0 0 1 0 0,-1 0-1 0 0,1 0 1 0 0,0 0-1 0 0,0 0 1 0 0,0 0-1 0 0,0 0 1 0 0,0 0-1 0 0,0 0 1 0 0,0 0-1 0 0,0 0 1 0 0,0 0-1 0 0,-1 0 1 0 0,1 0-1 0 0,0 0 1 0 0,0 0-1 0 0,0 0 1 0 0,0 0 0 0 0,0 0-1 0 0,0 0 1 0 0,0 0-1 0 0,0 0 1 0 0,-1 0-1 0 0,1 0 1 0 0,0 0-1 0 0,0 0 1 0 0,0 0-1 0 0,0 0 1 0 0,0 0-1 0 0,0 0 1 0 0,0 0-1 0 0,0 0 1 0 0,-1 0-1 0 0,1 0 1 0 0,0 0-1 0 0,0 0 1 0 0,0 0-1 0 0,0 0 1 0 0,0 0-1 0 0,0 0 1 0 0,0 0-1 0 0,0 0 1 0 0,0 0-1 0 0,0 1 1 0 0,0-1-1 0 0,0 0-2 0 0,2 0 65 0 0,8-1-2840 0 0,-10 1-9714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9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5120 0 0,'11'-9'344'0'0,"-10"9"-322"0"0,0-1-1 0 0,-1 1 0 0 0,1 0 1 0 0,-1 0-1 0 0,1-1 0 0 0,-1 1 1 0 0,1 0-1 0 0,-1-1 0 0 0,1 1 1 0 0,-1-1-1 0 0,1 1 0 0 0,-1 0 0 0 0,1-1 1 0 0,-1 1-1 0 0,0-1 0 0 0,1 1 1 0 0,-1-1-1 0 0,0 0 0 0 0,1 1 1 0 0,-1-1-1 0 0,0 1 0 0 0,0-1 1 0 0,0 1-1 0 0,0-1 0 0 0,1 0 1 0 0,-1 1-1 0 0,0-1 0 0 0,0 0 0 0 0,0 0-21 0 0,0 1 58 0 0,0 0-16 0 0,0 0-7 0 0,0-10 222 0 0,0 8-23 0 0,0 10 10 0 0,0-7-204 0 0,0 0 0 0 0,0 0-1 0 0,1 0 1 0 0,-1 0 0 0 0,0 0 0 0 0,1-1 0 0 0,-1 1 0 0 0,1 0-1 0 0,-1 0 1 0 0,1 0 0 0 0,-1-1 0 0 0,1 1 0 0 0,0 0 0 0 0,-1 0 0 0 0,1-1-1 0 0,0 1 1 0 0,0-1 0 0 0,0 1-40 0 0,0 0 29 0 0,0 0 0 0 0,0 0 0 0 0,0 0 0 0 0,0 0-1 0 0,0 0 1 0 0,0 0 0 0 0,-1 0 0 0 0,1 0 0 0 0,0 0 0 0 0,0 1 0 0 0,-1-1-1 0 0,1 0 1 0 0,-1 1 0 0 0,1-1-29 0 0,8 44 490 0 0,2 1 0 0 0,6 9-490 0 0,-10-31 138 0 0,-1 1 0 0 0,0 0 0 0 0,-2 0 1 0 0,-1 0-1 0 0,-1 1-138 0 0,10 32 63 0 0,-1-14-36 0 0,-3-10 13 0 0,-5-27-37 0 0,-1-1-1 0 0,-1 1 1 0 0,1 0-1 0 0,-1 0 1 0 0,-1-1-1 0 0,1 3-2 0 0,4 14-21 0 0,-3-20 105 0 0,-1 0 0 0 0,0 0-1 0 0,-1 0 1 0 0,1 0 0 0 0,0 0 0 0 0,-1 0-1 0 0,1 2-83 0 0,-2 3-25 0 0,1-6 3 0 0,0 1 0 0 0,0-1 0 0 0,0 0 1 0 0,0 1-1 0 0,0-1 0 0 0,1 1 0 0 0,-1-1 0 0 0,1 0 1 0 0,-1 1-1 0 0,1-1 0 0 0,0 0 22 0 0,0-1-7285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29.2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0 122 4512 0 0,'6'7'293'0'0,"-6"-19"333"0"0,0-10 104 0 0,4 13-302 0 0,0 3 112 0 0,11 5-480 0 0,-15 1-64 0 0,101-7 114 0 0,-41 2-83 0 0,44 0 24 0 0,2 0 273 0 0,88-16-324 0 0,-110 11 120 0 0,-46 6 151 0 0,22-5-271 0 0,-28 4 297 0 0,0 1 0 0 0,32 1-297 0 0,-55 3 23 0 0,40 4 204 0 0,-28-1-1322 0 0,-17-3-4502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11048 0 0,'3'2'422'0'0,"10"-1"1198"0"0,9-3 536 0 0,18-9-2067 0 0,27-10-89 0 0,-31 9-93 0 0,1 2-1 0 0,4-1 94 0 0,23-5-2332 0 0,-34 8-6844 0 0</inkml:trace>
  <inkml:trace contextRef="#ctx0" brushRef="#br0" timeOffset="1">635 0 7232 0 0,'0'0'360'0'0,"0"0"0"0"0,0 17 1688 0 0,-1 2-1723 0 0,1 15 37 0 0,0-31-307 0 0,0 0 1 0 0,1 0-1 0 0,0 0 0 0 0,0 0 0 0 0,0 0 0 0 0,0 0 0 0 0,0 0 1 0 0,1 0-1 0 0,1 1-55 0 0,1 2 166 0 0,0 0 1 0 0,0 1 0 0 0,0 2-167 0 0,-1-2 335 0 0,0-1 0 0 0,1 0 0 0 0,2 4-335 0 0,-5-9 42 0 0,-1 0 1 0 0,1 0 0 0 0,-1-1-1 0 0,0 1 1 0 0,0 0-1 0 0,1 0 1 0 0,-1 0-1 0 0,0 0 1 0 0,0 0-1 0 0,0 0 1 0 0,-1 1-43 0 0,1 1-1104 0 0,0-3-7509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91 8640 0 0,'-1'-1'81'0'0,"-6"-2"1175"0"0,7 3-1231 0 0,0 0-1 0 0,0 0 1 0 0,0 0 0 0 0,0 0 0 0 0,0 0-1 0 0,0 0 1 0 0,0 0 0 0 0,0 0-1 0 0,0 1 1 0 0,0-1 0 0 0,0 0 0 0 0,0 0-1 0 0,0 0 1 0 0,0 0 0 0 0,0 0-1 0 0,0 0 1 0 0,0 0 0 0 0,0 0 0 0 0,0 0-1 0 0,0 0 1 0 0,0 0 0 0 0,0 0-1 0 0,0 0 1 0 0,0 0 0 0 0,0 0 0 0 0,0 0-1 0 0,0 0 1 0 0,0 0 0 0 0,0 0-1 0 0,-1 0 1 0 0,1 0 0 0 0,0 0 0 0 0,0 0-1 0 0,0 0 1 0 0,0 1 0 0 0,0-1-1 0 0,0 0 1 0 0,0 0 0 0 0,0 0 0 0 0,0 0-1 0 0,0 0 1 0 0,0 0 0 0 0,0 0-25 0 0,9-5 381 0 0,1 1 1 0 0,1 0 0 0 0,-1 0-1 0 0,2 1-381 0 0,41-17 87 0 0,-33 12-22 0 0,-1 1 0 0 0,2 1 1 0 0,-1 0-1 0 0,5 0-65 0 0,0 2 85 0 0,1 1-1 0 0,24-1-84 0 0,-10 1 29 0 0,-8 1-1659 0 0,-2 4-6580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9 5016 0 0,'-4'-4'5859'0'0,"2"3"-5974"0"0,-21-3 1187 0 0,13 4-816 0 0,-1 1 0 0 0,0-1 0 0 0,0 2 0 0 0,0-1 0 0 0,-3 2-256 0 0,0-1 249 0 0,5 0-68 0 0,1-1 0 0 0,0 1 0 0 0,0 0-1 0 0,0 1 1 0 0,0-1 0 0 0,-3 3-181 0 0,6-3 36 0 0,1 1-1 0 0,0 0 0 0 0,1 0 0 0 0,-1 0 1 0 0,1 1-1 0 0,-1 0-35 0 0,0-1 24 0 0,1 2-6 0 0,-1 0 1 0 0,1 0-1 0 0,0 1 0 0 0,0-1 1 0 0,-1 6-19 0 0,-2 2 132 0 0,5-9-55 0 0,-1 0-1 0 0,1 0 0 0 0,0 1 0 0 0,1-1 1 0 0,-1 0-1 0 0,1 0 0 0 0,0 1 1 0 0,1-1-1 0 0,-1 0 0 0 0,1 0 1 0 0,0 0-1 0 0,1 1 0 0 0,0 0-76 0 0,-1-2 14 0 0,0-1-1 0 0,0 0 0 0 0,-1 1 1 0 0,1-1-1 0 0,-1 0 1 0 0,0 1-1 0 0,0-1 0 0 0,0 0 1 0 0,-1 2-14 0 0,1-2 12 0 0,0-1 0 0 0,-1 1-1 0 0,1 0 1 0 0,0 0 0 0 0,1-1 0 0 0,-1 1 0 0 0,0 0 0 0 0,1 0 0 0 0,-1-1 0 0 0,1 1-1 0 0,-1 0 1 0 0,1-1 0 0 0,0 1 0 0 0,0 0 0 0 0,0-1 0 0 0,1 2-12 0 0,4 2 47 0 0,-4-4-45 0 0,-1 0-1 0 0,0 0 0 0 0,1 0 0 0 0,-1 0 1 0 0,0 1-1 0 0,0-1 0 0 0,0 0 0 0 0,0 0 1 0 0,0 1-1 0 0,-1-1 0 0 0,1 1 1 0 0,0-1-2 0 0,-1 0-3 0 0,1 0 1 0 0,-1 0 0 0 0,1 0 0 0 0,-1 0-1 0 0,1-1 1 0 0,-1 1 0 0 0,1 0 0 0 0,0 0-1 0 0,0-1 1 0 0,0 1 0 0 0,0-1 0 0 0,-1 1-1 0 0,1 0 1 0 0,0-1 0 0 0,1 1 2 0 0,-1-1-5 0 0,0 1 1 0 0,0 0-1 0 0,0 0 0 0 0,0-1 1 0 0,0 1-1 0 0,0 0 0 0 0,0 0 1 0 0,0 0-1 0 0,0 0 0 0 0,0 0 1 0 0,0 0-1 0 0,0 1 5 0 0,0-1-18 0 0,1 1 0 0 0,-1-1 0 0 0,1 1 0 0 0,0-1 0 0 0,-1 1 0 0 0,1-1 0 0 0,0 0-1 0 0,0 1 1 0 0,1-1 0 0 0,-1 0 0 0 0,0 0 0 0 0,0 0 0 0 0,1 0 0 0 0,-1-1 18 0 0,9 5-51 0 0,-10-5 43 0 0,1 1-1 0 0,0-1 1 0 0,-1 0-1 0 0,1 1 1 0 0,0-1-1 0 0,0 0 1 0 0,0 0-1 0 0,-1 0 1 0 0,1 0-1 0 0,0 0 1 0 0,0-1 0 0 0,-1 1-1 0 0,1 0 1 0 0,0 0-1 0 0,-1-1 1 0 0,2 0 8 0 0,11-1-38 0 0,-5 2 17 0 0,1 0 0 0 0,0-1 0 0 0,0 0 0 0 0,-1-1 0 0 0,9-2 21 0 0,-5 1-256 0 0,-1 0 1 0 0,1 1 0 0 0,0 0 0 0 0,0 0 0 0 0,0 1 0 0 0,2 0 255 0 0,-14 1-10053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10248 0 0,'13'-4'2470'0'0,"-10"4"-2409"0"0,0 0 0 0 0,0 0 0 0 0,1 0 0 0 0,-1 0 0 0 0,0-1 0 0 0,0 1 0 0 0,1-1 0 0 0,-1 0 0 0 0,0 1-1 0 0,1-1-60 0 0,36-12-15 0 0,-24 7 47 0 0,105-33-1791 0 0,-118 38-6530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8136 0 0,'1'0'71'0'0,"0"0"1"0"0,-1 0-1 0 0,1 0 0 0 0,0 1 1 0 0,-1-1-1 0 0,1 0 1 0 0,0 0-1 0 0,-1 0 0 0 0,1 1 1 0 0,0-1-1 0 0,-1 0 1 0 0,1 0-1 0 0,0 1 1 0 0,-1-1-1 0 0,1 0 0 0 0,-1 1 1 0 0,1-1-1 0 0,-1 1 1 0 0,1-1-1 0 0,-1 0 0 0 0,0 1-71 0 0,10 5 997 0 0,-10-6-952 0 0,1 1 1 0 0,0-1 0 0 0,-1 1-1 0 0,1-1 1 0 0,0 0 0 0 0,-1 1 0 0 0,1 0-1 0 0,-1-1 1 0 0,1 1 0 0 0,-1-1-1 0 0,0 1 1 0 0,1-1 0 0 0,-1 1-1 0 0,1 0-45 0 0,6 7 487 0 0,-5-6-460 0 0,1-1-1 0 0,-1 1 1 0 0,0 0-1 0 0,0 0 1 0 0,0 0-1 0 0,0 0 0 0 0,0 1 1 0 0,1 0-27 0 0,11 12 254 0 0,-14-15-213 0 0,0 0-25 0 0,0 0-1 0 0,0 0 1 0 0,0 0-1546 0 0,0 0-6180 0 0</inkml:trace>
  <inkml:trace contextRef="#ctx0" brushRef="#br0" timeOffset="1">144 4 5920 0 0,'0'0'368'0'0,"0"0"0"0"0,0 16 1777 0 0,0-13-2024 0 0,1 0 0 0 0,0-1 1 0 0,0 1-1 0 0,0 0 0 0 0,0 0 0 0 0,0-1 0 0 0,1 1 0 0 0,0-1 0 0 0,-1 1 1 0 0,1-1-1 0 0,0 0 0 0 0,1 1 0 0 0,-1-1 0 0 0,1 0 0 0 0,-1 0 0 0 0,1 0 1 0 0,0 0-1 0 0,1 0-121 0 0,0 1-233 0 0,-4-3-7444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 8840 0 0,'0'0'545'0'0,"0"0"4"0"0,0 0-1 0 0,0 0-42 0 0,0 0-204 0 0,0 0-43 0 0,0 0-6 0 0,0 0-50 0 0,0 0-232 0 0,0 0-58 0 0,0 0 6 0 0,0 0 2 0 0,0 0 7 0 0,-1 3 8 0 0,0-1-59 0 0,0 1 1 0 0,-1 0-1 0 0,1 0 0 0 0,-1-1 1 0 0,0 1-1 0 0,0-1 0 0 0,0 1 1 0 0,0-1-1 0 0,-1 0 0 0 0,1 1 1 0 0,-1-1-1 0 0,0 0 0 0 0,1 0 1 0 0,-2-1-1 0 0,1 1 0 0 0,-2 1 123 0 0,4-3-6886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7024 0 0,'2'0'44'0'0,"4"0"415"0"0,-6 0-451 0 0,0 0 0 0 0,0 0 1 0 0,0 0-1 0 0,0 0 0 0 0,0 0 0 0 0,0 0 0 0 0,0 0 0 0 0,0 0 0 0 0,0 0 0 0 0,0 0 0 0 0,0 0 0 0 0,0 0 0 0 0,0 0 0 0 0,0 0 0 0 0,0 1 0 0 0,0-1 0 0 0,0 0 0 0 0,0 0 0 0 0,0 0 0 0 0,0 0 0 0 0,0 0 1 0 0,0 0-1 0 0,0 0 0 0 0,0 0 0 0 0,0 0 0 0 0,0 0 0 0 0,0 0 0 0 0,0 0 0 0 0,0 0 0 0 0,0 0 0 0 0,0 0 0 0 0,0 0 0 0 0,0 0 0 0 0,0 0 0 0 0,0 0 0 0 0,0 0 0 0 0,0 0 0 0 0,0 0 0 0 0,0 0 0 0 0,0 1 0 0 0,0-1 1 0 0,0 0-1 0 0,0 0 0 0 0,0 0 0 0 0,0 0 0 0 0,0 0 0 0 0,0 0 0 0 0,0 0 0 0 0,0 0 0 0 0,0 0 0 0 0,0 0 0 0 0,0 0 0 0 0,0 0 0 0 0,0 0 0 0 0,0 0 0 0 0,1 0 0 0 0,-1 0 0 0 0,0 0 0 0 0,0 0-8 0 0,-1 0 50 0 0,1 0-1 0 0,0 1 0 0 0,-1-1 0 0 0,1 0 0 0 0,0 1 0 0 0,-1-1 1 0 0,1 0-1 0 0,0 1 0 0 0,0-1 0 0 0,-1 0 0 0 0,1 1 0 0 0,0-1 0 0 0,0 0 1 0 0,0 1-1 0 0,0-1 0 0 0,0 0 0 0 0,0 1 0 0 0,-1-1 0 0 0,1 0 1 0 0,0 1-1 0 0,1-1 0 0 0,-1 1 0 0 0,0-1 0 0 0,0 0 0 0 0,0 1-49 0 0,0-1-14 0 0,0 1 138 0 0,-3 9 135 0 0,-3-1-1195 0 0,5-9-5256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31 3408 0 0,'-18'-4'1187'0'0,"16"4"-989"0"0,0-1 1 0 0,0 1 0 0 0,0-1 0 0 0,0 1 0 0 0,0 0 0 0 0,0-1 0 0 0,0 1 0 0 0,0 0 0 0 0,0 0 0 0 0,-2 0-199 0 0,-42 3 395 0 0,32-2-179 0 0,0 0 0 0 0,0 0 0 0 0,0 1 0 0 0,-4 0-216 0 0,15-1 26 0 0,-1 0 0 0 0,1 0 0 0 0,-1 0 0 0 0,1 0 0 0 0,0 0 0 0 0,0 1 0 0 0,-1-1 0 0 0,1 1 0 0 0,1-1 0 0 0,-1 1 0 0 0,0 0 0 0 0,0 0 1 0 0,1 0-1 0 0,0 0 0 0 0,-1 0 0 0 0,1 0 0 0 0,0 1 0 0 0,0 0-26 0 0,-4 7 18 0 0,0-1 1 0 0,2 1 0 0 0,-1 0-1 0 0,2 0 1 0 0,0 1 0 0 0,-1 9-19 0 0,2-1 53 0 0,1 0 0 0 0,1 0 1 0 0,2 9-54 0 0,-2-26 25 0 0,0 1 1 0 0,1-1 0 0 0,-1 1 0 0 0,1-1-1 0 0,0 0 1 0 0,0 1 0 0 0,0-1-1 0 0,0 0 1 0 0,0 1 0 0 0,1-1 0 0 0,0 0-1 0 0,-1 0 1 0 0,1 0 0 0 0,0 0-1 0 0,0 0 1 0 0,0 0 0 0 0,1-1-1 0 0,-1 1 1 0 0,1-1 0 0 0,-1 1 0 0 0,1-1-1 0 0,1 1-25 0 0,2 0 58 0 0,0 0-1 0 0,1 0 1 0 0,-1 0-1 0 0,0-1 1 0 0,1 0-1 0 0,-1 0 0 0 0,1-1 1 0 0,-1 1-1 0 0,1-1 1 0 0,4 0-58 0 0,4 0 106 0 0,0-1 1 0 0,0 0 0 0 0,-1-1-1 0 0,1 0 1 0 0,-1 0 0 0 0,0-1-1 0 0,0-1 1 0 0,11-3-107 0 0,-15 4 122 0 0,-1-1 1 0 0,0 0-1 0 0,-1 0 0 0 0,1 0 1 0 0,-1-1-1 0 0,0 0 1 0 0,0 0-1 0 0,-1 0 0 0 0,0-1 1 0 0,0 0-1 0 0,-1 0 0 0 0,0 0 1 0 0,0-1-123 0 0,-3 1 109 0 0,1 0 1 0 0,-1 0 0 0 0,0 0 0 0 0,0 0 0 0 0,-1-1 0 0 0,-1 1-1 0 0,1-1 1 0 0,-1 1 0 0 0,-1-1 0 0 0,1 1 0 0 0,-2-1-110 0 0,0-2 134 0 0,-1 1 1 0 0,-1-1-1 0 0,0 0 1 0 0,-1 1-1 0 0,0 0 1 0 0,-1 0-1 0 0,0 0 1 0 0,-1 0-1 0 0,0 0-134 0 0,3 5 38 0 0,1 1-1 0 0,-1-1 1 0 0,0 1-1 0 0,0 0 1 0 0,-1 0-1 0 0,1 0 1 0 0,0 0-1 0 0,-1 0 1 0 0,0 0-1 0 0,0 0 1 0 0,1 1-1 0 0,-1 0 1 0 0,0-1-1 0 0,-1 1 1 0 0,0 0-38 0 0,-5-1 78 0 0,0 0-1 0 0,0 1 1 0 0,0-1 0 0 0,0 2 0 0 0,-1-1 0 0 0,0 1-78 0 0,10 0 0 0 0,0 0 1 0 0,-1 0 0 0 0,1 0 0 0 0,0 0 0 0 0,0 0 0 0 0,-1 0 0 0 0,1 0 0 0 0,0 0 0 0 0,0 0 0 0 0,0 1 0 0 0,-1-1 0 0 0,1 0 0 0 0,0 1-1 0 0,0-1 1 0 0,0 1 0 0 0,0-1 0 0 0,0 1 0 0 0,0-1 0 0 0,0 1 0 0 0,0-1 0 0 0,0 1 0 0 0,0 0 0 0 0,1-1 0 0 0,-1 1 0 0 0,0 0 0 0 0,0 0-1 0 0,1 0-60 0 0,0 0 1 0 0,0-1-1 0 0,1 1 1 0 0,-1 0-1 0 0,0-1 1 0 0,0 1-1 0 0,1 0 1 0 0,-1-1 0 0 0,1 1-1 0 0,-1 0 1 0 0,1-1-1 0 0,-1 1 1 0 0,1-1-1 0 0,0 1 60 0 0,-1 0-1123 0 0,1 0-8657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6928 0 0,'0'10'752'0'0,"1"1"0"0"0,0-1 0 0 0,1 1 0 0 0,2 6-752 0 0,-2-11 128 0 0,-1 0 0 0 0,-1 0 0 0 0,1 0 0 0 0,-1 4-128 0 0,-1-6 88 0 0,1 0-1 0 0,0 0 0 0 0,1 0 0 0 0,-1 0 0 0 0,1 0 0 0 0,0 0 1 0 0,1 0-1 0 0,-1 0 0 0 0,2 2-87 0 0,-2-5 77 0 0,-1 1 0 0 0,1-1-1 0 0,-1 0 1 0 0,0 0 0 0 0,1 1 0 0 0,-1-1 0 0 0,0 0-1 0 0,0 1 1 0 0,0-1 0 0 0,0 0 0 0 0,0 1 0 0 0,-1-1-1 0 0,1 0 1 0 0,-1 1 0 0 0,1-1 0 0 0,-1 0 0 0 0,1 0-1 0 0,-1 0 1 0 0,0 1 0 0 0,-1 0-77 0 0,0 5 1862 0 0,4-19 234 0 0,-2-15-1894 0 0,-1-1-156 0 0,3-15-46 0 0,-1 37 3 0 0,1 0-1 0 0,0-1 1 0 0,0 1-1 0 0,1 0 0 0 0,0 0 1 0 0,0 0-1 0 0,2-1-2 0 0,-3 3 0 0 0,1 1 1 0 0,0-1 0 0 0,1 0-1 0 0,-1 1 1 0 0,1-1 0 0 0,0 1-1 0 0,0 0 1 0 0,0 0 0 0 0,0 0-1 0 0,5-2 0 0 0,7-3 2 0 0,11-4-8 0 0,18-7 6 0 0,-36 16-11 0 0,1 0 0 0 0,-1 0 0 0 0,1 1 0 0 0,0 0 0 0 0,0 0-1 0 0,10-1 12 0 0,4 0-33 0 0,-16 1-25 0 0,-1 1 0 0 0,1 0-1 0 0,7-1 59 0 0,-14 2-6 0 0,1 0-1 0 0,0 0 0 0 0,-1 0 0 0 0,1 0 0 0 0,-1 1 0 0 0,1-1 0 0 0,-1 0 1 0 0,1 0-1 0 0,-1 1 0 0 0,0-1 0 0 0,1 0 0 0 0,-1 1 0 0 0,1-1 0 0 0,-1 1 1 0 0,0 0-1 0 0,0-1 0 0 0,1 1 0 0 0,-1 0 0 0 0,0-1 0 0 0,0 1 1 0 0,0 0 6 0 0,12 3-41 0 0,0 1-96 0 0,-13-5 128 0 0,1 0-1 0 0,-1 1 0 0 0,0-1 0 0 0,0 0 0 0 0,1 0 0 0 0,-1 1 1 0 0,0-1-1 0 0,0 1 0 0 0,0-1 0 0 0,0 0 0 0 0,1 1 0 0 0,-1-1 0 0 0,0 0 1 0 0,0 1-1 0 0,0-1 0 0 0,0 0 0 0 0,0 1 0 0 0,0-1 0 0 0,0 1 0 0 0,0-1 1 0 0,0 0-1 0 0,-1 1 0 0 0,1-1 0 0 0,0 0 0 0 0,0 1 0 0 0,0-1 1 0 0,-1 0-1 0 0,1 1 0 0 0,0-1 10 0 0,-2 3-7 0 0,0-1 1 0 0,0 1-1 0 0,0-1 1 0 0,-1 1-1 0 0,1-1 0 0 0,-1 0 1 0 0,1 0-1 0 0,-1 0 1 0 0,0 0-1 0 0,-3 1 7 0 0,-35 16 44 0 0,11-7-17 0 0,-24 10 28 0 0,-6 3 28 0 0,55-22-77 0 0,1 0 0 0 0,-1 0 0 0 0,1 0 0 0 0,0 0 0 0 0,-2 3-6 0 0,6-6-1 0 0,0 1-1 0 0,-1-1 1 0 0,1 1 0 0 0,0-1-1 0 0,-1 1 1 0 0,1-1 0 0 0,0 1-1 0 0,0-1 1 0 0,0 1 0 0 0,0-1-1 0 0,-1 0 1 0 0,1 1 0 0 0,0-1-1 0 0,0 1 1 0 0,0-1 0 0 0,0 1-1 0 0,0-1 1 0 0,1 1 0 0 0,-1-1-1 0 0,0 1 1 0 0,0-1 0 0 0,0 1-1 0 0,1-1 1 0 0,-1 1 0 0 0,0-1-1 0 0,0 1 1 0 0,1-1 0 0 0,-1 0-1 0 0,1 1 1 0 0,-1-1 0 0 0,0 1-1 0 0,1-1 1 0 0,-1 0 0 0 0,1 1 1 0 0,21 9-84 0 0,-12-6 72 0 0,-6-2 11 0 0,0 0-1 0 0,1 0 1 0 0,-1-1 0 0 0,1 0-1 0 0,0 1 1 0 0,0-1 0 0 0,-1-1-1 0 0,1 1 1 0 0,0 0 0 0 0,0-1 0 0 0,0 0-1 0 0,0 0 2 0 0,15 0 0 0 0,-1-1 1 0 0,10-1-1 0 0,-8 0 6 0 0,139-7 176 0 0,-125 12-12 0 0,-20-2-2289 0 0,-11 0-8154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3 9040 0 0,'0'0'47'0'0,"-1"0"0"0"0,1-1 0 0 0,0 1 0 0 0,-1 0 0 0 0,1 0 0 0 0,0 0 0 0 0,-1-1 0 0 0,1 1 0 0 0,-1 0 0 0 0,1 0 0 0 0,0 0 0 0 0,-1 0 0 0 0,1 0 0 0 0,-1 0 0 0 0,1 0 0 0 0,-1 0 0 0 0,1 0 0 0 0,0-1 0 0 0,-1 1 0 0 0,1 1 0 0 0,-1-1 0 0 0,1 0 0 0 0,-1 0 0 0 0,1 0 0 0 0,0 0 0 0 0,-1 0 0 0 0,1 0 0 0 0,-1 0 0 0 0,1 0 0 0 0,0 0 0 0 0,-1 1 0 0 0,1-1-47 0 0,-8 1 630 0 0,-4 14 56 0 0,12-14-686 0 0,-12 13 11 0 0,1 0-1 0 0,1 1 1 0 0,1-1-1 0 0,0 4-10 0 0,7-14 3 0 0,-1 1 0 0 0,0 1 0 0 0,1 0 0 0 0,0 0 1 0 0,0 0-1 0 0,1 0 0 0 0,0 0 1 0 0,0 1-4 0 0,1-4-9 0 0,0 2 77 0 0,0-1-1 0 0,0 1 1 0 0,1-1 0 0 0,0 0 0 0 0,0 1-1 0 0,0-1 1 0 0,2 3-68 0 0,2 11 169 0 0,-4-16-151 0 0,-1 1-1 0 0,1-1 0 0 0,0 1 0 0 0,0 0 0 0 0,0-1 1 0 0,0 1-1 0 0,0-1 0 0 0,1 1 0 0 0,0-1 1 0 0,0 0-1 0 0,-1 1 0 0 0,3 0-17 0 0,1 2 55 0 0,0-1 1 0 0,0-1-1 0 0,0 1 1 0 0,1 0-1 0 0,0-1 0 0 0,0 0 1 0 0,0 0-1 0 0,0 0 0 0 0,1 0 1 0 0,0-1-1 0 0,-1 0-55 0 0,42 7 191 0 0,-44-8-143 0 0,0-1 0 0 0,1 1 0 0 0,-1-1 0 0 0,1 0 0 0 0,-1 0 0 0 0,1-1 0 0 0,-1 1 0 0 0,0-1 0 0 0,5 0-48 0 0,-2-1 49 0 0,0 0 108 0 0,1 0 0 0 0,0 0 0 0 0,-1-1-1 0 0,1 0 1 0 0,6-3-157 0 0,1-1 231 0 0,-12 6-162 0 0,0 0 1 0 0,0 0 0 0 0,0-1 0 0 0,0 1 0 0 0,0-1-1 0 0,-1 0 1 0 0,1 1 0 0 0,-1-1 0 0 0,1 0 0 0 0,-1 0-1 0 0,0 0 1 0 0,2-2-70 0 0,-2 0 225 0 0,0 2-129 0 0,0-1-1 0 0,-1 0 0 0 0,1 1 1 0 0,-1-1-1 0 0,0 0 1 0 0,0 0-1 0 0,0-2-95 0 0,-1 4 12 0 0,0 0 0 0 0,0 0-1 0 0,-1 0 1 0 0,1 0 0 0 0,0 0 0 0 0,-1 0-1 0 0,1 0 1 0 0,-1 0 0 0 0,1 0-1 0 0,-1 0 1 0 0,0 0 0 0 0,1 0 0 0 0,-1 0-1 0 0,0 0 1 0 0,0 1 0 0 0,0-1-1 0 0,0 0 1 0 0,0 0 0 0 0,0 1 0 0 0,0-1-1 0 0,0 0 1 0 0,0 1 0 0 0,-2-1-12 0 0,-7-4 66 0 0,6 3-52 0 0,0 0-1 0 0,0 0 0 0 0,0 0 1 0 0,0 0-1 0 0,-1 1 0 0 0,1-1 1 0 0,-4 0-14 0 0,-2-1 49 0 0,9 2-43 0 0,0 1 1 0 0,0-1-1 0 0,0 1 1 0 0,0-1-1 0 0,0 1 1 0 0,0 0-1 0 0,-1-1 1 0 0,1 1-1 0 0,0 0 1 0 0,0 0-1 0 0,0 0 0 0 0,-1 0-6 0 0,-22-2-2123 0 0,23 2-8761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6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 96 0 0,'18'-32'41'0'0,"-17"31"1828"0"0,1 5-676 0 0,0 15-183 0 0,3 15-187 0 0,5-8-431 0 0,0 1 1 0 0,-2-1-1 0 0,0 1 1 0 0,1 16-393 0 0,11 113 592 0 0,-17-135-474 0 0,-1 14 344 0 0,-1 1-1 0 0,-2-1 1 0 0,-4 33-462 0 0,4-10 993 0 0,2-45-668 0 0,-1 0 0 0 0,-1-1 0 0 0,0 1 0 0 0,0-1 1 0 0,-2 4-326 0 0,2 18 1290 0 0,1-34-1178 0 0,0 0-14 0 0,0 0-64 0 0,-1 0 1 0 0,0 0-1 0 0,0 0 1 0 0,1 0-1 0 0,-1 0 1 0 0,0 0-1 0 0,0 0 1 0 0,1-1-1 0 0,-1 1 0 0 0,0 0 1 0 0,1-1-1 0 0,-1 1 1 0 0,0-1-1 0 0,1 1 1 0 0,-1-1-35 0 0,1-6-1621 0 0,0 7-6747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1 241 7736 0 0,'0'0'56'0'0,"0"1"0"0"0,0-1 0 0 0,0 0 0 0 0,1 0 0 0 0,-1 0 0 0 0,0 1-1 0 0,0-1 1 0 0,1 0 0 0 0,-1 0 0 0 0,0 0 0 0 0,0 0 0 0 0,1 1 0 0 0,-1-1 0 0 0,0 0 0 0 0,1 0 0 0 0,-1 0 0 0 0,0 0 0 0 0,1 0 0 0 0,-1 0 0 0 0,1 0 0 0 0,-1 0 0 0 0,0 0 0 0 0,1 0 0 0 0,-1 0 0 0 0,0 0 0 0 0,1 0 0 0 0,-1 0 0 0 0,0 0 0 0 0,1 0 0 0 0,-1 0 0 0 0,1 0-1 0 0,-1 0 1 0 0,0 0 0 0 0,1 0 0 0 0,-1 0-56 0 0,1 0 133 0 0,0 0 0 0 0,0-1 0 0 0,0 1 0 0 0,0 0 0 0 0,-1 0 0 0 0,1 0 0 0 0,0-1 0 0 0,0 1 0 0 0,0 0 0 0 0,0-1-1 0 0,-1 1 1 0 0,1-1 0 0 0,0 1 0 0 0,-1 0 0 0 0,1-1 0 0 0,0 0-133 0 0,0 0 87 0 0,1-1 1 0 0,-1 1-1 0 0,1 0 1 0 0,-1-1-1 0 0,1 1 0 0 0,0 0 1 0 0,1-1-88 0 0,13-10 357 0 0,-12 6-304 0 0,1 1-1 0 0,-1-1 1 0 0,-1 0-1 0 0,1 0 1 0 0,-1 0-1 0 0,-1 0 1 0 0,0 0-1 0 0,1-3-52 0 0,11-38 656 0 0,6-23 342 0 0,-18 59-818 0 0,-3 10-141 0 0,1 1 1 0 0,0-1-1 0 0,0 0 1 0 0,0 0-1 0 0,1 0 1 0 0,-1 0 0 0 0,0 0-1 0 0,0 0 1 0 0,1 0-1 0 0,-1 0 1 0 0,1 0-1 0 0,-1 0 1 0 0,1 0-1 0 0,0 1 1 0 0,-1-1-1 0 0,1 0 1 0 0,0 0 0 0 0,0 1-1 0 0,0-1 1 0 0,-1 0-1 0 0,1 0 1 0 0,0 1-1 0 0,0-1 1 0 0,1 0-40 0 0,1 0 88 0 0,-1 0-48 0 0,-1 0-1 0 0,1 0 1 0 0,0 0-1 0 0,0 0 1 0 0,0 0-1 0 0,0 0 1 0 0,0 1-1 0 0,0-1 1 0 0,2 0-40 0 0,-3 1 2 0 0,0 0-1 0 0,0 0 1 0 0,1 0 0 0 0,-1 1 0 0 0,0-1 0 0 0,0 0-1 0 0,0 0 1 0 0,0 1 0 0 0,0-1 0 0 0,0 0 0 0 0,0 1-1 0 0,0-1 1 0 0,0 1 0 0 0,0-1 0 0 0,0 1 0 0 0,0-1-1 0 0,0 1 1 0 0,0 0 0 0 0,0-1 0 0 0,0 1-2 0 0,23 15 180 0 0,0 0 1 0 0,4-1-181 0 0,21 13 117 0 0,-4 5 237 0 0,-35-26-254 0 0,-8-6-65 0 0,0 1 0 0 0,1 0 1 0 0,-1-1-1 0 0,0 0 0 0 0,1 1 0 0 0,0-1 0 0 0,-1 0-35 0 0,0 0 5 0 0,0 0-1 0 0,0 0 0 0 0,-1 0 0 0 0,1 0 0 0 0,0 0 0 0 0,-1 0 0 0 0,0 0 0 0 0,1 1 0 0 0,-1-1 0 0 0,0 0 0 0 0,0 1 0 0 0,0-1-4 0 0,2 7-2764 0 0,-3-8-7908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0 130 10656 0 0,'0'-1'17'0'0,"1"0"-1"0"0,-1 0 1 0 0,1 0 0 0 0,0 0 0 0 0,-1 0 0 0 0,1 0 0 0 0,0 0 0 0 0,0 0 0 0 0,-1 0-1 0 0,1 0 1 0 0,0 1 0 0 0,0-1 0 0 0,0 0 0 0 0,0 0 0 0 0,1 1 0 0 0,-1-1 0 0 0,0 1-1 0 0,0-1 1 0 0,1 1 0 0 0,-1-1 0 0 0,1 1-17 0 0,36-12 380 0 0,80-24-308 0 0,14-4-432 0 0,-119 37-191 0 0,-1-2-1 0 0,0 1 1 0 0,10-6 551 0 0,-16 8-6760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29 6824 0 0,'0'0'318'0'0,"0"0"-4"0"0,0 0 0 0 0,0 0-8 0 0,0 0-80 0 0,0 0-23 0 0,0 6 197 0 0,12 25-135 0 0,-7-15 202 0 0,0 1 0 0 0,1-1-1 0 0,2 0 1 0 0,0 0 0 0 0,7 9-467 0 0,0 6 1970 0 0,-14-30-1932 0 0,0 0 0 0 0,0 0 0 0 0,-1 0 0 0 0,1 0 0 0 0,-1 0 0 0 0,1 0 0 0 0,-1-1 0 0 0,0 1 0 0 0,1 0 0 0 0,-1 0 0 0 0,0 0 0 0 0,0 0 0 0 0,0 0 0 0 0,0 0 0 0 0,0 0-1 0 0,0 0 1 0 0,0 0 0 0 0,0 0 0 0 0,-1 0 0 0 0,1 0 0 0 0,0 0 0 0 0,-1 0 0 0 0,1 0 0 0 0,-1 0 0 0 0,0 0 0 0 0,1-1 0 0 0,-1 1 0 0 0,0 0-38 0 0,-1 4-1660 0 0,2-5-7537 0 0</inkml:trace>
  <inkml:trace contextRef="#ctx0" brushRef="#br0" timeOffset="1">0 51 9744 0 0,'7'-1'198'0'0,"0"1"0"0"0,0-1 0 0 0,0 0 0 0 0,0-1 0 0 0,0 1 0 0 0,1-1-198 0 0,0 0 235 0 0,0 0 0 0 0,-1 0 0 0 0,1 1 0 0 0,1 0-235 0 0,10 1 111 0 0,-14 0-76 0 0,1 0 0 0 0,-1 0 1 0 0,0-1-1 0 0,0 1 1 0 0,2-1-36 0 0,17-4 97 0 0,-12 2-89 0 0,0 0-1 0 0,0 1 0 0 0,0 1 1 0 0,0-1-1 0 0,5 1-7 0 0,-7 1-8 0 0,0-1 0 0 0,0 0 0 0 0,-1-1-1 0 0,8-1 9 0 0,-9 1-57 0 0,1 0 0 0 0,0 1 0 0 0,-1-1 0 0 0,1 2 0 0 0,0-1-1 0 0,5 1 58 0 0,1 0-887 0 0,0 1 0 0 0,10-2 887 0 0,-19 0-7256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6 8640 0 0,'1'0'108'0'0,"-1"0"-1"0"0,1 0 1 0 0,0 0 0 0 0,0 0 0 0 0,-1-1-1 0 0,1 1 1 0 0,0 0 0 0 0,0 0 0 0 0,-1 0 0 0 0,1-1-1 0 0,0 1 1 0 0,-1 0 0 0 0,1-1 0 0 0,-1 1 0 0 0,1 0-1 0 0,0-1 1 0 0,-1 1 0 0 0,1-1 0 0 0,-1 1-1 0 0,1-1-107 0 0,-1 1 24 0 0,0 0 0 0 0,0 0 0 0 0,0 0 0 0 0,0 1-1 0 0,0-1 1 0 0,0 0 0 0 0,0 0 0 0 0,0 0-1 0 0,0 0 1 0 0,0 0 0 0 0,0 0 0 0 0,0 0 0 0 0,0 0-1 0 0,0 0 1 0 0,0 0 0 0 0,0 0 0 0 0,0 0-1 0 0,0 0 1 0 0,0 0 0 0 0,0 0 0 0 0,0 0-1 0 0,1 0 1 0 0,-1 0 0 0 0,0 0 0 0 0,0 0 0 0 0,0 0-1 0 0,0 0 1 0 0,0 0 0 0 0,0 0 0 0 0,0 0-1 0 0,0 0 1 0 0,0 0 0 0 0,0 0 0 0 0,0 0-1 0 0,0 0 1 0 0,0 0 0 0 0,0 0 0 0 0,0 0 0 0 0,0 0-1 0 0,0 0 1 0 0,0 0 0 0 0,0 0 0 0 0,0 0-1 0 0,0 0 1 0 0,0-1 0 0 0,0 1-24 0 0,-2 2 123 0 0,-1 0 0 0 0,0 0-1 0 0,0 0 1 0 0,0 0 0 0 0,-1-1 0 0 0,1 1 0 0 0,0-1 0 0 0,-1 0 0 0 0,0 1-123 0 0,-2 0 67 0 0,-35 11 281 0 0,32-10-279 0 0,0-1 1 0 0,0 2 0 0 0,0-1 0 0 0,0 0 0 0 0,1 1 0 0 0,-6 4-70 0 0,2-1 18 0 0,9-5 9 0 0,-1 0-1 0 0,1 0 0 0 0,0 0 0 0 0,0 0 0 0 0,0 0 0 0 0,0 1 0 0 0,0-1 0 0 0,1 1 1 0 0,0 0-1 0 0,0-1 0 0 0,0 1 0 0 0,0 0-26 0 0,-33 61 244 0 0,28-51-200 0 0,2-2-13 0 0,0-1 1 0 0,0 1-1 0 0,2 0 0 0 0,0 1-31 0 0,2-9 5 0 0,1 0 0 0 0,-1 0-1 0 0,1 0 1 0 0,0 0 0 0 0,1 0 0 0 0,-1 0 0 0 0,1 0-1 0 0,-1 0 1 0 0,1 0 0 0 0,1-1 0 0 0,-1 1 0 0 0,0 0-1 0 0,1 0 1 0 0,0 0 0 0 0,0-1 0 0 0,0 1 0 0 0,1 0-5 0 0,-1-1 3 0 0,1 0 1 0 0,-1-1 0 0 0,1 1-1 0 0,0 0 1 0 0,0-1 0 0 0,-1 1 0 0 0,2-1-1 0 0,-1 0 1 0 0,0 0 0 0 0,1 0-4 0 0,34 9 73 0 0,-32-10-49 0 0,1 1 0 0 0,0 0 0 0 0,0-1 0 0 0,0 0-1 0 0,0 0 1 0 0,6-1-24 0 0,4 0 59 0 0,-7 0-21 0 0,-1 0 0 0 0,0 0 0 0 0,0-1 0 0 0,3 0-38 0 0,21-4 118 0 0,-29 6-93 0 0,0-1-1 0 0,0 0 1 0 0,0 0 0 0 0,0 0-1 0 0,0 0 1 0 0,0-1-1 0 0,3 0-24 0 0,0-1 46 0 0,5 1-1909 0 0,-11 2-7850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10344 0 0,'27'-2'1502'0'0,"-5"-1"-548"0"0,55-4 284 0 0,-72 6-1212 0 0,1 1-1 0 0,0-1 1 0 0,-1 0-1 0 0,1-1 1 0 0,0 1 0 0 0,-1-1-1 0 0,0 1 1 0 0,3-2-26 0 0,-2 0-6 0 0,0 1 0 0 0,1 0 1 0 0,-1 0-1 0 0,1 1 1 0 0,-1-1-1 0 0,3 1 6 0 0,6-1-1784 0 0,-12 1-7097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6928 0 0,'3'0'251'0'0,"-1"0"0"0"0,1 1 1 0 0,-1-1-1 0 0,1 1 0 0 0,-1-1 1 0 0,1 1-1 0 0,-1 0 0 0 0,1-1 1 0 0,-1 1-1 0 0,0 0 0 0 0,0 0 1 0 0,0 0-1 0 0,1 0-251 0 0,26 19 1189 0 0,-16-11-1248 0 0,1 5 269 0 0,-6-4 213 0 0,5 3-1185 0 0,-13-13-7234 0 0</inkml:trace>
  <inkml:trace contextRef="#ctx0" brushRef="#br0" timeOffset="1">186 8 6824 0 0,'0'0'15'0'0,"0"1"1"0"0,0-1-1 0 0,0 0 1 0 0,0 1-1 0 0,0-1 1 0 0,0 0-1 0 0,0 1 1 0 0,0-1-1 0 0,0 0 1 0 0,0 0-1 0 0,0 1 1 0 0,1-1-1 0 0,-1 0 1 0 0,0 1-1 0 0,0-1 1 0 0,0 0-1 0 0,0 0 1 0 0,1 1-1 0 0,-1-1 1 0 0,0 0-1 0 0,0 0 1 0 0,1 0-1 0 0,-1 1 1 0 0,0-1-1 0 0,1 0 1 0 0,-1 0-1 0 0,0 0 0 0 0,1 1 1 0 0,-1-1-1 0 0,0 0 1 0 0,1 0-1 0 0,-1 0 1 0 0,0 0-1 0 0,1 0 1 0 0,-1 0-1 0 0,1 0 1 0 0,-1 0-1 0 0,0 0 1 0 0,1 1-1 0 0,-1-1 1 0 0,1 0-1 0 0,-1 0 1 0 0,0-1-1 0 0,1 1 1 0 0,-1 0-1 0 0,1 0 1 0 0,-1 0-16 0 0,1 0 368 0 0,-1 0-26 0 0,0 0-99 0 0,0 0-22 0 0,0 1-145 0 0,0 0 0 0 0,0 0 0 0 0,0-1 0 0 0,0 1 0 0 0,0 0 0 0 0,0 0 0 0 0,0 0-1 0 0,1-1 1 0 0,-1 1 0 0 0,1 0 0 0 0,-1 0-76 0 0,7 5 94 0 0,-5-4-160 0 0,0 0 0 0 0,0 0-1 0 0,0-1 1 0 0,1 1-1 0 0,-1 0 1 0 0,1-1-1 0 0,2 2 67 0 0,-4-3-6566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10 896 0 0,'20'-4'2656'0'0,"-19"4"-2569"0"0,-1 0 1 0 0,1 0-1 0 0,-1 0 1 0 0,0 0-1 0 0,1 0 1 0 0,-1 0-1 0 0,1 0 1 0 0,-1 0-1 0 0,0 0 1 0 0,1 0-1 0 0,-1 0 1 0 0,0 0-1 0 0,1-1 1 0 0,-1 1-1 0 0,1 0 0 0 0,-1 0 1 0 0,0 0-1 0 0,1 0 1 0 0,-1 0-1 0 0,0-1 1 0 0,0 1-1 0 0,1 0 1 0 0,-1 0-1 0 0,0 0 1 0 0,0-1-1 0 0,1 1 1 0 0,-1 0-1 0 0,0 0 1 0 0,0-1-1 0 0,0 1 1 0 0,1 0-1 0 0,-1 0 1 0 0,0-1-1 0 0,0 1-87 0 0,1-1 524 0 0,2 4-81 0 0,2 0-362 0 0,-4-2-55 0 0,-4-1-1 0 0,3 0-17 0 0,0 0 0 0 0,0 0-23 0 0,0 0 3 0 0,-1 13-81 0 0,-4 2 355 0 0,2-9 83 0 0,1 0 1 0 0,0 0 0 0 0,0 0 0 0 0,1 0 0 0 0,0 1-346 0 0,-2 22 1010 0 0,3-29-8532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8032 0 0,'-1'4'1084'0'0,"-3"16"2241"0"0,3-2-3277 0 0,2-10-1639 0 0,-1-8-6195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1 220 5120 0 0,'0'0'174'0'0,"1"0"1"0"0,0 0-1 0 0,0 0 0 0 0,0 0 1 0 0,-1 0-1 0 0,1 0 0 0 0,0 0 1 0 0,0 0-1 0 0,0 0 0 0 0,-1 0 1 0 0,1 0-1 0 0,0 0 0 0 0,0 0 1 0 0,-1-1-1 0 0,1 1 0 0 0,0 0 1 0 0,-1 0-1 0 0,1-1 0 0 0,0 1 1 0 0,-1 0-1 0 0,1-1 1 0 0,0 1-1 0 0,-1-1 0 0 0,1 1 1 0 0,-1 0-1 0 0,1-1 0 0 0,-1 1-174 0 0,6-5 54 0 0,0-1 143 0 0,0 0 0 0 0,0 0 0 0 0,-1 0 0 0 0,0 0 0 0 0,-1 0 0 0 0,1-1 0 0 0,1-6-197 0 0,5-6 301 0 0,-8 15-182 0 0,0 1 0 0 0,0-1 0 0 0,1 0 0 0 0,2-2-119 0 0,10-10 319 0 0,-7 6 8 0 0,1 0 1 0 0,7-5-328 0 0,11-11 630 0 0,-26 24-548 0 0,1 0 0 0 0,-1 0 0 0 0,1 0 0 0 0,0 0 0 0 0,0 0 0 0 0,0 1 0 0 0,3-2-82 0 0,15-10 458 0 0,-19 12-353 0 0,0 0-1 0 0,0 0 1 0 0,0 1 0 0 0,1-1-1 0 0,-1 0 1 0 0,0 1 0 0 0,0-1-1 0 0,1 0 1 0 0,-1 1 0 0 0,1 0-1 0 0,-1-1 1 0 0,0 1 0 0 0,1 0-1 0 0,-1 0 1 0 0,1 0 0 0 0,-1 0-1 0 0,1 1 1 0 0,-1-1-105 0 0,6 0 362 0 0,-7 0-343 0 0,0 1 0 0 0,0 0-1 0 0,0-1 1 0 0,1 1-1 0 0,-1-1 1 0 0,0 1-1 0 0,0 0 1 0 0,0 0 0 0 0,0-1-1 0 0,-1 1 1 0 0,1 0-1 0 0,0 0 1 0 0,0 1-19 0 0,2 0 46 0 0,7 9 29 0 0,-1 0 0 0 0,0 0 0 0 0,4 8-75 0 0,4 7 33 0 0,-12-20-18 0 0,-2 1 1 0 0,1-1-1 0 0,-1 1 1 0 0,0 0 0 0 0,-1 0-1 0 0,1 4-15 0 0,-2-9 26 0 0,0 1 0 0 0,1-1 0 0 0,0 1 0 0 0,0 0 0 0 0,0-1 0 0 0,0 0 0 0 0,0 1 0 0 0,0-1 0 0 0,1 0-1 0 0,1 1-25 0 0,-1 0 28 0 0,0-1-1 0 0,0 1 0 0 0,0 0 0 0 0,0 0 0 0 0,-1 0 0 0 0,0 0 0 0 0,0 0-27 0 0,13 11 18 0 0,-15-13-15 0 0,0 0 0 0 0,1-1 0 0 0,-1 1 0 0 0,0 0 0 0 0,1-1-1 0 0,-1 1 1 0 0,1-1 0 0 0,-1 1 0 0 0,1-1 0 0 0,-1 1 0 0 0,1-1 0 0 0,-1 1 0 0 0,1-1 0 0 0,0 1 0 0 0,0-1 0 0 0,-1 1 0 0 0,1-1 0 0 0,0 0 0 0 0,0 1 0 0 0,-1-1 0 0 0,1 0 0 0 0,0 0 0 0 0,0 1-1 0 0,0-1-2 0 0,3 3 9 0 0,0 1 4 0 0,-2-7-65 0 0,-2 2-2236 0 0,0 1-8985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9536 0 0,'0'-1'95'0'0,"1"0"1"0"0,-1 0-1 0 0,1 1 0 0 0,0-1 1 0 0,-1 0-1 0 0,1 0 1 0 0,0 1-1 0 0,0-1 0 0 0,0 0 1 0 0,0 1-1 0 0,0-1 1 0 0,0 0-1 0 0,0 1 0 0 0,0-1 1 0 0,0 1-1 0 0,0-1 1 0 0,1 1-96 0 0,26-11 2182 0 0,-24 10-2028 0 0,51-18 880 0 0,54-13-1034 0 0,-96 29 85 0 0,0 1 0 0 0,0 0 0 0 0,3 1-85 0 0,24-5 174 0 0,11 0 202 0 0,-37 4-1289 0 0,-1 1 1 0 0,11-4 912 0 0,-19 4-9652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7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 5520 0 0,'18'-2'996'0'0,"-16"2"-765"0"0,1-1 0 0 0,0 1 0 0 0,-1 0 0 0 0,1 0 0 0 0,-1 0-1 0 0,1 0 1 0 0,0 1 0 0 0,-1-1 0 0 0,1 1 0 0 0,-1-1 0 0 0,1 1-231 0 0,2 0 42 0 0,0 0 0 0 0,0 0 1 0 0,0-1-1 0 0,0 0 0 0 0,0 0 1 0 0,3 0-43 0 0,-2 0 8 0 0,0 0 1 0 0,0 0-1 0 0,0 0 1 0 0,-1 1-1 0 0,1 0 1 0 0,6 2-9 0 0,22 10-1 0 0,0 2 1 0 0,-1 1-1 0 0,24 17 1 0 0,-50-29-1 0 0,16 11-38 0 0,-1 1 1 0 0,-1 1-1 0 0,0 0 0 0 0,-2 2 0 0 0,0 0 0 0 0,3 6 39 0 0,-13-15-35 0 0,0 1 1 0 0,-1 1-1 0 0,-1-1 0 0 0,0 1 0 0 0,-1 1 0 0 0,0-1 1 0 0,-1 1-1 0 0,0 0 0 0 0,-1 0 0 0 0,0 1 1 0 0,1 11 34 0 0,-3-16-13 0 0,-1 0 0 0 0,-1-1 0 0 0,1 1 0 0 0,-1 0 0 0 0,0-1 0 0 0,-1 1 0 0 0,0 0 0 0 0,-1-1 0 0 0,0 1 0 0 0,0-1 0 0 0,-1 1 0 0 0,0-1 1 0 0,0 0-1 0 0,-1 0 0 0 0,0 0 0 0 0,0-1 0 0 0,-1 1 0 0 0,0-1 0 0 0,-3 4 13 0 0,6-10 0 0 0,-10 14 3 0 0,-2-1 1 0 0,0 0-1 0 0,-1-1 0 0 0,-10 7-3 0 0,14-12 75 0 0,-1-1-1 0 0,0 1 0 0 0,0-2 1 0 0,0 0-1 0 0,-1 0 0 0 0,0-1 0 0 0,-7 1-74 0 0,-5 1 125 0 0,3-1 49 0 0,0-1 1 0 0,0 0-1 0 0,-18 0-174 0 0,21-4 82 0 0,2 1-4 0 0,0-2-1 0 0,0 0 1 0 0,-1-1-1 0 0,-1 0-77 0 0,14 0 43 0 0,0 0 0 0 0,1 0-1 0 0,-1-1 1 0 0,0 1 0 0 0,0-1 0 0 0,1 0 0 0 0,-1 0-1 0 0,1 0 1 0 0,0-1 0 0 0,-1 0 0 0 0,1 1-1 0 0,1-1 1 0 0,-1-1 0 0 0,0 1 0 0 0,1-1-1 0 0,-2-1-42 0 0,4 3-15 0 0,-1-1 0 0 0,1 1 0 0 0,1-1 0 0 0,-1 1 0 0 0,0-1 0 0 0,1 1 0 0 0,-1-1 0 0 0,1 1 0 0 0,-1-1 0 0 0,1 0 0 0 0,0 1 0 0 0,0-1 0 0 0,1 1 0 0 0,-1-1 15 0 0,0-4-1011 0 0,0 5-5802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8336 0 0,'0'0'38'0'0,"0"0"1"0"0,0 0-1 0 0,0 1 1 0 0,0-1 0 0 0,0 0-1 0 0,0 0 1 0 0,0 0-1 0 0,0 0 1 0 0,0 0 0 0 0,0 1-1 0 0,0-1 1 0 0,0 0-1 0 0,0 0 1 0 0,0 0-1 0 0,0 0 1 0 0,0 0 0 0 0,0 0-1 0 0,1 1 1 0 0,-1-1-1 0 0,0 0 1 0 0,0 0 0 0 0,0 0-1 0 0,0 0 1 0 0,0 0-1 0 0,0 0 1 0 0,1 0-1 0 0,-1 0 1 0 0,0 0 0 0 0,0 1-1 0 0,0-1 1 0 0,0 0-1 0 0,1 0 1 0 0,-1 0-1 0 0,0 0 1 0 0,0 0 0 0 0,0 0-1 0 0,1 0 1 0 0,-1 0-1 0 0,0 0 1 0 0,0 0 0 0 0,0 0-1 0 0,1 0 1 0 0,-1 0-1 0 0,0 0 1 0 0,0 0-1 0 0,0 0-38 0 0,1 0 15 0 0,-1 0 0 0 0,0 0 0 0 0,0 0 0 0 0,1 0 0 0 0,-1 0 0 0 0,0 0 0 0 0,0 0 0 0 0,1 0-1 0 0,-1 0 1 0 0,0 0 0 0 0,0 0 0 0 0,1 0 0 0 0,-1 0 0 0 0,0 0 0 0 0,0 0 0 0 0,1 0 0 0 0,-1 0 0 0 0,0 0-1 0 0,0 1 1 0 0,0-1 0 0 0,1 0 0 0 0,-1 0 0 0 0,0 0 0 0 0,0 0 0 0 0,0 0 0 0 0,0 0 0 0 0,1 1 0 0 0,-1-1-1 0 0,0 0 1 0 0,0 0 0 0 0,0 0 0 0 0,0 0 0 0 0,0 1 0 0 0,0-1 0 0 0,0 0 0 0 0,0 0 0 0 0,0 0 0 0 0,0 1-1 0 0,1-1 1 0 0,-1 0 0 0 0,0 0 0 0 0,-1 0 0 0 0,1 1 0 0 0,0-1 0 0 0,0 0 0 0 0,0 0-15 0 0,0 0 9 0 0,0 1 1 0 0,0-1-1 0 0,0 0 1 0 0,0 0-1 0 0,0 1 1 0 0,0-1-1 0 0,0 0 1 0 0,0 0-1 0 0,1 0 1 0 0,-1 1-1 0 0,0-1 1 0 0,0 0-1 0 0,0 0 1 0 0,0 0 0 0 0,0 0-1 0 0,0 1 1 0 0,1-1-1 0 0,-1 0 1 0 0,0 0-1 0 0,0 0 1 0 0,0 0-1 0 0,1 1 1 0 0,-1-1-1 0 0,0 0 1 0 0,0 0-1 0 0,1 0 1 0 0,-1 0-1 0 0,0 0 1 0 0,0 0-1 0 0,1 0 1 0 0,-1 0-1 0 0,0 0 1 0 0,0 1-1 0 0,1-1 1 0 0,-1 0-1 0 0,0 0 1 0 0,1 0 0 0 0,-1 0-1 0 0,0 0 1 0 0,0 0-1 0 0,1 0 1 0 0,-1 0-1 0 0,0-1 1 0 0,0 1-1 0 0,1 0 1 0 0,-1 0-1 0 0,0 0 1 0 0,1 0-1 0 0,-1 0 1 0 0,0 0-1 0 0,0 0 1 0 0,0 0-1 0 0,1 0 1 0 0,-1-1-1 0 0,0 1 1 0 0,0 0-1 0 0,1 0 1 0 0,-1 0-10 0 0,0 0 42 0 0,1-1 0 0 0,0 1 1 0 0,-1 0-1 0 0,1-1 0 0 0,0 1 0 0 0,-1 0 0 0 0,1-1 1 0 0,-1 1-1 0 0,1-1 0 0 0,-1 1 0 0 0,1 0 0 0 0,-1-1 1 0 0,0 1-1 0 0,1-1 0 0 0,-1 1 0 0 0,0-1 0 0 0,1 1 1 0 0,-1-1-1 0 0,0 0 0 0 0,0 1 0 0 0,0-1 1 0 0,0 1-1 0 0,1-1 0 0 0,-1 1-42 0 0,-1-5 108 0 0,1 1 1 0 0,-1 0-1 0 0,1 0 0 0 0,1-1 0 0 0,0 0-108 0 0,-1-21 347 0 0,-7-22 549 0 0,7 47-872 0 0,0 0 0 0 0,0 1 1 0 0,0-1-1 0 0,0 0 0 0 0,0 0 0 0 0,0 0 1 0 0,1 1-1 0 0,-1-1 0 0 0,0 0 0 0 0,1 1 1 0 0,-1-1-1 0 0,1 0 0 0 0,-1 0 0 0 0,1 1 1 0 0,0-1-25 0 0,-1 0 34 0 0,1 0 0 0 0,0 0 0 0 0,-1 0-1 0 0,1 0 1 0 0,-1 0 0 0 0,1 1 0 0 0,-1-1 0 0 0,1 0 0 0 0,-1-1 0 0 0,0 1 0 0 0,0 0-34 0 0,1 0 13 0 0,-1 1-1 0 0,0 0 0 0 0,0-1 1 0 0,1 1-1 0 0,-1 0 0 0 0,1 0 1 0 0,-1-1-1 0 0,0 1 0 0 0,1 0 1 0 0,-1 0-1 0 0,1-1 0 0 0,-1 1 1 0 0,1 0-1 0 0,-1 0 0 0 0,1 0 1 0 0,-1 0-1 0 0,1-1 1 0 0,-1 1-1 0 0,1 0 0 0 0,-1 0 1 0 0,1 0-1 0 0,-1 0 0 0 0,1 0 1 0 0,0 0-1 0 0,-1 0 0 0 0,1 0 1 0 0,-1 0-1 0 0,1 0 0 0 0,-1 0 1 0 0,1 1-1 0 0,-1-1 0 0 0,1 0-12 0 0,1 0 14 0 0,0 0 0 0 0,0 0 0 0 0,0 1-1 0 0,1-1 1 0 0,-1 1 0 0 0,0-1-1 0 0,0 1 1 0 0,0-1 0 0 0,0 1-14 0 0,17 11 89 0 0,-2-1 1 0 0,3 3-90 0 0,30 21 98 0 0,-2-12-38 0 0,-26-14-38 0 0,26 8 75 0 0,-46-16-72 0 0,1 0 1 0 0,0 1 0 0 0,0-1-1 0 0,0 0 1 0 0,0 0-1 0 0,0-1 1 0 0,0 1 0 0 0,0 0-1 0 0,0-1 1 0 0,0 1-1 0 0,0-1 1 0 0,1 0 0 0 0,-1 0-1 0 0,0 0 1 0 0,0 0-1 0 0,1 0 1 0 0,-1 0 0 0 0,0-1-1 0 0,0 1 1 0 0,1-1-26 0 0,4 1 263 0 0,-7 0-258 0 0,-1 0 0 0 0,0 0 0 0 0,1 0 0 0 0,-1 0 0 0 0,1 0 0 0 0,-1 0 0 0 0,0 0 0 0 0,1 0-1 0 0,-1 0 1 0 0,1 0 0 0 0,-1 0 0 0 0,0 0 0 0 0,1 0 0 0 0,-1 0 0 0 0,1 0 0 0 0,-1-1 0 0 0,0 1 0 0 0,1 0 0 0 0,-1 0 0 0 0,0 0-1 0 0,1 0 1 0 0,-1 0 0 0 0,0-1 0 0 0,1 1-5 0 0,-1 0 33 0 0,0-2 11 0 0,0 0 0 0 0,0 0 0 0 0,0 0 0 0 0,0 1 0 0 0,-1-1 0 0 0,1 0 0 0 0,-1 1 0 0 0,0-1-44 0 0,-2-4 132 0 0,1 1-1 0 0,0 0 0 0 0,0 0 0 0 0,0-1 0 0 0,1 1 0 0 0,0-1 0 0 0,0 1 0 0 0,1-1 0 0 0,0 1 0 0 0,0-3-131 0 0,0 8 14 0 0,0-1 0 0 0,0 0 0 0 0,1 0 0 0 0,-1 1 0 0 0,0-1 0 0 0,1 0 0 0 0,-1 1 0 0 0,1-1 0 0 0,-1 0 0 0 0,1 1 0 0 0,-1-1 0 0 0,1 0 0 0 0,-1 1-1 0 0,1-1 1 0 0,0 1 0 0 0,-1-1 0 0 0,1 1 0 0 0,0-1 0 0 0,0 1 0 0 0,0-1 0 0 0,0 1-14 0 0,21-9-175 0 0,-9 5-2104 0 0,-12 3-9358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1 186 8744 0 0,'-1'2'38'0'0,"1"0"0"0"0,0-1 0 0 0,0 1 0 0 0,1-1 0 0 0,-1 1 0 0 0,0 0 0 0 0,1-1 0 0 0,-1 1 0 0 0,1-1 0 0 0,0 1 0 0 0,0-1 0 0 0,0 1 0 0 0,0-1 0 0 0,0 1-38 0 0,4 4 34 0 0,-4-5-24 0 0,-1 0 1 0 0,1 0 0 0 0,0 1 0 0 0,0-1 0 0 0,1 0 0 0 0,-1 0-1 0 0,0 0 1 0 0,0 0 0 0 0,1 0 0 0 0,-1 0 0 0 0,1-1 0 0 0,-1 1-1 0 0,1 0-10 0 0,8 4 105 0 0,10 6-172 0 0,-19-11 104 0 0,-1 0-1 0 0,1 0 1 0 0,0 1-1 0 0,-1-1 1 0 0,1 0 0 0 0,0 0-1 0 0,0 0 1 0 0,-1 0-1 0 0,1 0 1 0 0,0 0 0 0 0,-1 1-1 0 0,1-2 1 0 0,0 1-1 0 0,0 0 1 0 0,-1 0 0 0 0,1 0-1 0 0,0 0 1 0 0,-1 0 0 0 0,1 0-1 0 0,0 0 1 0 0,-1-1-1 0 0,1 1 1 0 0,0 0 0 0 0,-1 0-1 0 0,1-1 1 0 0,-1 1-1 0 0,1 0 1 0 0,0-1-37 0 0,0 0 110 0 0,-1 0 0 0 0,0 0 1 0 0,1 0-1 0 0,-1 0 0 0 0,0-1 0 0 0,0 1 0 0 0,0 0 1 0 0,0 0-1 0 0,0 0 0 0 0,0 0 0 0 0,0 0 0 0 0,-1-1 1 0 0,1 1-1 0 0,-1 0 0 0 0,1 0 0 0 0,-1 0 0 0 0,1 0 0 0 0,-2-1-110 0 0,0-5 222 0 0,-2-11 76 0 0,-5-24 740 0 0,-3-3-1038 0 0,10 41 94 0 0,1-1 1 0 0,1 0-1 0 0,-1 0 0 0 0,1 0 0 0 0,1 0 1 0 0,-1 0-1 0 0,1 0 0 0 0,0 0 0 0 0,1 0 0 0 0,-1 0 1 0 0,1 0-1 0 0,2-2-94 0 0,-1 4 77 0 0,0 1 0 0 0,0-1 0 0 0,0 1 0 0 0,1-1 0 0 0,-1 1 0 0 0,3-1-77 0 0,8-7 211 0 0,-11 9-171 0 0,0-1 1 0 0,0 1-1 0 0,0 0 0 0 0,0-1 1 0 0,0 1-1 0 0,0 0 0 0 0,0 0 1 0 0,1 1-1 0 0,-1-1 0 0 0,0 0 1 0 0,3 1-41 0 0,38-4 32 0 0,89 10-40 0 0,-129-6 8 0 0,-1 0-1 0 0,1 1 0 0 0,0 0 1 0 0,-1 0-1 0 0,1-1 1 0 0,-1 1-1 0 0,1 1 0 0 0,-1-1 1 0 0,0 0-1 0 0,1 1 1 0 0,1 0 0 0 0,19 8-4 0 0,-20-8-2 0 0,0-1 1 0 0,0 1 0 0 0,0 0-1 0 0,-1 0 1 0 0,1 0 0 0 0,0 0-1 0 0,-1 0 6 0 0,20 11-40 0 0,-21-13 26 0 0,0 1-1 0 0,0 0 0 0 0,0 0 0 0 0,0 0 1 0 0,0 0-1 0 0,-1 0 0 0 0,1 0 1 0 0,0 1-1 0 0,-1-1 0 0 0,0 0 1 0 0,1 1-1 0 0,-1-1 0 0 0,0 1 1 0 0,0-1-1 0 0,0 0 0 0 0,0 1 1 0 0,0 0-1 0 0,0-1 0 0 0,-1 1 1 0 0,1-1-1 0 0,-1 1 0 0 0,1 0 1 0 0,-1-1-1 0 0,0 1 0 0 0,0 0 1 0 0,0-1-1 0 0,0 1 0 0 0,-1 1 15 0 0,1-1-9 0 0,-1-1-1 0 0,1 0 1 0 0,-1 1-1 0 0,0-1 1 0 0,0 0-1 0 0,0 1 1 0 0,0-1-1 0 0,0 0 1 0 0,0 0-1 0 0,0 0 1 0 0,0 0-1 0 0,-1 0 1 0 0,1 0-1 0 0,0 0 1 0 0,-1 0-1 0 0,1 0 1 0 0,-1 0-1 0 0,0 0 1 0 0,1-1-1 0 0,-1 1 1 0 0,0 0-1 0 0,-1-1 10 0 0,-23 8-50 0 0,7-2 8 0 0,-1-1-1 0 0,0 0 1 0 0,-10 0 42 0 0,-96 7-79 0 0,118-11 75 0 0,-35-2 149 0 0,16 0-2251 0 0,26 1-7467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24 6728 0 0,'-1'-1'162'0'0,"0"-1"0"0"0,-1 1 0 0 0,1 0 0 0 0,0 0 1 0 0,-1 0-1 0 0,1 0 0 0 0,-1 0 0 0 0,0 0 0 0 0,1 1 0 0 0,-1-1 1 0 0,0 0-1 0 0,0 1 0 0 0,-1-1-162 0 0,-16-8 1980 0 0,13 9-903 0 0,5 0-1064 0 0,1 0 0 0 0,0 1 0 0 0,0-1 0 0 0,0 0 0 0 0,0 0 0 0 0,0 0 0 0 0,-1 0 0 0 0,1 0-1 0 0,0 0 1 0 0,0 0 0 0 0,0 0 0 0 0,0 0 0 0 0,0 0 0 0 0,-1 0 0 0 0,1 0 0 0 0,0 0 0 0 0,0 0-1 0 0,0 0 1 0 0,0 0 0 0 0,-1 0 0 0 0,1 0 0 0 0,0 0 0 0 0,0 0 0 0 0,0 0 0 0 0,0 0 0 0 0,-1 0-1 0 0,1 0 1 0 0,0 0 0 0 0,0 0 0 0 0,0 0 0 0 0,0 0 0 0 0,0 0 0 0 0,0-1 0 0 0,-1 1 0 0 0,1 0-1 0 0,0 0 1 0 0,0 0 0 0 0,0 0 0 0 0,0 0 0 0 0,0 0-13 0 0,-1 0 1 0 0,0-1 0 0 0,0 1 0 0 0,0 0 1 0 0,0 0-1 0 0,0 0 0 0 0,0 0 0 0 0,0 0 0 0 0,0 0 1 0 0,0 0-1 0 0,0 0 0 0 0,0 0 0 0 0,0 0 0 0 0,0 0 0 0 0,0 0 1 0 0,0 0-1 0 0,0 1 0 0 0,1-1 0 0 0,-1 0 0 0 0,0 0 0 0 0,0 1 1 0 0,0-1-2 0 0,-25 8-2 0 0,13-3-1 0 0,1 0 0 0 0,0 0 1 0 0,0 1-1 0 0,0 0 1 0 0,1 1-1 0 0,0 0 0 0 0,1 1 1 0 0,-1 0 2 0 0,5-3 5 0 0,1 0-1 0 0,-1 0 1 0 0,1 0 0 0 0,1 1 0 0 0,-1 0 0 0 0,1 0-1 0 0,1 0 1 0 0,-1 0 0 0 0,1 0 0 0 0,1 1-1 0 0,0-1 1 0 0,0 1 0 0 0,0 3-5 0 0,0 3 38 0 0,1-6 10 0 0,0 0 1 0 0,0 0-1 0 0,1 0 0 0 0,0 1 1 0 0,1-1-1 0 0,0 0-48 0 0,0-5 25 0 0,0 0-1 0 0,0 1 0 0 0,0-1 0 0 0,0 0 0 0 0,0 0 1 0 0,0 0-1 0 0,1 0 0 0 0,0 0 0 0 0,-1 0 1 0 0,1-1-1 0 0,0 1 0 0 0,0 0 0 0 0,0 0 1 0 0,0-1-1 0 0,1 1 0 0 0,-1-1 0 0 0,1 0 1 0 0,-1 1-1 0 0,1-1 0 0 0,-1 0 0 0 0,4 0-24 0 0,2 2 35 0 0,0-1-1 0 0,1 0 1 0 0,-1-1-1 0 0,1 1 1 0 0,0-2-1 0 0,-1 1 1 0 0,1 0-1 0 0,0-1 1 0 0,0 0-1 0 0,1-1-34 0 0,10 1 75 0 0,-6 0 29 0 0,-1-1-1 0 0,1 0 1 0 0,0-1 0 0 0,11-2-104 0 0,-19 3-163 0 0,1 0 1 0 0,-1-1 0 0 0,0 0 0 0 0,0 0 0 0 0,0 0 0 0 0,0 0 0 0 0,-1-1 0 0 0,1 1 0 0 0,-1-1 0 0 0,4-3 162 0 0,-8 5-8948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0,'17'0'214'0'0,"-6"-1"469"0"0,0 1 1 0 0,0 1-1 0 0,0 0 0 0 0,1 0-683 0 0,-8 0 173 0 0,0-1 0 0 0,0 1 0 0 0,0 0 0 0 0,0 1-1 0 0,-1-1 1 0 0,1 0 0 0 0,0 1 0 0 0,-1-1 0 0 0,0 1-1 0 0,1 0 1 0 0,-1 0 0 0 0,2 2-173 0 0,0-1 17 0 0,-1 1-1 0 0,0 0 1 0 0,0 0 0 0 0,-1 0 0 0 0,0 0-1 0 0,0 1 1 0 0,0-1 0 0 0,0 1-17 0 0,-1-1 19 0 0,-1-3-11 0 0,-1 1-1 0 0,1 0 0 0 0,-1-1 1 0 0,1 1-1 0 0,-1-1 1 0 0,0 1-1 0 0,0-1 0 0 0,0 1 1 0 0,0 1-8 0 0,0 9 24 0 0,0-11-17 0 0,0 0-1 0 0,0 0 1 0 0,0 1 0 0 0,0-1 0 0 0,0 0 0 0 0,0 0-1 0 0,-1 1 1 0 0,1-1 0 0 0,-1 0 0 0 0,1 0-1 0 0,-1 0 1 0 0,0 0 0 0 0,1 0 0 0 0,-1 1-1 0 0,0-1 1 0 0,-1 0-7 0 0,1 0 16 0 0,0 0-1 0 0,1 0 1 0 0,-1 0 0 0 0,0 1-1 0 0,0-1 1 0 0,1 0-1 0 0,-1 0 1 0 0,1 0 0 0 0,0 0-1 0 0,-1 1 1 0 0,1-1-16 0 0,0 0 13 0 0,0-1-1 0 0,0 0-1825 0 0,0 0-7336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0 269 7024 0 0,'1'0'54'0'0,"1"0"1"0"0,-1-1-1 0 0,0 1 0 0 0,1 0 1 0 0,-1-1-1 0 0,0 1 1 0 0,0-1-1 0 0,1 1 0 0 0,-1-1 1 0 0,0 1-1 0 0,0-1 1 0 0,0 1-1 0 0,0-1 0 0 0,0 0 1 0 0,0 0-1 0 0,0 1 1 0 0,0-1-1 0 0,0-1-54 0 0,9-5 401 0 0,3-2 40 0 0,-1-1 0 0 0,0-1 1 0 0,-1 1-1 0 0,0-1 0 0 0,0-2-441 0 0,7-7 628 0 0,42-52 730 0 0,-45 55-992 0 0,-10 11-155 0 0,1 0 0 0 0,-1 0 1 0 0,2 0-1 0 0,-1 0 0 0 0,4-1-211 0 0,8-7 555 0 0,7-4 428 0 0,-23 17-916 0 0,0 0-1 0 0,0 0 1 0 0,0 0-1 0 0,0 0 1 0 0,0 1-1 0 0,0-1 1 0 0,0 1-1 0 0,0-1 1 0 0,0 1-1 0 0,1-1 1 0 0,-1 1-1 0 0,0 0 1 0 0,0 0-1 0 0,1 0-66 0 0,-2 0 152 0 0,8 12-25 0 0,-6 1-220 0 0,0 0 0 0 0,6 12 93 0 0,6 19-164 0 0,-14-41 154 0 0,1 1 0 0 0,-1-1 0 0 0,1 1 0 0 0,0-1 0 0 0,0 0 0 0 0,1 0 0 0 0,-1 0 0 0 0,1 0 10 0 0,7 10 33 0 0,-7-10 9 0 0,0 0 0 0 0,0-1 0 0 0,0 1 1 0 0,0-1-1 0 0,4 3-42 0 0,8 6 195 0 0,3 1-146 0 0,-15-10-45 0 0,0-1 1 0 0,0 1-1 0 0,0 0 0 0 0,-1 0 0 0 0,1 0 0 0 0,-1 0 1 0 0,0 0-1 0 0,0 0 0 0 0,1 1-4 0 0,7 5 143 0 0,-9-7-306 0 0,0-1-1 0 0,0 1 1 0 0,-1-1 0 0 0,1 1 0 0 0,0 0 0 0 0,0-1-1 0 0,-1 1 1 0 0,1 0 0 0 0,0-1 0 0 0,-1 1 0 0 0,1 0-1 0 0,-1-1 1 0 0,1 1 0 0 0,-1 0 0 0 0,0 0 163 0 0,0-1-10405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9240 0 0,'0'0'30'0'0,"0"0"0"0"0,0 1 1 0 0,0-1-1 0 0,1 0 0 0 0,-1 0 1 0 0,0 1-1 0 0,0-1 0 0 0,1 0 1 0 0,-1 0-1 0 0,0 0 1 0 0,1 1-1 0 0,-1-1 0 0 0,0 0 1 0 0,1 0-1 0 0,-1 0 0 0 0,0 0 1 0 0,1 0-1 0 0,-1 1 0 0 0,0-1 1 0 0,1 0-1 0 0,-1 0 0 0 0,1 0 1 0 0,-1 0-1 0 0,0 0 0 0 0,1 0 1 0 0,-1 0-1 0 0,1 0 0 0 0,-1 0 1 0 0,0 0-1 0 0,1 0 0 0 0,-1 0-30 0 0,19-1 1543 0 0,-13 0-1181 0 0,44-3 320 0 0,0-2 0 0 0,-1-1 1 0 0,40-11-683 0 0,22-3 4 0 0,-78 15-1863 0 0,30-8 1859 0 0,-37 6-8781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45 8136 0 0,'0'1'136'0'0,"0"0"1"0"0,0 0-1 0 0,0-1 1 0 0,-1 1-1 0 0,1 0 1 0 0,0 0-1 0 0,1-1 1 0 0,-1 1 0 0 0,0 0-1 0 0,0 0 1 0 0,0-1-1 0 0,1 1 1 0 0,-1 0-1 0 0,0-1 1 0 0,1 1-1 0 0,-1 0 1 0 0,1-1-1 0 0,-1 1 1 0 0,1 0-1 0 0,-1-1 1 0 0,1 1-1 0 0,0-1 1 0 0,-1 1-1 0 0,1-1 1 0 0,0 1 0 0 0,0-1-1 0 0,-1 1 1 0 0,1-1-1 0 0,0 1 1 0 0,0-1-137 0 0,2 3 121 0 0,0-1 0 0 0,0 1 1 0 0,0 0-1 0 0,-1 0 0 0 0,1 0 1 0 0,-1 0-1 0 0,1 3-121 0 0,0-1 69 0 0,13 23 130 0 0,-14-23-158 0 0,1 1 1 0 0,0 0-1 0 0,1-1 0 0 0,0 1 1 0 0,0-1-1 0 0,0 0 0 0 0,1 0 1 0 0,2 2-42 0 0,-5-6 9 0 0,-1 0 0 0 0,0 1 0 0 0,0-1 1 0 0,1 0-1 0 0,-1 1 0 0 0,0-1 0 0 0,0 1 1 0 0,-1-1-1 0 0,1 1 0 0 0,0-1 0 0 0,-1 1 0 0 0,1-1 1 0 0,-1 2-10 0 0,1-1 7 0 0,-1 0-1 0 0,1 0 1 0 0,0 0 0 0 0,0 0 0 0 0,0 0 0 0 0,0 0 0 0 0,1 1-7 0 0,4 3 37 0 0,-5-6-27 0 0,-1 0 1 0 0,1 1-1 0 0,-1-1 1 0 0,1 0 0 0 0,-1 1-1 0 0,1-1 1 0 0,-1 1 0 0 0,0-1-1 0 0,1 1 1 0 0,-1-1-1 0 0,0 1 1 0 0,1-1 0 0 0,-1 1-1 0 0,0-1 1 0 0,0 1 0 0 0,0-1-1 0 0,0 1 1 0 0,0-1-1 0 0,0 1 1 0 0,0-1 0 0 0,0 1-1 0 0,0 0 1 0 0,0 0-11 0 0,0-1-1763 0 0,0 0-7075 0 0</inkml:trace>
  <inkml:trace contextRef="#ctx0" brushRef="#br0" timeOffset="1">0 90 8536 0 0,'0'0'30'0'0,"0"-1"1"0"0,1 1-1 0 0,-1 0 1 0 0,0-1-1 0 0,0 1 1 0 0,1-1-1 0 0,-1 1 1 0 0,0 0-1 0 0,1-1 1 0 0,-1 1-1 0 0,0-1 1 0 0,1 1-1 0 0,-1 0 0 0 0,1-1 1 0 0,-1 1-1 0 0,1 0 1 0 0,-1 0-1 0 0,1-1 1 0 0,-1 1-1 0 0,1 0 1 0 0,-1 0-1 0 0,1 0 1 0 0,0-1-1 0 0,-1 1 1 0 0,1 0-31 0 0,20-4 1285 0 0,-13 2-924 0 0,166-28 1763 0 0,-48 10-1703 0 0,-97 16-261 0 0,20-2-160 0 0,-22 4-1796 0 0,23-5 1796 0 0,-24 0-8469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 6128 0 0,'-1'0'78'0'0,"1"0"1"0"0,0-1 0 0 0,-1 1-1 0 0,1 0 1 0 0,-1 0-1 0 0,1 0 1 0 0,0-1 0 0 0,-1 1-1 0 0,1 0 1 0 0,-1 0 0 0 0,1 0-1 0 0,-1 0 1 0 0,1 0-1 0 0,-1 0 1 0 0,1 0 0 0 0,-1 0-1 0 0,1 0 1 0 0,-1 0-1 0 0,1 0 1 0 0,-1 0 0 0 0,1 0-1 0 0,-1 0-78 0 0,-19 0 2678 0 0,13 0-2164 0 0,-4 0-448 0 0,1 1 0 0 0,0 1 0 0 0,-1-1-1 0 0,1 1 1 0 0,0 0 0 0 0,-5 3-66 0 0,-20 3 106 0 0,30-7-82 0 0,1 0 0 0 0,-1 1-1 0 0,1-1 1 0 0,-1 1 0 0 0,1 0-1 0 0,0 0 1 0 0,-3 2-24 0 0,-13 6 266 0 0,17-8-218 0 0,0 0-1 0 0,-1 1 1 0 0,1-1-1 0 0,0 1 0 0 0,1-1 1 0 0,-1 1-1 0 0,1 0 1 0 0,-1-1-1 0 0,1 1 0 0 0,0 0 1 0 0,1 0-1 0 0,-1 0 1 0 0,1 1-1 0 0,0-1 1 0 0,0 0-1 0 0,0 1-47 0 0,-1 2 46 0 0,0 1 69 0 0,1 1 0 0 0,0-1 0 0 0,1 5-115 0 0,0-9 33 0 0,0-1 1 0 0,0 1-1 0 0,1 0 1 0 0,0-1-1 0 0,0 1 1 0 0,0-1-1 0 0,0 1 1 0 0,0-1 0 0 0,1 1-1 0 0,0-1 1 0 0,-1 1-1 0 0,2 0-33 0 0,0 0 24 0 0,0 1 0 0 0,0-1-1 0 0,0 0 1 0 0,1 1 0 0 0,0-1-1 0 0,0 0 1 0 0,0-1 0 0 0,0 1-1 0 0,1 0 1 0 0,-1-1 0 0 0,1 0-1 0 0,0 0 1 0 0,0 0 0 0 0,0 0-1 0 0,0 0 1 0 0,1-1-24 0 0,17 5 98 0 0,0-2 0 0 0,1 1 0 0 0,-1-2 0 0 0,2-1-98 0 0,-13-1 57 0 0,1-1-1 0 0,0 0 1 0 0,8-2-57 0 0,19 0 118 0 0,-37 2-261 0 0,0 0 0 0 0,0 0 0 0 0,0-1 0 0 0,0 1 0 0 0,-1 0 0 0 0,1-1 0 0 0,0 0 0 0 0,0 1 0 0 0,-1-1 0 0 0,1 0 0 0 0,-1 0 0 0 0,1-1 143 0 0,-2 2-9197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 9744 0 0,'9'0'325'0'0,"0"-1"0"0"0,1 0 1 0 0,-1-1-1 0 0,0 0 1 0 0,0 0-1 0 0,7-2-325 0 0,25-5 1056 0 0,2 1-542 0 0,-17 3-266 0 0,0 1 0 0 0,0 1 0 0 0,25-1-248 0 0,64-3 188 0 0,-105 6-186 0 0,21-2-1778 0 0,-18 0-7104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8744 0 0,'2'2'305'0'0,"0"0"0"0"0,1 0 0 0 0,-2 0 0 0 0,1 1 0 0 0,0-1 0 0 0,0 0 0 0 0,-1 1 0 0 0,0-1 0 0 0,1 2-305 0 0,-1-1 73 0 0,0-1 1 0 0,0 0 0 0 0,1 1 0 0 0,-1-1 0 0 0,1 0-1 0 0,0 0 1 0 0,0 0 0 0 0,0 0 0 0 0,1 1-74 0 0,-1-2-87 0 0,-1 1 1 0 0,1-1 0 0 0,0 1-1 0 0,-1-1 1 0 0,0 1-1 0 0,1-1 1 0 0,-1 1-1 0 0,0-1 1 0 0,0 1-1 0 0,0 0 1 0 0,0 0-1 0 0,-1-1 1 0 0,1 1-1 0 0,-1 0 1 0 0,1 1 86 0 0,-1-2-7760 0 0</inkml:trace>
  <inkml:trace contextRef="#ctx0" brushRef="#br0" timeOffset="1">151 0 7632 0 0,'0'0'462'0'0,"0"13"2068"0"0,2-10-2391 0 0,0-1 1 0 0,0 0-1 0 0,0 1 1 0 0,1-1-1 0 0,-1 0 1 0 0,1 0-1 0 0,0 0 1 0 0,0 0-1 0 0,0 0-139 0 0,3 2 10 0 0,24 22 165 0 0,-25-23-381 0 0,0 1 0 0 0,-1 0 1 0 0,1 0-1 0 0,-1 0 1 0 0,0 0 205 0 0,-3-3-7892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7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4 5320 0 0,'0'0'29'0'0,"0"-1"-1"0"0,0 1 1 0 0,0 0 0 0 0,0 0 0 0 0,-1 0 0 0 0,1 0-1 0 0,0-1 1 0 0,0 1 0 0 0,0 0 0 0 0,0 0-1 0 0,0 0 1 0 0,-1 0 0 0 0,1 0 0 0 0,0-1 0 0 0,0 1-1 0 0,0 0 1 0 0,0 0 0 0 0,-1 0 0 0 0,1 0-1 0 0,0 0 1 0 0,0 0 0 0 0,0 0 0 0 0,-1 0 0 0 0,1 0-1 0 0,0 0 1 0 0,0 0 0 0 0,0 0 0 0 0,-1 0 0 0 0,1 0-1 0 0,0 0 1 0 0,0 0 0 0 0,0 0 0 0 0,-1 0-1 0 0,1 0 1 0 0,0 0 0 0 0,0 0 0 0 0,0 0 0 0 0,-1 1-1 0 0,1-1 1 0 0,0 0 0 0 0,0 0 0 0 0,0 0-1 0 0,0 0-28 0 0,-3 2 887 0 0,9 0-410 0 0,-6-2-254 0 0,0 0-126 0 0,0 0-26 0 0,-24 0 1571 0 0,21 0-1580 0 0,0 0 0 0 0,0 1-1 0 0,0 0 1 0 0,0-1-1 0 0,0 1 1 0 0,0 0 0 0 0,-2 2-62 0 0,-20 4 143 0 0,20-6-141 0 0,-1 0 0 0 0,1 1 0 0 0,-1 0 0 0 0,1 0 0 0 0,0 0 0 0 0,0 1 0 0 0,0 0 0 0 0,0 0 0 0 0,1 0 0 0 0,-1 0 0 0 0,1 1 0 0 0,0 0 0 0 0,0 0 0 0 0,0 0 0 0 0,0 0 0 0 0,0 2-2 0 0,-18 15-63 0 0,18-17 53 0 0,1 1-1 0 0,0-1 0 0 0,0 0 1 0 0,0 1-1 0 0,0 0 1 0 0,1 0-1 0 0,0-1 0 0 0,0 2 1 0 0,0-1-1 0 0,0 0 0 0 0,1 0 11 0 0,-12 59-69 0 0,11-51 89 0 0,1 0 1 0 0,1 0 0 0 0,0-1 0 0 0,0 1 0 0 0,1 0-1 0 0,1 0 1 0 0,0-1 0 0 0,1 1 0 0 0,0-1-1 0 0,1 0 1 0 0,0 0 0 0 0,5 8-21 0 0,4 12 166 0 0,-11-25-78 0 0,1 1 0 0 0,1-1-1 0 0,-1 0 1 0 0,1 0 0 0 0,0 0-1 0 0,0-1 1 0 0,4 5-88 0 0,18 24 370 0 0,-22-29-318 0 0,-1-1 1 0 0,1 1-1 0 0,1-1 1 0 0,-1 0-1 0 0,1 0 1 0 0,0 0-1 0 0,2 1-52 0 0,6 4 42 0 0,-10-7-8 0 0,-1-1 0 0 0,1 0-1 0 0,0 0 1 0 0,0 0 0 0 0,-1 0 0 0 0,1 0 0 0 0,1-1 0 0 0,-1 0-1 0 0,0 1 1 0 0,0-1 0 0 0,0 0 0 0 0,1 0 0 0 0,-1-1 0 0 0,0 1-1 0 0,1-1 1 0 0,-1 0 0 0 0,1 0 0 0 0,1 0-34 0 0,3 0-85 0 0,-6 1-3 0 0,0-1 1 0 0,1 0-1 0 0,-1 0 1 0 0,0 0-1 0 0,0 0 1 0 0,0 0-1 0 0,0 0 1 0 0,1-1 0 0 0,-1 1-1 0 0,0-1 1 0 0,0 0-1 0 0,0 1 1 0 0,0-1-1 0 0,0 0 1 0 0,1-1 87 0 0,-1 0-8092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15 192 0 0,'0'0'336'0'0,"0"0"0"0"0,0 0 1 0 0,0 0 23 0 0,0 0 72 0 0,0 0 23 0 0,0 0 1 0 0,0 0-8 0 0,-1-3-33 0 0,0 0-117 0 0,-1-4-345 0 0,-1 5 2825 0 0,0 3-2562 0 0,0 1-1 0 0,0-1 1 0 0,0 0 0 0 0,0 1 0 0 0,0-1 0 0 0,0 1-1 0 0,1-1 1 0 0,-1 1 0 0 0,1 0 0 0 0,-1 0-1 0 0,-1 2-215 0 0,-2 1 269 0 0,-14 6 153 0 0,17-11-397 0 0,1 1 1 0 0,0 0 0 0 0,-1 0-1 0 0,1 1 1 0 0,0-1-1 0 0,0 0 1 0 0,0 0-1 0 0,0 1 1 0 0,0-1-1 0 0,0 1 1 0 0,1-1 0 0 0,-1 1-1 0 0,1 0 1 0 0,-1 0-1 0 0,1-1 1 0 0,0 1-1 0 0,-1 1-25 0 0,1 0 14 0 0,0-1 0 0 0,0 1 0 0 0,0-1 0 0 0,-1 1 0 0 0,1-1 0 0 0,-1 1 0 0 0,0-1 0 0 0,0 0 0 0 0,0 0 0 0 0,-1 1 0 0 0,-1 0-14 0 0,-8 8 32 0 0,8-5-84 0 0,-1 1 0 0 0,1-1 0 0 0,1 1 0 0 0,0 0 0 0 0,0-1 0 0 0,0 2 52 0 0,3-7-14 0 0,0 0 0 0 0,0 0 0 0 0,0 0 0 0 0,0 0 1 0 0,0 0-1 0 0,1-1 0 0 0,-1 1 0 0 0,0 0 0 0 0,0 0 0 0 0,1 0 1 0 0,-1 0-1 0 0,1 0 14 0 0,2 10-104 0 0,-3-7 83 0 0,0-3 24 0 0,0 0 0 0 0,0 0 0 0 0,-1 0 0 0 0,1 0 1 0 0,1 0-1 0 0,-1 0 0 0 0,0 0 0 0 0,0 0 0 0 0,0 0 0 0 0,1-1 0 0 0,-1 1 0 0 0,0 0 0 0 0,1 0 0 0 0,-1 0 0 0 0,1 0 0 0 0,0 0 0 0 0,-1 0 0 0 0,1-1 0 0 0,0 1 1 0 0,0 0-1 0 0,0 0 0 0 0,-1-1 0 0 0,2 1-3 0 0,0 1 60 0 0,0 0 1 0 0,0-1 0 0 0,0 1 0 0 0,0 0 0 0 0,0 0-1 0 0,-1 1 1 0 0,2 1-61 0 0,7 8 260 0 0,-8-11-215 0 0,-1 1 0 0 0,1-1 1 0 0,-1 0-1 0 0,1 0 0 0 0,0 0 0 0 0,-1 0 0 0 0,1 0 0 0 0,0 0 1 0 0,0 0-1 0 0,0 0 0 0 0,0 0 0 0 0,0-1 0 0 0,0 1 0 0 0,1-1 1 0 0,-1 1-1 0 0,0-1 0 0 0,0 1 0 0 0,0-1 0 0 0,1 0 0 0 0,-1 0 1 0 0,0 0-1 0 0,0 0 0 0 0,1 0 0 0 0,-1 0 0 0 0,0-1 0 0 0,0 1 1 0 0,1 0-1 0 0,0-1-45 0 0,1 0 66 0 0,1-1 0 0 0,-1 1 0 0 0,0-1 0 0 0,0 0 1 0 0,-1 0-1 0 0,1 0 0 0 0,0 0 0 0 0,-1 0 0 0 0,0-1 1 0 0,1 1-1 0 0,-1-1 0 0 0,-1 0 0 0 0,3-2-66 0 0,1-3 111 0 0,-2 1-1 0 0,1-1 1 0 0,-2 0-1 0 0,1 0 0 0 0,-1 0 1 0 0,-1 0-1 0 0,0-3-110 0 0,9-21 498 0 0,-10 27-367 0 0,-1 0 1 0 0,1-1-1 0 0,-1 1 1 0 0,-1 0-1 0 0,1 0 0 0 0,-1-1 1 0 0,0 1-1 0 0,-1 0 1 0 0,1 0-1 0 0,-1 0 1 0 0,-1 0-1 0 0,1 0 0 0 0,-1 0 1 0 0,-4-4-132 0 0,6 8 29 0 0,0 0 1 0 0,0 0-1 0 0,0 1 0 0 0,0-1 1 0 0,0 0-1 0 0,0 0 1 0 0,-1 1-1 0 0,1-1 1 0 0,0 0-1 0 0,-1 1 0 0 0,1-1 1 0 0,-1 1-1 0 0,0-1-29 0 0,1 1 16 0 0,0 0 0 0 0,0-1 0 0 0,0 1 0 0 0,0 0 0 0 0,0-1 0 0 0,0 1 0 0 0,0-1 0 0 0,0 1 0 0 0,0-1 0 0 0,0 1 0 0 0,1-1 0 0 0,-1 0 1 0 0,0 0-18 0 0,-1 0-222 0 0,1-1-1 0 0,-1 1 0 0 0,0-1 0 0 0,1 1 0 0 0,-1-1 1 0 0,0 1-1 0 0,-1 0 0 0 0,1-1 224 0 0,2 3-10477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3912 0 0,'0'0'384'0'0,"0"0"1"0"0,0 0 5 0 0,0 0-28 0 0,0 0-90 0 0,0 0-19 0 0,0 0-1 0 0,0 0 36 0 0,0 0 112 0 0,0 0 38 0 0,0 0 2 0 0,0 0-32 0 0,0 0-130 0 0,0 0-36 0 0,0 0 0 0 0,0 0-11 0 0,0 0-87 0 0,0 0-17 0 0,0 0 1 0 0,0 0-7 0 0,4 3-26 0 0,-1-1-70 0 0,-1-1-17 0 0,-1 0-1 0 0,0 0 0 0 0,0-1 0 0 0,1 1 0 0 0,-1 0 0 0 0,0 0 1 0 0,0 0-1 0 0,-1 0 0 0 0,1 0 0 0 0,0 0 0 0 0,0 0 0 0 0,-1 1 0 0 0,1-1 1 0 0,0 0-1 0 0,-1 0 0 0 0,0 0 0 0 0,1 0 0 0 0,-1 1 0 0 0,0-1 1 0 0,0 0-1 0 0,0 1-7 0 0,0 18 101 0 0,-1-9-44 0 0,1-1 0 0 0,0 1 0 0 0,1 0 0 0 0,1-1 0 0 0,2 10-57 0 0,-1-14 50 0 0,-2 0-1 0 0,1 0 1 0 0,-1 1-1 0 0,0-1 1 0 0,-1 0-1 0 0,0 0 1 0 0,-1 0-1 0 0,0 6-49 0 0,0-8 55 0 0,1-1 0 0 0,1 1 0 0 0,-1 0 0 0 0,1 0 0 0 0,0-1 0 0 0,0 1 0 0 0,1 1-55 0 0,-1-1 140 0 0,1 1 0 0 0,-1 0 0 0 0,-1 0-1 0 0,1 1-139 0 0,-1 29 1408 0 0,0-35-1278 0 0,0 0-14 0 0,0-16 618 0 0,-2 6-612 0 0,1-1 1 0 0,0 1-1 0 0,1-3-122 0 0,0 2 93 0 0,0 1 0 0 0,-1-1 0 0 0,-1-4-93 0 0,-2-2 148 0 0,2-1 0 0 0,1 1 0 0 0,0-1 0 0 0,4-15-148 0 0,-2 29 16 0 0,0 1 0 0 0,0-1 1 0 0,1 0-1 0 0,0 1 0 0 0,0-1 1 0 0,0 0-17 0 0,7-12-6 0 0,-5 7-68 0 0,1 0 0 0 0,0 1 0 0 0,1-1 0 0 0,0 1 0 0 0,5-4 74 0 0,-10 10-10 0 0,1 0 0 0 0,0 0 0 0 0,0 0 1 0 0,0 0-1 0 0,1 0 0 0 0,-1 0 0 0 0,1 1 0 0 0,-1-1 0 0 0,3 0 10 0 0,2-3-43 0 0,-6 4 39 0 0,-1 1-1 0 0,1-1 1 0 0,-1 1-1 0 0,1-1 0 0 0,0 1 1 0 0,0 0-1 0 0,-1-1 1 0 0,1 1-1 0 0,0-1 0 0 0,0 1 1 0 0,0 0-1 0 0,-1 0 1 0 0,1-1-1 0 0,0 1 0 0 0,0 0 1 0 0,0 0 4 0 0,2 0 6 0 0,0-1-1 0 0,0 1 1 0 0,-1 0 0 0 0,1 1-1 0 0,0-1 1 0 0,-1 0 0 0 0,1 1 0 0 0,0-1-1 0 0,-1 1 1 0 0,1-1 0 0 0,-1 1-1 0 0,1 0 1 0 0,-1 0 0 0 0,1 0 0 0 0,-1 0-1 0 0,0 0 1 0 0,0 0 0 0 0,0 0-1 0 0,1 1-5 0 0,15 6 24 0 0,-15-6-21 0 0,1 1 0 0 0,-1-1 0 0 0,0 1 0 0 0,0 0 0 0 0,-1 0 0 0 0,1-1 0 0 0,-1 1 0 0 0,0 0 0 0 0,0 1 0 0 0,0-1 0 0 0,0 0 0 0 0,0 1-3 0 0,5 8 25 0 0,-7-11-22 0 0,1 0 1 0 0,-1-1-1 0 0,0 1 0 0 0,0 0 0 0 0,0-1 1 0 0,0 1-1 0 0,0 0 0 0 0,0-1 0 0 0,0 1 1 0 0,0 0-1 0 0,0-1 0 0 0,0 1 0 0 0,-1 0 1 0 0,1-1-1 0 0,0 1 0 0 0,-1 0 0 0 0,1-1 0 0 0,0 1 1 0 0,-1 0-1 0 0,0 0-3 0 0,-13 13 74 0 0,7-6-59 0 0,5-6-12 0 0,-1 0 1 0 0,1 1-1 0 0,0-1 1 0 0,-1 0 0 0 0,0 1-1 0 0,1-1 1 0 0,-1-1 0 0 0,0 1-1 0 0,0 0 1 0 0,-1 0 0 0 0,-1 0-4 0 0,-6 5-2 0 0,10-6 1 0 0,-1-1 1 0 0,1 1-1 0 0,0 0 1 0 0,0 0 0 0 0,-1-1-1 0 0,1 1 1 0 0,-1 0-1 0 0,1-1 1 0 0,-1 1-1 0 0,1-1 1 0 0,-1 1 0 0 0,-3 0-4 0 0,0 0 0 0 0,0-1 1 0 0,-1 1-1 0 0,1-1 0 0 0,-3 0 4 0 0,6 3-16 0 0,1-3 12 0 0,1 0 0 0 0,0 0 1 0 0,0 1-1 0 0,0-1 0 0 0,-1 0 0 0 0,1 1 0 0 0,0-1 0 0 0,0 0 0 0 0,-1 0 0 0 0,1 1 1 0 0,0-1-1 0 0,-1 0 0 0 0,1 0 0 0 0,-1 0 0 0 0,1 0 0 0 0,0 1 0 0 0,-1-1 0 0 0,1 0 1 0 0,-1 0-1 0 0,1 0 0 0 0,0 0 0 0 0,-1 0 4 0 0,-1 0-1895 0 0,1 0-7539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4616 0 0,'0'0'53'0'0,"1"0"-1"0"0,-1 0 1 0 0,0 0 0 0 0,0 0 0 0 0,0 0 0 0 0,0 0-1 0 0,0 0 1 0 0,0 0 0 0 0,0 0 0 0 0,0 0-1 0 0,0 0 1 0 0,1 0 0 0 0,-1 0 0 0 0,0 0-1 0 0,0 0 1 0 0,0 0 0 0 0,0 0 0 0 0,0 0 0 0 0,0 0-1 0 0,0 0 1 0 0,0 0 0 0 0,1 0 0 0 0,-1 0-1 0 0,0 0 1 0 0,0 0 0 0 0,0 0 0 0 0,0 0 0 0 0,0 0-1 0 0,0 0 1 0 0,0 0 0 0 0,0-1 0 0 0,0 1-1 0 0,0 0 1 0 0,0 0 0 0 0,0 0 0 0 0,0 0-1 0 0,1 0 1 0 0,-1 0 0 0 0,0 0 0 0 0,0 0 0 0 0,0 0-1 0 0,0 0 1 0 0,0 0 0 0 0,0 0 0 0 0,0 0-1 0 0,0 0 1 0 0,0-1 0 0 0,0 1 0 0 0,0 0 0 0 0,0 0-1 0 0,0 0 1 0 0,0 0 0 0 0,0 0 0 0 0,0 0-1 0 0,0 0 1 0 0,0 0 0 0 0,0 0 0 0 0,0 0 0 0 0,-1 0-1 0 0,1 0 1 0 0,0-1-53 0 0,0 1 1334 0 0,-2-1-999 0 0,7 6 605 0 0,-5-5-929 0 0,1 0 0 0 0,-1 1 0 0 0,0-1 1 0 0,1 1-1 0 0,-1-1 0 0 0,0 0 1 0 0,1 1-1 0 0,-1-1 0 0 0,1 0 0 0 0,-1 1 1 0 0,1-1-1 0 0,-1 0 0 0 0,1 0 1 0 0,-1 1-1 0 0,1-1 0 0 0,0 0 0 0 0,-1 0 1 0 0,1 0-1 0 0,-1 0 0 0 0,1 1 1 0 0,0-1-1 0 0,-1 0 0 0 0,1 0 1 0 0,-1 0-1 0 0,1 0 0 0 0,0 0 0 0 0,-1 0 1 0 0,1 0-12 0 0,12 0 17 0 0,0 1 1 0 0,0 0-1 0 0,3 2-17 0 0,-3-1 84 0 0,-1-1-1 0 0,1 0 1 0 0,0 0-1 0 0,1-1-83 0 0,21 0 432 0 0,31 3-432 0 0,30-3 582 0 0,-53 1-353 0 0,-16-2-50 0 0,0 2-1 0 0,0 1-178 0 0,4 1 336 0 0,0-1 0 0 0,22-1-336 0 0,-45-1 103 0 0,0 0-1 0 0,0 1 0 0 0,0 0 1 0 0,1 0-1 0 0,1 1-102 0 0,-3 0 33 0 0,-1-1 0 0 0,1 0 1 0 0,0 0-1 0 0,-1-1 0 0 0,1 1 0 0 0,0-1 0 0 0,3-1-33 0 0,-8 1 17 0 0,1 0 0 0 0,0 0-1 0 0,-1 0 1 0 0,1 1 0 0 0,-1-1 0 0 0,1 0-1 0 0,0 1 1 0 0,0-1-17 0 0,-1 1 12 0 0,0-1 0 0 0,0 1 0 0 0,0-1-1 0 0,0 0 1 0 0,0 0 0 0 0,1 0 0 0 0,-1 0 0 0 0,0 0-1 0 0,0 0 1 0 0,1 0-12 0 0,40-8 242 0 0,-42 8-233 0 0,0 0 0 0 0,1 0 0 0 0,-1-1 0 0 0,0 1 1 0 0,1 0-1 0 0,-1-1 0 0 0,0 1 0 0 0,1-1 0 0 0,-1 1 1 0 0,0-1-1 0 0,1 0-9 0 0,-1 1 137 0 0,0-1 0 0 0,0 1 1 0 0,0-1-1 0 0,0 1 0 0 0,1-1 0 0 0,-1 1 1 0 0,0-1-1 0 0,0 1 0 0 0,0 0 0 0 0,1 0 0 0 0,-1-1 1 0 0,0 1-1 0 0,1 0 0 0 0,-1 0-137 0 0,-1 10-111 0 0,0-8-1839 0 0,0-1-8499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4120 0 0,'5'1'1092'0'0,"-5"4"259"0"0,-1 1 278 0 0,18 2-605 0 0,-8-3-676 0 0,-9-4-318 0 0,1-1 0 0 0,0 1 0 0 0,0-1 0 0 0,0 1 0 0 0,0-1 0 0 0,0 1 1 0 0,0-1-1 0 0,0 1 0 0 0,0-1 0 0 0,0 1 0 0 0,0-1 0 0 0,0 0-30 0 0,2 1 38 0 0,0 0 1 0 0,0 0-1 0 0,0 0 0 0 0,0 0 1 0 0,-1 0-1 0 0,1 1 1 0 0,-1-1-1 0 0,1 0 0 0 0,-1 1-38 0 0,18 8 26 0 0,-19-9-27 0 0,0-1 1 0 0,1 1 0 0 0,-1 0-1 0 0,0 0 1 0 0,0-1 0 0 0,0 1-1 0 0,0 0 1 0 0,0 0 0 0 0,0 0-1 0 0,0 0 1 0 0,0 0-1 0 0,0 1 1 0 0,0-1-3 0 0,0 0 0 0 0,0 0 1 0 0,0 0-1 0 0,0 0 0 0 0,0 0 0 0 0,0-1 0 0 0,0 1 0 0 0,0 0 0 0 0,0 0 0 0 0,1 0 0 0 0,-1-1 0 0 0,1 2 3 0 0,-1-2 2 0 0,0 0 0 0 0,-1 0 1 0 0,1 0-1 0 0,0 1 0 0 0,-1-1 1 0 0,1 0-1 0 0,-1 1 1 0 0,1-1-1 0 0,0 0 0 0 0,-1 1 1 0 0,0-1-1 0 0,1 0 0 0 0,-1 1 1 0 0,1-1-1 0 0,-1 1 0 0 0,1-1 1 0 0,-1 1-1 0 0,0-1 1 0 0,0 1-1 0 0,1-1 0 0 0,-1 1 1 0 0,0-1-1 0 0,0 1 0 0 0,0 0-2 0 0,2 3 176 0 0,3 0 168 0 0,-5-4-311 0 0,0 0 0 0 0,1 0 0 0 0,-1 0 0 0 0,0 0 0 0 0,0 0 0 0 0,1 0-1 0 0,-1 1 1 0 0,0-1 0 0 0,0 0 0 0 0,1 0 0 0 0,-1 0 0 0 0,0 0 0 0 0,0 1-1 0 0,0-1 1 0 0,0 0 0 0 0,1 0 0 0 0,-1 0 0 0 0,0 1 0 0 0,0-1 0 0 0,0 0 0 0 0,0 0-1 0 0,0 0 1 0 0,0 1 0 0 0,0-1 0 0 0,0 0 0 0 0,0 0 0 0 0,0 0 0 0 0,0 1-1 0 0,0-1 1 0 0,0 0-33 0 0,0 3 46 0 0,-1 0-1 0 0,0-1 1 0 0,0 1-1 0 0,0 0 1 0 0,-1-1-1 0 0,1 1 1 0 0,-1-1-1 0 0,0 0 1 0 0,0 1-1 0 0,0-1-45 0 0,-10 15-3 0 0,-5 10-69 0 0,11-21 3 0 0,0 2-26 0 0,5-7 86 0 0,1 1-1 0 0,-1-1 0 0 0,0 0 1 0 0,1 0-1 0 0,-1 1 0 0 0,0-1 1 0 0,0 0-1 0 0,0 0 0 0 0,0 0 0 0 0,-1 0 1 0 0,1 0-1 0 0,0 0 0 0 0,0 0 1 0 0,-1 0-1 0 0,1 0 0 0 0,-1 0 1 0 0,1 0-1 0 0,-1-1 0 0 0,0 1 1 0 0,0 0 9 0 0,-1 0-3 0 0,2 0-2 0 0,-1 0 0 0 0,1 0 0 0 0,0 0 0 0 0,-1 0 0 0 0,1 0 0 0 0,0 0 0 0 0,0 0 0 0 0,0 0 0 0 0,0 1 0 0 0,-1 0 5 0 0,1-1-4 0 0,0 1 1 0 0,0-1-1 0 0,0 0 1 0 0,0 0-1 0 0,-1 0 0 0 0,1 1 1 0 0,0-1-1 0 0,-1 0 1 0 0,1 0-1 0 0,-1 0 1 0 0,1-1-1 0 0,-2 2 4 0 0,2-2-79 0 0,-1 1 0 0 0,0 0-1 0 0,1 0 1 0 0,-1 0 0 0 0,1-1 0 0 0,-1 1-1 0 0,1 0 1 0 0,0 1 0 0 0,0-1 0 0 0,-1 0-1 0 0,1 0 1 0 0,0 0 0 0 0,0 0 0 0 0,1 1 0 0 0,-1-1-1 0 0,0 0 1 0 0,0 1 0 0 0,1-1 0 0 0,-1 1 79 0 0,1-1-7320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175 117 5824 0 0,'0'-2'5'0'0,"0"-15"1454"0"0,-1 0 1 0 0,-2-7-1460 0 0,2 20 256 0 0,0-1 1 0 0,-1 0-1 0 0,1 1 1 0 0,-1-1-1 0 0,0 1 1 0 0,-1-1-1 0 0,0 1 1 0 0,0 0-1 0 0,0 0 1 0 0,0 0-1 0 0,-1 0-256 0 0,3 3 21 0 0,1 1 0 0 0,0 0-1 0 0,-1-1 1 0 0,1 1 0 0 0,-1 0 0 0 0,1-1-1 0 0,-1 1 1 0 0,1 0 0 0 0,-1 0 0 0 0,1-1 0 0 0,-1 1-1 0 0,1 0 1 0 0,-1 0 0 0 0,1 0 0 0 0,-1 0-1 0 0,0 0 1 0 0,1 0 0 0 0,-1-1 0 0 0,1 1 0 0 0,-1 0-1 0 0,0 0 1 0 0,1 0 0 0 0,-1 1 0 0 0,1-1-1 0 0,-1 0 1 0 0,0 0 0 0 0,1 0 0 0 0,-1 0 0 0 0,1 0-1 0 0,-1 0 1 0 0,1 1 0 0 0,-1-1 0 0 0,1 0-1 0 0,-1 0 1 0 0,1 0-21 0 0,-2 1 45 0 0,0 0 0 0 0,1 0-1 0 0,-1 0 1 0 0,1 0 0 0 0,0 0-1 0 0,-1 0 1 0 0,1 0 0 0 0,0 0-1 0 0,-1 2-44 0 0,-2 1 94 0 0,-1 1-1 0 0,0-1 0 0 0,0 0 1 0 0,0 0-1 0 0,-2 1-93 0 0,3-2 38 0 0,0-1-1 0 0,0 1 1 0 0,1 0 0 0 0,-1 1 0 0 0,1-1-1 0 0,0 0 1 0 0,0 1 0 0 0,0-1 0 0 0,1 1-1 0 0,-1 1-37 0 0,-10 17 90 0 0,9-15-40 0 0,1-1 0 0 0,0 1 0 0 0,0-1 0 0 0,0 4-50 0 0,-2 5 27 0 0,3-12-10 0 0,1 1-1 0 0,0 0 1 0 0,0 0-1 0 0,0-1 1 0 0,0 1-1 0 0,1 0-16 0 0,0-3 5 0 0,0-1 1 0 0,0 0-1 0 0,0 0 0 0 0,-1 1 0 0 0,1-1 1 0 0,0 0-1 0 0,0 1 0 0 0,0-1 0 0 0,0 0 0 0 0,0 1 1 0 0,0-1-1 0 0,0 0 0 0 0,0 0 0 0 0,0 1 1 0 0,1-1-1 0 0,-1 0 0 0 0,0 1 0 0 0,0-1 0 0 0,0 0 1 0 0,0 1-1 0 0,1-1 0 0 0,-1 0 0 0 0,0 0 0 0 0,0 1 1 0 0,1-1-1 0 0,-1 0 0 0 0,0 0 0 0 0,0 0 1 0 0,1 1-1 0 0,-1-1 0 0 0,0 0 0 0 0,1 0 0 0 0,-1 0 1 0 0,0 1-1 0 0,1-1 0 0 0,-1 0 0 0 0,1 0 1 0 0,-1 0-1 0 0,0 0 0 0 0,1 0 0 0 0,-1 0 0 0 0,1 0 1 0 0,-1 0-1 0 0,0 0 0 0 0,1 0 0 0 0,-1 0 0 0 0,1 0 1 0 0,-1 0-1 0 0,1 0 0 0 0,-1 0 0 0 0,0 0 1 0 0,1 0-1 0 0,-1 0 0 0 0,1 0 0 0 0,-1 0 0 0 0,0 0 1 0 0,1-1-1 0 0,-1 1-5 0 0,14-1 91 0 0,-13 1-81 0 0,0 0 1 0 0,1 0 0 0 0,-1-1 0 0 0,0 1 0 0 0,0 0 0 0 0,0-1 0 0 0,0 1 0 0 0,0 0-1 0 0,0-1 1 0 0,0 1 0 0 0,0-1 0 0 0,-1 1 0 0 0,1-1 0 0 0,0 1 0 0 0,0-1 0 0 0,0 0-1 0 0,-1 1 1 0 0,1-1 0 0 0,0 0 0 0 0,-1 1-11 0 0,14-19 170 0 0,-7 10-88 0 0,-1 3 20 0 0,-1-1 0 0 0,0 0 1 0 0,-1 1-1 0 0,0-1 0 0 0,0 0 1 0 0,-1-1-1 0 0,0 0-102 0 0,-2 5 58 0 0,1 0 0 0 0,-1 0-1 0 0,1 0 1 0 0,0 0 0 0 0,0 0 0 0 0,2-1-58 0 0,6-12 388 0 0,-9 16-383 0 0,-1 0 0 0 0,0 0 0 0 0,0-1 1 0 0,0 1-1 0 0,0 0 0 0 0,0 0 1 0 0,0 0-1 0 0,0 0 0 0 0,0 0 0 0 0,0 0 1 0 0,0 0-1 0 0,0 0 0 0 0,0-1 1 0 0,1 1-1 0 0,-1 0 0 0 0,0 0 1 0 0,0 0-1 0 0,0 0 0 0 0,0 0 0 0 0,0 0 1 0 0,1 0-1 0 0,-1 0 0 0 0,0 0 1 0 0,0 0-1 0 0,0 0 0 0 0,0 0 0 0 0,0 0 1 0 0,1 0-1 0 0,-1 0 0 0 0,0 0 1 0 0,0 0-1 0 0,0 0 0 0 0,0 0 1 0 0,1 0-1 0 0,-1 0 0 0 0,0 0 0 0 0,0 0 1 0 0,0 0-1 0 0,0 0 0 0 0,1 0 1 0 0,-1 0-1 0 0,0 0 0 0 0,0 0 0 0 0,0 0 1 0 0,0 0-1 0 0,0 0 0 0 0,1 0 1 0 0,-1 0-1 0 0,0 0 0 0 0,0 0 1 0 0,0 1-6 0 0,5 4 225 0 0,-5 6-324 0 0,1-8 22 0 0,-1 1 0 0 0,0-1 0 0 0,0 1 0 0 0,-1-1-1 0 0,1 0 1 0 0,-1 1 0 0 0,0-1 0 0 0,0 0 0 0 0,0 1 0 0 0,-1 0 77 0 0,1-3-11 0 0,1 0 0 0 0,-1 1 0 0 0,1-1 0 0 0,-1 0 0 0 0,1 0 0 0 0,0 1 0 0 0,0-1 1 0 0,0 0-1 0 0,0 1 0 0 0,0-1 11 0 0,0 7-34 0 0,-16 82-338 0 0,11-50 263 0 0,2-16 22 0 0,2-4-20 0 0,1 19 107 0 0,1-13-46 0 0,-1-23 34 0 0,1 0 0 0 0,-1 1 0 0 0,1-1 0 0 0,0 0 0 0 0,1 0 0 0 0,-1 0 0 0 0,1 1-1 0 0,1 1 13 0 0,-1-2-1 0 0,0 0 0 0 0,-1 0 0 0 0,0 0-1 0 0,1 0 1 0 0,-1 0 0 0 0,-1 0-1 0 0,1 0 1 0 0,0 3 1 0 0,-1-6 1 0 0,0 0 0 0 0,0 0 0 0 0,0 0 0 0 0,0 0 0 0 0,0 0 0 0 0,0 0 0 0 0,0 1 0 0 0,1-1 0 0 0,-1 0 0 0 0,0 0 1 0 0,0 0-1 0 0,0 0 0 0 0,0 0 0 0 0,0 0 0 0 0,0 0 0 0 0,1 0 0 0 0,-1 0 0 0 0,0 0 0 0 0,0 0 0 0 0,0 0 0 0 0,0 0 0 0 0,0 0 0 0 0,1 0 0 0 0,-1 0 0 0 0,0 0 0 0 0,0 0 0 0 0,0 0 0 0 0,0 0 0 0 0,1 0 0 0 0,-1 0 0 0 0,0 0 0 0 0,0 0 0 0 0,0 0 0 0 0,0 0 0 0 0,0 0 0 0 0,1 0 0 0 0,-1 0 0 0 0,0 0 0 0 0,0 0 0 0 0,0 0 0 0 0,0 0 0 0 0,0 0 0 0 0,0 0 0 0 0,1 0 0 0 0,-1-1 0 0 0,0 1 0 0 0,0 0 0 0 0,0 0-1 0 0,7-3 49 0 0,-7 3-43 0 0,56-19 572 0 0,23-24 158 0 0,-43 19-559 0 0,-32 20-2228 0 0,-3 3-8291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47 4816 0 0,'0'0'505'0'0,"0"0"6"0"0,-8-3 1968 0 0,4 0 1016 0 0,4 3-3467 0 0,0 0-1 0 0,0-1 0 0 0,0 1 1 0 0,0-1-1 0 0,1 1 1 0 0,-1 0-1 0 0,0-1 0 0 0,0 1 1 0 0,1 0-1 0 0,-1-1 0 0 0,0 1 1 0 0,1 0-1 0 0,-1-1 0 0 0,1 1 1 0 0,-1 0-1 0 0,0 0 1 0 0,1-1-1 0 0,-1 1 0 0 0,1 0 1 0 0,-1 0-1 0 0,1 0 0 0 0,-1 0 1 0 0,1-1-1 0 0,-1 1 0 0 0,1 0 1 0 0,-1 0-1 0 0,1 0 1 0 0,0 0-1 0 0,-1 0 0 0 0,1 0 1 0 0,-1 0-28 0 0,24-1 243 0 0,-13 0-156 0 0,32-2 486 0 0,40 0-573 0 0,-32 0 272 0 0,4 0 42 0 0,61 1 288 0 0,-87 1-450 0 0,-14 1 102 0 0,0-1 0 0 0,-1 0-1 0 0,1-1 1 0 0,1 0-254 0 0,-15 1 36 0 0,1 1 1 0 0,-1 0-1 0 0,1 0 1 0 0,-1 0 0 0 0,1 0-1 0 0,-1 0 1 0 0,0 0-1 0 0,1 0 1 0 0,-1 0-1 0 0,1 1 1 0 0,-1-1-1 0 0,0 0-36 0 0,0 1 23 0 0,0-1 0 0 0,0 0 0 0 0,0 0-1 0 0,0 0 1 0 0,0 1 0 0 0,0-1 0 0 0,0 0-1 0 0,0 0 1 0 0,0 0 0 0 0,0 0 0 0 0,0 0-1 0 0,0-1 1 0 0,0 1 0 0 0,0 0 0 0 0,0 0-1 0 0,0 0 1 0 0,0-1 0 0 0,0 1-1 0 0,0 0-22 0 0,13-3 267 0 0,-14 4-251 0 0,1-1-1 0 0,0 0 1 0 0,0 0 0 0 0,0 0-1 0 0,-1 0 1 0 0,1 0-1 0 0,0 0 1 0 0,0 0 0 0 0,-1-1-1 0 0,1 1 1 0 0,0 0 0 0 0,0 0-1 0 0,-1 0 1 0 0,1 0-1 0 0,0-1 1 0 0,-1 1 0 0 0,1 0-1 0 0,0-1 1 0 0,-1 1 0 0 0,1 0-1 0 0,-1-1 1 0 0,1 1-1 0 0,0 0 1 0 0,-1-1 0 0 0,1 1-1 0 0,-1-1 1 0 0,0 1-1 0 0,1-1-15 0 0,-1 0 102 0 0,0 1-76 0 0,0 0-16 0 0,0 0 3 0 0,0 0-4 0 0,0 0-1 0 0,0 0 0 0 0,0 0 0 0 0,0 0 0 0 0,0 0 0 0 0,0 0 2 0 0,0 0 3 0 0,0 0-4 0 0,0 0-1 0 0,0 0 0 0 0,0 0-2 0 0,0 0-12 0 0,0-1-2231 0 0,0 1-8837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8 4008 0 0,'3'0'279'0'0,"4"-1"965"0"0,-8-3-417 0 0,0 2-671 0 0,3 2 654 0 0,-2 0-796 0 0,1 0 0 0 0,-1 0 0 0 0,0 0-1 0 0,0 0 1 0 0,0 0 0 0 0,0-1 0 0 0,1 1 0 0 0,-1 0 0 0 0,0 0 0 0 0,0 0-1 0 0,0 0 1 0 0,1 0 0 0 0,-1 0 0 0 0,0 0 0 0 0,0 0 0 0 0,0 0 0 0 0,1 0-1 0 0,-1 0 1 0 0,0 0 0 0 0,0 0 0 0 0,0 0 0 0 0,1 0 0 0 0,-1 0 0 0 0,0 0 0 0 0,0 1-1 0 0,0-1 1 0 0,1 0 0 0 0,-1 0 0 0 0,0 0 0 0 0,0 0 0 0 0,0 0 0 0 0,0 0-1 0 0,0 0 1 0 0,1 0 0 0 0,-1 0 0 0 0,0 1 0 0 0,0-1 0 0 0,0 0 0 0 0,0 0-1 0 0,0 0-13 0 0,0 1 31 0 0,0 0-1 0 0,0-1 0 0 0,1 1 0 0 0,-1 0 0 0 0,0 0 0 0 0,0 0 0 0 0,0-1 1 0 0,1 1-1 0 0,-1 0 0 0 0,1-1 0 0 0,-1 1 0 0 0,1 0 0 0 0,-1-1 0 0 0,1 1 1 0 0,-1 0-1 0 0,1-1 0 0 0,0 1 0 0 0,-1-1 0 0 0,1 1 0 0 0,0 0 0 0 0,0-1 1 0 0,0 0-1 0 0,0 1 0 0 0,-1-1 0 0 0,1 1 0 0 0,0-1 0 0 0,0 0 1 0 0,0 1-31 0 0,1-1 13 0 0,0 1 1 0 0,0 0 0 0 0,0 0 0 0 0,-1 0 0 0 0,1 0 0 0 0,0 0 0 0 0,-1 0 0 0 0,1 0 0 0 0,-1 1-14 0 0,2 0 36 0 0,1 1 1 0 0,-1 0 0 0 0,1-1-1 0 0,0 0 1 0 0,0 0-1 0 0,0 0 1 0 0,0 0 0 0 0,2 1-37 0 0,-1-1 39 0 0,0 0 0 0 0,-1 0 0 0 0,1 0 1 0 0,-1 1-1 0 0,0-1 0 0 0,0 1 1 0 0,3 2-40 0 0,-4-2 45 0 0,0-1 1 0 0,0 0-1 0 0,0 0 0 0 0,0 0 1 0 0,1 0-1 0 0,0 0-45 0 0,14 7 248 0 0,-7-2-205 0 0,-7-4 87 0 0,0-1 0 0 0,-1 0 0 0 0,1 1 1 0 0,-1 0-1 0 0,1 0 0 0 0,-1 0-130 0 0,14 9 512 0 0,-9-4-21 0 0,-8-7-452 0 0,1-1 0 0 0,0 1 0 0 0,-1-1 0 0 0,1 1 1 0 0,0 0-1 0 0,-1-1 0 0 0,0 1 0 0 0,1-1 0 0 0,-1 1 0 0 0,1 0 1 0 0,-1-1-1 0 0,0 1 0 0 0,1 0 0 0 0,-1-1 0 0 0,0 1 1 0 0,0 0-1 0 0,0-1 0 0 0,0 1 0 0 0,0 0 0 0 0,0 0-39 0 0,0 2 102 0 0,-1 0 1 0 0,0 0-1 0 0,0 1 0 0 0,-1-1 0 0 0,1 0 0 0 0,-1 0 0 0 0,1 0 0 0 0,-1-1 0 0 0,-1 1 1 0 0,-1 2-103 0 0,-21 13 405 0 0,-8 13 40 0 0,-26 18-445 0 0,46-39 60 0 0,-3 7 43 0 0,14-15-53 0 0,0 1 0 0 0,0-1 0 0 0,0 0 0 0 0,0 0 0 0 0,0 0 0 0 0,-1 0 0 0 0,1 0 0 0 0,-1 0 0 0 0,0 0 0 0 0,1-1 1 0 0,-3 2-51 0 0,1 0 214 0 0,-4 4-107 0 0,8-7-106 0 0,-1 0 0 0 0,1 0 1 0 0,0 0-1 0 0,0 0 0 0 0,0 0 0 0 0,0 0 0 0 0,0 0 0 0 0,0 0 0 0 0,0 0 0 0 0,0 0 1 0 0,0 0-1 0 0,0 0 0 0 0,0 1 0 0 0,0-1 0 0 0,0 0 0 0 0,0 0 0 0 0,0 0 0 0 0,0 0 0 0 0,-1 0 1 0 0,1 0-1 0 0,0 0 0 0 0,0 0 0 0 0,0 0 0 0 0,0 0 0 0 0,0 0 0 0 0,0 0 0 0 0,0 0 1 0 0,0 0-1 0 0,0 0 0 0 0,-1 0 0 0 0,1 0 0 0 0,0 0 0 0 0,0 0 0 0 0,0 0 0 0 0,0 0 0 0 0,0 0 1 0 0,0 0-1 0 0,0 0 0 0 0,0 0 0 0 0,-1 0 0 0 0,1 0 0 0 0,0 0 0 0 0,0 0 0 0 0,0 0 1 0 0,0 0-1 0 0,0 0 0 0 0,0 0 0 0 0,0 0 0 0 0,0 0 0 0 0,0 0 0 0 0,0-1 0 0 0,0 1 1 0 0,-1 0-1 0 0,1 0 0 0 0,0 0 0 0 0,0 0 0 0 0,0 0 0 0 0,0 0 0 0 0,0 0 0 0 0,0 0 0 0 0,0 0 1 0 0,0 0-1 0 0,0 0 0 0 0,0 0 0 0 0,0 0 0 0 0,0-1 0 0 0,0 1 0 0 0,0 0 0 0 0,0 0 1 0 0,0 0-2 0 0,-15-8 1125 0 0,10 5-1090 0 0,4 3-27 0 0,1 0-1 0 0,0 0 0 0 0,-1 0 1 0 0,1 0-1 0 0,0-1 0 0 0,-1 1 1 0 0,1 0-1 0 0,0 0 0 0 0,0 0 1 0 0,-1-1-1 0 0,1 1 0 0 0,0 0 1 0 0,0 0-1 0 0,0-1 0 0 0,-1 1 1 0 0,1 0-1 0 0,0 0 0 0 0,0-1 1 0 0,0 1-1 0 0,0 0 0 0 0,0-1 1 0 0,0 1-1 0 0,0 0 0 0 0,0 0 1 0 0,0-1-1 0 0,0 1 0 0 0,0 0 1 0 0,0-1-1 0 0,0 1 0 0 0,0 0 1 0 0,0-1-9 0 0,-9 0-1965 0 0,9 1-8715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5624 0 0,'12'1'1397'0'0,"-11"0"-1194"0"0,0-1 1 0 0,0 0 0 0 0,0 0 0 0 0,0 0-1 0 0,1 1 1 0 0,-1-1 0 0 0,0 0 0 0 0,0 0-1 0 0,0 0 1 0 0,0-1 0 0 0,0 1 0 0 0,0 0-1 0 0,0 0 1 0 0,1 0-204 0 0,18-1 2252 0 0,-12 10-2249 0 0,10-2 142 0 0,-9-2-5 0 0,-8-4-119 0 0,0-1 1 0 0,0 1 0 0 0,0-1 0 0 0,0 1 0 0 0,0-1 0 0 0,0 1-1 0 0,0 0 1 0 0,-1-1 0 0 0,1 1 0 0 0,0 0 0 0 0,0 0 0 0 0,-1-1-1 0 0,1 1 1 0 0,0 0-22 0 0,0 1 40 0 0,1 0 0 0 0,0 0-1 0 0,0 0 1 0 0,0 0-1 0 0,0 0 1 0 0,0-1 0 0 0,1 1-1 0 0,-1-1 1 0 0,0 1-1 0 0,1-1 1 0 0,0 0 0 0 0,-1 1-1 0 0,3-1-39 0 0,-4 0 15 0 0,22 7 242 0 0,-17-5-206 0 0,-1 0 0 0 0,1 0 0 0 0,-1 1 1 0 0,0-1-1 0 0,0 1 0 0 0,-1 0 0 0 0,4 5-51 0 0,18 13 137 0 0,-20-18-102 0 0,0 1 1 0 0,-1 0-1 0 0,0 0 1 0 0,0 0 0 0 0,-1 0-36 0 0,14 14 396 0 0,-13-14-354 0 0,0 0 0 0 0,-1 1 0 0 0,0-1 0 0 0,1 4-42 0 0,-2-4 35 0 0,0 0 1 0 0,0-1-1 0 0,1 1 1 0 0,0 0-1 0 0,0-1 1 0 0,0 0-1 0 0,1 1-35 0 0,0-2 19 0 0,-5-2-16 0 0,0-1-1 0 0,0 0 0 0 0,0 1 1 0 0,1-1-1 0 0,-1 0 1 0 0,0 0-1 0 0,1 1 1 0 0,-1-1-1 0 0,0 0 0 0 0,1 0 1 0 0,-1 1-1 0 0,0-1 1 0 0,1 0-1 0 0,-1 0 0 0 0,0 0 1 0 0,1 0-1 0 0,-1 1 1 0 0,1-1-1 0 0,-1 0 0 0 0,1 0 1 0 0,-1 0-1 0 0,1 0-2 0 0,-1 1 22 0 0,1 0 0 0 0,-1 0-1 0 0,1 0 1 0 0,-1 0 0 0 0,1 0 0 0 0,-1 0-1 0 0,0-1 1 0 0,1 1 0 0 0,-1 0 0 0 0,0 0-1 0 0,0 0 1 0 0,0 0 0 0 0,0 1-22 0 0,3 12 367 0 0,4-3-202 0 0,-1-1 1 0 0,0 1 0 0 0,-1 0 0 0 0,-1 0-1 0 0,0 1 1 0 0,0 3-166 0 0,1 6-23 0 0,-3-17 9 0 0,0 1-1 0 0,-1-1 0 0 0,0 1 1 0 0,-1-1-1 0 0,1 1 15 0 0,0 11-115 0 0,1-1 0 0 0,1 0 0 0 0,1 3 115 0 0,5 23-144 0 0,-9-23 74 0 0,0-14 37 0 0,-1 0 1 0 0,1 0-1 0 0,1 0 1 0 0,0 3 32 0 0,0 1-36 0 0,0-1 0 0 0,0 1-1 0 0,-1-1 1 0 0,-2 7 36 0 0,2-7-18 0 0,-1 1 1 0 0,1-1-1 0 0,1 1 0 0 0,0-1 1 0 0,0 1 17 0 0,2 4 0 0 0,-1 0 1 0 0,-1 8-1 0 0,2 11 77 0 0,-2-21-47 0 0,-1 0 0 0 0,0 0-1 0 0,-2 3-29 0 0,0 15 18 0 0,2 149 1070 0 0,-6-125-707 0 0,6-48-346 0 0,0-1-1 0 0,0 1 1 0 0,0-1 0 0 0,-1 1-1 0 0,0 0 1 0 0,0-1 0 0 0,-1 3-35 0 0,-3 25 201 0 0,-3 11-8 0 0,5-24-77 0 0,3-14-87 0 0,-1 0 0 0 0,0 0 0 0 0,1-1 0 0 0,-2 1 0 0 0,1 0 0 0 0,-1 0-29 0 0,-4 9 42 0 0,0 0 1 0 0,-2 12-43 0 0,-2 4 35 0 0,5-2-22 0 0,4-20 18 0 0,0-1 0 0 0,-1 1 0 0 0,-2 4-31 0 0,-3 8 163 0 0,-2-1 0 0 0,-1 0-1 0 0,-10 12-162 0 0,-7 9-9 0 0,-25 20-108 0 0,40-38 99 0 0,10-18 16 0 0,1 0 0 0 0,0 0-1 0 0,-1 0 1 0 0,0 0 0 0 0,0 0 0 0 0,0 0-1 0 0,-1 0 3 0 0,-39 43-92 0 0,35-38 54 0 0,7-7 29 0 0,-1 1-1 0 0,0-1 0 0 0,0 0 1 0 0,-1 0-1 0 0,1 1 0 0 0,0-1 1 0 0,-1 0-1 0 0,1 0 0 0 0,-1 0 1 0 0,0 1 9 0 0,0-1-7 0 0,1 0 0 0 0,-1 0 0 0 0,1 0 0 0 0,0 0 0 0 0,-1 0 0 0 0,1 0 0 0 0,0 1 0 0 0,0-1 0 0 0,0 0 7 0 0,-8 9-80 0 0,6-8 120 0 0,1-1 0 0 0,-1 1 0 0 0,0-1 1 0 0,1 1-1 0 0,-1-1 0 0 0,0 0 0 0 0,0 0 0 0 0,-1 0 0 0 0,1 0 0 0 0,0 0 1 0 0,0 0-1 0 0,-1-1 0 0 0,1 1 0 0 0,0-1 0 0 0,-1 1 0 0 0,1-1 0 0 0,-1 0 0 0 0,1 0 1 0 0,0 0-1 0 0,-2-1-40 0 0,3 7 89 0 0,0 1-104 0 0,1-6-816 0 0,1-2-935 0 0,0 1-10192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0 132 96 0 0,'0'0'1633'0'0,"2"-1"4131"0"0,4-3-4015 0 0,-2 2-1932 0 0,1 0-1 0 0,-1 0 1 0 0,0 0-1 0 0,0-1 1 0 0,-1 1-1 0 0,1-1 1 0 0,-1 0-1 0 0,0 0 1 0 0,0 0-1 0 0,0 0 1 0 0,1-2 183 0 0,-1 4 20 0 0,0-1 0 0 0,-1 1 1 0 0,1-1-1 0 0,0 1 0 0 0,0 0 1 0 0,0 0-1 0 0,1 0 0 0 0,-1 0 0 0 0,1 0-20 0 0,10-4 211 0 0,55-24 1002 0 0,-66 28-1169 0 0,0 1-1 0 0,-1-1 0 0 0,1 0 0 0 0,-1 1 1 0 0,1-1-1 0 0,0 1 0 0 0,1-1-43 0 0,14-2 180 0 0,0 2 27 0 0,-16 1-176 0 0,0 0 0 0 0,0 0 0 0 0,0 0 0 0 0,0 0 0 0 0,0-1 0 0 0,0 1 1 0 0,0 0-1 0 0,0-1 0 0 0,1 0-31 0 0,14-3 74 0 0,0 0 1 0 0,0 1 0 0 0,0 1-1 0 0,1 0 1 0 0,-1 0 0 0 0,18 1-75 0 0,31-6 321 0 0,-42 6-101 0 0,0 0 0 0 0,6-2-220 0 0,-27 3 64 0 0,1 0-1 0 0,-1 0 1 0 0,0 0-1 0 0,0 0 1 0 0,0 0-1 0 0,3 1-63 0 0,-3-1 45 0 0,0 1-1 0 0,0-1 0 0 0,0 0 1 0 0,0 0-1 0 0,0 0 0 0 0,1 0 1 0 0,-1 0-1 0 0,2-1-44 0 0,24-2 311 0 0,1 1 0 0 0,-1 0 0 0 0,1 2 1 0 0,2 1-312 0 0,3-1 146 0 0,-31 0-104 0 0,1 1 0 0 0,0 0 0 0 0,-1-1 0 0 0,1 2 0 0 0,0-1 0 0 0,-1 0 0 0 0,0 1 0 0 0,3 0-42 0 0,24 7 142 0 0,19 2-44 0 0,-27-2-47 0 0,-21-8-40 0 0,0 0 0 0 0,0 0 0 0 0,1 0 0 0 0,-1 0 0 0 0,1 0 0 0 0,-1 0 0 0 0,1 0 0 0 0,0-1 0 0 0,-1 1-11 0 0,128 17 210 0 0,-122-16-195 0 0,0 0 1 0 0,0 0 0 0 0,-1 0-1 0 0,4 1-15 0 0,21 6 48 0 0,-24-7-32 0 0,0 1-1 0 0,0-1 1 0 0,0 1 0 0 0,5 3-16 0 0,-6-3 22 0 0,1 0 0 0 0,0 0 0 0 0,0-1 0 0 0,6 2-22 0 0,-6-2 10 0 0,-1 0 0 0 0,0 0 0 0 0,0 1 0 0 0,3 1-10 0 0,14 5 12 0 0,-24-9-11 0 0,8 3 6 0 0,-1-1 0 0 0,0 0 1 0 0,-1 1-1 0 0,1 0 0 0 0,5 3-7 0 0,6 3 8 0 0,-15-8-8 0 0,0 0 1 0 0,0 0-1 0 0,0 0 0 0 0,-1 0 1 0 0,1 1-1 0 0,-1-1 0 0 0,1 1 1 0 0,-1 0-1 0 0,19 16 27 0 0,-14-11-4 0 0,0 0 0 0 0,1-1 0 0 0,1 0 0 0 0,8 6-23 0 0,24 17 84 0 0,-24-16-1 0 0,-12-9-27 0 0,0 0 0 0 0,0-1 0 0 0,0 1 1 0 0,4 1-57 0 0,68 38 872 0 0,-66-37-870 0 0,0 1 0 0 0,0 0 1 0 0,-1 1-1 0 0,0-1 0 0 0,1 3-2 0 0,17 13 6 0 0,-16-11 17 0 0,-11-10-17 0 0,0-1 0 0 0,0 1 0 0 0,1-1 0 0 0,-1 1 0 0 0,1-1 1 0 0,0 1-1 0 0,0-1 0 0 0,1 1-6 0 0,12 6 58 0 0,-9-5-48 0 0,0 0 0 0 0,-1 0 0 0 0,1 0 0 0 0,-1 1 1 0 0,0-1-1 0 0,0 1 0 0 0,0 0 0 0 0,-1 0 1 0 0,0 0-1 0 0,2 3-10 0 0,-4-5 9 0 0,0 1 0 0 0,0-1 0 0 0,0 0 0 0 0,0 0 0 0 0,1 0 0 0 0,2 1-9 0 0,11 13 49 0 0,1 2-42 0 0,-13-14-11 0 0,-1-1-1 0 0,0 1 1 0 0,0-1 0 0 0,0 1 0 0 0,2 4 4 0 0,-3-5-11 0 0,1 1 0 0 0,-1-1 1 0 0,1 0-1 0 0,0 0 0 0 0,0 1 0 0 0,1-1 11 0 0,15 17-145 0 0,-17-17 106 0 0,0 0 0 0 0,1 0 0 0 0,-1-1 0 0 0,1 1 0 0 0,0-1 0 0 0,1 1 39 0 0,-1-1-15 0 0,-1 0-1 0 0,0 0 1 0 0,0 0-1 0 0,0 0 0 0 0,0 0 1 0 0,0 0-1 0 0,0 0 0 0 0,-1 1 1 0 0,1-1-1 0 0,-1 1 16 0 0,0-1-13 0 0,0 0-1 0 0,0 0 1 0 0,0 0-1 0 0,1 0 1 0 0,-1-1 0 0 0,1 1-1 0 0,0 0 1 0 0,1 1 13 0 0,-2-2-7 0 0,1 0 1 0 0,-1 1 0 0 0,1 0 0 0 0,-1-1 0 0 0,1 1 0 0 0,-1 0-1 0 0,0-1 1 0 0,0 1 0 0 0,-1 0 0 0 0,2 1 6 0 0,0 2 3 0 0,1 0 1 0 0,0 0-1 0 0,0 0 1 0 0,0-1-1 0 0,4 4-3 0 0,-3-3 68 0 0,0 1-1 0 0,0-1 0 0 0,-1 1 1 0 0,0 0-68 0 0,9 16 710 0 0,-1-13-418 0 0,-9-9-276 0 0,-1 1-1 0 0,1 0 0 0 0,-1 0 1 0 0,1 0-1 0 0,-1 0 0 0 0,0 0 0 0 0,0 0 1 0 0,0 0-1 0 0,0 0 0 0 0,0 0 0 0 0,0 1 1 0 0,0-1-1 0 0,0 0 0 0 0,0 0 0 0 0,-1 2-15 0 0,5 1 283 0 0,-4-4-261 0 0,-1 1 1 0 0,1-1-1 0 0,-1 0 1 0 0,0 0-1 0 0,1 0 1 0 0,-1 1-1 0 0,0-1 1 0 0,1 0-1 0 0,-1 0 1 0 0,0 1-1 0 0,1-1 1 0 0,-1 0-1 0 0,0 0 1 0 0,0 1-1 0 0,0-1 1 0 0,1 0-1 0 0,-1 1 1 0 0,0-1-1 0 0,0 0 1 0 0,0 1-1 0 0,0-1 1 0 0,0 1-23 0 0,0-1 117 0 0,0 0-2 0 0,0 0 3 0 0,0 0 2 0 0,0 0 0 0 0,10 10 451 0 0,-8-8-572 0 0,0 0 0 0 0,0 0 1 0 0,-1 0-1 0 0,1 0 0 0 0,0 1 0 0 0,-1-1 0 0 0,0 0 0 0 0,0 0 0 0 0,1 1 1 0 0,-1 0 0 0 0,-1-3-4 0 0,0 1-35 0 0,0-1-1 0 0,0 0 30 0 0,0 1-1 0 0,0 0 0 0 0,1 0 0 0 0,-1-1 0 0 0,0 1 1 0 0,1 0-1 0 0,-1-1 0 0 0,0 1 0 0 0,1 0 0 0 0,-1-1 1 0 0,1 1-1 0 0,0 0 0 0 0,0 0 11 0 0,-1-1-17 0 0,1 1-1 0 0,-1-1 1 0 0,1 1-1 0 0,-1-1 1 0 0,1 1 0 0 0,-1 0-1 0 0,1-1 1 0 0,-1 1-1 0 0,0 0 1 0 0,0-1 0 0 0,1 1-1 0 0,-1 0 1 0 0,0 0 17 0 0,0-1-7 0 0,0 0 0 0 0,0 0 0 0 0,0 1 0 0 0,0-1 0 0 0,0 0 0 0 0,0 0 1 0 0,0 0-1 0 0,0 0 0 0 0,0 0 0 0 0,1 0 0 0 0,-1 1 0 0 0,0-1 0 0 0,0 0 0 0 0,0 0 1 0 0,0 0-1 0 0,0 0 0 0 0,0 0 0 0 0,1 0 0 0 0,-1 0 0 0 0,0 0 0 0 0,0 0 0 0 0,0 1 0 0 0,0-1 1 0 0,0 0-1 0 0,1 0 0 0 0,-1 0 0 0 0,0 0 0 0 0,0 0 0 0 0,0 0 0 0 0,0 0 0 0 0,1 0 1 0 0,-1 0-1 0 0,0 0 0 0 0,0 0 0 0 0,0 0 0 0 0,1 0 0 0 0,-1 0 0 0 0,0 0 0 0 0,0 0 0 0 0,0 0 1 0 0,0 0-1 0 0,1 0 7 0 0,-1 0-11 0 0,0 0 0 0 0,1 0 1 0 0,-1-1-1 0 0,0 1 1 0 0,0 0-1 0 0,1 0 0 0 0,-1 0 1 0 0,0 1-1 0 0,1-1 1 0 0,-1 0-1 0 0,0 0 0 0 0,0 0 1 0 0,1 0-1 0 0,-1 0 0 0 0,0 0 1 0 0,0 0-1 0 0,1 0 1 0 0,-1 0-1 0 0,0 0 0 0 0,0 0 1 0 0,1 1-1 0 0,-1-1 1 0 0,0 0-1 0 0,0 0 0 0 0,1 0 1 0 0,-1 0-1 0 0,0 1 1 0 0,0-1-1 0 0,0 0 0 0 0,0 0 1 0 0,0 0-1 0 0,1 1 0 0 0,-1-1 1 0 0,0 0-1 0 0,0 0 1 0 0,0 0-1 0 0,0 1 0 0 0,0-1 1 0 0,0 0-1 0 0,0 0 1 0 0,0 0-1 0 0,0 1 0 0 0,0-1 1 0 0,0 0-1 0 0,0 0 11 0 0,0 5-175 0 0,-1 0 0 0 0,0-1 0 0 0,-1 1 0 0 0,1 0 0 0 0,-1-1 0 0 0,-1 2 175 0 0,1-2-1267 0 0,2-3-9666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0 865 3808 0 0,'0'0'911'0'0,"0"0"-6"0"0,3 13 3015 0 0,-3-13-3875 0 0,1 0 1 0 0,0 1 0 0 0,-1-1-1 0 0,1 0 1 0 0,0 0 0 0 0,-1 0 0 0 0,1 0-1 0 0,0 1 1 0 0,0-1 0 0 0,-1 0-1 0 0,1 0 1 0 0,0 0 0 0 0,0 0-1 0 0,-1-1 1 0 0,1 1-46 0 0,0 0 10 0 0,0 0 1 0 0,-1 0-1 0 0,1 0 0 0 0,-1 0 1 0 0,1 0-1 0 0,0 0 1 0 0,-1 0-1 0 0,1 0 0 0 0,-1 0 1 0 0,1 0-1 0 0,0 0 0 0 0,-1 0 1 0 0,1 1-1 0 0,-1-1 0 0 0,1 0 1 0 0,-1 0-1 0 0,1 0 1 0 0,0 1-1 0 0,-1-1 0 0 0,1 0 1 0 0,-1 0-1 0 0,1 1-10 0 0,0 0 1 0 0,1 0 1 0 0,-1-1-1 0 0,1 1 0 0 0,0 0 1 0 0,-1 0-1 0 0,1-1 0 0 0,0 1 1 0 0,0-1-1 0 0,0 1 0 0 0,0-1 1 0 0,0 0-1 0 0,0 1 0 0 0,0-1 1 0 0,0 0-1 0 0,0 0 0 0 0,0 0 1 0 0,0 0-1 0 0,0 0 0 0 0,0 0 1 0 0,0-1-1 0 0,0 1-1 0 0,1 0 4 0 0,0-1 1 0 0,0 1-1 0 0,0 0 0 0 0,1 0 0 0 0,-1 1 1 0 0,0-1-1 0 0,0 0 0 0 0,0 1 1 0 0,2 0-5 0 0,15 4 96 0 0,0 0 1 0 0,0-1 0 0 0,0-1 0 0 0,1-1 0 0 0,19 1-97 0 0,26 5 202 0 0,-39-5 73 0 0,1 0 0 0 0,27 0-275 0 0,103-7 1253 0 0,-69-3-817 0 0,-82 6-375 0 0,0 0-1 0 0,1 0 1 0 0,-1 0 0 0 0,0-1-1 0 0,0 0 1 0 0,2-1-61 0 0,3-1 43 0 0,0 1 0 0 0,-1-1 0 0 0,2 2 1 0 0,-1-1-1 0 0,4 1-43 0 0,22-5 107 0 0,5-1 29 0 0,-27 6-52 0 0,-1-1-1 0 0,0 0 0 0 0,3-2-83 0 0,59-12 270 0 0,0-2 186 0 0,-36 8-255 0 0,-31 9-140 0 0,0 0 0 0 0,-1 0 0 0 0,0-1 0 0 0,0 0-1 0 0,0-1 1 0 0,2-1-61 0 0,7-3 98 0 0,1 0-1 0 0,4-1-97 0 0,7-2 135 0 0,-9 1-9 0 0,-19 9-110 0 0,1-1 0 0 0,0 0 0 0 0,0 1 1 0 0,0 0-1 0 0,1-1 0 0 0,-1 1 0 0 0,0 0 0 0 0,1 0 1 0 0,-1 0-1 0 0,1 1 0 0 0,-1-1 0 0 0,1 1 1 0 0,-1-1-1 0 0,2 1-16 0 0,4 0 32 0 0,-1 0 1 0 0,0-1 0 0 0,0 0-1 0 0,0 0 1 0 0,0 0 0 0 0,0-1-1 0 0,0 0 1 0 0,7-3-33 0 0,6 0 61 0 0,-15 3-40 0 0,0 1-1 0 0,-1-1 1 0 0,1 0 0 0 0,4-2-21 0 0,7-2 44 0 0,-14 6-34 0 0,0-1 0 0 0,-1 0 0 0 0,1 0 0 0 0,-1 0 0 0 0,1 0 0 0 0,-1 0 0 0 0,0-1 0 0 0,1 1-10 0 0,1-2 71 0 0,1 0-1 0 0,0 0 0 0 0,0 0 1 0 0,0 1-1 0 0,1 0 1 0 0,1-1-71 0 0,0 0 66 0 0,-1 0 0 0 0,0 0 0 0 0,0-1 1 0 0,2-1-67 0 0,3-2 103 0 0,12-12 237 0 0,-1 4-112 0 0,-1 0-347 0 0,-11 6 26 0 0,-9 8 71 0 0,0 0 1 0 0,0 0-1 0 0,0 0 0 0 0,0 0 0 0 0,0 0 1 0 0,0 0-1 0 0,0 0 0 0 0,0 1 1 0 0,0-1-1 0 0,1 0 0 0 0,-1 0 1 0 0,1 1 21 0 0,-1-1-39 0 0,1 0 0 0 0,-1 0 0 0 0,1 0 1 0 0,-1 0-1 0 0,1 0 0 0 0,-1 0 0 0 0,0-1 0 0 0,1 0 39 0 0,9-8-216 0 0,-8 9 191 0 0,1-1-1 0 0,-2 0 1 0 0,1 0-1 0 0,0 0 1 0 0,-1 0-1 0 0,1 0 0 0 0,0-2 26 0 0,-2 3-22 0 0,1 0 0 0 0,0-1 0 0 0,-1 1 0 0 0,1 0 0 0 0,0 0-1 0 0,0 0 1 0 0,2-1 22 0 0,-3 1-17 0 0,1 0 0 0 0,0 0 0 0 0,0 0 0 0 0,-1-1 0 0 0,1 1 0 0 0,-1 0 0 0 0,1 0 0 0 0,-1-1 0 0 0,1 0 17 0 0,5-7-63 0 0,1 1 0 0 0,1-1-1 0 0,3-1 64 0 0,6-8-148 0 0,-5 7 86 0 0,-10 9 44 0 0,0 0-1 0 0,-1 0 1 0 0,1 0 0 0 0,-1 0-1 0 0,0 0 1 0 0,0-1 0 0 0,0 1-1 0 0,-1 0 1 0 0,1-1 18 0 0,10-20-148 0 0,11-22 98 0 0,-22 42 52 0 0,1 1 1 0 0,-1-1 0 0 0,1 1 0 0 0,0-1 0 0 0,0 1 0 0 0,1 0 0 0 0,-1-1-3 0 0,9-8 52 0 0,4-6 34 0 0,-11 12-66 0 0,0 1 1 0 0,0-1-1 0 0,-1 1 1 0 0,0-1-1 0 0,0 0 1 0 0,-1 0-21 0 0,20-56 224 0 0,-18 40-74 0 0,-1 1 0 0 0,-2 0-1 0 0,-1-8-149 0 0,0 19 88 0 0,9-36 85 0 0,-9 45-170 0 0,0-5 15 0 0,-1 1-1 0 0,2-1 1 0 0,-1 0 0 0 0,1 1-1 0 0,0-1 1 0 0,0 1-1 0 0,0-1 1 0 0,1 1 0 0 0,0 0-1 0 0,0-1-17 0 0,-1 4 38 0 0,-1 0 0 0 0,1 0 0 0 0,-1 0 0 0 0,0 0 0 0 0,0 0 0 0 0,0 0-1 0 0,0 0 1 0 0,0 0 0 0 0,0 0 0 0 0,0 0 0 0 0,0 0 0 0 0,0 0-38 0 0,0-10-2504 0 0,1 10-8561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8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11 177 6728 0 0,'0'1'11'0'0,"-1"-1"0"0"0,1 0 0 0 0,-1 0 0 0 0,1 0-1 0 0,0 0 1 0 0,-1 0 0 0 0,1 0 0 0 0,-1 0 0 0 0,1 0 0 0 0,0 0 0 0 0,-1 0 0 0 0,1 0 0 0 0,0-1 0 0 0,-1 1 0 0 0,1 0 0 0 0,-1 0 0 0 0,1 0 0 0 0,0 0-1 0 0,-1-1 1 0 0,1 1 0 0 0,0 0 0 0 0,-1 0 0 0 0,1 0 0 0 0,0-1 0 0 0,0 1 0 0 0,-1 0 0 0 0,1-1 0 0 0,0 1 0 0 0,0 0 0 0 0,-1-1-11 0 0,7-9 725 0 0,24-13 801 0 0,-23 17-1281 0 0,5-2-132 0 0,0 0-1 0 0,0 1 1 0 0,1 1 0 0 0,0 0 0 0 0,0 1 0 0 0,10-4-113 0 0,34-13 3 0 0,-40 14 2 0 0,1 0 1 0 0,1 2-1 0 0,-1 0 1 0 0,1 1-1 0 0,0 1 1 0 0,3 0-6 0 0,-9 1-417 0 0,0 0-1 0 0,-1-1 1 0 0,13-5 417 0 0,-19 7-6437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3208 0 0,'7'-8'1249'0'0,"-5"7"218"0"0,7 2-597 0 0,7-2-305 0 0,-9 1-436 0 0,0 0 1 0 0,0 0-1 0 0,0 0 0 0 0,0 1 0 0 0,0-1 0 0 0,-1 1 0 0 0,1 0 0 0 0,6 2-129 0 0,-8-2 139 0 0,1 0 1 0 0,-1 0-1 0 0,1 0 1 0 0,-1-1 0 0 0,1 0-1 0 0,-1 0 1 0 0,1 0-1 0 0,-1 0 1 0 0,1-1-1 0 0,0 1 1 0 0,1-1-140 0 0,19-2 518 0 0,4 4-65 0 0,-25 0-346 0 0,0-1 1 0 0,0 1-1 0 0,0-1 0 0 0,0 0 1 0 0,0-1-1 0 0,0 1 1 0 0,1-1-1 0 0,0 0-107 0 0,51-4 579 0 0,-44 3-412 0 0,0 1 0 0 0,0 0 1 0 0,11 1-168 0 0,-10 0 209 0 0,0-1 1 0 0,0 0-1 0 0,3 0-209 0 0,1-1 155 0 0,0 0-1 0 0,0 1 0 0 0,0 1-154 0 0,2 0 285 0 0,1-1 1 0 0,4-1-286 0 0,8-1 266 0 0,-1 2 0 0 0,1 0 0 0 0,0 2-266 0 0,5-1 622 0 0,127 0-317 0 0,-135 1-268 0 0,12 0-178 0 0,-38-1 114 0 0,-1 0 1 0 0,1 1 0 0 0,-1-1-1 0 0,1 0 1 0 0,-1 1-1 0 0,1-1 1 0 0,1 2 26 0 0,24 1-136 0 0,9-6-182 0 0,-21 1 285 0 0,3 0 5 0 0,0 2 0 0 0,0 0 0 0 0,0 0 28 0 0,41 0-47 0 0,75 0 22 0 0,-71 0-28 0 0,-45-2 35 0 0,-18 1 15 0 0,0 1-1 0 0,1 0 1 0 0,-1-1 0 0 0,0 1-1 0 0,1 0 1 0 0,-1 0-1 0 0,1 0 1 0 0,-1 0 0 0 0,3 0 3 0 0,8 0-6 0 0,-12 0 6 0 0,1 0 0 0 0,0 0-1 0 0,0-1 1 0 0,-1 1 0 0 0,1 0 0 0 0,0 1-1 0 0,0-1 1 0 0,-1 0 0 0 0,1 0 0 0 0,0 1 0 0 0,2-1 26 0 0,0 0 1 0 0,0 1 0 0 0,1-1-1 0 0,-1 0 1 0 0,0-1 0 0 0,0 1 0 0 0,0 0-1 0 0,0-1 1 0 0,2 0-27 0 0,22-2 161 0 0,57 3 407 0 0,-72-2-532 0 0,-12 2-35 0 0,0-1-1 0 0,0 1 0 0 0,0 0 0 0 0,1-1 0 0 0,-1 1 1 0 0,0 0-1 0 0,0 0 0 0 0,0 0 0 0 0,1 0 0 0 0,-1 0 1 0 0,0 0-1 0 0,0 0 0 0 0,0 0 0 0 0,1 0 0 0 0,-1 0 1 0 0,0 1-1 0 0,1-1 0 0 0,-1 0 0 0 0,0 0 0 0 0,0 0 0 0 0,0 1 1 0 0,0-1-1 0 0,0 0 0 0 0,0 0 0 0 0,1 0 0 0 0,-1 0 1 0 0,0 0-1 0 0,0-1 0 0 0,0 1 0 0 0,1 0 0 0 0,-1 0-1 0 0,1-1 0 0 0,-1 1-1 0 0,0 0 1 0 0,0 0 0 0 0,1 0-1 0 0,-1 0 1 0 0,0 0 0 0 0,1 0-1 0 0,-1 0 1 0 0,0 0 0 0 0,0 0 0 0 0,1 1 1 0 0,6-3-219 0 0,-8 2 216 0 0,1 0 1 0 0,-1 0 0 0 0,0 0-1 0 0,0 0 1 0 0,0 0 0 0 0,1-1-1 0 0,-1 1 1 0 0,0 0-1 0 0,0 0 1 0 0,1 0 0 0 0,-1 0-1 0 0,0 0 1 0 0,0 0 0 0 0,1 0-1 0 0,-1 0 1 0 0,0 0 0 0 0,1 0-1 0 0,-1 0 1 0 0,0 0 0 0 0,0 0-1 0 0,1 0 1 0 0,-1 0-1 0 0,0 0 1 0 0,0 0 0 0 0,1 0-1 0 0,-1 0 1 0 0,0 0 0 0 0,0 1-1 0 0,1-1 1 0 0,-1 0 0 0 0,0 0-1 0 0,0 0 1 0 0,0 0 0 0 0,1 0-1 0 0,-1 0 3 0 0,0 1-1 0 0,1-1 0 0 0,0 0-1 0 0,-1 0 1 0 0,1 0-1 0 0,-1 0 1 0 0,1 1 0 0 0,0-1-1 0 0,-1 0 1 0 0,1 0 0 0 0,0 0-1 0 0,-1 0 1 0 0,1 0 0 0 0,0 0-1 0 0,-1 0 1 0 0,1 0 0 0 0,0-1-1 0 0,-1 1 1 0 0,1 0 0 0 0,0 0 1 0 0,13 0-13 0 0,-4 2 37 0 0,0-1 0 0 0,1 1 0 0 0,-1-1 0 0 0,0-1 0 0 0,0 1 1 0 0,1-2-1 0 0,-1 1 0 0 0,4-1-24 0 0,19 0 23 0 0,-28 1-2047 0 0,-5 0-8008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5624 0 0,'3'8'588'0'0,"6"2"-128"0"0,1 1 54 0 0,-5 7-147 0 0,7 22 1088 0 0,-11-37-1378 0 0,0 0 1 0 0,0 0 0 0 0,0 0 0 0 0,-1 0-1 0 0,1 1 1 0 0,-1-1 0 0 0,-1 3-78 0 0,1-2 62 0 0,0 0 1 0 0,0 0-1 0 0,1 0 0 0 0,0 0 1 0 0,0 2-63 0 0,3 8 399 0 0,-2-1 1 0 0,0 1-1 0 0,-1 0 1 0 0,0 0 0 0 0,-2 2-400 0 0,1-1 738 0 0,0-15-657 0 0,0 0 11 0 0,0 0 24 0 0,0 0 8 0 0,0 0-7 0 0,0 0-3 0 0,0 0-48 0 0,0 0-15 0 0,0 0 5 0 0,0 0 9 0 0,0 0 13 0 0,0 0 2 0 0,0 0 2 0 0,0 0 5 0 0,0 0-22 0 0,0 0 3 0 0,0-9 142 0 0,0-18 20 0 0,-1 11-159 0 0,1 0-1 0 0,1 0 1 0 0,0 0 0 0 0,2 0 0 0 0,3-6-71 0 0,-4 5 43 0 0,-1 6-30 0 0,-1 11-12 0 0,0-1 0 0 0,0 1 0 0 0,0 0 0 0 0,0 0 0 0 0,0-1 0 0 0,1 1 0 0 0,-1 0 0 0 0,0 0 0 0 0,0-1 0 0 0,0 1 0 0 0,1 0 0 0 0,-1 0 0 0 0,0 0 0 0 0,0-1 0 0 0,1 1 0 0 0,-1 0 1 0 0,0 0-1 0 0,1 0 0 0 0,-1 0 0 0 0,0 0 0 0 0,0-1 0 0 0,1 1 0 0 0,-1 0 0 0 0,0 0 0 0 0,1 0-1 0 0,-1 0 3 0 0,1 0-1 0 0,-1 0 1 0 0,0 0 0 0 0,1 0-1 0 0,-1 0 1 0 0,0 0-1 0 0,0-1 1 0 0,1 1 0 0 0,-1 0-1 0 0,0 0 1 0 0,1 0 0 0 0,-1 0-1 0 0,0 0 1 0 0,0-1-1 0 0,0 1 1 0 0,1 0 0 0 0,-1 0-1 0 0,0 0 1 0 0,0-1 0 0 0,0 1-1 0 0,0 0 1 0 0,1 0-1 0 0,-1-1 1 0 0,0 1 0 0 0,0 0-1 0 0,0 0 1 0 0,0 0 0 0 0,0-1-1 0 0,0 1 1 0 0,0 0-3 0 0,0-2 21 0 0,0 1 0 0 0,0 0 1 0 0,0 0-1 0 0,0 0 0 0 0,0 0 0 0 0,0-1 0 0 0,1 1 1 0 0,-1 0-1 0 0,0 0 0 0 0,1 0 0 0 0,0 0 0 0 0,-1 0 1 0 0,1 0-1 0 0,0 0 0 0 0,-1 0 0 0 0,1 0 1 0 0,0 0-1 0 0,0 0 0 0 0,0 0 0 0 0,0 0 0 0 0,1 0 1 0 0,-1 0-1 0 0,0 0-21 0 0,2-6 60 0 0,-3 6-59 0 0,0 1 1 0 0,0 0-1 0 0,0-1 0 0 0,0 1 0 0 0,0 0 0 0 0,0-1 0 0 0,0 1 1 0 0,0 0-1 0 0,0-1 0 0 0,0 1 0 0 0,0 0 0 0 0,0-1 1 0 0,0 1-1 0 0,0 0 0 0 0,1-1 0 0 0,-1 1 0 0 0,0 0 0 0 0,0-1 1 0 0,0 1-1 0 0,1 0 0 0 0,-1 0 0 0 0,0-1 0 0 0,1 1 0 0 0,-1 0 1 0 0,0 0-1 0 0,1 0 0 0 0,-1-1 0 0 0,0 1-1 0 0,1-8 402 0 0,-2 7 22 0 0,2 4-245 0 0,1-1-146 0 0,-1 0 0 0 0,0 0 0 0 0,1 1 0 0 0,-1-1 0 0 0,1 0 0 0 0,2 1-33 0 0,5 9 110 0 0,-1-2-47 0 0,0-1 0 0 0,1 0 0 0 0,0-1-1 0 0,0 0 1 0 0,2 0 0 0 0,-1 0 0 0 0,1-1-1 0 0,2 1-62 0 0,-1 0-108 0 0,28 17-1085 0 0,16 6 1193 0 0,-53-29-29 0 0,0 0 1 0 0,0-1-1 0 0,1 1 1 0 0,-1-1-1 0 0,1 1 1 0 0,0-1-1 0 0,-1 0 1 0 0,1 0-1 0 0,0-1 1 0 0,0 1-1 0 0,0 0 1 0 0,0-1-1 0 0,0 0 1 0 0,3 0 28 0 0,-6 1 8 0 0,-1-1 0 0 0,1 1 0 0 0,-1-1 0 0 0,1 1 0 0 0,-1-1 1 0 0,0 1-1 0 0,1-1 0 0 0,-1 1 0 0 0,0 0 0 0 0,0-1 0 0 0,1 1 0 0 0,-1-1 0 0 0,0 1 0 0 0,0-1 1 0 0,0 1-1 0 0,0 0 0 0 0,0-1 0 0 0,0 1 0 0 0,0-1 0 0 0,0 1 0 0 0,-1-1 0 0 0,1 1 0 0 0,0 0-8 0 0,0 1 54 0 0,-20 1 250 0 0,-7 4-172 0 0,0-1 0 0 0,-21 3-132 0 0,23-4 96 0 0,0 0-1 0 0,1 1 0 0 0,-14 5-95 0 0,24-4 0 0 0,12-6 0 0 0,0 0 0 0 0,0 0 0 0 0,0 0 0 0 0,0 0 0 0 0,0 0 0 0 0,0-1 0 0 0,0 1 0 0 0,-2 0 0 0 0,-14 3 0 0 0,1 0 0 0 0,0 0 0 0 0,-2 3 0 0 0,19-7 0 0 0,-2 0 0 0 0,1 1-1 0 0,0-1 0 0 0,-1 1 1 0 0,1-1-1 0 0,-1 0 0 0 0,1 1 1 0 0,0-1-1 0 0,-1 0 0 0 0,1 0 1 0 0,-1 0-1 0 0,1 0 0 0 0,-1 0 1 0 0,1 0-1 0 0,-1 0 1 0 0,2 0-13 0 0,0 0 1 0 0,0 0-8 0 0,0 0 0 0 0,0 0 17 0 0,0 0 0 0 0,0 0 1 0 0,0 0-1 0 0,0 0 0 0 0,0 0 1 0 0,0 0-1 0 0,0-1 0 0 0,0 1 1 0 0,0 0-1 0 0,0 0 0 0 0,0 0 1 0 0,0 0-1 0 0,0 0 0 0 0,0 0 1 0 0,0 0-1 0 0,0 0 0 0 0,-1-1 1 0 0,1 1-1 0 0,0 0 0 0 0,0 0 1 0 0,0 0-1 0 0,0 0 0 0 0,0 0 1 0 0,0 0-1 0 0,0 0 0 0 0,0 0 1 0 0,0 0-1 0 0,-1 0 0 0 0,1 0 1 0 0,0 0-1 0 0,0-1 0 0 0,0 1 1 0 0,0 0-1 0 0,0 0 0 0 0,0 0 1 0 0,-1 0-1 0 0,1 0 0 0 0,0 0 1 0 0,0 0-1 0 0,0 0 0 0 0,0 0 1 0 0,0 0-1 0 0,-1 0 0 0 0,1 0 1 0 0,0 0-1 0 0,0 0 3 0 0,0 0-1 0 0,0 0 0 0 0,0 0-1 0 0,-1 0 1 0 0,1 0 0 0 0,0 0-1 0 0,0 0 1 0 0,0 0 0 0 0,-1 0 0 0 0,1 0-1 0 0,0 0 1 0 0,0 0 0 0 0,0 0 0 0 0,0 0-1 0 0,0 0 1 0 0,-1 0 0 0 0,1 0-1 0 0,0 0 1 0 0,0 0 0 0 0,0-1 0 0 0,0 1-1 0 0,0 0 1 0 0,-1 0 0 0 0,1 0 0 0 0,0 0-1 0 0,0 0 1 0 0,0 0 0 0 0,0 0-1 0 0,0-1 1 0 0,0 1 0 0 0,0 0 0 0 0,0 0-1 0 0,0 0 1 0 0,0 0 0 0 0,0 0-1 0 0,0 0 1 0 0,0-1 0 0 0,0 1 0 0 0,0 0-1 0 0,0 0 1 0 0,0 0 0 0 0,0 0 0 0 0,0 0-1 0 0,0 0 1 0 0,0-1 0 0 0,0 1-1 0 0,0 0 2 0 0,0-2 14 0 0,0 0 0 0 0,1 0 0 0 0,-1 0 0 0 0,1 0 0 0 0,0 0 0 0 0,0 0 0 0 0,0 0 0 0 0,0 0 0 0 0,0 0 0 0 0,2-1-14 0 0,-2 0 7 0 0,1 1 0 0 0,-1 0 0 0 0,1-1 0 0 0,-1 1 0 0 0,0-1 0 0 0,0 0-1 0 0,0 0-6 0 0,3-33 35 0 0,-2 1-1 0 0,-2-6-34 0 0,0 27 35 0 0,0 14-55 0 0,0 0-5 0 0,0 0-4 0 0,0 0-5 0 0,0 0-28 0 0,0 0-5 0 0,0 0-2 0 0,0 0 1 0 0,0 0-8 0 0,0 0 3 0 0,4 23-278 0 0,-4-22 344 0 0,1 1 0 0 0,0-1-1 0 0,-1 1 1 0 0,1-1 0 0 0,0 0 0 0 0,0 0 0 0 0,-1 1 0 0 0,2-1-1 0 0,-1 0 1 0 0,0 0 0 0 0,0 1 0 0 0,0-1 0 0 0,1 0 0 0 0,-1 0 0 0 0,1 0-1 0 0,-1 0 1 0 0,1 0 7 0 0,32 13-62 0 0,-16-7 30 0 0,-17-6 26 0 0,1-1 0 0 0,0 1-1 0 0,-1-1 1 0 0,1 1 0 0 0,0-1 0 0 0,0 0 0 0 0,0 1 0 0 0,-1-1 0 0 0,1 0-1 0 0,0 0 1 0 0,1 0 6 0 0,-2 0-3 0 0,0 0 0 0 0,0 0 0 0 0,0 0 0 0 0,1 0 0 0 0,-1 0 0 0 0,0 0 0 0 0,0 0 0 0 0,0 0 0 0 0,0 0 0 0 0,0 0 0 0 0,0 1 0 0 0,0-1 0 0 0,0 0 0 0 0,0 1 0 0 0,0-1 0 0 0,0 1 0 0 0,0-1 0 0 0,0 1 0 0 0,0-1 0 0 0,-1 1 0 0 0,2 0 3 0 0,3 0-1972 0 0,-5-1-7702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3000 0 0,'0'0'440'0'0,"0"0"0"0"0,0 0 0 0 0,0 0-29 0 0,0 0-117 0 0,0 0-24 0 0,0 0-4 0 0,0 0-10 0 0,0 3-56 0 0,-1-1-149 0 0,1-1-26 0 0,0 0-1 0 0,0 0 1 0 0,0 0-1 0 0,0 0 1 0 0,0 0-1 0 0,0 0 1 0 0,0 0-1 0 0,0 0 1 0 0,0-1 0 0 0,1 1-1 0 0,-1 0 1 0 0,0 0-1 0 0,1 0 1 0 0,-1 0-1 0 0,1 0 1 0 0,-1-1 0 0 0,1 1-1 0 0,0 0 1 0 0,0 0-1 0 0,-1-1 1 0 0,1 1-25 0 0,0 0 41 0 0,0 0 0 0 0,0 1 0 0 0,0-1 0 0 0,0 0 0 0 0,-1 0 1 0 0,1 1-1 0 0,0-1 0 0 0,-1 0 0 0 0,0 1 0 0 0,1-1 0 0 0,-1 0 0 0 0,0 1 1 0 0,0-1-1 0 0,0 0 0 0 0,0 2-41 0 0,0-1 8 0 0,0 0-1 0 0,1 1 1 0 0,-1-1 0 0 0,1 0 0 0 0,-1 1 0 0 0,2 1-8 0 0,2 4 150 0 0,0 1 1 0 0,0-1 0 0 0,-1 1 0 0 0,-1 0-151 0 0,0-1 191 0 0,1 1 1 0 0,0-1-1 0 0,5 8-191 0 0,-4-9 182 0 0,-1 1 0 0 0,0-1-1 0 0,-1 0 1 0 0,0 1 0 0 0,0 0 0 0 0,-1 6-182 0 0,0-4 318 0 0,1 0 1 0 0,0-1 0 0 0,3 6-319 0 0,-4-12 107 0 0,0 1 0 0 0,-1 0 0 0 0,1 0 0 0 0,-1 0 0 0 0,0 0 0 0 0,0 2-107 0 0,0 11 436 0 0,5-7-55 0 0,-5-9-331 0 0,1 0 1 0 0,0 0-1 0 0,-1 0 0 0 0,1 0 0 0 0,-1 0 0 0 0,0 0 0 0 0,1 0 0 0 0,-1 0 0 0 0,0 0 0 0 0,0 1-50 0 0,0 16 968 0 0,0-17-871 0 0,0-1 2 0 0,0 0-15 0 0,0 0-4 0 0,0-11 314 0 0,-2-18-347 0 0,-2 1 0 0 0,-8-27-47 0 0,1 6 86 0 0,7 32-29 0 0,2 8-11 0 0,0 0 0 0 0,1 0 0 0 0,0-2-46 0 0,2-24 496 0 0,-1 34-480 0 0,1 0 1 0 0,0-1 0 0 0,0 1-1 0 0,0 0 1 0 0,1 0-1 0 0,-1-1 1 0 0,0 1 0 0 0,1 0-1 0 0,-1 0 1 0 0,1 0-1 0 0,-1 0 1 0 0,1 0 0 0 0,0 0-1 0 0,1 0-16 0 0,7-5 55 0 0,-7 5-34 0 0,0-1 0 0 0,1 0 0 0 0,-1 1 0 0 0,1-1 0 0 0,0 1 0 0 0,-1 0 1 0 0,1 0-1 0 0,0 0 0 0 0,0 1 0 0 0,0-1-21 0 0,17-4 62 0 0,-17 4-53 0 0,-1 1 0 0 0,1-1 0 0 0,-1 1-1 0 0,1-1 1 0 0,-1 1 0 0 0,1 0 0 0 0,-1 0 0 0 0,1 0 0 0 0,0 0 0 0 0,-1 1 0 0 0,1-1 0 0 0,-1 1-1 0 0,1 0 1 0 0,-1-1 0 0 0,0 1 0 0 0,1 0 0 0 0,-1 1 0 0 0,2 0-9 0 0,-2-1 10 0 0,-1 1 1 0 0,1 0-1 0 0,0 0 0 0 0,-1 0 1 0 0,0 0-1 0 0,1 1 0 0 0,-1-1 1 0 0,0 0-1 0 0,-1 1 0 0 0,1-1 1 0 0,-1 1-1 0 0,1-1 0 0 0,-1 1 1 0 0,0 0-1 0 0,0-1 0 0 0,-1 1 1 0 0,1 0-1 0 0,-1 0 0 0 0,1-1 1 0 0,-1 3-11 0 0,-13 12-56 0 0,13-16 50 0 0,-1 0 1 0 0,0 1-1 0 0,1-1 1 0 0,-1 0-1 0 0,0 0 1 0 0,0 0-1 0 0,0 1 1 0 0,-1-1-1 0 0,1 0 1 0 0,0 0-1 0 0,0 0 1 0 0,-1 0-1 0 0,1-1 1 0 0,-1 1-1 0 0,1 0 1 0 0,-2 0 4 0 0,-13 9-57 0 0,14-8 42 0 0,0-1 1 0 0,0 0 0 0 0,0 1-1 0 0,0-1 1 0 0,-1 0-1 0 0,1 0 1 0 0,-1 0-1 0 0,1-1 1 0 0,-1 1 0 0 0,-1 0 15 0 0,-17 7-139 0 0,18-7 131 0 0,0-1 1 0 0,0 1-1 0 0,0-1 1 0 0,-1 1-1 0 0,1-1 1 0 0,0 0-1 0 0,0 0 0 0 0,0 0 1 0 0,0 0-1 0 0,-2-1 8 0 0,-5 1-1727 0 0,9 0-8030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0,'16'0'1528'0'0,"0"0"1321"0"0,-9 9-2634 0 0,0-5-142 0 0,0 1 1 0 0,0-1-1 0 0,-1 1 0 0 0,1 0 1 0 0,-2 0-1 0 0,1 0 1 0 0,-1 1-1 0 0,0-1 1 0 0,0 1-1 0 0,-1 0 1 0 0,0 0-1 0 0,0 1-73 0 0,0 2 234 0 0,1-1-1 0 0,1 0 1 0 0,0-1 0 0 0,5 6-234 0 0,-5-7 151 0 0,-1 0 1 0 0,-1 1 0 0 0,1-1-1 0 0,2 8-151 0 0,-5-12 112 0 0,0 0-1 0 0,0 0 1 0 0,0 0-1 0 0,0 0 1 0 0,0 0-1 0 0,1 0 1 0 0,-1 0-1 0 0,1-1 0 0 0,0 1 1 0 0,2 1-112 0 0,-5-3 15 0 0,0 0 0 0 0,0 0 0 0 0,1 0 0 0 0,-1 0 0 0 0,0 0 0 0 0,0 1 0 0 0,0-1-1 0 0,1 0 1 0 0,-1 0 0 0 0,0 0 0 0 0,0 0 0 0 0,0 1 0 0 0,0-1 0 0 0,0 0 0 0 0,1 0 0 0 0,-1 0 0 0 0,0 1 0 0 0,0-1 0 0 0,0 0 0 0 0,0 0 0 0 0,0 0 0 0 0,0 1 0 0 0,0-1 0 0 0,0 0 0 0 0,0 0 0 0 0,0 0 0 0 0,0 1 0 0 0,0-1-1 0 0,0 0 1 0 0,0 0 0 0 0,-1 0 0 0 0,1 1 0 0 0,0-1 0 0 0,0 0-15 0 0,0 0 349 0 0,3-3-239 0 0,0 2-107 0 0,-1-1 0 0 0,1 0 0 0 0,-1 0 0 0 0,0 0 0 0 0,0 0 0 0 0,0 0 0 0 0,0-1 0 0 0,0-1-3 0 0,2-3 11 0 0,0 0 0 0 0,-1-1 0 0 0,0 0 0 0 0,1-3-11 0 0,5-17 28 0 0,-6 22-23 0 0,-2 4-2 0 0,0 0 1 0 0,0-1-1 0 0,0 1 0 0 0,0 0 1 0 0,1 0-1 0 0,-1 0 0 0 0,1 0 1 0 0,0-1-4 0 0,4-4 14 0 0,-5 6-9 0 0,0 0 1 0 0,-1 0 0 0 0,1 0-1 0 0,0 0 1 0 0,0 0 0 0 0,0 1-1 0 0,1-1 1 0 0,-1 0 0 0 0,1-1-6 0 0,18-15 133 0 0,-5 9-85 0 0,-14 7-26 0 0,0 0 0 0 0,0 1 0 0 0,1-1 0 0 0,-1 0 0 0 0,0 0 1 0 0,0 0-1 0 0,1 0 0 0 0,-1 1 0 0 0,1-1 0 0 0,-1 1 0 0 0,2-1-22 0 0,3-5 85 0 0,-6 6-86 0 0,1-1 1 0 0,-1 1-1 0 0,0 0 1 0 0,0 0-1 0 0,0-1 1 0 0,0 1-1 0 0,1 0 1 0 0,-1-1-1 0 0,0 1 1 0 0,0 0-1 0 0,1 0 1 0 0,-1 0-1 0 0,0-1 1 0 0,1 1-1 0 0,-1 0 1 0 0,0 0-1 0 0,1 0 1 0 0,-1-1-1 0 0,0 1 1 0 0,1 0-1 0 0,-1 0 1 0 0,0 0-1 0 0,1 0 1 0 0,-1 0-1 0 0,1 0 1 0 0,-1 0-1 0 0,0 0 1 0 0,1-1 0 0 0,0 1 0 0 0,5-1-2079 0 0,-6 1-7954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69 4416 0 0,'0'0'331'0'0,"0"0"9"0"0,0 0-2 0 0,0 0-2 0 0,0 0-25 0 0,0 0-6 0 0,0 0 4 0 0,0 0 7 0 0,0 0 42 0 0,0 0 10 0 0,0 0 1 0 0,0-3-38 0 0,0-16-55 0 0,-5-4 58 0 0,5 22-291 0 0,-1 0 0 0 0,1-1-1 0 0,-1 1 1 0 0,1 0 0 0 0,-1 0-1 0 0,0 0 1 0 0,0 0 0 0 0,1 0-1 0 0,-1 0 1 0 0,0 0-1 0 0,0 1 1 0 0,0-1 0 0 0,-1 0-1 0 0,1 0 1 0 0,0 0 0 0 0,0 1-1 0 0,0-1 1 0 0,-1 0 0 0 0,1 1-1 0 0,0-1 1 0 0,-1 1-1 0 0,1-1 1 0 0,-1 1 0 0 0,1 0-1 0 0,-1-1 1 0 0,0 1-43 0 0,-5-1 128 0 0,0 0 1 0 0,0 1-1 0 0,-1-1 1 0 0,1 1-1 0 0,-2 1-128 0 0,-1-1 43 0 0,8 0-24 0 0,-1 0 1 0 0,0 1-1 0 0,1-1 1 0 0,-1 1-1 0 0,1-1 1 0 0,-1 1-1 0 0,1 0 1 0 0,0 0-1 0 0,-1-1 1 0 0,1 1-1 0 0,0 1 1 0 0,0-1-1 0 0,0 0 1 0 0,0 0-1 0 0,0 0 1 0 0,0 1 0 0 0,0-1-1 0 0,1 1 1 0 0,-1-1-1 0 0,0 1 1 0 0,1 0-1 0 0,0-1 1 0 0,0 1-1 0 0,0 0 1 0 0,-1 1-20 0 0,-18 15 125 0 0,12 0 70 0 0,4-5 30 0 0,4-11-199 0 0,-1-1-1 0 0,1 0 1 0 0,0 0-1 0 0,-1 1 1 0 0,1-1-1 0 0,0 0 1 0 0,0 1-1 0 0,0-1 1 0 0,1 0-1 0 0,-1 0 1 0 0,0 1 0 0 0,1-1-1 0 0,-1 0 1 0 0,1 0-1 0 0,-1 1 1 0 0,1-1-1 0 0,0 0 1 0 0,0 0-1 0 0,-1 0 1 0 0,1 0-1 0 0,0 0 1 0 0,1 0 0 0 0,-1 0-1 0 0,0 0 1 0 0,1 1-26 0 0,5 4 109 0 0,-7-5-105 0 0,0-1 1 0 0,1 1-1 0 0,-1-1 1 0 0,0 1-1 0 0,1-1 1 0 0,-1 0-1 0 0,1 1 0 0 0,-1-1 1 0 0,0 1-1 0 0,1-1 1 0 0,-1 0-1 0 0,1 1 1 0 0,0-1-1 0 0,-1 0 1 0 0,1 1-1 0 0,-1-1 1 0 0,1 0-1 0 0,0 0 1 0 0,-1 1-1 0 0,1-1 1 0 0,0 0-1 0 0,-1 0 1 0 0,1 0-1 0 0,0 0 0 0 0,0 1 1 0 0,-1-1-1 0 0,1 0 1 0 0,0 0-1 0 0,-1 0 1 0 0,1 0-1 0 0,0 0 1 0 0,0-1-1 0 0,-1 1 1 0 0,1 0-1 0 0,0 0 1 0 0,-1 0-1 0 0,1 0 1 0 0,0-1-1 0 0,-1 1 1 0 0,1 0-1 0 0,0 0 0 0 0,-1-1 1 0 0,1 1-5 0 0,14-6 90 0 0,-13 5-57 0 0,1 1 0 0 0,0-1 0 0 0,-1 0-1 0 0,0-1 1 0 0,1 1 0 0 0,-1 0 0 0 0,0 0 0 0 0,0-1-1 0 0,0 1 1 0 0,0-1 0 0 0,0 0 0 0 0,0 1-33 0 0,4-5 40 0 0,0 1 0 0 0,1 1 0 0 0,5-5-40 0 0,18-13 192 0 0,-27 20-160 0 0,-2 0-26 0 0,1 1 0 0 0,-1 0 1 0 0,0-1-1 0 0,1 1 1 0 0,0 0-1 0 0,-1 0 1 0 0,1 0-1 0 0,0 0 1 0 0,0 0-1 0 0,-1 0 1 0 0,2 0-7 0 0,-2 0 3 0 0,0 1 1 0 0,0-1 0 0 0,0 1 0 0 0,0-1-1 0 0,0 0 1 0 0,0 1 0 0 0,0-1 0 0 0,0 0-1 0 0,0 0 1 0 0,-1 0 0 0 0,1 1 0 0 0,0-2-4 0 0,-1 2 9 0 0,1-1 1 0 0,-1 1 0 0 0,1-1-1 0 0,-1 0 1 0 0,1 1 0 0 0,-1-1-1 0 0,1 1 1 0 0,0-1 0 0 0,-1 1-1 0 0,1-1 1 0 0,0 1 0 0 0,0-1-1 0 0,-1 1 1 0 0,1-1 0 0 0,0 1-1 0 0,0 0 1 0 0,1-1-10 0 0,5-4 194 0 0,0-1 9 0 0,-7 6-202 0 0,0 0 1 0 0,0 0 0 0 0,0 0 0 0 0,0 0-1 0 0,0 0 1 0 0,0 0 0 0 0,1 1 0 0 0,-1-1-1 0 0,0 0 1 0 0,0 0 0 0 0,0 0 0 0 0,0 0-1 0 0,0 0 1 0 0,0 0 0 0 0,0 0 0 0 0,0 0-1 0 0,0 0 1 0 0,0 0 0 0 0,0 0 0 0 0,0 0-1 0 0,0 0 1 0 0,0 0 0 0 0,0 0 0 0 0,0 0-1 0 0,0 0 1 0 0,0 0 0 0 0,1 0 0 0 0,-1 0-1 0 0,0 0 1 0 0,0 0 0 0 0,0 0 0 0 0,0 0-1 0 0,0 0 1 0 0,0 0 0 0 0,0 0 0 0 0,0 0-1 0 0,0 0 1 0 0,0 0 0 0 0,0 0 0 0 0,0 0-1 0 0,0 0 1 0 0,0 0 0 0 0,0 0 0 0 0,0 0-1 0 0,0 0 1 0 0,0 0 0 0 0,1 0 0 0 0,-1-1-1 0 0,0 1 1 0 0,0 0 0 0 0,0 0 0 0 0,0 0-1 0 0,0 0 1 0 0,0 0 0 0 0,0 0 0 0 0,0 0-2 0 0,-17 72 8 0 0,5-36-2 0 0,10-28-4 0 0,0-1-1 0 0,1 0 1 0 0,0 1-1 0 0,0-1 1 0 0,1 4-2 0 0,-1 10 2 0 0,3 13 4 0 0,-1-19-4 0 0,0-11 1 0 0,0 1 0 0 0,0-1 1 0 0,1 0-1 0 0,0 0 1 0 0,0 0-1 0 0,0 0 1 0 0,0 0-1 0 0,1 0-3 0 0,25 30 38 0 0,-27-33-30 0 0,0 0 0 0 0,0 0 0 0 0,0 0 0 0 0,1 0 0 0 0,-1-1 1 0 0,1 1-1 0 0,-1 0 0 0 0,1-1 0 0 0,-1 1 0 0 0,1-1 0 0 0,-1 1 0 0 0,1-1 0 0 0,-1 1 0 0 0,1-1 0 0 0,0 0 1 0 0,0 1-1 0 0,-1-1 0 0 0,1 0 0 0 0,0 0 0 0 0,-1 0 0 0 0,3 0-8 0 0,-2 0 18 0 0,0 0 1 0 0,1-1-1 0 0,-1 1 1 0 0,0 0-1 0 0,1-1 1 0 0,-1 1-1 0 0,0-1 1 0 0,0 1-1 0 0,0-1 1 0 0,1 0-1 0 0,-1 0 0 0 0,0 0 1 0 0,0 0-1 0 0,-1 0 1 0 0,1 0-1 0 0,1 0-18 0 0,13-9 70 0 0,-14 9-57 0 0,1-1 0 0 0,0 1 1 0 0,-1-1-1 0 0,1 1 0 0 0,-1-1 1 0 0,0 0-1 0 0,2-2-13 0 0,7-7 193 0 0,0 1 0 0 0,5-4-193 0 0,10-9 137 0 0,-25 22-130 0 0,-1 0 0 0 0,1 1 0 0 0,-1-1 0 0 0,1 0 0 0 0,-1 1 0 0 0,1-1 0 0 0,0 1 1 0 0,-1-1-1 0 0,1 1 0 0 0,0-1 0 0 0,0 1 0 0 0,0-1 0 0 0,-1 1 0 0 0,1 0 0 0 0,0-1 1 0 0,0 1-1 0 0,0 0 0 0 0,0 0 0 0 0,0-1 0 0 0,0 1 0 0 0,0 0 0 0 0,0 0 0 0 0,0 0 1 0 0,0 0-1 0 0,0 0 0 0 0,0 0-7 0 0,0 0-67 0 0,-1 0-1 0 0,0 0 1 0 0,0 0 0 0 0,1 0 0 0 0,-1 0-1 0 0,0 0 1 0 0,1 0 0 0 0,-1 0-1 0 0,0 0 1 0 0,0 0 0 0 0,1 0 0 0 0,-1-1-1 0 0,0 1 1 0 0,1 0 0 0 0,-1 0 0 0 0,0 0-1 0 0,0 0 1 0 0,1 0 0 0 0,-1 0 0 0 0,0 0-1 0 0,0-1 1 0 0,0 1 0 0 0,1 0 0 0 0,-1 0-1 0 0,0 0 1 0 0,0 0 0 0 0,0-1-1 0 0,0 1 1 0 0,1 0 67 0 0,-1-1-9922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1800 0 0,'0'0'497'0'0,"0"0"3"0"0,0 0-6 0 0,0 0-6 0 0,0 0-50 0 0,0 0-7 0 0,0 0 1 0 0,0 0-11 0 0,0 0-41 0 0,0 0-5 0 0,0 0 1 0 0,0 0 22 0 0,0 0 93 0 0,0 0 28 0 0,0 0 1 0 0,0 0-64 0 0,0 0-256 0 0,0 0-64 0 0,6 2-2 0 0,-3-1-67 0 0,22 6-32 0 0,-24-7 2 0 0,0 1 1 0 0,0-1-1 0 0,0 1 0 0 0,0-1 0 0 0,0 1 1 0 0,0-1-1 0 0,0 1 0 0 0,0 0 0 0 0,0-1 1 0 0,-1 1-1 0 0,1 0 0 0 0,0 0 0 0 0,-1-1 1 0 0,1 1-1 0 0,0 0 0 0 0,-1 0 0 0 0,1 0 1 0 0,-1 0-1 0 0,0 0 0 0 0,1-1 0 0 0,-1 1 1 0 0,0 0-1 0 0,0 1-37 0 0,0-1 100 0 0,2 10 880 0 0,-1-11-945 0 0,-1 1 0 0 0,0-1 0 0 0,1 0 0 0 0,-1 1 0 0 0,0-1 1 0 0,1 0-1 0 0,-1 0 0 0 0,1 1 0 0 0,-1-1 0 0 0,1 0 0 0 0,-1 0 0 0 0,1 0 0 0 0,-1 1 0 0 0,1-1 0 0 0,-1 0 0 0 0,1 0 1 0 0,-1 0-1 0 0,1 0 0 0 0,0 0 0 0 0,-1 0 0 0 0,1 0 0 0 0,-1 0 0 0 0,1 0 0 0 0,-1 0 0 0 0,1 0-35 0 0,0 0 134 0 0,-1 0-6 0 0,0 20 814 0 0,10-20-627 0 0,-10 0-304 0 0,0 0-1 0 0,1 0 1 0 0,-1 0 0 0 0,0 0 0 0 0,1 0-1 0 0,-1 0 1 0 0,0 0 0 0 0,1 0 0 0 0,-1 0-1 0 0,0 0 1 0 0,0 0 0 0 0,1 0 0 0 0,-1 1 0 0 0,0-1-1 0 0,1 0 1 0 0,-1 0 0 0 0,0 0 0 0 0,0 0-1 0 0,1 1 1 0 0,-1-1 0 0 0,0 0 0 0 0,0 0-1 0 0,0 0 1 0 0,1 0 0 0 0,-1 1 0 0 0,0-1-1 0 0,0 0 1 0 0,0 0 0 0 0,0 1 0 0 0,0-1-1 0 0,0 0 1 0 0,0 0 0 0 0,1 0 0 0 0,-1 1-1 0 0,0-1 1 0 0,0 0 0 0 0,0 0 0 0 0,0 1-1 0 0,0-1 1 0 0,0 0 0 0 0,-1 0 0 0 0,1 1-1 0 0,0-1 1 0 0,0 0-11 0 0,0 0 42 0 0,0 0 18 0 0,0 0 4 0 0,0 12 192 0 0,-3 235 41 0 0,3-247-289 0 0,0 4 136 0 0,0-5-103 0 0,0 1 45 0 0,0 0 11 0 0,0-4-1702 0 0,0 4-8311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1496 0 0,'10'6'35'0'0,"-10"-6"122"0"0,1 0 1 0 0,-1 1-1 0 0,1-1 1 0 0,-1 0-1 0 0,0 0 1 0 0,1 1-1 0 0,-1-1 1 0 0,1 0-1 0 0,0 0 1 0 0,-1 1-1 0 0,1-1 1 0 0,-1 0-1 0 0,1 0 1 0 0,-1 0-1 0 0,1 0 1 0 0,0 0-1 0 0,-1 0 1 0 0,1 1-1 0 0,-1-1 1 0 0,1 0-1 0 0,0 0 1 0 0,-1-1 0 0 0,1 1-1 0 0,0 0 1 0 0,-1 0-1 0 0,1 0 1 0 0,-1 0-1 0 0,1 0-157 0 0,3-1 108 0 0,-1 0-1 0 0,0 0 1 0 0,0 0-1 0 0,0 0 1 0 0,0-1-1 0 0,-1 1 1 0 0,1-1-1 0 0,0 1 1 0 0,-1-1-1 0 0,1 0 1 0 0,-1 1-1 0 0,1-2-107 0 0,21-12 41 0 0,-22 14-43 0 0,-1 1 1 0 0,0-1-1 0 0,0 1 0 0 0,1-1 1 0 0,-1 1-1 0 0,0-1 0 0 0,0 1 0 0 0,1 0 1 0 0,-1 0-1 0 0,1-1 0 0 0,-1 1 1 0 0,0 0-1 0 0,1 0 0 0 0,-1 0 1 0 0,0 0-1 0 0,1 0 0 0 0,-1 0 0 0 0,1 1 1 0 0,-1-1 1 0 0,12 2-42 0 0,-12-2 39 0 0,0 0 0 0 0,1 0 0 0 0,-1 0 0 0 0,0 0 0 0 0,0 1 0 0 0,0-1 0 0 0,1 0 0 0 0,-1 1 0 0 0,0-1 0 0 0,0 0 0 0 0,0 1 0 0 0,0-1-1 0 0,0 1 1 0 0,0-1 0 0 0,0 1 0 0 0,0 0 0 0 0,0-1 0 0 0,-1 1 0 0 0,1 0 0 0 0,0 0 3 0 0,38 32-33 0 0,-23-21 34 0 0,-2 1 0 0 0,0 0 1 0 0,2 4-2 0 0,18 21 100 0 0,-31-35-70 0 0,-1 1 1 0 0,0-1-1 0 0,0 0 1 0 0,-1 1-1 0 0,0-1 1 0 0,1 1-1 0 0,-1-1 1 0 0,-1 1-1 0 0,1 2-30 0 0,-2-4 22 0 0,0-1-1 0 0,1 1 0 0 0,-1 0 0 0 0,0-1 0 0 0,-1 1 0 0 0,1 0 0 0 0,0-1 0 0 0,-1 1 0 0 0,1-1 0 0 0,-1 1 0 0 0,0-1 0 0 0,1 0 0 0 0,-1 0 0 0 0,0 1 1 0 0,0-1-1 0 0,0 0 0 0 0,0 0 0 0 0,0 0 0 0 0,-2 0-21 0 0,-4 2 20 0 0,1-1 0 0 0,-1 1 0 0 0,0-1 1 0 0,0-1-1 0 0,-3 2-20 0 0,4-2 77 0 0,1 1 1 0 0,-1-1-1 0 0,1 1 1 0 0,0 1-1 0 0,0-1 1 0 0,0 1-1 0 0,-4 2-77 0 0,-6-1 265 0 0,8-2-1355 0 0,7-2-4419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3808 0 0,'0'0'784'0'0,"0"3"778"0"0,1 3-1063 0 0,0-1-1 0 0,1 1 1 0 0,0-1-1 0 0,0 0 0 0 0,1 1 1 0 0,-1-1-1 0 0,4 3-498 0 0,3 9 589 0 0,-8-17-564 0 0,-1 1-1 0 0,1-1 1 0 0,-1 1 0 0 0,1-1 0 0 0,0 1 0 0 0,-1-1 0 0 0,1 1 0 0 0,0-1 0 0 0,0 1-1 0 0,0-1 1 0 0,-1 0 0 0 0,1 1 0 0 0,0-1 0 0 0,0 0 0 0 0,0 0 0 0 0,0 1-25 0 0,9 2 138 0 0,-8-2-85 0 0,1 0 1 0 0,-1 0-1 0 0,1 0 0 0 0,-1-1 1 0 0,1 1-1 0 0,0-1 1 0 0,-1 1-1 0 0,1-1 1 0 0,0 0-1 0 0,0 0 0 0 0,0 0 1 0 0,-1 0-1 0 0,1 0 1 0 0,0 0-1 0 0,0 0 1 0 0,1-1-54 0 0,22 0 270 0 0,-4 0 98 0 0,0 1 0 0 0,0-2 1 0 0,3 0-369 0 0,-2-1 357 0 0,0 2 0 0 0,18 0-357 0 0,-33 0 78 0 0,1 1 0 0 0,-1-1 0 0 0,0 0 0 0 0,7-2-78 0 0,-7 2 54 0 0,1 0 0 0 0,0 0 1 0 0,0 0-1 0 0,1 0-54 0 0,3 2 52 0 0,-7-1-8 0 0,0 0 1 0 0,0 0 0 0 0,0 0 0 0 0,6-2-45 0 0,-7 2 57 0 0,0-1 1 0 0,1 1-1 0 0,-1 0 1 0 0,0 0-1 0 0,1 1 1 0 0,2-1-58 0 0,-3 1 44 0 0,0-1 1 0 0,0 0-1 0 0,0 0 1 0 0,-1 0-1 0 0,1 0 1 0 0,2-1-45 0 0,-2 1 33 0 0,0 0 0 0 0,-1-1 1 0 0,1 1-1 0 0,0 0 0 0 0,0 1 0 0 0,4-1-33 0 0,-5 1 25 0 0,0-1-1 0 0,0 0 1 0 0,1 1-1 0 0,-1-1 0 0 0,0-1 1 0 0,0 1-1 0 0,2-1-24 0 0,-1 1 33 0 0,0-1-1 0 0,1 1 1 0 0,-1 0 0 0 0,0 0-1 0 0,1 0 1 0 0,0 1-33 0 0,28-1 127 0 0,-27 0-109 0 0,0 0-1 0 0,0 0 1 0 0,0 0 0 0 0,0 1 0 0 0,1-1-18 0 0,-2 1 17 0 0,-1 0-1 0 0,1-1 1 0 0,0 0 0 0 0,0 0-1 0 0,0 0 1 0 0,4-1-17 0 0,-6 0 18 0 0,1 1 1 0 0,0 0-1 0 0,0-1 0 0 0,-1 2 0 0 0,4-1-18 0 0,-4 0 14 0 0,-1 0-1 0 0,1 0 1 0 0,0 0-1 0 0,0 0 1 0 0,0-1-1 0 0,2 1-13 0 0,54-8 72 0 0,-52 6-59 0 0,0 0 0 0 0,0 0 1 0 0,0 1-1 0 0,0 0 0 0 0,1 1 0 0 0,3-1-13 0 0,37-4 31 0 0,-22 1-14 0 0,-22 3 8 0 0,-1 1 1 0 0,0-1-1 0 0,0 0 0 0 0,0 1 1 0 0,0 0-1 0 0,4 0-25 0 0,-4 0 38 0 0,0 0-1 0 0,0 0 1 0 0,0-1 0 0 0,0 1-1 0 0,0-1 1 0 0,0 0-38 0 0,23-2 95 0 0,10 2-1107 0 0,-37 0 871 0 0,0 3 5 0 0,0-2-1852 0 0,0 0-7689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0 5824 0 0,'3'4'1290'0'0,"-2"-3"-1159"0"0,-1-1 0 0 0,1 0 0 0 0,-1 0 0 0 0,0 1 0 0 0,1-1 0 0 0,-1 0 0 0 0,1 1-1 0 0,-1-1 1 0 0,0 1 0 0 0,0-1 0 0 0,1 0 0 0 0,-1 1 0 0 0,0-1 0 0 0,0 1 0 0 0,0-1 0 0 0,0 1 0 0 0,1-1 0 0 0,-1 0 0 0 0,0 1 0 0 0,0-1 0 0 0,0 1 0 0 0,0-1 0 0 0,0 1-1 0 0,0-1 1 0 0,-1 1 0 0 0,1-1-131 0 0,0 0 25 0 0,0 0 0 0 0,0 1-1 0 0,0-1 1 0 0,0 0 0 0 0,0 0-1 0 0,-1 0 1 0 0,1 0 0 0 0,0 1-1 0 0,0-1 1 0 0,0 0 0 0 0,0 0-1 0 0,0 0 1 0 0,0 0 0 0 0,0 1-1 0 0,0-1 1 0 0,0 0 0 0 0,0 0-1 0 0,0 0 1 0 0,0 0 0 0 0,0 1-1 0 0,1-1 1 0 0,-1 0 0 0 0,0 0-1 0 0,0 0 1 0 0,0 0 0 0 0,0 1-1 0 0,0-1 1 0 0,0 0 0 0 0,0 0-1 0 0,1 0 1 0 0,-1 0 0 0 0,0 0-1 0 0,0 0 1 0 0,0 1 0 0 0,0-1-1 0 0,1 0 1 0 0,-1 0 0 0 0,0 0-1 0 0,0 0 1 0 0,1 0 0 0 0,-1 0-1 0 0,0 0 1 0 0,0 0 0 0 0,0 0-1 0 0,1 0 1 0 0,-1 0 0 0 0,0 0-1 0 0,0 0 1 0 0,1 0 0 0 0,-1 0-1 0 0,0 0 1 0 0,0 0 0 0 0,1 0-1 0 0,-1 0 1 0 0,0 0-25 0 0,1 0 13 0 0,-1 0 0 0 0,1 0 0 0 0,-1 1 0 0 0,1-1 0 0 0,0 0 0 0 0,-1 0 0 0 0,1 0 0 0 0,-1 0 0 0 0,1 1 0 0 0,-1-1-1 0 0,1 0 1 0 0,-1 0 0 0 0,1 1 0 0 0,-1-1 0 0 0,1 0 0 0 0,0 1-13 0 0,5 5 18 0 0,1 0-1 0 0,1 0 1 0 0,0 0-1 0 0,0-1 1 0 0,0 0-1 0 0,5 2-17 0 0,4 4 29 0 0,31 16 85 0 0,-46-26-110 0 0,-1 0 0 0 0,1 0 0 0 0,0 1 0 0 0,-1-1 0 0 0,1 0 0 0 0,-1 0-1 0 0,1 1 1 0 0,-1-1 0 0 0,0 0 0 0 0,0 1 0 0 0,0-1 0 0 0,0 1 0 0 0,0-1 0 0 0,0 1-1 0 0,0 1-3 0 0,0 1-38 0 0,0 1 0 0 0,0-1 0 0 0,0 1 0 0 0,-1-1 0 0 0,0 2 38 0 0,0-5-34 0 0,0 1-1 0 0,0 0 1 0 0,0-1-1 0 0,0 1 0 0 0,0-1 1 0 0,-1 1-1 0 0,1-1 1 0 0,-1 1-1 0 0,1-1 0 0 0,-1 1 1 0 0,0-1-1 0 0,0 1 1 0 0,0-1-1 0 0,0 1 0 0 0,0-1 1 0 0,0 0-1 0 0,-1 1 1 0 0,0 0 34 0 0,1-1-3 0 0,-1 0 1 0 0,1 1 0 0 0,0-1 0 0 0,0 0 0 0 0,0 1-1 0 0,0-1 1 0 0,0 1 0 0 0,0 0 2 0 0,-9 12-5 0 0,-3 2 355 0 0,5-5-75 0 0,-15 22 344 0 0,17-25-502 0 0,0 1 0 0 0,0-1 0 0 0,-1 0 0 0 0,-8 8-117 0 0,7-9 74 0 0,6-5-41 0 0,0 0-1 0 0,0 0 0 0 0,0-1 1 0 0,-1 1-1 0 0,1 0 1 0 0,-1-1-1 0 0,1 1 0 0 0,-3 1-32 0 0,1-2 32 0 0,1 0 1 0 0,-1 1-1 0 0,1 0 0 0 0,0 0 0 0 0,0 0 0 0 0,0 0 0 0 0,0 0 0 0 0,1 0 0 0 0,-1 0 1 0 0,0 1-33 0 0,2-2 11 0 0,-1 0 0 0 0,1 0 0 0 0,0 0 1 0 0,-1-1-1 0 0,0 1 0 0 0,1 0 0 0 0,-1-1 1 0 0,0 1-1 0 0,1 0 0 0 0,-2-1-11 0 0,2 0 9 0 0,0 1-1 0 0,-1-1 1 0 0,1 0-1 0 0,0 0 1 0 0,0 1-1 0 0,0-1 0 0 0,0 1 1 0 0,0-1-1 0 0,0 1 1 0 0,0-1-1 0 0,0 1 1 0 0,0-1-1 0 0,0 1 1 0 0,0-1-1 0 0,1 1 1 0 0,-1 0-1 0 0,0-1 1 0 0,1 1-1 0 0,-1 0 1 0 0,0 0-1 0 0,0 0-8 0 0,1-1 13 0 0,0 1 0 0 0,-1-1 0 0 0,1 0 0 0 0,0 0-1 0 0,-1 0 1 0 0,1 1 0 0 0,0-1 0 0 0,-1 0 0 0 0,1 0-1 0 0,0 0 1 0 0,-1 0 0 0 0,1 0 0 0 0,-1 0 0 0 0,1 1 0 0 0,-1-1-1 0 0,1 0 1 0 0,0 0 0 0 0,-1 0 0 0 0,1 0 0 0 0,-1 0-1 0 0,1 0 1 0 0,-1 0 0 0 0,1 0 0 0 0,0 0 0 0 0,-1-1 0 0 0,0 1-13 0 0,1 0-10392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2808 0 0,'-1'0'75'0'0,"1"0"0"0"0,0 0 1 0 0,0 0-1 0 0,0 0 0 0 0,-1 0 0 0 0,1 0 0 0 0,0 0 1 0 0,0 0-1 0 0,0 0 0 0 0,-1 0 0 0 0,1 0 1 0 0,0 0-1 0 0,0 0 0 0 0,0 0 0 0 0,-1 0 1 0 0,1 0-1 0 0,0 0 0 0 0,0 0 0 0 0,0 0 0 0 0,-1 0 1 0 0,1 1-1 0 0,0-1 0 0 0,0 0 0 0 0,0 0 1 0 0,0 0-1 0 0,-1 0 0 0 0,1 0 0 0 0,0 0 0 0 0,0 0 1 0 0,0 0-1 0 0,0 1 0 0 0,0-1 0 0 0,0 0 1 0 0,-1 0-1 0 0,1 0 0 0 0,0 0 0 0 0,0 0 0 0 0,0 1 1 0 0,0-1-1 0 0,0 0 0 0 0,0 0 0 0 0,0 0 1 0 0,0 0-1 0 0,0 0 0 0 0,0 1 0 0 0,0-1 0 0 0,0 0 1 0 0,0 0-1 0 0,0 0 0 0 0,0 0 0 0 0,0 1 1 0 0,0-1-1 0 0,0 0-75 0 0,0 1-101 0 0,0-1 487 0 0,0 0-42 0 0,0 0-159 0 0,0 0-36 0 0,0 17 678 0 0,0 37 1044 0 0,6-42-1608 0 0,0 1 66 0 0,-2 0-89 0 0,1 3-83 0 0,-5-13-105 0 0,0 0 1 0 0,0 0-1 0 0,1 0 1 0 0,-1 0-1 0 0,1 0 1 0 0,0 0-1 0 0,0 0 1 0 0,2 2-53 0 0,-2-1 72 0 0,0 1-1 0 0,0-1 1 0 0,0 0 0 0 0,-1 0 0 0 0,0 0-1 0 0,0 0 1 0 0,0 0 0 0 0,-1 1-72 0 0,0 9 230 0 0,0 12-38 0 0,1-10 165 0 0,0 0 1 0 0,2 8-358 0 0,3-8 152 0 0,-4-13-133 0 0,0 0-1 0 0,0 0 1 0 0,0 0 0 0 0,-1-1-1 0 0,1 1 1 0 0,-1 1-19 0 0,9 48 286 0 0,-8-32 61 0 0,-2 1 0 0 0,-2-1 1 0 0,-1 5-348 0 0,-1 11 345 0 0,3-26-226 0 0,0-1 1 0 0,1 1-1 0 0,0 0 1 0 0,1-1-1 0 0,1 1-119 0 0,-1 4 11 0 0,0 157-558 0 0,-1-160 492 0 0,1-9 43 0 0,0 0 1 0 0,-1 1 0 0 0,1-1-1 0 0,1 1 1 0 0,-1-1 0 0 0,0 0 0 0 0,1 2 11 0 0,1 5-25 0 0,0 0 0 0 0,-1 0 0 0 0,0 1 0 0 0,-1 0 25 0 0,-1-1 63 0 0,2 0 0 0 0,0 0 1 0 0,0 0-1 0 0,3 7-63 0 0,-2-8 275 0 0,0-1 0 0 0,-1 1-1 0 0,0-1 1 0 0,-1 0 0 0 0,-1 1-275 0 0,1-2 90 0 0,-7 10 596 0 0,6-16-657 0 0,1 1-1 0 0,-1-1 0 0 0,1 1 1 0 0,-1-1-1 0 0,1 1 0 0 0,-1-1 1 0 0,1 0-1 0 0,-1 1 0 0 0,0-1 1 0 0,1 0-1 0 0,-1 1 0 0 0,0-1 1 0 0,1 0-1 0 0,-1 0 0 0 0,0 1 1 0 0,1-1-1 0 0,-1 0 0 0 0,0 0-28 0 0,-4 1-2227 0 0,4-1-9223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8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75 5320 0 0,'-2'0'11'0'0,"-1"0"0"0"0,1-1 0 0 0,0 1 0 0 0,0-1 0 0 0,0 0 0 0 0,0 0 0 0 0,0 1 0 0 0,0-1 1 0 0,0-1-1 0 0,0 1 0 0 0,1 0 0 0 0,-1 0 0 0 0,0-1 0 0 0,1 1 0 0 0,-1-1 0 0 0,1 1 0 0 0,-2-3-11 0 0,2 3 14 0 0,-1-1 0 0 0,0 0 0 0 0,0 0 1 0 0,0 1-1 0 0,0-1 0 0 0,0 1 0 0 0,0-1 0 0 0,0 1 0 0 0,-1 0 0 0 0,1-1-14 0 0,-4 0 54 0 0,0 0 0 0 0,0-1-1 0 0,0 0 1 0 0,1 0 0 0 0,-3-2-54 0 0,5 3 103 0 0,-1 0 0 0 0,1-1 0 0 0,-1 1 0 0 0,0 1 0 0 0,0-1 1 0 0,0 0-1 0 0,0 1 0 0 0,0 0 0 0 0,0 0 0 0 0,0 0 0 0 0,0 1 0 0 0,0-1 0 0 0,-1 1-103 0 0,2 0 108 0 0,0 0 0 0 0,-1 1 0 0 0,1-1 0 0 0,0 1-1 0 0,0 0 1 0 0,0 0 0 0 0,0 0 0 0 0,0 0-1 0 0,0 1 1 0 0,0-1 0 0 0,0 1 0 0 0,0 0 0 0 0,1-1-1 0 0,-1 1 1 0 0,1 1 0 0 0,-1-1 0 0 0,1 0 0 0 0,-1 1-108 0 0,-4 6 240 0 0,0 0 0 0 0,1 0 0 0 0,0 1 1 0 0,-4 8-241 0 0,8-14 71 0 0,0 1 1 0 0,0-1-1 0 0,1 1 1 0 0,0 0 0 0 0,0-1-1 0 0,0 1 1 0 0,1 0-1 0 0,0 0 1 0 0,-1 0 0 0 0,2-1-1 0 0,-1 1 1 0 0,1 3-72 0 0,0 1 36 0 0,1 1 0 0 0,0-1 0 0 0,1 0-1 0 0,0 0 1 0 0,3 7-36 0 0,-2-7 2 0 0,1-1-1 0 0,0 1 0 0 0,1-1 0 0 0,5 6-1 0 0,14 21-3 0 0,-18-25-3 0 0,0-1 0 0 0,0 0 0 0 0,1-1 1 0 0,0 0-1 0 0,1 0 0 0 0,-1 0 1 0 0,6 2 5 0 0,30 29-40 0 0,-29-22 7 0 0,-1 1 0 0 0,3 7 33 0 0,-4-6-14 0 0,-11-18 12 0 0,-1 1 1 0 0,0 0-1 0 0,0 0 1 0 0,0 0 0 0 0,0 0-1 0 0,0 0 1 0 0,0 0-1 0 0,0 0 1 0 0,-1 1 0 0 0,1-1-1 0 0,-1 0 1 0 0,1 0-1 0 0,-1 1 1 0 0,0-1-1 0 0,0 0 1 0 0,0 0 0 0 0,0 1-1 0 0,-1-1 1 0 0,1 0-1 0 0,-1 0 1 0 0,1 0 0 0 0,-1 1-1 0 0,0-1 1 0 0,1 0-1 0 0,-1 0 1 0 0,0 0-1 0 0,-1 0 1 0 0,1 0 0 0 0,0-1-1 0 0,0 1 1 0 0,-1 0-1 0 0,1 0 1 0 0,-2 0 1 0 0,-5 5-1 0 0,4-3 2 0 0,0-1 0 0 0,0 0-1 0 0,1 0 1 0 0,-2 0 0 0 0,1-1-1 0 0,0 1 1 0 0,0-1 0 0 0,-1 0-1 0 0,0 0 1 0 0,1-1 0 0 0,-1 1-1 0 0,-17 4 16 0 0,12-3 11 0 0,1-1-1 0 0,-1 1 1 0 0,0-1-1 0 0,0-1 1 0 0,0 0-1 0 0,0 0 1 0 0,0-1-1 0 0,0 0 1 0 0,0-1-1 0 0,-3-1-26 0 0,0 0-86 0 0,9 1 14 0 0,0 1 1 0 0,0-1-1 0 0,0 0 1 0 0,0 0-1 0 0,0 0 0 0 0,0 0 1 0 0,0-1-1 0 0,1 0 1 0 0,-1 1-1 0 0,0-2 0 0 0,1 1 1 0 0,-1 0-1 0 0,1-1 1 0 0,0 1-1 0 0,-2-3 72 0 0,4 4-7233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3912 0 0,'0'0'1264'0'0,"8"-10"5776"0"0,-8 10-7031 0 0,1 0 0 0 0,-1 0 0 0 0,0 0-1 0 0,0 0 1 0 0,1 0 0 0 0,-1 0 0 0 0,0 0 0 0 0,1 0 0 0 0,-1 0 0 0 0,0 0 0 0 0,0 0 0 0 0,1 0 0 0 0,-1 0 0 0 0,0-1 0 0 0,0 1 0 0 0,1 0 0 0 0,-1 0 0 0 0,0 0 0 0 0,0 0 0 0 0,1 0 0 0 0,-1 0 0 0 0,0 0 0 0 0,0-1 0 0 0,0 1 0 0 0,1 0 0 0 0,-1 0 0 0 0,0 0 0 0 0,0 0-1 0 0,0 0 1 0 0,0-1 0 0 0,0 1 0 0 0,1 0 0 0 0,-1 0 0 0 0,0 0 0 0 0,0-1 0 0 0,0 1 0 0 0,0 0 0 0 0,0 0 0 0 0,0 0 0 0 0,0-1 0 0 0,0 1 0 0 0,0 0 0 0 0,0 0 0 0 0,0 0 0 0 0,0-1 0 0 0,0 1 0 0 0,0 0 0 0 0,0 0 0 0 0,0 0 0 0 0,0-1 0 0 0,0 1 0 0 0,-1 0-9 0 0,1-1 78 0 0,17 1 491 0 0,-15 1-531 0 0,0 0 0 0 0,0-1 0 0 0,0 1 0 0 0,0 0 0 0 0,0 0 0 0 0,0 1 0 0 0,-1-1 0 0 0,1 0 0 0 0,-1 0 0 0 0,2 2-38 0 0,9 5 253 0 0,6 6 589 0 0,-2-2-334 0 0,-4-2-170 0 0,-12-9-330 0 0,1 0 1 0 0,0 0-1 0 0,0 0 1 0 0,0 0-1 0 0,-1-1 1 0 0,1 1-1 0 0,0 0 1 0 0,1 0-1 0 0,-1-1 1 0 0,0 1-1 0 0,0 0 1 0 0,0-1-1 0 0,1 1 1 0 0,0 0-9 0 0,1 0 12 0 0,1 1 0 0 0,-1 0-1 0 0,1 0 1 0 0,-1 0 0 0 0,0 0 0 0 0,0 0 0 0 0,0 1 0 0 0,0-1 0 0 0,0 1-12 0 0,0 0 1 0 0,1 0 1 0 0,-1 0 0 0 0,1-1 0 0 0,0 1-1 0 0,0-1 1 0 0,1 1-2 0 0,15 5 4 0 0,0 0 1 0 0,1-1-1 0 0,0-1 0 0 0,1 0 0 0 0,0-1 1 0 0,1-1-5 0 0,-6 0 178 0 0,0 1 1 0 0,-1 1 0 0 0,13 4-179 0 0,-12-3 139 0 0,0-1 0 0 0,1 0 0 0 0,6 0-139 0 0,21 9 235 0 0,-14-5-100 0 0,2 0 48 0 0,-1 1-1 0 0,-1 0 0 0 0,22 12-182 0 0,-35-14 142 0 0,-13-6-119 0 0,0 0 1 0 0,1-1-1 0 0,-1 0 0 0 0,1 1 0 0 0,-1-1 1 0 0,1-1-1 0 0,0 1 0 0 0,3 0-23 0 0,3 1 104 0 0,1 1-1 0 0,-1 0 1 0 0,0 1-1 0 0,-1 0 1 0 0,0 0-1 0 0,0 1 1 0 0,0 0-1 0 0,7 5-103 0 0,-3-1 145 0 0,0-2 0 0 0,1 0 0 0 0,15 6-145 0 0,-28-12-7 0 0,1-1 1 0 0,0 1 0 0 0,-1 0-1 0 0,0 1 1 0 0,1-1-1 0 0,-1 1 7 0 0,19 11-53 0 0,-10-9 30 0 0,-1 1 0 0 0,0 1 0 0 0,-1 0 0 0 0,2 1 23 0 0,0 1-31 0 0,0-1 0 0 0,10 5 31 0 0,5 3 87 0 0,-21-12-49 0 0,1 0-1 0 0,-1 0 1 0 0,1-1-1 0 0,0 1 1 0 0,1-1-1 0 0,3 1-37 0 0,-1 1 41 0 0,-10-5-36 0 0,1 0 0 0 0,-1 1-1 0 0,0-1 1 0 0,1 0-1 0 0,0 1 1 0 0,-1-1 0 0 0,1 0-1 0 0,-1 0 1 0 0,1 1-1 0 0,-1-1 1 0 0,1 0-1 0 0,0 0 1 0 0,-1 0 0 0 0,1 0-1 0 0,-1 0 1 0 0,1 0-1 0 0,0 1 1 0 0,-1-1 0 0 0,1 0-1 0 0,0 0 1 0 0,-1 0-1 0 0,1-1 1 0 0,0 1-5 0 0,1 0-254 0 0,5 0 1206 0 0,-6 0-365 0 0,-4 0-395 0 0,-2 13-30 0 0,1-7-270 0 0,4-3-2364 0 0,-1-3-10853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0 459 4120 0 0,'2'2'6655'0'0,"3"-4"-4281"0"0,7-8-3188 0 0,-7 5 1557 0 0,25-12-298 0 0,-14 10-284 0 0,-11 4-79 0 0,1 0 0 0 0,0 1 1 0 0,0 0-1 0 0,3 0-82 0 0,21-9 325 0 0,7-4 490 0 0,14-4-815 0 0,-20 8 160 0 0,0-1 0 0 0,19-11-160 0 0,-38 18-7 0 0,1-1 0 0 0,0 2 0 0 0,0-1 0 0 0,6 0 7 0 0,25-9-32 0 0,27-10-202 0 0,5 2 234 0 0,0-1-13 0 0,-68 21 17 0 0,0 0 0 0 0,0 1 0 0 0,0 0 0 0 0,0 0 0 0 0,0 0 0 0 0,3 0-4 0 0,-4 1 5 0 0,0 0 0 0 0,0-1-1 0 0,0 0 1 0 0,0 0 0 0 0,0 0 0 0 0,-1-1 0 0 0,6-1-5 0 0,13-4 7 0 0,4-1 2 0 0,-23 6-5 0 0,1 0 1 0 0,-1 0 0 0 0,0 0 0 0 0,1 1 0 0 0,-1 0 0 0 0,3 0-5 0 0,26-6 43 0 0,-32 6-41 0 0,2-1 6 0 0,1 1 1 0 0,-1-1 0 0 0,0 1 0 0 0,-1-1-1 0 0,1 0 1 0 0,0-1 0 0 0,-1 1 0 0 0,1-1-9 0 0,-3 2 9 0 0,1-1 0 0 0,0 1 0 0 0,0-1 1 0 0,0 1-1 0 0,-1 0 0 0 0,2 0 1 0 0,-1 0-1 0 0,0 0 0 0 0,0 0 0 0 0,0 1 1 0 0,0-1-1 0 0,1 1-9 0 0,-2-1 7 0 0,2 0 19 0 0,0 0 0 0 0,0 0 0 0 0,-1-1 0 0 0,1 1 0 0 0,0-1 0 0 0,-1 0 0 0 0,0 1 0 0 0,1-1 0 0 0,1-2-26 0 0,-2 2 28 0 0,0 0 0 0 0,1 0-1 0 0,-1 0 1 0 0,1 0 0 0 0,0 0 0 0 0,0 1-1 0 0,-1-1 1 0 0,4 0-28 0 0,2 0 93 0 0,-1-1 1 0 0,0 1-1 0 0,0-2 0 0 0,-1 1 0 0 0,1-1 0 0 0,5-3-93 0 0,-4 2 116 0 0,1 0-1 0 0,0 1 0 0 0,6-2-115 0 0,-4 2 10 0 0,-7 2-3 0 0,-1 1 0 0 0,1-1-1 0 0,-1 1 1 0 0,1-1 0 0 0,-1 0 0 0 0,0 0 0 0 0,0-1-1 0 0,1 0-6 0 0,4 0-6 0 0,2-3-8 0 0,-6 4-19 0 0,-5 1 32 0 0,0 1-1 0 0,1 0 0 0 0,-1 0 0 0 0,0 0 0 0 0,0 0 0 0 0,0 0 0 0 0,1 0 1 0 0,-1 0-1 0 0,0-1 0 0 0,0 1 0 0 0,0 0 0 0 0,0 0 0 0 0,0 0 1 0 0,1 0-1 0 0,-1-1 0 0 0,0 1 0 0 0,0 0 0 0 0,0 0 0 0 0,0 0 1 0 0,0 0-1 0 0,0-1 0 0 0,0 1 0 0 0,0 0 0 0 0,0 0 0 0 0,0 0 0 0 0,0-1 1 0 0,0 1-1 0 0,0 0 0 0 0,0 0 0 0 0,0 0 0 0 0,0 0 0 0 0,0-1 2 0 0,3 0-31 0 0,-3 0 30 0 0,1 1 1 0 0,-1 0-1 0 0,0 0 0 0 0,1 0 0 0 0,-1 0 1 0 0,0 0-1 0 0,1 0 0 0 0,-1 0 0 0 0,0 0 1 0 0,0-1-1 0 0,1 1 0 0 0,-1 0 0 0 0,0 0 1 0 0,0 0-1 0 0,1 0 0 0 0,-1-1 0 0 0,0 1 0 0 0,0 0 1 0 0,0 0-1 0 0,1 0 0 0 0,-1-1 0 0 0,0 1 1 0 0,0 0-1 0 0,0 0 0 0 0,0 0 0 0 0,0-1 1 0 0,0 1-1 0 0,0 0 0 0 0,0-1 1 0 0,0 1-24 0 0,0 0 5 0 0,0 0 3 0 0,0 0 2 0 0,0 0 14 0 0,0 0 41 0 0,0 0 19 0 0,0 0-1 0 0,0 0 11 0 0,0 0 37 0 0,0 0 17 0 0,10 0-1864 0 0,-10 0-9270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13 2808 0 0,'0'0'-8'0'0,"0"0"36"0"0,0 0 145 0 0,0 0 42 0 0,0 0 2 0 0,0 0 9 0 0,0 0 11 0 0,0 0 3 0 0,0 0 0 0 0,0 0-16 0 0,0 0-63 0 0,-4 0-9 0 0,-17-2 330 0 0,0 0-1 0 0,0 2 0 0 0,-1 0 0 0 0,1 1-481 0 0,5 2 105 0 0,-1 1 4286 0 0,16-5-4325 0 0,1 0-1 0 0,0 1 1 0 0,0-1-1 0 0,0 0 0 0 0,1 0 1 0 0,-1 1-1 0 0,0-1 1 0 0,0 0-1 0 0,0 1 1 0 0,1-1-1 0 0,-1 0 0 0 0,0 1 1 0 0,1-1-1 0 0,-1 0 1 0 0,1 1-66 0 0,4-1 24 0 0,-1 0 0 0 0,1 1 0 0 0,0-1 0 0 0,0 1 0 0 0,-1 0 0 0 0,1 0 0 0 0,1 1-24 0 0,6-1 37 0 0,213 0 242 0 0,-177 7-231 0 0,-37-7-48 0 0,1 0 0 0 0,0 1 0 0 0,0 0 0 0 0,0 1 1 0 0,-1 0-1 0 0,5 1 0 0 0,-5-1-23 0 0,0-1-1 0 0,0 1 1 0 0,1-1 0 0 0,-1-1 0 0 0,0 0-1 0 0,11-1 24 0 0,-5 1 13 0 0,1 0-1 0 0,4 1-12 0 0,0 2 48 0 0,10 1 2 0 0,172-4 876 0 0,-116-3-756 0 0,-54-1-140 0 0,5 2-15 0 0,0 0 0 0 0,9-3-15 0 0,-10 1 4 0 0,-21 2-1 0 0,-12 1 1 0 0,0 1 1 0 0,0-1-1 0 0,1 1 0 0 0,-1 0 0 0 0,0 0 0 0 0,1 0 0 0 0,2 1-4 0 0,2-1 9 0 0,1 1 0 0 0,0-1 0 0 0,0-1 0 0 0,-1 1 0 0 0,8-2-9 0 0,29-1 56 0 0,64-1 116 0 0,-73 3-129 0 0,38 2 1 0 0,-36 5-4 0 0,-9-6-34 0 0,-14-1 7 0 0,0 1 0 0 0,15 2-13 0 0,-14 1 23 0 0,8 0 11 0 0,-25-3-31 0 0,0 0 0 0 0,-1 0 0 0 0,1 0 0 0 0,0 0 0 0 0,-1 0 0 0 0,1 0 1 0 0,0 0-1 0 0,-1 0 0 0 0,1 0 0 0 0,0 1 0 0 0,-1-1 0 0 0,1 0 0 0 0,-1 0 0 0 0,1 0 0 0 0,0 0 0 0 0,-1 1 0 0 0,1-1 1 0 0,-1 0-1 0 0,1 0 0 0 0,-1 1 0 0 0,1-1 0 0 0,-1 0 0 0 0,1 1 0 0 0,-1-1 0 0 0,0 1 0 0 0,1-1-3 0 0,4 4 16 0 0,-4-3 1 0 0,0-1 0 0 0,0 1 0 0 0,1-1 1 0 0,-1 1-1 0 0,1-1 0 0 0,-1 0 0 0 0,0 1 0 0 0,1-1 1 0 0,-1 0-1 0 0,1 0 0 0 0,-1 0 0 0 0,1 0 0 0 0,-1 0 1 0 0,1 0-1 0 0,-1 0 0 0 0,2 0-17 0 0,2 0 546 0 0,-5 9-2447 0 0,0-9-7772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0 3408 0 0,'1'1'123'0'0,"0"0"0"0"0,1-1 0 0 0,-1 1 0 0 0,0-1 0 0 0,0 1 0 0 0,1-1 0 0 0,-1 0 0 0 0,0 1 0 0 0,1-1 0 0 0,-1 0 0 0 0,1 1 0 0 0,-1-1 0 0 0,0 0 0 0 0,1 0 0 0 0,-1 0 0 0 0,1 0-123 0 0,6-2 487 0 0,-4 1-396 0 0,-3 8 129 0 0,0-6-208 0 0,-1 0-1 0 0,1 0 0 0 0,0 0 1 0 0,0 0-1 0 0,0 0 0 0 0,0-1 1 0 0,0 1-1 0 0,0 0 0 0 0,0 0 0 0 0,0-1 1 0 0,0 1-1 0 0,1 0 0 0 0,-1-1 1 0 0,0 1-1 0 0,0-1 0 0 0,1 0 0 0 0,0 1-11 0 0,8 3 59 0 0,8 10 87 0 0,-14-11-92 0 0,-1 0-1 0 0,1 0 1 0 0,0 0 0 0 0,0-1-1 0 0,0 0 1 0 0,0 1-1 0 0,4 0-53 0 0,-6-2 33 0 0,0 0 0 0 0,0 0 0 0 0,-1 1 0 0 0,1-1 0 0 0,0 0 0 0 0,-1 0 0 0 0,0 1-1 0 0,1-1 1 0 0,-1 1 0 0 0,0-1 0 0 0,0 1 0 0 0,0-1 0 0 0,0 1 0 0 0,0-1 0 0 0,0 1-1 0 0,-1 0 1 0 0,1-1 0 0 0,-1 1 0 0 0,1 0 0 0 0,-1 0-33 0 0,0 0 83 0 0,1 0 1 0 0,-1 0-1 0 0,0 0 1 0 0,0 0-1 0 0,0 0 0 0 0,-1 0 1 0 0,1-1-1 0 0,0 1 0 0 0,-1 0 1 0 0,0 0-1 0 0,1 0 1 0 0,-1 0-1 0 0,0-1 0 0 0,0 1 1 0 0,-1 0-1 0 0,1-1 1 0 0,0 1-1 0 0,-2 0-83 0 0,-10 7 329 0 0,0-1 0 0 0,-1 0-1 0 0,0-1 1 0 0,-1 0 0 0 0,0-1 0 0 0,-1 0-1 0 0,-7 1-328 0 0,20-6 113 0 0,-12 4 237 0 0,14-5-329 0 0,1 0 1 0 0,-1 0 0 0 0,1 0-1 0 0,-1 0 1 0 0,1 0 0 0 0,-1 0-1 0 0,0 0 1 0 0,1 0 0 0 0,-1 0-1 0 0,1 0 1 0 0,-1 0-1 0 0,1 0 1 0 0,-1 0 0 0 0,1 0-1 0 0,-1 0 1 0 0,1 0 0 0 0,-1 0-1 0 0,1-1 1 0 0,0 1 0 0 0,-1 0-1 0 0,1 0 1 0 0,-1 0 0 0 0,1-1-1 0 0,-1 1 1 0 0,1 0 0 0 0,-1-1-22 0 0,1 1 9 0 0,0 0 1 0 0,0 0 0 0 0,0 0 0 0 0,-1 0 0 0 0,1 0-1 0 0,0-1 1 0 0,0 1 0 0 0,-1 0 0 0 0,1 0 0 0 0,0 0-1 0 0,0 0 1 0 0,-1 0 0 0 0,1 0 0 0 0,0 0 0 0 0,0 0-1 0 0,-1 0 1 0 0,1 0 0 0 0,0 0 0 0 0,0 0 0 0 0,-1 0-1 0 0,1 0 1 0 0,0 0 0 0 0,-1 0 0 0 0,1 0 0 0 0,0 0-1 0 0,0 0 1 0 0,-1 0 0 0 0,1 0 0 0 0,0 0 0 0 0,0 1-1 0 0,-1-1 1 0 0,1 0 0 0 0,0 0 0 0 0,0 0 0 0 0,0 0-1 0 0,-1 0-9 0 0,1 0-21 0 0,0 0 0 0 0,1 0-1 0 0,-1 0 1 0 0,0 0-1 0 0,0 0 1 0 0,0 0 0 0 0,0 0-1 0 0,0-1 1 0 0,0 1-1 0 0,0 0 1 0 0,0 0 0 0 0,0 0-1 0 0,0 0 1 0 0,0 0-1 0 0,0 0 1 0 0,0-1 0 0 0,0 1-1 0 0,0 0 1 0 0,0 0-1 0 0,0 0 1 0 0,0 0 0 0 0,0 0-1 0 0,0 0 1 0 0,-1-1-1 0 0,1 1 1 0 0,0 0 0 0 0,0 0-1 0 0,0 0 1 0 0,0 0-1 0 0,0 0 1 0 0,0 0-1 0 0,0 0 1 0 0,-1 0 0 0 0,1 0-1 0 0,0-1 1 0 0,0 1-1 0 0,0 0 1 0 0,0 0 0 0 0,0 0-1 0 0,-1 0 1 0 0,1 0-1 0 0,0 0 1 0 0,0 0 0 0 0,0 0-1 0 0,0 0 1 0 0,-1 0-1 0 0,1 0 1 0 0,0 0 0 0 0,0 0-1 0 0,0 0 1 0 0,0 0-1 0 0,-1 0 1 0 0,1 0 0 0 0,0 0-1 0 0,0 0 1 0 0,0 0-1 0 0,0 0 1 0 0,0 0 0 0 0,-1 0-1 0 0,1 0 1 0 0,0 0-1 0 0,0 0 1 0 0,0 1 0 0 0,0-1-1 0 0,0 0 1 0 0,-1 0-1 0 0,1 0 1 0 0,0 0 21 0 0,0 0-8089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4312 0 0,'1'0'16'0'0,"-1"0"1"0"0,1 0-1 0 0,-1 0 0 0 0,1 0 1 0 0,-1 0-1 0 0,1 0 0 0 0,-1 0 1 0 0,1 0-1 0 0,-1 0 0 0 0,1 1 1 0 0,-1-1-1 0 0,1 0 0 0 0,-1 0 1 0 0,1 0-1 0 0,-1 0 0 0 0,0 1 1 0 0,1-1-1 0 0,-1 0 0 0 0,1 0 1 0 0,-1 1-1 0 0,0-1 0 0 0,1 0 1 0 0,-1 0-1 0 0,0 1 0 0 0,1-1 1 0 0,-1 0-1 0 0,0 1 0 0 0,0-1 1 0 0,0 0-1 0 0,1 1 0 0 0,-1-1 1 0 0,0 0-1 0 0,0 1 0 0 0,0-1 1 0 0,0 1-1 0 0,0-1 0 0 0,0 0-16 0 0,0 1 16 0 0,0-1-1 0 0,0 0 1 0 0,0 1-1 0 0,0-1 1 0 0,1 0-1 0 0,-1 1 0 0 0,0-1 1 0 0,0 0-1 0 0,0 1 1 0 0,0-1-1 0 0,1 0 1 0 0,-1 1-1 0 0,0-1 1 0 0,0 0-1 0 0,1 0 0 0 0,-1 1 1 0 0,0-1-1 0 0,1 0 1 0 0,-1 0-1 0 0,0 1 1 0 0,1-1-1 0 0,-1 0 1 0 0,0 0-1 0 0,1 0 1 0 0,-1 1-1 0 0,1-1 0 0 0,-1 0 1 0 0,1 0-1 0 0,-1 0 1 0 0,0 0-1 0 0,1 0 1 0 0,-1 0-1 0 0,1 0 1 0 0,-1 0-1 0 0,1 0 0 0 0,-1 0 1 0 0,1 0-16 0 0,16-2 316 0 0,-16 2-283 0 0,0-1 0 0 0,0 1 1 0 0,0 0-1 0 0,0 0 0 0 0,0-1 0 0 0,0 1 1 0 0,0 0-1 0 0,0 0 0 0 0,1 0 1 0 0,-1 0-1 0 0,0 0 0 0 0,0 0 0 0 0,0 0 1 0 0,0 1-1 0 0,0-1 0 0 0,0 0 1 0 0,0 0-1 0 0,0 1 0 0 0,0-1 0 0 0,0 0 1 0 0,0 1-1 0 0,0-1 0 0 0,0 1 0 0 0,0-1-33 0 0,2 1 72 0 0,0-1-1 0 0,0 1 0 0 0,0-1 0 0 0,0 1 0 0 0,1-1 0 0 0,-1 0 0 0 0,0 0 0 0 0,0 0 0 0 0,1 0 0 0 0,-1-1 0 0 0,0 1 0 0 0,1-1-71 0 0,15 0 631 0 0,104 1 2851 0 0,-123 0-3345 0 0,0 0-57 0 0,0 0-9 0 0,0 0 1 0 0,0 0 4 0 0,0 0 17 0 0,0 0 8 0 0,0 0-3 0 0,0 0-9 0 0,0 0-25 0 0,0 0-1 0 0,0 0 1 0 0,0 0-4 0 0,0 0-15 0 0,0 0 0 0 0,0 0-2 0 0,0 0 1 0 0,0 0-7 0 0,0 0 9 0 0,0 0 0 0 0,0 0-10 0 0,0 0-20 0 0,0 0 4 0 0,0 0-2 0 0,0 0-4 0 0,0 0-2 0 0,0 0 10 0 0,0 0 0 0 0,0 0-2 0 0,0 0 8 0 0,0 0-1 0 0,0 0 4 0 0,0 0 1 0 0,0 0 1 0 0,0 0 4 0 0,0 0-2 0 0,0 0 2 0 0,0 0-2 0 0,0 0 2 0 0,1 9 32 0 0,-1 1-1 0 0,-1-1 0 0 0,0 0 1 0 0,0 0-1 0 0,-1 0 0 0 0,-1 0 1 0 0,0 0-1 0 0,-4 7-68 0 0,2-3 33 0 0,5-12-25 0 0,0 1-1 0 0,-1 0 1 0 0,0-1-1 0 0,1 1 1 0 0,-1 0 0 0 0,0-1-1 0 0,0 1 1 0 0,0-1 0 0 0,0 1-1 0 0,-1 0-7 0 0,1-1 6 0 0,1 0 1 0 0,-1-1-1 0 0,1 1 0 0 0,-1 0 1 0 0,1 0-1 0 0,-1 0 0 0 0,1 0 0 0 0,-1-1 1 0 0,1 1-1 0 0,0 0 0 0 0,0 1-6 0 0,0-1 6 0 0,-1 0 0 0 0,1 0 0 0 0,0-1-1 0 0,0 1 1 0 0,-1 0 0 0 0,1 0 0 0 0,-1 0 0 0 0,1 0 0 0 0,-1-1 0 0 0,1 1-1 0 0,-1 0 1 0 0,0 0 0 0 0,1-1 0 0 0,-2 1-6 0 0,-1 7 40 0 0,3-5-4 0 0,0-4 33 0 0,0 0-62 0 0,0 1-14 0 0,0 0-6 0 0,0-1-1795 0 0,0 1-7193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4120 0 0,'0'0'441'0'0,"0"0"6"0"0,0 14 1106 0 0,0 133-692 0 0,0-143-782 0 0,1 0 0 0 0,-1 0 1 0 0,2 0-1 0 0,-1 0 0 0 0,1 1-79 0 0,0-1 118 0 0,-1 0 0 0 0,0 0 0 0 0,0 0 1 0 0,0 0-1 0 0,-1 2-118 0 0,0-6 14 0 0,0 0 0 0 0,0 1 0 0 0,0-1 1 0 0,0 1-1 0 0,1-1 0 0 0,-1 1 0 0 0,0-1 0 0 0,0 0 0 0 0,0 1 0 0 0,1-1 0 0 0,-1 1 0 0 0,0-1 1 0 0,0 0-1 0 0,1 1 0 0 0,-1-1 0 0 0,0 0 0 0 0,1 1 0 0 0,-1-1 0 0 0,1 0 0 0 0,-1 0 1 0 0,1 1-15 0 0,-1-1 36 0 0,1 0 1 0 0,-1 1 0 0 0,0-1 0 0 0,1 0 0 0 0,-1 1 0 0 0,1-1 0 0 0,-1 0-1 0 0,0 1 1 0 0,0-1 0 0 0,1 0 0 0 0,-1 1 0 0 0,0-1 0 0 0,0 1 0 0 0,1-1 0 0 0,-1 0-1 0 0,0 1 1 0 0,0-1 0 0 0,0 1 0 0 0,0-1 0 0 0,0 1 0 0 0,0-1-37 0 0,0 0 25 0 0,0 0 0 0 0,0 0 0 0 0,0 1 1 0 0,0-1-1 0 0,0 0 0 0 0,0 0 0 0 0,0 0 0 0 0,-1 0 1 0 0,1 1-1 0 0,0-1 0 0 0,0 0 0 0 0,0 0 1 0 0,0 0-1 0 0,0 0 0 0 0,0 0 0 0 0,1 1 0 0 0,-1-1 1 0 0,0 0-1 0 0,0 0 0 0 0,0 0 0 0 0,0 0 1 0 0,0 1-1 0 0,0-1 0 0 0,0 0 0 0 0,0 0 0 0 0,0 0 1 0 0,1 0-1 0 0,-1 0 0 0 0,0 0 0 0 0,0 1 1 0 0,0-1-1 0 0,0 0 0 0 0,0 0 0 0 0,1 0 0 0 0,-1 0 1 0 0,0 0-1 0 0,0 0 0 0 0,0 0 0 0 0,1 0 1 0 0,-1 0-1 0 0,0 0 0 0 0,0 0 0 0 0,0 0 0 0 0,1 0 1 0 0,-1 1-1 0 0,0-1 0 0 0,0 0 0 0 0,0 0 1 0 0,1 0-1 0 0,-1 0 0 0 0,0-1 0 0 0,0 1 0 0 0,1 0 1 0 0,-1 0-1 0 0,0 0-25 0 0,8 1 422 0 0,-7 8 252 0 0,-2-7-295 0 0,1-8 16 0 0,-3-53 132 0 0,2 24-414 0 0,0 2 215 0 0,4-17-328 0 0,-3 46 13 0 0,1 1 0 0 0,0 0-1 0 0,0 0 1 0 0,1-1 0 0 0,-1 1 0 0 0,1 0 0 0 0,2-2-13 0 0,6-15 63 0 0,-8 14-26 0 0,1 1-1 0 0,-1-1 1 0 0,1 0-1 0 0,3-2-36 0 0,8-17 60 0 0,-7 15-43 0 0,-6 10-15 0 0,0-1 0 0 0,-1 1 0 0 0,1-1 0 0 0,0 0 1 0 0,-1 1-1 0 0,1-1 0 0 0,-1 1 0 0 0,0-1 0 0 0,1 0 0 0 0,-1 0 0 0 0,0 1 0 0 0,1-1 0 0 0,-1 0 0 0 0,0 1 0 0 0,0-1 0 0 0,0 0 0 0 0,0 1 0 0 0,0-1-2 0 0,0 0-6 0 0,0 0 0 0 0,0 1 0 0 0,0-1 0 0 0,0 1 0 0 0,0-1 0 0 0,0 0-1 0 0,0 1 1 0 0,1-1 0 0 0,-1 1 0 0 0,0-1 0 0 0,0 1 0 0 0,1-1 0 0 0,-1 1 0 0 0,0-1-1 0 0,1 0 1 0 0,-1 1 0 0 0,1 0 0 0 0,-1-1 0 0 0,1 1 0 0 0,-1-1 0 0 0,1 1 0 0 0,-1-1 0 0 0,1 1-1 0 0,0 0 7 0 0,0-1-5 0 0,0 1-1 0 0,0 0 0 0 0,1 0 0 0 0,-1-1 0 0 0,0 1 0 0 0,0 0 0 0 0,1 0 0 0 0,-1 0 1 0 0,0 0-1 0 0,0 0 0 0 0,0 0 0 0 0,1 1 0 0 0,-1-1 0 0 0,0 0 0 0 0,0 0 0 0 0,0 1 1 0 0,1-1 5 0 0,6 3-26 0 0,1-1 0 0 0,-1 2 0 0 0,0-1 0 0 0,1 2 26 0 0,0-3-16 0 0,-9-2 15 0 0,1 1 1 0 0,-1-1-1 0 0,0 0 0 0 0,1 0 1 0 0,-1 0-1 0 0,1 0 1 0 0,-1 0-1 0 0,0 1 1 0 0,1-1-1 0 0,-1 0 1 0 0,0 0-1 0 0,1 0 1 0 0,-1 1-1 0 0,0-1 0 0 0,1 0 1 0 0,-1 0-1 0 0,0 1 1 0 0,0-1-1 0 0,0 0 1 0 0,1 0-1 0 0,-1 1 1 0 0,0-1-1 0 0,0 0 0 0 0,0 1 1 0 0,0-1-1 0 0,0 0 1 0 0,1 1-1 0 0,-1-1 1 0 0,0 0-1 0 0,0 1 1 0 0,0-1-1 0 0,0 0 1 0 0,0 0-1 0 0,0 1 0 0 0,-1-1 1 0 0,1 0-1 0 0,0 1 1 0 0,0-1-1 0 0,0 0 1 0 0,0 17-10 0 0,1-12 4 0 0,-1 1-1 0 0,0-1 1 0 0,0 0-1 0 0,0 1 1 0 0,-1-1-1 0 0,-1 0 1 0 0,1 1 0 0 0,-1-1-1 0 0,0 0 1 0 0,-2 3 6 0 0,-14 11-17 0 0,7-9 10 0 0,7-5 6 0 0,3-5 0 0 0,1 1 1 0 0,-1 0-1 0 0,0 0 0 0 0,0-1 1 0 0,1 1-1 0 0,-1 0 1 0 0,0-1-1 0 0,0 1 1 0 0,0-1-1 0 0,0 1 1 0 0,0 0-1 0 0,0-1 1 0 0,0 0-1 0 0,0 1 1 0 0,0-1-1 0 0,-1 1 1 0 0,-7 2-2 0 0,5-2 0 0 0,0 1 0 0 0,0-1 0 0 0,-1 0 0 0 0,1 0 0 0 0,0 0 0 0 0,-1 0 0 0 0,1-1 0 0 0,0 1 0 0 0,-1-1 0 0 0,-2 0 2 0 0,-4 1 21 0 0,9-1-11 0 0,0 0 0 0 0,0 0-1 0 0,-1 1 1 0 0,1-1 0 0 0,0 0-1 0 0,0-1 1 0 0,-1 1 0 0 0,1 0-1 0 0,0 0 1 0 0,0-1 0 0 0,-1 1-1 0 0,1-1 1 0 0,0 1 0 0 0,0-1-1 0 0,-1 0-9 0 0,3 1 10 0 0,-6-5-1714 0 0,6 4-6928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4416 0 0,'0'0'427'0'0,"0"0"10"0"0,4 3 3 0 0,-2-1-358 0 0,1 0 14 0 0,-1 1-1 0 0,1-1 1 0 0,-1 1-1 0 0,1-1 1 0 0,-1 1-1 0 0,0 0 1 0 0,-1 0-1 0 0,2 2-95 0 0,-3-4 88 0 0,1-1 0 0 0,-1 1-1 0 0,1 0 1 0 0,-1-1 0 0 0,1 1-1 0 0,-1-1 1 0 0,1 1 0 0 0,-1 0-1 0 0,1-1 1 0 0,0 1 0 0 0,-1-1-1 0 0,1 1 1 0 0,0-1 0 0 0,0 1-88 0 0,0-1 47 0 0,0 1 0 0 0,0-1 0 0 0,-1 1 0 0 0,1-1 0 0 0,0 1 0 0 0,0 0 0 0 0,-1-1 0 0 0,1 1 1 0 0,0 0-1 0 0,-1-1 0 0 0,1 1 0 0 0,-1 0 0 0 0,1 0 0 0 0,-1 0-47 0 0,6 17 226 0 0,0 0 0 0 0,-2 0 0 0 0,-1 1 0 0 0,-2-1-1 0 0,0 5-225 0 0,9 34 706 0 0,-10-56-671 0 0,0 1 1 0 0,0-1 0 0 0,1 1 0 0 0,-1-1-1 0 0,1 1 1 0 0,0-1 0 0 0,-1 0-1 0 0,1 1 1 0 0,1 0-36 0 0,-1-1 24 0 0,0 1 0 0 0,0-1 0 0 0,-1 1 0 0 0,1-1 0 0 0,0 1 0 0 0,-1-1 0 0 0,1 1 0 0 0,-1-1 0 0 0,0 2-24 0 0,0-2 31 0 0,0-1 0 0 0,0 1 0 0 0,0-1-1 0 0,0 1 1 0 0,0-1 0 0 0,0 1 0 0 0,0-1 0 0 0,0 1 0 0 0,0-1 0 0 0,0 1-1 0 0,0-1 1 0 0,1 0 0 0 0,-1 1 0 0 0,0-1 0 0 0,0 1 0 0 0,1-1 0 0 0,-1 1-1 0 0,1-1 1 0 0,-1 1 0 0 0,0-1 0 0 0,1 0 0 0 0,-1 1 0 0 0,1-1 0 0 0,-1 0-1 0 0,1 1 1 0 0,-1-1 0 0 0,1 0 0 0 0,-1 1-31 0 0,1 0 89 0 0,0 0 0 0 0,-1 0 0 0 0,1 0 1 0 0,-1 0-1 0 0,0 0 0 0 0,0 0 0 0 0,1 0 0 0 0,-1 0 0 0 0,0 0 1 0 0,0 0-1 0 0,0 0 0 0 0,-1 0 0 0 0,1 1 0 0 0,0-1-89 0 0,0 2 168 0 0,0-3-75 0 0,0 0-1 0 0,-1-14 483 0 0,-4-24-172 0 0,1 0-1 0 0,4-32-402 0 0,0 41 32 0 0,5 8-3 0 0,-1 3-8 0 0,-4 13-15 0 0,0 1 1 0 0,1-1 0 0 0,0 1-1 0 0,-1-1 1 0 0,2 1 0 0 0,-1 0-1 0 0,1-1 1 0 0,2-3-7 0 0,0-2 3 0 0,-4 10-3 0 0,0-1 0 0 0,0 0 0 0 0,0 0 0 0 0,0 1 0 0 0,1-1 0 0 0,-1 0 0 0 0,0 0 0 0 0,1 1 0 0 0,-1-1 0 0 0,0 0 0 0 0,1 1 0 0 0,-1-1 0 0 0,1 0 0 0 0,0 1 0 0 0,-1-1 0 0 0,1 1 0 0 0,0-1 0 0 0,-1 1 0 0 0,1-1 0 0 0,9-8 0 0 0,-6 9 0 0 0,0 0 0 0 0,0 0 0 0 0,0-1 0 0 0,0 2 0 0 0,0-1 0 0 0,2 0 0 0 0,-6 0 0 0 0,3 1 0 0 0,0-1 0 0 0,-1 1 1 0 0,1-1-1 0 0,-1 1 1 0 0,0 0-1 0 0,1-1 0 0 0,0 2 0 0 0,14 3 4 0 0,-10-3 0 0 0,0 1 0 0 0,-1-1 1 0 0,1 1-1 0 0,-1 0 0 0 0,0 0 0 0 0,0 1 0 0 0,-1-1 0 0 0,1 1 0 0 0,0 1-4 0 0,8 4 5 0 0,-13-8-6 0 0,0 0 1 0 0,0 0 0 0 0,0 0 0 0 0,0 0 0 0 0,0 1 0 0 0,0-1-1 0 0,0 0 1 0 0,-1 0 0 0 0,1 0 0 0 0,-1 1 0 0 0,1-1 0 0 0,-1 0-1 0 0,0 0 1 0 0,1 1 0 0 0,-1-1 0 0 0,0 0 0 0 0,0 1 0 0 0,0-1 0 0 0,0 0-1 0 0,-1 1 1 0 0,1 0 0 0 0,-2 5-1 0 0,0-1-1 0 0,-1 1 1 0 0,-2 4 1 0 0,2-4 0 0 0,2-5-2 0 0,0-1 1 0 0,-1 1-1 0 0,1 0 1 0 0,-1-1 0 0 0,0 1-1 0 0,0 0 1 0 0,1-1 0 0 0,-1 0-1 0 0,0 1 1 0 0,-1-1-1 0 0,1 0 1 0 0,0 0 0 0 0,0 0-1 0 0,-1 0 1 0 0,1 0 0 0 0,-1 0 1 0 0,-3 1-3 0 0,0 0 0 0 0,0 0 0 0 0,0-1 0 0 0,0 1 0 0 0,0-1 0 0 0,-4 0 3 0 0,-13-1 23 0 0,20-1-20 0 0,0 1 1 0 0,0 0 0 0 0,-1 0 0 0 0,1 0 0 0 0,0 0 0 0 0,-1 0-1 0 0,1 0 1 0 0,0 1 0 0 0,0-1 0 0 0,-1 1 0 0 0,-2 1-4 0 0,1 0 1 0 0,-1 0 1 0 0,0-1-1 0 0,0 1 1 0 0,0-1-1 0 0,-5 1-1 0 0,-16 4-34 0 0,8-2-1880 0 0,18-4-7330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4312 0 0,'1'0'158'0'0,"1"0"1"0"0,0 0-1 0 0,0 0 0 0 0,-1 1 1 0 0,1-1-1 0 0,0 0 0 0 0,-1 1 1 0 0,1-1-1 0 0,0 1 1 0 0,1 0-159 0 0,6 2 692 0 0,2-1-323 0 0,1 0 1 0 0,-1 0-1 0 0,6-1-369 0 0,13 1 245 0 0,20-1-245 0 0,-35-1 39 0 0,-11 0-4 0 0,0 0 1 0 0,1-1-1 0 0,-1 2 1 0 0,0-1-1 0 0,1 0 1 0 0,-1 1-1 0 0,0-1 1 0 0,2 2-36 0 0,-3-2 25 0 0,1 1 0 0 0,-1-1 1 0 0,0 1-1 0 0,0-1 0 0 0,1 0 1 0 0,-1 0-1 0 0,0 0 0 0 0,1 0 1 0 0,-1-1-1 0 0,1 1-25 0 0,0-1 23 0 0,0 1 0 0 0,0 0 1 0 0,0 0-1 0 0,0 0 0 0 0,0 0 0 0 0,1 0 1 0 0,2 1-24 0 0,10 1 33 0 0,0 0 0 0 0,1-1 0 0 0,-1-1 0 0 0,0 0 0 0 0,1-1 1 0 0,-1 0-1 0 0,7-2-33 0 0,48-2 126 0 0,-26 1-27 0 0,-27 1 88 0 0,-15 3-141 0 0,-1-1 0 0 0,1 1 0 0 0,-1 0-1 0 0,1 0 1 0 0,-1 1 0 0 0,0-1 0 0 0,2 1-46 0 0,-1-1 43 0 0,-1 1 1 0 0,0-1-1 0 0,0 0 0 0 0,0 0 0 0 0,1 0 0 0 0,-1 0 0 0 0,0 0 0 0 0,3-1-43 0 0,1 0 109 0 0,0-1 0 0 0,0 1 1 0 0,0 1-1 0 0,1-1 0 0 0,-1 1 0 0 0,0 0 0 0 0,0 0 0 0 0,0 0 0 0 0,1 1 0 0 0,3 0-109 0 0,-7 0 83 0 0,0-1-1 0 0,0 1 1 0 0,1-1 0 0 0,-1 0-1 0 0,0 0 1 0 0,0 0-1 0 0,1 0 1 0 0,2-1-83 0 0,-3 1 58 0 0,-1-1-1 0 0,1 1 1 0 0,0 0-1 0 0,0 0 1 0 0,-1 0 0 0 0,1 0-1 0 0,0 1 1 0 0,0-1-1 0 0,-1 1 1 0 0,1 0 0 0 0,0 0-58 0 0,-2-1 25 0 0,0 0 1 0 0,0 1-1 0 0,0-1 1 0 0,0 0-1 0 0,0 0 1 0 0,0 0-1 0 0,0 0 1 0 0,0 0-1 0 0,0 0 1 0 0,0 0-1 0 0,0 0 1 0 0,0-1-1 0 0,0 1 1 0 0,0-1-1 0 0,0 1 1 0 0,0-1-1 0 0,0 0-25 0 0,0 1 10 0 0,1-1-1 0 0,-1 0 1 0 0,1 1-1 0 0,-1-1 1 0 0,1 1-1 0 0,-1 0 1 0 0,1-1-1 0 0,-1 1 1 0 0,1 0-1 0 0,0 0 1 0 0,-1 0-1 0 0,1 0 1 0 0,0 1-10 0 0,0-1 0 0 0,0 1 1 0 0,1-1-1 0 0,-1 0 0 0 0,0 0 1 0 0,0 0-1 0 0,0 0 0 0 0,1 0 1 0 0,0-1-1 0 0,23 0 0 0 0,-22 2 0 0 0,1-1 0 0 0,0 0 0 0 0,-1-1 0 0 0,1 1 0 0 0,0-1 0 0 0,-1 1 0 0 0,1-1 0 0 0,-1-1 0 0 0,1 1 0 0 0,4-2 0 0 0,-9 3 0 0 0,-1-1 0 0 0,1 1 0 0 0,0 0 1 0 0,-1 0-1 0 0,1 0 0 0 0,0 0 0 0 0,0-1 1 0 0,-1 1-1 0 0,1 0 0 0 0,0 0 0 0 0,0 0 0 0 0,-1 0 1 0 0,1 0-1 0 0,0 1 0 0 0,0-1 0 0 0,-1 0 1 0 0,1 0 0 0 0,-1 0 0 0 0,0 0-1 0 0,0 0 1 0 0,1 1 0 0 0,-1-1 0 0 0,0 0 0 0 0,0 0-1 0 0,1 0 1 0 0,-1 1 0 0 0,0-1 0 0 0,0 0 0 0 0,0 0-1 0 0,0 1 1 0 0,1-1 0 0 0,-1 0 0 0 0,0 0 0 0 0,0 1-1 0 0,0-1 1 0 0,0 0 0 0 0,0 0 0 0 0,0 1 0 0 0,0-1 0 0 0,0 0-1 0 0,0 0 1 0 0,0 1 0 0 0,0-1-1 0 0,0 0 15 0 0,0 0 2 0 0,0 0 3 0 0,0 0-9 0 0,0 0-3 0 0,17 2-1584 0 0,-17-1-6616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0,'0'0'409'0'0,"0"0"6"0"0,0 0 1 0 0,0 0-64 0 0,0 0-258 0 0,0 3-11 0 0,0 5-67 0 0,0-6-11 0 0,0-2-3 0 0,0 1-1 0 0,0-1 1 0 0,0 0 0 0 0,0 1 0 0 0,0-1-1 0 0,0 1 1 0 0,0-1 0 0 0,0 0-1 0 0,0 1 1 0 0,0-1 0 0 0,0 1 0 0 0,0-1-1 0 0,0 0 1 0 0,1 1 0 0 0,-1-1-1 0 0,0 0 1 0 0,0 1 0 0 0,1-1 0 0 0,-1 1-1 0 0,0-1 1 0 0,1 0 0 0 0,-1 0-1 0 0,0 1 1 0 0,1-1 0 0 0,-1 0 0 0 0,0 1-1 0 0,1-1 1 0 0,-1 0 0 0 0,1 0-2 0 0,0 1 0 0 0,-1-1 0 0 0,1 0 0 0 0,-1 1 0 0 0,1-1 0 0 0,-1 0 0 0 0,0 1 0 0 0,1-1 0 0 0,-1 0 0 0 0,0 1 0 0 0,1-1 0 0 0,-1 1 0 0 0,0-1 0 0 0,0 1 0 0 0,1-1 0 0 0,-1 0 0 0 0,0 1 0 0 0,0-1 0 0 0,0 1 0 0 0,0-1 0 0 0,0 1 0 0 0,0 0 0 0 0,1-1 0 0 0,-1 1 0 0 0,0 0 0 0 0,0-1 0 0 0,0 1 0 0 0,1-1 0 0 0,-1 1 0 0 0,1 0 0 0 0,-1-1 0 0 0,0 1 0 0 0,1-1 0 0 0,0 1 0 0 0,-1-1 0 0 0,1 1 0 0 0,0 0 0 0 0,-1-1 0 0 0,1 0 0 0 0,-1 1 0 0 0,0-1 1 0 0,1 1-1 0 0,-1-1 0 0 0,1 1 0 0 0,-1-1 0 0 0,0 1 1 0 0,0-1-1 0 0,1 1 0 0 0,-1-1 0 0 0,0 1 1 0 0,0-1-1 0 0,0 1 0 0 0,0-1 0 0 0,0 1 0 0 0,0 0 0 0 0,0-1 1 0 0,0 1 0 0 0,1 0-1 0 0,-1-1 1 0 0,0 1 0 0 0,0-1-1 0 0,0 1 1 0 0,0-1 0 0 0,1 1-1 0 0,-1-1 1 0 0,0 1 0 0 0,1-1-1 0 0,-1 1 1 0 0,0-1 0 0 0,1 1-1 0 0,-1-1 1 0 0,1 1-1 0 0,-1-1 1 0 0,1 1 0 0 0,-1-1-1 0 0,4 2 36 0 0,-1 0-1 0 0,0 0 1 0 0,0 1 0 0 0,0-1 0 0 0,2 3-36 0 0,14 11 389 0 0,95 56 147 0 0,-55-32 37 0 0,-49-33-238 0 0,-9-7-329 0 0,-1 1 1 0 0,0-1-1 0 0,0 0 0 0 0,0 0 1 0 0,1 0-1 0 0,-1 0 1 0 0,0 0-1 0 0,0 1 0 0 0,0-1 1 0 0,0 0-1 0 0,0 0 0 0 0,0 0 1 0 0,0 1-1 0 0,1-1 0 0 0,-1 0 1 0 0,0 0-1 0 0,0 0 1 0 0,0 1-1 0 0,0-1 0 0 0,0 0 1 0 0,0 0-1 0 0,0 0 0 0 0,0 0 1 0 0,0 1-1 0 0,0-1 1 0 0,-1 0-1 0 0,1 0 0 0 0,0 0 1 0 0,0 1-1 0 0,0-1 0 0 0,0 0 1 0 0,0 0-1 0 0,0 0 0 0 0,-1 0 1 0 0,1 1-1 0 0,0-1 1 0 0,0 0-1 0 0,0 0 0 0 0,0 0 1 0 0,-1 0-1 0 0,1 0-6 0 0,-1 1 8 0 0,0 0 0 0 0,0 0 0 0 0,-1 0 1 0 0,1 0-1 0 0,1 1 0 0 0,-1-1 0 0 0,0 0 0 0 0,0 0 0 0 0,1 0 1 0 0,-1 0-1 0 0,0 1 0 0 0,1-1 0 0 0,0 0 0 0 0,-1 1 0 0 0,1-1 1 0 0,0 1-9 0 0,0-1 21 0 0,-1 1 1 0 0,1 0 0 0 0,-1 0-1 0 0,0 0 1 0 0,0 0 0 0 0,0 0-1 0 0,0-1 1 0 0,-1 3-22 0 0,-16 12 213 0 0,-16 12-213 0 0,24-21 5 0 0,6-4 18 0 0,1-1 0 0 0,-1 1 0 0 0,1 0 0 0 0,0 0 0 0 0,-2 3-23 0 0,3-4 30 0 0,0 1 0 0 0,-1-1-1 0 0,1 1 1 0 0,-1-1 0 0 0,0 0-1 0 0,0 0 1 0 0,0 0 0 0 0,0 0-1 0 0,0 0 1 0 0,0 0 0 0 0,-1 0-1 0 0,-2 0-29 0 0,-6 7 500 0 0,9-7-423 0 0,1-1-1 0 0,-1 0 0 0 0,1 1 0 0 0,0-1 0 0 0,0 1 1 0 0,0-1-1 0 0,0 1 0 0 0,0 0 0 0 0,1-1 0 0 0,-1 1 1 0 0,0 0-77 0 0,-9 9-1564 0 0,10-10-6461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87 105 3408 0 0,'5'-15'601'0'0,"-1"-9"1702"0"0,-4 22-2051 0 0,0-1 0 0 0,-1 0 0 0 0,1 0 0 0 0,-1 0-1 0 0,0 0 1 0 0,1 1 0 0 0,-2-1 0 0 0,1 0 0 0 0,0 0 0 0 0,-1 1 0 0 0,1-1-1 0 0,-2 0-251 0 0,-8-17 778 0 0,11 19-750 0 0,-1 1 0 0 0,1-1 0 0 0,-1 0 0 0 0,1 1 0 0 0,-1-1 0 0 0,1 1 0 0 0,-1-1 0 0 0,0 1 0 0 0,1-1 0 0 0,-1 1 0 0 0,0 0 0 0 0,1-1 0 0 0,-1 1 0 0 0,0-1 0 0 0,0 1 0 0 0,0 0 0 0 0,1 0 0 0 0,-1-1 0 0 0,0 1 0 0 0,0 0 0 0 0,0 0 0 0 0,0 0 0 0 0,0 0 0 0 0,0 0 0 0 0,0 0 0 0 0,1 0 0 0 0,-1 0 0 0 0,-1 0-28 0 0,0 1 62 0 0,1 0 0 0 0,-1 0 0 0 0,1 1 0 0 0,0-1 0 0 0,0 1 0 0 0,-1-1 0 0 0,1 0 0 0 0,0 1 1 0 0,1 0-1 0 0,-2 1-62 0 0,0 0 43 0 0,-6 9 155 0 0,1 1 1 0 0,1-1 0 0 0,-1 4-199 0 0,5-11 74 0 0,1 1 1 0 0,0 0-1 0 0,0-1 0 0 0,0 1 0 0 0,1 0 1 0 0,0-1-1 0 0,1 1 0 0 0,1 4-74 0 0,-2-8 16 0 0,0 0 0 0 0,0 0-1 0 0,0-1 1 0 0,1 1 0 0 0,0 0-1 0 0,-1 0 1 0 0,1 0 0 0 0,0 0 0 0 0,0-1-1 0 0,0 1 1 0 0,1 0 0 0 0,-1 0-1 0 0,0-1 1 0 0,1 1 0 0 0,0-1-1 0 0,-1 1 1 0 0,1-1 0 0 0,0 0-1 0 0,0 1 1 0 0,0-1 0 0 0,0 0-1 0 0,0 0 1 0 0,1 0 0 0 0,-1 0 0 0 0,0 0-1 0 0,1 0-15 0 0,6 2 77 0 0,-2-1-47 0 0,4-7-49 0 0,-4 0-27 0 0,0 0 0 0 0,0 1 0 0 0,-1-1 0 0 0,0-1 0 0 0,-1 1 46 0 0,-2 2 1 0 0,-1 1-1 0 0,0-1 1 0 0,-1 0-1 0 0,1 1 1 0 0,-1-1-1 0 0,1 0 1 0 0,-1 0-1 0 0,0 0 1 0 0,-1 0-1 0 0,1 0 1 0 0,-1 0-1 0 0,1-2 0 0 0,-1-19 592 0 0,0 23-557 0 0,0 1 8 0 0,0 0 18 0 0,0 0 10 0 0,-1 0-64 0 0,1 0 0 0 0,0 1 0 0 0,-1-1 0 0 0,1 0 0 0 0,0 0 0 0 0,-1 0 1 0 0,1 0-1 0 0,0 0 0 0 0,0 0 0 0 0,-1 0 0 0 0,1 1 0 0 0,0-1 0 0 0,0 0 0 0 0,-1 0 1 0 0,1 0-1 0 0,0 0 0 0 0,0 1 0 0 0,0-1 0 0 0,-1 0 0 0 0,1 0 0 0 0,0 0 1 0 0,0 1-1 0 0,0-1 0 0 0,0 0 0 0 0,0 0 0 0 0,0 1 0 0 0,-1-1 0 0 0,1 0 1 0 0,0 0-1 0 0,0 1 0 0 0,0-1 0 0 0,0 0 0 0 0,0 0 0 0 0,0 1-7 0 0,1 11 59 0 0,-1-3-22 0 0,-7 26 12 0 0,1-8 41 0 0,-1 15-90 0 0,5-18 19 0 0,-2 26 66 0 0,-3 0-85 0 0,7-22 29 0 0,0-22-18 0 0,1 1-1 0 0,-1-1 1 0 0,-1 0 0 0 0,0 1-11 0 0,1 0 5 0 0,-1-1 1 0 0,2 0-1 0 0,-1 0 0 0 0,1 0 1 0 0,0 1-1 0 0,2 1-5 0 0,-1 4 11 0 0,0-8-6 0 0,0-1 1 0 0,0 1 0 0 0,0-1 0 0 0,1 1 0 0 0,-1-1 0 0 0,1 0-1 0 0,0 0 1 0 0,3 3-6 0 0,-5-6 1 0 0,1 0-1 0 0,-1 0 1 0 0,1 1-1 0 0,-1-1 1 0 0,0 0-1 0 0,1 0 1 0 0,-1 0-1 0 0,1 0 1 0 0,-1 0-1 0 0,1 0 0 0 0,-1 0 1 0 0,0 0-1 0 0,1-1 1 0 0,-1 1-1 0 0,0 0 1 0 0,1-1-1 0 0,-1 1 0 0 0,7-1 2 0 0,-1-1-2 0 0,0 1 0 0 0,0-1 0 0 0,0 0 0 0 0,0 0 0 0 0,0-1 0 0 0,-1 1 0 0 0,5-3 0 0 0,8-3 1 0 0,-9 4 1 0 0,0 1 0 0 0,1 0 1 0 0,3 0-3 0 0,-5 0 1 0 0,4-3 118 0 0,-13 5-258 0 0,1 0 1 0 0,0 1-1 0 0,0-1 0 0 0,0 0 0 0 0,0 1 0 0 0,0-1 0 0 0,0 1 0 0 0,0-1 0 0 0,0 1 0 0 0,0 0 0 0 0,0-1 0 0 0,0 1 1 0 0,1 0-1 0 0,-1-1 139 0 0,0 1-9120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8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6928 0 0,'-11'0'253'0'0,"11"0"262"0"0,0 0-492 0 0,0 0 1 0 0,1 0-1 0 0,-1 0 0 0 0,0 0 1 0 0,0 0-1 0 0,0 0 0 0 0,1 0 1 0 0,-1 0-1 0 0,0 0 0 0 0,0 0 1 0 0,1 1-1 0 0,-1-1 0 0 0,0 0 1 0 0,0 0-1 0 0,0 0 1 0 0,1 0-1 0 0,-1 0 0 0 0,0 0 1 0 0,0 1-1 0 0,0-1 0 0 0,0 0 1 0 0,1 0-1 0 0,-1 0 0 0 0,0 0 1 0 0,0 1-1 0 0,0-1 0 0 0,0 0 1 0 0,0 0-1 0 0,0 0 0 0 0,0 1 1 0 0,0-1-1 0 0,1 0 1 0 0,-1 0-1 0 0,0 1 0 0 0,0-1 1 0 0,0 0-1 0 0,0 0 0 0 0,0 0 1 0 0,0 1-1 0 0,0-1 0 0 0,0 0 1 0 0,0 0-1 0 0,0 1 0 0 0,0-1 1 0 0,-1 0-1 0 0,1 0 0 0 0,0 0 1 0 0,0 1-1 0 0,0-1 0 0 0,0 0 1 0 0,0 0-1 0 0,0 0 1 0 0,0 1-1 0 0,-1-1 0 0 0,1 0 1 0 0,0 0-1 0 0,0 0 0 0 0,0 0 1 0 0,0 1-1 0 0,-1-1 0 0 0,1 0 1 0 0,0 0-24 0 0,9 18-32 0 0,-6-6-20 0 0,0-1 0 0 0,-1 1 0 0 0,-1-1 0 0 0,0 1 0 0 0,-1 0 52 0 0,2 10-28 0 0,0 28-17 0 0,0-23 11 0 0,0 0 1 0 0,2 5 33 0 0,10 62 349 0 0,-9-66 32 0 0,-2-12 135 0 0,0 0 1 0 0,-1 0 0 0 0,-1 11-517 0 0,-1-26 29 0 0,0 0 0 0 0,1 0 0 0 0,-1 1 1 0 0,0-1-1 0 0,1 0 0 0 0,-1 0 1 0 0,1 0-1 0 0,-1 0 0 0 0,1 0 0 0 0,0 0 1 0 0,-1 0-1 0 0,1 0 0 0 0,1 1-29 0 0,4 10 577 0 0,-6-11-438 0 0,0-1-11 0 0,0 0-2 0 0,0 0-1583 0 0,0 0-6316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73 4312 0 0,'1'0'137'0'0,"-1"0"1"0"0,0-1-1 0 0,0 1 0 0 0,1 0 1 0 0,-1-1-1 0 0,0 1 1 0 0,1 0-1 0 0,-1 0 0 0 0,0-1 1 0 0,1 1-1 0 0,-1 0 1 0 0,0 0-1 0 0,1-1 0 0 0,-1 1 1 0 0,1 0-1 0 0,-1 0 1 0 0,0 0-1 0 0,1 0 0 0 0,-1 0 1 0 0,1 0-1 0 0,-1-1 1 0 0,1 1-1 0 0,-1 0 0 0 0,1 0 1 0 0,-1 0-1 0 0,1 0 1 0 0,-1 0-1 0 0,1 0 0 0 0,-1 0 1 0 0,1 0-1 0 0,-1 1-137 0 0,3-1 197 0 0,-3 0 92 0 0,0 0-218 0 0,0 0-55 0 0,0 0 2 0 0,0 0 13 0 0,0 0 9 0 0,0 0 5 0 0,0 0-1 0 0,0 0 12 0 0,0 0 14 0 0,0 1-40 0 0,0 0 0 0 0,0 0 0 0 0,0 0 1 0 0,0 0-1 0 0,0 0 0 0 0,0 0 0 0 0,1 0 1 0 0,-1 0-1 0 0,0 0 0 0 0,1 0 0 0 0,-1-1 1 0 0,1 1-1 0 0,-1 0 0 0 0,1 0 0 0 0,0 0 1 0 0,0 0-1 0 0,0 0-30 0 0,0 0 15 0 0,1 0-1 0 0,-1-1 1 0 0,1 1 0 0 0,0 0-1 0 0,-1-1 1 0 0,1 1 0 0 0,0-1-1 0 0,-1 0 1 0 0,1 1 0 0 0,0-1 0 0 0,0 0-1 0 0,0 0 1 0 0,1 0-15 0 0,11 1 87 0 0,0-1 0 0 0,1 0 0 0 0,7-2-87 0 0,21 0 168 0 0,-34 2-104 0 0,0-1-1 0 0,1 1 0 0 0,6-3-63 0 0,-7 2 47 0 0,0 0-1 0 0,0 0 1 0 0,7 0-47 0 0,-2 1 62 0 0,0-1 0 0 0,0-1 0 0 0,10-1-62 0 0,32-4 190 0 0,73 3 234 0 0,-113 2-359 0 0,0 1-1 0 0,0-2 1 0 0,1 1-65 0 0,0-1 104 0 0,0 0 0 0 0,13 0-104 0 0,80-6 691 0 0,-71 4-566 0 0,-30 3-86 0 0,0 1-1 0 0,0 0 1 0 0,0 0-1 0 0,0 0 1 0 0,0 1-1 0 0,0 0 1 0 0,8 0-39 0 0,-10 1 39 0 0,-1-1 0 0 0,0 0 0 0 0,0 0 1 0 0,0 0-1 0 0,0-1 0 0 0,5 0-39 0 0,25-2 143 0 0,91 3 152 0 0,-66 0 36 0 0,-22-1 57 0 0,-35 1-375 0 0,0 0 1 0 0,0-1 0 0 0,0 0 0 0 0,0 1 0 0 0,0-1 0 0 0,0 0 0 0 0,-1-1 0 0 0,3 0-14 0 0,17-4 34 0 0,13 2-19 0 0,-31 3-9 0 0,0 0 0 0 0,0 0 0 0 0,0 1 0 0 0,1-1 0 0 0,-1 1 0 0 0,0 0 0 0 0,0 0 1 0 0,0 0-7 0 0,11 1 8 0 0,-16-1-1 0 0,0 0-5 0 0,0 0-19 0 0,0 0 0 0 0,0 0-1 0 0,0 0-1844 0 0,0 0-7362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4816 0 0,'0'0'11'0'0,"0"0"-1"0"0,0 0 1 0 0,0 0 0 0 0,-1 0 0 0 0,1 0-1 0 0,0 0 1 0 0,0 0 0 0 0,-1 0-1 0 0,1 0 1 0 0,0 0 0 0 0,0 0 0 0 0,0 0-1 0 0,-1 0 1 0 0,1 0 0 0 0,0 0 0 0 0,0 0-1 0 0,-1 0 1 0 0,1 0 0 0 0,0 1-1 0 0,0-1 1 0 0,0 0 0 0 0,0 0 0 0 0,-1 0-1 0 0,1 0 1 0 0,0 0 0 0 0,0 0 0 0 0,0 0-1 0 0,0 0 1 0 0,-1 1 0 0 0,1-1 0 0 0,0 0-1 0 0,0 0 1 0 0,0 0 0 0 0,0 0-1 0 0,0 0 1 0 0,0 1 0 0 0,0-1 0 0 0,-1 0-1 0 0,1 0 1 0 0,0 0 0 0 0,0 0 0 0 0,0 1-1 0 0,0-1-10 0 0,5 7 884 0 0,-1 0-325 0 0,-4 0-330 0 0,-1-6-206 0 0,1-1 1 0 0,0 1 0 0 0,0 0-1 0 0,-1-1 1 0 0,1 1 0 0 0,0-1 0 0 0,0 1-1 0 0,0 0 1 0 0,0-1 0 0 0,0 1-1 0 0,0 0 1 0 0,1-1 0 0 0,-1 1 0 0 0,0-1-1 0 0,0 1 1 0 0,0 0 0 0 0,1-1-1 0 0,-1 1 1 0 0,1-1 0 0 0,-1 1-1 0 0,0-1 1 0 0,1 1 0 0 0,-1-1 0 0 0,1 1-1 0 0,0-1 1 0 0,-1 1 0 0 0,1-1-1 0 0,-1 1 1 0 0,1-1 0 0 0,0 0 0 0 0,-1 1-1 0 0,1-1 1 0 0,0 0 0 0 0,0 1-1 0 0,0-1-23 0 0,16 8 409 0 0,0 0-19 0 0,-14-7-354 0 0,-1 0 0 0 0,1 0 0 0 0,-1 0 0 0 0,0 0 0 0 0,0 0 0 0 0,0 0 0 0 0,0 1-1 0 0,0-1 1 0 0,0 1 0 0 0,0-1 0 0 0,-1 1 0 0 0,1-1 0 0 0,-1 1 0 0 0,1 0-36 0 0,0 0 29 0 0,-1 0 0 0 0,1 0 1 0 0,0-1-1 0 0,0 1 0 0 0,0 0 0 0 0,0-1 0 0 0,0 1 0 0 0,0-1 1 0 0,1 0-1 0 0,-1 1 0 0 0,2-1-29 0 0,2 1 142 0 0,0 0 0 0 0,0 0 0 0 0,0 1 0 0 0,-1-1-1 0 0,1 1 1 0 0,-1 0 0 0 0,0 0 0 0 0,0 0 0 0 0,-1 1 0 0 0,1-1 0 0 0,-1 1 0 0 0,1 1-142 0 0,-4-4 95 0 0,-1 1-1 0 0,1-1 1 0 0,-1 1 0 0 0,1-1 0 0 0,-1 0 0 0 0,0 1 0 0 0,0-1-1 0 0,0 1 1 0 0,0 1-95 0 0,0-1 107 0 0,0-2-13 0 0,0 0 28 0 0,0 0 6 0 0,0 0 1 0 0,0 0-13 0 0,0 0-72 0 0,0 2 68 0 0,0-1-96 0 0,0 0 0 0 0,0 0 0 0 0,0 0 0 0 0,0 0 0 0 0,0 0-1 0 0,0 0 1 0 0,0 0 0 0 0,0-1 0 0 0,0 1 0 0 0,-1 0 0 0 0,1 0 0 0 0,0 0-1 0 0,-1 0 1 0 0,1 0 0 0 0,-1 0 0 0 0,0 0 0 0 0,1-1 0 0 0,-1 1 0 0 0,0 0 0 0 0,0 0-1 0 0,0-1 1 0 0,0 1-16 0 0,-1 0 5 0 0,-1 0-1 0 0,0 0 1 0 0,0 1-1 0 0,1-1 0 0 0,-1 1 1 0 0,1-1-1 0 0,0 1 1 0 0,-1 0-1 0 0,1-1 1 0 0,0 1-1 0 0,0 0 0 0 0,0 1-4 0 0,-2 2 1 0 0,0 0 1 0 0,0 1-1 0 0,1-1 0 0 0,-1 2-1 0 0,4-6 0 0 0,-1-1 0 0 0,0 1 0 0 0,1 0 0 0 0,-1-1 0 0 0,0 1 0 0 0,0-1 0 0 0,1 1 0 0 0,-1-1 0 0 0,0 1 0 0 0,0-1 0 0 0,0 1 0 0 0,0-1 0 0 0,0 1 0 0 0,0-1 0 0 0,0 0 0 0 0,-1 1 0 0 0,-11 5 0 0 0,11-5-5 0 0,1 0 1 0 0,0 0-1 0 0,-1 1 1 0 0,1-1 0 0 0,-1 0-1 0 0,0 0 1 0 0,1 0 0 0 0,-1 0-1 0 0,0 0 1 0 0,0-1 0 0 0,0 1-1 0 0,0 0 1 0 0,0-1-1 0 0,0 1 1 0 0,0-1 0 0 0,0 1-1 0 0,0-1 1 0 0,-1 1 4 0 0,-29 8-215 0 0,10-2 198 0 0,14-5 33 0 0,7-2-11 0 0,0 1 0 0 0,0-1 0 0 0,0 1 0 0 0,0-1 0 0 0,0 0 0 0 0,0 0 0 0 0,0 1 0 0 0,0-1 0 0 0,0 0 0 0 0,-1 0 0 0 0,1 0 1 0 0,0 0-1 0 0,0 0 0 0 0,0 0 0 0 0,0 0 0 0 0,0 0 0 0 0,0 0 0 0 0,-1 0 0 0 0,1-1-5 0 0,0 2 152 0 0,1-1-148 0 0,0 0-1 0 0,0 0 1 0 0,0 0-1 0 0,0 0 1 0 0,0 1-1 0 0,0-1 1 0 0,0 0-1 0 0,0 0 1 0 0,0 0 0 0 0,-1 0-1 0 0,1 0 1 0 0,0 0-1 0 0,0 0 1 0 0,0 0-1 0 0,0 0 1 0 0,0 0-1 0 0,0 0 1 0 0,0 1 0 0 0,-1-1-1 0 0,1 0 1 0 0,0 0-1 0 0,0 0 1 0 0,0 0-1 0 0,0 0 1 0 0,0 0-1 0 0,-1 0 1 0 0,1 0 0 0 0,0 0-1 0 0,0 0 1 0 0,0 0-1 0 0,0 0 1 0 0,0 0-1 0 0,-1 0 1 0 0,1 0-1 0 0,0 0 1 0 0,0 0 0 0 0,0 0-1 0 0,0 0 1 0 0,0 0-1 0 0,0 0 1 0 0,-1-1-1 0 0,1 1 1 0 0,0 0-1 0 0,0 0 1 0 0,0 0-1 0 0,0 0 1 0 0,0 0 0 0 0,0 0-1 0 0,0 0 1 0 0,-1 0-1 0 0,1 0 1 0 0,0 0-1 0 0,0 0 1 0 0,0-1-4 0 0,-3 0-988 0 0,3 1-7849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0 186 3912 0 0,'0'0'1088'0'0,"0"0"0"0"0,0 0 1 0 0,3-4-166 0 0,7-10-686 0 0,0 2-143 0 0,-9 11-76 0 0,0-1-1 0 0,1 1 1 0 0,-1-1-1 0 0,0 0 1 0 0,0 1-1 0 0,0-1 1 0 0,-1 0-1 0 0,1 0 1 0 0,-1 1-1 0 0,1-1 1 0 0,-1-1-18 0 0,1 2 27 0 0,-1 0 0 0 0,1 0 0 0 0,-1 0 1 0 0,1-1-1 0 0,0 1 0 0 0,0 0 0 0 0,-1 1 1 0 0,1-1-1 0 0,0 0 0 0 0,0 0 0 0 0,1 0-27 0 0,-1 0 43 0 0,0 0 0 0 0,0 0 0 0 0,0 0 0 0 0,0-1 0 0 0,0 1 0 0 0,0 0 0 0 0,0 0 0 0 0,0 0 0 0 0,0-2-43 0 0,0 1 55 0 0,3-13 575 0 0,0 1-1 0 0,0-8-629 0 0,-3 19 123 0 0,-1 0 1 0 0,1 0-1 0 0,0 1 1 0 0,0-1-1 0 0,2-2-123 0 0,-2 2 121 0 0,1 1 1 0 0,-1 0-1 0 0,-1-1 0 0 0,1 1 0 0 0,0-1 0 0 0,-1 1 0 0 0,1-3-121 0 0,-1-9 952 0 0,0 13-434 0 0,0 8-469 0 0,1 2 11 0 0,0-1 0 0 0,0 1 0 0 0,2-1 0 0 0,-1 1-60 0 0,1-1 29 0 0,-1 1-1 0 0,0-1 1 0 0,-1 1-1 0 0,0-1-28 0 0,-1-1 9 0 0,1 0-1 0 0,1 0 1 0 0,-1 0 0 0 0,1-1-1 0 0,1 1 1 0 0,0-1-1 0 0,0 1 1 0 0,0-1 0 0 0,3 3-9 0 0,0 3 24 0 0,-1 1 1 0 0,-1 0 0 0 0,-1 0 0 0 0,0 0 0 0 0,-1 0 0 0 0,-1 7-25 0 0,1-1 35 0 0,0 73 222 0 0,-1-49-166 0 0,-1-28-73 0 0,0 1 0 0 0,2 1-18 0 0,0-2 11 0 0,-1-4-4 0 0,2 1 1 0 0,-1 0-1 0 0,2 0-7 0 0,3 7 30 0 0,-2 0 0 0 0,-1 4-30 0 0,1 0 20 0 0,-2-8-1 0 0,-1 1 0 0 0,-1 1-19 0 0,2 18 18 0 0,8 48 13 0 0,-3-15-6 0 0,-4-48-12 0 0,-2-9-8 0 0,0-1 1 0 0,4 9-6 0 0,0 0 4 0 0,-2 0 1 0 0,0 0-1 0 0,-1 2-4 0 0,6 32 28 0 0,-5-22-3 0 0,-4-25-20 0 0,0 1 1 0 0,1-1-1 0 0,0 0 1 0 0,2 6-6 0 0,1-2 27 0 0,-2 0 0 0 0,0 0 0 0 0,0 6-27 0 0,1 6 14 0 0,-1-11-1 0 0,1 1 0 0 0,0-1 1 0 0,4 7-14 0 0,-3-9 17 0 0,-1 1 0 0 0,-1-1 1 0 0,0 0-1 0 0,0 2-17 0 0,3 17 41 0 0,3 5 37 0 0,-2 1-1 0 0,0 32-77 0 0,-4-10 39 0 0,-3-23-24 0 0,0-13 5 0 0,1 0 1 0 0,2 11-21 0 0,16 23-8 0 0,-15-30 604 0 0,-1 0 0 0 0,-1 0 0 0 0,-2 6-596 0 0,0 6 418 0 0,1-36-295 0 0,0 18 1455 0 0,0-16-1626 0 0,0-3 517 0 0,0-5-3048 0 0,0 6-9698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 0 0,'0'0'1032'0'0,"0"0"0"0"0,0 0 1 0 0,0 0-106 0 0,0 4-446 0 0,0-2-459 0 0,0-1 12 0 0,-1-1-1 0 0,1 1 1 0 0,0 0-1 0 0,0 0 1 0 0,0 0-1 0 0,0-1 1 0 0,0 1-1 0 0,0 0 1 0 0,0 0-1 0 0,1 0 1 0 0,-1 0-1 0 0,0-1 1 0 0,1 1-1 0 0,-1 0 1 0 0,1 0-1 0 0,-1-1 1 0 0,1 1-1 0 0,-1 0 1 0 0,1-1-1 0 0,-1 1 1 0 0,1 0-1 0 0,0-1 1 0 0,0 1-1 0 0,0-1 1 0 0,-1 1-1 0 0,1 0 1 0 0,0-1-1 0 0,1 1-33 0 0,-2-1-169 0 0,1 0 155 0 0,-1-1 0 0 0,0 1 0 0 0,0 0 0 0 0,1 0 0 0 0,-1 0 0 0 0,0-1 0 0 0,1 1 0 0 0,-1 0 0 0 0,0 0 0 0 0,1 0 0 0 0,-1-1 0 0 0,0 1 0 0 0,1 0 0 0 0,-1 0 0 0 0,0 0 0 0 0,1 0 0 0 0,-1 0 1 0 0,1 0-1 0 0,-1 0 0 0 0,0 0 0 0 0,1 0 0 0 0,-1 0 0 0 0,1 0 0 0 0,-1 0 0 0 0,0 0 0 0 0,1 0 0 0 0,-1 0 14 0 0,15-1 62 0 0,-13 1-90 0 0,93 4 804 0 0,-68-1-519 0 0,30 2 141 0 0,72-5 363 0 0,-65 7-225 0 0,3-9-59 0 0,-40 1-208 0 0,1 0 1 0 0,-1 1-1 0 0,5 2-269 0 0,-12 2 115 0 0,-16-3-91 0 0,-1-1 0 0 0,1 1 0 0 0,0 0 0 0 0,0-1 0 0 0,0 0 0 0 0,0 1-24 0 0,20-2 90 0 0,-15 1 24 0 0,0 0-1 0 0,1 0 1 0 0,-1 0 0 0 0,1 1 0 0 0,-1 0 0 0 0,0 0 0 0 0,1 1-114 0 0,-6-1 23 0 0,1 0 1 0 0,-1-1-1 0 0,0 0 1 0 0,0 1-1 0 0,1-1 1 0 0,-1 0-1 0 0,3-1-23 0 0,-2 1 54 0 0,0 0 0 0 0,0 0 0 0 0,0 0 1 0 0,0 0-1 0 0,0 1 0 0 0,4 0-54 0 0,11 3 122 0 0,0-1 0 0 0,1-1 1 0 0,16 0-123 0 0,-9 0-46 0 0,-9-2-64 0 0,-1 1 0 0 0,0 1 0 0 0,17 3 110 0 0,-22-2-95 0 0,-8-2 70 0 0,1 0-1 0 0,-1 0 1 0 0,0 0-1 0 0,1 0 0 0 0,0-1 1 0 0,1 1 25 0 0,0-1-12 0 0,1 1 0 0 0,-1 0 1 0 0,1 0-1 0 0,-1 0 0 0 0,5 2 12 0 0,-6-2-23 0 0,1 1-1 0 0,0-1 0 0 0,0 0 0 0 0,0 0 0 0 0,4 0 24 0 0,-7-1-1 0 0,-1 0 0 0 0,1 1 0 0 0,0-1 1 0 0,0 1-1 0 0,-1 0 0 0 0,1 0 0 0 0,2 1 1 0 0,13 3 49 0 0,-16-4-30 0 0,0-1 0 0 0,1 1 0 0 0,-1 0 0 0 0,0 1 0 0 0,0-1 0 0 0,-1 0 0 0 0,2 1-19 0 0,19 7 178 0 0,9 2 37 0 0,-27-9-189 0 0,0 0-1 0 0,0 0 1 0 0,1 0-1 0 0,-1 0 0 0 0,1-1 1 0 0,-1 0-26 0 0,3 1 34 0 0,-1 0 1 0 0,1 0 0 0 0,-1 0-1 0 0,5 3-34 0 0,21 6 12 0 0,-3-1-10 0 0,-25-7-2 0 0,0-1 0 0 0,1 0 0 0 0,-1 0 0 0 0,1-1 0 0 0,1 1 0 0 0,-5-2 0 0 0,0 1 0 0 0,0 0 0 0 0,0-1 0 0 0,0 1 0 0 0,0 0 0 0 0,0 0 0 0 0,0 0 0 0 0,0 0 0 0 0,1 1 0 0 0,-2-1 0 0 0,1 0 0 0 0,0 0 0 0 0,-1 0 0 0 0,1 0 0 0 0,0 0 0 0 0,0-1 0 0 0,0 1 0 0 0,0 0 0 0 0,1 0 0 0 0,49 15 56 0 0,-37-13-37 0 0,0 1 1 0 0,-1 0-1 0 0,0 0 1 0 0,0 1-1 0 0,0 1 1 0 0,-1 0 0 0 0,0 0-1 0 0,0 1 1 0 0,5 4-20 0 0,35 18-15 0 0,9 5-9 0 0,4-2 24 0 0,-59-29 3 0 0,-2 1 0 0 0,1-1 0 0 0,-1 1 0 0 0,3 2-3 0 0,8 6 4 0 0,-3-2-22 0 0,-1-1 0 0 0,-1 1 1 0 0,9 11 17 0 0,4 1-96 0 0,-8-2-189 0 0,-13-16 209 0 0,1 0 0 0 0,-1 0 1 0 0,1-1-1 0 0,2 3 76 0 0,-3-3-22 0 0,0 0 1 0 0,-1 0 0 0 0,1 0 0 0 0,-1 0-1 0 0,0 1 1 0 0,0-1 0 0 0,1 3 21 0 0,8 11-70 0 0,18 36-167 0 0,-27-49 216 0 0,0 0 0 0 0,0 0 0 0 0,0 0 0 0 0,0 4 21 0 0,0-4-14 0 0,-1 0-1 0 0,0 0 1 0 0,1-1-1 0 0,0 1 1 0 0,1 0-1 0 0,-1 0 15 0 0,2 2-3 0 0,0 0 0 0 0,-1 0 1 0 0,0 0-1 0 0,-1 1 0 0 0,0-1 0 0 0,0 1 0 0 0,-1 0 1 0 0,0-1-1 0 0,0 4 3 0 0,0 0 35 0 0,0 0 0 0 0,2 0 0 0 0,-1 0 0 0 0,3 2-35 0 0,-3-4 59 0 0,1-1 1 0 0,-2 1 0 0 0,1 3-60 0 0,2 10 142 0 0,-1-9-46 0 0,1 0-1 0 0,0 0 1 0 0,2 1-96 0 0,-1-1 133 0 0,-1 0 0 0 0,-1 0 0 0 0,0 1 0 0 0,-1 1-133 0 0,1 8 99 0 0,1 12 646 0 0,-1 10-745 0 0,-8-1 198 0 0,5-39-161 0 0,-1 0 0 0 0,0 0-1 0 0,0 0 1 0 0,-1 0 0 0 0,-1 3-37 0 0,-3 9 264 0 0,3-9-168 0 0,0-1 0 0 0,0 0-1 0 0,-1 0 1 0 0,0 0-1 0 0,-3 3-95 0 0,1-3 91 0 0,2 1 0 0 0,-1 0 0 0 0,1 0 0 0 0,0 1-91 0 0,-1 2 100 0 0,-1 0 0 0 0,0 0 1 0 0,-1-1-1 0 0,-1 2-100 0 0,-15 21 169 0 0,22-31-151 0 0,0 1 0 0 0,0-1 0 0 0,-1 0 0 0 0,1 1 0 0 0,-1-1 0 0 0,1 0 0 0 0,-1 0 0 0 0,0 1-18 0 0,0-1 28 0 0,1 0-1 0 0,-1 0 0 0 0,1 0 0 0 0,0 0 0 0 0,-1 0 0 0 0,1 0 0 0 0,0 0 0 0 0,0 1 0 0 0,0-1 0 0 0,0 1-27 0 0,-1 1 34 0 0,0 0 0 0 0,0 0 0 0 0,0-1 1 0 0,-1 1-1 0 0,0 0 0 0 0,1-1 0 0 0,-1 0 0 0 0,0 1 0 0 0,0-1 1 0 0,-3 1-35 0 0,-12 11 97 0 0,-20 13-92 0 0,14-10-2 0 0,20-15-1 0 0,0 0 0 0 0,0 0 0 0 0,0 0 1 0 0,0 0-1 0 0,-3 1-2 0 0,4-2 2 0 0,-1 1 1 0 0,1-1-1 0 0,-1 1 1 0 0,1 0-1 0 0,0 0 1 0 0,0-1-1 0 0,0 2 0 0 0,0-1 1 0 0,0 0-3 0 0,-2 2 18 0 0,0 0 1 0 0,0 0-1 0 0,-1-1 0 0 0,1 0 1 0 0,-1 0-1 0 0,-6 3-18 0 0,-16 8 71 0 0,25-12-57 0 0,-1 0 0 0 0,1-1 0 0 0,-1 1 0 0 0,1-1 0 0 0,-4 1-14 0 0,-16 8 28 0 0,20-9-25 0 0,0 1 1 0 0,1-1-1 0 0,-1 0 1 0 0,0 0-1 0 0,0 0 1 0 0,0 0 0 0 0,0 0-1 0 0,0 0 1 0 0,-1 0-4 0 0,1-1 2 0 0,0 1 1 0 0,0 0 0 0 0,0 0-1 0 0,0 0 1 0 0,0 0 0 0 0,0 0-1 0 0,0 0 1 0 0,0 0 0 0 0,0 1-3 0 0,-6 3 3 0 0,-1 0 1 0 0,0 0 0 0 0,0-1 0 0 0,0-1 0 0 0,-1 1-1 0 0,-9 1-3 0 0,-23 9 122 0 0,27-7-14 0 0,14-6-88 0 0,0 0-1 0 0,0 0 1 0 0,0 0-1 0 0,-1 0 1 0 0,1 0-1 0 0,-1 0 1 0 0,1-1-1 0 0,-1 1 1 0 0,1-1 0 0 0,-2 1-20 0 0,-5 1 12 0 0,0 0 0 0 0,1 0 0 0 0,-1 1 0 0 0,1 0 0 0 0,-1 1 1 0 0,1-1-1 0 0,0 1 0 0 0,0 0-12 0 0,-26 11 20 0 0,22-9-9 0 0,-1-1 1 0 0,1 1 0 0 0,-10 7-12 0 0,19-12 5 0 0,0 1 0 0 0,0 0 0 0 0,-1-1 0 0 0,1 1 0 0 0,-1-1 0 0 0,0 0 0 0 0,0 0 0 0 0,1 0 1 0 0,-1 0-1 0 0,0 0 0 0 0,0-1 0 0 0,-1 1-5 0 0,-8 1 11 0 0,-4 4 2 0 0,3 0 10 0 0,-58 12 366 0 0,47-10-239 0 0,-1 0-99 0 0,-31 4-30 0 0,-7-1-27 0 0,42-10-68 0 0,0 2 0 0 0,0 0-1 0 0,1 1 1 0 0,0 0 0 0 0,-3 3 74 0 0,18-6-5 0 0,1 1-1 0 0,-1-1 1 0 0,0 1-1 0 0,0-1 1 0 0,0 0-1 0 0,0-1 1 0 0,0 1 5 0 0,3-1-1 0 0,0 1 1 0 0,1-1 0 0 0,-1 1 0 0 0,0 0 0 0 0,1 0 0 0 0,-1-1 0 0 0,0 2 0 0 0,-18 4 2 0 0,0-4 14 0 0,2 2 0 0 0,-1-1 0 0 0,-11 4-16 0 0,26-5-9 0 0,0-1-1 0 0,1 0 1 0 0,-1-1 0 0 0,0 1-1 0 0,0-1 1 0 0,0 1 0 0 0,0-1-1 0 0,0 0 1 0 0,0-1 0 0 0,0 1-1 0 0,-2-1 10 0 0,-73-2-209 0 0,25 3 130 0 0,15 1-9 0 0,20-1 54 0 0,0-1 1 0 0,0 2-1 0 0,-12 1 34 0 0,11 1-40 0 0,8-2 48 0 0,0 1 0 0 0,0-2 0 0 0,0 1-8 0 0,-8-1 3 0 0,14 1-3 0 0,0-1 0 0 0,0 0 0 0 0,0 0 0 0 0,0 0 0 0 0,-4-1 0 0 0,-4-5 218 0 0,13 5-180 0 0,0 0 0 0 0,1 0 0 0 0,-1 0 1 0 0,0 1-1 0 0,0-1 0 0 0,0 0 0 0 0,0 1 0 0 0,0-1 0 0 0,-1 1-38 0 0,3 0 12 0 0,-1 0 1 0 0,1 0-1 0 0,0 0 1 0 0,-1 0-1 0 0,1 0 1 0 0,-1 0 0 0 0,1 0-1 0 0,0 0 1 0 0,-1 0-1 0 0,1 0 1 0 0,-1 0-1 0 0,1 0 1 0 0,0 0-1 0 0,-1 1 1 0 0,1-1-1 0 0,0 0 1 0 0,-1 0-1 0 0,1 0 1 0 0,0 0-1 0 0,-1 1 1 0 0,1-1 0 0 0,0 0-1 0 0,-1 0 1 0 0,1 1-1 0 0,0-1 1 0 0,0 0-1 0 0,0 0 1 0 0,-1 1-1 0 0,1-1 1 0 0,0 0-1 0 0,0 0 1 0 0,0 1-1 0 0,0-1 1 0 0,-1 0-1 0 0,1 1 1 0 0,0-1-1 0 0,0 0-12 0 0,-1 14-2128 0 0,1-14 1952 0 0,0 1-10152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3504 0 0,'0'0'416'0'0,"0"0"-1"0"0,0 0-3 0 0,0 0-12 0 0,4 1-82 0 0,0 0-257 0 0,-2 0 58 0 0,0 0 1 0 0,0 0-1 0 0,0 0 0 0 0,1-1 0 0 0,-1 1 0 0 0,0-1 0 0 0,1 1 0 0 0,-1-1 0 0 0,0 0 0 0 0,1 1 1 0 0,-1-1-1 0 0,1 0 0 0 0,-1 0 0 0 0,1-1 0 0 0,-1 1-119 0 0,1 0 148 0 0,1-1 1 0 0,-1 1-1 0 0,0-1 0 0 0,0 1 1 0 0,0 0-1 0 0,0 0 0 0 0,1 0-148 0 0,20-1 253 0 0,-20 0-196 0 0,0 1 0 0 0,1 0 1 0 0,-1 0-1 0 0,0 0 0 0 0,0 0 0 0 0,0 0 1 0 0,0 1-1 0 0,1-1-57 0 0,16 2 67 0 0,75-4 73 0 0,-68 1-81 0 0,16 0 61 0 0,-38 1-104 0 0,0 0-1 0 0,0 0 1 0 0,0 0 0 0 0,-1-1 0 0 0,5 0-16 0 0,-4 0 15 0 0,0 0 0 0 0,0 0-1 0 0,0 1 1 0 0,0 0 0 0 0,4 0-15 0 0,41 0 79 0 0,-2-1-69 0 0,-9 0 12 0 0,-32 0-17 0 0,1 1 0 0 0,-1-1 0 0 0,0 1 0 0 0,0 1 0 0 0,2-1-5 0 0,20 3 43 0 0,1-1 0 0 0,7-2-43 0 0,-15 1 27 0 0,0 0 20 0 0,8-1 209 0 0,27 0-256 0 0,-49-1 36 0 0,1 2 1 0 0,0-1-1 0 0,0 1 1 0 0,0 0-1 0 0,1 1-36 0 0,2-1 47 0 0,-1 1-1 0 0,1-1 0 0 0,3-1-46 0 0,139 3 276 0 0,-113-4-254 0 0,-23 0 28 0 0,0 1-1 0 0,0 0 1 0 0,2 1-50 0 0,-2 0 25 0 0,0 0 1 0 0,0-2-1 0 0,0 1 1 0 0,2-2-26 0 0,4 0 84 0 0,1 1 1 0 0,0 1-85 0 0,4 1 157 0 0,1-1 1 0 0,-1-1 0 0 0,0-1-1 0 0,26-4-157 0 0,-47 5 74 0 0,0 0 0 0 0,1 1-1 0 0,-1 0 1 0 0,0 0 0 0 0,2 0-74 0 0,32 0 210 0 0,33-2 213 0 0,-46 0-220 0 0,0 1 1 0 0,29 2-204 0 0,28-1 85 0 0,-60-1-47 0 0,24 2-38 0 0,12-1 38 0 0,2 0-21 0 0,-49 1 9 0 0,1 0-1 0 0,-1-2 1 0 0,1 1-1 0 0,0-1 1 0 0,-1-1 0 0 0,0 0-1 0 0,1-1 1 0 0,-1 0 0 0 0,3-2-26 0 0,-17 5 6 0 0,0-1 1 0 0,0 1-1 0 0,0 0 1 0 0,0 0-1 0 0,0-1 1 0 0,0 1 0 0 0,0 0-1 0 0,0 0 1 0 0,0 0-1 0 0,0 1 1 0 0,0-1 0 0 0,0 0-1 0 0,1 0-6 0 0,1 1 25 0 0,-3-1-20 0 0,-1 0 0 0 0,1 0-1 0 0,0-1 1 0 0,-1 1 0 0 0,1 0-1 0 0,-1 0 1 0 0,1 0 0 0 0,0-1-1 0 0,-1 1 1 0 0,1 0 0 0 0,-1-1-1 0 0,1 1 1 0 0,-1 0 0 0 0,1-1 0 0 0,-1 1-1 0 0,0 0 1 0 0,1-1 0 0 0,-1 1-1 0 0,1-1 1 0 0,-1 1-5 0 0,3-3 38 0 0,-1 5 1 0 0,-5-7-1762 0 0,2 5-6995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0 1296 0 0,'-1'2'393'0'0,"-1"1"-1"0"0,1-1 1 0 0,0 0-1 0 0,0 0 1 0 0,0 1 0 0 0,1-1-1 0 0,-1 0 1 0 0,1 1-1 0 0,0-1 1 0 0,0 0-1 0 0,0 3-392 0 0,-8 4 26 0 0,8-5-34 0 0,0-1 1 0 0,0 1 0 0 0,0-1-1 0 0,1 1 1 0 0,0-1 0 0 0,0 1-1 0 0,0-1 1 0 0,0 0 0 0 0,1 1-1 0 0,0-1 1 0 0,0 0 0 0 0,0 1 7 0 0,-1-3 0 0 0,1 2 2 0 0,0 0 0 0 0,0 0 0 0 0,0 0 0 0 0,1 0-1 0 0,0 0 1 0 0,-1-1 0 0 0,1 1 0 0 0,1-1 0 0 0,1 2-2 0 0,-3-3 7 0 0,-1 0-1 0 0,1 0 1 0 0,-1 0 0 0 0,0 0-1 0 0,0 0 1 0 0,0 1-1 0 0,0-1 1 0 0,0 0 0 0 0,0 0-1 0 0,0 1-6 0 0,0 0 16 0 0,0-1 0 0 0,-1 0 0 0 0,1 0-1 0 0,0 0 1 0 0,0 0 0 0 0,0 0 0 0 0,0-1 0 0 0,0 1-1 0 0,0 0 1 0 0,0 0 0 0 0,0 0 0 0 0,0-1 0 0 0,0 1 0 0 0,1 0-1 0 0,-1-1 1 0 0,0 1 0 0 0,1 0 0 0 0,-1-1-16 0 0,0 1 57 0 0,0-1 1 0 0,0 1 0 0 0,0 0-1 0 0,0-1 1 0 0,0 1-1 0 0,-1 0 1 0 0,1 0-1 0 0,0 0 1 0 0,-1-1-1 0 0,1 1 1 0 0,0 0 0 0 0,-1 0-1 0 0,0 0 1 0 0,1 0-1 0 0,-1 0 1 0 0,0 0-1 0 0,0 0 1 0 0,1 0 0 0 0,-1 0-1 0 0,0 0 1 0 0,0 0-1 0 0,-1 0 1 0 0,1 0-58 0 0,0 1 73 0 0,0-1 0 0 0,0 1 1 0 0,0-1-1 0 0,-1 1 0 0 0,1-1 1 0 0,0 1-1 0 0,-1-1 0 0 0,0 1 1 0 0,1-1-1 0 0,-1 1 0 0 0,0-1 1 0 0,0 0-1 0 0,0 1 0 0 0,0-1 1 0 0,-1 0-1 0 0,1 1-73 0 0,-2 0 50 0 0,1 0-1 0 0,-1 0 1 0 0,1 0-1 0 0,0 0 1 0 0,0 0-1 0 0,0 2-49 0 0,-1-1 56 0 0,1-1-1 0 0,-1 1 0 0 0,1 0 0 0 0,-1 0 0 0 0,-3 1-55 0 0,-14 9 98 0 0,13-10-62 0 0,1 1-1 0 0,0-1 0 0 0,0 2 1 0 0,1-1-1 0 0,-1 0 0 0 0,1 1 1 0 0,-1 1-36 0 0,3-2 21 0 0,0-1 1 0 0,0 0 0 0 0,-1 0-1 0 0,0 0 1 0 0,0 0-22 0 0,0 0 28 0 0,-1 0 0 0 0,2 1 0 0 0,-1-1 0 0 0,0 0 0 0 0,-1 4-28 0 0,3-5 7 0 0,0 1 0 0 0,0-1 1 0 0,0 0-1 0 0,0 0 0 0 0,-1 1 1 0 0,1-1-1 0 0,-1 0 0 0 0,0-1 1 0 0,0 1-1 0 0,-2 1-7 0 0,-5 4 143 0 0,10-7-238 0 0,-1 1-1 0 0,1 0 0 0 0,-1-1 0 0 0,0 1 0 0 0,1-1 0 0 0,-1 1 1 0 0,0-1-1 0 0,0 0 0 0 0,0 1 0 0 0,0-1 0 0 0,1 0 0 0 0,-1 1 0 0 0,0-1 96 0 0,0 0-6114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1800 0 0,'1'12'993'0'0,"0"-10"-829"0"0,-1-1 0 0 0,1 0-1 0 0,-1 0 1 0 0,1 0 0 0 0,-1 0-1 0 0,1 0 1 0 0,0 1 0 0 0,0-1-1 0 0,0 0 1 0 0,0 0 0 0 0,0-1 0 0 0,0 1-1 0 0,0 0-163 0 0,2 2 101 0 0,0 0 0 0 0,-1 0 0 0 0,0 0 0 0 0,1 1-1 0 0,-1-1 1 0 0,-1 0 0 0 0,1 1 0 0 0,-1-1 0 0 0,0 1 0 0 0,0-1 0 0 0,0 1-1 0 0,-1-1 1 0 0,1 4-101 0 0,-1-1 20 0 0,2 0 0 0 0,-1 0 0 0 0,1 0 0 0 0,0 0-20 0 0,1 2 5 0 0,-1-1 0 0 0,0 0 0 0 0,-1 1 1 0 0,0-1-1 0 0,0 1 0 0 0,-1 3-5 0 0,2 22 10 0 0,4-18-16 0 0,-5-14 50 0 0,0 1-1 0 0,-1-1 0 0 0,1 0 0 0 0,0 0 0 0 0,-1 1 0 0 0,0-1 0 0 0,1 0 0 0 0,-1 1 0 0 0,0-1 0 0 0,0 0 1 0 0,0 1-1 0 0,0-1 0 0 0,0 0 0 0 0,0 1 0 0 0,0-1 0 0 0,-1 0 0 0 0,1 1 0 0 0,-1-1 0 0 0,1 0 1 0 0,-1 1-1 0 0,0-1 0 0 0,0 0-43 0 0,0 1 106 0 0,0 0 0 0 0,0-1 0 0 0,0 1 0 0 0,1 0 1 0 0,-1-1-1 0 0,0 1 0 0 0,1 0 0 0 0,0 0 0 0 0,0 0 1 0 0,0-1-1 0 0,0 2-106 0 0,-2-2 403 0 0,-2-4-151 0 0,-2-4 73 0 0,1-4-70 0 0,1 1 1 0 0,1 0 0 0 0,0-1-1 0 0,0 1 1 0 0,2-1-1 0 0,0 1 1 0 0,0-9-256 0 0,-7-40 893 0 0,7 46-716 0 0,1 10-116 0 0,0 0-1 0 0,0 0 1 0 0,0-1 0 0 0,0 1-1 0 0,0 0 1 0 0,1 0 0 0 0,0 0-1 0 0,0 0 1 0 0,0 0 0 0 0,0 0-1 0 0,1 0 1 0 0,-1 0 0 0 0,1 0-61 0 0,25-32 405 0 0,-24 31-376 0 0,0 1 0 0 0,0-1 0 0 0,0 1 0 0 0,1 0 0 0 0,-1 0 1 0 0,1 0-1 0 0,0 0 0 0 0,1 1 0 0 0,-1-1 0 0 0,0 1 0 0 0,1 0 0 0 0,0 0-29 0 0,15-1 147 0 0,-6 2-78 0 0,-12 1-48 0 0,0 0-1 0 0,0 1 1 0 0,1-1-1 0 0,-1 0 0 0 0,0 1 1 0 0,0-1-1 0 0,0 1 1 0 0,0-1-1 0 0,0 1 1 0 0,0 0-1 0 0,0 0 1 0 0,0 0-1 0 0,0 0 1 0 0,0 0-1 0 0,-1 0 0 0 0,1 0 1 0 0,-1 0-1 0 0,2 1-20 0 0,11 6 34 0 0,-11-6-26 0 0,0-1 0 0 0,-1 1 0 0 0,1 0 0 0 0,-1-1 0 0 0,0 1 0 0 0,0 0 0 0 0,0 0 0 0 0,0 0 0 0 0,0 1 0 0 0,-1-1 0 0 0,1 0 0 0 0,-1 0 0 0 0,0 1 0 0 0,0-1 1 0 0,0 1-1 0 0,0-1 0 0 0,0 0 0 0 0,-1 1 0 0 0,1-1 0 0 0,-1 1 0 0 0,0 1-8 0 0,0-2 1 0 0,0-1-1 0 0,0 1 1 0 0,-1-1 0 0 0,1 1 0 0 0,0-1-1 0 0,-1 0 1 0 0,1 1 0 0 0,-1-1 0 0 0,0 0-1 0 0,1 1 1 0 0,-1-1 0 0 0,0 0 0 0 0,0 1-1 0 0,0-1 1 0 0,-1 0 0 0 0,1 0 0 0 0,0 0-1 0 0,0 0 1 0 0,-1 0 0 0 0,1 0 0 0 0,-2 1-1 0 0,-3 0 2 0 0,0 1 0 0 0,0-1 0 0 0,0 0 0 0 0,0 0 0 0 0,-6 1-2 0 0,-19 6 14 0 0,16-6 6 0 0,14-3-17 0 0,0 0 0 0 0,0 0 0 0 0,0 0 0 0 0,0 0 1 0 0,0 0-1 0 0,1 1 0 0 0,-1-1 0 0 0,0 0 0 0 0,0 0 0 0 0,0 1 0 0 0,0-1 1 0 0,0 0-1 0 0,1 1 0 0 0,-1-1 0 0 0,0 1 0 0 0,0-1 0 0 0,1 1-3 0 0,-1-1-31 0 0,1 0-1 0 0,0 0 0 0 0,-1 0 0 0 0,1 1 1 0 0,0-1-1 0 0,-1 0 0 0 0,1 0 1 0 0,-1 0-1 0 0,1 0 0 0 0,0 0 1 0 0,-1 0-1 0 0,1 1 0 0 0,-1-1 1 0 0,1 0-1 0 0,-1 0 0 0 0,1 0 0 0 0,0 0 1 0 0,-1 0-1 0 0,1 0 0 0 0,-1 0 1 0 0,1 0-1 0 0,0-1 0 0 0,-1 1 32 0 0,-2 0-1007 0 0,3 0-8291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0 199 2400 0 0,'0'0'559'0'0,"0"0"-5"0"0,16 3 1246 0 0,-15 2-1491 0 0,-1-5-301 0 0,-1 0 0 0 0,1 1 0 0 0,0-1 0 0 0,0 0 0 0 0,0 0 0 0 0,0 0 0 0 0,0 0 0 0 0,0 1 0 0 0,0-1 0 0 0,0 0 0 0 0,0 0 0 0 0,0 0 0 0 0,0 0 0 0 0,1 0 0 0 0,-1 1 0 0 0,0-1 0 0 0,0 0 0 0 0,0 0 0 0 0,0 0 0 0 0,0 0 0 0 0,0 1 0 0 0,0-1 0 0 0,0 0 0 0 0,1 0 0 0 0,-1 0 0 0 0,0 0 0 0 0,0 0 0 0 0,0 0 0 0 0,0 0 0 0 0,1 1 0 0 0,-1-1 0 0 0,0 0 0 0 0,0 0 0 0 0,0 0 0 0 0,1 0 0 0 0,-1 0 0 0 0,0 0 0 0 0,0 0 0 0 0,0 0 0 0 0,1 0 0 0 0,-1 0 0 0 0,0 0 0 0 0,0 0 0 0 0,1 0 0 0 0,-1 0 0 0 0,0 0 0 0 0,0 0 0 0 0,0 0 0 0 0,1 0 0 0 0,-1 0 0 0 0,0 0 0 0 0,0 0 0 0 0,1 0 0 0 0,-1 0 0 0 0,0 0 0 0 0,0 0 0 0 0,0-1 0 0 0,0 1 0 0 0,1 0 0 0 0,-1 0 0 0 0,0 0 0 0 0,0 0-8 0 0,0 0 4 0 0,1 0-1 0 0,-1 0 1 0 0,0 0-1 0 0,0 0 1 0 0,1 0-1 0 0,-1 0 1 0 0,0 0-1 0 0,0 0 1 0 0,1 0-1 0 0,-1 0 1 0 0,0 0-1 0 0,0 0 1 0 0,1 0-1 0 0,-1 0 1 0 0,0 0-1 0 0,0 0 1 0 0,1 0-1 0 0,-1 0 1 0 0,0 0-1 0 0,0 0 1 0 0,0 1-1 0 0,1-1 1 0 0,-1 0-1 0 0,0 0 1 0 0,0 0-1 0 0,0 0 0 0 0,1 0 1 0 0,-1 0-1 0 0,0 1 1 0 0,0-1-1 0 0,0 0 1 0 0,0 0-1 0 0,0 0 1 0 0,0 0-1 0 0,1 1-3 0 0,-1-1 4 0 0,0 0-1 0 0,0 0 0 0 0,0 0 1 0 0,0 1-1 0 0,0-1 0 0 0,0 0 1 0 0,1 0-1 0 0,-1 0 1 0 0,0 0-1 0 0,0 0 0 0 0,0 1 1 0 0,1-1-1 0 0,-1 0 0 0 0,0 0 1 0 0,0 0-1 0 0,1 0 0 0 0,-1 0 1 0 0,0 0-1 0 0,0 0 0 0 0,1 1 1 0 0,-1-1-1 0 0,0 0 0 0 0,1 0 1 0 0,-1 0-1 0 0,0 0 1 0 0,0 0-1 0 0,1 0 0 0 0,-1 0 1 0 0,0 0-1 0 0,0 0 0 0 0,1 0 1 0 0,-1 0-1 0 0,0 0 0 0 0,1 0 1 0 0,-1-1-1 0 0,0 1 0 0 0,0 0 1 0 0,1 0-1 0 0,-1 0 0 0 0,0 0 1 0 0,0 0-1 0 0,1 0-3 0 0,1-1 83 0 0,0 0 0 0 0,1 0 1 0 0,-1 0-1 0 0,0 0 0 0 0,0 0 0 0 0,0 0 0 0 0,0-1 0 0 0,1 0-83 0 0,14-4 168 0 0,-3 1-26 0 0,-9 2 84 0 0,0 0 1 0 0,-1-1-1 0 0,0 1 1 0 0,0-1-1 0 0,0 0 0 0 0,0 0 1 0 0,2-3-227 0 0,11-11 787 0 0,6-11-66 0 0,-2 3-194 0 0,-19 22-361 0 0,2-1 0 0 0,-1 0 0 0 0,1 1 0 0 0,0 0 1 0 0,0-1-1 0 0,1 1 0 0 0,-1 0 0 0 0,4-1-166 0 0,-3 2 216 0 0,-4 2-182 0 0,0 1 0 0 0,1-1 0 0 0,-1 1 0 0 0,0-1 0 0 0,0 1 0 0 0,0-1 0 0 0,0 0 1 0 0,0 0-1 0 0,0 1 0 0 0,0-1 0 0 0,-1 0 0 0 0,1 0 0 0 0,0 0 0 0 0,-1 0 0 0 0,1 0 0 0 0,-1 1 0 0 0,1-1 0 0 0,0-1-34 0 0,-1 2 15 0 0,0 0 0 0 0,0-1 1 0 0,0 1-1 0 0,0 0 0 0 0,1 0 0 0 0,-1 0 0 0 0,0-1 0 0 0,0 1 0 0 0,1 0 0 0 0,-1 0 0 0 0,0 0 0 0 0,1 0 0 0 0,-1-1 1 0 0,0 1-1 0 0,1 0 0 0 0,-1 0 0 0 0,0 0 0 0 0,1 0 0 0 0,-1 0 0 0 0,0 0 0 0 0,1 0 0 0 0,-1 0 0 0 0,0 0 0 0 0,1 0-15 0 0,0 0 7 0 0,-1 0 0 0 0,1 0-1 0 0,-1 0 1 0 0,1-1-1 0 0,0 1 1 0 0,-1 0-1 0 0,1 0 1 0 0,-1 0-1 0 0,1 0 1 0 0,-1 0-1 0 0,1-1 1 0 0,-1 1 0 0 0,1 0-1 0 0,-1 0 1 0 0,1-1-1 0 0,-1 1 1 0 0,0 0-1 0 0,1-1 1 0 0,-1 1-1 0 0,1 0 1 0 0,-1-1 0 0 0,0 1-1 0 0,0 0 1 0 0,1-1-1 0 0,-1 1 1 0 0,0 0-1 0 0,0-1 1 0 0,1 1-1 0 0,-1-1 1 0 0,0 1-7 0 0,0-1 36 0 0,0 1 1 0 0,0 0-30 0 0,1 0 0 0 0,-1 0 0 0 0,1 0-1 0 0,-1 0 1 0 0,1 0 0 0 0,-1 0 0 0 0,1-1 0 0 0,-1 1-1 0 0,1 0 1 0 0,-1 0 0 0 0,0-1 0 0 0,1 1-1 0 0,-1 0 1 0 0,0 0 0 0 0,1-1 0 0 0,-1 1 0 0 0,0 0-1 0 0,1-1 1 0 0,-1 1 0 0 0,0 0 0 0 0,0-1 0 0 0,1 1-1 0 0,-1 0 1 0 0,0-1 0 0 0,0 1 0 0 0,0 0 0 0 0,0-1-1 0 0,0 1 1 0 0,0-1 0 0 0,0 1 0 0 0,0 0-1 0 0,0-1 1 0 0,0 0-7 0 0,0 1 20 0 0,25-9 158 0 0,-24 11-178 0 0,-1 0 0 0 0,1 0 1 0 0,0 0-1 0 0,0-1 0 0 0,0 1 1 0 0,0 0-1 0 0,0-1 0 0 0,1 1 1 0 0,-1 0-1 0 0,1-1 0 0 0,-1 1 1 0 0,1-1-1 0 0,0 0 0 0 0,1 1 0 0 0,-1 0-1 0 0,1 0 0 0 0,-1 0 0 0 0,0 0 0 0 0,0 0 0 0 0,0 1 0 0 0,0-1 0 0 0,0 2 1 0 0,2 4-3 0 0,1-1-1 0 0,0 1 1 0 0,0 0 0 0 0,1-1-1 0 0,0 0 1 0 0,2 0 3 0 0,44 40-48 0 0,-52-47 48 0 0,36 27-28 0 0,-36-27 36 0 0,0 0 5 0 0,0 0-3 0 0,0 0-1 0 0,0 0 6 0 0,0 0 2 0 0,0 0 3 0 0,0 0-9 0 0,0 0-3 0 0,0 0 0 0 0,0 0 0 0 0,0 0 0 0 0,0 0 0 0 0,0 0 2 0 0,0 0 10 0 0,0 0-1792 0 0,0 0-7158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25 3912 0 0,'2'0'215'0'0,"-1"-1"0"0"0,0 1 0 0 0,0-1 1 0 0,0 1-1 0 0,0 0 0 0 0,0-1 0 0 0,-1 0 0 0 0,1 1 1 0 0,0-1-1 0 0,0 1 0 0 0,0-1 0 0 0,-1 0 0 0 0,1 1 1 0 0,0-1-1 0 0,-1 0 0 0 0,1 0 0 0 0,-1 1 0 0 0,1-1 1 0 0,-1 0-1 0 0,1 0 0 0 0,-1 0 0 0 0,0 0 0 0 0,0 1 1 0 0,0-1-1 0 0,1-1-215 0 0,-1 2 194 0 0,0 0-32 0 0,-1-3 175 0 0,1 0-95 0 0,-7 4-103 0 0,-43 28-117 0 0,22-12-17 0 0,23-13-3 0 0,-1-1 1 0 0,1 1-1 0 0,0 0 1 0 0,-1 2-3 0 0,4-5-2 0 0,0 1 1 0 0,1 0-1 0 0,-1-1 1 0 0,1 1 0 0 0,0 0-1 0 0,-1 0 1 0 0,1 0 0 0 0,0 0-1 0 0,1-1 1 0 0,-1 1 0 0 0,0 0-1 0 0,1 0 1 0 0,-1 1 1 0 0,0 7-15 0 0,1-9 13 0 0,0-1-1 0 0,0 1 0 0 0,0-1 0 0 0,-1 1 0 0 0,1-1 0 0 0,0 1 1 0 0,0-1-1 0 0,0 1 0 0 0,0-1 0 0 0,0 1 0 0 0,1-1 0 0 0,-1 1 1 0 0,0-1-1 0 0,0 1 0 0 0,0-1 0 0 0,1 1 0 0 0,-1-1 3 0 0,1 1-1 0 0,0-1-1 0 0,0 1 0 0 0,0-1 1 0 0,0 0-1 0 0,0 1 0 0 0,0-1 1 0 0,0 0-1 0 0,0 0 0 0 0,0 0 1 0 0,0 0-1 0 0,0 0 0 0 0,0 0 1 0 0,0 0-1 0 0,0 0 0 0 0,0 0 1 0 0,1 0 1 0 0,4 0-11 0 0,0-1 0 0 0,0 1 0 0 0,0-1 0 0 0,0 0 0 0 0,-1-1 0 0 0,1 1 0 0 0,0-1 0 0 0,-1 0 0 0 0,1 0 0 0 0,-1 0 0 0 0,0 0 0 0 0,0-1 0 0 0,0 0 0 0 0,0 0 0 0 0,-1 0 0 0 0,3-1 11 0 0,30-24 529 0 0,-19 10 526 0 0,-18 18-1045 0 0,0 0-1 0 0,0 0 1 0 0,0 0 0 0 0,0-1 0 0 0,1 1 0 0 0,-1 0 0 0 0,0 0 0 0 0,0 0 0 0 0,0-1 0 0 0,1 1-1 0 0,-1 0 1 0 0,0 0 0 0 0,0 0 0 0 0,1 0 0 0 0,-1 0 0 0 0,0-1 0 0 0,0 1 0 0 0,1 0 0 0 0,-1 0-1 0 0,0 0 1 0 0,1 0 0 0 0,-1 0 0 0 0,0 0 0 0 0,0 0 0 0 0,1 0 0 0 0,-1 0 0 0 0,0 0 0 0 0,1 0-10 0 0,-2 7 340 0 0,-15 58 189 0 0,12-43-411 0 0,2 1 0 0 0,1 0 0 0 0,1 0 0 0 0,2 7-118 0 0,-2-29 6 0 0,1 3 15 0 0,0 1 1 0 0,0-1 0 0 0,0 0-1 0 0,0 0 1 0 0,1 0 0 0 0,0 0-1 0 0,0 0 1 0 0,2 2-22 0 0,-3-5 9 0 0,0 1-1 0 0,0-1 1 0 0,0 1-1 0 0,0-1 1 0 0,1 0-1 0 0,-1 0 1 0 0,1 1 0 0 0,-1-1-1 0 0,1 0 1 0 0,-1 0-1 0 0,1 0 1 0 0,0 0 0 0 0,-1 0-1 0 0,1 0 1 0 0,0-1-1 0 0,0 1 1 0 0,0 0-1 0 0,0-1 1 0 0,0 1 0 0 0,0-1-1 0 0,0 0 1 0 0,0 1-1 0 0,3-1-8 0 0,12 1 11 0 0,-13-1-5 0 0,1 0 0 0 0,-1 0 0 0 0,1 0 0 0 0,-1 0 0 0 0,1 0 0 0 0,-1-1 1 0 0,2 0-7 0 0,7-1 34 0 0,-11 2-27 0 0,0 0 0 0 0,1-1-1 0 0,-1 1 1 0 0,0 0 0 0 0,0-1-1 0 0,0 0 1 0 0,0 1 0 0 0,0-1-1 0 0,0 0 1 0 0,0 0 0 0 0,0 0-7 0 0,15-8 150 0 0,-1-2 1 0 0,12-9-151 0 0,-16 12 91 0 0,3-3 26 0 0,-14 11-113 0 0,0-1 1 0 0,0 0-1 0 0,0 0 1 0 0,0 0-1 0 0,0 0 1 0 0,0 1 0 0 0,0-1-1 0 0,0 0 1 0 0,1 1-1 0 0,-1-1 1 0 0,0 1-1 0 0,0-1 1 0 0,1 1-1 0 0,-1-1 1 0 0,0 1-1 0 0,1 0 1 0 0,-1 0-1 0 0,1-1-4 0 0,-2 1-34 0 0,0 0-1 0 0,0 0 0 0 0,1 0 1 0 0,-1 1-1 0 0,0-1 1 0 0,0 0-1 0 0,1 0 1 0 0,-1 0-1 0 0,0 0 0 0 0,0 0 1 0 0,1-1-1 0 0,-1 1 1 0 0,0 0-1 0 0,0 0 0 0 0,1 0 1 0 0,-1 0-1 0 0,0 0 1 0 0,0 0-1 0 0,1 0 1 0 0,-1 0-1 0 0,0 0 0 0 0,0 0 1 0 0,1 0-1 0 0,-1-1 1 0 0,0 1-1 0 0,0 0 0 0 0,0 0 1 0 0,0 0-1 0 0,1 0 1 0 0,-1-1-1 0 0,0 1 1 0 0,0 0-1 0 0,0 0 0 0 0,0 0 1 0 0,0 0-1 0 0,0-1 1 0 0,0 1-1 0 0,1 0 0 0 0,-1 0 1 0 0,0 0-1 0 0,0-1 1 0 0,0 1-1 0 0,0 0 1 0 0,0 0-1 0 0,0 0 0 0 0,0 0 1 0 0,0-1-1 0 0,-1 1 1 0 0,1 0 34 0 0,0 0-9116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28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2 166 3000 0 0,'0'0'1296'0'0,"0"0"-2"0"0,0 0-3 0 0,0 0-211 0 0,0 0-856 0 0,0 0-209 0 0,0 0 2 0 0,0 0-16 0 0,0 0-81 0 0,0 0-12 0 0,0 0-1 0 0,0 0 14 0 0,0 0 47 0 0,0 0 20 0 0,-1-6-1 0 0,1 1 11 0 0,0 1 0 0 0,1-1 0 0 0,0 0-1 0 0,0 1 1 0 0,0 0 0 0 0,0-1 0 0 0,0 1 0 0 0,2-2 2 0 0,-2 2-2 0 0,0-11 1 0 0,-1 14 5 0 0,0 1-1 0 0,0 0 0 0 0,0-1 0 0 0,0 1 0 0 0,0-1 1 0 0,0 1-1 0 0,0-1 0 0 0,0 1 0 0 0,0-1 0 0 0,0 1 0 0 0,0-1 1 0 0,0 1-1 0 0,0 0 0 0 0,1-1 0 0 0,-1 1 0 0 0,0-1 0 0 0,0 1 1 0 0,0-1-1 0 0,1 1 0 0 0,-1 0 0 0 0,0-1 0 0 0,1 1 0 0 0,-1 0 1 0 0,0-1-1 0 0,0 1 0 0 0,1 0 0 0 0,-1-1 0 0 0,1 1 0 0 0,-1 0 1 0 0,0 0-1 0 0,1 0 0 0 0,-1-1 0 0 0,1 1 0 0 0,-1 0 0 0 0,0 0 1 0 0,1 0-1 0 0,-1 0 0 0 0,1 0 0 0 0,0-1-3 0 0,4-1 48 0 0,-5 2-41 0 0,0-1 0 0 0,0 1-1 0 0,1 0 1 0 0,-1-1 0 0 0,0 1-1 0 0,1 0 1 0 0,-1 0 0 0 0,0 0-1 0 0,1-1 1 0 0,-1 1 0 0 0,0 0-1 0 0,1 0 1 0 0,-1 0 0 0 0,0 0-1 0 0,1 0 1 0 0,-1 0 0 0 0,1-1-1 0 0,-1 1 1 0 0,0 0 0 0 0,1 0-1 0 0,-1 0 1 0 0,0 0 0 0 0,1 1-1 0 0,-1-1 1 0 0,1 0 0 0 0,-1 0-1 0 0,0 0 1 0 0,1 0 0 0 0,-1 0-1 0 0,0 0 1 0 0,1 0 0 0 0,-1 1-1 0 0,0-1 1 0 0,1 0 0 0 0,-1 0-1 0 0,0 1 1 0 0,1-1-1 0 0,-1 0 1 0 0,0 0 0 0 0,1 1-1 0 0,-1-1 1 0 0,0 0 0 0 0,0 1-1 0 0,0-1 1 0 0,1 0 0 0 0,-1 1-1 0 0,0-1 1 0 0,0 0-7 0 0,33 2 418 0 0,-27-3-333 0 0,208-4 772 0 0,-195 5-672 0 0,1-1 0 0 0,-1-1 0 0 0,12-3-185 0 0,-13 2 135 0 0,0 1 0 0 0,0 0 0 0 0,0 1 0 0 0,5 1-135 0 0,22-4 274 0 0,-37 3-196 0 0,0 0 0 0 0,0 0-1 0 0,0 0 1 0 0,0 1-1 0 0,3 0-77 0 0,4 1 169 0 0,0-2 0 0 0,1 1 0 0 0,-1-2 0 0 0,1-1-169 0 0,5 1 186 0 0,-16 1-163 0 0,1-1 0 0 0,-1 1 0 0 0,0-1 0 0 0,0 0 0 0 0,0 0 1 0 0,0 0-1 0 0,0-1 0 0 0,-1 0 0 0 0,1 1 0 0 0,0-2-23 0 0,-1 1 27 0 0,-1 0 0 0 0,1 1 0 0 0,0-1 0 0 0,1 1 0 0 0,-1 0 0 0 0,0 0-1 0 0,1 1 1 0 0,-1-1 0 0 0,1 1 0 0 0,-1 0 0 0 0,1 0 0 0 0,0 0 0 0 0,1 1-27 0 0,27 0 208 0 0,7-1-33 0 0,0 2 1 0 0,0 2 0 0 0,6 3-176 0 0,-11 6 289 0 0,-31-10-281 0 0,0 0 0 0 0,0-1 0 0 0,0 1-1 0 0,0-1 1 0 0,0 0 0 0 0,1 0 0 0 0,-1 0 0 0 0,1 0 0 0 0,-1-1-8 0 0,35 0 42 0 0,42 0 128 0 0,7-4-170 0 0,-76 4 9 0 0,0 0 0 0 0,0 0 0 0 0,0 2-1 0 0,6 0-8 0 0,-8 0 6 0 0,1-1-1 0 0,0 0 0 0 0,0 0 0 0 0,0-1 0 0 0,6-1-5 0 0,22 0 10 0 0,-32 1 1 0 0,1 1 0 0 0,-1-2-1 0 0,1 1 1 0 0,-1-1 0 0 0,7-1-11 0 0,14-2 78 0 0,0 1 0 0 0,1 1 0 0 0,0 2 0 0 0,23 2-78 0 0,15 0 111 0 0,355-2 1369 0 0,-297-5-1041 0 0,-106 2-377 0 0,-16 2-40 0 0,1 0 1 0 0,-1 1 0 0 0,0 0-1 0 0,0 0 1 0 0,0-1 0 0 0,0 2-1 0 0,1-1 1 0 0,-1 0 0 0 0,0 1-1 0 0,3 0-22 0 0,9 2 69 0 0,-1-1 0 0 0,1-1 0 0 0,0 0 0 0 0,0-1 0 0 0,0 0 0 0 0,0-2-1 0 0,0 1-68 0 0,40-3-82 0 0,230-1-933 0 0,-263 2 925 0 0,-20 2 91 0 0,0 1-1 0 0,1-1 0 0 0,-1 1 0 0 0,1 0 0 0 0,-1 0 1 0 0,0-1-1 0 0,1 1 0 0 0,-1 1 0 0 0,1-1 0 0 0,-1 0 0 0 0,0 1 1 0 0,1-1-1 0 0,1 1 0 0 0,-1 0 0 0 0,1 0 1 0 0,0 0 0 0 0,0-1-1 0 0,0 0 1 0 0,-1 0-1 0 0,1 0 1 0 0,0 0-1 0 0,0 0 1 0 0,0-1-1 0 0,-1 0 1 0 0,3 0-1 0 0,-3 0-1 0 0,1 0 0 0 0,-1 1 0 0 0,0-1 0 0 0,0 1 0 0 0,1 0 0 0 0,-1-1 0 0 0,0 2 0 0 0,1-1 0 0 0,-1 0 0 0 0,0 1 0 0 0,1-1 0 0 0,-1 1 0 0 0,0 0 0 0 0,0 0 1 0 0,7 2-35 0 0,1 0 1 0 0,-1 0-1 0 0,0-1 0 0 0,1-1 1 0 0,-1 0-1 0 0,1 0 1 0 0,0-1-1 0 0,-1 0 0 0 0,1-1 1 0 0,0-1 34 0 0,27 1-231 0 0,26-4 574 0 0,-46 2-191 0 0,1 2 0 0 0,0 0 0 0 0,4 1-152 0 0,26 5 156 0 0,-27-2-208 0 0,0-1 0 0 0,1-1 0 0 0,-1-1 1 0 0,0 0-1 0 0,0-2 0 0 0,0-1 0 0 0,12-3 52 0 0,-27 5-4 0 0,0 0 1 0 0,0 0 0 0 0,0 0 0 0 0,-1 1 0 0 0,1 0 0 0 0,3 0 3 0 0,26 0-13 0 0,16 0-2 0 0,-33-3 43 0 0,1 1 1 0 0,-1 1-1 0 0,0 1 0 0 0,18 3-28 0 0,16-1-9 0 0,-49-2-8 0 0,0 1 1 0 0,0-1 0 0 0,1 1-1 0 0,-1 0 1 0 0,0 0 0 0 0,0 1-1 0 0,0-1 1 0 0,-1 1 0 0 0,3 1 16 0 0,-2-1-14 0 0,0 0 0 0 0,0 0 0 0 0,0 0 0 0 0,0-1 0 0 0,0 0 0 0 0,1 0 1 0 0,-1 0-1 0 0,0 0 0 0 0,3-1 14 0 0,13 0-38 0 0,-11-1 12 0 0,-1 1 0 0 0,0 0 0 0 0,0 1 0 0 0,0-1-1 0 0,0 2 1 0 0,0-1 0 0 0,0 1 0 0 0,0 0 0 0 0,0 1 26 0 0,2-1 26 0 0,-1 0 0 0 0,1 0 0 0 0,-1-1 0 0 0,1 0 0 0 0,-1-1 0 0 0,1 0 0 0 0,0-1 0 0 0,0 0-26 0 0,18 1 46 0 0,48-16 12 0 0,-60 15-86 0 0,-1 0 0 0 0,0-1 0 0 0,9-3 28 0 0,-8 2-33 0 0,-1 1 1 0 0,1 0-1 0 0,9 0 33 0 0,-20 3-4 0 0,-1-1-1 0 0,1-1 0 0 0,0 1 1 0 0,0-1-1 0 0,-1 0 1 0 0,1 0-1 0 0,-1 0 0 0 0,1 0 1 0 0,-1-1-1 0 0,1 0 1 0 0,1-1 4 0 0,26 0 930 0 0,-24 3-2772 0 0,-8 0-8814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9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282 14 5824 0 0,'0'0'43'0'0,"-1"0"0"0"0,0 0-1 0 0,1 0 1 0 0,-1 0 0 0 0,1 0 0 0 0,-1 0 0 0 0,1 0 0 0 0,-1 0 0 0 0,1-1 0 0 0,-1 1-1 0 0,1 0 1 0 0,-1 0 0 0 0,1-1 0 0 0,-1 1 0 0 0,1-1 0 0 0,-1 1 0 0 0,1 0 0 0 0,-1-1-1 0 0,1 1 1 0 0,0-1 0 0 0,-1 1 0 0 0,1-1 0 0 0,0 1 0 0 0,-1-1 0 0 0,1 1-43 0 0,0-1 37 0 0,0 1 0 0 0,0 0 0 0 0,-1-1 0 0 0,1 1 1 0 0,0 0-1 0 0,0-1 0 0 0,-1 1 0 0 0,1 0 0 0 0,0 0 0 0 0,0-1 1 0 0,-1 1-1 0 0,1 0 0 0 0,0 0 0 0 0,0-1 0 0 0,-1 1 0 0 0,1 0 1 0 0,0 0-1 0 0,-1 0 0 0 0,1-1 0 0 0,0 1 0 0 0,-1 0 0 0 0,1 0 1 0 0,-1 0-1 0 0,1 0 0 0 0,0 0 0 0 0,-1 0 0 0 0,1 0 1 0 0,0 0-1 0 0,-1 0 0 0 0,1 0 0 0 0,-1 0 0 0 0,1 0 0 0 0,0 0 1 0 0,-1 0-1 0 0,1 0 0 0 0,0 0 0 0 0,-1 1 0 0 0,1-1 0 0 0,0 0 1 0 0,-1 0-1 0 0,1 0-37 0 0,-1 1 53 0 0,1-1-1 0 0,-1 0 1 0 0,1 0 0 0 0,-1 1 0 0 0,1-1 0 0 0,-1 0-1 0 0,1 0 1 0 0,-1 1 0 0 0,1-1 0 0 0,0 1 0 0 0,-1-1 0 0 0,1 0-1 0 0,-1 1 1 0 0,1-1 0 0 0,0 1 0 0 0,-1-1 0 0 0,1 1 0 0 0,0-1-1 0 0,0 1 1 0 0,-1-1 0 0 0,1 1 0 0 0,0 0-53 0 0,0-1 16 0 0,0 1 1 0 0,0-1 0 0 0,-1 0-1 0 0,1 1 1 0 0,0-1-1 0 0,0 1 1 0 0,-1-1 0 0 0,1 0-1 0 0,0 1 1 0 0,0-1-1 0 0,-1 0 1 0 0,1 1 0 0 0,0-1-1 0 0,-1 0 1 0 0,1 0-1 0 0,0 1 1 0 0,-1-1-1 0 0,1 0 1 0 0,-1 0 0 0 0,1 0-1 0 0,0 1 1 0 0,-1-1-1 0 0,1 0 1 0 0,-1 0 0 0 0,1 0-1 0 0,0 0 1 0 0,-1 0-1 0 0,1 0 1 0 0,-1 0 0 0 0,1 0-1 0 0,-1 0 1 0 0,1 0-1 0 0,-1 0 1 0 0,1 0 0 0 0,0 0-1 0 0,-1 0 1 0 0,1-1-17 0 0,-10 1-48 0 0,0 1 0 0 0,1-1 0 0 0,-1 2 0 0 0,0-1 0 0 0,1 1 0 0 0,-1 1 0 0 0,1-1 1 0 0,-7 5 47 0 0,10-5-35 0 0,1 1 1 0 0,0 0-1 0 0,0 0 1 0 0,0 1 0 0 0,1-1-1 0 0,-1 1 1 0 0,1 0 0 0 0,0 0-1 0 0,0 1 1 0 0,0-1 0 0 0,1 1-1 0 0,-1 0 1 0 0,1 0-1 0 0,1 0 1 0 0,-2 3 34 0 0,-1 2-20 0 0,-15 32 48 0 0,-7 25-28 0 0,21-52 13 0 0,2-1 0 0 0,0 1 1 0 0,1 1-1 0 0,1-1 1 0 0,0 0-1 0 0,1 12-13 0 0,0-7 105 0 0,2 0 0 0 0,1 0 0 0 0,0 0 0 0 0,2 0-1 0 0,2 8-104 0 0,-3-19 25 0 0,0 0-1 0 0,0 0 0 0 0,1-1 1 0 0,0 1-1 0 0,1-1 0 0 0,0 0 1 0 0,0 0-1 0 0,0-1 0 0 0,1 0 0 0 0,0 0 1 0 0,1 0-1 0 0,5 4-24 0 0,-5-5 18 0 0,-2 0 18 0 0,0-1 0 0 0,1-1 0 0 0,-1 1 0 0 0,1-1 0 0 0,0 0 0 0 0,1-1 0 0 0,-1 1 0 0 0,0-1 0 0 0,1 0 0 0 0,0-1 1 0 0,0 0-1 0 0,-1 0 0 0 0,6 1-36 0 0,-3-2 14 0 0,-1-1 0 0 0,1 0 0 0 0,-1-1 0 0 0,1 0 0 0 0,-1 0 0 0 0,0 0 0 0 0,1-1 0 0 0,-1-1 0 0 0,0 1 0 0 0,0-1 0 0 0,0-1 1 0 0,-1 1-1 0 0,1-1 0 0 0,-1-1 0 0 0,0 1 0 0 0,0-1 0 0 0,0 0 0 0 0,-1-1 0 0 0,0 0 0 0 0,0 0 0 0 0,0 0 0 0 0,-1-1 0 0 0,0 1 0 0 0,0-1 0 0 0,-1-1 0 0 0,1 1 1 0 0,-2-1-1 0 0,1 1 0 0 0,-1-1 0 0 0,0 0 0 0 0,-1 0 0 0 0,0 0 0 0 0,0-1 0 0 0,-1 1 0 0 0,0 0 0 0 0,0-1 0 0 0,-1 1 0 0 0,0-2-14 0 0,0-3 49 0 0,0 4 34 0 0,-1 1-1 0 0,1 0 1 0 0,-1-1 0 0 0,-2-5-83 0 0,2 12 34 0 0,0-1 0 0 0,0 1 0 0 0,0-1 0 0 0,0 1 0 0 0,0 0 0 0 0,0 0 0 0 0,0 0 0 0 0,-1 0 0 0 0,1 0 0 0 0,-1 0 0 0 0,0 0 0 0 0,0 0 0 0 0,1 0 0 0 0,-1 1 0 0 0,0-1 0 0 0,0 1 0 0 0,-1-1 0 0 0,1 1-34 0 0,-6-4-49 0 0,6 4-80 0 0,0-1 1 0 0,0 1-1 0 0,0 0 1 0 0,-1 0 0 0 0,1 0-1 0 0,0 0 1 0 0,-1 0 0 0 0,1 0-1 0 0,-1 1 1 0 0,-1-1 128 0 0,3 1-7777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13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96 0 0,'0'0'1105'0'0,"0"0"6"0"0,12-7 3345 0 0,-11 7-4431 0 0,-1 0-1 0 0,1 0 1 0 0,-1 0 0 0 0,1 0-1 0 0,-1 1 1 0 0,1-1 0 0 0,-1 0-1 0 0,1 0 1 0 0,-1 1 0 0 0,0-1 0 0 0,1 0-1 0 0,-1 1 1 0 0,1-1 0 0 0,-1 1-1 0 0,0-1 1 0 0,1 0 0 0 0,-1 1 0 0 0,0-1-1 0 0,0 1 1 0 0,1-1 0 0 0,-1 1-1 0 0,0-1 1 0 0,0 1 0 0 0,0-1 0 0 0,0 1-1 0 0,1-1 1 0 0,-1 1 0 0 0,0-1-1 0 0,0 1-24 0 0,0 0 17 0 0,0 0-1 0 0,1 0 0 0 0,-1 0 1 0 0,0 0-1 0 0,1 0 1 0 0,-1 0-1 0 0,1 0 0 0 0,-1 0 1 0 0,1 0-1 0 0,0 0 0 0 0,-1 0 1 0 0,1-1-1 0 0,0 1 0 0 0,0 0 1 0 0,-1 0-1 0 0,1-1 0 0 0,1 1-16 0 0,-1 1 69 0 0,1 1-1 0 0,-1-1 1 0 0,0 0 0 0 0,0 0-1 0 0,0 1 1 0 0,0-1-1 0 0,0 0 1 0 0,-1 1-1 0 0,1-1 1 0 0,-1 1-1 0 0,1-1 1 0 0,-1 1-1 0 0,0-1 1 0 0,0 1-1 0 0,0-1 1 0 0,-1 1-1 0 0,1 0-68 0 0,4 37 417 0 0,7-3-213 0 0,-2-1 0 0 0,-1 2 1 0 0,-2-1-1 0 0,0 32-204 0 0,-5-62 64 0 0,0-1-1 0 0,1 1 1 0 0,-1 0 0 0 0,1 0-1 0 0,1-1 1 0 0,-1 1 0 0 0,1-1-1 0 0,1 0 1 0 0,-1 1-1 0 0,2 0-63 0 0,17 41 468 0 0,-18-36-307 0 0,0 0 1 0 0,1 0-1 0 0,1 0 0 0 0,0 0 1 0 0,1-1-1 0 0,0 0 0 0 0,5 5-161 0 0,-7-7 192 0 0,0-1 0 0 0,-1 1-1 0 0,0-1 1 0 0,0 1 0 0 0,0 3-192 0 0,-4-11 29 0 0,0-1-1 0 0,0 1 1 0 0,1 0-1 0 0,-1-1 1 0 0,0 0 0 0 0,1 1-1 0 0,-1-1 1 0 0,1 1 0 0 0,-1-1-1 0 0,1 1 1 0 0,-1-1 0 0 0,0 0-1 0 0,1 1 1 0 0,-1-1 0 0 0,1 0-1 0 0,0 1 1 0 0,-1-1-1 0 0,1 0 1 0 0,-1 0 0 0 0,1 0-1 0 0,-1 1 1 0 0,1-1 0 0 0,0 0-1 0 0,-1 0 1 0 0,1 0-29 0 0,6-1 1636 0 0,-9-4-1503 0 0,0 0 1 0 0,0 0-1 0 0,1 0 1 0 0,-1 0-1 0 0,1-1 1 0 0,1 1-1 0 0,-1-5-133 0 0,-3-21 180 0 0,2 1 0 0 0,1-1-1 0 0,1 0 1 0 0,5-25-180 0 0,-6 24 115 0 0,1 28-96 0 0,-1 1 0 0 0,1 0 0 0 0,0 0 0 0 0,0 0 0 0 0,0-1 0 0 0,0 1 0 0 0,0 0 0 0 0,1 0 0 0 0,-1 0 0 0 0,1-1 0 0 0,0 1 0 0 0,0 0 0 0 0,0 0 0 0 0,1 0 0 0 0,-1 1 0 0 0,1-1 0 0 0,-1 0 0 0 0,1 0 0 0 0,1 0-19 0 0,5-9 37 0 0,1 1 1 0 0,-2-1-1 0 0,0 0 0 0 0,0-1 1 0 0,1-5-38 0 0,10-17 128 0 0,-16 31-105 0 0,1 1 1 0 0,-1-1-1 0 0,1 1 0 0 0,0-1 1 0 0,0 1-1 0 0,0 0 1 0 0,0 0-1 0 0,1 0 0 0 0,0 1 1 0 0,-1-1-1 0 0,1 1 0 0 0,0 0 1 0 0,0 0-1 0 0,0 0 1 0 0,0 1-1 0 0,0-1 0 0 0,0 1 1 0 0,1 0-1 0 0,-1 0 1 0 0,0 0-1 0 0,1 1 0 0 0,1-1-23 0 0,91-6 607 0 0,-90 7-589 0 0,-1-1 0 0 0,1 1 1 0 0,-1-1-1 0 0,1 0 0 0 0,-1-1 0 0 0,1 1 0 0 0,-1-1 0 0 0,4-2-18 0 0,-9 3 1 0 0,14-12-3 0 0,-15 11 1 0 0,0 1-1 0 0,-1 0 1 0 0,1 0 0 0 0,0 0 0 0 0,0-1-1 0 0,-1 1 1 0 0,1 0 0 0 0,0 0 0 0 0,-1 0-1 0 0,0 0 1 0 0,1 0 0 0 0,-1 0 0 0 0,1 0 0 0 0,-1 0-1 0 0,0 0 1 0 0,0-1 1 0 0,-1-7 184 0 0,0 2-2980 0 0,2 7-9194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15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1296 0 0,'0'0'1000'0'0,"0"0"0"0"0,0 0 1 0 0,0 0-122 0 0,0 0-511 0 0,0 0-127 0 0,0 0 6 0 0,0 0-29 0 0,5-6-115 0 0,-2 2-78 0 0,26-31 162 0 0,-27 33-179 0 0,-1 0 0 0 0,2 0 0 0 0,-1 0 1 0 0,0 0-1 0 0,0 0 0 0 0,1 1 0 0 0,-1-1 0 0 0,1 1 1 0 0,-1-1-1 0 0,1 1 0 0 0,-1 0 0 0 0,1 0 0 0 0,0 0 1 0 0,0 0-1 0 0,0 0-8 0 0,-2 1 1 0 0,0 0 0 0 0,0 0 0 0 0,0 0 0 0 0,0 0 0 0 0,-1-1 0 0 0,1 1 0 0 0,0 0 0 0 0,0 1 0 0 0,0-1 0 0 0,0 0 0 0 0,0 0 0 0 0,0 0 0 0 0,-1 0 0 0 0,1 1 0 0 0,0-1 0 0 0,0 0 1 0 0,0 1-1 0 0,-1-1 0 0 0,1 1 0 0 0,0-1 0 0 0,-1 1 0 0 0,1-1-1 0 0,9 8 18 0 0,-7-7-3 0 0,0 0-1 0 0,-1-1 1 0 0,1 1-1 0 0,0-1 1 0 0,0 0-1 0 0,0 0 1 0 0,-1 0 0 0 0,1 0-1 0 0,0-1 1 0 0,1 1-15 0 0,5-1 78 0 0,33 3 662 0 0,30 5-740 0 0,41 2 939 0 0,-35 2 238 0 0,11 4-281 0 0,1-7-223 0 0,-51-1-434 0 0,-26-5-170 0 0,-1 0 0 0 0,1 0 0 0 0,0-1 0 0 0,-1-1 0 0 0,4 0-69 0 0,66-2 773 0 0,75 9-773 0 0,-140-6 18 0 0,81 11 70 0 0,6-16 328 0 0,-97 4-396 0 0,-1 0 0 0 0,1 1 0 0 0,-1-1 0 0 0,1 1 0 0 0,-1 0 1 0 0,0 1-1 0 0,2 0-20 0 0,38 6 94 0 0,37-5 41 0 0,36-1 206 0 0,-109-2-318 0 0,1 1 1 0 0,-1 0 0 0 0,1 1 0 0 0,7 1-24 0 0,39 5 91 0 0,-23-8-33 0 0,-1 2-1 0 0,1 1 0 0 0,17 4-57 0 0,-30-4 4 0 0,1-2 1 0 0,-1 0-1 0 0,1-2 0 0 0,-1 0 0 0 0,7-2-4 0 0,53-2 5 0 0,37-3 51 0 0,5-4 328 0 0,94 10-206 0 0,-118 3-50 0 0,-60-6-97 0 0,-35 4-29 0 0,0 0-1 0 0,0 1 1 0 0,1-1 0 0 0,-1 1 0 0 0,0 0 0 0 0,1 0 0 0 0,-1 0 0 0 0,2 0-2 0 0,9 2-1 0 0,1-2 1 0 0,0 0-1 0 0,-1 0 1 0 0,1-2-1 0 0,4-1 1 0 0,1 1-2 0 0,-1 0 0 0 0,0 1-1 0 0,4 1 3 0 0,99 8-46 0 0,-118-7 44 0 0,0-1 0 0 0,0 0 0 0 0,-1 0 1 0 0,1-1-1 0 0,0 0 0 0 0,0 1 0 0 0,0-2 0 0 0,4 0 2 0 0,-5 0-2 0 0,0 1 0 0 0,1 0 0 0 0,-1 0 0 0 0,1 0-1 0 0,-1 1 1 0 0,0 0 0 0 0,1 0 0 0 0,-1 0-1 0 0,1 0 1 0 0,-1 0 0 0 0,1 1 2 0 0,10 1-4 0 0,0 0 1 0 0,1-2-1 0 0,-1 0 1 0 0,0 0-1 0 0,0-2 1 0 0,0 0-1 0 0,4-1 4 0 0,19-2 1 0 0,-10 5 5 0 0,9-3 5 0 0,-16-1 9 0 0,0 1 0 0 0,0 1 0 0 0,1 1 0 0 0,2 1-20 0 0,27-2 46 0 0,-7 4-5 0 0,10 0 39 0 0,-18-5 10 0 0,0 2 1 0 0,0 2-1 0 0,6 2-90 0 0,-29-3-2 0 0,19 2 11 0 0,3 1-11 0 0,0-2 0 0 0,0-1 0 0 0,6-3 2 0 0,-34 3-3 0 0,0 0 0 0 0,0 0 0 0 0,1 1 1 0 0,-1 0-1 0 0,0 0 0 0 0,6 2 3 0 0,28 3-8 0 0,-8-5 1 0 0,-13 0-13 0 0,-1-1 0 0 0,1-1 0 0 0,-1-1 0 0 0,1 0 0 0 0,-1-2 0 0 0,15-4 20 0 0,4 1-22 0 0,8-3-9 0 0,-35 6 15 0 0,0 1 0 0 0,0 1 0 0 0,0 0 0 0 0,0 1 0 0 0,1 0 1 0 0,-1 0-1 0 0,4 1 16 0 0,25-1-45 0 0,-37 0 39 0 0,12-1-6 0 0,0 1 0 0 0,0 0 0 0 0,0 1 0 0 0,-1 0-1 0 0,1 1 1 0 0,0 1 0 0 0,0 0 0 0 0,1 2 12 0 0,-5-1 2 0 0,1-1-1 0 0,-1 0 1 0 0,0-1 0 0 0,1 0 0 0 0,0-1 0 0 0,-1 0-1 0 0,1 0 1 0 0,5-2-2 0 0,-2 0 57 0 0,1 1 0 0 0,-1 1-1 0 0,0 1 1 0 0,8 1-57 0 0,-6 0 98 0 0,1 0 0 0 0,-1-1 0 0 0,1-1 0 0 0,-1-1 0 0 0,1 0 0 0 0,-1-1 0 0 0,0-1 0 0 0,3-2-98 0 0,-13 4 73 0 0,0-1 0 0 0,1 2 0 0 0,-1-1-1 0 0,1 1 1 0 0,-1 0 0 0 0,4 0-73 0 0,30-1 144 0 0,93-13 50 0 0,-58 8-98 0 0,-13 5-84 0 0,-58 0-13 0 0,0-1 0 0 0,0 1 0 0 0,1 1-1 0 0,-1-1 1 0 0,0 1 0 0 0,0 0 0 0 0,0 0 0 0 0,1 1 0 0 0,-1-1 0 0 0,0 1 0 0 0,2 1 1 0 0,18-6-88 0 0,0-1-82 0 0,0 4 42 0 0,22 1-168 0 0,9 0-111 0 0,-43-1 304 0 0,-12 1 102 0 0,-1-1 0 0 0,0 1 1 0 0,1 0-1 0 0,-1 0 0 0 0,1 0 0 0 0,-1 0 1 0 0,0-1-1 0 0,1 1 0 0 0,-1 0 0 0 0,1 0 1 0 0,-1 0-1 0 0,1 0 0 0 0,-1 0 0 0 0,0 0 1 0 0,1 0-1 0 0,-1 0 0 0 0,1 0 0 0 0,-1 1 1 0 0,0-1-1 0 0,1 0 0 0 0,-1 0 0 0 0,1 0 1 0 0,-1 0-1 0 0,0 0 0 0 0,1 1 0 0 0,-1-1 1 0 0,1 0-1 0 0,-1 0 0 0 0,0 1 0 0 0,1-1 1 0 0,-1 0-1 0 0,0 1 1 0 0,16-2-40 0 0,-11-2 126 0 0,-10 2 389 0 0,5 1-440 0 0,0 0-6 0 0,0 0-2050 0 0,0 0-8232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38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1800 0 0,'0'0'97'0'0,"0"0"5"0"0,8 4-2 0 0,54 35 336 0 0,-45-28-9 0 0,-13-9-293 0 0,0 0 1 0 0,-1 0-1 0 0,1 1 1 0 0,-1-1-1 0 0,0 1 1 0 0,0 0-1 0 0,0 0 1 0 0,0 0-1 0 0,0 0 1 0 0,0 1-135 0 0,15 12 346 0 0,-16-15-318 0 0,0 0-1 0 0,0 0 1 0 0,0 1 0 0 0,0-1-1 0 0,-1 1 1 0 0,1 0 0 0 0,0-1-1 0 0,-1 1 1 0 0,1 0 0 0 0,-1 0 0 0 0,0 0-1 0 0,1 2-27 0 0,0-1 80 0 0,0 0 0 0 0,0-1-1 0 0,0 1 1 0 0,0 0 0 0 0,0-1 0 0 0,0 1-1 0 0,1-1 1 0 0,1 2-80 0 0,0-1 116 0 0,-1 0 0 0 0,0 0 0 0 0,0 0 0 0 0,-1 0 0 0 0,1 1 0 0 0,-1-1-1 0 0,2 3-115 0 0,6 7 659 0 0,-9-13-618 0 0,0 1 0 0 0,0 0 0 0 0,-1-1 0 0 0,1 1 0 0 0,0 0-1 0 0,-1 0 1 0 0,1-1 0 0 0,-1 1 0 0 0,1 0 0 0 0,-1 0 0 0 0,1 0 0 0 0,-1 0 0 0 0,1 0 0 0 0,-1-1-1 0 0,0 1 1 0 0,0 0 0 0 0,1 0 0 0 0,-1 0 0 0 0,0 0 0 0 0,0 0 0 0 0,0 1-41 0 0,0-1 35 0 0,0 0 0 0 0,0 0 1 0 0,1 0-1 0 0,-1 0 0 0 0,0 0 0 0 0,1 0 1 0 0,-1 0-1 0 0,0 0 0 0 0,1 0 0 0 0,-1 0 1 0 0,1 0-1 0 0,0 0 0 0 0,-1-1 0 0 0,1 1 1 0 0,0 0-1 0 0,-1 0 0 0 0,2 0-35 0 0,7 15 379 0 0,-7-8-208 0 0,1 0 0 0 0,0-1-1 0 0,0 1 1 0 0,0-1 0 0 0,1 1-1 0 0,1 0-170 0 0,-3-5 45 0 0,0 0 0 0 0,-1 0-1 0 0,0-1 1 0 0,1 1-1 0 0,-1 0 1 0 0,0 0 0 0 0,-1 0-1 0 0,1 0 1 0 0,0 0 0 0 0,-1 1-1 0 0,0-1 1 0 0,0 2-45 0 0,1 3 46 0 0,0-5-26 0 0,-1-1 1 0 0,1 0-1 0 0,0 0 1 0 0,0 0 0 0 0,0 1-1 0 0,0-1 1 0 0,0 0-1 0 0,0 0 1 0 0,0-1 0 0 0,1 1-1 0 0,1 2-20 0 0,10 19 24 0 0,-9 7 32 0 0,-4-26-28 0 0,0-1 1 0 0,0 0-1 0 0,0 0 1 0 0,0 0-1 0 0,1 0 1 0 0,-1 0-1 0 0,1 0 1 0 0,0 0-1 0 0,0 0 1 0 0,0 0-1 0 0,0-1 1 0 0,1 1-1 0 0,-1 0 1 0 0,2 2-29 0 0,-1-2 47 0 0,0 0 1 0 0,-1 1-1 0 0,1-1 0 0 0,-1 1 1 0 0,0-1-1 0 0,0 1 0 0 0,0-1 1 0 0,0 3-48 0 0,7 24 269 0 0,10 18 120 0 0,-14-39-334 0 0,0-1 0 0 0,-1 1 0 0 0,0 0 1 0 0,-1-1-1 0 0,0 1 0 0 0,0 0 0 0 0,-1 0 0 0 0,0 1 0 0 0,-1 3-55 0 0,3 12 67 0 0,17 54 250 0 0,-9-49-201 0 0,-9-26-105 0 0,-1-1 0 0 0,1 1 1 0 0,-1 0-1 0 0,1 0 0 0 0,-1 0 1 0 0,0 0-1 0 0,0 4-11 0 0,0 9 23 0 0,-1-7 14 0 0,0-1-1 0 0,1 1 1 0 0,0 0 0 0 0,1 0 0 0 0,2 7-37 0 0,-2-12 16 0 0,-1 1 0 0 0,0 0 0 0 0,0 0 0 0 0,-1 0 0 0 0,1 0 0 0 0,-1 1 1 0 0,-1-1-1 0 0,1 0-16 0 0,-1-2 6 0 0,1 0 0 0 0,-1 0 1 0 0,1 1-1 0 0,0-1 0 0 0,0 0 1 0 0,1 0-1 0 0,0 0 0 0 0,-1 1 1 0 0,1-1-1 0 0,1 0 0 0 0,-1 0 1 0 0,0 0-1 0 0,1 0 0 0 0,0-1 1 0 0,1 3-7 0 0,2 1 8 0 0,0 1 0 0 0,0 0 0 0 0,-1 0 0 0 0,0 1 1 0 0,0-1-1 0 0,-1 1 0 0 0,1 3-8 0 0,-4-9 2 0 0,1-1 0 0 0,-1 1 0 0 0,1-1-1 0 0,0 1 1 0 0,0-1 0 0 0,0 1 0 0 0,1-1 0 0 0,-1 1 0 0 0,0-1 0 0 0,1 0 0 0 0,0 0 0 0 0,-1 0 0 0 0,1 0-1 0 0,0 0 1 0 0,0 0 0 0 0,0 0 0 0 0,0-1 0 0 0,0 1 0 0 0,1-1 0 0 0,-1 1 0 0 0,0-1 0 0 0,1 0-1 0 0,-1 0 1 0 0,1 0 0 0 0,-1 0 0 0 0,1-1 0 0 0,0 1 0 0 0,-1-1 0 0 0,1 1 0 0 0,1-1-2 0 0,5 2 15 0 0,27 20 32 0 0,-16-11 8 0 0,-15-8-48 0 0,-1 0 0 0 0,1-1 0 0 0,0 0 0 0 0,0 0 0 0 0,0 0 0 0 0,-1-1 0 0 0,2 1 1 0 0,1-1-8 0 0,12 6 24 0 0,7 1 50 0 0,-24-8-70 0 0,0 0 0 0 0,0 1 0 0 0,1-1 0 0 0,-1 1 0 0 0,0-1 0 0 0,0 1 0 0 0,0 0 0 0 0,0 0 0 0 0,0 0-1 0 0,-1 0 1 0 0,1 0-4 0 0,0 1 1 0 0,0-1 0 0 0,0 0 0 0 0,1 0 0 0 0,-1 0 0 0 0,0 0 0 0 0,0-1 0 0 0,1 1 0 0 0,-1 0 0 0 0,0-1 0 0 0,1 0 0 0 0,0 1-1 0 0,12 0 13 0 0,1 0 0 0 0,0 2 0 0 0,-1-1 1 0 0,13 6-14 0 0,28 4 47 0 0,-23-8 8 0 0,0-2 0 0 0,20-2-55 0 0,35 3 142 0 0,-51 4-110 0 0,7 1-8 0 0,52-10 82 0 0,-29 0-27 0 0,62 7-79 0 0,-85 1 15 0 0,19 2 25 0 0,233-8 166 0 0,-163-8-35 0 0,-86 8 104 0 0,38-5-275 0 0,16 0 38 0 0,-70 5-20 0 0,-1-2 0 0 0,1-1-1 0 0,-1-1 1 0 0,22-7-18 0 0,-46 10 3 0 0,1 0 0 0 0,-1 0 0 0 0,0 1 0 0 0,1-1 0 0 0,-1 1 0 0 0,2 1-3 0 0,31-3 13 0 0,-25 0-14 0 0,1 0 1 0 0,0 1 0 0 0,0 1 0 0 0,1 0 0 0 0,-3 0 1 0 0,0 0-1 0 0,0-1 0 0 0,0 0 1 0 0,0-1-1 0 0,2-1 0 0 0,-6 2 9 0 0,0-1 0 0 0,0 2 0 0 0,0-1 0 0 0,0 2 0 0 0,0-1 0 0 0,1 1-1 0 0,4 1-8 0 0,35 2 89 0 0,-45-4-82 0 0,17 0 8 0 0,0 0 0 0 0,0-2 1 0 0,18-3-16 0 0,-19 1 2 0 0,1 2 0 0 0,-1 1 0 0 0,0 0-1 0 0,5 1-1 0 0,-2 1 1 0 0,-1-2 0 0 0,1 0 1 0 0,7-3-2 0 0,-8 1 46 0 0,1 2 0 0 0,-1 0 0 0 0,0 1 0 0 0,12 2-46 0 0,80 4 411 0 0,59-4-488 0 0,-124-2-239 0 0,-45 0 305 0 0,0 0-1 0 0,0 1 0 0 0,0 0 1 0 0,-1-1-1 0 0,1 2 1 0 0,0-1-1 0 0,-1 0 0 0 0,1 1 12 0 0,-1-1-8 0 0,0 1 0 0 0,0-1-1 0 0,0 0 1 0 0,0 0-1 0 0,0-1 1 0 0,0 1-1 0 0,0-1 1 0 0,0 1 0 0 0,0-1-1 0 0,0 0 1 0 0,1 0-1 0 0,-1 0 1 0 0,0-1 0 0 0,3 0 8 0 0,95-10 424 0 0,-75 11-212 0 0,-24 0-197 0 0,0 0-1 0 0,0 1 1 0 0,0-1-1 0 0,0 0 0 0 0,0 0 1 0 0,0 0-1 0 0,0 0 1 0 0,0 0-1 0 0,1-1 0 0 0,-1 1 1 0 0,0-1-1 0 0,0 1 1 0 0,-1-1-1 0 0,1 0 0 0 0,0 0 1 0 0,0 0-1 0 0,0 0 1 0 0,1-1-16 0 0,0 1 14 0 0,1-1 0 0 0,-1 1 0 0 0,1 0 0 0 0,-1 0 0 0 0,1 0 0 0 0,0 0 0 0 0,0 1 0 0 0,-1-1 0 0 0,1 1 0 0 0,0 0 0 0 0,0 0 0 0 0,3 1-13 0 0,-3-1 22 0 0,136 0-353 0 0,-136 0 320 0 0,-1 1 0 0 0,1-1-1 0 0,0 1 1 0 0,-1 0 0 0 0,1 0 0 0 0,-1 1-1 0 0,1-1 1 0 0,-1 1 0 0 0,1 0 11 0 0,0 0-8 0 0,0 0 0 0 0,-1-1-1 0 0,1 1 1 0 0,0-1 0 0 0,0 0 0 0 0,0 0 0 0 0,0 0 0 0 0,0-1-1 0 0,1 1 9 0 0,15 0 56 0 0,-15-1-25 0 0,1 1-1 0 0,-1-1 1 0 0,1 0 0 0 0,-1 0-1 0 0,1-1 1 0 0,-1 1-1 0 0,0-1 1 0 0,1 0-1 0 0,-1-1 1 0 0,0 1-1 0 0,3-2-30 0 0,-1 0 290 0 0,-4 3-2899 0 0,-3 0-7759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39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42 3312 0 0,'-2'-22'4002'0'0,"1"4"-2708"0"0,2 17-1241 0 0,0 1 0 0 0,0 0 0 0 0,0 0 0 0 0,0 0 0 0 0,-1 0 0 0 0,1 0 0 0 0,0 0 0 0 0,0 0 0 0 0,0 0 0 0 0,0 0 0 0 0,0 0 0 0 0,0 1 0 0 0,-1-1 0 0 0,1 0-1 0 0,0 0 1 0 0,0 1 0 0 0,0-1 0 0 0,-1 1 0 0 0,1-1 0 0 0,0 1 0 0 0,-1-1 0 0 0,1 1 0 0 0,0-1-53 0 0,-1 2 45 0 0,1 0-1 0 0,-1 0 1 0 0,0 0-1 0 0,0 0 1 0 0,0-1-1 0 0,0 1 1 0 0,0 0-1 0 0,0 0 1 0 0,0 0-1 0 0,-1 0 1 0 0,1 0-1 0 0,-1-1 1 0 0,1 1-1 0 0,-1 0 1 0 0,0 0-1 0 0,0-1 0 0 0,0 1 1 0 0,0 0-1 0 0,0-1-44 0 0,-1 3 79 0 0,8 5 353 0 0,-6-9-426 0 0,0 0 0 0 0,-1 1 0 0 0,1-1 0 0 0,0 0 0 0 0,0 0 0 0 0,0 0 0 0 0,0 0 0 0 0,0 0 0 0 0,-1 0 0 0 0,1 0 0 0 0,0 0 0 0 0,0 0 0 0 0,0 0 0 0 0,0 0 0 0 0,0 1 0 0 0,0-1 0 0 0,0 0 0 0 0,-1 0 0 0 0,1 0 1 0 0,0 0-1 0 0,0 0 0 0 0,0 1 0 0 0,0-1 0 0 0,0 0 0 0 0,0 0 0 0 0,0 0 0 0 0,0 0 0 0 0,0 0 0 0 0,0 1 0 0 0,0-1 0 0 0,0 0 0 0 0,0 0 0 0 0,0 0 0 0 0,0 0 0 0 0,0 1 0 0 0,0-1 0 0 0,0 0 0 0 0,0 0 0 0 0,0 0 0 0 0,0 0 0 0 0,0 0 0 0 0,0 1 0 0 0,0-1 0 0 0,0 0 0 0 0,0 0 0 0 0,1 0 0 0 0,-1 0 0 0 0,0 0 0 0 0,0 0 0 0 0,0 1 0 0 0,0-1 0 0 0,0 0 0 0 0,0 0 0 0 0,0 0 0 0 0,1 0-6 0 0,-2 0 10 0 0,1 0 0 0 0,0 0 1 0 0,-1 0-1 0 0,1 0 0 0 0,0 1 0 0 0,-1-1 1 0 0,1 0-1 0 0,0 0 0 0 0,0 0 0 0 0,-1 0 1 0 0,1 1-1 0 0,0-1 0 0 0,0 0 0 0 0,-1 0 1 0 0,1 0-1 0 0,0 1 0 0 0,0-1 0 0 0,0 0 1 0 0,-1 0-1 0 0,1 1 0 0 0,0-1 0 0 0,0 0 1 0 0,0 1-1 0 0,0-1 0 0 0,0 0 0 0 0,-1 1 1 0 0,1-1-1 0 0,0 0 0 0 0,0 1 0 0 0,0-1 1 0 0,0 0-1 0 0,0 0 0 0 0,0 1 0 0 0,0-1 1 0 0,0 1-11 0 0,2 18 189 0 0,11 17-72 0 0,11-4-24 0 0,-16-22-59 0 0,0 0-1 0 0,-1 1 0 0 0,-1 0 0 0 0,4 7-33 0 0,20 31 97 0 0,-24-40-52 0 0,0 0 0 0 0,-1 0 0 0 0,0 0 0 0 0,0 1 0 0 0,0 4-45 0 0,6 14 105 0 0,-8-23-85 0 0,-1 0 0 0 0,0 1 0 0 0,0 0 1 0 0,-1-1-1 0 0,1 1 0 0 0,-1 0 0 0 0,0 0 1 0 0,-1 0-1 0 0,0 3-20 0 0,0 1 35 0 0,1-6-15 0 0,-1 0 0 0 0,1 0 1 0 0,-1 0-1 0 0,0 0 0 0 0,-1 0 1 0 0,1 0-1 0 0,-1 0 0 0 0,1 0 1 0 0,-1 0-1 0 0,-1-1 0 0 0,1 1 1 0 0,0 0-1 0 0,-1-1 0 0 0,0 1 1 0 0,0-1-1 0 0,0 1 0 0 0,0-1 1 0 0,0 0-1 0 0,-1 0 0 0 0,-2 3-20 0 0,-10 14 183 0 0,15-18-175 0 0,-1 0 0 0 0,0 0 0 0 0,0-1 0 0 0,0 1-1 0 0,0-1 1 0 0,0 1 0 0 0,0-1 0 0 0,0 0 0 0 0,-1 1 0 0 0,1-1-1 0 0,0 0 1 0 0,-1 0 0 0 0,1 0 0 0 0,-1 0 0 0 0,0 0 0 0 0,1 0-1 0 0,-1 0 1 0 0,0 0 0 0 0,1-1 0 0 0,-1 1 0 0 0,0 0 0 0 0,0-1 0 0 0,1 0-1 0 0,-1 1 1 0 0,0-1 0 0 0,0 0 0 0 0,-2 0-8 0 0,3 0 7 0 0,0-1 0 0 0,-1 1 0 0 0,1 0 0 0 0,0 0 0 0 0,-1 0 1 0 0,1 0-1 0 0,-1 1 0 0 0,1-1 0 0 0,0 0 0 0 0,-1 1 0 0 0,1-1 0 0 0,0 0 0 0 0,-1 1 0 0 0,1 0 1 0 0,0-1-1 0 0,0 1 0 0 0,0 0 0 0 0,-1 0 0 0 0,1-1 0 0 0,0 1 0 0 0,0 0 0 0 0,0 0 0 0 0,0 0 1 0 0,1 0-1 0 0,-1 0 0 0 0,0 1 0 0 0,0-1 0 0 0,0 0 0 0 0,1 0 0 0 0,-1 1-7 0 0,-37-1 239 0 0,36-1-233 0 0,0 0 0 0 0,0 0 0 0 0,0 0 1 0 0,0 0-1 0 0,0 1 0 0 0,0-1 0 0 0,0 1 0 0 0,0-1 0 0 0,0 1 1 0 0,0 0-1 0 0,0-1 0 0 0,0 1 0 0 0,1 0 0 0 0,-1 0 0 0 0,0 1 0 0 0,0-1 1 0 0,1 0-1 0 0,-1 0 0 0 0,1 1 0 0 0,-2 0-6 0 0,-14 12 225 0 0,-22 4 158 0 0,24-12-336 0 0,13-6-46 0 0,1 0 0 0 0,0 1 0 0 0,0-1 0 0 0,-1 1 0 0 0,1-1 0 0 0,0 1 1 0 0,0-1-1 0 0,-1 1 0 0 0,1-1 0 0 0,0 1 0 0 0,0 0 0 0 0,0 0 0 0 0,0 0 0 0 0,0-1 1 0 0,0 1-1 0 0,0 0 0 0 0,1 0 0 0 0,-1 0 0 0 0,0 1 0 0 0,0-1 0 0 0,1 0 1 0 0,-1 1-2 0 0,1-2 0 0 0,0 1 0 0 0,0 0 1 0 0,0 0-1 0 0,0-1 1 0 0,-1 1-1 0 0,1 0 1 0 0,0-1-1 0 0,0 1 1 0 0,0 0-1 0 0,0-1 1 0 0,-1 1-1 0 0,1-1 1 0 0,0 1-1 0 0,-1 0 1 0 0,1-1-1 0 0,0 1 0 0 0,-1-1 1 0 0,1 1-1 0 0,-1-1 1 0 0,1 1-1 0 0,-1-1 1 0 0,1 1-1 0 0,-1-1 1 0 0,1 0-1 0 0,-1 1 1 0 0,0-1-1 0 0,1 0 1 0 0,-1 1-1 0 0,0-1 0 0 0,1 0 1 0 0,-1 0-1 0 0,1 0 1 0 0,-1 1-1 0 0,-14 3 33 0 0,6 7 194 0 0,9-11-282 0 0,0 1 1 0 0,-1-1 0 0 0,1 1 0 0 0,0-1 0 0 0,0 1 0 0 0,-1-1 0 0 0,1 1 0 0 0,0-1 0 0 0,0 0 0 0 0,-1 1 0 0 0,1-1 0 0 0,0 0 0 0 0,-1 1 0 0 0,1-1 0 0 0,-1 0 0 0 0,1 1 0 0 0,0-1-1 0 0,-1 0 1 0 0,1 1 0 0 0,-1-1 0 0 0,1 0 0 0 0,-1 0 0 0 0,1 0 0 0 0,-1 0 0 0 0,1 0 0 0 0,-1 1 0 0 0,1-1 0 0 0,-1 0 54 0 0,1 0-9913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56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1 600 0 0,'9'0'76'0'0,"-8"0"-31"0"0,-1 0-1 0 0,1 1 1 0 0,0-1 0 0 0,-1 0 0 0 0,1 0 0 0 0,0 1-1 0 0,-1-1 1 0 0,1 0 0 0 0,0 1 0 0 0,-1-1-1 0 0,1 1 1 0 0,-1-1 0 0 0,1 1 0 0 0,-1-1-1 0 0,1 1 1 0 0,-1-1 0 0 0,1 1 0 0 0,-1-1-1 0 0,0 1 1 0 0,1 0 0 0 0,-1-1 0 0 0,0 1-1 0 0,1 0 1 0 0,-1-1 0 0 0,0 1 0 0 0,0 0-1 0 0,0-1 1 0 0,0 1 0 0 0,1 0 0 0 0,-1 0-45 0 0,0-1 30 0 0,-1 0 1 0 0,1 1-1 0 0,0-1 0 0 0,0 1 1 0 0,1-1-1 0 0,-1 0 1 0 0,0 1-1 0 0,0-1 0 0 0,0 1 1 0 0,0-1-1 0 0,0 0 1 0 0,0 1-1 0 0,0-1 0 0 0,1 1 1 0 0,-1-1-1 0 0,0 0 1 0 0,0 1-1 0 0,0-1 1 0 0,1 0-1 0 0,-1 1 0 0 0,0-1 1 0 0,1 0-1 0 0,-1 0 1 0 0,0 1-1 0 0,1-1 0 0 0,-1 0 1 0 0,0 0-1 0 0,1 1 1 0 0,-1-1-1 0 0,0 0 1 0 0,1 0-1 0 0,-1 0 0 0 0,1 0 1 0 0,-1 0-1 0 0,0 0 1 0 0,1 0-1 0 0,-1 1 0 0 0,1-1 1 0 0,-1 0-1 0 0,0 0 1 0 0,1-1-1 0 0,-1 1 0 0 0,1 0 1 0 0,-1 0-1 0 0,0 0 1 0 0,1 0-1 0 0,-1 0 1 0 0,1 0-31 0 0,-1 39 784 0 0,0-32-598 0 0,3 37 1140 0 0,-3-42-1266 0 0,1 0 0 0 0,-1-1 0 0 0,0 1 1 0 0,1 0-1 0 0,0-1 0 0 0,-1 1 0 0 0,1-1 0 0 0,0 1 0 0 0,0-1 0 0 0,0 1 1 0 0,0-1-1 0 0,0 1 0 0 0,0-1 0 0 0,0 0 0 0 0,0 0 0 0 0,1 0 1 0 0,-1 1-1 0 0,0-1 0 0 0,1 0 0 0 0,-1-1 0 0 0,1 1 0 0 0,-1 0 0 0 0,2 0-60 0 0,45 24 1024 0 0,-42-22-937 0 0,0-1 0 0 0,0 1 0 0 0,-1 0-1 0 0,1 1 1 0 0,-1-1 0 0 0,0 1-1 0 0,0 0 1 0 0,0 0 0 0 0,2 3-87 0 0,27 21 470 0 0,36 16 687 0 0,-67-43-1021 0 0,1 0-1 0 0,0 0 0 0 0,-1 0 1 0 0,1 0-1 0 0,0-1 0 0 0,0 0 1 0 0,0 1-1 0 0,-1-1 0 0 0,1-1 1 0 0,3 1-136 0 0,4-1 297 0 0,-10 1-194 0 0,-1 0-3 0 0,0 0-16 0 0,0 0-4 0 0,20 28 246 0 0,-19-23-272 0 0,0 0 1 0 0,1 0-1 0 0,-2 0 0 0 0,1 0 0 0 0,0 0 0 0 0,-1 0 1 0 0,0 1-1 0 0,0-1 0 0 0,-1 0 0 0 0,1 0 0 0 0,-2 4-54 0 0,-1 18 119 0 0,-7 3-41 0 0,5-19-61 0 0,-42 93 119 0 0,13-31-58 0 0,2-19-25 0 0,25-43-36 0 0,1-1 0 0 0,-1 1 0 0 0,2 0 1 0 0,0 1-1 0 0,-1 3-17 0 0,-26 46 85 0 0,-12 19 47 0 0,27-51-81 0 0,15-26-44 0 0,0-1 0 0 0,0 1 0 0 0,0 0 0 0 0,0 0 0 0 0,1 0 1 0 0,-1 0-1 0 0,1 0 0 0 0,0 0 0 0 0,0 1 0 0 0,0-1 0 0 0,0 0 1 0 0,1 1-1 0 0,-1-1 0 0 0,1 3-7 0 0,0 19-1765 0 0,0-23-7311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55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1200 0 0,'0'0'-8'0'0,"0"0"0"0"0,0 0 31 0 0,0 0 126 0 0,0 0 46 0 0,0 0-1 0 0,0 0 37 0 0,0 0 132 0 0,0 0 41 0 0,0 0-2 0 0,0 0-10 0 0,0 0-56 0 0,0 0-10 0 0,0 0-5 0 0,0 0-26 0 0,0 0-103 0 0,0 0-31 0 0,0 0 0 0 0,0 0 2 0 0,0 0-15 0 0,0 0-4 0 0,5 8 0 0 0,-5-7-140 0 0,3 4 28 0 0,0 0 1 0 0,0 0-1 0 0,0-1 0 0 0,1 1 0 0 0,0-1 0 0 0,0 1 1 0 0,0-1-1 0 0,0 0 0 0 0,1-1 0 0 0,0 1-32 0 0,16 12 106 0 0,-17-12-74 0 0,0 0 1 0 0,0 0-1 0 0,1-1 0 0 0,-1 0 1 0 0,1 0-1 0 0,0 0 1 0 0,0-1-1 0 0,0 1 0 0 0,0-1 1 0 0,0 0-1 0 0,1-1 1 0 0,-1 1-1 0 0,1-1 0 0 0,-1 0 1 0 0,1-1-1 0 0,-1 1 0 0 0,2-1-32 0 0,24-2 216 0 0,-5 0 37 0 0,0 2-1 0 0,1 0 0 0 0,-1 1 1 0 0,17 4-253 0 0,-35-4 73 0 0,1 0 1 0 0,0 0 0 0 0,-1-1-1 0 0,1 0 1 0 0,0-1 0 0 0,4 0-74 0 0,-4-1 77 0 0,1 2 1 0 0,-1-1 0 0 0,1 1 0 0 0,-1 1-1 0 0,6 0-77 0 0,-4 1 116 0 0,1-1-1 0 0,-1 0 1 0 0,1-1-1 0 0,-1 0 1 0 0,1-1-1 0 0,-1 0 0 0 0,5-2-115 0 0,16 0 478 0 0,0 0 0 0 0,10 2-478 0 0,39-3 486 0 0,0 1-111 0 0,-61 3-261 0 0,0 0 1 0 0,0-1-1 0 0,1-2 1 0 0,-1 0 0 0 0,9-3-115 0 0,-24 5 9 0 0,0 0 0 0 0,0 1 0 0 0,0-1 1 0 0,0 1-1 0 0,0 0 0 0 0,0 0 1 0 0,0 1-1 0 0,0 0 0 0 0,0 0 0 0 0,0 0 1 0 0,4 1-10 0 0,-4 0 23 0 0,0-1 0 0 0,1 0 0 0 0,-1 0 0 0 0,0 0 0 0 0,1-1 0 0 0,-1 1 0 0 0,1-1 0 0 0,-1-1 0 0 0,5 0-23 0 0,1-1 64 0 0,0 0 0 0 0,1 0 0 0 0,0 1 0 0 0,-1 1 0 0 0,1 0 0 0 0,0 0 0 0 0,5 2-64 0 0,-14-2 11 0 0,0 0 0 0 0,0 0 0 0 0,0 0 0 0 0,0 0 0 0 0,0-1 0 0 0,0 1 0 0 0,0-1 0 0 0,0 1 0 0 0,2-2-11 0 0,-2 1 17 0 0,0 0-1 0 0,0 0 1 0 0,0 1-1 0 0,0-1 1 0 0,0 1-1 0 0,1 0 1 0 0,-1 0-1 0 0,0 0 1 0 0,1 0-17 0 0,3 0 23 0 0,-1 1 1 0 0,0-2-1 0 0,0 1 1 0 0,0-1-1 0 0,0 0 1 0 0,0 0-1 0 0,1 0-23 0 0,-1-1 21 0 0,-1 1-1 0 0,1 0 1 0 0,-1 0 0 0 0,1 1 0 0 0,-1 0-1 0 0,1 0 1 0 0,-1 0 0 0 0,1 0 0 0 0,2 1-21 0 0,-1 0 19 0 0,1-1 1 0 0,0 0 0 0 0,0-1 0 0 0,0 0 0 0 0,0 0-1 0 0,0-1 1 0 0,0 0 0 0 0,-1 0 0 0 0,1-1 0 0 0,2-1-20 0 0,1 0 24 0 0,59-11 32 0 0,-54 12-44 0 0,0 0 1 0 0,0-1-1 0 0,0-1 1 0 0,1-1-13 0 0,3-2 18 0 0,0 1 0 0 0,0 1 1 0 0,1 1-1 0 0,9-1-18 0 0,22 9 86 0 0,-12 0 52 0 0,-24-3 44 0 0,0-1-1 0 0,0-1 1 0 0,0 0 0 0 0,14-4-182 0 0,-27 5 11 0 0,-1 0 0 0 0,1 1 0 0 0,0-1 0 0 0,0 1 0 0 0,-1 0 0 0 0,1 0 0 0 0,0 0 0 0 0,0 0 0 0 0,0 1 0 0 0,-1-1 0 0 0,1 1 1 0 0,0 0-1 0 0,-1 0 0 0 0,1 0 0 0 0,0 0-11 0 0,-3-1 3 0 0,4 0 14 0 0,1-1 0 0 0,-1 1-1 0 0,0-1 1 0 0,0 0 0 0 0,0 0 0 0 0,0 0 0 0 0,-1 0 0 0 0,2-1-17 0 0,15-4 82 0 0,33-2 90 0 0,-52 8-170 0 0,-1 0 0 0 0,1 0 0 0 0,-1 0 0 0 0,0 0 0 0 0,1 0-1 0 0,-1 0 1 0 0,0 0 0 0 0,1 0 0 0 0,-1 0 0 0 0,1 0 0 0 0,-1 0 0 0 0,0 0 0 0 0,1 1 0 0 0,-1-1-1 0 0,0 0 1 0 0,1 0 0 0 0,-1 0 0 0 0,0 0 0 0 0,1 1 0 0 0,-1-1 0 0 0,0 0 0 0 0,0 0-1 0 0,1 1 1 0 0,-1-1 0 0 0,0 0 0 0 0,0 0 0 0 0,1 1 0 0 0,-1-1 0 0 0,0 1-2 0 0,1-3 19 0 0,-1 2-19 0 0,30 0-158 0 0,-25-2 134 0 0,0-1 0 0 0,0 1-1 0 0,0 1 1 0 0,1-1 0 0 0,-1 1 0 0 0,0 0 0 0 0,1 0-1 0 0,-1 0 1 0 0,1 1 0 0 0,-1-1 0 0 0,1 2-1 0 0,-1-1 1 0 0,1 0 24 0 0,7 1-15 0 0,2-7 41 0 0,-13 4-21 0 0,0 1 0 0 0,0 0 1 0 0,0 0-1 0 0,0 0 1 0 0,1 0-1 0 0,-1 0 0 0 0,0 1 1 0 0,1-1-1 0 0,-1 1 1 0 0,2-1-6 0 0,9-6 91 0 0,-13 6-86 0 0,1 1 0 0 0,0-1 1 0 0,-1 0-1 0 0,1 1 0 0 0,0-1 1 0 0,-1 1-1 0 0,1-1 0 0 0,0 1 1 0 0,0-1-1 0 0,-1 1 0 0 0,1-1 0 0 0,0 1 1 0 0,0 0-1 0 0,0 0 0 0 0,0-1 1 0 0,-1 1-1 0 0,1 0 0 0 0,0 0 1 0 0,0 0-6 0 0,-1 0-1 0 0,1 0 1 0 0,-1 0 0 0 0,0 0 0 0 0,1-1 0 0 0,-1 1 0 0 0,0 0 0 0 0,1 0-1 0 0,-1 0 1 0 0,0 0 0 0 0,0 0 0 0 0,1-1 0 0 0,-1 1 0 0 0,0 0-1 0 0,0 0 1 0 0,1 0 0 0 0,-1-1 0 0 0,0 1 0 0 0,0 0 0 0 0,0 0 0 0 0,0-1-1 0 0,1 1 1 0 0,-1 0 0 0 0,0-1 0 0 0,0 1 0 0 0,0 0 0 0 0,0 0 0 0 0,0-1-1 0 0,0 1 1 0 0,0 0 0 0 0,0-1 0 0 0,0 1 0 0 0,0 0 0 0 0,0-1 0 0 0,0 1-1 0 0,0 0 1 0 0,0-1 0 0 0,0 1 0 0 0,0 0 0 0 0,0-1 0 0 0,0 1-1 0 0,0 0 1 0 0,0 0 0 0 0,0-1 0 0 0,-1 1 0 0 0,1 0 0 0 0,0-1 0 0 0,0-8-51 0 0,-4 9-1898 0 0,3 0-7548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58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0 1496 0 0,'0'0'1488'0'0,"0"0"1"0"0,-1 15 3354 0 0,-3 14-3326 0 0,3-27-1525 0 0,0-1 1 0 0,-1 0-1 0 0,1 1 0 0 0,-1-1 1 0 0,1 0-1 0 0,-1 0 1 0 0,0 0-1 0 0,1 0 0 0 0,-1 0 1 0 0,0 0-1 0 0,0-1 0 0 0,1 1 1 0 0,-1-1-1 0 0,0 1 0 0 0,0-1 1 0 0,0 1-1 0 0,0-1 1 0 0,0 0-1 0 0,0 0 0 0 0,1 0 1 0 0,-1 0-1 0 0,-1-1 8 0 0,2 40 727 0 0,0-24-530 0 0,1-12-153 0 0,-1 0 1 0 0,1 0 0 0 0,0-1-1 0 0,0 1 1 0 0,0 0-1 0 0,0 0 1 0 0,0 0-1 0 0,1-1 1 0 0,-1 1-1 0 0,1 0 1 0 0,0 0-1 0 0,-1-1 1 0 0,1 1 0 0 0,1 0-1 0 0,-1-1 1 0 0,0 1-1 0 0,1-1 1 0 0,-1 0-1 0 0,1 1 1 0 0,0-1-1 0 0,-1 0 1 0 0,3 1-45 0 0,4 6 44 0 0,-1-1 0 0 0,1 1 0 0 0,-1 1 0 0 0,-1-1 0 0 0,0 1 0 0 0,0 0 0 0 0,0 4-44 0 0,20 30 172 0 0,-10-8-69 0 0,-3-3-62 0 0,-9-25-25 0 0,0 0 0 0 0,-1 0 0 0 0,0 1 0 0 0,0-1 0 0 0,-1 1-1 0 0,0-1 1 0 0,0 1 0 0 0,-1 0 0 0 0,-1 0 0 0 0,1 0 0 0 0,-1 0 0 0 0,-1-1 0 0 0,0 1 0 0 0,0 0 0 0 0,0 0 0 0 0,-3 5-16 0 0,-11 33 83 0 0,14-45-76 0 0,0 1 0 0 0,-1-1 0 0 0,1 1-1 0 0,0-1 1 0 0,-1 1 0 0 0,0-1 0 0 0,0 0-1 0 0,0 0 1 0 0,0 0 0 0 0,0 0 0 0 0,0 0 0 0 0,0 0-1 0 0,0 0 1 0 0,-1-1 0 0 0,0 1-7 0 0,0 0 25 0 0,-1 0 1 0 0,1 1 0 0 0,0-1-1 0 0,0 1 1 0 0,0 0-1 0 0,0-1 1 0 0,1 2 0 0 0,-1-1-1 0 0,1 0 1 0 0,-1 0-1 0 0,1 1-25 0 0,-1 0 56 0 0,0 1 1 0 0,0-1-1 0 0,0 0 0 0 0,-1-1 0 0 0,1 1 0 0 0,-1-1 0 0 0,0 1 1 0 0,-1 0-57 0 0,-4 1 84 0 0,1 0 0 0 0,-1 1 0 0 0,1 0 0 0 0,0 0 0 0 0,1 1 0 0 0,-1 0 0 0 0,1 1 0 0 0,1-1 0 0 0,-1 1 0 0 0,1 1 0 0 0,-3 5-84 0 0,-2 2 133 0 0,9-14-119 0 0,0 0-1 0 0,1 0 1 0 0,-1 1-1 0 0,1-1 1 0 0,-1 0 0 0 0,1 1-1 0 0,0-1 1 0 0,0 1-1 0 0,0-1 1 0 0,0 1 0 0 0,0 0-1 0 0,1-1 1 0 0,-1 1-1 0 0,1 0 1 0 0,0 1-14 0 0,-1-1 36 0 0,0 0 0 0 0,1 0 1 0 0,-1-1-1 0 0,0 1 0 0 0,0 0 1 0 0,-1-1-1 0 0,1 1 0 0 0,0-1 1 0 0,-1 1-1 0 0,-1 1-36 0 0,1-1-198 0 0,0-1 1 0 0,1 0-1 0 0,-1 1 0 0 0,1 0 0 0 0,-1-1 1 0 0,1 1-1 0 0,0 0 0 0 0,0-1 0 0 0,1 1 1 0 0,-1 0-1 0 0,0 0 198 0 0,1-2-9877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59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1200 0 0,'7'7'278'0'0,"-6"-5"-83"0"0,0-1-1 0 0,0 1 1 0 0,0-1-1 0 0,1 0 0 0 0,-1 1 1 0 0,0-1-1 0 0,1 0 1 0 0,-1 0-1 0 0,1 0 1 0 0,0 0-1 0 0,-1 0 0 0 0,1 0 1 0 0,0 0-1 0 0,0-1 1 0 0,-1 1-1 0 0,2 0-194 0 0,-2-8 1551 0 0,-1 5-1261 0 0,0 7-172 0 0,3 126 809 0 0,1 5 96 0 0,0-39-147 0 0,-1-61-476 0 0,-2 0 1 0 0,-1 0-1 0 0,-2 0 1 0 0,-3 15-401 0 0,0 19 474 0 0,5-52-321 0 0,-1 0 1 0 0,0 0-1 0 0,-3 7-153 0 0,-8 121 556 0 0,-2-27-247 0 0,6 1 0 0 0,5 0 0 0 0,6 8-309 0 0,-2 4 349 0 0,-1-74-74 0 0,0-57-254 0 0,0-1 3 0 0,0 0 24 0 0,0 0 3 0 0,0 0 4 0 0,0 0-3 0 0,0 0-15 0 0,0 0 0 0 0,0 0-2 0 0,0 0 8 0 0,0 0 18 0 0,0 0 7 0 0,0 0-7 0 0,0 0 26 0 0,0 0 72 0 0,0 0 15 0 0,0 0-2 0 0,0 0-22 0 0,0-4-2049 0 0,0 3-7714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00.1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0,'2'0'41'0'0,"-1"0"0"0"0,1-1 0 0 0,0 1 0 0 0,-1 0 0 0 0,1 0 0 0 0,0 0 0 0 0,-1 0 0 0 0,1 0 0 0 0,0 1 0 0 0,-1-1 0 0 0,1 0 0 0 0,0 1 0 0 0,-1-1 0 0 0,1 1 0 0 0,-1 0 0 0 0,1-1 0 0 0,-1 1 0 0 0,1 0 0 0 0,-1 0 0 0 0,0 0 0 0 0,1 0 0 0 0,-1 0 0 0 0,0 0 0 0 0,0 1 0 0 0,0-1 0 0 0,0 0 0 0 0,0 1 0 0 0,0-1 0 0 0,0 0 0 0 0,0 1-41 0 0,1 1 76 0 0,1-1-1 0 0,0 1 0 0 0,-1-1 0 0 0,1 0 0 0 0,0 1 0 0 0,0-1 1 0 0,0-1-1 0 0,1 1 0 0 0,-1 0 0 0 0,0-1 0 0 0,1 1 0 0 0,-1-1 0 0 0,1 0 1 0 0,-1 0-1 0 0,1-1 0 0 0,-1 1 0 0 0,1-1 0 0 0,-1 0 0 0 0,3 0-75 0 0,11 0 281 0 0,-1 0-1 0 0,1 0 1 0 0,-1 2-1 0 0,1 0 1 0 0,-1 1-1 0 0,0 0 1 0 0,0 1-1 0 0,5 3-280 0 0,50 11 435 0 0,10 3-200 0 0,-54-12-191 0 0,0-2 1 0 0,11 1-45 0 0,-12-3 27 0 0,0 1 0 0 0,11 5-27 0 0,13 3 21 0 0,37 13 9 0 0,-55-16 12 0 0,1-1 0 0 0,18 2-42 0 0,-33-8 46 0 0,-1 1-1 0 0,0 1 0 0 0,14 7-45 0 0,36 12 174 0 0,-56-22-114 0 0,0 1 0 0 0,0 0 1 0 0,-1 1-1 0 0,4 2-60 0 0,-5-2 75 0 0,0-1 0 0 0,1 0 1 0 0,-1 0-1 0 0,1-1 0 0 0,8 2-75 0 0,12 2 330 0 0,-1 1 0 0 0,22 10-330 0 0,-7-3 227 0 0,-13-12-22 0 0,-29-3-189 0 0,1 0 0 0 0,-1 0 0 0 0,0 0 1 0 0,0 0-1 0 0,1 0 0 0 0,-1 0 1 0 0,0 1-1 0 0,0-1 0 0 0,1 1 1 0 0,-1-1-1 0 0,0 1 0 0 0,0 0 0 0 0,0 0 1 0 0,0 0-1 0 0,0 0 0 0 0,0 0 1 0 0,0 0-1 0 0,0 1 0 0 0,0 0-16 0 0,1-1 28 0 0,0 0 0 0 0,0 0-1 0 0,0 0 1 0 0,0 0-1 0 0,1 0 1 0 0,-1-1 0 0 0,0 1-1 0 0,0-1 1 0 0,0 0 0 0 0,1 0-1 0 0,-1 0 1 0 0,0 0-1 0 0,0-1 1 0 0,1 1-28 0 0,8-1 153 0 0,-11 1-94 0 0,20 23 586 0 0,-18-23-645 0 0,0 1 0 0 0,0 0 1 0 0,0-1-1 0 0,-1 1 0 0 0,1 0 0 0 0,0 0 0 0 0,-1 0 0 0 0,1 1 0 0 0,-1-1 0 0 0,1 0 1 0 0,-1 1-1 0 0,0 0 0 0 0,0 0 0 0 0,0-1 0 0 0,0 1 0 0 0,0 0 0 0 0,1 1 0 0 0,-2-1 0 0 0,1 1-1 0 0,0-1 0 0 0,1 0 1 0 0,-1-1-1 0 0,0 1 1 0 0,0 0-1 0 0,1-1 1 0 0,-1 1-1 0 0,1-1 0 0 0,-1 0 1 0 0,1 0-1 0 0,0 0 1 0 0,0 0-1 0 0,-1 0 0 0 0,1 0 1 0 0,0-1-1 0 0,1 1 1 0 0,16-1-30 0 0,-20 0 80 0 0,-3 0-4 0 0,0 0 0 0 0,0 1 0 0 0,0 0 0 0 0,0-1 0 0 0,1 1 0 0 0,-1 0 0 0 0,0 0 1 0 0,1 0-1 0 0,-1 1 0 0 0,1-1 0 0 0,-2 2-46 0 0,-52 28 405 0 0,50-27-384 0 0,-1 0-1 0 0,1-1 1 0 0,0 0-1 0 0,-1 0 1 0 0,0-1-1 0 0,0 1 1 0 0,0-1-1 0 0,-3 0-20 0 0,3 0 56 0 0,-1 0 0 0 0,1 0 0 0 0,-1 1 0 0 0,1 0 0 0 0,0 0 0 0 0,-2 2-56 0 0,-60 26 276 0 0,38-12-103 0 0,0-2 1 0 0,-26 10-174 0 0,-34 18 202 0 0,51-23-220 0 0,-25 16-34 0 0,53-31 42 0 0,-1 0 0 0 0,1-1 0 0 0,-12 4 10 0 0,-30 17-10 0 0,29-13 8 0 0,17-10 2 0 0,1 0 0 0 0,0 0 0 0 0,0 1 0 0 0,0 0 0 0 0,1 0 0 0 0,0 0 0 0 0,0 1 0 0 0,-5 6 0 0 0,5-7 16 0 0,0 1 0 0 0,0-1 0 0 0,-1 0-1 0 0,0-1 1 0 0,0 0 0 0 0,0 0-1 0 0,0 0 1 0 0,-1-1 0 0 0,1 0-1 0 0,-1 0 1 0 0,0-1 0 0 0,0 0-1 0 0,0 0 1 0 0,-2-1-16 0 0,2 1 20 0 0,-1-1 1 0 0,1 1-1 0 0,0 1 0 0 0,0-1 0 0 0,0 2 1 0 0,0-1-1 0 0,0 1 0 0 0,1 0 0 0 0,-1 0 1 0 0,1 1-1 0 0,0 0 0 0 0,-4 4-20 0 0,3-1 57 0 0,-1-1 1 0 0,-1-1-1 0 0,1 1 0 0 0,-1-1 1 0 0,0-1-1 0 0,0 0 0 0 0,-3 0-57 0 0,-23 5 131 0 0,32-10-127 0 0,0 1-1 0 0,0 0 1 0 0,0 0 0 0 0,0 0-1 0 0,0 0 1 0 0,0 1 0 0 0,1-1-1 0 0,-1 1 1 0 0,0 0-1 0 0,1 1 1 0 0,-2 0-4 0 0,-1 1-1 0 0,0-1-1 0 0,0 0 1 0 0,0 0 0 0 0,0-1 0 0 0,0 0-1 0 0,-6 2 2 0 0,5-2-13 0 0,0 0 1 0 0,1 0-1 0 0,0 1 0 0 0,-1-1 0 0 0,1 2 1 0 0,1-1-1 0 0,-3 2 13 0 0,2-1-17 0 0,-1-1 1 0 0,1 1-1 0 0,-1-1 1 0 0,1-1 0 0 0,-1 1-1 0 0,-2-1 17 0 0,-20 9-39 0 0,26-12 42 0 0,0-1 0 0 0,0 0-1 0 0,1 0 1 0 0,-1 0 0 0 0,1 0-1 0 0,0 0 1 0 0,0-1 0 0 0,0 1-1 0 0,0-1 1 0 0,0 1 0 0 0,-1-2-3 0 0,2-13-2191 0 0,1 16-8895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10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43 5320 0 0,'0'0'209'0'0,"0"0"4"0"0,0 0-3 0 0,0 0 43 0 0,0 0 180 0 0,0 0 42 0 0,0 0 2 0 0,0 0-71 0 0,0 0-273 0 0,0 0-64 0 0,0 0-2 0 0,0 0 26 0 0,7 2 93 0 0,1 0-115 0 0,-5-1-33 0 0,0 0 0 0 0,0-1-1 0 0,0 1 1 0 0,-1 0 0 0 0,1 0-1 0 0,0 1 1 0 0,-1-1 0 0 0,1 1-1 0 0,1 0-37 0 0,-2 0 61 0 0,0 0 0 0 0,0 0 0 0 0,-1 0 0 0 0,1 0-1 0 0,0 0 1 0 0,-1 0 0 0 0,1 0 0 0 0,-1 1 0 0 0,0-1-1 0 0,0 1 1 0 0,0-1 0 0 0,0 1 0 0 0,0-1 0 0 0,0 1-1 0 0,-1 0 1 0 0,0-1 0 0 0,1 1 0 0 0,-1 2-61 0 0,-1 59 733 0 0,0-34-730 0 0,2 7 155 0 0,2 0 0 0 0,2 0 0 0 0,1 0 0 0 0,2-1 0 0 0,1 0 0 0 0,14 33-158 0 0,-19-54 139 0 0,0 1 0 0 0,-1-1 0 0 0,0 1 0 0 0,-1 14-139 0 0,0-13 80 0 0,0 1 0 0 0,1-1 0 0 0,3 11-80 0 0,-2-9 8 0 0,-2 0 0 0 0,0 0 0 0 0,0 0-1 0 0,-2 0 1 0 0,-1 1 0 0 0,-1 6-8 0 0,1 27-170 0 0,1-52 166 0 0,0-1 11 0 0,0 0 6 0 0,0 0-3 0 0,0 0 6 0 0,0 0 32 0 0,0 0 8 0 0,-1-1-45 0 0,0 0 1 0 0,0 0 0 0 0,0 1 0 0 0,0-1 0 0 0,0 0 0 0 0,1 0 0 0 0,-1 0-1 0 0,0 0 1 0 0,1 0 0 0 0,-1 0 0 0 0,1 0 0 0 0,-1 0 0 0 0,1 0-1 0 0,-1-1 1 0 0,1 0-12 0 0,-7-12 55 0 0,-3 0 6 0 0,0 0 0 0 0,1-1 1 0 0,1 0-1 0 0,1 0 0 0 0,0-1 1 0 0,0-1-62 0 0,4 10 39 0 0,0 1 1 0 0,-1 0 0 0 0,0-1 0 0 0,-1 1 0 0 0,1 1 0 0 0,-1-1 0 0 0,-2-1-40 0 0,-21-29 183 0 0,21 24-138 0 0,1-1 0 0 0,0 0 0 0 0,1 0 0 0 0,0 0 0 0 0,1 0 0 0 0,1-1 0 0 0,0 1 0 0 0,1-1 0 0 0,0 0 0 0 0,1 0 0 0 0,0 0 0 0 0,2-4-45 0 0,-2-17 136 0 0,0 31-125 0 0,1-1 0 0 0,-1 1-1 0 0,1 0 1 0 0,0 0 0 0 0,0 0-1 0 0,1 0 1 0 0,-1 0 0 0 0,1 0-1 0 0,0 0 1 0 0,0 0 0 0 0,0 0-1 0 0,1 0 1 0 0,-1 0 0 0 0,1-1-11 0 0,0 2 11 0 0,-1 0 0 0 0,0 0 0 0 0,0 0 0 0 0,0 0 1 0 0,-1-1-1 0 0,1 1 0 0 0,-1 0 0 0 0,0 0 1 0 0,0-1-1 0 0,0 0-11 0 0,0 1 18 0 0,0 0 0 0 0,1 0 1 0 0,-1-1-1 0 0,0 1 0 0 0,1 0 0 0 0,0 0 0 0 0,0 0 1 0 0,0 0-1 0 0,0 0 0 0 0,0-1-18 0 0,2 0 30 0 0,25-54 238 0 0,-5 7-106 0 0,3-12 34 0 0,-25 60-187 0 0,1 0 0 0 0,-1 0 0 0 0,0 1 0 0 0,1-1 0 0 0,0 0 0 0 0,-1 1 0 0 0,1-1 0 0 0,0 1 0 0 0,1 0 0 0 0,-1-1 0 0 0,0 1 0 0 0,0 0 0 0 0,1 0 0 0 0,1 0-9 0 0,19-21 92 0 0,-18 19-77 0 0,0 0 0 0 0,0 0 0 0 0,0 0 1 0 0,1 0-1 0 0,-1 1 0 0 0,1 0 0 0 0,5-2-15 0 0,2-2-6 0 0,-6 4 0 0 0,-1 1 0 0 0,1 0 1 0 0,-1 0-1 0 0,1 1 1 0 0,0 0-1 0 0,0 0 0 0 0,0 0 1 0 0,-1 1-1 0 0,1 0 1 0 0,0 0-1 0 0,0 1 0 0 0,0 0 1 0 0,-1 0-1 0 0,1 1 1 0 0,1 0 5 0 0,-1 0 0 0 0,0 1 0 0 0,0 0 1 0 0,0 0-1 0 0,-1 1 1 0 0,1 0-1 0 0,-1 0 1 0 0,0 0-1 0 0,0 1 1 0 0,0 0-1 0 0,-1 0 1 0 0,0 0-1 0 0,0 1 1 0 0,0 0-1 0 0,0 0 1 0 0,-1 0-1 0 0,0 0 1 0 0,-1 1-1 0 0,0-1 2 0 0,-1 1 1 0 0,0 0 0 0 0,0 0 0 0 0,0-1 0 0 0,-1 1-1 0 0,0 0 1 0 0,-1 0 0 0 0,0 0 0 0 0,0 0 0 0 0,0 0 0 0 0,-1 0-1 0 0,0 0 1 0 0,0 0 0 0 0,-1 0 0 0 0,0-1 0 0 0,0 1-1 0 0,0-1 1 0 0,-1 1-3 0 0,0 1-10 0 0,-1-1-1 0 0,0 1 1 0 0,0-1 0 0 0,-1 0-1 0 0,0-1 1 0 0,0 1 0 0 0,-1-1-1 0 0,0 0 1 0 0,0 0-1 0 0,0-1 1 0 0,0 0 0 0 0,-1 0-1 0 0,0 0 1 0 0,-7 3 10 0 0,7-4-36 0 0,0 0-1 0 0,-1 0 1 0 0,0-1 0 0 0,0 0 0 0 0,0-1-1 0 0,0 1 1 0 0,0-1 0 0 0,0-1 0 0 0,0 0-1 0 0,-1 0 1 0 0,-7-1 36 0 0,7 0-2053 0 0,8 0-7304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9:59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26 519 6520 0 0,'0'7'152'0'0,"0"-9"192"0"0,0-8 240 0 0,0 9-407 0 0,-5-18 775 0 0,3-1-590 0 0,0 0-1 0 0,-4-18-361 0 0,-4-28 333 0 0,10 52-264 0 0,-1-61 464 0 0,2 67-405 0 0,0 1-1 0 0,0-1 1 0 0,1 0 0 0 0,0 1 0 0 0,0-1-1 0 0,1 1 1 0 0,0 0 0 0 0,3-5-128 0 0,-2 3 168 0 0,23-34 841 0 0,-26 41-969 0 0,1 0 0 0 0,-1 0-1 0 0,1 1 1 0 0,-1-1 0 0 0,1 1 0 0 0,0-1 0 0 0,0 1-1 0 0,-1 0 1 0 0,1-1 0 0 0,0 1 0 0 0,0 0 0 0 0,0 0-1 0 0,1 0 1 0 0,-1 1 0 0 0,0-1 0 0 0,0 0 0 0 0,0 1-1 0 0,0-1 1 0 0,2 1-40 0 0,-1 0 26 0 0,0 1-1 0 0,0-1 0 0 0,0 1 0 0 0,0 0 1 0 0,0 0-1 0 0,0 0 0 0 0,-1 0 1 0 0,1 1-1 0 0,0-1 0 0 0,-1 1 0 0 0,1 0 1 0 0,-1-1-1 0 0,1 1 0 0 0,1 2-25 0 0,30 31 164 0 0,-28-27-150 0 0,15 17 91 0 0,-2 1 1 0 0,5 10-106 0 0,30 40 80 0 0,-32-46 1 0 0,-17-22-53 0 0,1 0 1 0 0,0 0-1 0 0,0-1 1 0 0,1 1-1 0 0,0-2 1 0 0,5 5-29 0 0,-6-6 10 0 0,0 0 0 0 0,-1 1 0 0 0,1 0 0 0 0,3 5-10 0 0,-6-7 8 0 0,0 0 0 0 0,0-1 0 0 0,0 1-1 0 0,0-1 1 0 0,1 0 0 0 0,-1 1 0 0 0,1-2-1 0 0,0 1 1 0 0,0 0 0 0 0,0-1 0 0 0,0 0-1 0 0,0 0 1 0 0,3 1-8 0 0,-5-2 10 0 0,0 0 0 0 0,1-1 0 0 0,-1 1 0 0 0,0-1-1 0 0,1 1 1 0 0,-1-1 0 0 0,0 0 0 0 0,1 0 0 0 0,-1 0 0 0 0,0 0-1 0 0,1 0 1 0 0,-1-1 0 0 0,1 1 0 0 0,-1-1 0 0 0,0 1 0 0 0,0-1-1 0 0,1 0 1 0 0,-1 0 0 0 0,0 0 0 0 0,0 0 0 0 0,2-1-10 0 0,-1-2 7 0 0,0 1 1 0 0,0 0-1 0 0,0-1 0 0 0,-1 1 1 0 0,1-1-1 0 0,-1 0 1 0 0,0 1-1 0 0,0-1 0 0 0,0-1 1 0 0,-1 1-1 0 0,2-3-7 0 0,3-12 17 0 0,-1 0 0 0 0,-1 0-1 0 0,0 0 1 0 0,-1-1 0 0 0,-1-14-17 0 0,0-28 106 0 0,-5-10-106 0 0,1-9 28 0 0,3 70-22 0 0,0 1 0 0 0,1-1 1 0 0,0 0-1 0 0,1 1 1 0 0,0 0-1 0 0,1-4-6 0 0,-3 11-154 0 0,0 1 1 0 0,0 0-1 0 0,1 0 0 0 0,-1 0 0 0 0,0 0 1 0 0,1 0-1 0 0,-1 1 0 0 0,1-1 0 0 0,0 0 0 0 0,-1 1 1 0 0,1-1-1 0 0,2-1 154 0 0,-3 3-9473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11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268 108 1200 0 0,'0'0'1377'0'0,"0"3"-338"0"0,1 10-96 0 0,0-11-658 0 0,0 1 1 0 0,0 0 0 0 0,0-1-1 0 0,1 1 1 0 0,0-1 0 0 0,-1 1 0 0 0,1-1-1 0 0,0 0 1 0 0,0 1 0 0 0,0-1-1 0 0,1 0-285 0 0,-3-1 74 0 0,0-1 0 0 0,1 0 0 0 0,-1 0 0 0 0,0 1 0 0 0,0-1 0 0 0,0 0 0 0 0,1 0 0 0 0,-1 0 0 0 0,0 0 0 0 0,0 1 0 0 0,1-1 0 0 0,-1 0 0 0 0,0 0 0 0 0,0 0-1 0 0,1 0 1 0 0,-1 0 0 0 0,0 0 0 0 0,1 0 0 0 0,-1 0 0 0 0,0 0 0 0 0,0 0 0 0 0,1 1 0 0 0,-1-2 0 0 0,0 1 0 0 0,1 0 0 0 0,-1 0 0 0 0,0 0 0 0 0,0 0 0 0 0,1 0 0 0 0,-1 0 0 0 0,0 0-1 0 0,1 0 1 0 0,-1 0 0 0 0,0 0 0 0 0,0-1-74 0 0,-2-18 1407 0 0,1 15-1311 0 0,-21-57 739 0 0,20 57-767 0 0,1 0 1 0 0,-1 0-1 0 0,-1 1 1 0 0,1-1 0 0 0,0 1-1 0 0,-1 0 1 0 0,0-1-1 0 0,0 1 1 0 0,0 0-1 0 0,0 1 1 0 0,0-1 0 0 0,-1 1-1 0 0,-2-3-68 0 0,-16-9 1130 0 0,12 10-718 0 0,-16-1 113 0 0,20 4-522 0 0,0 1 1 0 0,-1 0-1 0 0,1 1 1 0 0,0 0 0 0 0,-1 0-1 0 0,1 0 1 0 0,-3 1-4 0 0,6 0-2 0 0,0 0 1 0 0,0-1 0 0 0,1 1 0 0 0,-1 0 0 0 0,0 0 0 0 0,1 1 0 0 0,0-1 0 0 0,-1 0 0 0 0,1 1-1 0 0,0-1 1 0 0,0 1 0 0 0,0 0 0 0 0,1 0 0 0 0,-1 0 0 0 0,0 0 1 0 0,-9 20 10 0 0,0 1-1 0 0,2 0 1 0 0,-2 9-10 0 0,-20 47 283 0 0,30-77-250 0 0,0 1-1 0 0,0 0 1 0 0,0 0 0 0 0,0-1 0 0 0,0 1-1 0 0,1 0 1 0 0,0 0 0 0 0,0 0 0 0 0,0 0-1 0 0,0 4-32 0 0,-2 31 233 0 0,1-30-185 0 0,0 0 0 0 0,0 1 1 0 0,1-1-1 0 0,1 1 0 0 0,-1-1 1 0 0,2 0-1 0 0,-1 0 0 0 0,1 1 1 0 0,1-1-1 0 0,-1 0 0 0 0,1 0 1 0 0,1-1-1 0 0,0 1 0 0 0,0-1 1 0 0,1 0-1 0 0,0 1-48 0 0,5 20 139 0 0,-1 0-85 0 0,-8-28-53 0 0,-1 0-1 0 0,1 0 1 0 0,-1-1-1 0 0,1 1 0 0 0,-1 0 1 0 0,1 0-1 0 0,0-1 0 0 0,-1 1 1 0 0,1 0-1 0 0,0-1 1 0 0,0 1-1 0 0,-1 0 0 0 0,1-1 1 0 0,0 1-1 0 0,0-1 0 0 0,0 0 1 0 0,0 1-1 0 0,0-1 1 0 0,0 0-1 0 0,0 1 0 0 0,0-1 1 0 0,0 0-1 0 0,0 0 0 0 0,-1 0 1 0 0,2 0-1 0 0,20 5-73 0 0,-21-4 44 0 0,0 0 1 0 0,1-1-1 0 0,-1 1 0 0 0,0-1 0 0 0,1 0 1 0 0,-1 1-1 0 0,0-1 0 0 0,1 0 0 0 0,-1 0 1 0 0,0 0-1 0 0,1 0 0 0 0,-1 0 0 0 0,1 0 0 0 0,-1 0 1 0 0,0 0-1 0 0,1-1 0 0 0,-1 1 0 0 0,0-1 1 0 0,1 1-1 0 0,-1-1 29 0 0,2-1-1 0 0,0 0 0 0 0,0 0 0 0 0,0 0 0 0 0,0 0 0 0 0,0-1 0 0 0,-1 1 0 0 0,0-1 1 0 0,1 0-1 0 0,-1 0 0 0 0,0 0 0 0 0,0 0 0 0 0,0 0 0 0 0,-1 0 0 0 0,1 0 0 0 0,-1-1 0 0 0,1 0 1 0 0,16-57 24 0 0,6-13 107 0 0,-17 55-66 0 0,0 0 0 0 0,-2-1-1 0 0,3-13-64 0 0,-5 22 31 0 0,0 1-1 0 0,1-1 1 0 0,0 1-1 0 0,0-1 1 0 0,1 1-1 0 0,1 1 1 0 0,1-3-31 0 0,3-5 88 0 0,-3 5-55 0 0,-4 8-30 0 0,0-1 0 0 0,0 0 0 0 0,-1 0 0 0 0,1 0-1 0 0,-1-1 1 0 0,0 1 0 0 0,-1-1 0 0 0,1 1 0 0 0,-1-1 0 0 0,0 1 0 0 0,-1-2-3 0 0,0 7-69 0 0,0 0-5 0 0,0 0 2 0 0,0 0 0 0 0,0 0 0 0 0,0 0 0 0 0,0 0 2 0 0,0 0 14 0 0,0 0 38 0 0,0 0 10 0 0,-6 15-13 0 0,1 21 24 0 0,3-1 0 0 0,1 1 0 0 0,3 31-3 0 0,0 3 84 0 0,-2-32 21 0 0,-1 0-1 0 0,-2-1 1 0 0,-5 20-105 0 0,6-41 53 0 0,0 1 0 0 0,1-1 1 0 0,2 17-54 0 0,-2 34 101 0 0,-9-3-25 0 0,5-35-62 0 0,2 0 0 0 0,0 18-14 0 0,-2-5-45 0 0,4-35-24 0 0,-1 0-1 0 0,2 0 0 0 0,-1 1 1 0 0,1-1-1 0 0,0 0 0 0 0,1 1 70 0 0,-2 23-203 0 0,1-29 174 0 0,-1 1 1 0 0,1-1-1 0 0,0 1 1 0 0,0 0-1 0 0,0-1 1 0 0,0 1-1 0 0,0-1 1 0 0,0 1-1 0 0,1 0 0 0 0,-1-1 1 0 0,1 1-1 0 0,0-1 1 0 0,0 1-1 0 0,0-1 1 0 0,0 0-1 0 0,0 1 1 0 0,0-1-1 0 0,1 0 0 0 0,-1 0 1 0 0,2 2 28 0 0,-2-3-35 0 0,-1-1 31 0 0,0 1-1 0 0,0 0 1 0 0,0-1 0 0 0,0 1-1 0 0,0-1 1 0 0,0 1-1 0 0,0-1 1 0 0,0 1 0 0 0,0 0-1 0 0,0-1 1 0 0,0 1-1 0 0,1-1 1 0 0,-1 1 0 0 0,0-1-1 0 0,0 1 1 0 0,1-1-1 0 0,-1 1 1 0 0,0-1 0 0 0,1 1-1 0 0,-1-1 1 0 0,0 1-1 0 0,1-1 1 0 0,-1 1 0 0 0,1-1-1 0 0,-1 0 1 0 0,1 1-1 0 0,0-1 6 0 0,18-5 16 0 0,1-2 1 0 0,-1 0 0 0 0,0-2 0 0 0,-1 0 0 0 0,0 0 0 0 0,0-2-18 0 0,34-24 173 0 0,13-13-173 0 0,-15 11 85 0 0,-44 33-53 0 0,1 0-1 0 0,0 1 1 0 0,0-1 0 0 0,0 2 0 0 0,0-1-1 0 0,0 1 1 0 0,5-1-32 0 0,-7 2-223 0 0,0 0 1 0 0,0 0-1 0 0,0-1 0 0 0,0 1 0 0 0,-1-1 1 0 0,1-1-1 0 0,-1 1 0 0 0,1-1 0 0 0,-1 1 1 0 0,3-4 222 0 0,-3 3-10456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20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88 1896 0 0,'0'8'1502'0'0,"0"-16"2884"0"0,0 8-3664 0 0,0 0-150 0 0,5-5 620 0 0,7-8-1484 0 0,-10 12 229 0 0,-1-1-1 0 0,1 0 0 0 0,-1 1 0 0 0,1-1 0 0 0,-1 0 0 0 0,0 0 0 0 0,1 0 1 0 0,-1 0-1 0 0,0 0 0 0 0,0 0 0 0 0,-1 0 0 0 0,1 0 0 0 0,0 0 1 0 0,-1-1-1 0 0,1 1 0 0 0,-1 0 64 0 0,8-21-484 0 0,-3 14 429 0 0,-2 5-79 0 0,-3 11 64 0 0,0-1 86 0 0,1-2 44 0 0,1-1-1 0 0,-1 1 0 0 0,1 0 0 0 0,0-1 1 0 0,1 1-1 0 0,-1-1 0 0 0,0 0 0 0 0,1 0 1 0 0,0 0-1 0 0,-1 0 0 0 0,1 0 0 0 0,1 0 1 0 0,-1-1-1 0 0,1 1-59 0 0,20 21 325 0 0,35 41 380 0 0,-46-52-514 0 0,0 0-1 0 0,0 1 1 0 0,-2 1-1 0 0,0 0 1 0 0,0 1-1 0 0,0 2-190 0 0,11 9 309 0 0,-19-25-258 0 0,0 1 0 0 0,0 0 0 0 0,0 0 0 0 0,-1 1 0 0 0,1-1 0 0 0,-1 0 0 0 0,0 1 0 0 0,0-1 0 0 0,0 2-51 0 0,-1 16 350 0 0,-1-14-206 0 0,0-16 33 0 0,-30 38 143 0 0,2-5-208 0 0,19-13-60 0 0,-6 6 46 0 0,2 0-1 0 0,1 0 1 0 0,-2 5-98 0 0,9-16 43 0 0,1-1-1 0 0,-1 1 1 0 0,0-1 0 0 0,0 0-1 0 0,0 0 1 0 0,-2 0-43 0 0,-10 10 168 0 0,7-8-67 0 0,9-7-88 0 0,0 1 0 0 0,0 0-1 0 0,-1-1 1 0 0,1 1 0 0 0,0 0 0 0 0,0 0 0 0 0,0 0 0 0 0,0-1 0 0 0,0 1 0 0 0,0 1 0 0 0,0-1 0 0 0,0 0 0 0 0,0 0 0 0 0,0 0-1 0 0,1 0 1 0 0,-1 0 0 0 0,0 1 0 0 0,1-1-13 0 0,-8 12 90 0 0,6-3-307 0 0,0-10-1296 0 0,2 0 1455 0 0,-1 0-8882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21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5 3912 0 0,'0'-5'2885'0'0,"-2"7"-2104"0"0,1-1-791 0 0,1-1 1 0 0,-1 1-1 0 0,0 0 1 0 0,0 0-1 0 0,0 0 1 0 0,1-1-1 0 0,-1 1 0 0 0,0-1 1 0 0,0 1-1 0 0,0 0 1 0 0,0-1-1 0 0,0 0 1 0 0,0 1-1 0 0,0-1 0 0 0,0 0 1 0 0,0 1-1 0 0,0-1 1 0 0,0 0-1 0 0,-1 0 1 0 0,1 0-1 0 0,0 0 10 0 0,-1 0 130 0 0,-1 0 0 0 0,0 0 0 0 0,0 0 0 0 0,1 0 0 0 0,-1 1 0 0 0,0-1 0 0 0,1 1 0 0 0,-1-1 0 0 0,0 1 0 0 0,1 0 0 0 0,-1 0 0 0 0,1 0 0 0 0,0 1 0 0 0,-1-1 0 0 0,1 0 0 0 0,0 1 0 0 0,0 0 0 0 0,-1 0-130 0 0,-2 1-21 0 0,-15 8 739 0 0,-2 2 132 0 0,10-6-122 0 0,10-6 465 0 0,9 4-527 0 0,-2-2-757 0 0,26 17 475 0 0,1-3 1 0 0,1 0-1 0 0,12 2-384 0 0,-28-11 185 0 0,1-3-61 0 0,-16-4-115 0 0,-1-1-1 0 0,1 0 1 0 0,0 1 0 0 0,-1-1 0 0 0,1 1-1 0 0,0 0 1 0 0,-1-1 0 0 0,1 1 0 0 0,-1 0-1 0 0,1 0 1 0 0,-1 0 0 0 0,1 0 0 0 0,-1 1-9 0 0,2 0-1 0 0,0 1 0 0 0,0-1 0 0 0,0 0 1 0 0,0 0-1 0 0,0 0 0 0 0,1-1 0 0 0,-1 1 1 0 0,0-1-1 0 0,1 0 0 0 0,-1 0 1 0 0,2 1 0 0 0,-5 33-34 0 0,-2-29 29 0 0,0 1-1 0 0,0-1 0 0 0,-1 0 1 0 0,0 0-1 0 0,0 0 0 0 0,0 0 1 0 0,-1 0-1 0 0,0-1 1 0 0,0 1-1 0 0,0-1 0 0 0,0 0 1 0 0,-1 0-1 0 0,0-1 0 0 0,0 0 1 0 0,-6 4 5 0 0,-24 27-18 0 0,-6 5 21 0 0,32-32 20 0 0,0 1 1 0 0,0 0-1 0 0,1 0 0 0 0,0 0 1 0 0,-1 4-24 0 0,5-5 29 0 0,-1-1 0 0 0,0 0 0 0 0,-1 0 0 0 0,0 0 0 0 0,0-1 1 0 0,0 0-1 0 0,-1 0 0 0 0,1 0 0 0 0,-4 1-29 0 0,-29 31 265 0 0,34-33-233 0 0,1 1 1 0 0,-1-1-1 0 0,0 0 1 0 0,0-1-1 0 0,-1 1 1 0 0,1-1-1 0 0,-1 0 0 0 0,0-1 1 0 0,0 1-1 0 0,0-1 1 0 0,-2 1-33 0 0,6-4 11 0 0,1 1 0 0 0,0 0 0 0 0,-1-1 1 0 0,1 1-1 0 0,0 0 0 0 0,-1 0 1 0 0,1 0-1 0 0,0 0 0 0 0,0 0 0 0 0,0 1 1 0 0,0-1-1 0 0,0 0 0 0 0,0 0 1 0 0,1 1-1 0 0,-1-1 0 0 0,0 1 1 0 0,1-1-1 0 0,-1 1-11 0 0,0 0 15 0 0,0-1 1 0 0,1 1-1 0 0,-1 0 1 0 0,0-1-1 0 0,0 1 1 0 0,0-1-1 0 0,0 1 1 0 0,-1-1-1 0 0,1 0 1 0 0,0 1-1 0 0,-1-1 1 0 0,1 0-1 0 0,0 0 1 0 0,-2 1-17 0 0,-12 6 117 0 0,13-6-93 0 0,-1-1 1 0 0,0 1-1 0 0,0-1 0 0 0,0 0 0 0 0,0 0 0 0 0,0 0 0 0 0,-1 0 1 0 0,1 0-1 0 0,0-1 0 0 0,0 1 0 0 0,-1-1 0 0 0,1 0 0 0 0,0 0 0 0 0,-3 0-23 0 0,2-1 24 0 0,3 2-2526 0 0,1-1-7923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22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1 124 1896 0 0,'13'3'936'0'0,"-1"8"498"0"0,-12-10-1287 0 0,1 0 0 0 0,0 0-1 0 0,0 0 1 0 0,0 0 0 0 0,0 0 0 0 0,0 0 0 0 0,1 0-1 0 0,-1 0 1 0 0,0 0 0 0 0,0 0 0 0 0,1 0 0 0 0,-1-1-1 0 0,1 1-146 0 0,-1-1 43 0 0,-1 0-1 0 0,1 1 0 0 0,-1-1 0 0 0,1 0 1 0 0,-1-1-1 0 0,1 1 0 0 0,-1 0 0 0 0,1 0 0 0 0,-1 0 1 0 0,1 0-1 0 0,-1 0 0 0 0,1 0 0 0 0,-1-1 0 0 0,1 1 1 0 0,-1 0-1 0 0,1 0 0 0 0,-1-1 0 0 0,0 1 1 0 0,1 0-1 0 0,-1-1 0 0 0,0 1 0 0 0,1 0 0 0 0,-1-1 1 0 0,0 1-1 0 0,1 0 0 0 0,-1-1 0 0 0,0 1 0 0 0,0-1 1 0 0,1 1-1 0 0,-1-1 0 0 0,0 1 0 0 0,0-1 1 0 0,0 1-1 0 0,0-1 0 0 0,1 1 0 0 0,-1-1 0 0 0,0 1 1 0 0,0-1-1 0 0,0 1-42 0 0,4-30 131 0 0,-1 12 171 0 0,-1 15-228 0 0,0 0-1 0 0,-1 0 1 0 0,0 0-1 0 0,1-1 0 0 0,-1 1 1 0 0,0 0-1 0 0,-1-1 1 0 0,1-2-74 0 0,0 4 74 0 0,-1 0 0 0 0,0-1 0 0 0,1 1 0 0 0,-1 0 1 0 0,1-1-1 0 0,0 1 0 0 0,-1 0 0 0 0,1 0 0 0 0,0-1 1 0 0,1 1-1 0 0,-1 0 0 0 0,0 0 0 0 0,1 0 0 0 0,-1 1 0 0 0,1-1 1 0 0,-1 0-1 0 0,1 0 0 0 0,1 0-74 0 0,-3 1 53 0 0,1 1-1 0 0,-1-1 1 0 0,0 1-1 0 0,1-1 1 0 0,-1 1-1 0 0,0-1 1 0 0,1 1-1 0 0,-1-1 1 0 0,0 1-1 0 0,0-1 1 0 0,0 0 0 0 0,1 1-1 0 0,-1-1 1 0 0,0 1-1 0 0,0-1 1 0 0,0 0-1 0 0,0 1 1 0 0,0-1-1 0 0,0 1 1 0 0,0-1-1 0 0,-1 0 1 0 0,1 1-1 0 0,0-1 1 0 0,0 1 0 0 0,0-1-1 0 0,0 0 1 0 0,-1 1-1 0 0,1-1 1 0 0,0 1-53 0 0,-4-2 434 0 0,2 17-71 0 0,-14 72 1249 0 0,18 7-1235 0 0,0-36-320 0 0,-2 1 1 0 0,-5 23-58 0 0,3-68 14 0 0,-1 8 18 0 0,1-1 0 0 0,1 0 0 0 0,2 19-32 0 0,-1 84 114 0 0,7 26 316 0 0,-5-70-249 0 0,-3-58-130 0 0,1-1 0 0 0,2 0 0 0 0,2 17-51 0 0,3 13 124 0 0,-2 0 0 0 0,-3 10-124 0 0,1-5 163 0 0,6 37-163 0 0,-3-60 32 0 0,3 27 91 0 0,8 18-123 0 0,-8-38 210 0 0,-2 1 0 0 0,-1 13-210 0 0,6 31 230 0 0,28 204 907 0 0,-36-213-417 0 0,-5 69-720 0 0,-1-39 200 0 0,-4 93-133 0 0,6 71-492 0 0,1-229 384 0 0,-1-27 27 0 0,0 0 1 0 0,1-1-1 0 0,1 1 0 0 0,2 10 14 0 0,-2-11-7 0 0,0 0 1 0 0,-1 0-1 0 0,0-1 1 0 0,-1 1-1 0 0,-1 5 7 0 0,1-7 4 0 0,-1 1-1 0 0,2-1 1 0 0,0 0 0 0 0,0 1-1 0 0,1-1 1 0 0,2 9-4 0 0,2 1 153 0 0,-2 0 0 0 0,0 0 0 0 0,0 12-153 0 0,-1-1 242 0 0,4 2 1 0 0,1 25 78 0 0,-7-40-209 0 0,-1-14-75 0 0,1-1 0 0 0,-1 0-1 0 0,0 1 1 0 0,0-1 0 0 0,0 1 0 0 0,0-1 0 0 0,-1 0 0 0 0,0 1 0 0 0,0-1-1 0 0,0 0 1 0 0,0 1 0 0 0,-1-1 0 0 0,0 1-37 0 0,1-3 18 0 0,0 1-1 0 0,0 0 1 0 0,0-1 0 0 0,1 1-1 0 0,-1 0 1 0 0,1 0 0 0 0,0-1-1 0 0,0 1 1 0 0,0 0 0 0 0,0 0-1 0 0,0-1 1 0 0,0 1 0 0 0,1 0-18 0 0,0 19 1381 0 0,-11-23-1037 0 0,7-2-3098 0 0,3 2-11149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24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1 128 3408 0 0,'0'10'4074'0'0,"0"5"-1523"0"0,0-16-2582 0 0,0 0 0 0 0,0 1 0 0 0,0-1 0 0 0,0 0 0 0 0,1 0-1 0 0,-1 1 1 0 0,0-1 0 0 0,0 0 0 0 0,1 0 0 0 0,-1 1 0 0 0,0-1 0 0 0,1 0 0 0 0,-1 0 0 0 0,1 1 0 0 0,-1-1 0 0 0,1 1-1 0 0,-1-1 1 0 0,1 0 0 0 0,-1 1 0 0 0,1-1 0 0 0,0 1 0 0 0,-1-1 0 0 0,1 1 0 0 0,0 0 0 0 0,-1-1 0 0 0,1 1 0 0 0,0 0-1 0 0,0-1 32 0 0,11-6-194 0 0,-8 4 175 0 0,0 0 0 0 0,1 1 0 0 0,-1 0 0 0 0,1 0 0 0 0,0 0 1 0 0,-1 1-1 0 0,1-1 0 0 0,0 1 0 0 0,3 0 19 0 0,32-11 30 0 0,-8-3 112 0 0,-22 12-50 0 0,-1-1 0 0 0,0-1 0 0 0,0 1 0 0 0,0-1 0 0 0,-1-1 0 0 0,7-5-92 0 0,-7 7 121 0 0,0 0 0 0 0,0 0 0 0 0,0 1 0 0 0,0-1 0 0 0,1 2-1 0 0,0-1 1 0 0,0 1 0 0 0,0 1-121 0 0,63-12 659 0 0,-65 12-599 0 0,-1 0 0 0 0,0 1 1 0 0,0-1-1 0 0,1 1 0 0 0,-1 0 1 0 0,0 1-1 0 0,0 0 0 0 0,0 0 1 0 0,2 0-61 0 0,0 1 88 0 0,0-1 1 0 0,0 0 0 0 0,0-1 0 0 0,0 0-1 0 0,4 0-88 0 0,5-1 214 0 0,-1 1 0 0 0,1 0-1 0 0,11 3-213 0 0,8-1 231 0 0,-1 2-52 0 0,0 2-1 0 0,0 1 0 0 0,22 8-178 0 0,-14-3 139 0 0,68 29 269 0 0,82 17-82 0 0,-177-53-312 0 0,-1 1-1 0 0,0 1 1 0 0,-1 0-1 0 0,1 1 1 0 0,-1 1 0 0 0,6 5-14 0 0,48 26 92 0 0,-13-14 48 0 0,44 11-140 0 0,72 38 304 0 0,-59-27-79 0 0,-103-44-151 0 0,0 0 1 0 0,0 0 0 0 0,0 1-1 0 0,0 1 1 0 0,-1-1 0 0 0,0 2-75 0 0,1-1 85 0 0,-1 0 1 0 0,1-1 0 0 0,0 0 0 0 0,0 0 0 0 0,4 0-86 0 0,23 10 329 0 0,-1 1 0 0 0,5 5-329 0 0,-10-5 176 0 0,1-1-1 0 0,24 8-175 0 0,-32-14 46 0 0,-2 0 1 0 0,17 11-47 0 0,27 11 53 0 0,-45-22-51 0 0,0 1 0 0 0,-1 0 0 0 0,0 2 1 0 0,4 4-3 0 0,56 31-27 0 0,-35-25-20 0 0,-1 2 0 0 0,-1 2-1 0 0,-1 1 1 0 0,26 24 47 0 0,-24-17-74 0 0,-23-18 31 0 0,1 0 1 0 0,-2 0 0 0 0,0 2-1 0 0,-2 1 1 0 0,0 0 0 0 0,-1 1-1 0 0,9 14 43 0 0,-12-12-2 0 0,24 38-8 0 0,-3 1 0 0 0,-2 2 0 0 0,10 34 10 0 0,-4-12 5 0 0,-27-64-3 0 0,-1-1 0 0 0,-1 2 0 0 0,-1-1 0 0 0,-1 1 0 0 0,0 0-1 0 0,0 13-1 0 0,6 44-3 0 0,-7-53-1 0 0,-1 0 0 0 0,-2 0 0 0 0,0 0 0 0 0,-2 0 0 0 0,-1 1 0 0 0,-1-1 0 0 0,-1 0 0 0 0,-6 24 3 0 0,1-17-17 0 0,-4 13-14 0 0,-2 0 0 0 0,-4 5 32 0 0,11-33 6 0 0,1 1-1 0 0,1 0 1 0 0,1 0 0 0 0,0 12-6 0 0,-9 44 25 0 0,2-35-1 0 0,4-11 49 0 0,-1-1-1 0 0,-2 0 0 0 0,-7 16-72 0 0,3 4 244 0 0,12-41-198 0 0,-1 0 0 0 0,1 1-1 0 0,-2-1 1 0 0,1 0 0 0 0,-1 0 0 0 0,-3 6-46 0 0,-20 37 149 0 0,15-29-85 0 0,0 0 0 0 0,-2 0 0 0 0,0-1 0 0 0,-8 8-64 0 0,-61 81 204 0 0,51-74-129 0 0,16-18-24 0 0,0 0-1 0 0,-1-1 1 0 0,-1 0-1 0 0,0-2 0 0 0,-1 0 1 0 0,-1-1-1 0 0,-18 10-50 0 0,-36 22 137 0 0,-1-1-18 0 0,12-7-78 0 0,48-28-25 0 0,0 0-1 0 0,-1-1 1 0 0,-10 5-16 0 0,0-3 57 0 0,0 2-1 0 0,1 0 0 0 0,-12 9-56 0 0,0 0 75 0 0,-2-2-1 0 0,-4 0-74 0 0,20-8 27 0 0,-20 2 24 0 0,34-11-41 0 0,1 0 1 0 0,-1 1-1 0 0,1-1 1 0 0,0 1-1 0 0,-1 1 1 0 0,-2 1-11 0 0,-4 5 50 0 0,0-2 1 0 0,-1 0 0 0 0,0 0-1 0 0,-1-2 1 0 0,-15 6-51 0 0,-7 6 231 0 0,32-15-193 0 0,1 0-1 0 0,-1 0 0 0 0,0 0 1 0 0,0-1-1 0 0,-1 0 1 0 0,1 0-1 0 0,-1-1-37 0 0,-124 33 152 0 0,87-21-41 0 0,-1-2 1 0 0,1-2-1 0 0,-7-1-111 0 0,-9 3 75 0 0,48-7-53 0 0,-1-2-1 0 0,0 1 1 0 0,0-2-1 0 0,-9 1-21 0 0,9-1 23 0 0,1 0 0 0 0,-1 1-1 0 0,1 1 1 0 0,-1 0 0 0 0,-9 4-23 0 0,12-4 4 0 0,0 0-1 0 0,-1 0 1 0 0,1-1 0 0 0,-1 0 0 0 0,1-1-1 0 0,-1 0 1 0 0,-10-1-4 0 0,-24-1-1 0 0,-38 3 1 0 0,60-1-4 0 0,-7 1 2 0 0,23-1 2 0 0,1 0 0 0 0,-1-1 0 0 0,0 1 0 0 0,0-2-1 0 0,1 1 1 0 0,-1-1 0 0 0,-3-1 0 0 0,-5-1-1 0 0,6 0 0 0 0,-1 1 0 0 0,0 0 0 0 0,0 1 1 0 0,1 0-1 0 0,-1 0 0 0 0,0 1 0 0 0,-6 1 1 0 0,8-1 0 0 0,-1 0-1 0 0,1-1 0 0 0,-1 0 0 0 0,1 0 1 0 0,-5-2 0 0 0,4 1-1 0 0,0 1 0 0 0,0 0 1 0 0,0 0-1 0 0,0 0 0 0 0,0 1 0 0 0,-5 1 1 0 0,-90-6-8 0 0,-1 10 23 0 0,17-4 460 0 0,87 14-363 0 0,-2-9-100 0 0,1-12 70 0 0,25-4-138 0 0,-17 8-2542 0 0,-4 1-10819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49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1800 0 0,'0'0'321'0'0,"0"0"5"0"0,0 0-4 0 0,0 0 36 0 0,0 0 124 0 0,0 0 36 0 0,0 0-4 0 0,0 0-11 0 0,0 0-63 0 0,0 0-16 0 0,0 0 1 0 0,5 7-53 0 0,18 32-186 0 0,-3-4 63 0 0,-17-32-225 0 0,-1-1-1 0 0,0 1 1 0 0,1 0 0 0 0,-1-1 0 0 0,1 1-1 0 0,0-1 1 0 0,0 0 0 0 0,1 1-24 0 0,15 13 114 0 0,-13-12-91 0 0,-1 0 0 0 0,1-1 1 0 0,0 0-1 0 0,0 0 0 0 0,0 0 1 0 0,0 0-1 0 0,1-1 1 0 0,-1 0-1 0 0,1-1 0 0 0,-1 1 1 0 0,1-1-1 0 0,-1 0 0 0 0,1-1 1 0 0,3 0-24 0 0,21 5 250 0 0,0 3-63 0 0,-24-5-110 0 0,0-1-1 0 0,-1 0 1 0 0,1 0 0 0 0,0-1-1 0 0,0 0 1 0 0,0 0 0 0 0,0-1 0 0 0,0 0-1 0 0,5 0-76 0 0,59-5 639 0 0,-13 3-28 0 0,-14-1-193 0 0,-1 3 0 0 0,0 1 1 0 0,9 4-419 0 0,-3-2 265 0 0,4-3 273 0 0,-45-2-479 0 0,1 2-1 0 0,-1-1 1 0 0,0 2 0 0 0,1-1-1 0 0,-1 1 1 0 0,0 0 0 0 0,0 0 0 0 0,1 1-1 0 0,-1 0 1 0 0,0 1 0 0 0,6 2-59 0 0,-5 0 43 0 0,1-1 0 0 0,0 0 0 0 0,0-1 1 0 0,0 0-1 0 0,0 0 0 0 0,1-1 0 0 0,-1-1 0 0 0,2 0-43 0 0,87 1 145 0 0,-62-2-69 0 0,-1-6-21 0 0,-32 4-48 0 0,0 1 0 0 0,0 0-1 0 0,0 1 1 0 0,0-1-1 0 0,0 1 1 0 0,0 0 0 0 0,0 0-1 0 0,0 0 1 0 0,4 0-7 0 0,3 2 7 0 0,0-1 0 0 0,0 0 0 0 0,0 0 0 0 0,0-2 0 0 0,0 1 0 0 0,0-1 0 0 0,0-1 0 0 0,0 0 0 0 0,0-1 0 0 0,-1 0 0 0 0,1 0 0 0 0,-1-1-7 0 0,-7 3 1 0 0,2 0-1 0 0,0 0 1 0 0,0 1-1 0 0,-1-1 0 0 0,1 1 0 0 0,0 0 0 0 0,0 1 1 0 0,0-1-1 0 0,4 2 0 0 0,-5-2 0 0 0,0 1-1 0 0,1 0 1 0 0,0-1 0 0 0,-1 0 0 0 0,1 0 0 0 0,-1-1 0 0 0,1 1-1 0 0,-1-1 1 0 0,4-1 0 0 0,0 0-3 0 0,1 0 0 0 0,0 0-1 0 0,-1 1 1 0 0,1 0 0 0 0,0 1 0 0 0,1 0 3 0 0,35-4-49 0 0,-36 3 36 0 0,0 0-1 0 0,0 1 1 0 0,1 0 0 0 0,-1 0-1 0 0,0 1 1 0 0,0 1-1 0 0,8 1 14 0 0,-7-1-20 0 0,1 0-1 0 0,-1-1 1 0 0,0 0 0 0 0,1 0-1 0 0,5-2 21 0 0,-12 1-16 0 0,0 0 0 0 0,0 0-1 0 0,0 1 1 0 0,0-1 0 0 0,0 1-1 0 0,0 0 1 0 0,0 0-1 0 0,0 0 1 0 0,0 1 16 0 0,34 6-19 0 0,1-7 8 0 0,-18 0 68 0 0,0-1 0 0 0,0-1 0 0 0,0 0 0 0 0,-1-2 0 0 0,10-2-57 0 0,-5 1 68 0 0,-21 4-57 0 0,-1 0 1 0 0,1-1 0 0 0,-1 1-1 0 0,1-1 1 0 0,-1 0-1 0 0,1 0 1 0 0,-1 0-1 0 0,3-2-11 0 0,14-1 86 0 0,-18 5-77 0 0,0-1 0 0 0,-1 0-1 0 0,1 0 1 0 0,0-1 0 0 0,-1 1-1 0 0,1 0 1 0 0,0 0 0 0 0,-1-1-1 0 0,1 1 1 0 0,0-1 0 0 0,-1 0-1 0 0,1 1 1 0 0,0-1-9 0 0,-1 0 8 0 0,1 0 0 0 0,0 0 1 0 0,0 1-1 0 0,0-1 0 0 0,0 0 0 0 0,-1 1 0 0 0,1 0 1 0 0,0-1-1 0 0,0 1 0 0 0,0 0 0 0 0,0 0 0 0 0,0 0 1 0 0,1 1-9 0 0,5-1 53 0 0,-7 0-24 0 0,-1 0-3 0 0,0 0 18 0 0,0 0 80 0 0,0 0 20 0 0,28 0 413 0 0,-28 0-541 0 0,0 0-23 0 0,0 0-6 0 0,0 0-1871 0 0,0 0-7497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8:52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 4512 0 0,'2'0'7'0'0,"0"0"83"0"0,-1-1 1 0 0,0 1-1 0 0,0 0 0 0 0,0 0 1 0 0,1 0-1 0 0,-1 0 1 0 0,0 0-1 0 0,0 0 0 0 0,1 0 1 0 0,-1 0-1 0 0,0 0 1 0 0,0 1-1 0 0,0-1 1 0 0,1 0-1 0 0,-1 1 0 0 0,0-1 1 0 0,0 1-1 0 0,0-1 1 0 0,0 1-1 0 0,0 0 0 0 0,0 0 1 0 0,0-1-1 0 0,0 1 1 0 0,0 0-1 0 0,0 0 1 0 0,-1 0-1 0 0,1 0 0 0 0,0 0 1 0 0,0 0-1 0 0,-1 0 1 0 0,1 0-1 0 0,-1 0 0 0 0,1 1-90 0 0,5 3 192 0 0,0-1-1 0 0,0 0 0 0 0,0 0 0 0 0,1 0 0 0 0,-1-1 1 0 0,1 0-1 0 0,1 0-191 0 0,-6-2 61 0 0,143 65-323 0 0,-140-64 258 0 0,-1-1 1 0 0,1 0-1 0 0,0 0 0 0 0,-1 0 1 0 0,1 0-1 0 0,0-1 0 0 0,0 0 1 0 0,0 0-1 0 0,1 0 4 0 0,23 1 1 0 0,12-2 29 0 0,7 2 45 0 0,-44 0-67 0 0,0-1 1 0 0,0 0-1 0 0,0 0 1 0 0,0 0-1 0 0,0-1 1 0 0,0 1-1 0 0,-1-1 0 0 0,3 0-8 0 0,26-2 58 0 0,-20 4-42 0 0,-7 0-4 0 0,-1-1-1 0 0,1 1 0 0 0,0-1 0 0 0,0 0 0 0 0,-1 0 0 0 0,1 0 1 0 0,0-1-1 0 0,0 0 0 0 0,-1 0 0 0 0,1 0 0 0 0,-1 0 1 0 0,1-1-1 0 0,1 0-11 0 0,-1 0 19 0 0,1 0 0 0 0,0 0 0 0 0,0 1 0 0 0,-1 0 0 0 0,1 0 0 0 0,0 0 0 0 0,0 1 0 0 0,0 0 0 0 0,1 0-19 0 0,36-3 198 0 0,-17-2-23 0 0,-20 4-125 0 0,0 0 1 0 0,-1 0-1 0 0,1-1 1 0 0,-1 1-1 0 0,0-1 1 0 0,1 0-1 0 0,4-3-50 0 0,-5 3 27 0 0,1 1-1 0 0,0 0 1 0 0,0 0-1 0 0,-1 0 1 0 0,1 1-1 0 0,0 0 1 0 0,0 0-1 0 0,0 1 1 0 0,2 0-27 0 0,15-1 80 0 0,28 5 150 0 0,-45-4-155 0 0,-1 1 0 0 0,1-2 0 0 0,0 1 0 0 0,-1-1-1 0 0,1 0 1 0 0,0 0 0 0 0,-1 0 0 0 0,1-1-1 0 0,0 0 1 0 0,-1 0 0 0 0,4-1-75 0 0,-1 0 26 0 0,0 1 0 0 0,1 0 0 0 0,-1 0 0 0 0,0 1 0 0 0,0 0 0 0 0,7 1-26 0 0,18-1 177 0 0,-5 0 49 0 0,-21 0-168 0 0,0 0 0 0 0,0 0 0 0 0,0-1 0 0 0,0 0-1 0 0,0 0 1 0 0,0 0 0 0 0,3-2-58 0 0,43-7 375 0 0,-10-1-297 0 0,-35 10-47 0 0,1 0 0 0 0,-1-1 1 0 0,0 0-1 0 0,0-1 0 0 0,2 0-31 0 0,-7 2 18 0 0,0 0-1 0 0,0 0 0 0 0,0 0 0 0 0,0 1 0 0 0,0 0 1 0 0,0-1-1 0 0,0 1 0 0 0,1 0 0 0 0,-1 1 1 0 0,0-1-1 0 0,2 1-17 0 0,20 0 72 0 0,40-8 12 0 0,-36 3 8 0 0,1 1 0 0 0,0 2 0 0 0,21 1-92 0 0,-36 0 74 0 0,-1 0 0 0 0,1-1 0 0 0,-1 0 0 0 0,0-2 1 0 0,10-2-75 0 0,-10 2 59 0 0,1 1 0 0 0,-1 0 0 0 0,0 0 1 0 0,14 2-60 0 0,6-7 100 0 0,-30 6-92 0 0,-1 0-1 0 0,1 0 1 0 0,-1 0-1 0 0,1 0 1 0 0,0 1-1 0 0,-1-1 1 0 0,1 1-1 0 0,-1 0 1 0 0,1 0-8 0 0,13 1 38 0 0,0-1 1 0 0,0-1 0 0 0,0-1 0 0 0,0 0-1 0 0,3-2-38 0 0,12-2 47 0 0,18 2-7 0 0,14-7-10 0 0,12-2 21 0 0,-67 12-36 0 0,0 0 1 0 0,0-1-1 0 0,-1 1 0 0 0,1-2 1 0 0,-1 1-1 0 0,7-4-15 0 0,-7 3 10 0 0,1 0 0 0 0,-1 0 1 0 0,1 1-1 0 0,0 0 0 0 0,-1 1 0 0 0,9-1-10 0 0,8 1 46 0 0,0-2 0 0 0,0 0 0 0 0,4-3-46 0 0,-4 1 46 0 0,1 1 0 0 0,-1 2 0 0 0,6 0-46 0 0,0-3 35 0 0,-27 3-21 0 0,-1 2 0 0 0,0-1 1 0 0,1 0-1 0 0,-1 1 0 0 0,0-1 1 0 0,1 1-1 0 0,-1 0 0 0 0,0 0 1 0 0,1 0-1 0 0,-1 1 0 0 0,1-1-14 0 0,1 1 10 0 0,-1-1-1 0 0,0-1 0 0 0,0 1 0 0 0,0 0 1 0 0,0-1-1 0 0,0 0 0 0 0,0 0 1 0 0,0 0-1 0 0,0 0 0 0 0,-1-1 1 0 0,2 0-10 0 0,0 0 15 0 0,0 0 0 0 0,1 0 1 0 0,-1 1-1 0 0,1 0 0 0 0,-1 0 1 0 0,5 0-16 0 0,-7 0 7 0 0,1 1 0 0 0,0-1 1 0 0,0 0-1 0 0,0 0 0 0 0,-1 0 0 0 0,1-1 0 0 0,0 1 1 0 0,-1-1-1 0 0,0 0 0 0 0,1 0 0 0 0,-1 0 1 0 0,2-2-8 0 0,-3 3-117 0 0,1 0 0 0 0,-1 0 0 0 0,1 0 0 0 0,0 1 0 0 0,-1-1 0 0 0,1 0 0 0 0,0 1 0 0 0,-1 0 0 0 0,1 0 0 0 0,0 0 0 0 0,-1 0 0 0 0,1 0 117 0 0,1 0-779 0 0,-4 0-8742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04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1104 0 0,'0'0'257'0'0,"0"0"5"0"0,0 0-4 0 0,0 0 21 0 0,0 0 64 0 0,0 0 11 0 0,0 0 5 0 0,0 0 13 0 0,0 0 48 0 0,0 0 12 0 0,0 0 1 0 0,0 0-14 0 0,0 0-78 0 0,0 0-16 0 0,0 0-1 0 0,0 0-21 0 0,0 0-119 0 0,0 0-25 0 0,0 0 1 0 0,3 7-4 0 0,-1-3-167 0 0,0 0 54 0 0,0-1 0 0 0,-1 0 1 0 0,1 1-1 0 0,-1-1 0 0 0,0 1 0 0 0,0-1 0 0 0,0 1 0 0 0,-1 0 0 0 0,1-1 0 0 0,-1 1 0 0 0,0 0 0 0 0,0 0 0 0 0,0-1 0 0 0,0 1 0 0 0,-1 0 0 0 0,1 0-43 0 0,-11 64 694 0 0,7 3 1380 0 0,6 71-2074 0 0,0-38 735 0 0,-3 39-138 0 0,2 155-18 0 0,6-183-416 0 0,1 78 391 0 0,-8-85-122 0 0,-13-71 507 0 0,13-81-2759 0 0,0 40-7385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04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3112 0 0,'0'0'416'0'0,"0"0"0"0"0,2 13 750 0 0,0-7-254 0 0,0-5 646 0 0,0-1-1478 0 0,0 0 0 0 0,0 0 1 0 0,0 0-1 0 0,0 1 1 0 0,0-1-1 0 0,0 0 0 0 0,0 1 1 0 0,0-1-1 0 0,0 1 0 0 0,0 0 1 0 0,0 0-1 0 0,-1-1 0 0 0,1 1 1 0 0,0 1-1 0 0,0-1 0 0 0,-1 0 1 0 0,1 0-1 0 0,0 0 0 0 0,-1 1 1 0 0,0-1-1 0 0,1 1 0 0 0,-1 0 1 0 0,0-1-1 0 0,0 1 0 0 0,1 0-80 0 0,15 18 436 0 0,-9-14-363 0 0,0 0 0 0 0,0 0 0 0 0,1 0 0 0 0,0-1 0 0 0,5 1-73 0 0,33 22 140 0 0,0 20 130 0 0,-36-35-244 0 0,-8-11-22 0 0,-1 1 0 0 0,1-1-1 0 0,0 0 1 0 0,0 0 0 0 0,0 0 0 0 0,0 0 0 0 0,1-1-1 0 0,1 1-3 0 0,19 13 21 0 0,-7-3-19 0 0,0-1 1 0 0,0 0-1 0 0,1-2 0 0 0,11 5-2 0 0,-7-3 3 0 0,-6-2-5 0 0,-1 1 0 0 0,0 1 1 0 0,-1 0-1 0 0,4 3 2 0 0,14 13-56 0 0,-10-10 3 0 0,-6-5-8 0 0,-1 0 0 0 0,2-2 1 0 0,-1 0-1 0 0,4 1 61 0 0,-11-5-42 0 0,0 0-1 0 0,0 0 1 0 0,-1 1 0 0 0,0 1 0 0 0,0-1-1 0 0,-1 1 1 0 0,0 0 0 0 0,1 2 42 0 0,-1-1 5 0 0,1 0 1 0 0,0 0 0 0 0,1-1-1 0 0,-1 0 1 0 0,2-1 0 0 0,-1 0-1 0 0,4 2-5 0 0,2 0 44 0 0,-1 1 0 0 0,0 0 0 0 0,6 6-44 0 0,-8-6 126 0 0,1 0 0 0 0,0-1-1 0 0,0 0 1 0 0,5 1-126 0 0,-9-5 193 0 0,0 0 0 0 0,-1 1 0 0 0,1 0 0 0 0,-1 1 0 0 0,3 3-193 0 0,-10-6 118 0 0,0 0 1 0 0,0 0-1 0 0,-1-1 0 0 0,0 1 0 0 0,1 0 0 0 0,-1 0 0 0 0,-1 0 0 0 0,1-1 0 0 0,-1 3-118 0 0,1 3 244 0 0,10 1 1 0 0,-1-2-183 0 0,-9-8-49 0 0,0 0 1 0 0,0 0-1 0 0,0 0 1 0 0,0 0-1 0 0,0 0 1 0 0,0 1-1 0 0,0-1 1 0 0,0 0-1 0 0,0 0 0 0 0,0 0 1 0 0,0 0-1 0 0,0 0 1 0 0,0 1-1 0 0,0-1 1 0 0,0 0-1 0 0,0 0 0 0 0,0 0 1 0 0,0 0-1 0 0,-1 0 1 0 0,1 0-1 0 0,0 1 1 0 0,0-1-1 0 0,0 0 0 0 0,0 0 1 0 0,0 0-1 0 0,0 0 1 0 0,0 0-1 0 0,0 0 1 0 0,-1 0-1 0 0,1 0 1 0 0,0 1-1 0 0,0-1 0 0 0,0 0 1 0 0,0 0-1 0 0,0 0 1 0 0,0 0-1 0 0,-1 0 1 0 0,1 0-1 0 0,0 0 0 0 0,0 0 1 0 0,0 0-1 0 0,0 0 1 0 0,0 0-1 0 0,-1 0 1 0 0,1 0-1 0 0,0 0 0 0 0,0 0 1 0 0,0 0-1 0 0,0 0 1 0 0,0 0-1 0 0,-1 0 1 0 0,1 0-1 0 0,0 0 1 0 0,0 0-1 0 0,0-1 0 0 0,0 1 1 0 0,0 0-1 0 0,0 0 1 0 0,-1 0-1 0 0,1 0 1 0 0,0 0-14 0 0,-1 9 139 0 0,2-9-136 0 0,-1 1-1 0 0,0 0 1 0 0,0-1-1 0 0,1 1 1 0 0,-1 0-1 0 0,0-1 1 0 0,0 1 0 0 0,0 0-1 0 0,0-1 1 0 0,0 1-1 0 0,0 0 1 0 0,0-1-1 0 0,0 1 1 0 0,0 0 0 0 0,0-1-1 0 0,0 1 1 0 0,-1 0-1 0 0,1-1 1 0 0,0 1-1 0 0,0 0 1 0 0,-1-1 0 0 0,1 1-1 0 0,-1 0 1 0 0,1-1-1 0 0,0 1 1 0 0,-1-1-1 0 0,1 1 1 0 0,-1-1 0 0 0,1 1-1 0 0,-1-1 1 0 0,1 1-1 0 0,-1-1 1 0 0,1 0-1 0 0,-1 1 1 0 0,0-1 0 0 0,0 1-3 0 0,-9 2 33 0 0,-1 0 0 0 0,1 1 1 0 0,0 1-1 0 0,0-1 0 0 0,1 2 1 0 0,-1-1-1 0 0,-7 7-33 0 0,-18 13 111 0 0,19-13-21 0 0,0 0 1 0 0,-1-2 0 0 0,-11 6-91 0 0,-136 71 328 0 0,116-61-211 0 0,-4 1 3 0 0,51-26-119 0 0,-13 3 39 0 0,-1 1 1 0 0,1 1 0 0 0,0 1-1 0 0,1 0 1 0 0,-9 6-41 0 0,14-9 24 0 0,-1 1-1 0 0,1-2 1 0 0,-1 1-1 0 0,1-1 1 0 0,-7 1-24 0 0,8-2 17 0 0,0 0 0 0 0,1 0 0 0 0,-1 1 0 0 0,0 0 1 0 0,1 0-1 0 0,0 0 0 0 0,0 1 0 0 0,0 0 0 0 0,-5 4-17 0 0,10-7 17 0 0,0 0 0 0 0,1-1 0 0 0,-1 1 0 0 0,0 0 0 0 0,0-1 0 0 0,0 1 0 0 0,0-1 0 0 0,0 1 0 0 0,0-1 0 0 0,0 1 0 0 0,0-1 0 0 0,0 1 0 0 0,-1-1 0 0 0,1 0-1 0 0,0 0 1 0 0,0 0 0 0 0,0 0 0 0 0,0 0 0 0 0,-1 0-17 0 0,2 0 18 0 0,-1 0 0 0 0,0 0-1 0 0,1 0 1 0 0,-1 0-1 0 0,0 0 1 0 0,1 1-1 0 0,-1-1 1 0 0,0 0 0 0 0,1 0-1 0 0,-1 0 1 0 0,0 1-1 0 0,1-1 1 0 0,-1 0 0 0 0,0 0-1 0 0,1 1 1 0 0,-1-1-1 0 0,1 1 1 0 0,-1-1-1 0 0,1 0 1 0 0,-1 1 0 0 0,1-1-1 0 0,-1 1 1 0 0,1-1-1 0 0,-1 1 1 0 0,1 0 0 0 0,0-1-1 0 0,-1 1-17 0 0,1-1-49 0 0,0 0 0 0 0,-1 0 0 0 0,1 0-1 0 0,0 0 1 0 0,0 0 0 0 0,-1 0 0 0 0,1 0-1 0 0,0 0 1 0 0,0 0 0 0 0,-1 0 0 0 0,1 0 0 0 0,0 0-1 0 0,-1 0 1 0 0,1 0 0 0 0,0 0 0 0 0,0 0 0 0 0,-1 0-1 0 0,1 0 1 0 0,0-1 0 0 0,0 1 0 0 0,-1 0-1 0 0,1 0 1 0 0,0 0 0 0 0,0 0 0 0 0,0-1 0 0 0,-1 1-1 0 0,1 0 1 0 0,0 0 0 0 0,0 0 0 0 0,0-1 0 0 0,0 1-1 0 0,-1 0 1 0 0,1 0 0 0 0,0-1 49 0 0,0 1-10917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07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22 3616 0 0,'0'0'216'0'0,"0"0"0"0"0,0 0 1 0 0,0 0 23 0 0,-7-2 74 0 0,-5-2-116 0 0,-46-11 2149 0 0,54 15-2323 0 0,0-1-1 0 0,0 1 1 0 0,0 0 0 0 0,0 0-1 0 0,0 1 1 0 0,0-1-1 0 0,0 1 1 0 0,0 0 0 0 0,0 0-1 0 0,0 0 1 0 0,0 1 0 0 0,0-1-1 0 0,1 1 1 0 0,-1 0-1 0 0,-1 1-23 0 0,-8 8 58 0 0,0 0-1 0 0,1 1 0 0 0,1 1 0 0 0,0 0 0 0 0,1 0 0 0 0,0 1 0 0 0,1 1 1 0 0,0-1-1 0 0,2 2 0 0 0,-6 12-57 0 0,9-20 20 0 0,0 1 12 0 0,2 1 0 0 0,-1-1 0 0 0,1 1-1 0 0,0-1 1 0 0,1 1 0 0 0,0-1 0 0 0,1 1 0 0 0,0 5-32 0 0,-6 46 480 0 0,4-53-446 0 0,0 0 1 0 0,1 1-1 0 0,0-1 0 0 0,1 1 1 0 0,0-1-1 0 0,0 1 1 0 0,1-1-1 0 0,0 0 0 0 0,0 1 1 0 0,1-1-1 0 0,0 0 0 0 0,1 0 1 0 0,2 7-35 0 0,23 60 85 0 0,-25-67-61 0 0,0-1 1 0 0,1 0-1 0 0,0 0 0 0 0,0 0 1 0 0,1 0-1 0 0,4 4-24 0 0,-7-9 21 0 0,0 0-1 0 0,0 1 0 0 0,0-1 1 0 0,1 0-1 0 0,-1-1 0 0 0,1 1 0 0 0,-1 0 1 0 0,1-1-1 0 0,0 1 0 0 0,0-1 1 0 0,0 0-1 0 0,0 0 0 0 0,0 0 1 0 0,0 0-1 0 0,0-1 0 0 0,0 1 1 0 0,0-1-1 0 0,2 1-20 0 0,1-2 45 0 0,-1 1-1 0 0,1-1 1 0 0,-1 0-1 0 0,0 0 1 0 0,1 0-1 0 0,-1-1 1 0 0,0 0-1 0 0,0 0 1 0 0,1 0 0 0 0,-2-1-1 0 0,1 0 1 0 0,0 0-1 0 0,-1 0 1 0 0,1 0-1 0 0,-1-1 1 0 0,0 0-1 0 0,2-1-44 0 0,0-2 49 0 0,0 0 1 0 0,0-1-1 0 0,-1 1 0 0 0,0-1 0 0 0,0-1 0 0 0,-1 1 0 0 0,0 0 0 0 0,0-1 0 0 0,-1 0 0 0 0,0 0-49 0 0,3-13 69 0 0,1 1 1 0 0,2 0-1 0 0,-1 0 0 0 0,7-8-69 0 0,-13 25 10 0 0,0 0 0 0 0,0-1 0 0 0,0 1 0 0 0,-1-1 0 0 0,0 1 0 0 0,0-1 0 0 0,0 1 0 0 0,0-1 0 0 0,-1 1 0 0 0,0-1-1 0 0,0 0 1 0 0,0 1 0 0 0,-1-5-10 0 0,1 4 19 0 0,-1 0-1 0 0,1 0 1 0 0,0 0 0 0 0,1 0-1 0 0,-1 0 1 0 0,1 0-1 0 0,0 0 1 0 0,0 0-1 0 0,2-3-18 0 0,-2 6 10 0 0,0 0 1 0 0,0-1-1 0 0,0 1 0 0 0,0 0 0 0 0,0-1 0 0 0,-1 1 0 0 0,1-1 0 0 0,-1 1 0 0 0,1-1 0 0 0,-1 1 1 0 0,0-1-1 0 0,0 0 0 0 0,0 1 0 0 0,-1-1 0 0 0,1 1 0 0 0,0-1 0 0 0,-1 1 0 0 0,0-1 0 0 0,1 1 1 0 0,-1-1-1 0 0,0 1 0 0 0,0 0 0 0 0,-1-1 0 0 0,1 0-10 0 0,-32-54 279 0 0,16 27-87 0 0,15 26-171 0 0,1 1-1 0 0,-1 0 1 0 0,0 0-1 0 0,0-1 1 0 0,0 1-1 0 0,0 0 1 0 0,0 1 0 0 0,-1-1-1 0 0,1 0 1 0 0,-1 1-1 0 0,-2-2-20 0 0,0-4-1497 0 0,5 8-6616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0.2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1 6928 0 0,'-15'18'745'0'0,"14"-17"-661"0"0,0 0 0 0 0,-1 0 0 0 0,1 0 0 0 0,-1 0 0 0 0,1 0-1 0 0,-1 0 1 0 0,0 0 0 0 0,1 0 0 0 0,-1-1 0 0 0,0 1-1 0 0,0-1 1 0 0,1 1 0 0 0,-1-1 0 0 0,0 0 0 0 0,0 1 0 0 0,0-1-1 0 0,1 0-83 0 0,-5-1 11 0 0,0 1 0 0 0,1 1 0 0 0,-1-1 0 0 0,1 1 0 0 0,-1 0 0 0 0,1 0 0 0 0,-1 1 0 0 0,1-1 0 0 0,0 1 0 0 0,0 0 0 0 0,-1 1 0 0 0,2-1 0 0 0,-1 1-1 0 0,0 0 1 0 0,0 0 0 0 0,-2 3-11 0 0,-3 2-9 0 0,1 0-1 0 0,0 1 1 0 0,0 0-1 0 0,1 1 0 0 0,0 0 1 0 0,-6 9 9 0 0,5-4 93 0 0,1 1 0 0 0,0-1 0 0 0,0 1 0 0 0,2 1 0 0 0,0-1 0 0 0,-1 10-93 0 0,5-12 119 0 0,1 0 0 0 0,1 0 0 0 0,0 1 0 0 0,1-1 0 0 0,0 0 0 0 0,1 0-1 0 0,1 0 1 0 0,0 0 0 0 0,1 0 0 0 0,1 0 0 0 0,0-1 0 0 0,0 0 0 0 0,4 4-119 0 0,-5-11 32 0 0,1 1 1 0 0,1-1 0 0 0,-1 0 0 0 0,1 0 0 0 0,0-1 0 0 0,0 0-1 0 0,1 0 1 0 0,-1 0 0 0 0,1-1 0 0 0,0 0 0 0 0,0 0-1 0 0,1-1 1 0 0,2 1-33 0 0,-4-2 28 0 0,1 0 1 0 0,0-1-1 0 0,-1 0 0 0 0,1 0 0 0 0,0-1 0 0 0,0 0 1 0 0,-1 0-1 0 0,1 0 0 0 0,0-1 0 0 0,0 0 0 0 0,-1 0 0 0 0,1-1 1 0 0,2-1-29 0 0,5-2-298 0 0,-1 0 0 0 0,0-1-1 0 0,0-1 1 0 0,-1 0 0 0 0,7-5 298 0 0,-16 10-7590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08.7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1 3112 0 0,'0'0'567'0'0,"0"0"273"0"0,-4 4-550 0 0,1-1-98 0 0,1-2-107 0 0,1 0 0 0 0,0 0 1 0 0,0 0-1 0 0,-1 1 0 0 0,1-1 0 0 0,0 0 0 0 0,0 1 0 0 0,0-1 0 0 0,1 0 0 0 0,-1 1 0 0 0,0-1 0 0 0,1 1 1 0 0,-1-1-1 0 0,0 1 0 0 0,1 0 0 0 0,0-1 0 0 0,-1 1 0 0 0,1 1-85 0 0,-12 1 241 0 0,11 6-178 0 0,1-9-54 0 0,0 0 1 0 0,0 0 0 0 0,0-1 0 0 0,0 1 0 0 0,0 0 0 0 0,0 0-1 0 0,-1 0 1 0 0,1-1 0 0 0,0 1 0 0 0,0 0 0 0 0,-1 0-1 0 0,1-1 1 0 0,0 1 0 0 0,-1 0 0 0 0,1 0 0 0 0,0-1 0 0 0,-1 1-1 0 0,1 0 1 0 0,-1-1 0 0 0,0 1 0 0 0,1-1 0 0 0,-1 1-1 0 0,1 0-9 0 0,-60 46 822 0 0,-26 32 270 0 0,12 16-234 0 0,72-91-825 0 0,-1 0 0 0 0,0 1 1 0 0,1-1-1 0 0,0 0 0 0 0,0 1 0 0 0,0-1 0 0 0,0 1 0 0 0,1 1-33 0 0,-12 25 102 0 0,12-29-96 0 0,-18 35 105 0 0,18-35-97 0 0,0-1 0 0 0,1 1 0 0 0,-1 0 0 0 0,1 0 0 0 0,-1 0 0 0 0,1 0 0 0 0,0 0 0 0 0,0 0 0 0 0,0 0 0 0 0,0-1 0 0 0,0 1 0 0 0,0 0 0 0 0,0 0 0 0 0,1 0 0 0 0,-1 0 0 0 0,1 0 0 0 0,-1 0 0 0 0,1 0 0 0 0,0 1-14 0 0,12 31 153 0 0,-12-31-144 0 0,-1 0-1 0 0,1 0 1 0 0,0 0 0 0 0,0-1-1 0 0,0 1 1 0 0,0 0 0 0 0,0 0-1 0 0,0-1 1 0 0,1 1 0 0 0,-1-1-1 0 0,1 1 1 0 0,0-1 0 0 0,0 0-1 0 0,0 0 1 0 0,0 0 0 0 0,0 0-1 0 0,0 0 1 0 0,3 2-9 0 0,-1-2 4 0 0,0-1 0 0 0,0 1 0 0 0,0-1 0 0 0,0 1-1 0 0,0-1 1 0 0,0 0 0 0 0,1-1 0 0 0,-1 1 0 0 0,0-1 0 0 0,1 0 0 0 0,-1 0 0 0 0,0 0 0 0 0,0 0-1 0 0,1-1 1 0 0,-1 0 0 0 0,0 1 0 0 0,0-2 0 0 0,0 1 0 0 0,0 0 0 0 0,0-1 0 0 0,0 0-1 0 0,0 0 1 0 0,0 0 0 0 0,-1 0 0 0 0,1-1 0 0 0,2-2-4 0 0,5-3 15 0 0,-1 0 0 0 0,-1-1 0 0 0,0 0 0 0 0,0 0-1 0 0,0-1 1 0 0,-1 0 0 0 0,-1-1 0 0 0,5-7-15 0 0,-6 7 29 0 0,-2 2 14 0 0,1 1 0 0 0,0 0 0 0 0,1 0 0 0 0,-1 1 0 0 0,1-1 0 0 0,1 1-43 0 0,-2 1 79 0 0,0 0 0 0 0,-1 0 0 0 0,1 0 0 0 0,-2-1 0 0 0,1 0 0 0 0,0 0 0 0 0,-1 0 0 0 0,-1 0 0 0 0,1 0 0 0 0,-1 0 0 0 0,0-1 0 0 0,-1 1 0 0 0,0-1 0 0 0,0 0 0 0 0,-1 1 1 0 0,1-1-1 0 0,-2-6-79 0 0,-12-27 333 0 0,13 38-316 0 0,-1 0 0 0 0,1 0 1 0 0,-1 0-1 0 0,0 0 0 0 0,0 1 0 0 0,0-1 1 0 0,0 0-1 0 0,0 0 0 0 0,-1 1 0 0 0,0-1-17 0 0,-8-22 97 0 0,-17-3-1663 0 0,26 28-6854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14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1979 96 0 0,'0'0'1281'0'0,"8"-1"2255"0"0,9-2-3065 0 0,-12-5-323 0 0,-5 8-140 0 0,1-1-1 0 0,-1 1 0 0 0,0-1 1 0 0,0 1-1 0 0,1-1 0 0 0,-1 1 0 0 0,0-1 1 0 0,1 1-1 0 0,-1 0 0 0 0,1-1 1 0 0,-1 1-1 0 0,0-1 0 0 0,1 1 0 0 0,-1 0 1 0 0,1 0-1 0 0,-1-1 0 0 0,1 1 1 0 0,-1 0-1 0 0,1 0 0 0 0,-1-1 0 0 0,1 1 1 0 0,-1 0-1 0 0,1 0 0 0 0,-1 0 1 0 0,1 0-1 0 0,-1 0 0 0 0,1 0 1 0 0,-1 0-1 0 0,1 0-7 0 0,42-20 98 0 0,-37 20-61 0 0,-1 0-1 0 0,1 0 0 0 0,0 1 0 0 0,-1 0 0 0 0,1 0 0 0 0,-1 0 0 0 0,1 1 0 0 0,-1 0 0 0 0,1 0 1 0 0,-1 0-1 0 0,0 1 0 0 0,0-1 0 0 0,0 1 0 0 0,0 0 0 0 0,-1 1 0 0 0,1-1-36 0 0,10 7 57 0 0,-2 2 471 0 0,-13-12-490 0 0,1 1 0 0 0,-1 0-1 0 0,1-1 1 0 0,-1 1-1 0 0,1-1 1 0 0,0 1 0 0 0,-1-1-1 0 0,1 1 1 0 0,-1-1 0 0 0,1 1-1 0 0,0-1 1 0 0,0 1-1 0 0,-1-1 1 0 0,1 0 0 0 0,0 1-1 0 0,0-1 1 0 0,-1 0 0 0 0,1 0-1 0 0,0 0 1 0 0,0 1-1 0 0,-1-1 1 0 0,2 0-38 0 0,-1 0 6 0 0,-1 0-1 0 0,1 0 0 0 0,0 0 1 0 0,0 0-1 0 0,0 1 1 0 0,-1-1-1 0 0,1 0 1 0 0,0 1-1 0 0,0-1 1 0 0,-1 1-1 0 0,1-1 1 0 0,0 0-1 0 0,-1 1 0 0 0,1-1 1 0 0,-1 1-1 0 0,1 0 1 0 0,0-1-1 0 0,-1 1 1 0 0,1 0-1 0 0,-1-1 1 0 0,0 1-1 0 0,1 0 0 0 0,-1-1 1 0 0,0 1-1 0 0,1 0 1 0 0,-1 0-1 0 0,0-1 1 0 0,0 1-1 0 0,1 0 1 0 0,-1 0-1 0 0,0 0 1 0 0,0-1-1 0 0,0 2-5 0 0,0-2 7 0 0,0 1 1 0 0,0 0-1 0 0,0 0 1 0 0,0 0-1 0 0,1 0 1 0 0,-1 0-1 0 0,0-1 1 0 0,1 1-1 0 0,-1 0 1 0 0,0 0-1 0 0,1 0 1 0 0,-1-1-1 0 0,1 1 1 0 0,-1 0-1 0 0,1-1 1 0 0,-1 1-1 0 0,1 0 1 0 0,0-1-1 0 0,-1 1 1 0 0,1-1-1 0 0,0 1 1 0 0,0-1-1 0 0,-1 1 0 0 0,1-1 1 0 0,0 1-1 0 0,0-1 1 0 0,-1 0-1 0 0,2 1-7 0 0,83 6 350 0 0,0-3-1 0 0,78-8-349 0 0,-58 0 152 0 0,-14-8-9 0 0,8-1-79 0 0,-38 6 35 0 0,-49 4 9 0 0,1 1 0 0 0,0 1 1 0 0,12 0-109 0 0,100 5 152 0 0,-62-3-64 0 0,-50-2-42 0 0,1 1 0 0 0,0 0 1 0 0,-1 1-1 0 0,4 1-46 0 0,33 4 143 0 0,1-3 1 0 0,-1-3-1 0 0,1-1 1 0 0,0-3-1 0 0,22-5-143 0 0,-60 8 32 0 0,49-9 213 0 0,41-11-245 0 0,-40 7 195 0 0,22-1-195 0 0,-25 3 108 0 0,-43 8-10 0 0,1 0 1 0 0,0 1-1 0 0,11 0-98 0 0,23-1 107 0 0,-33 2-105 0 0,0 0-1 0 0,0 1 0 0 0,0 1 0 0 0,9 2-1 0 0,-2 0 4 0 0,0-1 0 0 0,0-2-1 0 0,12-1-3 0 0,-14 0-14 0 0,-1 1-1 0 0,0 1 0 0 0,0 1 0 0 0,5 1 15 0 0,16 3-70 0 0,0-3 1 0 0,0-1-1 0 0,40-5 70 0 0,25 0-63 0 0,-47 2 41 0 0,-34 1 7 0 0,0 0 1 0 0,27 4 14 0 0,-7-3-30 0 0,-38-1 20 0 0,0 1-1 0 0,1 0 1 0 0,-1 0-1 0 0,7 2 11 0 0,20 3-44 0 0,1-2 0 0 0,-1-1 0 0 0,20-3 44 0 0,-7 1-50 0 0,29 4 50 0 0,-12 5-75 0 0,24 9 75 0 0,-46-8 70 0 0,0-2 0 0 0,1-2 1 0 0,34-1-71 0 0,-54-5 168 0 0,11 0 39 0 0,0 1 1 0 0,-1 1-1 0 0,17 5-207 0 0,-6-1 227 0 0,1-3-1 0 0,0-2 0 0 0,37-3-226 0 0,3 0 209 0 0,-75 2-161 0 0,15-1 6 0 0,0 1 0 0 0,0 2-1 0 0,-1 1 1 0 0,1 1-1 0 0,4 2-53 0 0,0 1 56 0 0,1-2 0 0 0,0-1 0 0 0,10-2-56 0 0,42 6 55 0 0,9 1 59 0 0,2-4-114 0 0,27 1 69 0 0,-58-3-59 0 0,0-4 1 0 0,46-6-11 0 0,-38 1 11 0 0,68 4-11 0 0,-79 3 0 0 0,17-5 0 0 0,21 0 0 0 0,450-3 136 0 0,-327 10-24 0 0,93-31 34 0 0,-238 28-116 0 0,11 0 4 0 0,-13-5 47 0 0,12 3-81 0 0,-14 1 46 0 0,17-4-46 0 0,-35 1 23 0 0,39 4-23 0 0,-48 1 15 0 0,1-2 0 0 0,28-5-15 0 0,15-3 7 0 0,-60 8-3 0 0,0-3-1 0 0,0 0 1 0 0,10-4-4 0 0,-20 3 1 0 0,0 1 0 0 0,1 0 1 0 0,0 2-1 0 0,-1 0 0 0 0,2 2-1 0 0,99-14 3 0 0,80 8 12 0 0,-140 7 0 0 0,-40 0-7 0 0,0-1-1 0 0,0-1 1 0 0,6-1-8 0 0,13-1 16 0 0,1 1-1 0 0,-1 3 0 0 0,1 1 1 0 0,-1 2-1 0 0,6 3-15 0 0,-11-3 26 0 0,10-3-6 0 0,-38-2-16 0 0,0 0 0 0 0,0 1 0 0 0,0 1 0 0 0,0-1 0 0 0,0 2 0 0 0,0-1 0 0 0,0 1-4 0 0,26 5 1 0 0,1-2 1 0 0,0 0 0 0 0,0-3-1 0 0,0-1 1 0 0,0-1-1 0 0,25-4-1 0 0,43 0 16 0 0,-9 2 470 0 0,-16 1 478 0 0,47 5-964 0 0,-59 8 222 0 0,-50-8-181 0 0,0-1 0 0 0,0-1 0 0 0,0 0 0 0 0,4 0-41 0 0,1-3 27 0 0,-16 0-19 0 0,0 1 0 0 0,0 0 0 0 0,0 0 1 0 0,1 0-1 0 0,-1 0 0 0 0,0 1 1 0 0,0 0-1 0 0,0 0 0 0 0,0 0 0 0 0,0 1 1 0 0,0-1-1 0 0,0 1 0 0 0,-1 0 1 0 0,1 1-1 0 0,1 0-8 0 0,9 6 3 0 0,0-1 1 0 0,1 0 0 0 0,0-1-1 0 0,0 0 1 0 0,1-2 0 0 0,0 0-1 0 0,0-1 1 0 0,15 2-4 0 0,14 7-135 0 0,-40-11 119 0 0,1 1 0 0 0,0-1 0 0 0,0-1 0 0 0,0 1 0 0 0,0-1 0 0 0,0-1-1 0 0,1 1 1 0 0,-1-1 0 0 0,0 0 0 0 0,0-1 16 0 0,7 0-33 0 0,-1-1-1 0 0,1-1 0 0 0,-1 0 1 0 0,0-1-1 0 0,0 0 0 0 0,0-1 1 0 0,0-1-1 0 0,1-1 34 0 0,-8 1-16 0 0,0-1 1 0 0,0 0-1 0 0,-1 0 1 0 0,0 0 0 0 0,0 0-1 0 0,-1-1 1 0 0,0 0-1 0 0,-1 0 1 0 0,1 0-1 0 0,-1-3 16 0 0,4-6-12 0 0,-1 6 118 0 0,1 0-1 0 0,0-1 1 0 0,8-8-106 0 0,12-21 290 0 0,-6 14 159 0 0,-18 24-387 0 0,0 0-1 0 0,0-1 1 0 0,0 1-1 0 0,-1-1 1 0 0,1 0-1 0 0,-1 0 1 0 0,0 0-1 0 0,1-2-61 0 0,4-14 183 0 0,0-1 0 0 0,-1 1 0 0 0,-2-1 0 0 0,0 0 0 0 0,-1 0 0 0 0,-1-1 0 0 0,0-13-183 0 0,-2 15 69 0 0,-1 0 0 0 0,-1 0 0 0 0,0 0-1 0 0,-2 0 1 0 0,0 1 0 0 0,-1-1 0 0 0,-5-9-69 0 0,-11-35-20 0 0,11 33-30 0 0,-1 0 0 0 0,-11-20 50 0 0,3 0-73 0 0,-6-11-104 0 0,-37-62-8 0 0,50 102 168 0 0,4 9-31 0 0,1 0 0 0 0,0-1 1 0 0,1 0-1 0 0,1 0 0 0 0,-2-8 48 0 0,-9-58 25 0 0,9 52 173 0 0,6 25-162 0 0,-1 0 0 0 0,1 0 0 0 0,1 0 0 0 0,-1 0 0 0 0,0 0 0 0 0,1-1 0 0 0,0 1 0 0 0,-1 0 0 0 0,1 0 0 0 0,0-1 0 0 0,1 1 0 0 0,-1-1-36 0 0,6-31 209 0 0,-2 0 1 0 0,-2 0 0 0 0,-1 0-1 0 0,-2-1-209 0 0,1 11 3 0 0,1 17 0 0 0,0 0 0 0 0,1 0 0 0 0,0 0 0 0 0,0 1 0 0 0,1-1 0 0 0,0 0 0 0 0,0 1 1 0 0,4-5-4 0 0,10-31-9 0 0,7-14-39 0 0,-4 15-1 0 0,-16 37 35 0 0,-1-1 1 0 0,0 0 0 0 0,0 0-1 0 0,-1 0 1 0 0,0-1 0 0 0,0 1-1 0 0,0-1 14 0 0,0 0-27 0 0,1 1-1 0 0,-1-1 1 0 0,1 1 0 0 0,0-1-1 0 0,1 1 1 0 0,-1 0-1 0 0,4-4 28 0 0,14-27-144 0 0,-18 30 140 0 0,0 1 0 0 0,1 1 0 0 0,-1-1 0 0 0,1 0 1 0 0,0 1-1 0 0,1 0 0 0 0,-1 0 0 0 0,3-2 4 0 0,18-22 134 0 0,-21 26-125 0 0,-1 0 0 0 0,1 0 0 0 0,0 1 1 0 0,0-1-1 0 0,0 1 0 0 0,0 0 0 0 0,1 0 0 0 0,-1 1 0 0 0,1-1 0 0 0,-1 1 0 0 0,1 0 1 0 0,2 0-10 0 0,33-13-210 0 0,-31 9 168 0 0,-1 1 0 0 0,1 0-1 0 0,1 1 1 0 0,-1 0 0 0 0,0 1 0 0 0,1 0 0 0 0,0 0-1 0 0,-1 1 1 0 0,4 0 42 0 0,94 1-513 0 0,-55 1 411 0 0,-14-5 87 0 0,11 0-10 0 0,-1 4-246 0 0,46-5 271 0 0,10 0-295 0 0,-63-2 195 0 0,-17 1 30 0 0,27-1 2 0 0,0 3 0 0 0,1 3 0 0 0,42 4 68 0 0,6-1-44 0 0,717-7 394 0 0,191 2 734 0 0,-983 4-1143 0 0,1 2 0 0 0,-1 1 1 0 0,8 2 58 0 0,-7-1-19 0 0,1-1 0 0 0,-1-1 1 0 0,10-1 18 0 0,-7-2 61 0 0,0 1 0 0 0,0 1-1 0 0,18 5-60 0 0,-13-2 96 0 0,0-2 0 0 0,0-1-1 0 0,0-2 1 0 0,24-2-96 0 0,20-1 45 0 0,-68 4-76 0 0,0-1 0 0 0,-1-1 0 0 0,1 0-1 0 0,-1 0 1 0 0,1-1 0 0 0,-1 0 0 0 0,8-3 31 0 0,-13 4-92 0 0,0 0 0 0 0,0 0 0 0 0,0 1 0 0 0,0 0 0 0 0,-1 0-1 0 0,1 0 1 0 0,0 0 0 0 0,1 1 92 0 0,7 0-122 0 0,-11-1 93 0 0,-1 0 3 0 0,0 0 1 0 0,0 0-4 0 0,-1-2 16 0 0,-1 0 1 0 0,0 0-1 0 0,0 0 1 0 0,0 0-1 0 0,0 1 1 0 0,0-1-1 0 0,0 1 0 0 0,0-1 1 0 0,0 1-1 0 0,-2-1 13 0 0,-9-7-22 0 0,-4 6-551 0 0,14 3-1334 0 0,3 0-9122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15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10 4616 0 0,'0'0'399'0'0,"-7"-9"1338"0"0,1 24-881 0 0,4-12 1296 0 0,12-2-1296 0 0,0 0-795 0 0,-1 1-1 0 0,1 0 1 0 0,-1 1 0 0 0,0 0 0 0 0,0 1 0 0 0,0 0 0 0 0,0 0 0 0 0,0 1-1 0 0,-1 0 1 0 0,0 0 0 0 0,3 3-61 0 0,22 13 92 0 0,-25-16-78 0 0,-1 1 1 0 0,0-1-1 0 0,-1 2 1 0 0,1-1-1 0 0,-1 1 1 0 0,-1 0-1 0 0,1 0 0 0 0,0 3-14 0 0,12 13 30 0 0,11 19 33 0 0,4 3 25 0 0,-32-41 13 0 0,1 0 1 0 0,-1 0-1 0 0,0 0 0 0 0,-1 0 1 0 0,1 0-1 0 0,-1 0 0 0 0,1 1 1 0 0,-1-1-1 0 0,0 0 0 0 0,-1 0 1 0 0,1 0-1 0 0,-1 4-101 0 0,0 7 24 0 0,1-13 29 0 0,0 1 0 0 0,0 0 0 0 0,0-1 0 0 0,0 1 0 0 0,0 0 0 0 0,-1 0 0 0 0,1-1-1 0 0,-1 1 1 0 0,0-1 0 0 0,1 1 0 0 0,-1 0 0 0 0,0-1 0 0 0,-1 0 0 0 0,1 1 0 0 0,0-1 0 0 0,-1 0 0 0 0,1 1-53 0 0,-23 38 316 0 0,15-35-294 0 0,1 1 0 0 0,-1-1 0 0 0,0 0-1 0 0,-1 0 1 0 0,1-1 0 0 0,-1-1 0 0 0,0 0 0 0 0,-8 3-22 0 0,0 0 10 0 0,-22 11 93 0 0,1 1 0 0 0,0 2 1 0 0,-26 20-104 0 0,24-2 112 0 0,34-31-85 0 0,0 0 0 0 0,0-1 1 0 0,-1 0-1 0 0,0-1 1 0 0,-2 2-28 0 0,-2 3 72 0 0,10-9-69 0 0,1 0 1 0 0,-1 0-1 0 0,1-1 1 0 0,-1 1-1 0 0,0-1 1 0 0,1 1-1 0 0,-1-1 1 0 0,0 0-1 0 0,0 1 1 0 0,0-1-1 0 0,0 0 1 0 0,0 0-1 0 0,0 0 1 0 0,-1-1-1 0 0,1 1 1 0 0,0-1-1 0 0,0 1 1 0 0,-1-1-4 0 0,2 0 41 0 0,1 0 14 0 0,0 2-37 0 0,-1-1 1 0 0,1 0 0 0 0,-1 0-1 0 0,0 0 1 0 0,1 0 0 0 0,-1 0 0 0 0,0 0-1 0 0,0 0 1 0 0,0 0 0 0 0,0 0-1 0 0,0-1 1 0 0,0 1 0 0 0,0 0-1 0 0,0 0 1 0 0,0-1 0 0 0,0 1 0 0 0,0-1-1 0 0,0 1 1 0 0,-1-1 0 0 0,1 1-1 0 0,0-1 1 0 0,0 0 0 0 0,0 0 0 0 0,-1 1-1 0 0,1-1 1 0 0,0 0 0 0 0,-1 0-1 0 0,1 0 1 0 0,0 0 0 0 0,-1-1-19 0 0,1 1-1955 0 0,1 0-7843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18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1104 0 0,'0'0'555'0'0,"0"0"7"0"0,0 0-4 0 0,0 0-30 0 0,0 0-147 0 0,0 0-36 0 0,0 0 6 0 0,0 0 30 0 0,0 0 121 0 0,0 0 37 0 0,0 0-1 0 0,0 0-49 0 0,0 0-188 0 0,0 0-51 0 0,0 0-1 0 0,0 0-9 0 0,0 0-56 0 0,0 0-11 0 0,0 0-3 0 0,3 7-17 0 0,-2-3-137 0 0,0-1-2 0 0,0 0 0 0 0,0-1 0 0 0,0 1 0 0 0,0-1 1 0 0,0 1-1 0 0,0-1 0 0 0,0 1 0 0 0,1-1 0 0 0,-1 0 0 0 0,1 0 0 0 0,0 1 1 0 0,0-1-1 0 0,0 0 0 0 0,0-1 0 0 0,0 1 0 0 0,0 0 0 0 0,0-1 1 0 0,1 1-1 0 0,-1-1 0 0 0,1 1 0 0 0,-1-1 0 0 0,1 0 0 0 0,0 0-14 0 0,11 4 120 0 0,0 0 0 0 0,0 1 0 0 0,0 0 1 0 0,4 4-121 0 0,8 4 289 0 0,5-2 8 0 0,-26-10-200 0 0,0-1 0 0 0,0 2 1 0 0,1-1-1 0 0,-1 0 0 0 0,-1 1 0 0 0,1 0 1 0 0,0 0-1 0 0,-1 0 0 0 0,1 1 0 0 0,-1 0 0 0 0,2 2-97 0 0,-2-2 70 0 0,1 0-1 0 0,-1-1 0 0 0,1 1 1 0 0,-1-1-1 0 0,1 0 0 0 0,0-1 1 0 0,0 1-1 0 0,2 0-69 0 0,-2-1 46 0 0,0 0 0 0 0,-1 0 0 0 0,1 1-1 0 0,-1-1 1 0 0,0 1 0 0 0,1 0 0 0 0,-2 0 0 0 0,1 1-1 0 0,0-1 1 0 0,-1 1 0 0 0,4 3-46 0 0,4 8 177 0 0,1-1 0 0 0,1 0 0 0 0,1 0 0 0 0,12 9-177 0 0,15 14 225 0 0,-12 11-54 0 0,-28-46-165 0 0,15 15 24 0 0,-1 0 0 0 0,0 1 0 0 0,-2 1 1 0 0,2 4-31 0 0,-10-16 5 0 0,0 0 1 0 0,0 0 0 0 0,0-1 0 0 0,1 0 0 0 0,0 0 0 0 0,5 4-6 0 0,14 14 18 0 0,-5-5-12 0 0,-16-16-4 0 0,0 1 1 0 0,0-1-1 0 0,-1 1 1 0 0,1 0-1 0 0,-1-1 1 0 0,0 1-1 0 0,0 1 1 0 0,-1-1-1 0 0,1 0 1 0 0,0 3-3 0 0,4 7 36 0 0,0 0 0 0 0,1-1 0 0 0,1 0 0 0 0,0-1 0 0 0,2 2-36 0 0,3 6 96 0 0,19 22 95 0 0,-20-28-129 0 0,-2 1 0 0 0,0 0 0 0 0,-1 0 1 0 0,6 13-63 0 0,35 58 273 0 0,-48-81-255 0 0,0 0 0 0 0,0 0 1 0 0,0 0-1 0 0,0 0 0 0 0,1 0 0 0 0,0-1 1 0 0,0 0-1 0 0,0 0 0 0 0,0 0 1 0 0,2 1-19 0 0,-4-3 3 0 0,0 1 0 0 0,0-1 1 0 0,-1 1-1 0 0,1-1 0 0 0,-1 1 1 0 0,1 0-1 0 0,-1 0 0 0 0,0 0 1 0 0,0 0-1 0 0,0 0 0 0 0,0 0 1 0 0,0 0-1 0 0,-1 0 0 0 0,1 3-3 0 0,6 23 19 0 0,11 16 7 0 0,-2 1 0 0 0,-2 1 0 0 0,-3 0 0 0 0,2 21-26 0 0,-9-36 32 0 0,-3-22-10 0 0,0 0-1 0 0,1-1 0 0 0,0 1 0 0 0,3 7-21 0 0,-1-1 25 0 0,-1 0-1 0 0,0 0 0 0 0,-1 0 1 0 0,0 0-1 0 0,-1 1 0 0 0,-2 4-24 0 0,6 57 65 0 0,-3 38 264 0 0,0-95-254 0 0,0 0 0 0 0,-2 0-1 0 0,-1 0 1 0 0,-1 6-75 0 0,0 48 300 0 0,2-34-162 0 0,1 15-67 0 0,0-39-11 0 0,0 0 0 0 0,-1 0 0 0 0,-1 0 0 0 0,0 1 0 0 0,-3 5-60 0 0,-3 54 51 0 0,-6 1-45 0 0,10-54 6 0 0,-1-1-1 0 0,-1 1 0 0 0,-1-1 0 0 0,-1 0 0 0 0,-8 17-11 0 0,-11 27 852 0 0,-13 48-852 0 0,17-46 174 0 0,3-29-67 0 0,14-31-68 0 0,1 1 1 0 0,-1 0-1 0 0,1 0 0 0 0,-1 8-39 0 0,2-4 36 0 0,-1-1 1 0 0,0 1-1 0 0,-1-1 1 0 0,0 0-1 0 0,-3 4-36 0 0,5-10-1 0 0,0-1 1 0 0,1 1-1 0 0,0 0 0 0 0,0 0 0 0 0,0 7 1 0 0,-8 27-12 0 0,4-19-8 0 0,-6 8-9 0 0,6-20-33 0 0,0-1 0 0 0,-1 0 1 0 0,0 0-1 0 0,0-1 0 0 0,-8 7 62 0 0,11-10-33 0 0,0 0 1 0 0,0 0 0 0 0,0 0-1 0 0,1 0 1 0 0,0 1 0 0 0,0-1-1 0 0,0 3 33 0 0,-5 7-21 0 0,-7 19-4 0 0,12-27 20 0 0,0 0 0 0 0,0-1 0 0 0,0 1 0 0 0,-1-1 0 0 0,-2 4 5 0 0,-18 25 44 0 0,1 1 0 0 0,-6 15-44 0 0,7-11 82 0 0,-23 30-82 0 0,42-65 3 0 0,-34 52 64 0 0,30-42-59 0 0,4-8 6 0 0,0-1 0 0 0,0 1 1 0 0,-1 0-1 0 0,0-1 0 0 0,-1 0 0 0 0,1 0 0 0 0,-1 0 0 0 0,0-1 0 0 0,-4 4-14 0 0,-35 37 116 0 0,36-36-59 0 0,-1-1 0 0 0,0 0 0 0 0,0 0 0 0 0,0-1 0 0 0,-8 5-57 0 0,-29 23 336 0 0,44-35-318 0 0,0 1-1 0 0,1-1 1 0 0,-1 1-1 0 0,0 0 0 0 0,1-1 1 0 0,-1 1-1 0 0,1 0 1 0 0,-1 0-1 0 0,1 0 0 0 0,0 1 1 0 0,0-1-1 0 0,-1 1-17 0 0,2-1 26 0 0,-1-1-1 0 0,1 0 0 0 0,-1 0 1 0 0,1 1-1 0 0,-1-1 0 0 0,0 0 0 0 0,0 0 1 0 0,1 0-1 0 0,-1 0 0 0 0,0 0 1 0 0,0 0-1 0 0,0 0 0 0 0,0 0 1 0 0,0 0-1 0 0,-1 0 0 0 0,1 0 0 0 0,0-1 1 0 0,0 1-1 0 0,0 0 0 0 0,-1-1 1 0 0,1 1-1 0 0,0-1 0 0 0,-1 1 1 0 0,1-1-1 0 0,0 0 0 0 0,-1 0 0 0 0,1 1 1 0 0,0-1-1 0 0,-2 0-25 0 0,-17-3-1443 0 0,20 3-11440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20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1 696 0 0,'0'0'1841'0'0,"2"5"3247"0"0,4 18-1812 0 0,-6-22-3314 0 0,0-1 1 0 0,0 0-1 0 0,0 1 1 0 0,0-1-1 0 0,0 0 0 0 0,0 1 1 0 0,0-1-1 0 0,0 0 1 0 0,0 1-1 0 0,0-1 0 0 0,0 0 1 0 0,1 1-1 0 0,-1-1 1 0 0,0 0-1 0 0,0 0 0 0 0,0 1 1 0 0,0-1-1 0 0,1 0 1 0 0,-1 1-1 0 0,0-1 0 0 0,0 0 1 0 0,1 0-1 0 0,-1 1 1 0 0,0-1-1 0 0,0 0 0 0 0,1 0 1 0 0,-1 0-1 0 0,0 1 1 0 0,1-1-1 0 0,-1 0 0 0 0,0 0 1 0 0,1 0-1 0 0,-1 0 1 0 0,0 0 37 0 0,17 0-1680 0 0,1-2 1553 0 0,-6 2 48 0 0,0 1 1 0 0,1 0-1 0 0,-1 1 1 0 0,0 0 0 0 0,-1 0-1 0 0,5 3 79 0 0,13 1 6 0 0,-1-1 0 0 0,1-2 0 0 0,-1-1 0 0 0,1-1 0 0 0,21-2-6 0 0,-4 1 169 0 0,32 3-169 0 0,52 10 530 0 0,-84-12-275 0 0,-38-2-201 0 0,0 1 1 0 0,0 0-1 0 0,0 1 0 0 0,1 0 0 0 0,2 1-54 0 0,8 2 204 0 0,1 0 0 0 0,-1-1 1 0 0,1-1-1 0 0,0-1 0 0 0,12-1-204 0 0,-18-1 134 0 0,0 2 0 0 0,0-1 0 0 0,0 2 0 0 0,6 1-134 0 0,40 4 371 0 0,-17-8-89 0 0,-26-1-224 0 0,0 2 0 0 0,0 0 0 0 0,0 1 0 0 0,-1 1 0 0 0,1 1 0 0 0,0 0 0 0 0,0 1-58 0 0,111 24 104 0 0,22 4-119 0 0,-94-22-33 0 0,-37-7 0 0 0,0 1 0 0 0,-1 0 0 0 0,8 4 48 0 0,-8-2-59 0 0,-1-2 1 0 0,1 0-1 0 0,5 0 59 0 0,-6-2-62 0 0,0 2-1 0 0,-1 0 0 0 0,9 3 63 0 0,67 33 4 0 0,-49-21 388 0 0,41 13-392 0 0,-76-29 53 0 0,0 1 0 0 0,1 0 0 0 0,-1 0-1 0 0,0 0 1 0 0,5 6-53 0 0,-5-5 35 0 0,0 0 0 0 0,-1 0 0 0 0,2-1 0 0 0,-1 0-1 0 0,0-1 1 0 0,4 1-35 0 0,40 21 185 0 0,-6-2-59 0 0,4-2-103 0 0,24 7-15 0 0,34 0 22 0 0,-86-24 6 0 0,-1 0-1 0 0,0 2 0 0 0,0 0 1 0 0,18 9-36 0 0,1-2 154 0 0,-30-11-65 0 0,0 1 1 0 0,-1 0-1 0 0,0 1 0 0 0,0 0 1 0 0,1 1-90 0 0,13 6 320 0 0,-19-9-298 0 0,0 0 0 0 0,0 0 1 0 0,0 0-1 0 0,-1 0 0 0 0,1 0 1 0 0,-1 1-1 0 0,1 0 1 0 0,0 0-23 0 0,-2-1 19 0 0,0 0 0 0 0,0-1 0 0 0,0 1 1 0 0,1-1-1 0 0,-1 0 0 0 0,0 1 0 0 0,1-1 0 0 0,-1 0 1 0 0,1 0-1 0 0,-1-1 0 0 0,1 1 0 0 0,-1 0 1 0 0,3-1-20 0 0,-2 1 23 0 0,-1-1 1 0 0,1 1 0 0 0,0 0-1 0 0,0 0 1 0 0,0 0 0 0 0,-1 0-1 0 0,1 0 1 0 0,0 1 0 0 0,-1-1 0 0 0,1 1-1 0 0,1 1-23 0 0,13 12 68 0 0,1-1 1 0 0,1 0-1 0 0,0-2 0 0 0,1 0 0 0 0,0-1 1 0 0,9 3-69 0 0,-26-12 14 0 0,0 0 1 0 0,0-1-1 0 0,-1 2 1 0 0,1-1-1 0 0,0 0 1 0 0,-1 1-1 0 0,1-1 1 0 0,-1 1-1 0 0,0 0 1 0 0,0-1-1 0 0,0 2-14 0 0,-1-2 6 0 0,0-1 0 0 0,0 1 1 0 0,0-1-1 0 0,0 1 0 0 0,0-1 0 0 0,1 1 0 0 0,-1-1 0 0 0,0 1 0 0 0,1-1 0 0 0,-1 0 0 0 0,1 0 0 0 0,0 0 0 0 0,-1 0 0 0 0,1 0 0 0 0,0 0 0 0 0,-1 0 0 0 0,1-1 1 0 0,0 1-1 0 0,0 0 0 0 0,0-1 0 0 0,0 0 0 0 0,0 1 0 0 0,0-1 0 0 0,1 0-6 0 0,0 1 13 0 0,0 1-1 0 0,-1-1 1 0 0,1 0 0 0 0,0 1 0 0 0,-1 0-1 0 0,1 0 1 0 0,-1 0 0 0 0,1 0 0 0 0,-1 0 0 0 0,0 0-1 0 0,0 1 1 0 0,0-1 0 0 0,0 1 0 0 0,0 1-13 0 0,14 14 70 0 0,-9-12-59 0 0,0 2 0 0 0,-1-1 1 0 0,1 1-1 0 0,-2 0 0 0 0,1 0 0 0 0,-1 0 0 0 0,-1 1 0 0 0,2 4-11 0 0,0-2 7 0 0,1 1 0 0 0,0-1 0 0 0,0 0 1 0 0,4 3-8 0 0,5-4 8 0 0,-15-10-8 0 0,0 0 1 0 0,-1 1 0 0 0,1-1-1 0 0,0 0 1 0 0,0 1 0 0 0,0-1-1 0 0,0 1 1 0 0,-1-1 0 0 0,1 1-1 0 0,0-1 1 0 0,0 1 0 0 0,-1-1-1 0 0,1 1 1 0 0,0 0 0 0 0,-1-1-1 0 0,1 1 1 0 0,-1 0 0 0 0,1 0-1 0 0,-1-1 1 0 0,1 1 0 0 0,-1 0-1 0 0,0 0 1 0 0,1 0 0 0 0,-1 0-1 0 0,0 0 1 0 0,0 0-1 0 0,2 2 0 0 0,0 1 1 0 0,0-1-1 0 0,0 1 1 0 0,0-1-1 0 0,0 0 1 0 0,1 0-1 0 0,-1 0 1 0 0,1 0-1 0 0,0 0 0 0 0,0-1 1 0 0,0 1-1 0 0,2 0 0 0 0,14 15 2 0 0,46 46-2 0 0,-49-49 8 0 0,-14-14-6 0 0,-1 0 0 0 0,1 1 0 0 0,0 0-1 0 0,0-1 1 0 0,-1 1 0 0 0,1 0 0 0 0,-1 0 0 0 0,1 0 0 0 0,-1 0 0 0 0,0 0 0 0 0,0 0 0 0 0,0 0 0 0 0,1 1-2 0 0,-1 1 1 0 0,0 0 0 0 0,1-1-1 0 0,0 1 1 0 0,0-1 0 0 0,0 0 0 0 0,0 1 0 0 0,0-1 0 0 0,1 0 0 0 0,-1 0 0 0 0,1 0-1 0 0,0-1 1 0 0,0 1 0 0 0,0-1 0 0 0,0 1 0 0 0,0-1 0 0 0,1 0 0 0 0,2 1-1 0 0,-5-3 0 0 0,0 1 0 0 0,0-1 0 0 0,-1 0 0 0 0,1 0 0 0 0,0 0 0 0 0,0 1 0 0 0,-1-1 0 0 0,1 0 0 0 0,0 1 0 0 0,-1-1 0 0 0,1 1 0 0 0,-1-1 0 0 0,1 1 0 0 0,0-1 0 0 0,-1 1 0 0 0,1-1 0 0 0,-1 1 0 0 0,1-1 0 0 0,-1 1 0 0 0,0 0 0 0 0,1-1 0 0 0,-1 1 0 0 0,1 0 0 0 0,-1-1 0 0 0,0 1 0 0 0,0 0 0 0 0,0 0 0 0 0,1-1 0 0 0,-1 1 0 0 0,0 0 0 0 0,0 0 0 0 0,0 0 0 0 0,0-1 0 0 0,1 1 0 0 0,-1 0 0 0 0,0 0 0 0 0,1-1 0 0 0,-1 1 0 0 0,0 0 0 0 0,1-1 0 0 0,-1 1 0 0 0,1 0 0 0 0,-1-1 0 0 0,1 1 0 0 0,-1-1 0 0 0,1 1 0 0 0,0-1 0 0 0,-1 1 0 0 0,1-1 0 0 0,0 0 0 0 0,-1 1 0 0 0,1-1 0 0 0,0 0 0 0 0,-1 1 0 0 0,1-1 0 0 0,0 0 0 0 0,0 0 0 0 0,-1 1 0 0 0,1-1 0 0 0,0 0 0 0 0,0 0 0 0 0,0 0 0 0 0,-1 0 0 0 0,1 0 0 0 0,0 0 0 0 0,0 0 0 0 0,1 0 4 0 0,0 0 1 0 0,0 0 0 0 0,0 1 0 0 0,0-1 0 0 0,0 1 0 0 0,0 0 0 0 0,1 0 0 0 0,-2 0 0 0 0,1 0 0 0 0,0 0 0 0 0,0 0 0 0 0,0 0-1 0 0,0 1 1 0 0,-1-1 0 0 0,1 1 0 0 0,-1-1 0 0 0,1 1 0 0 0,-1-1 0 0 0,1 1 0 0 0,-1 0 0 0 0,1 1-5 0 0,10 12 26 0 0,-11-15-11 0 0,-1 0-5 0 0,0 0-19 0 0,0 0 0 0 0,0 0 10 0 0,0 0 36 0 0,0 0 6 0 0,8 0-48 0 0,9 2 589 0 0,-11 9 73 0 0,-3 0-654 0 0,-3-11-1 0 0,0 1 0 0 0,1-1 1 0 0,-1 1-1 0 0,1-1 0 0 0,-1 1 1 0 0,0-1-1 0 0,1 1 1 0 0,-1-1-1 0 0,1 0 0 0 0,-1 1 1 0 0,1-1-1 0 0,-1 0 1 0 0,1 1-1 0 0,-1-1 0 0 0,1 0 1 0 0,-1 1-1 0 0,1-1 1 0 0,0 0-1 0 0,-1 0 0 0 0,1 0 1 0 0,-1 0-1 0 0,1 0 1 0 0,0 0-1 0 0,-1 0 0 0 0,1 0 1 0 0,0 0-1 0 0,-1 0 1 0 0,1 0-1 0 0,-1 0 0 0 0,1 0-2 0 0,0 0-31 0 0,-1 0-1 0 0,1-1 1 0 0,-1 1 0 0 0,1 0-1 0 0,0 0 1 0 0,-1 0-1 0 0,1 0 1 0 0,-1 1-1 0 0,1-1 1 0 0,-1 0-1 0 0,1 0 1 0 0,0 0-1 0 0,-1 0 1 0 0,1 0 0 0 0,-1 1-1 0 0,1-1 1 0 0,-1 0-1 0 0,1 1 1 0 0,-1-1-1 0 0,1 0 1 0 0,-1 1-1 0 0,1-1 1 0 0,-1 0 0 0 0,1 1-1 0 0,-1-1 1 0 0,0 1-1 0 0,1 0 32 0 0,0 0-7 0 0,-1 0 0 0 0,1 0 0 0 0,0 1 0 0 0,0-1 0 0 0,0 0 0 0 0,-1 0 0 0 0,1 0 0 0 0,1 0 0 0 0,-1 0 0 0 0,0 0 0 0 0,0 0 0 0 0,0 0 0 0 0,0-1 0 0 0,1 1 0 0 0,-1 0 0 0 0,0-1-1 0 0,0 1 1 0 0,1-1 0 0 0,-1 1 0 0 0,1-1 7 0 0,7 4-283 0 0,-8 10 380 0 0,-1-13-74 0 0,-1-1-1 0 0,1 1 1 0 0,0-1-1 0 0,0 1 1 0 0,-1 0 0 0 0,1-1-1 0 0,0 1 1 0 0,0 0-1 0 0,0-1 1 0 0,0 1-1 0 0,0 0 1 0 0,0-1 0 0 0,0 1-1 0 0,0 0 1 0 0,0-1-1 0 0,0 1 1 0 0,0 0 0 0 0,1-1-1 0 0,-1 1 1 0 0,0 0-1 0 0,0-1 1 0 0,1 1 0 0 0,-1-1-1 0 0,0 1 1 0 0,1 0-1 0 0,-1-1 1 0 0,0 1 0 0 0,1-1-1 0 0,-1 1 1 0 0,1-1-23 0 0,8 0 2 0 0,-8 0 19 0 0,-1 0 0 0 0,1 0 0 0 0,0 0 0 0 0,0 0 0 0 0,0 0 0 0 0,0 0 0 0 0,0 0 1 0 0,-1 0-1 0 0,1 0 0 0 0,0 0 0 0 0,0 0 0 0 0,0 0 0 0 0,0 1 0 0 0,-1-1 0 0 0,1 0 0 0 0,0 1 0 0 0,0-1 0 0 0,-1 0 0 0 0,1 1 0 0 0,0-1 0 0 0,-1 1-21 0 0,4 28 316 0 0,-4-28-331 0 0,0-1-6 0 0,0 0 3 0 0,0 0 2 0 0,0 0-1 0 0,0 0-4 0 0,-1 0-8 0 0,1 0 0 0 0,-1 1 0 0 0,1-1 1 0 0,-1 1-1 0 0,1-1 0 0 0,0 1 0 0 0,-1-1 0 0 0,1 1 1 0 0,0 0-1 0 0,-1-1 0 0 0,1 1 0 0 0,0-1 0 0 0,0 1 1 0 0,-1 0-1 0 0,1-1 0 0 0,0 1 0 0 0,0 0 0 0 0,0-1 1 0 0,0 1-1 0 0,0 0 0 0 0,0-1 0 0 0,0 1 0 0 0,0-1 1 0 0,0 1-1 0 0,0 0 0 0 0,0 0 29 0 0,1 1-1450 0 0,-1 0-8840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21.9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2020 4912 0 0,'0'0'26'0'0,"0"0"0"0"0,0 0 0 0 0,0 1 0 0 0,0-1 1 0 0,0 0-1 0 0,0 1 0 0 0,0-1 0 0 0,0 0 0 0 0,1 0 0 0 0,-1 1 1 0 0,0-1-1 0 0,0 0 0 0 0,0 0 0 0 0,0 0 0 0 0,0 1 0 0 0,0-1 1 0 0,1 0-1 0 0,-1 0 0 0 0,0 0 0 0 0,0 1 0 0 0,0-1 0 0 0,1 0 0 0 0,-1 0 1 0 0,0 0-1 0 0,0 0 0 0 0,1 1 0 0 0,-1-1 0 0 0,0 0 0 0 0,0 0 1 0 0,1 0-1 0 0,-1 0 0 0 0,0 0 0 0 0,0 0 0 0 0,1 0 0 0 0,-1 0 1 0 0,0 0-1 0 0,0 0 0 0 0,1 0 0 0 0,-1 0 0 0 0,0 0 0 0 0,0 0 1 0 0,1 0-1 0 0,-1 0-26 0 0,16-4 2249 0 0,-1 1-429 0 0,14 19-365 0 0,3-1-1435 0 0,1-2 0 0 0,1-1 0 0 0,2-1-20 0 0,-23-7 4 0 0,0-1-1 0 0,1 0 1 0 0,-1-1 0 0 0,1 0-1 0 0,-1-1 1 0 0,1-1 0 0 0,0 0-1 0 0,2-1-3 0 0,97 1 231 0 0,-17-2 100 0 0,-43-4-168 0 0,26-7 67 0 0,-29 4-151 0 0,-40 8-48 0 0,1-1 0 0 0,0 0 1 0 0,0-1-1 0 0,7-2-31 0 0,28-6 268 0 0,-38 9-214 0 0,-1 1 0 0 0,1-1 1 0 0,0 0-1 0 0,-1 0 0 0 0,1-1 0 0 0,0-1-54 0 0,7-2 64 0 0,0 0 0 0 0,0 1 0 0 0,0 1 0 0 0,14-2-64 0 0,30-10 166 0 0,39-7 74 0 0,-86 19-209 0 0,0 1 0 0 0,1 1 1 0 0,0-1-1 0 0,0 2-31 0 0,-6 1 18 0 0,1-1 0 0 0,-1 0 1 0 0,1-1-1 0 0,-1 1 0 0 0,1-2 0 0 0,-1 1 0 0 0,0-1 0 0 0,0 0 0 0 0,0 0 0 0 0,5-4-18 0 0,-6 3 3 0 0,0 0-1 0 0,1 0 0 0 0,-1 0 1 0 0,1 1-1 0 0,-1 0 1 0 0,1 0-1 0 0,0 1 0 0 0,0 0 1 0 0,1 0-1 0 0,2 0-2 0 0,5-3 13 0 0,0 0 0 0 0,-1-2 0 0 0,1 0 0 0 0,-2 0 0 0 0,1-1 0 0 0,8-8-13 0 0,36-19 112 0 0,13-5 43 0 0,-50 26-95 0 0,1 1-1 0 0,1 1 0 0 0,17-6-59 0 0,6-2 331 0 0,0-3 0 0 0,37-25-331 0 0,-8 5 198 0 0,-56 29-94 0 0,7-3 143 0 0,17-7 121 0 0,-17 8-274 0 0,-19 12-63 0 0,-1 0 0 0 0,1-1 0 0 0,-1 0 1 0 0,0 0-1 0 0,3-4-31 0 0,-5 4 20 0 0,1 1 1 0 0,-1 0 0 0 0,1 0 0 0 0,0 1-1 0 0,0-1 1 0 0,0 1 0 0 0,1 0-1 0 0,4-2-20 0 0,-4 2 26 0 0,0 1-1 0 0,0-2 0 0 0,-1 1 0 0 0,1-1 0 0 0,-1 0 0 0 0,0 0 0 0 0,4-3-25 0 0,-4 2 26 0 0,1 0-1 0 0,-1 1 0 0 0,1 0 1 0 0,0 0-1 0 0,1 0 0 0 0,3-1-25 0 0,-3 1 20 0 0,0 0 0 0 0,0 0 0 0 0,0-1-1 0 0,-1 0 1 0 0,0-1 0 0 0,0 1 0 0 0,0-1-1 0 0,0-1-19 0 0,42-52 2 0 0,-40 47-2 0 0,-1 0 0 0 0,0 0 0 0 0,-1-1 0 0 0,1-4 0 0 0,-3 7 0 0 0,0 0 0 0 0,1 0 0 0 0,0 1 0 0 0,1 0 0 0 0,0-1 0 0 0,6-6 0 0 0,8-13 0 0 0,-18 26 0 0 0,0-1 0 0 0,1 1 0 0 0,-1-1 0 0 0,0 1 0 0 0,1 0 0 0 0,0 0 0 0 0,0 0 0 0 0,0 0 0 0 0,3-2 0 0 0,-1 1 4 0 0,-1 0-1 0 0,0 0 1 0 0,0-1-1 0 0,0 0 1 0 0,-1 0-1 0 0,1 0 1 0 0,-1 0-1 0 0,0 0 1 0 0,-1 0-1 0 0,1-1 1 0 0,-1 1-1 0 0,0-1 0 0 0,0 0 1 0 0,0-1-4 0 0,0-1 10 0 0,0 0 0 0 0,1 1 1 0 0,0 0-1 0 0,1 0 0 0 0,0 0 0 0 0,0 0 0 0 0,4-5-10 0 0,64-72 126 0 0,-67 78-122 0 0,1-1 1 0 0,-2 0-1 0 0,1 0 0 0 0,-1 0 1 0 0,0 0-1 0 0,0-1-4 0 0,-1 1 2 0 0,1 0 1 0 0,0 1-1 0 0,0-1 0 0 0,0 1 1 0 0,0 0-1 0 0,1 1 0 0 0,1-1-2 0 0,14-14-12 0 0,0-1 0 0 0,-1-1 0 0 0,-1-1 0 0 0,12-20 12 0 0,6-3-121 0 0,-28 38 90 0 0,0-1 0 0 0,-1 0 0 0 0,0 0 0 0 0,-1-1 0 0 0,0 0 0 0 0,0 0 0 0 0,-1 0 0 0 0,2-7 31 0 0,-1 1-25 0 0,1 0 1 0 0,1 0-1 0 0,0 1 0 0 0,1 0 1 0 0,3-2 24 0 0,22-40-52 0 0,-21 42 52 0 0,-12 14 0 0 0,0 0 0 0 0,0 0 0 0 0,0 0 0 0 0,0 0 0 0 0,0 0 0 0 0,0 0 0 0 0,0 0 0 0 0,0 0 0 0 0,-1-1 0 0 0,1 1 0 0 0,0 0 0 0 0,-1-1 0 0 0,1 1 0 0 0,-1 0 0 0 0,4-9 3 0 0,1 0-1 0 0,-1 1 1 0 0,2 0-1 0 0,-1 0 1 0 0,1 0-1 0 0,0 1 1 0 0,1-1-1 0 0,0 2 1 0 0,1-1-1 0 0,6-5-2 0 0,-9 8 1 0 0,28-36 29 0 0,-31 40-23 0 0,-1-1 0 0 0,1 1-1 0 0,-1 0 1 0 0,0-1-1 0 0,0 1 1 0 0,0-1-1 0 0,0 0 1 0 0,0 1 0 0 0,0-1-1 0 0,0 0 1 0 0,0-1-7 0 0,0 1 18 0 0,0 0 1 0 0,-1 0 0 0 0,1 1-1 0 0,0-1 1 0 0,0 1 0 0 0,0-1-1 0 0,0 1 1 0 0,0-1 0 0 0,0 1-1 0 0,1-1 1 0 0,-1 1-1 0 0,0 0 1 0 0,2-1-19 0 0,-2 1 38 0 0,1 0 1 0 0,0 0-1 0 0,0 0 1 0 0,-1 0-1 0 0,1 0 0 0 0,0-1 1 0 0,-1 1-1 0 0,1 0 0 0 0,-1-1 1 0 0,0 0-1 0 0,1 1 0 0 0,-1-1 1 0 0,0 0-1 0 0,0 1 0 0 0,0-1 1 0 0,0 0-1 0 0,0 0 0 0 0,-1 0 1 0 0,1 0-1 0 0,-1 0 0 0 0,1 0 1 0 0,-1 0-1 0 0,0 0 0 0 0,1 0 1 0 0,-1-1-39 0 0,3 0 232 0 0,-2 3-233 0 0,0-1 0 0 0,0 1 1 0 0,-1-1-1 0 0,1 1 0 0 0,0-1 0 0 0,0 1 0 0 0,-1-1 1 0 0,1 0-1 0 0,-1 1 0 0 0,1-1 0 0 0,0 0 0 0 0,-1 1 0 0 0,1-1 1 0 0,-1 0-1 0 0,0 0 0 0 0,1 0 0 0 0,-1 1 0 0 0,0-1 1 0 0,1 0-1 0 0,-1-1 1 0 0,0 1-99 0 0,0-1 1 0 0,0 1 0 0 0,0-1-1 0 0,1 0 1 0 0,-1 1-1 0 0,0-1 1 0 0,1 1 0 0 0,-1-1-1 0 0,1 1 1 0 0,0-1-1 0 0,-1 1 1 0 0,1-1 0 0 0,0 1-1 0 0,0 0 1 0 0,0-1 0 0 0,0 1-1 0 0,0 0 1 0 0,0 0-1 0 0,0 0 1 0 0,0 0 0 0 0,1 0-1 0 0,-1 0 1 0 0,0 0-1 0 0,1 0 1 0 0,-1 0 0 0 0,0 0-1 0 0,1 1 1 0 0,-1-1-1 0 0,1 1 1 0 0,-1-1 0 0 0,1 1-1 0 0,0-1 1 0 0,-1 1 0 0 0,2 0 98 0 0,-2 0-10936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25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1600 0 0,'28'14'1875'0'0,"-26"-12"-1597"0"0,1 0-1 0 0,0 0 1 0 0,0 0 0 0 0,0-1 0 0 0,0 1 0 0 0,0-1 0 0 0,0 0 0 0 0,0 0 0 0 0,1 0-1 0 0,-1 0 1 0 0,0-1 0 0 0,3 1-278 0 0,1 1 122 0 0,1 1 0 0 0,-1 0 0 0 0,0 1 0 0 0,0 0 0 0 0,0 0 0 0 0,0 0-1 0 0,5 5-121 0 0,-5-5-10 0 0,0 0 0 0 0,0 0 0 0 0,0-1 0 0 0,1 0 0 0 0,-1 0 0 0 0,1-1 0 0 0,0 0 0 0 0,0 0 0 0 0,0-1 0 0 0,0 0 0 0 0,0-1 0 0 0,7 0 10 0 0,-3 1-14 0 0,0 0 0 0 0,0 0 0 0 0,-1 1 0 0 0,1 1 0 0 0,9 3 14 0 0,-14-5 14 0 0,0 1 0 0 0,1-1 0 0 0,-1 0 0 0 0,1-1-1 0 0,-1 1 1 0 0,1-2 0 0 0,2 1-14 0 0,25 0 64 0 0,28 3 944 0 0,38-4-1008 0 0,19 0 416 0 0,-80 6-302 0 0,-32-4-73 0 0,1 0 0 0 0,0 0 0 0 0,0 0 1 0 0,8-2-42 0 0,-7 1 83 0 0,1 0 0 0 0,-1 1 1 0 0,0 0-1 0 0,0 0 0 0 0,8 3-83 0 0,-7-2 76 0 0,0 0-1 0 0,0 0 0 0 0,0-1 0 0 0,5-1-75 0 0,178 2 1012 0 0,-162-3-812 0 0,0 1 1 0 0,0 2-1 0 0,6 2-200 0 0,-4 4 142 0 0,-29-6-119 0 0,0-1 0 0 0,0 0 0 0 0,1 0 0 0 0,-1 0 0 0 0,0 0 0 0 0,1-1 0 0 0,-1 0 1 0 0,1 0-1 0 0,2 0-23 0 0,2-1 13 0 0,0 1 1 0 0,1 0-1 0 0,-1 0 1 0 0,1 1-1 0 0,6 2-13 0 0,-6-1 24 0 0,-1 0-1 0 0,0-1 1 0 0,1-1-1 0 0,9 0-23 0 0,-8-1 44 0 0,0 1 1 0 0,-1 1-1 0 0,1-1 0 0 0,4 3-44 0 0,26 0 76 0 0,82 8 172 0 0,-12-4-99 0 0,96 4 46 0 0,-77-1-51 0 0,-26-2-38 0 0,-16 0-114 0 0,17-1-64 0 0,-94-7 48 0 0,13 0-47 0 0,0-1-1 0 0,17-3 72 0 0,-20 1-13 0 0,-1 1 0 0 0,1 1 1 0 0,0 0-1 0 0,-1 2 0 0 0,9 1 13 0 0,63-3-49 0 0,-71 0 45 0 0,-16 1 3 0 0,-1-1 1 0 0,1 1-1 0 0,0 0 1 0 0,0 0-1 0 0,-1 1 1 0 0,1 0-1 0 0,0 0 1 0 0,1 1 0 0 0,7 0 0 0 0,1 0 0 0 0,-1-1 0 0 0,0 0 0 0 0,1-1 0 0 0,-1 0 0 0 0,0-1 0 0 0,12-3 0 0 0,0 1 0 0 0,114 0 57 0 0,-70 3 72 0 0,-62 0-120 0 0,0 0 0 0 0,0 0 0 0 0,0 1 0 0 0,-1 0 0 0 0,6 1-9 0 0,-6 0 7 0 0,-1-1 1 0 0,1 0-1 0 0,0 0 0 0 0,0-1 1 0 0,-1 0-1 0 0,1 0 1 0 0,0-1-1 0 0,1 0-7 0 0,18-3 30 0 0,1 2 0 0 0,-1 1-1 0 0,1 1 1 0 0,0 1-1 0 0,6 1-29 0 0,-18 0 10 0 0,36 12 20 0 0,-11-13 0 0 0,-1-2-1 0 0,0-2 0 0 0,25-5-29 0 0,-58 8 3 0 0,0 0-1 0 0,0 0 1 0 0,1 0-1 0 0,-1 1 1 0 0,0 0-1 0 0,0 0 0 0 0,6 2-2 0 0,-7-1 2 0 0,1-1 0 0 0,-1 0 0 0 0,0 0 0 0 0,1-1 0 0 0,-1 1 0 0 0,1-1-1 0 0,-1 0 1 0 0,6-1-2 0 0,1-2 1 0 0,-5 2-1 0 0,0-1 0 0 0,0 1 0 0 0,0 0 0 0 0,0 1 0 0 0,0-1 1 0 0,0 1-1 0 0,2 1 0 0 0,8 0 14 0 0,0-1-1 0 0,0-1 1 0 0,0-1 0 0 0,14-2-14 0 0,-16 1 14 0 0,0 1-1 0 0,0 1 0 0 0,0 0 1 0 0,0 1-1 0 0,1 0 1 0 0,0 2-14 0 0,-6-1 15 0 0,0-1 1 0 0,0 0-1 0 0,0 0 1 0 0,0-1-1 0 0,-1 0 1 0 0,5-2-16 0 0,39-3 81 0 0,38 3-1 0 0,-58-3-48 0 0,-29 4-25 0 0,0 1 0 0 0,1 0 1 0 0,-1 0-1 0 0,0 1 0 0 0,1-1 1 0 0,-1 1-1 0 0,0 0 0 0 0,1 0 1 0 0,0 0-8 0 0,78 0 120 0 0,-75 0-111 0 0,0 0 1 0 0,0 0-1 0 0,0-1 1 0 0,0 0-1 0 0,-1 0 1 0 0,1-1-1 0 0,0 0 1 0 0,0 0-10 0 0,1-1 7 0 0,0 1 0 0 0,1 0 0 0 0,-1 0 0 0 0,10 1-7 0 0,-3 0 19 0 0,1-1 1 0 0,-1-1 0 0 0,8-2-20 0 0,-8 2 18 0 0,1 0-1 0 0,-1 1 1 0 0,9 0-18 0 0,39-11 8 0 0,34 5-8 0 0,-35 4 0 0 0,5 1 0 0 0,-10 3 7 0 0,-42-1-4 0 0,0 1 1 0 0,0 0-1 0 0,-1 2 0 0 0,1 0 1 0 0,5 1-4 0 0,-12-2 2 0 0,0 0-1 0 0,1-1 1 0 0,-1 0 0 0 0,0 0 0 0 0,0-1 0 0 0,0 0 0 0 0,4-2-2 0 0,39-3 9 0 0,-20 0-3 0 0,-28 5-6 0 0,0 0 1 0 0,0 0-1 0 0,0 0 1 0 0,0 0-1 0 0,1 0 1 0 0,-1 1 0 0 0,3 0-1 0 0,17 2 1 0 0,-1-1 1 0 0,1-1 0 0 0,0-1 0 0 0,-1-1 0 0 0,1-1 0 0 0,-1-1 0 0 0,1-1-2 0 0,-9 2-9 0 0,1 2 0 0 0,-1 0 0 0 0,1 0 0 0 0,0 2 0 0 0,10 1 9 0 0,-8-1-20 0 0,-1 0 0 0 0,0-1 1 0 0,1-1-1 0 0,-1 0 1 0 0,0-2-1 0 0,17-4 20 0 0,51-1-34 0 0,-65 5 36 0 0,0 1 1 0 0,0 1 0 0 0,0 0 0 0 0,7 2-3 0 0,-4 0 12 0 0,0-2-1 0 0,21-3-11 0 0,-34 4 11 0 0,0-1 0 0 0,0 1 1 0 0,0 1-1 0 0,0 0 0 0 0,4 1-11 0 0,30 2 14 0 0,127-4 26 0 0,-171 0-40 0 0,0 0 0 0 0,1-1 0 0 0,-1 1 0 0 0,0 0 0 0 0,0 0 0 0 0,1-1 0 0 0,-1 1 0 0 0,0 0 0 0 0,0 0 0 0 0,1-1 0 0 0,-1 1 0 0 0,0 0 0 0 0,0-1 0 0 0,0 1 0 0 0,1 0 0 0 0,-1-1 0 0 0,0 1 0 0 0,0 0 0 0 0,0-1 0 0 0,0 1 0 0 0,0 0 0 0 0,0-1 0 0 0,0 1 0 0 0,0 0 0 0 0,0-1 0 0 0,0 1 0 0 0,0-1 0 0 0,0 1 0 0 0,0 0 0 0 0,0-1 0 0 0,0 1 0 0 0,0 0 0 0 0,0-1 0 0 0,0 1 0 0 0,-1-1 0 0 0,1-4 1 0 0,0 4 6 0 0,0 1 1 0 0,0 0 0 0 0,0 0 0 0 0,0 0-1802 0 0,0 0-7204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9:26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0 3000 0 0,'5'6'140'0'0,"5"4"-412"0"0,-10-10 306 0 0,1 0 0 0 0,-1 1 1 0 0,0-1-1 0 0,0 0 1 0 0,0 0-1 0 0,0 0 1 0 0,0 0-1 0 0,0 0 1 0 0,0 0-1 0 0,0 0 1 0 0,0 0-1 0 0,1 0 1 0 0,-1 0-1 0 0,0 0 1 0 0,0 1-1 0 0,0-1 1 0 0,0 0-1 0 0,0 0 1 0 0,0 0-1 0 0,1 0 1 0 0,-1 0-1 0 0,0 0 1 0 0,0 0-1 0 0,0 0 1 0 0,0 0-1 0 0,0 0 0 0 0,0 0 1 0 0,1 0-1 0 0,-1 0 1 0 0,0 0-1 0 0,0 0 1 0 0,0 0-1 0 0,0-1 1 0 0,0 1-1 0 0,0 0 1 0 0,0 0-1 0 0,1 0 1 0 0,-1 0-1 0 0,0 0 1 0 0,0 0-1 0 0,0 0 1 0 0,0 0-1 0 0,0 0 1 0 0,0 0-1 0 0,0 0 1 0 0,0-1-1 0 0,0 1 1 0 0,0 0-1 0 0,0 0 1 0 0,1 0-1 0 0,-1 0 1 0 0,0 0-1 0 0,0 0 0 0 0,0 0 1 0 0,0-1-1 0 0,0 1 1 0 0,0 0-1 0 0,0 0 1 0 0,0 0-1 0 0,0 0 1 0 0,0 0-1 0 0,0 0 1 0 0,0-1-1 0 0,0 1 1 0 0,0 0-1 0 0,0 0 1 0 0,0 0-1 0 0,0 0 1 0 0,0 0-1 0 0,-1 0-34 0 0,1-1 1144 0 0,0 1-145 0 0,0 0-607 0 0,0 0-151 0 0,0 0 4 0 0,0 0-18 0 0,0 0-60 0 0,0 0-15 0 0,0 0 0 0 0,0 0-24 0 0,0 0-96 0 0,0 0-23 0 0,0 0 6 0 0,0 0 2 0 0,13 20 240 0 0,66 23 981 0 0,-60-35-1160 0 0,-2 1-1 0 0,1 1 1 0 0,-1 1 0 0 0,-1 0 0 0 0,11 10-78 0 0,-20-16-4 0 0,0 0 1 0 0,0 0-1 0 0,0 0 1 0 0,1-1-1 0 0,0-1 1 0 0,2 2 3 0 0,-1-2-40 0 0,-1 1 0 0 0,0 1 0 0 0,0-1 0 0 0,0 1 0 0 0,1 2 40 0 0,8 13-113 0 0,-17-19 104 0 0,1 1 1 0 0,-1-1-1 0 0,1 0 0 0 0,0 0 1 0 0,0 0-1 0 0,0 0 1 0 0,-1 0-1 0 0,1 0 0 0 0,0 0 1 0 0,0 0-1 0 0,1 0 1 0 0,-1 0-1 0 0,0 0 0 0 0,0-1 1 0 0,0 1-1 0 0,0 0 0 0 0,1-1 1 0 0,-1 1-1 0 0,0-1 1 0 0,1 1-1 0 0,-1-1 0 0 0,0 0 1 0 0,1 1-1 0 0,-1-1 1 0 0,0 0-1 0 0,1 0 0 0 0,0 0 9 0 0,-2 2-65 0 0,1-2 59 0 0,-1 1 0 0 0,0 0 0 0 0,1 0 0 0 0,-1 0 0 0 0,0 0 0 0 0,0 0 0 0 0,0 0 1 0 0,0 0-1 0 0,0 0 0 0 0,0 0 0 0 0,0 0 0 0 0,0 0 0 0 0,0 0 0 0 0,0 0 0 0 0,-1 0 0 0 0,1 0 0 0 0,0 0 0 0 0,-1-1 1 0 0,1 1-1 0 0,-1 0 0 0 0,1 0 0 0 0,-1 0 0 0 0,1 0 0 0 0,-1-1 0 0 0,0 1 6 0 0,-31 28 193 0 0,4-7-101 0 0,24-18-67 0 0,-1 0-1 0 0,0 0 1 0 0,0 0-1 0 0,0-1 1 0 0,-1 1-1 0 0,1-1 1 0 0,-1-1-1 0 0,-5 3-24 0 0,2-1 56 0 0,0 0 0 0 0,1 1 1 0 0,0 0-1 0 0,0 0 0 0 0,0 1 0 0 0,1 0 0 0 0,0 0 0 0 0,0 1 0 0 0,-6 7-56 0 0,-13 11 131 0 0,22-20-117 0 0,-1-1-1 0 0,1 1 1 0 0,0 0 0 0 0,1 1-1 0 0,-1-1 1 0 0,1 0-1 0 0,-1 4-13 0 0,3-5-7 0 0,-1-1-1 0 0,0 1 0 0 0,0 0 0 0 0,-1-1 1 0 0,1 1-1 0 0,-1-1 0 0 0,1 0 1 0 0,-1 0-1 0 0,0 0 0 0 0,0 0 0 0 0,-1 0 1 0 0,1-1-1 0 0,-2 2 8 0 0,0-1-12 0 0,0 1 1 0 0,1 0-1 0 0,-1 0 1 0 0,1 0-1 0 0,0 1 0 0 0,1 0 1 0 0,-1-1-1 0 0,1 1 0 0 0,0 0 1 0 0,0 1-1 0 0,0-1 1 0 0,1 0-1 0 0,-1 1 0 0 0,1 0 12 0 0,2-5-3 0 0,-1 1 0 0 0,1-1 0 0 0,-1 0 0 0 0,1 0 0 0 0,-1 1 0 0 0,0-1 0 0 0,0 0 0 0 0,1 0 0 0 0,-1 0 0 0 0,0 0 0 0 0,0 0 0 0 0,0 0 1 0 0,0 0-1 0 0,0 0 0 0 0,-1-1 0 0 0,1 1 0 0 0,0 0 0 0 0,0-1 0 0 0,0 1 0 0 0,-1-1 0 0 0,0 1 3 0 0,0 0-6 0 0,1-1 0 0 0,-1 1 0 0 0,1 0 0 0 0,-1 0 0 0 0,1 0 0 0 0,-1 0 0 0 0,1 0 0 0 0,0 0 0 0 0,0 0 0 0 0,-1 0 0 0 0,1 0 0 0 0,0 1 0 0 0,0-1 0 0 0,0 1 6 0 0,-8 8-5 0 0,8-10 5 0 0,1 1 0 0 0,-1-1 1 0 0,0 1-1 0 0,1-1 0 0 0,-1 1 0 0 0,1-1 0 0 0,-1 1 0 0 0,1 0 0 0 0,-1-1 0 0 0,1 1 0 0 0,0 0 0 0 0,-1-1 0 0 0,1 1 0 0 0,0 0 0 0 0,-1 0 0 0 0,1-1 1 0 0,0 1-1 0 0,0 0 0 0 0,0 0 0 0 0,0 0 0 0 0,0-1 0 0 0,0 1 0 0 0,0 0 0 0 0,0 0 0 0 0,0 0 7 0 0,0-1-1 0 0,0 1 1 0 0,0-1 0 0 0,0 1-1 0 0,-1-1 1 0 0,1 1 0 0 0,0-1-1 0 0,0 1 1 0 0,0-1 0 0 0,0 0-1 0 0,-1 1 1 0 0,1-1 0 0 0,0 1-1 0 0,0-1 1 0 0,-1 1 0 0 0,1-1-1 0 0,0 0 1 0 0,-1 1 0 0 0,1-1-1 0 0,-1 0 1 0 0,1 1 0 0 0,0-1-1 0 0,-1 0 1 0 0,1 1 0 0 0,-1-1 0 0 0,1 0-1 0 0,-1 0 1 0 0,1 0 0 0 0,-1 1-1 0 0,1-1 1 0 0,-1 0 0 0 0,1 0-1 0 0,-1 0 1 0 0,1 0 0 0 0,-1 0-1 0 0,1 0 1 0 0,-1 0 0 0 0,1 0-1 0 0,-1 0 1 0 0,1 0 0 0 0,-1 0-1 0 0,1 0 1 0 0,-1 0 0 0 0,1-1-1 0 0,-1 1 1 0 0,1 0-7 0 0,-6 0 77 0 0,6 0-33 0 0,0 0-7 0 0,0 0 6 0 0,0 0-6 0 0,0 0 25 0 0,0 0 67 0 0,0 0 20 0 0,0 0-2 0 0,0 0-10 0 0,0 0-51 0 0,0 0-14 0 0,0 0 1 0 0,0 0 6 0 0,0 0 1 0 0,0 0 0 0 0,0 0 1 0 0,0 0 4 0 0,0 0-2 0 0,0 0 2 0 0,0 0-3 0 0,0 0-5 0 0,0 0-9 0 0,0 0 0 0 0,0 0-7 0 0,0 0 1 0 0,0 0-32 0 0,0 0-12 0 0,0-25 287 0 0,0 24-2032 0 0,0 1-6931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4912 0 0,'0'0'515'0'0,"0"0"6"0"0,0 0-9 0 0,0 0-47 0 0,0 0-230 0 0,0 0-58 0 0,0 0 4 0 0,0 0 7 0 0,0 0 42 0 0,0 0 8 0 0,0 0-3 0 0,0 0 17 0 0,0 0 53 0 0,0 0 9 0 0,0 0-2 0 0,1 3-50 0 0,1 5-218 0 0,-1 0-1 0 0,0 1 1 0 0,0-1-1 0 0,-1 0 1 0 0,-1 0-1 0 0,0 1 1 0 0,0-1-1 0 0,-1 1-43 0 0,-3 23 380 0 0,4-24-203 0 0,0-7-140 0 0,1 0 0 0 0,0 0 0 0 0,0 0 0 0 0,-1 0 0 0 0,1-1 0 0 0,0 1 0 0 0,0 0 0 0 0,1 0 0 0 0,-1 0-1 0 0,0 0 1 0 0,0 0 0 0 0,1 0-37 0 0,-1 0 23 0 0,0 0 0 0 0,0-1-1 0 0,1 1 1 0 0,-1 0-1 0 0,0-1 1 0 0,0 1 0 0 0,0-1-1 0 0,0 1 1 0 0,0 0-1 0 0,-1-1 1 0 0,1 1 0 0 0,0 0-1 0 0,0-1 1 0 0,0 1 0 0 0,-1 0-23 0 0,-1 1 188 0 0,2-3-134 0 0,-2 2 52 0 0,2-1-105 0 0,0 0 1 0 0,0 0-1 0 0,0 0 1 0 0,0 0-1 0 0,-1 0 1 0 0,1 0-1 0 0,0 0 0 0 0,0 1 1 0 0,0-1-1 0 0,0 0 1 0 0,0 0-1 0 0,0 0 1 0 0,0 0-1 0 0,0 0 0 0 0,-1 0 1 0 0,1 0-1 0 0,0 0 1 0 0,0 0-1 0 0,0 0 1 0 0,0 0-1 0 0,0 1 0 0 0,0-1 1 0 0,0 0-1 0 0,0 0 1 0 0,0 0-1 0 0,0 0 1 0 0,0 0-1 0 0,0 0 0 0 0,0 0 1 0 0,0 0-1 0 0,0 0 1 0 0,0 1-1 0 0,0-1 0 0 0,0 0 1 0 0,0 0-1 0 0,0 0 1 0 0,0 0-1 0 0,0 0 1 0 0,0 0-1 0 0,0 0 0 0 0,0 0 1 0 0,1 0-1 0 0,-1 1 1 0 0,0-1-1 0 0,0 0 1 0 0,0 0-1 0 0,0 0 0 0 0,0 0 1 0 0,0 0-1 0 0,0 0 1 0 0,0 0-1 0 0,0 0 1 0 0,1 0-1 0 0,-1 0 0 0 0,0 0 1 0 0,0 0-1 0 0,0 0 1 0 0,0 0-1 0 0,0 0 1 0 0,0 0-1 0 0,1 0-1 0 0,4 5-1475 0 0,-4-5-6035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3712 0 0,'0'0'745'0'0,"2"1"1818"0"0,2-1-1286 0 0,7 16-134 0 0,-9-13-1121 0 0,-1-1 0 0 0,1 0 1 0 0,-1 1-1 0 0,0-1 1 0 0,0 0-1 0 0,0 1 0 0 0,0-1 1 0 0,-1 1-1 0 0,0-1 1 0 0,1 1-1 0 0,-1-1 0 0 0,0 1 1 0 0,-1-1-1 0 0,1 1-22 0 0,0 2 29 0 0,0 58 349 0 0,0-62-357 0 0,0 0 1 0 0,0 0-1 0 0,1 0 1 0 0,-1-1-1 0 0,0 1 1 0 0,1 0-1 0 0,-1 0 1 0 0,1-1-1 0 0,-1 1 1 0 0,1 0-1 0 0,-1-1 0 0 0,1 1 1 0 0,0-1-1 0 0,0 1-21 0 0,4 7-1356 0 0,-5-7-5148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9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1 669 5320 0 0,'4'0'1370'0'0,"13"-12"1318"0"0,-8 4-2510 0 0,-1 0 0 0 0,0-1-1 0 0,-1 0 1 0 0,0 0-1 0 0,-1-1 1 0 0,1-1-178 0 0,6-9 138 0 0,-2 3 13 0 0,0-1 0 0 0,-1 0 0 0 0,-1-1 1 0 0,-1 0-1 0 0,-1 0 0 0 0,0-1 0 0 0,-1-1-151 0 0,38-137 894 0 0,-6 16-164 0 0,-13 55-274 0 0,-25 85-441 0 0,1 0 0 0 0,-1 1 0 0 0,1-1 0 0 0,0 0 0 0 0,-1 0 0 0 0,1 1 0 0 0,0-1 0 0 0,0 1 1 0 0,0-1-1 0 0,0 1 0 0 0,0-1 0 0 0,1 1 0 0 0,-1-1 0 0 0,0 1 0 0 0,1 0 0 0 0,-1 0 0 0 0,1 0 1 0 0,-1 0-1 0 0,1 0 0 0 0,0 0 0 0 0,-1 0 0 0 0,1 0 0 0 0,0 1 0 0 0,-1-1 0 0 0,1 1 0 0 0,0-1 1 0 0,0 1-16 0 0,4 25 286 0 0,16 21-34 0 0,-16-35-149 0 0,-1 0 1 0 0,0 0-1 0 0,2 9-103 0 0,1 1 24 0 0,-4-9-13 0 0,-1 1 1 0 0,0 0-1 0 0,0 0 0 0 0,-1 1-11 0 0,0-1 35 0 0,0-1 0 0 0,1 0 0 0 0,0 0 0 0 0,2 4-35 0 0,74 176 120 0 0,-61-159-113 0 0,-14-28-7 0 0,-1 1 0 0 0,0 0 0 0 0,0 0 0 0 0,0 0 0 0 0,0 0 0 0 0,-1 0 0 0 0,0 1 0 0 0,9 11 0 0 0,-10-17 0 0 0,0 0 0 0 0,0 0 0 0 0,0 0 0 0 0,0 0 0 0 0,0 0 0 0 0,0 1 0 0 0,-1-1 0 0 0,1 0 0 0 0,0 0 0 0 0,-1 1 0 0 0,1-1 0 0 0,-1 0 0 0 0,1 2 0 0 0,-1-3 6 0 0,0 1 1 0 0,0-1-1 0 0,0 1 1 0 0,0-1-1 0 0,0 0 1 0 0,0 1 0 0 0,0-1-1 0 0,0 1 1 0 0,1-1-1 0 0,-1 0 1 0 0,0 1 0 0 0,0-1-1 0 0,0 0 1 0 0,1 1-1 0 0,-1-1 1 0 0,0 0 0 0 0,1 1-1 0 0,-1-1 1 0 0,0 0-1 0 0,0 1 1 0 0,1-1-1 0 0,-1 0 1 0 0,1 0 0 0 0,-1 1-1 0 0,0-1 1 0 0,1 0-7 0 0,-2 0-1087 0 0,-2 0 200 0 0,3 0-8766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0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1 288 9240 0 0,'12'-1'906'0'0,"0"0"0"0"0,0 0 1 0 0,11-4-907 0 0,63-20 407 0 0,-49 14-280 0 0,36-6-127 0 0,-25 7-12 0 0,-41 9-2 0 0,0 0 0 0 0,0 0 0 0 0,0 1 0 0 0,0 0 0 0 0,-1 0 0 0 0,1 0 0 0 0,0 1 0 0 0,0 0 0 0 0,0 1 0 0 0,0-1 0 0 0,-1 1 0 0 0,1 1 0 0 0,-1-1 0 0 0,1 1 0 0 0,-1 0 0 0 0,0 0 0 0 0,0 1-1 0 0,0 0 1 0 0,-1 0 0 0 0,1 0 0 0 0,-1 1 0 0 0,0 0 0 0 0,0 0 0 0 0,-1 0 0 0 0,2 3 14 0 0,12 22-106 0 0,-1 1-1 0 0,-2 1 0 0 0,4 12 107 0 0,-12-28-17 0 0,-6-14 14 0 0,0 1 0 0 0,0-1 0 0 0,0 1-1 0 0,0 0 1 0 0,0-1 0 0 0,0 1 0 0 0,-1 0-1 0 0,1 0 1 0 0,-1-1 0 0 0,0 4 3 0 0,0-5 11 0 0,0-1 19 0 0,0 0 13 0 0,0 0-6 0 0,0 0 13 0 0,0 0 18 0 0,0 0 4 0 0,-6-22 422 0 0,-4-30-257 0 0,0-8 148 0 0,1-4-385 0 0,8 44 82 0 0,0 1-1 0 0,1-1 1 0 0,1 0-1 0 0,0 0 1 0 0,3-6-82 0 0,-2 11 54 0 0,-1 8-25 0 0,0 1 0 0 0,0 0 0 0 0,1-1 0 0 0,-1 1 1 0 0,1 0-1 0 0,0 0 0 0 0,1 0 0 0 0,0 1 0 0 0,0-1 0 0 0,0 1 0 0 0,0-1 1 0 0,1 1-30 0 0,0-1 40 0 0,1 1 0 0 0,-1 0 0 0 0,1 0 1 0 0,0 0-1 0 0,1 1 0 0 0,2-2-40 0 0,-4 4 12 0 0,-1 0 1 0 0,1 0-1 0 0,0 1 0 0 0,-1-1 1 0 0,1 1-1 0 0,0 0 0 0 0,0 0 1 0 0,0 1-1 0 0,0-1 0 0 0,0 1 1 0 0,0 0-1 0 0,1 0-12 0 0,3 0 7 0 0,10-1 11 0 0,1 2 0 0 0,-1 0 0 0 0,1 1 0 0 0,1 2-18 0 0,-13-3 3 0 0,-1 1 1 0 0,0 0-1 0 0,0 0 1 0 0,0 0-1 0 0,-1 1 1 0 0,1 0-1 0 0,0 0 1 0 0,-1 1-1 0 0,0 0 1 0 0,0 0-1 0 0,0 0 1 0 0,0 0-1 0 0,-1 1 1 0 0,1 0-4 0 0,28 30 10 0 0,-23-25 1 0 0,1 1 0 0 0,-2 0-1 0 0,0 0 1 0 0,0 1 0 0 0,-1 0 0 0 0,6 13-11 0 0,1-1 27 0 0,-13-21-19 0 0,1 1 1 0 0,-1 0 0 0 0,1 0 0 0 0,-1 0 0 0 0,0 0 0 0 0,0 0 0 0 0,-1 0 0 0 0,0 0 0 0 0,1 1 0 0 0,-1-1 0 0 0,0 4-9 0 0,-1-5 1 0 0,0 3 9 0 0,0 1 0 0 0,0-1 0 0 0,-1 1 0 0 0,0-1 1 0 0,-1 7-11 0 0,1-11 6 0 0,0 1 0 0 0,0-1 0 0 0,-1 1 0 0 0,1-1 0 0 0,-1 1 0 0 0,1-1 0 0 0,-1 0 1 0 0,0 1-1 0 0,0-1 0 0 0,0 0 0 0 0,0-1 0 0 0,0 1 0 0 0,-1 0 0 0 0,-1 1-6 0 0,-15 8 25 0 0,-1 0 0 0 0,0-2 0 0 0,-1 0 0 0 0,0-1 0 0 0,0-1-1 0 0,0-2 1 0 0,-14 3-25 0 0,-12 4 14 0 0,29-9-6 0 0,-1 0-1 0 0,0-1 1 0 0,-17-1-8 0 0,-14 2-5 0 0,37-2-342 0 0,1 0 0 0 0,-1-1 1 0 0,1 0-1 0 0,-1-1 0 0 0,0-1 1 0 0,-1 0 346 0 0,11 1-9276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31 198 6424 0 0,'-2'-4'519'0'0,"-2"-2"372"0"0,-2-6 792 0 0,-2-3-1015 0 0,5 8-504 0 0,2 2-50 0 0,-1 0 0 0 0,1 0 0 0 0,0 0 0 0 0,1 0 0 0 0,-1 0 0 0 0,2-4-114 0 0,-2-11 260 0 0,0 16-201 0 0,1 1-1 0 0,-1 0 1 0 0,1-1 0 0 0,1 1-1 0 0,-1-1 1 0 0,1 1 0 0 0,0-4-59 0 0,3-14 419 0 0,-4 17-276 0 0,1 0-1 0 0,0 0 1 0 0,0 0-1 0 0,1-4-142 0 0,-1 7 41 0 0,-1-1 1 0 0,1 1-1 0 0,0 0 0 0 0,0-1 0 0 0,0 1 1 0 0,0 0-1 0 0,0 0 0 0 0,1 0 0 0 0,-1 0 0 0 0,0 0 1 0 0,1 0-1 0 0,-1 0 0 0 0,1 0 0 0 0,-1 0 1 0 0,3-1-42 0 0,-4 2 14 0 0,1 0 0 0 0,0 0 1 0 0,0 0-1 0 0,0 0 0 0 0,0 1 1 0 0,-1-1-1 0 0,1 0 0 0 0,0 0 1 0 0,0 0-1 0 0,0 0 0 0 0,-1 1 1 0 0,1-1-1 0 0,0 0 0 0 0,-1 1 1 0 0,1-1-1 0 0,0 0 0 0 0,-1 1 1 0 0,1-1-1 0 0,0 1 0 0 0,-1-1 1 0 0,1 0-1 0 0,-1 1 1 0 0,1-1-1 0 0,-1 1 0 0 0,1 0-14 0 0,7 4 142 0 0,-3-1-120 0 0,1-1 0 0 0,-1 1 1 0 0,0 0-1 0 0,0 1 0 0 0,-1-1 1 0 0,1 0-1 0 0,-1 1 1 0 0,2 4-23 0 0,2 0 9 0 0,4 6 1 0 0,-7-8 38 0 0,1-1 0 0 0,0 1 0 0 0,0 0-1 0 0,1-1 1 0 0,0 0 0 0 0,0 0 0 0 0,1-1 0 0 0,0 0 0 0 0,3 2-48 0 0,-11-7 0 0 0,20 10 79 0 0,18 7-79 0 0,-30-11 13 0 0,-7-5-12 0 0,-1-1-1 0 0,1 1 1 0 0,-1-1 0 0 0,0 1 0 0 0,1-1 0 0 0,-1 1-1 0 0,1-1 1 0 0,-1 1 0 0 0,1-1 0 0 0,0 0 0 0 0,-1 1-1 0 0,1-1 1 0 0,-1 0 0 0 0,1 1 0 0 0,0-1 0 0 0,0 0-1 0 0,-1 0 1 0 0,1 0 0 0 0,0 1 0 0 0,0-1-1 0 0,26 7 12 0 0,-23-6 0 0 0,0 0 1 0 0,0 0-1 0 0,-1 0 0 0 0,1 0 0 0 0,0 0 1 0 0,0-1-1 0 0,0 1 0 0 0,0-1 1 0 0,1 0-13 0 0,-5-1 21 0 0,0 1 1 0 0,1-1 0 0 0,-1 0 0 0 0,0 0 0 0 0,1 0 0 0 0,-1 1 0 0 0,0-1 0 0 0,0 0 0 0 0,0 0 0 0 0,0 0 0 0 0,0 1 0 0 0,0-1 0 0 0,0 0-22 0 0,0-4 105 0 0,17-33 195 0 0,-12 27-209 0 0,0 1 0 0 0,-1-1 1 0 0,2-9-92 0 0,-5 14 93 0 0,0 1 0 0 0,1-1 0 0 0,0 0 0 0 0,1 1 0 0 0,0-1 0 0 0,0 1 0 0 0,0 0 1 0 0,1 0-1 0 0,0 0 0 0 0,0 0 0 0 0,1 0 0 0 0,-1 0 0 0 0,2 1 0 0 0,-1 0-93 0 0,-2 1 27 0 0,-2 3-21 0 0,0-1 0 0 0,-1 1 0 0 0,1 0 0 0 0,0-1 1 0 0,-1 1-1 0 0,1 0 0 0 0,0-1 0 0 0,0 1 0 0 0,0 0 0 0 0,-1 0 1 0 0,1-1-1 0 0,0 1 0 0 0,0 0 0 0 0,0 0 0 0 0,0 0 1 0 0,-1 0-1 0 0,1 0 0 0 0,0 0 0 0 0,0 0 0 0 0,0 0 0 0 0,1 0-6 0 0,1 0 462 0 0,-2-1-3061 0 0,0 1-8087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16 3504 0 0,'-3'-9'1175'0'0,"0"2"1136"0"0,1 7-2243 0 0,1 0-1 0 0,0 0 0 0 0,0 0 0 0 0,0 0 0 0 0,0 0 0 0 0,0 0 0 0 0,0 0 0 0 0,-1 0 0 0 0,1 1 0 0 0,0-1 0 0 0,0 0 0 0 0,0 0 1 0 0,0 1-1 0 0,0-1 0 0 0,0 1 0 0 0,0-1 0 0 0,0 0 0 0 0,0 1 0 0 0,0 0-67 0 0,-7 4 114 0 0,1 1 0 0 0,0 0-1 0 0,1 1 1 0 0,0-1 0 0 0,0 1 0 0 0,0 0-1 0 0,-1 4-113 0 0,-2 3 206 0 0,1 1 1 0 0,2 0-1 0 0,-3 6-206 0 0,-1 3 196 0 0,7-18-192 0 0,0 1 0 0 0,1 0 1 0 0,0 0-1 0 0,0 0 0 0 0,1 4-4 0 0,-1 5 6 0 0,1-14-5 0 0,0 0 0 0 0,1 0 0 0 0,0 0 0 0 0,0 0-1 0 0,0 1 1 0 0,0-1 0 0 0,0 0 0 0 0,0 0 0 0 0,1 0 0 0 0,-1 0 0 0 0,1 0 0 0 0,0 0-1 0 0,0 0 1 0 0,0 0 0 0 0,0 0 0 0 0,2 1-1 0 0,-2-1 32 0 0,0-1 0 0 0,1 1 0 0 0,-1-1 0 0 0,1 0-1 0 0,-1 0 1 0 0,1 1 0 0 0,0-1 0 0 0,0 0 0 0 0,0 0 0 0 0,0 0 0 0 0,0-1 0 0 0,0 1 0 0 0,0 0-1 0 0,0 0 1 0 0,0-1 0 0 0,0 1 0 0 0,1-1 0 0 0,-1 1 0 0 0,0-1 0 0 0,1 0 0 0 0,-1 0-1 0 0,0 0 1 0 0,1 0 0 0 0,-1 0 0 0 0,0 0 0 0 0,1 0 0 0 0,0-1-32 0 0,8 0 75 0 0,0-1 1 0 0,-1-1-1 0 0,1 0 1 0 0,-1 0-1 0 0,4-1-75 0 0,3-2 179 0 0,-14 5-149 0 0,-1 0 0 0 0,0 0-1 0 0,1 0 1 0 0,-1 0 0 0 0,0 0-1 0 0,0-1 1 0 0,0 1 0 0 0,0-1-1 0 0,-1 1 1 0 0,1-1 0 0 0,0 1-1 0 0,-1-1 1 0 0,1 0-30 0 0,15-13 206 0 0,-13 11-141 0 0,1 0 0 0 0,-1 0 1 0 0,1-1-1 0 0,-1 1 0 0 0,-1-1 0 0 0,0 1 0 0 0,1-1 0 0 0,-2 0 0 0 0,1 0 0 0 0,-1 0 0 0 0,0 0 0 0 0,0 0 0 0 0,-1 0 0 0 0,0-1 1 0 0,0 1-1 0 0,-1-4-65 0 0,0 6 38 0 0,0 0 0 0 0,-1 0 1 0 0,1-1-1 0 0,-1 1 1 0 0,0 0-1 0 0,0 0 0 0 0,0 0 1 0 0,0 0-1 0 0,-1 0 0 0 0,0 0 1 0 0,0 0-1 0 0,0 0 1 0 0,0 1-1 0 0,-1-1 0 0 0,1 1 1 0 0,-1-1-1 0 0,0 1 1 0 0,0-1-1 0 0,-1 1-38 0 0,-1-5 118 0 0,5 6-103 0 0,0 1 0 0 0,0-1 0 0 0,0 1 0 0 0,-1-1 0 0 0,1 1 0 0 0,0-1 0 0 0,-1 1 0 0 0,1-1 0 0 0,0 1 0 0 0,-1-1 0 0 0,1 1 0 0 0,-1-1 0 0 0,1 1 0 0 0,-1-1 0 0 0,0 1 0 0 0,1 0 0 0 0,-1-1 0 0 0,1 1-15 0 0,0-2-1727 0 0,0 2-7103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8136 0 0,'4'7'172'0'0,"-2"-6"250"0"0,-1-11 589 0 0,-2 7-783 0 0,1-7 1618 0 0,0 14-1282 0 0,0 20-915 0 0,0-16 555 0 0,0 10-88 0 0,1 0 0 0 0,1 0 1 0 0,1 1-1 0 0,4 10-116 0 0,-3-13 402 0 0,-1 0-1 0 0,0 1 1 0 0,-2-1 0 0 0,-1 15-402 0 0,0-31-58 0 0,0 0 0 0 0,0 1-1 0 0,-1-1 1 0 0,1 0 0 0 0,0 0 0 0 0,0 0 0 0 0,0 0 0 0 0,0 1 0 0 0,-1-1 0 0 0,1 0 0 0 0,0 0 0 0 0,0 0 0 0 0,0 0 0 0 0,-1 1 0 0 0,1-1 0 0 0,0 0 0 0 0,0 0 0 0 0,-1 0 0 0 0,1 0 0 0 0,0 0 0 0 0,-1 0 0 0 0,1 0 0 0 0,0 0 0 0 0,0 0 0 0 0,-1 0 0 0 0,1 0 0 0 0,0 0 58 0 0,0 0-9105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6520 0 0,'0'1'39'0'0,"1"-1"-1"0"0,-1 1 1 0 0,0-1 0 0 0,0 1-1 0 0,1-1 1 0 0,-1 1 0 0 0,0-1 0 0 0,1 0-1 0 0,-1 1 1 0 0,1-1 0 0 0,-1 1-1 0 0,1-1 1 0 0,-1 0 0 0 0,1 1 0 0 0,-1-1-1 0 0,1 0 1 0 0,-1 1 0 0 0,1-1-1 0 0,-1 0 1 0 0,1 0 0 0 0,0 0 0 0 0,-1 1-1 0 0,1-1 1 0 0,-1 0 0 0 0,1 0-1 0 0,0 0 1 0 0,-1 0 0 0 0,1 0 0 0 0,0 0-1 0 0,-1 0 1 0 0,2 0-39 0 0,0 0 155 0 0,1 1-1 0 0,-1-1 1 0 0,1 0-1 0 0,-1 0 0 0 0,0-1 1 0 0,1 1-1 0 0,-1 0 1 0 0,1-1-1 0 0,0 1-154 0 0,6 1 754 0 0,-3-2-646 0 0,1 0 1 0 0,0 1 0 0 0,-1-2 0 0 0,1 1-1 0 0,-1-1 1 0 0,2 0-109 0 0,22-5 220 0 0,-3 2-92 0 0,1 0 1 0 0,16 0-129 0 0,-32 4 23 0 0,0-1 0 0 0,0 0 0 0 0,0 0-1 0 0,0-1-22 0 0,1 0 47 0 0,-1 0-1 0 0,1 1 1 0 0,6-1-47 0 0,13-2 93 0 0,-26 4-67 0 0,1 0 1 0 0,0 0 0 0 0,0 0 0 0 0,0 1-1 0 0,-1-1 1 0 0,1 1 0 0 0,7 1-27 0 0,24 2-1332 0 0,-34-3-5936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5 3808 0 0,'-15'-3'158'0'0,"14"3"25"0"0,0-1 0 0 0,0 1 1 0 0,0 0-1 0 0,0 0 0 0 0,0-1 0 0 0,-1 1 1 0 0,1 0-1 0 0,0 0 0 0 0,0 0 0 0 0,0 0 1 0 0,0 0-1 0 0,-1 0 0 0 0,1 0 0 0 0,0 0 1 0 0,0 1-1 0 0,0-1 0 0 0,-1 0-183 0 0,-10 2 784 0 0,10-2-632 0 0,0 0 0 0 0,0 0 0 0 0,0 1 0 0 0,0-1-1 0 0,0 0 1 0 0,0 1 0 0 0,0-1 0 0 0,0 1 0 0 0,1 0 0 0 0,-2 0-152 0 0,2-1 27 0 0,0 1 1 0 0,0-1-1 0 0,0 0 1 0 0,-1 0-1 0 0,1 1 1 0 0,0-1-1 0 0,0 0 1 0 0,0 0-1 0 0,0 0 1 0 0,0 0-1 0 0,0 0 1 0 0,0 0-1 0 0,-1 0-27 0 0,-12 0 56 0 0,12 1-48 0 0,-1-1 0 0 0,1 0-1 0 0,0 1 1 0 0,-1-1 0 0 0,1 0 0 0 0,0 0-1 0 0,-1 0 1 0 0,0-1-8 0 0,1 1 1 0 0,0 0 0 0 0,1 0 0 0 0,-1 0 0 0 0,0 0 0 0 0,0 0 0 0 0,1 0 0 0 0,-1 0 0 0 0,0 1 0 0 0,0-1 0 0 0,1 0 0 0 0,-1 1 0 0 0,0-1 0 0 0,1 1 0 0 0,-2 0-1 0 0,-16 5 1 0 0,17-6-1 0 0,0 0 0 0 0,0 1 0 0 0,0 0 0 0 0,0-1 0 0 0,0 1-1 0 0,0 0 1 0 0,0-1 0 0 0,0 1 0 0 0,1 0 0 0 0,-1 0 0 0 0,0 0 0 0 0,1 0 0 0 0,-1 1 0 0 0,0-1 0 0 0,-1 3 3 0 0,0 0 0 0 0,0 0 0 0 0,1 0 0 0 0,-1 0 0 0 0,1 0 0 0 0,0 0 0 0 0,1 0 0 0 0,-1 0 0 0 0,1 0-1 0 0,0 5-2 0 0,-1 8 9 0 0,1 0-1 0 0,2 4-8 0 0,-1-1 9 0 0,0-15-7 0 0,0 0 1 0 0,0 0-1 0 0,0 0 1 0 0,0 0 0 0 0,1 1 0 0 0,0-1 0 0 0,1 0 0 0 0,-1 0 0 0 0,1 0-1 0 0,1 0 1 0 0,0 1-3 0 0,0-2-2 0 0,0-1 0 0 0,0 1-1 0 0,0-1 1 0 0,1 1 0 0 0,0-1-1 0 0,0 0 1 0 0,0 0-1 0 0,0 0 1 0 0,3 1 2 0 0,8 7-47 0 0,-13-9 43 0 0,1 1 0 0 0,-1-2 0 0 0,1 1 0 0 0,0 0 0 0 0,-1 0 0 0 0,1-1 0 0 0,3 2 4 0 0,-2-1 64 0 0,0-1-1 0 0,1 1 0 0 0,0-1 1 0 0,-1 0-1 0 0,1 0 1 0 0,0 0-1 0 0,-1 0 0 0 0,1-1 1 0 0,0 1-1 0 0,0-1 0 0 0,0 0 1 0 0,0 0-1 0 0,0 0 1 0 0,-1-1-1 0 0,1 1 0 0 0,0-1 1 0 0,3-1-64 0 0,13 0 642 0 0,-14 1-481 0 0,0 0 0 0 0,0 0 0 0 0,0 0-1 0 0,-1 0 1 0 0,5-2-161 0 0,19-8-1250 0 0,-28 10-6702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5416 0 0,'48'-7'2633'0'0,"21"3"-2612"0"0,-57 2-20 0 0,-6 1-1 0 0,0 0 0 0 0,0 0 0 0 0,1 0 1 0 0,-1 1-1 0 0,0 0 0 0 0,1-1 0 0 0,-1 2 0 0 0,5-1 0 0 0,11 2 18 0 0,11 2 43 0 0,-31-4-50 0 0,0 0-1 0 0,-1 1 0 0 0,1-1 0 0 0,-1 1 1 0 0,1-1-1 0 0,-1 1 0 0 0,1 0 1 0 0,-1-1-1 0 0,1 1 0 0 0,-1 0 1 0 0,0 0-1 0 0,0 0 0 0 0,1 0 1 0 0,-1 0-1 0 0,0 0 0 0 0,0 0 0 0 0,0 0-10 0 0,11 10 161 0 0,-10-10-100 0 0,-1 1 1 0 0,1-1 0 0 0,-1 0-1 0 0,1 0 1 0 0,-1 1 0 0 0,0-1-1 0 0,0 1 1 0 0,0-1-1 0 0,0 1 1 0 0,0-1 0 0 0,0 1-1 0 0,0 1-61 0 0,1 8 294 0 0,-1 0 0 0 0,0 0 0 0 0,-1 0 0 0 0,-1 0 0 0 0,0 1-294 0 0,0-10 149 0 0,0 0 1 0 0,0 1-1 0 0,0-1 0 0 0,0 0 1 0 0,0 0-1 0 0,-2 2-149 0 0,2-2-106 0 0,0 0 1 0 0,-1 0-1 0 0,1 0 0 0 0,1 0 0 0 0,-1 0 0 0 0,0 0 0 0 0,0 0 1 0 0,1 0-1 0 0,0 1 106 0 0,0-3-7600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1 249 7024 0 0,'0'-1'44'0'0,"0"1"0"0"0,0 0 0 0 0,0-1 1 0 0,0 1-1 0 0,0-1 0 0 0,0 1 0 0 0,1 0 1 0 0,-1-1-1 0 0,0 1 0 0 0,0-1 0 0 0,1 1 0 0 0,-1 0 1 0 0,0-1-1 0 0,1 1 0 0 0,-1 0 0 0 0,0-1 1 0 0,1 1-1 0 0,-1 0 0 0 0,1 0 0 0 0,-1-1 0 0 0,0 1 1 0 0,1 0-45 0 0,0 0 58 0 0,-1-1 1 0 0,0 1 0 0 0,1 0-1 0 0,-1 0 1 0 0,1-1 0 0 0,-1 1-1 0 0,0 0 1 0 0,1 0 0 0 0,-1-1 0 0 0,0 1-1 0 0,1 0 1 0 0,-1-1 0 0 0,0 1-1 0 0,0 0 1 0 0,0-1 0 0 0,1 1-1 0 0,-1-1 1 0 0,0 1 0 0 0,0 0-1 0 0,0-1 1 0 0,0 1 0 0 0,0 0-59 0 0,1-3 269 0 0,-1 1 0 0 0,1-1 0 0 0,-1 1 0 0 0,1 0 0 0 0,0-1 0 0 0,1 1-1 0 0,-1-1-268 0 0,5-9 792 0 0,21-50 659 0 0,-21 46-988 0 0,1 1-1 0 0,2-1-462 0 0,6-14 543 0 0,-13 28-490 0 0,-1 0 0 0 0,1 0 0 0 0,-1 0 0 0 0,1 0 0 0 0,0 0 0 0 0,0 0 1 0 0,0 1-1 0 0,1-1 0 0 0,-1 0 0 0 0,1 1 0 0 0,0-1-53 0 0,14-10 367 0 0,-13 9-195 0 0,0 0 1 0 0,1 0-1 0 0,-1 0 1 0 0,1 0 0 0 0,0 1-1 0 0,1-1 1 0 0,-1 1 0 0 0,0 0-1 0 0,1 0 1 0 0,4-1-173 0 0,-9 3 23 0 0,0 0-1 0 0,-1 0 1 0 0,1 0-1 0 0,0 0 0 0 0,0 0 1 0 0,-1 0-1 0 0,1 0 1 0 0,0 0-1 0 0,-1 0 1 0 0,1 1-1 0 0,0-1 1 0 0,-1 0-1 0 0,1 0 1 0 0,0 0-1 0 0,0 1-22 0 0,7 0 456 0 0,-5 7-48 0 0,0-2-333 0 0,1-1-1 0 0,-2 1 1 0 0,1 0-1 0 0,-1 0 0 0 0,0 3-74 0 0,4 9 84 0 0,4 9 34 0 0,-6-13-58 0 0,2-1 0 0 0,-1 0 0 0 0,6 6-60 0 0,12 18 181 0 0,-11-17-116 0 0,-11-17-52 0 0,0-1 0 0 0,0 1 0 0 0,1-1 0 0 0,-1 0-1 0 0,1 1 1 0 0,0-1 0 0 0,-1 0 0 0 0,1 0 0 0 0,0 0 0 0 0,1 0 0 0 0,-1 0 0 0 0,0 0 0 0 0,1 0 0 0 0,0-1 0 0 0,2 2-13 0 0,-5-3 3 0 0,0 1 1 0 0,1-1 0 0 0,-1 0 0 0 0,0 1-1 0 0,1-1 1 0 0,-1 0 0 0 0,0 1 0 0 0,0-1 0 0 0,0 0-1 0 0,1 1 1 0 0,-1-1 0 0 0,0 0 0 0 0,0 1-1 0 0,0-1 1 0 0,0 0 0 0 0,0 1 0 0 0,0-1-1 0 0,0 0 1 0 0,0 1 0 0 0,0-1 0 0 0,0 1-4 0 0,0-1 2 0 0,0 0 1 0 0,0-1-1 0 0,0 1 1 0 0,0 0-1 0 0,0 0 1 0 0,0 0-1 0 0,0 0 1 0 0,0 0-1 0 0,0 0 1 0 0,-1 0-1 0 0,1 0 1 0 0,0 0-1 0 0,0 0 1 0 0,0 0-1 0 0,0 0 1 0 0,0 0-1 0 0,0 0 1 0 0,0 0-1 0 0,0 0 1 0 0,0 0-1 0 0,-1 0 1 0 0,1 0-1 0 0,0 0 1 0 0,0 0-1 0 0,0 0 1 0 0,0 0 0 0 0,0 0-1 0 0,0 0 1 0 0,0 0-1 0 0,0 0 1 0 0,-1 0-1 0 0,1 0 1 0 0,0 0-1 0 0,0 0 1 0 0,0 0-1 0 0,0 0 1 0 0,0 0-1 0 0,0 0 1 0 0,0 0-1 0 0,0 0 1 0 0,-1 0-1 0 0,1 0 1 0 0,0 0-1 0 0,0 0 1 0 0,0 0-1 0 0,0 0 1 0 0,0 0-1 0 0,0 0 1 0 0,0 0-1 0 0,0 0 1 0 0,0 0-1 0 0,0 1 1 0 0,0-1-1 0 0,0 0-2 0 0,2 0 65 0 0,8-1-2840 0 0,-10 1-9714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11048 0 0,'3'2'422'0'0,"10"-1"1198"0"0,9-3 536 0 0,18-9-2067 0 0,27-10-89 0 0,-31 9-93 0 0,1 2-1 0 0,4-1 94 0 0,23-5-2332 0 0,-34 8-6844 0 0</inkml:trace>
  <inkml:trace contextRef="#ctx0" brushRef="#br0" timeOffset="1">635 0 7232 0 0,'0'0'360'0'0,"0"0"0"0"0,0 17 1688 0 0,-1 2-1723 0 0,1 15 37 0 0,0-31-307 0 0,0 0 1 0 0,1 0-1 0 0,0 0 0 0 0,0 0 0 0 0,0 0 0 0 0,0 0 0 0 0,0 0 1 0 0,1 0-1 0 0,1 1-55 0 0,1 2 166 0 0,0 0 1 0 0,0 1 0 0 0,0 2-167 0 0,-1-2 335 0 0,0-1 0 0 0,1 0 0 0 0,2 4-335 0 0,-5-9 42 0 0,-1 0 1 0 0,1 0 0 0 0,-1-1-1 0 0,0 1 1 0 0,0 0-1 0 0,1 0 1 0 0,-1 0-1 0 0,0 0 1 0 0,0 0-1 0 0,0 0 1 0 0,-1 1-43 0 0,1 1-1104 0 0,0-3-7509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91 8640 0 0,'-1'-1'81'0'0,"-6"-2"1175"0"0,7 3-1231 0 0,0 0-1 0 0,0 0 1 0 0,0 0 0 0 0,0 0 0 0 0,0 0-1 0 0,0 0 1 0 0,0 0 0 0 0,0 0-1 0 0,0 1 1 0 0,0-1 0 0 0,0 0 0 0 0,0 0-1 0 0,0 0 1 0 0,0 0 0 0 0,0 0-1 0 0,0 0 1 0 0,0 0 0 0 0,0 0 0 0 0,0 0-1 0 0,0 0 1 0 0,0 0 0 0 0,0 0-1 0 0,0 0 1 0 0,0 0 0 0 0,0 0 0 0 0,0 0-1 0 0,0 0 1 0 0,0 0 0 0 0,0 0-1 0 0,-1 0 1 0 0,1 0 0 0 0,0 0 0 0 0,0 0-1 0 0,0 0 1 0 0,0 1 0 0 0,0-1-1 0 0,0 0 1 0 0,0 0 0 0 0,0 0 0 0 0,0 0-1 0 0,0 0 1 0 0,0 0 0 0 0,0 0-25 0 0,9-5 381 0 0,1 1 1 0 0,1 0 0 0 0,-1 0-1 0 0,2 1-381 0 0,41-17 87 0 0,-33 12-22 0 0,-1 1 0 0 0,2 1 1 0 0,-1 0-1 0 0,5 0-65 0 0,0 2 85 0 0,1 1-1 0 0,24-1-84 0 0,-10 1 29 0 0,-8 1-1659 0 0,-2 4-6580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9 5016 0 0,'-4'-4'5859'0'0,"2"3"-5974"0"0,-21-3 1187 0 0,13 4-816 0 0,-1 1 0 0 0,0-1 0 0 0,0 2 0 0 0,0-1 0 0 0,-3 2-256 0 0,0-1 249 0 0,5 0-68 0 0,1-1 0 0 0,0 1 0 0 0,0 0-1 0 0,0 1 1 0 0,0-1 0 0 0,-3 3-181 0 0,6-3 36 0 0,1 1-1 0 0,0 0 0 0 0,1 0 0 0 0,-1 0 1 0 0,1 1-1 0 0,-1 0-35 0 0,0-1 24 0 0,1 2-6 0 0,-1 0 1 0 0,1 0-1 0 0,0 1 0 0 0,0-1 1 0 0,-1 6-19 0 0,-2 2 132 0 0,5-9-55 0 0,-1 0-1 0 0,1 0 0 0 0,0 1 0 0 0,1-1 1 0 0,-1 0-1 0 0,1 0 0 0 0,0 1 1 0 0,1-1-1 0 0,-1 0 0 0 0,1 0 1 0 0,0 0-1 0 0,1 1 0 0 0,0 0-76 0 0,-1-2 14 0 0,0-1-1 0 0,0 0 0 0 0,-1 1 1 0 0,1-1-1 0 0,-1 0 1 0 0,0 1-1 0 0,0-1 0 0 0,0 0 1 0 0,-1 2-14 0 0,1-2 12 0 0,0-1 0 0 0,-1 1-1 0 0,1 0 1 0 0,0 0 0 0 0,1-1 0 0 0,-1 1 0 0 0,0 0 0 0 0,1 0 0 0 0,-1-1 0 0 0,1 1-1 0 0,-1 0 1 0 0,1-1 0 0 0,0 1 0 0 0,0 0 0 0 0,0-1 0 0 0,1 2-12 0 0,4 2 47 0 0,-4-4-45 0 0,-1 0-1 0 0,0 0 0 0 0,1 0 0 0 0,-1 0 1 0 0,0 1-1 0 0,0-1 0 0 0,0 0 0 0 0,0 0 1 0 0,0 1-1 0 0,-1-1 0 0 0,1 1 1 0 0,0-1-2 0 0,-1 0-3 0 0,1 0 1 0 0,-1 0 0 0 0,1 0 0 0 0,-1 0-1 0 0,1-1 1 0 0,-1 1 0 0 0,1 0 0 0 0,0 0-1 0 0,0-1 1 0 0,0 1 0 0 0,0-1 0 0 0,-1 1-1 0 0,1 0 1 0 0,0-1 0 0 0,1 1 2 0 0,-1-1-5 0 0,0 1 1 0 0,0 0-1 0 0,0 0 0 0 0,0-1 1 0 0,0 1-1 0 0,0 0 0 0 0,0 0 1 0 0,0 0-1 0 0,0 0 0 0 0,0 0 1 0 0,0 0-1 0 0,0 1 5 0 0,0-1-18 0 0,1 1 0 0 0,-1-1 0 0 0,1 1 0 0 0,0-1 0 0 0,-1 1 0 0 0,1-1 0 0 0,0 0-1 0 0,0 1 1 0 0,1-1 0 0 0,-1 0 0 0 0,0 0 0 0 0,0 0 0 0 0,1 0 0 0 0,-1-1 18 0 0,9 5-51 0 0,-10-5 43 0 0,1 1-1 0 0,0-1 1 0 0,-1 0-1 0 0,1 1 1 0 0,0-1-1 0 0,0 0 1 0 0,0 0-1 0 0,-1 0 1 0 0,1 0-1 0 0,0 0 1 0 0,0-1 0 0 0,-1 1-1 0 0,1 0 1 0 0,0 0-1 0 0,-1-1 1 0 0,2 0 8 0 0,11-1-38 0 0,-5 2 17 0 0,1 0 0 0 0,0-1 0 0 0,0 0 0 0 0,-1-1 0 0 0,9-2 21 0 0,-5 1-256 0 0,-1 0 1 0 0,1 1 0 0 0,0 0 0 0 0,0 0 0 0 0,0 1 0 0 0,2 0 255 0 0,-14 1-10053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1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3712 0 0,'6'0'33'0'0,"8"2"783"0"0,-14-1-762 0 0,0 0 0 0 0,0 0 0 0 0,0 0 0 0 0,0-1 0 0 0,0 1 0 0 0,0 0 0 0 0,0 0 0 0 0,0 0 0 0 0,-1 0 0 0 0,1 0 0 0 0,0 0 0 0 0,0 0 0 0 0,-1-1 0 0 0,1 1 0 0 0,-1 0 0 0 0,1 0-54 0 0,-1-1 15 0 0,1 1-1 0 0,0-1 1 0 0,0 0 0 0 0,0 0-1 0 0,0 0 1 0 0,0 0 0 0 0,0 0-1 0 0,0 1 1 0 0,0-1-1 0 0,0 0 1 0 0,0 0 0 0 0,0 0-1 0 0,0 0 1 0 0,0 0 0 0 0,0 0-1 0 0,0 1 1 0 0,0-1-1 0 0,0 0 1 0 0,0 0 0 0 0,0 0-1 0 0,0 0 1 0 0,1 0 0 0 0,-1 1-1 0 0,0-1 1 0 0,0 0-1 0 0,0 0 1 0 0,0 0 0 0 0,0 0-1 0 0,0 0 1 0 0,0 0 0 0 0,0 0-1 0 0,0 0 1 0 0,1 1-1 0 0,-1-1 1 0 0,0 0 0 0 0,0 0-1 0 0,0 0 1 0 0,0 0 0 0 0,0 0-1 0 0,0 0 1 0 0,1 0-1 0 0,-1 0 1 0 0,0 0 0 0 0,0 0-1 0 0,0 0 1 0 0,0 0 0 0 0,0 0-1 0 0,1 0 1 0 0,-1 0-1 0 0,0 0 1 0 0,0 0 0 0 0,0 0-1 0 0,0 0 1 0 0,0 0 0 0 0,1 0-1 0 0,-1 0 1 0 0,0 0 0 0 0,0 0-1 0 0,0 0 1 0 0,0 0-1 0 0,0-1 1 0 0,0 1 0 0 0,1 0-1 0 0,-1 0 1 0 0,0 0 0 0 0,0 0-1 0 0,0 0 1 0 0,0 0-1 0 0,0 0-14 0 0,1-1 18 0 0,-1 1 0 0 0,0 0-1 0 0,1 0 1 0 0,-1 0 0 0 0,1 0 0 0 0,-1-1-1 0 0,0 1 1 0 0,1 0 0 0 0,-1 0-1 0 0,1 0 1 0 0,-1 0 0 0 0,1 0-1 0 0,-1 0 1 0 0,1 0 0 0 0,-1 0-1 0 0,0 1 1 0 0,1-1 0 0 0,-1 0-1 0 0,1 0 1 0 0,-1 0 0 0 0,1 0-1 0 0,-1 0 1 0 0,0 1 0 0 0,1-1-1 0 0,-1 0 1 0 0,0 0 0 0 0,1 1 0 0 0,-1-1-1 0 0,0 0 1 0 0,1 1 0 0 0,-1-1-1 0 0,0 0 1 0 0,1 1 0 0 0,-1-1-1 0 0,0 0 1 0 0,0 1 0 0 0,0-1-1 0 0,1 1 1 0 0,-1-1 0 0 0,0 0-1 0 0,0 1 1 0 0,0-1-18 0 0,1 6 121 0 0,1-1 1 0 0,-1 0-1 0 0,1-1 0 0 0,0 1 1 0 0,0 0-1 0 0,1 1-121 0 0,0 0 124 0 0,0 0 0 0 0,-1 1 1 0 0,1-1-1 0 0,-1 0 0 0 0,-1 1-124 0 0,3 7 132 0 0,12 59 1746 0 0,1 36-1878 0 0,-5-60 640 0 0,-9-41-512 0 0,0 0 0 0 0,-1 1 0 0 0,0 0 1 0 0,-1-1-1 0 0,0 1 0 0 0,0 2-128 0 0,-1-5 165 0 0,1 16 163 0 0,-1-22-311 0 0,0 1 0 0 0,0-1 0 0 0,0 1 0 0 0,0-1 0 0 0,0 1 0 0 0,0-1 1 0 0,0 1-1 0 0,0-1 0 0 0,0 0 0 0 0,-1 1 0 0 0,1-1 0 0 0,0 1 0 0 0,0-1 0 0 0,0 1 1 0 0,0-1-1 0 0,-1 1 0 0 0,1-1 0 0 0,0 0 0 0 0,0 1 0 0 0,-1-1 0 0 0,1 1 0 0 0,0-1 1 0 0,-1 0-1 0 0,1 1 0 0 0,-1-1 0 0 0,1 0 0 0 0,0 0 0 0 0,-1 1 0 0 0,1-1-17 0 0,-1 0 162 0 0,1 0-28 0 0,0 0-100 0 0,-3-3-1680 0 0,2 2-6652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10248 0 0,'13'-4'2470'0'0,"-10"4"-2409"0"0,0 0 0 0 0,0 0 0 0 0,1 0 0 0 0,-1 0 0 0 0,0-1 0 0 0,0 1 0 0 0,1-1 0 0 0,-1 0 0 0 0,0 1-1 0 0,1-1-60 0 0,36-12-15 0 0,-24 7 47 0 0,105-33-1791 0 0,-118 38-6530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8136 0 0,'1'0'71'0'0,"0"0"1"0"0,-1 0-1 0 0,1 0 0 0 0,0 1 1 0 0,-1-1-1 0 0,1 0 1 0 0,0 0-1 0 0,-1 0 0 0 0,1 1 1 0 0,0-1-1 0 0,-1 0 1 0 0,1 0-1 0 0,0 1 1 0 0,-1-1-1 0 0,1 0 0 0 0,-1 1 1 0 0,1-1-1 0 0,-1 1 1 0 0,1-1-1 0 0,-1 0 0 0 0,0 1-71 0 0,10 5 997 0 0,-10-6-952 0 0,1 1 1 0 0,0-1 0 0 0,-1 1-1 0 0,1-1 1 0 0,0 0 0 0 0,-1 1 0 0 0,1 0-1 0 0,-1-1 1 0 0,1 1 0 0 0,-1-1-1 0 0,0 1 1 0 0,1-1 0 0 0,-1 1-1 0 0,1 0-45 0 0,6 7 487 0 0,-5-6-460 0 0,1-1-1 0 0,-1 1 1 0 0,0 0-1 0 0,0 0 1 0 0,0 0-1 0 0,0 0 0 0 0,0 1 1 0 0,1 0-27 0 0,11 12 254 0 0,-14-15-213 0 0,0 0-25 0 0,0 0-1 0 0,0 0 1 0 0,0 0-1546 0 0,0 0-6180 0 0</inkml:trace>
  <inkml:trace contextRef="#ctx0" brushRef="#br0" timeOffset="1">144 4 5920 0 0,'0'0'368'0'0,"0"0"0"0"0,0 16 1777 0 0,0-13-2024 0 0,1 0 0 0 0,0-1 1 0 0,0 1-1 0 0,0 0 0 0 0,0 0 0 0 0,0-1 0 0 0,1 1 0 0 0,0-1 0 0 0,-1 1 1 0 0,1-1-1 0 0,0 0 0 0 0,1 1 0 0 0,-1-1 0 0 0,1 0 0 0 0,-1 0 0 0 0,1 0 1 0 0,0 0-1 0 0,1 0-121 0 0,0 1-233 0 0,-4-3-7444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 8840 0 0,'0'0'545'0'0,"0"0"4"0"0,0 0-1 0 0,0 0-42 0 0,0 0-204 0 0,0 0-43 0 0,0 0-6 0 0,0 0-50 0 0,0 0-232 0 0,0 0-58 0 0,0 0 6 0 0,0 0 2 0 0,0 0 7 0 0,-1 3 8 0 0,0-1-59 0 0,0 1 1 0 0,-1 0-1 0 0,1 0 0 0 0,-1-1 1 0 0,0 1-1 0 0,0-1 0 0 0,0 1 1 0 0,0-1-1 0 0,-1 0 0 0 0,1 1 1 0 0,-1-1-1 0 0,0 0 0 0 0,1 0 1 0 0,-2-1-1 0 0,1 1 0 0 0,-2 1 123 0 0,4-3-6886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7024 0 0,'2'0'44'0'0,"4"0"415"0"0,-6 0-451 0 0,0 0 0 0 0,0 0 1 0 0,0 0-1 0 0,0 0 0 0 0,0 0 0 0 0,0 0 0 0 0,0 0 0 0 0,0 0 0 0 0,0 0 0 0 0,0 0 0 0 0,0 0 0 0 0,0 0 0 0 0,0 0 0 0 0,0 0 0 0 0,0 1 0 0 0,0-1 0 0 0,0 0 0 0 0,0 0 0 0 0,0 0 0 0 0,0 0 0 0 0,0 0 1 0 0,0 0-1 0 0,0 0 0 0 0,0 0 0 0 0,0 0 0 0 0,0 0 0 0 0,0 0 0 0 0,0 0 0 0 0,0 0 0 0 0,0 0 0 0 0,0 0 0 0 0,0 0 0 0 0,0 0 0 0 0,0 0 0 0 0,0 0 0 0 0,0 0 0 0 0,0 0 0 0 0,0 0 0 0 0,0 0 0 0 0,0 1 0 0 0,0-1 1 0 0,0 0-1 0 0,0 0 0 0 0,0 0 0 0 0,0 0 0 0 0,0 0 0 0 0,0 0 0 0 0,0 0 0 0 0,0 0 0 0 0,0 0 0 0 0,0 0 0 0 0,0 0 0 0 0,0 0 0 0 0,0 0 0 0 0,0 0 0 0 0,1 0 0 0 0,-1 0 0 0 0,0 0 0 0 0,0 0-8 0 0,-1 0 50 0 0,1 0-1 0 0,0 1 0 0 0,-1-1 0 0 0,1 0 0 0 0,0 1 0 0 0,-1-1 1 0 0,1 0-1 0 0,0 1 0 0 0,0-1 0 0 0,-1 0 0 0 0,1 1 0 0 0,0-1 0 0 0,0 0 1 0 0,0 1-1 0 0,0-1 0 0 0,0 0 0 0 0,0 1 0 0 0,-1-1 0 0 0,1 0 1 0 0,0 1-1 0 0,1-1 0 0 0,-1 1 0 0 0,0-1 0 0 0,0 0 0 0 0,0 1-49 0 0,0-1-14 0 0,0 1 138 0 0,-3 9 135 0 0,-3-1-1195 0 0,5-9-5256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31 3408 0 0,'-18'-4'1187'0'0,"16"4"-989"0"0,0-1 1 0 0,0 1 0 0 0,0-1 0 0 0,0 1 0 0 0,0 0 0 0 0,0-1 0 0 0,0 1 0 0 0,0 0 0 0 0,0 0 0 0 0,-2 0-199 0 0,-42 3 395 0 0,32-2-179 0 0,0 0 0 0 0,0 0 0 0 0,0 1 0 0 0,-4 0-216 0 0,15-1 26 0 0,-1 0 0 0 0,1 0 0 0 0,-1 0 0 0 0,1 0 0 0 0,0 0 0 0 0,0 1 0 0 0,-1-1 0 0 0,1 1 0 0 0,1-1 0 0 0,-1 1 0 0 0,0 0 0 0 0,0 0 1 0 0,1 0-1 0 0,0 0 0 0 0,-1 0 0 0 0,1 0 0 0 0,0 1 0 0 0,0 0-26 0 0,-4 7 18 0 0,0-1 1 0 0,2 1 0 0 0,-1 0-1 0 0,2 0 1 0 0,0 1 0 0 0,-1 9-19 0 0,2-1 53 0 0,1 0 0 0 0,1 0 1 0 0,2 9-54 0 0,-2-26 25 0 0,0 1 1 0 0,1-1 0 0 0,-1 1 0 0 0,1-1-1 0 0,0 0 1 0 0,0 1 0 0 0,0-1-1 0 0,0 0 1 0 0,0 1 0 0 0,1-1 0 0 0,0 0-1 0 0,-1 0 1 0 0,1 0 0 0 0,0 0-1 0 0,0 0 1 0 0,0 0 0 0 0,1-1-1 0 0,-1 1 1 0 0,1-1 0 0 0,-1 1 0 0 0,1-1-1 0 0,1 1-25 0 0,2 0 58 0 0,0 0-1 0 0,1 0 1 0 0,-1 0-1 0 0,0-1 1 0 0,1 0-1 0 0,-1 0 0 0 0,1-1 1 0 0,-1 1-1 0 0,1-1 1 0 0,4 0-58 0 0,4 0 106 0 0,0-1 1 0 0,0 0 0 0 0,-1-1-1 0 0,1 0 1 0 0,-1 0 0 0 0,0-1-1 0 0,0-1 1 0 0,11-3-107 0 0,-15 4 122 0 0,-1-1 1 0 0,0 0-1 0 0,-1 0 0 0 0,1 0 1 0 0,-1-1-1 0 0,0 0 1 0 0,0 0-1 0 0,-1 0 0 0 0,0-1 1 0 0,0 0-1 0 0,-1 0 0 0 0,0 0 1 0 0,0-1-123 0 0,-3 1 109 0 0,1 0 1 0 0,-1 0 0 0 0,0 0 0 0 0,0 0 0 0 0,-1-1 0 0 0,-1 1-1 0 0,1-1 1 0 0,-1 1 0 0 0,-1-1 0 0 0,1 1 0 0 0,-2-1-110 0 0,0-2 134 0 0,-1 1 1 0 0,-1-1-1 0 0,0 0 1 0 0,-1 1-1 0 0,0 0 1 0 0,-1 0-1 0 0,0 0 1 0 0,-1 0-1 0 0,0 0-134 0 0,3 5 38 0 0,1 1-1 0 0,-1-1 1 0 0,0 1-1 0 0,0 0 1 0 0,-1 0-1 0 0,1 0 1 0 0,0 0-1 0 0,-1 0 1 0 0,0 0-1 0 0,0 0 1 0 0,1 1-1 0 0,-1 0 1 0 0,0-1-1 0 0,-1 1 1 0 0,0 0-38 0 0,-5-1 78 0 0,0 0-1 0 0,0 1 1 0 0,0-1 0 0 0,0 2 0 0 0,-1-1 0 0 0,0 1-78 0 0,10 0 0 0 0,0 0 1 0 0,-1 0 0 0 0,1 0 0 0 0,0 0 0 0 0,0 0 0 0 0,-1 0 0 0 0,1 0 0 0 0,0 0 0 0 0,0 0 0 0 0,0 1 0 0 0,-1-1 0 0 0,1 0 0 0 0,0 1-1 0 0,0-1 1 0 0,0 1 0 0 0,0-1 0 0 0,0 1 0 0 0,0-1 0 0 0,0 1 0 0 0,0-1 0 0 0,0 1 0 0 0,0 0 0 0 0,1-1 0 0 0,-1 1 0 0 0,0 0 0 0 0,0 0-1 0 0,1 0-60 0 0,0 0 1 0 0,0-1-1 0 0,1 1 1 0 0,-1 0-1 0 0,0-1 1 0 0,0 1-1 0 0,1 0 1 0 0,-1-1 0 0 0,1 1-1 0 0,-1 0 1 0 0,1-1-1 0 0,-1 1 1 0 0,1-1-1 0 0,0 1 60 0 0,-1 0-1123 0 0,1 0-8657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6928 0 0,'0'10'752'0'0,"1"1"0"0"0,0-1 0 0 0,1 1 0 0 0,2 6-752 0 0,-2-11 128 0 0,-1 0 0 0 0,-1 0 0 0 0,1 0 0 0 0,-1 4-128 0 0,-1-6 88 0 0,1 0-1 0 0,0 0 0 0 0,1 0 0 0 0,-1 0 0 0 0,1 0 0 0 0,0 0 1 0 0,1 0-1 0 0,-1 0 0 0 0,2 2-87 0 0,-2-5 77 0 0,-1 1 0 0 0,1-1-1 0 0,-1 0 1 0 0,0 0 0 0 0,1 1 0 0 0,-1-1 0 0 0,0 0-1 0 0,0 1 1 0 0,0-1 0 0 0,0 0 0 0 0,0 1 0 0 0,-1-1-1 0 0,1 0 1 0 0,-1 1 0 0 0,1-1 0 0 0,-1 0 0 0 0,1 0-1 0 0,-1 0 1 0 0,0 1 0 0 0,-1 0-77 0 0,0 5 1862 0 0,4-19 234 0 0,-2-15-1894 0 0,-1-1-156 0 0,3-15-46 0 0,-1 37 3 0 0,1 0-1 0 0,0-1 1 0 0,0 1-1 0 0,1 0 0 0 0,0 0 1 0 0,0 0-1 0 0,2-1-2 0 0,-3 3 0 0 0,1 1 1 0 0,0-1 0 0 0,1 0-1 0 0,-1 1 1 0 0,1-1 0 0 0,0 1-1 0 0,0 0 1 0 0,0 0 0 0 0,0 0-1 0 0,5-2 0 0 0,7-3 2 0 0,11-4-8 0 0,18-7 6 0 0,-36 16-11 0 0,1 0 0 0 0,-1 0 0 0 0,1 1 0 0 0,0 0 0 0 0,0 0-1 0 0,10-1 12 0 0,4 0-33 0 0,-16 1-25 0 0,-1 1 0 0 0,1 0-1 0 0,7-1 59 0 0,-14 2-6 0 0,1 0-1 0 0,0 0 0 0 0,-1 0 0 0 0,1 0 0 0 0,-1 1 0 0 0,1-1 0 0 0,-1 0 1 0 0,1 0-1 0 0,-1 1 0 0 0,0-1 0 0 0,1 0 0 0 0,-1 1 0 0 0,1-1 0 0 0,-1 1 1 0 0,0 0-1 0 0,0-1 0 0 0,1 1 0 0 0,-1 0 0 0 0,0-1 0 0 0,0 1 1 0 0,0 0 6 0 0,12 3-41 0 0,0 1-96 0 0,-13-5 128 0 0,1 0-1 0 0,-1 1 0 0 0,0-1 0 0 0,0 0 0 0 0,1 0 0 0 0,-1 1 1 0 0,0-1-1 0 0,0 1 0 0 0,0-1 0 0 0,0 0 0 0 0,1 1 0 0 0,-1-1 0 0 0,0 0 1 0 0,0 1-1 0 0,0-1 0 0 0,0 0 0 0 0,0 1 0 0 0,0-1 0 0 0,0 1 0 0 0,0-1 1 0 0,0 0-1 0 0,-1 1 0 0 0,1-1 0 0 0,0 0 0 0 0,0 1 0 0 0,0-1 1 0 0,-1 0-1 0 0,1 1 0 0 0,0-1 10 0 0,-2 3-7 0 0,0-1 1 0 0,0 1-1 0 0,0-1 1 0 0,-1 1-1 0 0,1-1 0 0 0,-1 0 1 0 0,1 0-1 0 0,-1 0 1 0 0,0 0-1 0 0,-3 1 7 0 0,-35 16 44 0 0,11-7-17 0 0,-24 10 28 0 0,-6 3 28 0 0,55-22-77 0 0,1 0 0 0 0,-1 0 0 0 0,1 0 0 0 0,0 0 0 0 0,-2 3-6 0 0,6-6-1 0 0,0 1-1 0 0,-1-1 1 0 0,1 1 0 0 0,0-1-1 0 0,-1 1 1 0 0,1-1 0 0 0,0 1-1 0 0,0-1 1 0 0,0 1 0 0 0,0-1-1 0 0,-1 0 1 0 0,1 1 0 0 0,0-1-1 0 0,0 1 1 0 0,0-1 0 0 0,0 1-1 0 0,0-1 1 0 0,1 1 0 0 0,-1-1-1 0 0,0 1 1 0 0,0-1 0 0 0,0 1-1 0 0,1-1 1 0 0,-1 1 0 0 0,0-1-1 0 0,0 1 1 0 0,1-1 0 0 0,-1 0-1 0 0,1 1 1 0 0,-1-1 0 0 0,0 1-1 0 0,1-1 1 0 0,-1 0 0 0 0,1 1 1 0 0,21 9-84 0 0,-12-6 72 0 0,-6-2 11 0 0,0 0-1 0 0,1 0 1 0 0,-1-1 0 0 0,1 0-1 0 0,0 1 1 0 0,0-1 0 0 0,-1-1-1 0 0,1 1 1 0 0,0 0 0 0 0,0-1 0 0 0,0 0-1 0 0,0 0 2 0 0,15 0 0 0 0,-1-1 1 0 0,10-1-1 0 0,-8 0 6 0 0,139-7 176 0 0,-125 12-12 0 0,-20-2-2289 0 0,-11 0-8154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3 9040 0 0,'0'0'47'0'0,"-1"0"0"0"0,1-1 0 0 0,0 1 0 0 0,-1 0 0 0 0,1 0 0 0 0,0 0 0 0 0,-1-1 0 0 0,1 1 0 0 0,-1 0 0 0 0,1 0 0 0 0,0 0 0 0 0,-1 0 0 0 0,1 0 0 0 0,-1 0 0 0 0,1 0 0 0 0,-1 0 0 0 0,1 0 0 0 0,0-1 0 0 0,-1 1 0 0 0,1 1 0 0 0,-1-1 0 0 0,1 0 0 0 0,-1 0 0 0 0,1 0 0 0 0,0 0 0 0 0,-1 0 0 0 0,1 0 0 0 0,-1 0 0 0 0,1 0 0 0 0,0 0 0 0 0,-1 1 0 0 0,1-1-47 0 0,-8 1 630 0 0,-4 14 56 0 0,12-14-686 0 0,-12 13 11 0 0,1 0-1 0 0,1 1 1 0 0,1-1-1 0 0,0 4-10 0 0,7-14 3 0 0,-1 1 0 0 0,0 1 0 0 0,1 0 0 0 0,0 0 1 0 0,0 0-1 0 0,1 0 0 0 0,0 0 1 0 0,0 1-4 0 0,1-4-9 0 0,0 2 77 0 0,0-1-1 0 0,0 1 1 0 0,1-1 0 0 0,0 0 0 0 0,0 1-1 0 0,0-1 1 0 0,2 3-68 0 0,2 11 169 0 0,-4-16-151 0 0,-1 1-1 0 0,1-1 0 0 0,0 1 0 0 0,0 0 0 0 0,0-1 1 0 0,0 1-1 0 0,0-1 0 0 0,1 1 0 0 0,0-1 1 0 0,0 0-1 0 0,-1 1 0 0 0,3 0-17 0 0,1 2 55 0 0,0-1 1 0 0,0-1-1 0 0,0 1 1 0 0,1 0-1 0 0,0-1 0 0 0,0 0 1 0 0,0 0-1 0 0,0 0 0 0 0,1 0 1 0 0,0-1-1 0 0,-1 0-55 0 0,42 7 191 0 0,-44-8-143 0 0,0-1 0 0 0,1 1 0 0 0,-1-1 0 0 0,1 0 0 0 0,-1 0 0 0 0,1-1 0 0 0,-1 1 0 0 0,0-1 0 0 0,5 0-48 0 0,-2-1 49 0 0,0 0 108 0 0,1 0 0 0 0,0 0 0 0 0,-1-1-1 0 0,1 0 1 0 0,6-3-157 0 0,1-1 231 0 0,-12 6-162 0 0,0 0 1 0 0,0 0 0 0 0,0-1 0 0 0,0 1 0 0 0,0-1-1 0 0,-1 0 1 0 0,1 1 0 0 0,-1-1 0 0 0,1 0 0 0 0,-1 0-1 0 0,0 0 1 0 0,2-2-70 0 0,-2 0 225 0 0,0 2-129 0 0,0-1-1 0 0,-1 0 0 0 0,1 1 1 0 0,-1-1-1 0 0,0 0 1 0 0,0 0-1 0 0,0-2-95 0 0,-1 4 12 0 0,0 0 0 0 0,0 0-1 0 0,-1 0 1 0 0,1 0 0 0 0,0 0 0 0 0,-1 0-1 0 0,1 0 1 0 0,-1 0 0 0 0,1 0-1 0 0,-1 0 1 0 0,0 0 0 0 0,1 0 0 0 0,-1 0-1 0 0,0 0 1 0 0,0 1 0 0 0,0-1-1 0 0,0 0 1 0 0,0 0 0 0 0,0 1 0 0 0,0-1-1 0 0,0 0 1 0 0,0 1 0 0 0,-2-1-12 0 0,-7-4 66 0 0,6 3-52 0 0,0 0-1 0 0,0 0 0 0 0,0 0 1 0 0,0 0-1 0 0,-1 1 0 0 0,1-1 1 0 0,-4 0-14 0 0,-2-1 49 0 0,9 2-43 0 0,0 1 1 0 0,0-1-1 0 0,0 1 1 0 0,0-1-1 0 0,0 1 1 0 0,0 0-1 0 0,-1-1 1 0 0,1 1-1 0 0,0 0 1 0 0,0 0-1 0 0,0 0 0 0 0,-1 0-6 0 0,-22-2-2123 0 0,23 2-8761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1 241 7736 0 0,'0'0'56'0'0,"0"1"0"0"0,0-1 0 0 0,0 0 0 0 0,1 0 0 0 0,-1 0 0 0 0,0 1-1 0 0,0-1 1 0 0,1 0 0 0 0,-1 0 0 0 0,0 0 0 0 0,0 0 0 0 0,1 1 0 0 0,-1-1 0 0 0,0 0 0 0 0,1 0 0 0 0,-1 0 0 0 0,0 0 0 0 0,1 0 0 0 0,-1 0 0 0 0,1 0 0 0 0,-1 0 0 0 0,0 0 0 0 0,1 0 0 0 0,-1 0 0 0 0,0 0 0 0 0,1 0 0 0 0,-1 0 0 0 0,0 0 0 0 0,1 0 0 0 0,-1 0 0 0 0,1 0-1 0 0,-1 0 1 0 0,0 0 0 0 0,1 0 0 0 0,-1 0-56 0 0,1 0 133 0 0,0 0 0 0 0,0-1 0 0 0,0 1 0 0 0,0 0 0 0 0,-1 0 0 0 0,1 0 0 0 0,0-1 0 0 0,0 1 0 0 0,0 0 0 0 0,0-1-1 0 0,-1 1 1 0 0,1-1 0 0 0,0 1 0 0 0,-1 0 0 0 0,1-1 0 0 0,0 0-133 0 0,0 0 87 0 0,1-1 1 0 0,-1 1-1 0 0,1 0 1 0 0,-1-1-1 0 0,1 1 0 0 0,0 0 1 0 0,1-1-88 0 0,13-10 357 0 0,-12 6-304 0 0,1 1-1 0 0,-1-1 1 0 0,-1 0-1 0 0,1 0 1 0 0,-1 0-1 0 0,-1 0 1 0 0,0 0-1 0 0,1-3-52 0 0,11-38 656 0 0,6-23 342 0 0,-18 59-818 0 0,-3 10-141 0 0,1 1 1 0 0,0-1-1 0 0,0 0 1 0 0,0 0-1 0 0,1 0 1 0 0,-1 0 0 0 0,0 0-1 0 0,0 0 1 0 0,1 0-1 0 0,-1 0 1 0 0,1 0-1 0 0,-1 0 1 0 0,1 0-1 0 0,0 1 1 0 0,-1-1-1 0 0,1 0 1 0 0,0 0 0 0 0,0 1-1 0 0,0-1 1 0 0,-1 0-1 0 0,1 0 1 0 0,0 1-1 0 0,0-1 1 0 0,1 0-40 0 0,1 0 88 0 0,-1 0-48 0 0,-1 0-1 0 0,1 0 1 0 0,0 0-1 0 0,0 0 1 0 0,0 0-1 0 0,0 0 1 0 0,0 1-1 0 0,0-1 1 0 0,2 0-40 0 0,-3 1 2 0 0,0 0-1 0 0,0 0 1 0 0,1 0 0 0 0,-1 1 0 0 0,0-1 0 0 0,0 0-1 0 0,0 0 1 0 0,0 1 0 0 0,0-1 0 0 0,0 0 0 0 0,0 1-1 0 0,0-1 1 0 0,0 1 0 0 0,0-1 0 0 0,0 1 0 0 0,0-1-1 0 0,0 1 1 0 0,0 0 0 0 0,0-1 0 0 0,0 1-2 0 0,23 15 180 0 0,0 0 1 0 0,4-1-181 0 0,21 13 117 0 0,-4 5 237 0 0,-35-26-254 0 0,-8-6-65 0 0,0 1 0 0 0,1 0 1 0 0,-1-1-1 0 0,0 0 0 0 0,1 1 0 0 0,0-1 0 0 0,-1 0-35 0 0,0 0 5 0 0,0 0-1 0 0,0 0 0 0 0,-1 0 0 0 0,1 0 0 0 0,0 0 0 0 0,-1 0 0 0 0,0 0 0 0 0,1 1 0 0 0,-1-1 0 0 0,0 0 0 0 0,0 1 0 0 0,0-1-4 0 0,2 7-2764 0 0,-3-8-7908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0 130 10656 0 0,'0'-1'17'0'0,"1"0"-1"0"0,-1 0 1 0 0,1 0 0 0 0,0 0 0 0 0,-1 0 0 0 0,1 0 0 0 0,0 0 0 0 0,0 0 0 0 0,-1 0-1 0 0,1 0 1 0 0,0 1 0 0 0,0-1 0 0 0,0 0 0 0 0,0 0 0 0 0,1 1 0 0 0,-1-1 0 0 0,0 1-1 0 0,0-1 1 0 0,1 1 0 0 0,-1-1 0 0 0,1 1-17 0 0,36-12 380 0 0,80-24-308 0 0,14-4-432 0 0,-119 37-191 0 0,-1-2-1 0 0,0 1 1 0 0,10-6 551 0 0,-16 8-6760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29 6824 0 0,'0'0'318'0'0,"0"0"-4"0"0,0 0 0 0 0,0 0-8 0 0,0 0-80 0 0,0 0-23 0 0,0 6 197 0 0,12 25-135 0 0,-7-15 202 0 0,0 1 0 0 0,1-1-1 0 0,2 0 1 0 0,0 0 0 0 0,7 9-467 0 0,0 6 1970 0 0,-14-30-1932 0 0,0 0 0 0 0,0 0 0 0 0,-1 0 0 0 0,1 0 0 0 0,-1 0 0 0 0,1 0 0 0 0,-1-1 0 0 0,0 1 0 0 0,1 0 0 0 0,-1 0 0 0 0,0 0 0 0 0,0 0 0 0 0,0 0 0 0 0,0 0 0 0 0,0 0-1 0 0,0 0 1 0 0,0 0 0 0 0,0 0 0 0 0,-1 0 0 0 0,1 0 0 0 0,0 0 0 0 0,-1 0 0 0 0,1 0 0 0 0,-1 0 0 0 0,0 0 0 0 0,1-1 0 0 0,-1 1 0 0 0,0 0-38 0 0,-1 4-1660 0 0,2-5-7537 0 0</inkml:trace>
  <inkml:trace contextRef="#ctx0" brushRef="#br0" timeOffset="1">0 51 9744 0 0,'7'-1'198'0'0,"0"1"0"0"0,0-1 0 0 0,0 0 0 0 0,0-1 0 0 0,0 1 0 0 0,1-1-198 0 0,0 0 235 0 0,0 0 0 0 0,-1 0 0 0 0,1 1 0 0 0,1 0-235 0 0,10 1 111 0 0,-14 0-76 0 0,1 0 0 0 0,-1 0 1 0 0,0-1-1 0 0,0 1 1 0 0,2-1-36 0 0,17-4 97 0 0,-12 2-89 0 0,0 0-1 0 0,0 1 0 0 0,0 1 1 0 0,0-1-1 0 0,5 1-7 0 0,-7 1-8 0 0,0-1 0 0 0,0 0 0 0 0,-1-1-1 0 0,8-1 9 0 0,-9 1-57 0 0,1 0 0 0 0,0 1 0 0 0,-1-1 0 0 0,1 2 0 0 0,0-1-1 0 0,5 1 58 0 0,1 0-887 0 0,0 1 0 0 0,10-2 887 0 0,-19 0-7256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1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1 161 8432 0 0,'0'0'25'0'0,"0"-1"0"0"0,0 1-1 0 0,0 0 1 0 0,0 0 0 0 0,0-1 0 0 0,0 1 0 0 0,0 0 0 0 0,0 0 0 0 0,0-1 0 0 0,0 1 0 0 0,1 0 0 0 0,-1 0-1 0 0,0-1 1 0 0,0 1 0 0 0,0 0 0 0 0,0 0 0 0 0,1 0 0 0 0,-1-1 0 0 0,0 1 0 0 0,0 0 0 0 0,0 0 0 0 0,1 0 0 0 0,-1 0-1 0 0,0-1 1 0 0,0 1 0 0 0,1 0 0 0 0,-1 0 0 0 0,0 0-25 0 0,4-1 32 0 0,0 1 0 0 0,0-1 0 0 0,0 0 0 0 0,0 0 0 0 0,-1-1 0 0 0,1 1 0 0 0,0-1 0 0 0,-1 0 0 0 0,1 0 0 0 0,-1 0 0 0 0,2-2-32 0 0,10-5 23 0 0,17-6-9 0 0,1 2 1 0 0,1 1-1 0 0,13-3-14 0 0,19-6 5 0 0,-53 18-2 0 0,1-1 0 0 0,-1 2-1 0 0,6-1-2 0 0,-8 2 9 0 0,1-1-1 0 0,-1 0 0 0 0,1-1 0 0 0,5-3-8 0 0,-8 3 51 0 0,0 0 0 0 0,0 0 0 0 0,0 1 0 0 0,1 0 0 0 0,-1 0 0 0 0,1 1 0 0 0,-1 0 0 0 0,1 1 0 0 0,0 0 0 0 0,-1 1 0 0 0,1 0 0 0 0,0 0 0 0 0,-1 1 0 0 0,0 0 0 0 0,1 1 0 0 0,8 3-51 0 0,0-2 79 0 0,-17-4-74 0 0,0 0 0 0 0,1 0 0 0 0,-1 0 0 0 0,0 1 0 0 0,0-1 0 0 0,1 0 0 0 0,-1 0 0 0 0,0 1 0 0 0,0-1 0 0 0,0 1 0 0 0,0-1 0 0 0,0 1 0 0 0,1 0 0 0 0,-1-1 0 0 0,0 1 0 0 0,0 0-5 0 0,14 11 11 0 0,-11-8-2 0 0,1-1 0 0 0,-1 1 0 0 0,1 1 0 0 0,-1-1 0 0 0,0 0 0 0 0,1 3-9 0 0,-4-5 4 0 0,0 0 1 0 0,0 0-1 0 0,-1-1 1 0 0,1 1-1 0 0,0 0 1 0 0,-1 0-1 0 0,1 0 1 0 0,-1 0-1 0 0,0 0 1 0 0,0-1-1 0 0,0 1 1 0 0,0 0-1 0 0,0 0 1 0 0,0 0-1 0 0,0 1-4 0 0,-9 33 63 0 0,3-13-57 0 0,-1 7 7 0 0,6-24 3 0 0,-1 0-1 0 0,1 0 0 0 0,0 0 1 0 0,0 1-1 0 0,0-1 1 0 0,1 0-1 0 0,0 0 1 0 0,0 1-1 0 0,1 3-15 0 0,1 12 42 0 0,-2-18-40 0 0,0 0 0 0 0,1 0 0 0 0,-1 0 1 0 0,1 1-1 0 0,0-1 0 0 0,0 0 1 0 0,0 0-1 0 0,0 0 0 0 0,1-1 1 0 0,-1 1-1 0 0,1 0 0 0 0,1 1-2 0 0,14 22 113 0 0,-15-22-92 0 0,0-1-1 0 0,0 1 0 0 0,1-1 0 0 0,-1 0 1 0 0,1 0-1 0 0,0 0 0 0 0,1 0 1 0 0,-1-1-1 0 0,1 1 0 0 0,-1-1 0 0 0,1 0 1 0 0,0 0-1 0 0,0 0 0 0 0,1-1 1 0 0,-1 1-21 0 0,11 3 52 0 0,-1-1 0 0 0,1 0 0 0 0,0-1 0 0 0,0 0 0 0 0,0-1 0 0 0,0-1 0 0 0,0-1 0 0 0,1 0 0 0 0,-1-1 0 0 0,1 0 0 0 0,-1-2 0 0 0,0 0 0 0 0,1 0 0 0 0,-1-1 0 0 0,0-1 0 0 0,9-4-52 0 0,-1 1 27 0 0,1-2 0 0 0,-2 0 1 0 0,1-2-1 0 0,14-9-27 0 0,-27 14 20 0 0,0-1 1 0 0,0 0 0 0 0,-1 0-1 0 0,0-1 1 0 0,-1 0-1 0 0,0-1 1 0 0,0 0-1 0 0,-1 0 1 0 0,0-1-1 0 0,5-9-20 0 0,-10 15 30 0 0,-1 0-1 0 0,1-1 0 0 0,-1 1 1 0 0,0-1-1 0 0,0 1 1 0 0,0-1-1 0 0,0 0 0 0 0,-1 1 1 0 0,0-1-1 0 0,0 0 1 0 0,0 1-1 0 0,-1-1 0 0 0,1 0 1 0 0,-1 1-1 0 0,0-1 1 0 0,-1 0-1 0 0,1 1 0 0 0,-1 0 1 0 0,-2-5-30 0 0,1 1 23 0 0,-2 0 1 0 0,1 0 0 0 0,-1 0 0 0 0,0 0-1 0 0,-1 1 1 0 0,0 0 0 0 0,0 0 0 0 0,0 0-1 0 0,-7-4-23 0 0,-6-2 30 0 0,0 0 0 0 0,-1 1-1 0 0,0 2 1 0 0,-1 0 0 0 0,0 1-1 0 0,-1 1 1 0 0,1 0 0 0 0,-2 2-1 0 0,1 1 1 0 0,0 1 0 0 0,-1 1-1 0 0,0 0 1 0 0,0 2 0 0 0,0 1-1 0 0,0 1 1 0 0,-1 1-30 0 0,13-1 5 0 0,0 0 1 0 0,0 1 0 0 0,0 1-1 0 0,1 0 1 0 0,-1 0-1 0 0,1 1 1 0 0,0 1-1 0 0,0-1 1 0 0,0 1-1 0 0,1 1 1 0 0,-1 0-1 0 0,1 1 1 0 0,0 0-6 0 0,-19 14-1716 0 0,26-20-6969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6 8640 0 0,'1'0'108'0'0,"-1"0"-1"0"0,1 0 1 0 0,0 0 0 0 0,0 0 0 0 0,-1-1-1 0 0,1 1 1 0 0,0 0 0 0 0,0 0 0 0 0,-1 0 0 0 0,1-1-1 0 0,0 1 1 0 0,-1 0 0 0 0,1-1 0 0 0,-1 1 0 0 0,1 0-1 0 0,0-1 1 0 0,-1 1 0 0 0,1-1 0 0 0,-1 1-1 0 0,1-1-107 0 0,-1 1 24 0 0,0 0 0 0 0,0 0 0 0 0,0 0 0 0 0,0 1-1 0 0,0-1 1 0 0,0 0 0 0 0,0 0 0 0 0,0 0-1 0 0,0 0 1 0 0,0 0 0 0 0,0 0 0 0 0,0 0 0 0 0,0 0-1 0 0,0 0 1 0 0,0 0 0 0 0,0 0 0 0 0,0 0-1 0 0,0 0 1 0 0,0 0 0 0 0,0 0 0 0 0,0 0-1 0 0,1 0 1 0 0,-1 0 0 0 0,0 0 0 0 0,0 0 0 0 0,0 0-1 0 0,0 0 1 0 0,0 0 0 0 0,0 0 0 0 0,0 0-1 0 0,0 0 1 0 0,0 0 0 0 0,0 0 0 0 0,0 0-1 0 0,0 0 1 0 0,0 0 0 0 0,0 0 0 0 0,0 0 0 0 0,0 0-1 0 0,0 0 1 0 0,0 0 0 0 0,0 0 0 0 0,0 0-1 0 0,0 0 1 0 0,0-1 0 0 0,0 1-24 0 0,-2 2 123 0 0,-1 0 0 0 0,0 0-1 0 0,0 0 1 0 0,0 0 0 0 0,-1-1 0 0 0,1 1 0 0 0,0-1 0 0 0,-1 0 0 0 0,0 1-123 0 0,-2 0 67 0 0,-35 11 281 0 0,32-10-279 0 0,0-1 1 0 0,0 2 0 0 0,0-1 0 0 0,0 0 0 0 0,1 1 0 0 0,-6 4-70 0 0,2-1 18 0 0,9-5 9 0 0,-1 0-1 0 0,1 0 0 0 0,0 0 0 0 0,0 0 0 0 0,0 0 0 0 0,0 1 0 0 0,0-1 0 0 0,1 1 1 0 0,0 0-1 0 0,0-1 0 0 0,0 1 0 0 0,0 0-26 0 0,-33 61 244 0 0,28-51-200 0 0,2-2-13 0 0,0-1 1 0 0,0 1-1 0 0,2 0 0 0 0,0 1-31 0 0,2-9 5 0 0,1 0 0 0 0,-1 0-1 0 0,1 0 1 0 0,0 0 0 0 0,1 0 0 0 0,-1 0 0 0 0,1 0-1 0 0,-1 0 1 0 0,1 0 0 0 0,1-1 0 0 0,-1 1 0 0 0,0 0-1 0 0,1 0 1 0 0,0 0 0 0 0,0-1 0 0 0,0 1 0 0 0,1 0-5 0 0,-1-1 3 0 0,1 0 1 0 0,-1-1 0 0 0,1 1-1 0 0,0 0 1 0 0,0-1 0 0 0,-1 1 0 0 0,2-1-1 0 0,-1 0 1 0 0,0 0 0 0 0,1 0-4 0 0,34 9 73 0 0,-32-10-49 0 0,1 1 0 0 0,0 0 0 0 0,0-1 0 0 0,0 0-1 0 0,0 0 1 0 0,6-1-24 0 0,4 0 59 0 0,-7 0-21 0 0,-1 0 0 0 0,0 0 0 0 0,0-1 0 0 0,3 0-38 0 0,21-4 118 0 0,-29 6-93 0 0,0-1-1 0 0,0 0 1 0 0,0 0 0 0 0,0 0-1 0 0,0 0 1 0 0,0-1-1 0 0,3 0-24 0 0,0-1 46 0 0,5 1-1909 0 0,-11 2-7850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10344 0 0,'27'-2'1502'0'0,"-5"-1"-548"0"0,55-4 284 0 0,-72 6-1212 0 0,1 1-1 0 0,0-1 1 0 0,-1 0-1 0 0,1-1 1 0 0,0 1 0 0 0,-1-1-1 0 0,0 1 1 0 0,3-2-26 0 0,-2 0-6 0 0,0 1 0 0 0,1 0 1 0 0,-1 0-1 0 0,1 1 1 0 0,-1-1-1 0 0,3 1 6 0 0,6-1-1784 0 0,-12 1-7097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6928 0 0,'3'0'251'0'0,"-1"0"0"0"0,1 1 1 0 0,-1-1-1 0 0,1 1 0 0 0,-1-1 1 0 0,1 1-1 0 0,-1 0 0 0 0,1-1 1 0 0,-1 1-1 0 0,0 0 0 0 0,0 0 1 0 0,0 0-1 0 0,1 0-251 0 0,26 19 1189 0 0,-16-11-1248 0 0,1 5 269 0 0,-6-4 213 0 0,5 3-1185 0 0,-13-13-7234 0 0</inkml:trace>
  <inkml:trace contextRef="#ctx0" brushRef="#br0" timeOffset="1">186 8 6824 0 0,'0'0'15'0'0,"0"1"1"0"0,0-1-1 0 0,0 0 1 0 0,0 1-1 0 0,0-1 1 0 0,0 0-1 0 0,0 1 1 0 0,0-1-1 0 0,0 0 1 0 0,0 0-1 0 0,0 1 1 0 0,1-1-1 0 0,-1 0 1 0 0,0 1-1 0 0,0-1 1 0 0,0 0-1 0 0,0 0 1 0 0,1 1-1 0 0,-1-1 1 0 0,0 0-1 0 0,0 0 1 0 0,1 0-1 0 0,-1 1 1 0 0,0-1-1 0 0,1 0 1 0 0,-1 0-1 0 0,0 0 0 0 0,1 1 1 0 0,-1-1-1 0 0,0 0 1 0 0,1 0-1 0 0,-1 0 1 0 0,0 0-1 0 0,1 0 1 0 0,-1 0-1 0 0,1 0 1 0 0,-1 0-1 0 0,0 0 1 0 0,1 1-1 0 0,-1-1 1 0 0,1 0-1 0 0,-1 0 1 0 0,0-1-1 0 0,1 1 1 0 0,-1 0-1 0 0,1 0 1 0 0,-1 0-16 0 0,1 0 368 0 0,-1 0-26 0 0,0 0-99 0 0,0 0-22 0 0,0 1-145 0 0,0 0 0 0 0,0 0 0 0 0,0-1 0 0 0,0 1 0 0 0,0 0 0 0 0,0 0 0 0 0,0 0-1 0 0,1-1 1 0 0,-1 1 0 0 0,1 0 0 0 0,-1 0-76 0 0,7 5 94 0 0,-5-4-160 0 0,0 0 0 0 0,0 0-1 0 0,0-1 1 0 0,1 1-1 0 0,-1 0 1 0 0,1-1-1 0 0,2 2 67 0 0,-4-3-6566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10 896 0 0,'20'-4'2656'0'0,"-19"4"-2569"0"0,-1 0 1 0 0,1 0-1 0 0,-1 0 1 0 0,0 0-1 0 0,1 0 1 0 0,-1 0-1 0 0,1 0 1 0 0,-1 0-1 0 0,0 0 1 0 0,1 0-1 0 0,-1 0 1 0 0,0 0-1 0 0,1-1 1 0 0,-1 1-1 0 0,1 0 0 0 0,-1 0 1 0 0,0 0-1 0 0,1 0 1 0 0,-1 0-1 0 0,0-1 1 0 0,0 1-1 0 0,1 0 1 0 0,-1 0-1 0 0,0 0 1 0 0,0-1-1 0 0,1 1 1 0 0,-1 0-1 0 0,0 0 1 0 0,0-1-1 0 0,0 1 1 0 0,1 0-1 0 0,-1 0 1 0 0,0-1-1 0 0,0 1-87 0 0,1-1 524 0 0,2 4-81 0 0,2 0-362 0 0,-4-2-55 0 0,-4-1-1 0 0,3 0-17 0 0,0 0 0 0 0,0 0-23 0 0,0 0 3 0 0,-1 13-81 0 0,-4 2 355 0 0,2-9 83 0 0,1 0 1 0 0,0 0 0 0 0,0 0 0 0 0,1 0 0 0 0,0 1-346 0 0,-2 22 1010 0 0,3-29-8532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8032 0 0,'-1'4'1084'0'0,"-3"16"2241"0"0,3-2-3277 0 0,2-10-1639 0 0,-1-8-6195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1 220 5120 0 0,'0'0'174'0'0,"1"0"1"0"0,0 0-1 0 0,0 0 0 0 0,0 0 1 0 0,-1 0-1 0 0,1 0 0 0 0,0 0 1 0 0,0 0-1 0 0,0 0 0 0 0,-1 0 1 0 0,1 0-1 0 0,0 0 0 0 0,0 0 1 0 0,-1-1-1 0 0,1 1 0 0 0,0 0 1 0 0,-1 0-1 0 0,1-1 0 0 0,0 1 1 0 0,-1 0-1 0 0,1-1 1 0 0,0 1-1 0 0,-1-1 0 0 0,1 1 1 0 0,-1 0-1 0 0,1-1 0 0 0,-1 1-174 0 0,6-5 54 0 0,0-1 143 0 0,0 0 0 0 0,0 0 0 0 0,-1 0 0 0 0,0 0 0 0 0,-1 0 0 0 0,1-1 0 0 0,1-6-197 0 0,5-6 301 0 0,-8 15-182 0 0,0 1 0 0 0,0-1 0 0 0,1 0 0 0 0,2-2-119 0 0,10-10 319 0 0,-7 6 8 0 0,1 0 1 0 0,7-5-328 0 0,11-11 630 0 0,-26 24-548 0 0,1 0 0 0 0,-1 0 0 0 0,1 0 0 0 0,0 0 0 0 0,0 0 0 0 0,0 1 0 0 0,3-2-82 0 0,15-10 458 0 0,-19 12-353 0 0,0 0-1 0 0,0 0 1 0 0,0 1 0 0 0,1-1-1 0 0,-1 0 1 0 0,0 1 0 0 0,0-1-1 0 0,1 0 1 0 0,-1 1 0 0 0,1 0-1 0 0,-1-1 1 0 0,0 1 0 0 0,1 0-1 0 0,-1 0 1 0 0,1 0 0 0 0,-1 0-1 0 0,1 1 1 0 0,-1-1-105 0 0,6 0 362 0 0,-7 0-343 0 0,0 1 0 0 0,0 0-1 0 0,0-1 1 0 0,1 1-1 0 0,-1-1 1 0 0,0 1-1 0 0,0 0 1 0 0,0 0 0 0 0,0-1-1 0 0,-1 1 1 0 0,1 0-1 0 0,0 0 1 0 0,0 1-19 0 0,2 0 46 0 0,7 9 29 0 0,-1 0 0 0 0,0 0 0 0 0,4 8-75 0 0,4 7 33 0 0,-12-20-18 0 0,-2 1 1 0 0,1-1-1 0 0,-1 1 1 0 0,0 0 0 0 0,-1 0-1 0 0,1 4-15 0 0,-2-9 26 0 0,0 1 0 0 0,1-1 0 0 0,0 1 0 0 0,0 0 0 0 0,0-1 0 0 0,0 0 0 0 0,0 1 0 0 0,0-1 0 0 0,1 0-1 0 0,1 1-25 0 0,-1 0 28 0 0,0-1-1 0 0,0 1 0 0 0,0 0 0 0 0,0 0 0 0 0,-1 0 0 0 0,0 0 0 0 0,0 0-27 0 0,13 11 18 0 0,-15-13-15 0 0,0 0 0 0 0,1-1 0 0 0,-1 1 0 0 0,0 0 0 0 0,1-1-1 0 0,-1 1 1 0 0,1-1 0 0 0,-1 1 0 0 0,1-1 0 0 0,-1 1 0 0 0,1-1 0 0 0,-1 1 0 0 0,1-1 0 0 0,0 1 0 0 0,0-1 0 0 0,-1 1 0 0 0,1-1 0 0 0,0 0 0 0 0,0 1 0 0 0,-1-1 0 0 0,1 0 0 0 0,0 0 0 0 0,0 1-1 0 0,0-1-2 0 0,3 3 9 0 0,0 1 4 0 0,-2-7-65 0 0,-2 2-2236 0 0,0 1-8985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9536 0 0,'0'-1'95'0'0,"1"0"1"0"0,-1 0-1 0 0,1 1 0 0 0,0-1 1 0 0,-1 0-1 0 0,1 0 1 0 0,0 1-1 0 0,0-1 0 0 0,0 0 1 0 0,0 1-1 0 0,0-1 1 0 0,0 0-1 0 0,0 1 0 0 0,0-1 1 0 0,0 1-1 0 0,0-1 1 0 0,1 1-96 0 0,26-11 2182 0 0,-24 10-2028 0 0,51-18 880 0 0,54-13-1034 0 0,-96 29 85 0 0,0 1 0 0 0,0 0 0 0 0,3 1-85 0 0,24-5 174 0 0,11 0 202 0 0,-37 4-1289 0 0,-1 1 1 0 0,11-4 912 0 0,-19 4-9652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8336 0 0,'0'0'38'0'0,"0"0"1"0"0,0 0-1 0 0,0 1 1 0 0,0-1 0 0 0,0 0-1 0 0,0 0 1 0 0,0 0-1 0 0,0 0 1 0 0,0 0 0 0 0,0 1-1 0 0,0-1 1 0 0,0 0-1 0 0,0 0 1 0 0,0 0-1 0 0,0 0 1 0 0,0 0 0 0 0,0 0-1 0 0,1 1 1 0 0,-1-1-1 0 0,0 0 1 0 0,0 0 0 0 0,0 0-1 0 0,0 0 1 0 0,0 0-1 0 0,0 0 1 0 0,1 0-1 0 0,-1 0 1 0 0,0 0 0 0 0,0 1-1 0 0,0-1 1 0 0,0 0-1 0 0,1 0 1 0 0,-1 0-1 0 0,0 0 1 0 0,0 0 0 0 0,0 0-1 0 0,1 0 1 0 0,-1 0-1 0 0,0 0 1 0 0,0 0 0 0 0,0 0-1 0 0,1 0 1 0 0,-1 0-1 0 0,0 0 1 0 0,0 0-1 0 0,0 0-38 0 0,1 0 15 0 0,-1 0 0 0 0,0 0 0 0 0,0 0 0 0 0,1 0 0 0 0,-1 0 0 0 0,0 0 0 0 0,0 0 0 0 0,1 0-1 0 0,-1 0 1 0 0,0 0 0 0 0,0 0 0 0 0,1 0 0 0 0,-1 0 0 0 0,0 0 0 0 0,0 0 0 0 0,1 0 0 0 0,-1 0 0 0 0,0 0-1 0 0,0 1 1 0 0,0-1 0 0 0,1 0 0 0 0,-1 0 0 0 0,0 0 0 0 0,0 0 0 0 0,0 0 0 0 0,0 0 0 0 0,1 1 0 0 0,-1-1-1 0 0,0 0 1 0 0,0 0 0 0 0,0 0 0 0 0,0 0 0 0 0,0 1 0 0 0,0-1 0 0 0,0 0 0 0 0,0 0 0 0 0,0 0 0 0 0,0 1-1 0 0,1-1 1 0 0,-1 0 0 0 0,0 0 0 0 0,-1 0 0 0 0,1 1 0 0 0,0-1 0 0 0,0 0 0 0 0,0 0-15 0 0,0 0 9 0 0,0 1 1 0 0,0-1-1 0 0,0 0 1 0 0,0 0-1 0 0,0 1 1 0 0,0-1-1 0 0,0 0 1 0 0,0 0-1 0 0,1 0 1 0 0,-1 1-1 0 0,0-1 1 0 0,0 0-1 0 0,0 0 1 0 0,0 0 0 0 0,0 0-1 0 0,0 1 1 0 0,1-1-1 0 0,-1 0 1 0 0,0 0-1 0 0,0 0 1 0 0,0 0-1 0 0,1 1 1 0 0,-1-1-1 0 0,0 0 1 0 0,0 0-1 0 0,1 0 1 0 0,-1 0-1 0 0,0 0 1 0 0,0 0-1 0 0,1 0 1 0 0,-1 0-1 0 0,0 0 1 0 0,0 1-1 0 0,1-1 1 0 0,-1 0-1 0 0,0 0 1 0 0,1 0 0 0 0,-1 0-1 0 0,0 0 1 0 0,0 0-1 0 0,1 0 1 0 0,-1 0-1 0 0,0-1 1 0 0,0 1-1 0 0,1 0 1 0 0,-1 0-1 0 0,0 0 1 0 0,1 0-1 0 0,-1 0 1 0 0,0 0-1 0 0,0 0 1 0 0,0 0-1 0 0,1 0 1 0 0,-1-1-1 0 0,0 1 1 0 0,0 0-1 0 0,1 0 1 0 0,-1 0-10 0 0,0 0 42 0 0,1-1 0 0 0,0 1 1 0 0,-1 0-1 0 0,1-1 0 0 0,0 1 0 0 0,-1 0 0 0 0,1-1 1 0 0,-1 1-1 0 0,1-1 0 0 0,-1 1 0 0 0,1 0 0 0 0,-1-1 1 0 0,0 1-1 0 0,1-1 0 0 0,-1 1 0 0 0,0-1 0 0 0,1 1 1 0 0,-1-1-1 0 0,0 0 0 0 0,0 1 0 0 0,0-1 1 0 0,0 1-1 0 0,1-1 0 0 0,-1 1-42 0 0,-1-5 108 0 0,1 1 1 0 0,-1 0-1 0 0,1 0 0 0 0,1-1 0 0 0,0 0-108 0 0,-1-21 347 0 0,-7-22 549 0 0,7 47-872 0 0,0 0 0 0 0,0 1 1 0 0,0-1-1 0 0,0 0 0 0 0,0 0 0 0 0,0 0 1 0 0,1 1-1 0 0,-1-1 0 0 0,0 0 0 0 0,1 1 1 0 0,-1-1-1 0 0,1 0 0 0 0,-1 0 0 0 0,1 1 1 0 0,0-1-25 0 0,-1 0 34 0 0,1 0 0 0 0,0 0 0 0 0,-1 0-1 0 0,1 0 1 0 0,-1 0 0 0 0,1 1 0 0 0,-1-1 0 0 0,1 0 0 0 0,-1-1 0 0 0,0 1 0 0 0,0 0-34 0 0,1 0 13 0 0,-1 1-1 0 0,0 0 0 0 0,0-1 1 0 0,1 1-1 0 0,-1 0 0 0 0,1 0 1 0 0,-1-1-1 0 0,0 1 0 0 0,1 0 1 0 0,-1 0-1 0 0,1-1 0 0 0,-1 1 1 0 0,1 0-1 0 0,-1 0 0 0 0,1 0 1 0 0,-1 0-1 0 0,1-1 1 0 0,-1 1-1 0 0,1 0 0 0 0,-1 0 1 0 0,1 0-1 0 0,-1 0 0 0 0,1 0 1 0 0,0 0-1 0 0,-1 0 0 0 0,1 0 1 0 0,-1 0-1 0 0,1 0 0 0 0,-1 0 1 0 0,1 1-1 0 0,-1-1 0 0 0,1 0-12 0 0,1 0 14 0 0,0 0 0 0 0,0 0 0 0 0,0 1-1 0 0,1-1 1 0 0,-1 1 0 0 0,0-1-1 0 0,0 1 1 0 0,0-1 0 0 0,0 1-14 0 0,17 11 89 0 0,-2-1 1 0 0,3 3-90 0 0,30 21 98 0 0,-2-12-38 0 0,-26-14-38 0 0,26 8 75 0 0,-46-16-72 0 0,1 0 1 0 0,0 1 0 0 0,0-1-1 0 0,0 0 1 0 0,0 0-1 0 0,0-1 1 0 0,0 1 0 0 0,0 0-1 0 0,0-1 1 0 0,0 1-1 0 0,0-1 1 0 0,1 0 0 0 0,-1 0-1 0 0,0 0 1 0 0,0 0-1 0 0,1 0 1 0 0,-1 0 0 0 0,0-1-1 0 0,0 1 1 0 0,1-1-26 0 0,4 1 263 0 0,-7 0-258 0 0,-1 0 0 0 0,0 0 0 0 0,1 0 0 0 0,-1 0 0 0 0,1 0 0 0 0,-1 0 0 0 0,0 0 0 0 0,1 0-1 0 0,-1 0 1 0 0,1 0 0 0 0,-1 0 0 0 0,0 0 0 0 0,1 0 0 0 0,-1 0 0 0 0,1 0 0 0 0,-1-1 0 0 0,0 1 0 0 0,1 0 0 0 0,-1 0 0 0 0,0 0-1 0 0,1 0 1 0 0,-1 0 0 0 0,0-1 0 0 0,1 1-5 0 0,-1 0 33 0 0,0-2 11 0 0,0 0 0 0 0,0 0 0 0 0,0 0 0 0 0,0 1 0 0 0,-1-1 0 0 0,1 0 0 0 0,-1 1 0 0 0,0-1-44 0 0,-2-4 132 0 0,1 1-1 0 0,0 0 0 0 0,0 0 0 0 0,0-1 0 0 0,1 1 0 0 0,0-1 0 0 0,0 1 0 0 0,1-1 0 0 0,0 1 0 0 0,0-3-131 0 0,0 8 14 0 0,0-1 0 0 0,0 0 0 0 0,1 0 0 0 0,-1 1 0 0 0,0-1 0 0 0,1 0 0 0 0,-1 1 0 0 0,1-1 0 0 0,-1 0 0 0 0,1 1 0 0 0,-1-1 0 0 0,1 0 0 0 0,-1 1-1 0 0,1-1 1 0 0,0 1 0 0 0,-1-1 0 0 0,1 1 0 0 0,0-1 0 0 0,0 1 0 0 0,0-1 0 0 0,0 1-14 0 0,21-9-175 0 0,-9 5-2104 0 0,-12 3-9358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1 186 8744 0 0,'-1'2'38'0'0,"1"0"0"0"0,0-1 0 0 0,0 1 0 0 0,1-1 0 0 0,-1 1 0 0 0,0 0 0 0 0,1-1 0 0 0,-1 1 0 0 0,1-1 0 0 0,0 1 0 0 0,0-1 0 0 0,0 1 0 0 0,0-1 0 0 0,0 1-38 0 0,4 4 34 0 0,-4-5-24 0 0,-1 0 1 0 0,1 0 0 0 0,0 1 0 0 0,0-1 0 0 0,1 0 0 0 0,-1 0-1 0 0,0 0 1 0 0,0 0 0 0 0,1 0 0 0 0,-1 0 0 0 0,1-1 0 0 0,-1 1-1 0 0,1 0-10 0 0,8 4 105 0 0,10 6-172 0 0,-19-11 104 0 0,-1 0-1 0 0,1 0 1 0 0,0 1-1 0 0,-1-1 1 0 0,1 0 0 0 0,0 0-1 0 0,0 0 1 0 0,-1 0-1 0 0,1 0 1 0 0,0 0 0 0 0,-1 1-1 0 0,1-2 1 0 0,0 1-1 0 0,0 0 1 0 0,-1 0 0 0 0,1 0-1 0 0,0 0 1 0 0,-1 0 0 0 0,1 0-1 0 0,0 0 1 0 0,-1-1-1 0 0,1 1 1 0 0,0 0 0 0 0,-1 0-1 0 0,1-1 1 0 0,-1 1-1 0 0,1 0 1 0 0,0-1-37 0 0,0 0 110 0 0,-1 0 0 0 0,0 0 1 0 0,1 0-1 0 0,-1 0 0 0 0,0-1 0 0 0,0 1 0 0 0,0 0 1 0 0,0 0-1 0 0,0 0 0 0 0,0 0 0 0 0,0 0 0 0 0,-1-1 1 0 0,1 1-1 0 0,-1 0 0 0 0,1 0 0 0 0,-1 0 0 0 0,1 0 0 0 0,-2-1-110 0 0,0-5 222 0 0,-2-11 76 0 0,-5-24 740 0 0,-3-3-1038 0 0,10 41 94 0 0,1-1 1 0 0,1 0-1 0 0,-1 0 0 0 0,1 0 0 0 0,1 0 1 0 0,-1 0-1 0 0,1 0 0 0 0,0 0 0 0 0,1 0 0 0 0,-1 0 1 0 0,1 0-1 0 0,2-2-94 0 0,-1 4 77 0 0,0 1 0 0 0,0-1 0 0 0,0 1 0 0 0,1-1 0 0 0,-1 1 0 0 0,3-1-77 0 0,8-7 211 0 0,-11 9-171 0 0,0-1 1 0 0,0 1-1 0 0,0 0 0 0 0,0-1 1 0 0,0 1-1 0 0,0 0 0 0 0,0 0 1 0 0,1 1-1 0 0,-1-1 0 0 0,0 0 1 0 0,3 1-41 0 0,38-4 32 0 0,89 10-40 0 0,-129-6 8 0 0,-1 0-1 0 0,1 1 0 0 0,0 0 1 0 0,-1 0-1 0 0,1-1 1 0 0,-1 1-1 0 0,1 1 0 0 0,-1-1 1 0 0,0 0-1 0 0,1 1 1 0 0,1 0 0 0 0,19 8-4 0 0,-20-8-2 0 0,0-1 1 0 0,0 1 0 0 0,0 0-1 0 0,-1 0 1 0 0,1 0 0 0 0,0 0-1 0 0,-1 0 6 0 0,20 11-40 0 0,-21-13 26 0 0,0 1-1 0 0,0 0 0 0 0,0 0 0 0 0,0 0 1 0 0,0 0-1 0 0,-1 0 0 0 0,1 0 1 0 0,0 1-1 0 0,-1-1 0 0 0,0 0 1 0 0,1 1-1 0 0,-1-1 0 0 0,0 1 1 0 0,0-1-1 0 0,0 0 0 0 0,0 1 1 0 0,0 0-1 0 0,0-1 0 0 0,-1 1 1 0 0,1-1-1 0 0,-1 1 0 0 0,1 0 1 0 0,-1-1-1 0 0,0 1 0 0 0,0 0 1 0 0,0-1-1 0 0,0 1 0 0 0,-1 1 15 0 0,1-1-9 0 0,-1-1-1 0 0,1 0 1 0 0,-1 1-1 0 0,0-1 1 0 0,0 0-1 0 0,0 1 1 0 0,0-1-1 0 0,0 0 1 0 0,0 0-1 0 0,0 0 1 0 0,0 0-1 0 0,-1 0 1 0 0,1 0-1 0 0,0 0 1 0 0,-1 0-1 0 0,1 0 1 0 0,-1 0-1 0 0,0 0 1 0 0,1-1-1 0 0,-1 1 1 0 0,0 0-1 0 0,-1-1 10 0 0,-23 8-50 0 0,7-2 8 0 0,-1-1-1 0 0,0 0 1 0 0,-10 0 42 0 0,-96 7-79 0 0,118-11 75 0 0,-35-2 149 0 0,16 0-2251 0 0,26 1-7467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24 6728 0 0,'-1'-1'162'0'0,"0"-1"0"0"0,-1 1 0 0 0,1 0 0 0 0,0 0 1 0 0,-1 0-1 0 0,1 0 0 0 0,-1 0 0 0 0,0 0 0 0 0,1 1 0 0 0,-1-1 1 0 0,0 0-1 0 0,0 1 0 0 0,-1-1-162 0 0,-16-8 1980 0 0,13 9-903 0 0,5 0-1064 0 0,1 0 0 0 0,0 1 0 0 0,0-1 0 0 0,0 0 0 0 0,0 0 0 0 0,0 0 0 0 0,-1 0 0 0 0,1 0-1 0 0,0 0 1 0 0,0 0 0 0 0,0 0 0 0 0,0 0 0 0 0,0 0 0 0 0,-1 0 0 0 0,1 0 0 0 0,0 0 0 0 0,0 0-1 0 0,0 0 1 0 0,0 0 0 0 0,-1 0 0 0 0,1 0 0 0 0,0 0 0 0 0,0 0 0 0 0,0 0 0 0 0,0 0 0 0 0,-1 0-1 0 0,1 0 1 0 0,0 0 0 0 0,0 0 0 0 0,0 0 0 0 0,0 0 0 0 0,0 0 0 0 0,0-1 0 0 0,-1 1 0 0 0,1 0-1 0 0,0 0 1 0 0,0 0 0 0 0,0 0 0 0 0,0 0 0 0 0,0 0-13 0 0,-1 0 1 0 0,0-1 0 0 0,0 1 0 0 0,0 0 1 0 0,0 0-1 0 0,0 0 0 0 0,0 0 0 0 0,0 0 0 0 0,0 0 1 0 0,0 0-1 0 0,0 0 0 0 0,0 0 0 0 0,0 0 0 0 0,0 0 0 0 0,0 0 1 0 0,0 0-1 0 0,0 1 0 0 0,1-1 0 0 0,-1 0 0 0 0,0 0 0 0 0,0 1 1 0 0,0-1-2 0 0,-25 8-2 0 0,13-3-1 0 0,1 0 0 0 0,0 0 1 0 0,0 1-1 0 0,0 0 1 0 0,1 1-1 0 0,0 0 0 0 0,1 1 1 0 0,-1 0 2 0 0,5-3 5 0 0,1 0-1 0 0,-1 0 1 0 0,1 0 0 0 0,1 1 0 0 0,-1 0 0 0 0,1 0-1 0 0,1 0 1 0 0,-1 0 0 0 0,1 0 0 0 0,1 1-1 0 0,0-1 1 0 0,0 1 0 0 0,0 3-5 0 0,0 3 38 0 0,1-6 10 0 0,0 0 1 0 0,0 0-1 0 0,1 0 0 0 0,0 1 1 0 0,1-1-1 0 0,0 0-48 0 0,0-5 25 0 0,0 0-1 0 0,0 1 0 0 0,0-1 0 0 0,0 0 0 0 0,0 0 1 0 0,0 0-1 0 0,1 0 0 0 0,0 0 0 0 0,-1 0 1 0 0,1-1-1 0 0,0 1 0 0 0,0 0 0 0 0,0 0 1 0 0,0-1-1 0 0,1 1 0 0 0,-1-1 0 0 0,1 0 1 0 0,-1 1-1 0 0,1-1 0 0 0,-1 0 0 0 0,4 0-24 0 0,2 2 35 0 0,0-1-1 0 0,1 0 1 0 0,-1-1-1 0 0,1 1 1 0 0,0-2-1 0 0,-1 1 1 0 0,1 0-1 0 0,0-1 1 0 0,0 0-1 0 0,1-1-34 0 0,10 1 75 0 0,-6 0 29 0 0,-1-1-1 0 0,1 0 1 0 0,0-1 0 0 0,11-2-104 0 0,-19 3-163 0 0,1 0 1 0 0,-1-1 0 0 0,0 0 0 0 0,0 0 0 0 0,0 0 0 0 0,0 0 0 0 0,-1-1 0 0 0,1 1 0 0 0,-1-1 0 0 0,4-3 162 0 0,-8 5-8948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2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5120 0 0,'1'14'584'0'0,"1"0"0"0"0,0 0 0 0 0,1 0 0 0 0,0 0 0 0 0,3 6-584 0 0,8 36 1510 0 0,7 46-1393 0 0,-9-53 38 0 0,3 49-155 0 0,-8-66 97 0 0,-6-27-50 0 0,1 0-1 0 0,-1 0 1 0 0,0 0-1 0 0,-1 0 0 0 0,1 0 1 0 0,-1 0-1 0 0,0 0 1 0 0,0 0-1 0 0,-1 4-46 0 0,0-5 48 0 0,1-1 0 0 0,0 1 0 0 0,0-1-1 0 0,0 1 1 0 0,1-1 0 0 0,-1 1 0 0 0,1-1 0 0 0,0 1 0 0 0,1 2-48 0 0,-1-3 46 0 0,0 0-1 0 0,-1 0 1 0 0,1 0 0 0 0,-1 0-1 0 0,1 0 1 0 0,-1 1 0 0 0,0-1 0 0 0,0 0-1 0 0,0 0 1 0 0,-1 2-46 0 0,-1 17 621 0 0,0-1 1 0 0,2 0-1 0 0,0 9-621 0 0,0-30 256 0 0,1-29-236 0 0,-2-1-1 0 0,-1 1 1 0 0,-2 0 0 0 0,-1 0 0 0 0,-1 0 0 0 0,-8-23-20 0 0,-27-66-82 0 0,38 106-109 0 0,1 1 0 0 0,0-1-1 0 0,1 0 1 0 0,0 1 0 0 0,0-1 0 0 0,1 0-1 0 0,1 0 1 0 0,0 0 0 0 0,1-1 191 0 0,2-41-1032 0 0,-4 51 987 0 0,1 0 0 0 0,0 0 0 0 0,0 0 0 0 0,0 0 0 0 0,0 0 0 0 0,1 0 0 0 0,-1 0 0 0 0,1 1 0 0 0,0-1 0 0 0,0 1 0 0 0,0-1 0 0 0,0 1 0 0 0,0-1 0 0 0,0 1 0 0 0,0 0 0 0 0,1 0 0 0 0,-1 0 0 0 0,1 1 0 0 0,0-1 0 0 0,0 0 0 0 0,2 0 45 0 0,11-7-137 0 0,0 1-1 0 0,1 1 1 0 0,2 0 137 0 0,-10 4-26 0 0,0 1 1 0 0,-1 0-1 0 0,1 1 0 0 0,0 0 1 0 0,0 0-1 0 0,0 1 1 0 0,5 0 25 0 0,23-1-67 0 0,-26 1 57 0 0,-1 0 0 0 0,1 1-1 0 0,0 0 1 0 0,-1 1 0 0 0,1 0-1 0 0,-1 0 1 0 0,0 1-1 0 0,0 1 1 0 0,0 0 0 0 0,0 0-1 0 0,0 1 1 0 0,-1 0 0 0 0,0 0-1 0 0,0 1 1 0 0,0 1-1 0 0,-1-1 1 0 0,0 1 0 0 0,1 1 10 0 0,-7-5 0 0 0,0-1 0 0 0,0 1 0 0 0,0 0 0 0 0,0 0-1 0 0,0 0 1 0 0,-1 0 0 0 0,1 0 0 0 0,-1 0 0 0 0,0 0 0 0 0,0 0 0 0 0,0 1 0 0 0,0-1 0 0 0,-1 0 0 0 0,1 0 0 0 0,-1 1 0 0 0,0-1 0 0 0,0 1 0 0 0,0-1 0 0 0,0 0 0 0 0,-1 1 0 0 0,1-1 0 0 0,-1 0 0 0 0,0 1 0 0 0,0-1-1 0 0,0 0 1 0 0,0 0 0 0 0,-1 2 0 0 0,-2 0 23 0 0,0 1-1 0 0,0 0 0 0 0,-1-1 0 0 0,0 0 0 0 0,0 0 1 0 0,0 0-1 0 0,-1-1 0 0 0,1 0 0 0 0,-4 2-22 0 0,-8 4 51 0 0,0-1-1 0 0,-13 4-50 0 0,-8 5 73 0 0,23-12-21 0 0,0 0 1 0 0,0-1 0 0 0,0-1 0 0 0,-1-1-1 0 0,0 1-52 0 0,-49 12 97 0 0,62-16-111 0 0,1 1 1 0 0,-1-1 0 0 0,0 0 0 0 0,0 0-1 0 0,1 0 1 0 0,-1 0 0 0 0,0-1 0 0 0,1 1-1 0 0,-1-1 1 0 0,0 1 0 0 0,1-1-1 0 0,-1 0 1 0 0,1 0 0 0 0,-1 0 0 0 0,1-1-1 0 0,-1 1 1 0 0,1-1 0 0 0,0 1 0 0 0,0-1-1 0 0,0 0 1 0 0,0 1 0 0 0,0-1 13 0 0,-5-18-1352 0 0,7 18-4320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0,'17'0'214'0'0,"-6"-1"469"0"0,0 1 1 0 0,0 1-1 0 0,0 0 0 0 0,1 0-683 0 0,-8 0 173 0 0,0-1 0 0 0,0 1 0 0 0,0 0 0 0 0,0 1-1 0 0,-1-1 1 0 0,1 0 0 0 0,0 1 0 0 0,-1-1 0 0 0,0 1-1 0 0,1 0 1 0 0,-1 0 0 0 0,2 2-173 0 0,0-1 17 0 0,-1 1-1 0 0,0 0 1 0 0,0 0 0 0 0,-1 0 0 0 0,0 0-1 0 0,0 1 1 0 0,0-1 0 0 0,0 1-17 0 0,-1-1 19 0 0,-1-3-11 0 0,-1 1-1 0 0,1 0 0 0 0,-1-1 1 0 0,1 1-1 0 0,-1-1 1 0 0,0 1-1 0 0,0-1 0 0 0,0 1 1 0 0,0 1-8 0 0,0 9 24 0 0,0-11-17 0 0,0 0-1 0 0,0 0 1 0 0,0 1 0 0 0,0-1 0 0 0,0 0 0 0 0,0 0-1 0 0,-1 1 1 0 0,1-1 0 0 0,-1 0 0 0 0,1 0-1 0 0,-1 0 1 0 0,0 0 0 0 0,1 0 0 0 0,-1 1-1 0 0,0-1 1 0 0,-1 0-7 0 0,1 0 16 0 0,0 0-1 0 0,1 0 1 0 0,-1 0 0 0 0,0 1-1 0 0,0-1 1 0 0,1 0-1 0 0,-1 0 1 0 0,1 0 0 0 0,0 0-1 0 0,-1 1 1 0 0,1-1-16 0 0,0 0 13 0 0,0-1-1 0 0,0 0-1825 0 0,0 0-7336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0 269 7024 0 0,'1'0'54'0'0,"1"0"1"0"0,-1-1-1 0 0,0 1 0 0 0,1 0 1 0 0,-1-1-1 0 0,0 1 1 0 0,0-1-1 0 0,1 1 0 0 0,-1-1 1 0 0,0 1-1 0 0,0-1 1 0 0,0 1-1 0 0,0-1 0 0 0,0 0 1 0 0,0 0-1 0 0,0 1 1 0 0,0-1-1 0 0,0-1-54 0 0,9-5 401 0 0,3-2 40 0 0,-1-1 0 0 0,0-1 1 0 0,-1 1-1 0 0,0-1 0 0 0,0-2-441 0 0,7-7 628 0 0,42-52 730 0 0,-45 55-992 0 0,-10 11-155 0 0,1 0 0 0 0,-1 0 1 0 0,2 0-1 0 0,-1 0 0 0 0,4-1-211 0 0,8-7 555 0 0,7-4 428 0 0,-23 17-916 0 0,0 0-1 0 0,0 0 1 0 0,0 0-1 0 0,0 0 1 0 0,0 1-1 0 0,0-1 1 0 0,0 1-1 0 0,0-1 1 0 0,0 1-1 0 0,1-1 1 0 0,-1 1-1 0 0,0 0 1 0 0,0 0-1 0 0,1 0-66 0 0,-2 0 152 0 0,8 12-25 0 0,-6 1-220 0 0,0 0 0 0 0,6 12 93 0 0,6 19-164 0 0,-14-41 154 0 0,1 1 0 0 0,-1-1 0 0 0,1 1 0 0 0,0-1 0 0 0,0 0 0 0 0,1 0 0 0 0,-1 0 0 0 0,1 0 10 0 0,7 10 33 0 0,-7-10 9 0 0,0 0 0 0 0,0-1 0 0 0,0 1 1 0 0,0-1-1 0 0,4 3-42 0 0,8 6 195 0 0,3 1-146 0 0,-15-10-45 0 0,0-1 1 0 0,0 1-1 0 0,0 0 0 0 0,-1 0 0 0 0,1 0 0 0 0,-1 0 1 0 0,0 0-1 0 0,0 0 0 0 0,1 1-4 0 0,7 5 143 0 0,-9-7-306 0 0,0-1-1 0 0,0 1 1 0 0,-1-1 0 0 0,1 1 0 0 0,0 0 0 0 0,0-1-1 0 0,-1 1 1 0 0,1 0 0 0 0,0-1 0 0 0,-1 1 0 0 0,1 0-1 0 0,-1-1 1 0 0,1 1 0 0 0,-1 0 0 0 0,0 0 163 0 0,0-1-10405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9240 0 0,'0'0'30'0'0,"0"0"0"0"0,0 1 1 0 0,0-1-1 0 0,1 0 0 0 0,-1 0 1 0 0,0 1-1 0 0,0-1 0 0 0,1 0 1 0 0,-1 0-1 0 0,0 0 1 0 0,1 1-1 0 0,-1-1 0 0 0,0 0 1 0 0,1 0-1 0 0,-1 0 0 0 0,0 0 1 0 0,1 0-1 0 0,-1 1 0 0 0,0-1 1 0 0,1 0-1 0 0,-1 0 0 0 0,1 0 1 0 0,-1 0-1 0 0,0 0 0 0 0,1 0 1 0 0,-1 0-1 0 0,1 0 0 0 0,-1 0 1 0 0,0 0-1 0 0,1 0 0 0 0,-1 0-30 0 0,19-1 1543 0 0,-13 0-1181 0 0,44-3 320 0 0,0-2 0 0 0,-1-1 1 0 0,40-11-683 0 0,22-3 4 0 0,-78 15-1863 0 0,30-8 1859 0 0,-37 6-8781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45 8136 0 0,'0'1'136'0'0,"0"0"1"0"0,0 0-1 0 0,0-1 1 0 0,-1 1-1 0 0,1 0 1 0 0,0 0-1 0 0,1-1 1 0 0,-1 1 0 0 0,0 0-1 0 0,0 0 1 0 0,0-1-1 0 0,1 1 1 0 0,-1 0-1 0 0,0-1 1 0 0,1 1-1 0 0,-1 0 1 0 0,1-1-1 0 0,-1 1 1 0 0,1 0-1 0 0,-1-1 1 0 0,1 1-1 0 0,0-1 1 0 0,-1 1-1 0 0,1-1 1 0 0,0 1 0 0 0,0-1-1 0 0,-1 1 1 0 0,1-1-1 0 0,0 1 1 0 0,0-1-137 0 0,2 3 121 0 0,0-1 0 0 0,0 1 1 0 0,0 0-1 0 0,-1 0 0 0 0,1 0 1 0 0,-1 0-1 0 0,1 3-121 0 0,0-1 69 0 0,13 23 130 0 0,-14-23-158 0 0,1 1 1 0 0,0 0-1 0 0,1-1 0 0 0,0 1 1 0 0,0-1-1 0 0,0 0 0 0 0,1 0 1 0 0,2 2-42 0 0,-5-6 9 0 0,-1 0 0 0 0,0 1 0 0 0,0-1 1 0 0,1 0-1 0 0,-1 1 0 0 0,0-1 0 0 0,0 1 1 0 0,-1-1-1 0 0,1 1 0 0 0,0-1 0 0 0,-1 1 0 0 0,1-1 1 0 0,-1 2-10 0 0,1-1 7 0 0,-1 0-1 0 0,1 0 1 0 0,0 0 0 0 0,0 0 0 0 0,0 0 0 0 0,0 0 0 0 0,1 1-7 0 0,4 3 37 0 0,-5-6-27 0 0,-1 0 1 0 0,1 1-1 0 0,-1-1 1 0 0,1 0 0 0 0,-1 1-1 0 0,1-1 1 0 0,-1 1 0 0 0,0-1-1 0 0,1 1 1 0 0,-1-1-1 0 0,0 1 1 0 0,1-1 0 0 0,-1 1-1 0 0,0-1 1 0 0,0 1 0 0 0,0-1-1 0 0,0 1 1 0 0,0-1-1 0 0,0 1 1 0 0,0-1 0 0 0,0 1-1 0 0,0 0 1 0 0,0 0-11 0 0,0-1-1763 0 0,0 0-7075 0 0</inkml:trace>
  <inkml:trace contextRef="#ctx0" brushRef="#br0" timeOffset="1">0 90 8536 0 0,'0'0'30'0'0,"0"-1"1"0"0,1 1-1 0 0,-1 0 1 0 0,0-1-1 0 0,0 1 1 0 0,1-1-1 0 0,-1 1 1 0 0,0 0-1 0 0,1-1 1 0 0,-1 1-1 0 0,0-1 1 0 0,1 1-1 0 0,-1 0 0 0 0,1-1 1 0 0,-1 1-1 0 0,1 0 1 0 0,-1 0-1 0 0,1-1 1 0 0,-1 1-1 0 0,1 0 1 0 0,-1 0-1 0 0,1 0 1 0 0,0-1-1 0 0,-1 1 1 0 0,1 0-31 0 0,20-4 1285 0 0,-13 2-924 0 0,166-28 1763 0 0,-48 10-1703 0 0,-97 16-261 0 0,20-2-160 0 0,-22 4-1796 0 0,23-5 1796 0 0,-24 0-8469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 6128 0 0,'-1'0'78'0'0,"1"0"1"0"0,0-1 0 0 0,-1 1-1 0 0,1 0 1 0 0,-1 0-1 0 0,1 0 1 0 0,0-1 0 0 0,-1 1-1 0 0,1 0 1 0 0,-1 0 0 0 0,1 0-1 0 0,-1 0 1 0 0,1 0-1 0 0,-1 0 1 0 0,1 0 0 0 0,-1 0-1 0 0,1 0 1 0 0,-1 0-1 0 0,1 0 1 0 0,-1 0 0 0 0,1 0-1 0 0,-1 0-78 0 0,-19 0 2678 0 0,13 0-2164 0 0,-4 0-448 0 0,1 1 0 0 0,0 1 0 0 0,-1-1-1 0 0,1 1 1 0 0,0 0 0 0 0,-5 3-66 0 0,-20 3 106 0 0,30-7-82 0 0,1 0 0 0 0,-1 1-1 0 0,1-1 1 0 0,-1 1 0 0 0,1 0-1 0 0,0 0 1 0 0,-3 2-24 0 0,-13 6 266 0 0,17-8-218 0 0,0 0-1 0 0,-1 1 1 0 0,1-1-1 0 0,0 1 0 0 0,1-1 1 0 0,-1 1-1 0 0,1 0 1 0 0,-1-1-1 0 0,1 1 0 0 0,0 0 1 0 0,1 0-1 0 0,-1 0 1 0 0,1 1-1 0 0,0-1 1 0 0,0 0-1 0 0,0 1-47 0 0,-1 2 46 0 0,0 1 69 0 0,1 1 0 0 0,0-1 0 0 0,1 5-115 0 0,0-9 33 0 0,0-1 1 0 0,0 1-1 0 0,1 0 1 0 0,0-1-1 0 0,0 1 1 0 0,0-1-1 0 0,0 1 1 0 0,0-1 0 0 0,1 1-1 0 0,0-1 1 0 0,-1 1-1 0 0,2 0-33 0 0,0 0 24 0 0,0 1 0 0 0,0-1-1 0 0,0 0 1 0 0,1 1 0 0 0,0-1-1 0 0,0 0 1 0 0,0-1 0 0 0,0 1-1 0 0,1 0 1 0 0,-1-1 0 0 0,1 0-1 0 0,0 0 1 0 0,0 0 0 0 0,0 0-1 0 0,0 0 1 0 0,1-1-24 0 0,17 5 98 0 0,0-2 0 0 0,1 1 0 0 0,-1-2 0 0 0,2-1-98 0 0,-13-1 57 0 0,1-1-1 0 0,0 0 1 0 0,8-2-57 0 0,19 0 118 0 0,-37 2-261 0 0,0 0 0 0 0,0 0 0 0 0,0-1 0 0 0,0 1 0 0 0,-1 0 0 0 0,1-1 0 0 0,0 0 0 0 0,0 1 0 0 0,-1-1 0 0 0,1 0 0 0 0,-1 0 0 0 0,1-1 143 0 0,-2 2-9197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 9744 0 0,'9'0'325'0'0,"0"-1"0"0"0,1 0 1 0 0,-1-1-1 0 0,0 0 1 0 0,0 0-1 0 0,7-2-325 0 0,25-5 1056 0 0,2 1-542 0 0,-17 3-266 0 0,0 1 0 0 0,0 1 0 0 0,25-1-248 0 0,64-3 188 0 0,-105 6-186 0 0,21-2-1778 0 0,-18 0-7104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8744 0 0,'2'2'305'0'0,"0"0"0"0"0,1 0 0 0 0,-2 0 0 0 0,1 1 0 0 0,0-1 0 0 0,0 0 0 0 0,-1 1 0 0 0,0-1 0 0 0,1 2-305 0 0,-1-1 73 0 0,0-1 1 0 0,0 0 0 0 0,1 1 0 0 0,-1-1 0 0 0,1 0-1 0 0,0 0 1 0 0,0 0 0 0 0,0 0 0 0 0,1 1-74 0 0,-1-2-87 0 0,-1 1 1 0 0,1-1 0 0 0,0 1-1 0 0,-1-1 1 0 0,0 1-1 0 0,1-1 1 0 0,-1 1-1 0 0,0-1 1 0 0,0 1-1 0 0,0 0 1 0 0,0 0-1 0 0,-1-1 1 0 0,1 1-1 0 0,-1 0 1 0 0,1 1 86 0 0,-1-2-7760 0 0</inkml:trace>
  <inkml:trace contextRef="#ctx0" brushRef="#br0" timeOffset="1">151 0 7632 0 0,'0'0'462'0'0,"0"13"2068"0"0,2-10-2391 0 0,0-1 1 0 0,0 0-1 0 0,0 1 1 0 0,1-1-1 0 0,-1 0 1 0 0,1 0-1 0 0,0 0 1 0 0,0 0-1 0 0,0 0-139 0 0,3 2 10 0 0,24 22 165 0 0,-25-23-381 0 0,0 1 0 0 0,-1 0 1 0 0,1 0-1 0 0,-1 0 1 0 0,0 0 205 0 0,-3-3-7892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15 192 0 0,'0'0'336'0'0,"0"0"0"0"0,0 0 1 0 0,0 0 23 0 0,0 0 72 0 0,0 0 23 0 0,0 0 1 0 0,0 0-8 0 0,-1-3-33 0 0,0 0-117 0 0,-1-4-345 0 0,-1 5 2825 0 0,0 3-2562 0 0,0 1-1 0 0,0-1 1 0 0,0 0 0 0 0,0 1 0 0 0,0-1 0 0 0,0 1-1 0 0,1-1 1 0 0,-1 1 0 0 0,1 0 0 0 0,-1 0-1 0 0,-1 2-215 0 0,-2 1 269 0 0,-14 6 153 0 0,17-11-397 0 0,1 1 1 0 0,0 0 0 0 0,-1 0-1 0 0,1 1 1 0 0,0-1-1 0 0,0 0 1 0 0,0 0-1 0 0,0 1 1 0 0,0-1-1 0 0,0 1 1 0 0,1-1 0 0 0,-1 1-1 0 0,1 0 1 0 0,-1 0-1 0 0,1-1 1 0 0,0 1-1 0 0,-1 1-25 0 0,1 0 14 0 0,0-1 0 0 0,0 1 0 0 0,0-1 0 0 0,-1 1 0 0 0,1-1 0 0 0,-1 1 0 0 0,0-1 0 0 0,0 0 0 0 0,0 0 0 0 0,-1 1 0 0 0,-1 0-14 0 0,-8 8 32 0 0,8-5-84 0 0,-1 1 0 0 0,1-1 0 0 0,1 1 0 0 0,0 0 0 0 0,0-1 0 0 0,0 2 52 0 0,3-7-14 0 0,0 0 0 0 0,0 0 0 0 0,0 0 0 0 0,0 0 1 0 0,0 0-1 0 0,1-1 0 0 0,-1 1 0 0 0,0 0 0 0 0,0 0 0 0 0,1 0 1 0 0,-1 0-1 0 0,1 0 14 0 0,2 10-104 0 0,-3-7 83 0 0,0-3 24 0 0,0 0 0 0 0,0 0 0 0 0,-1 0 0 0 0,1 0 1 0 0,1 0-1 0 0,-1 0 0 0 0,0 0 0 0 0,0 0 0 0 0,0 0 0 0 0,1-1 0 0 0,-1 1 0 0 0,0 0 0 0 0,1 0 0 0 0,-1 0 0 0 0,1 0 0 0 0,0 0 0 0 0,-1 0 0 0 0,1-1 0 0 0,0 1 1 0 0,0 0-1 0 0,0 0 0 0 0,-1-1 0 0 0,2 1-3 0 0,0 1 60 0 0,0 0 1 0 0,0-1 0 0 0,0 1 0 0 0,0 0 0 0 0,0 0-1 0 0,-1 1 1 0 0,2 1-61 0 0,7 8 260 0 0,-8-11-215 0 0,-1 1 0 0 0,1-1 1 0 0,-1 0-1 0 0,1 0 0 0 0,0 0 0 0 0,-1 0 0 0 0,1 0 0 0 0,0 0 1 0 0,0 0-1 0 0,0 0 0 0 0,0 0 0 0 0,0-1 0 0 0,0 1 0 0 0,1-1 1 0 0,-1 1-1 0 0,0-1 0 0 0,0 1 0 0 0,0-1 0 0 0,1 0 0 0 0,-1 0 1 0 0,0 0-1 0 0,0 0 0 0 0,1 0 0 0 0,-1 0 0 0 0,0-1 0 0 0,0 1 1 0 0,1 0-1 0 0,0-1-45 0 0,1 0 66 0 0,1-1 0 0 0,-1 1 0 0 0,0-1 0 0 0,0 0 1 0 0,-1 0-1 0 0,1 0 0 0 0,0 0 0 0 0,-1 0 0 0 0,0-1 1 0 0,1 1-1 0 0,-1-1 0 0 0,-1 0 0 0 0,3-2-66 0 0,1-3 111 0 0,-2 1-1 0 0,1-1 1 0 0,-2 0-1 0 0,1 0 0 0 0,-1 0 1 0 0,-1 0-1 0 0,0-3-110 0 0,9-21 498 0 0,-10 27-367 0 0,-1 0 1 0 0,1-1-1 0 0,-1 1 1 0 0,-1 0-1 0 0,1 0 0 0 0,-1-1 1 0 0,0 1-1 0 0,-1 0 1 0 0,1 0-1 0 0,-1 0 1 0 0,-1 0-1 0 0,1 0 0 0 0,-1 0 1 0 0,-4-4-132 0 0,6 8 29 0 0,0 0 1 0 0,0 0-1 0 0,0 1 0 0 0,0-1 1 0 0,0 0-1 0 0,0 0 1 0 0,-1 1-1 0 0,1-1 1 0 0,0 0-1 0 0,-1 1 0 0 0,1-1 1 0 0,-1 1-1 0 0,0-1-29 0 0,1 1 16 0 0,0 0 0 0 0,0-1 0 0 0,0 1 0 0 0,0 0 0 0 0,0-1 0 0 0,0 1 0 0 0,0-1 0 0 0,0 1 0 0 0,0-1 0 0 0,0 1 0 0 0,1-1 0 0 0,-1 0 1 0 0,0 0-18 0 0,-1 0-222 0 0,1-1-1 0 0,-1 1 0 0 0,0-1 0 0 0,1 1 0 0 0,-1-1 1 0 0,0 1-1 0 0,-1 0 0 0 0,1-1 224 0 0,2 3-10477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3912 0 0,'0'0'384'0'0,"0"0"1"0"0,0 0 5 0 0,0 0-28 0 0,0 0-90 0 0,0 0-19 0 0,0 0-1 0 0,0 0 36 0 0,0 0 112 0 0,0 0 38 0 0,0 0 2 0 0,0 0-32 0 0,0 0-130 0 0,0 0-36 0 0,0 0 0 0 0,0 0-11 0 0,0 0-87 0 0,0 0-17 0 0,0 0 1 0 0,0 0-7 0 0,4 3-26 0 0,-1-1-70 0 0,-1-1-17 0 0,-1 0-1 0 0,0 0 0 0 0,0-1 0 0 0,1 1 0 0 0,-1 0 0 0 0,0 0 1 0 0,0 0-1 0 0,-1 0 0 0 0,1 0 0 0 0,0 0 0 0 0,0 0 0 0 0,-1 1 0 0 0,1-1 1 0 0,0 0-1 0 0,-1 0 0 0 0,0 0 0 0 0,1 0 0 0 0,-1 1 0 0 0,0-1 1 0 0,0 0-1 0 0,0 1-7 0 0,0 18 101 0 0,-1-9-44 0 0,1-1 0 0 0,0 1 0 0 0,1 0 0 0 0,1-1 0 0 0,2 10-57 0 0,-1-14 50 0 0,-2 0-1 0 0,1 0 1 0 0,-1 1-1 0 0,0-1 1 0 0,-1 0-1 0 0,0 0 1 0 0,-1 0-1 0 0,0 6-49 0 0,0-8 55 0 0,1-1 0 0 0,1 1 0 0 0,-1 0 0 0 0,1 0 0 0 0,0-1 0 0 0,0 1 0 0 0,1 1-55 0 0,-1-1 140 0 0,1 1 0 0 0,-1 0 0 0 0,-1 0-1 0 0,1 1-139 0 0,-1 29 1408 0 0,0-35-1278 0 0,0 0-14 0 0,0-16 618 0 0,-2 6-612 0 0,1-1 1 0 0,0 1-1 0 0,1-3-122 0 0,0 2 93 0 0,0 1 0 0 0,-1-1 0 0 0,-1-4-93 0 0,-2-2 148 0 0,2-1 0 0 0,1 1 0 0 0,0-1 0 0 0,4-15-148 0 0,-2 29 16 0 0,0 1 0 0 0,0-1 1 0 0,1 0-1 0 0,0 1 0 0 0,0-1 1 0 0,0 0-17 0 0,7-12-6 0 0,-5 7-68 0 0,1 0 0 0 0,0 1 0 0 0,1-1 0 0 0,0 1 0 0 0,5-4 74 0 0,-10 10-10 0 0,1 0 0 0 0,0 0 0 0 0,0 0 1 0 0,0 0-1 0 0,1 0 0 0 0,-1 0 0 0 0,1 1 0 0 0,-1-1 0 0 0,3 0 10 0 0,2-3-43 0 0,-6 4 39 0 0,-1 1-1 0 0,1-1 1 0 0,-1 1-1 0 0,1-1 0 0 0,0 1 1 0 0,0 0-1 0 0,-1-1 1 0 0,1 1-1 0 0,0-1 0 0 0,0 1 1 0 0,0 0-1 0 0,-1 0 1 0 0,1-1-1 0 0,0 1 0 0 0,0 0 1 0 0,0 0 4 0 0,2 0 6 0 0,0-1-1 0 0,0 1 1 0 0,-1 0 0 0 0,1 1-1 0 0,0-1 1 0 0,-1 0 0 0 0,1 1 0 0 0,0-1-1 0 0,-1 1 1 0 0,1-1 0 0 0,-1 1-1 0 0,1 0 1 0 0,-1 0 0 0 0,1 0 0 0 0,-1 0-1 0 0,0 0 1 0 0,0 0 0 0 0,0 0-1 0 0,1 1-5 0 0,15 6 24 0 0,-15-6-21 0 0,1 1 0 0 0,-1-1 0 0 0,0 1 0 0 0,0 0 0 0 0,-1 0 0 0 0,1-1 0 0 0,-1 1 0 0 0,0 0 0 0 0,0 1 0 0 0,0-1 0 0 0,0 0 0 0 0,0 1-3 0 0,5 8 25 0 0,-7-11-22 0 0,1 0 1 0 0,-1-1-1 0 0,0 1 0 0 0,0 0 0 0 0,0-1 1 0 0,0 1-1 0 0,0 0 0 0 0,0-1 0 0 0,0 1 1 0 0,0 0-1 0 0,0-1 0 0 0,0 1 0 0 0,-1 0 1 0 0,1-1-1 0 0,0 1 0 0 0,-1 0 0 0 0,1-1 0 0 0,0 1 1 0 0,-1 0-1 0 0,0 0-3 0 0,-13 13 74 0 0,7-6-59 0 0,5-6-12 0 0,-1 0 1 0 0,1 1-1 0 0,0-1 1 0 0,-1 0 0 0 0,0 1-1 0 0,1-1 1 0 0,-1-1 0 0 0,0 1-1 0 0,0 0 1 0 0,-1 0 0 0 0,-1 0-4 0 0,-6 5-2 0 0,10-6 1 0 0,-1-1 1 0 0,1 1-1 0 0,0 0 1 0 0,0 0 0 0 0,-1-1-1 0 0,1 1 1 0 0,-1 0-1 0 0,1-1 1 0 0,-1 1-1 0 0,1-1 1 0 0,-1 1 0 0 0,-3 0-4 0 0,0 0 0 0 0,0-1 1 0 0,-1 1-1 0 0,1-1 0 0 0,-3 0 4 0 0,6 3-16 0 0,1-3 12 0 0,1 0 0 0 0,0 0 1 0 0,0 1-1 0 0,0-1 0 0 0,-1 0 0 0 0,1 1 0 0 0,0-1 0 0 0,0 0 0 0 0,-1 0 0 0 0,1 1 1 0 0,0-1-1 0 0,-1 0 0 0 0,1 0 0 0 0,-1 0 0 0 0,1 0 0 0 0,0 1 0 0 0,-1-1 0 0 0,1 0 1 0 0,-1 0-1 0 0,1 0 0 0 0,0 0 0 0 0,-1 0 4 0 0,-1 0-1895 0 0,1 0-7539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4616 0 0,'0'0'53'0'0,"1"0"-1"0"0,-1 0 1 0 0,0 0 0 0 0,0 0 0 0 0,0 0 0 0 0,0 0-1 0 0,0 0 1 0 0,0 0 0 0 0,0 0 0 0 0,0 0-1 0 0,0 0 1 0 0,1 0 0 0 0,-1 0 0 0 0,0 0-1 0 0,0 0 1 0 0,0 0 0 0 0,0 0 0 0 0,0 0 0 0 0,0 0-1 0 0,0 0 1 0 0,0 0 0 0 0,1 0 0 0 0,-1 0-1 0 0,0 0 1 0 0,0 0 0 0 0,0 0 0 0 0,0 0 0 0 0,0 0-1 0 0,0 0 1 0 0,0 0 0 0 0,0-1 0 0 0,0 1-1 0 0,0 0 1 0 0,0 0 0 0 0,0 0 0 0 0,0 0-1 0 0,1 0 1 0 0,-1 0 0 0 0,0 0 0 0 0,0 0 0 0 0,0 0-1 0 0,0 0 1 0 0,0 0 0 0 0,0 0 0 0 0,0 0-1 0 0,0 0 1 0 0,0-1 0 0 0,0 1 0 0 0,0 0 0 0 0,0 0-1 0 0,0 0 1 0 0,0 0 0 0 0,0 0 0 0 0,0 0-1 0 0,0 0 1 0 0,0 0 0 0 0,0 0 0 0 0,0 0 0 0 0,-1 0-1 0 0,1 0 1 0 0,0-1-53 0 0,0 1 1334 0 0,-2-1-999 0 0,7 6 605 0 0,-5-5-929 0 0,1 0 0 0 0,-1 1 0 0 0,0-1 1 0 0,1 1-1 0 0,-1-1 0 0 0,0 0 1 0 0,1 1-1 0 0,-1-1 0 0 0,1 0 0 0 0,-1 1 1 0 0,1-1-1 0 0,-1 0 0 0 0,1 0 1 0 0,-1 1-1 0 0,1-1 0 0 0,0 0 0 0 0,-1 0 1 0 0,1 0-1 0 0,-1 0 0 0 0,1 1 1 0 0,0-1-1 0 0,-1 0 0 0 0,1 0 1 0 0,-1 0-1 0 0,1 0 0 0 0,0 0 0 0 0,-1 0 1 0 0,1 0-12 0 0,12 0 17 0 0,0 1 1 0 0,0 0-1 0 0,3 2-17 0 0,-3-1 84 0 0,-1-1-1 0 0,1 0 1 0 0,0 0-1 0 0,1-1-83 0 0,21 0 432 0 0,31 3-432 0 0,30-3 582 0 0,-53 1-353 0 0,-16-2-50 0 0,0 2-1 0 0,0 1-178 0 0,4 1 336 0 0,0-1 0 0 0,22-1-336 0 0,-45-1 103 0 0,0 0-1 0 0,0 1 0 0 0,0 0 1 0 0,1 0-1 0 0,1 1-102 0 0,-3 0 33 0 0,-1-1 0 0 0,1 0 1 0 0,0 0-1 0 0,-1-1 0 0 0,1 1 0 0 0,0-1 0 0 0,3-1-33 0 0,-8 1 17 0 0,1 0 0 0 0,0 0-1 0 0,-1 0 1 0 0,1 1 0 0 0,-1-1 0 0 0,1 0-1 0 0,0 1 1 0 0,0-1-17 0 0,-1 1 12 0 0,0-1 0 0 0,0 1 0 0 0,0-1-1 0 0,0 0 1 0 0,0 0 0 0 0,1 0 0 0 0,-1 0 0 0 0,0 0-1 0 0,0 0 1 0 0,1 0-12 0 0,40-8 242 0 0,-42 8-233 0 0,0 0 0 0 0,1 0 0 0 0,-1-1 0 0 0,0 1 1 0 0,1 0-1 0 0,-1-1 0 0 0,0 1 0 0 0,1-1 0 0 0,-1 1 1 0 0,0-1-1 0 0,1 0-9 0 0,-1 1 137 0 0,0-1 0 0 0,0 1 1 0 0,0-1-1 0 0,0 1 0 0 0,1-1 0 0 0,-1 1 1 0 0,0-1-1 0 0,0 1 0 0 0,0 0 0 0 0,1 0 0 0 0,-1-1 1 0 0,0 1-1 0 0,1 0 0 0 0,-1 0-137 0 0,-1 10-111 0 0,0-8-1839 0 0,0-1-8499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3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377 1 5520 0 0,'-22'13'474'0'0,"4"-1"-72"0"0,-15 4 153 0 0,-2 1-373 0 0,-33 10-182 0 0,56-22 162 0 0,0 0 0 0 0,1 1-1 0 0,0 1 1 0 0,0 0 0 0 0,0 0 0 0 0,-6 8-162 0 0,4-3 387 0 0,12-10-336 0 0,-1 0-1 0 0,0 0 0 0 0,0 0 1 0 0,0 0-1 0 0,-1 0 1 0 0,1-1-1 0 0,0 1 1 0 0,0-1-1 0 0,-2 1-50 0 0,2-1 51 0 0,0 1 1 0 0,0 0-1 0 0,0 0 0 0 0,0 0 0 0 0,0 0 1 0 0,1 0-1 0 0,-1 0 0 0 0,1 1 0 0 0,-1-1 1 0 0,1 0-1 0 0,0 1 0 0 0,0-1 0 0 0,0 1 1 0 0,0 0-1 0 0,0-1-51 0 0,-13 25 480 0 0,10-21-385 0 0,1-1-1 0 0,-1 0 1 0 0,1 1-1 0 0,0 0 1 0 0,0 0-1 0 0,0 0 1 0 0,1 1-95 0 0,-3 10 157 0 0,1 0 1 0 0,1 0-1 0 0,0 0 1 0 0,2 0 0 0 0,0 0-1 0 0,1 0 1 0 0,1 11-158 0 0,-1 5 167 0 0,1-26-122 0 0,0 1-1 0 0,1 0 1 0 0,0-1 0 0 0,0 0-1 0 0,0 1 1 0 0,1-1-1 0 0,0 0 1 0 0,1 0-1 0 0,-1 0 1 0 0,1-1-1 0 0,4 6-44 0 0,10 19 166 0 0,-13-23-122 0 0,1-1-1 0 0,0 0 0 0 0,-1 0 1 0 0,2 0-1 0 0,-1-1 0 0 0,1 0 1 0 0,0 0-1 0 0,1-1 0 0 0,-1 1 1 0 0,4 0-44 0 0,-6-5-6 0 0,1 0 1 0 0,-1 0 0 0 0,0-1 0 0 0,0 0 0 0 0,0 0-1 0 0,0 0 1 0 0,1 0 0 0 0,-1-1 0 0 0,3-1 5 0 0,2 1-38 0 0,-1-2 0 0 0,1 1 1 0 0,0-1-1 0 0,-1-1 0 0 0,0 0 1 0 0,0 0-1 0 0,0-1 0 0 0,0 0 0 0 0,-1 0 1 0 0,4-4 37 0 0,-3 2-1684 0 0,-7 5-6256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4120 0 0,'5'1'1092'0'0,"-5"4"259"0"0,-1 1 278 0 0,18 2-605 0 0,-8-3-676 0 0,-9-4-318 0 0,1-1 0 0 0,0 1 0 0 0,0-1 0 0 0,0 1 0 0 0,0-1 0 0 0,0 1 1 0 0,0-1-1 0 0,0 1 0 0 0,0-1 0 0 0,0 1 0 0 0,0-1 0 0 0,0 0-30 0 0,2 1 38 0 0,0 0 1 0 0,0 0-1 0 0,0 0 0 0 0,0 0 1 0 0,-1 0-1 0 0,1 1 1 0 0,-1-1-1 0 0,1 0 0 0 0,-1 1-38 0 0,18 8 26 0 0,-19-9-27 0 0,0-1 1 0 0,1 1 0 0 0,-1 0-1 0 0,0 0 1 0 0,0-1 0 0 0,0 1-1 0 0,0 0 1 0 0,0 0 0 0 0,0 0-1 0 0,0 0 1 0 0,0 0-1 0 0,0 1 1 0 0,0-1-3 0 0,0 0 0 0 0,0 0 1 0 0,0 0-1 0 0,0 0 0 0 0,0 0 0 0 0,0-1 0 0 0,0 1 0 0 0,0 0 0 0 0,0 0 0 0 0,1 0 0 0 0,-1-1 0 0 0,1 2 3 0 0,-1-2 2 0 0,0 0 0 0 0,-1 0 1 0 0,1 0-1 0 0,0 1 0 0 0,-1-1 1 0 0,1 0-1 0 0,-1 1 1 0 0,1-1-1 0 0,0 0 0 0 0,-1 1 1 0 0,0-1-1 0 0,1 0 0 0 0,-1 1 1 0 0,1-1-1 0 0,-1 1 0 0 0,1-1 1 0 0,-1 1-1 0 0,0-1 1 0 0,0 1-1 0 0,1-1 0 0 0,-1 1 1 0 0,0-1-1 0 0,0 1 0 0 0,0 0-2 0 0,2 3 176 0 0,3 0 168 0 0,-5-4-311 0 0,0 0 0 0 0,1 0 0 0 0,-1 0 0 0 0,0 0 0 0 0,0 0 0 0 0,1 0-1 0 0,-1 1 1 0 0,0-1 0 0 0,0 0 0 0 0,1 0 0 0 0,-1 0 0 0 0,0 0 0 0 0,0 1-1 0 0,0-1 1 0 0,0 0 0 0 0,1 0 0 0 0,-1 0 0 0 0,0 1 0 0 0,0-1 0 0 0,0 0 0 0 0,0 0-1 0 0,0 0 1 0 0,0 1 0 0 0,0-1 0 0 0,0 0 0 0 0,0 0 0 0 0,0 0 0 0 0,0 1-1 0 0,0-1 1 0 0,0 0-33 0 0,0 3 46 0 0,-1 0-1 0 0,0-1 1 0 0,0 1-1 0 0,0 0 1 0 0,-1-1-1 0 0,1 1 1 0 0,-1-1-1 0 0,0 0 1 0 0,0 1-1 0 0,0-1-45 0 0,-10 15-3 0 0,-5 10-69 0 0,11-21 3 0 0,0 2-26 0 0,5-7 86 0 0,1 1-1 0 0,-1-1 0 0 0,0 0 1 0 0,1 0-1 0 0,-1 1 0 0 0,0-1 1 0 0,0 0-1 0 0,0 0 0 0 0,0 0 0 0 0,-1 0 1 0 0,1 0-1 0 0,0 0 0 0 0,0 0 1 0 0,-1 0-1 0 0,1 0 0 0 0,-1 0 1 0 0,1 0-1 0 0,-1-1 0 0 0,0 1 1 0 0,0 0 9 0 0,-1 0-3 0 0,2 0-2 0 0,-1 0 0 0 0,1 0 0 0 0,0 0 0 0 0,-1 0 0 0 0,1 0 0 0 0,0 0 0 0 0,0 0 0 0 0,0 0 0 0 0,0 1 0 0 0,-1 0 5 0 0,1-1-4 0 0,0 1 1 0 0,0-1-1 0 0,0 0 1 0 0,0 0-1 0 0,-1 0 0 0 0,1 1 1 0 0,0-1-1 0 0,-1 0 1 0 0,1 0-1 0 0,-1 0 1 0 0,1-1-1 0 0,-2 2 4 0 0,2-2-79 0 0,-1 1 0 0 0,0 0-1 0 0,1 0 1 0 0,-1 0 0 0 0,1-1 0 0 0,-1 1-1 0 0,1 0 1 0 0,0 1 0 0 0,0-1 0 0 0,-1 0-1 0 0,1 0 1 0 0,0 0 0 0 0,0 0 0 0 0,1 1 0 0 0,-1-1-1 0 0,0 0 1 0 0,0 1 0 0 0,1-1 0 0 0,-1 1 79 0 0,1-1-7320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175 117 5824 0 0,'0'-2'5'0'0,"0"-15"1454"0"0,-1 0 1 0 0,-2-7-1460 0 0,2 20 256 0 0,0-1 1 0 0,-1 0-1 0 0,1 1 1 0 0,-1-1-1 0 0,0 1 1 0 0,-1-1-1 0 0,0 1 1 0 0,0 0-1 0 0,0 0 1 0 0,0 0-1 0 0,-1 0-256 0 0,3 3 21 0 0,1 1 0 0 0,0 0-1 0 0,-1-1 1 0 0,1 1 0 0 0,-1 0 0 0 0,1-1-1 0 0,-1 1 1 0 0,1 0 0 0 0,-1 0 0 0 0,1-1 0 0 0,-1 1-1 0 0,1 0 1 0 0,-1 0 0 0 0,1 0 0 0 0,-1 0-1 0 0,0 0 1 0 0,1 0 0 0 0,-1-1 0 0 0,1 1 0 0 0,-1 0-1 0 0,0 0 1 0 0,1 0 0 0 0,-1 1 0 0 0,1-1-1 0 0,-1 0 1 0 0,0 0 0 0 0,1 0 0 0 0,-1 0 0 0 0,1 0-1 0 0,-1 0 1 0 0,1 1 0 0 0,-1-1 0 0 0,1 0-1 0 0,-1 0 1 0 0,1 0-21 0 0,-2 1 45 0 0,0 0 0 0 0,1 0-1 0 0,-1 0 1 0 0,1 0 0 0 0,0 0-1 0 0,-1 0 1 0 0,1 0 0 0 0,0 0-1 0 0,-1 2-44 0 0,-2 1 94 0 0,-1 1-1 0 0,0-1 0 0 0,0 0 1 0 0,0 0-1 0 0,-2 1-93 0 0,3-2 38 0 0,0-1-1 0 0,0 1 1 0 0,1 0 0 0 0,-1 1 0 0 0,1-1-1 0 0,0 0 1 0 0,0 1 0 0 0,0-1 0 0 0,1 1-1 0 0,-1 1-37 0 0,-10 17 90 0 0,9-15-40 0 0,1-1 0 0 0,0 1 0 0 0,0-1 0 0 0,0 4-50 0 0,-2 5 27 0 0,3-12-10 0 0,1 1-1 0 0,0 0 1 0 0,0 0-1 0 0,0-1 1 0 0,0 1-1 0 0,1 0-16 0 0,0-3 5 0 0,0-1 1 0 0,0 0-1 0 0,0 0 0 0 0,-1 1 0 0 0,1-1 1 0 0,0 0-1 0 0,0 1 0 0 0,0-1 0 0 0,0 0 0 0 0,0 1 1 0 0,0-1-1 0 0,0 0 0 0 0,0 0 0 0 0,0 1 1 0 0,1-1-1 0 0,-1 0 0 0 0,0 1 0 0 0,0-1 0 0 0,0 0 1 0 0,0 1-1 0 0,1-1 0 0 0,-1 0 0 0 0,0 0 0 0 0,0 1 1 0 0,1-1-1 0 0,-1 0 0 0 0,0 0 0 0 0,0 0 1 0 0,1 1-1 0 0,-1-1 0 0 0,0 0 0 0 0,1 0 0 0 0,-1 0 1 0 0,0 1-1 0 0,1-1 0 0 0,-1 0 0 0 0,1 0 1 0 0,-1 0-1 0 0,0 0 0 0 0,1 0 0 0 0,-1 0 0 0 0,1 0 1 0 0,-1 0-1 0 0,0 0 0 0 0,1 0 0 0 0,-1 0 0 0 0,1 0 1 0 0,-1 0-1 0 0,1 0 0 0 0,-1 0 0 0 0,0 0 1 0 0,1 0-1 0 0,-1 0 0 0 0,1 0 0 0 0,-1 0 0 0 0,0 0 1 0 0,1-1-1 0 0,-1 1-5 0 0,14-1 91 0 0,-13 1-81 0 0,0 0 1 0 0,1 0 0 0 0,-1-1 0 0 0,0 1 0 0 0,0 0 0 0 0,0-1 0 0 0,0 1 0 0 0,0 0-1 0 0,0-1 1 0 0,0 1 0 0 0,0-1 0 0 0,-1 1 0 0 0,1-1 0 0 0,0 1 0 0 0,0-1 0 0 0,0 0-1 0 0,-1 1 1 0 0,1-1 0 0 0,0 0 0 0 0,-1 1-11 0 0,14-19 170 0 0,-7 10-88 0 0,-1 3 20 0 0,-1-1 0 0 0,0 0 1 0 0,-1 1-1 0 0,0-1 0 0 0,0 0 1 0 0,-1-1-1 0 0,0 0-102 0 0,-2 5 58 0 0,1 0 0 0 0,-1 0-1 0 0,1 0 1 0 0,0 0 0 0 0,0 0 0 0 0,2-1-58 0 0,6-12 388 0 0,-9 16-383 0 0,-1 0 0 0 0,0 0 0 0 0,0-1 1 0 0,0 1-1 0 0,0 0 0 0 0,0 0 1 0 0,0 0-1 0 0,0 0 0 0 0,0 0 0 0 0,0 0 1 0 0,0 0-1 0 0,0 0 0 0 0,0-1 1 0 0,1 1-1 0 0,-1 0 0 0 0,0 0 1 0 0,0 0-1 0 0,0 0 0 0 0,0 0 0 0 0,0 0 1 0 0,1 0-1 0 0,-1 0 0 0 0,0 0 1 0 0,0 0-1 0 0,0 0 0 0 0,0 0 0 0 0,0 0 1 0 0,1 0-1 0 0,-1 0 0 0 0,0 0 1 0 0,0 0-1 0 0,0 0 0 0 0,0 0 1 0 0,1 0-1 0 0,-1 0 0 0 0,0 0 0 0 0,0 0 1 0 0,0 0-1 0 0,0 0 0 0 0,1 0 1 0 0,-1 0-1 0 0,0 0 0 0 0,0 0 0 0 0,0 0 1 0 0,0 0-1 0 0,0 0 0 0 0,1 0 1 0 0,-1 0-1 0 0,0 0 0 0 0,0 0 1 0 0,0 1-6 0 0,5 4 225 0 0,-5 6-324 0 0,1-8 22 0 0,-1 1 0 0 0,0-1 0 0 0,0 1 0 0 0,-1-1-1 0 0,1 0 1 0 0,-1 1 0 0 0,0-1 0 0 0,0 0 0 0 0,0 1 0 0 0,-1 0 77 0 0,1-3-11 0 0,1 0 0 0 0,-1 1 0 0 0,1-1 0 0 0,-1 0 0 0 0,1 0 0 0 0,0 1 0 0 0,0-1 1 0 0,0 0-1 0 0,0 1 0 0 0,0-1 11 0 0,0 7-34 0 0,-16 82-338 0 0,11-50 263 0 0,2-16 22 0 0,2-4-20 0 0,1 19 107 0 0,1-13-46 0 0,-1-23 34 0 0,1 0 0 0 0,-1 1 0 0 0,1-1 0 0 0,0 0 0 0 0,1 0 0 0 0,-1 0 0 0 0,1 1-1 0 0,1 1 13 0 0,-1-2-1 0 0,0 0 0 0 0,-1 0 0 0 0,0 0-1 0 0,1 0 1 0 0,-1 0 0 0 0,-1 0-1 0 0,1 0 1 0 0,0 3 1 0 0,-1-6 1 0 0,0 0 0 0 0,0 0 0 0 0,0 0 0 0 0,0 0 0 0 0,0 0 0 0 0,0 0 0 0 0,0 1 0 0 0,1-1 0 0 0,-1 0 0 0 0,0 0 1 0 0,0 0-1 0 0,0 0 0 0 0,0 0 0 0 0,0 0 0 0 0,0 0 0 0 0,1 0 0 0 0,-1 0 0 0 0,0 0 0 0 0,0 0 0 0 0,0 0 0 0 0,0 0 0 0 0,0 0 0 0 0,1 0 0 0 0,-1 0 0 0 0,0 0 0 0 0,0 0 0 0 0,0 0 0 0 0,0 0 0 0 0,1 0 0 0 0,-1 0 0 0 0,0 0 0 0 0,0 0 0 0 0,0 0 0 0 0,0 0 0 0 0,0 0 0 0 0,1 0 0 0 0,-1 0 0 0 0,0 0 0 0 0,0 0 0 0 0,0 0 0 0 0,0 0 0 0 0,0 0 0 0 0,0 0 0 0 0,1 0 0 0 0,-1-1 0 0 0,0 1 0 0 0,0 0 0 0 0,0 0-1 0 0,7-3 49 0 0,-7 3-43 0 0,56-19 572 0 0,23-24 158 0 0,-43 19-559 0 0,-32 20-2228 0 0,-3 3-8291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47 4816 0 0,'0'0'505'0'0,"0"0"6"0"0,-8-3 1968 0 0,4 0 1016 0 0,4 3-3467 0 0,0 0-1 0 0,0-1 0 0 0,0 1 1 0 0,0-1-1 0 0,1 1 1 0 0,-1 0-1 0 0,0-1 0 0 0,0 1 1 0 0,1 0-1 0 0,-1-1 0 0 0,0 1 1 0 0,1 0-1 0 0,-1-1 0 0 0,1 1 1 0 0,-1 0-1 0 0,0 0 1 0 0,1-1-1 0 0,-1 1 0 0 0,1 0 1 0 0,-1 0-1 0 0,1 0 0 0 0,-1 0 1 0 0,1-1-1 0 0,-1 1 0 0 0,1 0 1 0 0,-1 0-1 0 0,1 0 1 0 0,0 0-1 0 0,-1 0 0 0 0,1 0 1 0 0,-1 0-28 0 0,24-1 243 0 0,-13 0-156 0 0,32-2 486 0 0,40 0-573 0 0,-32 0 272 0 0,4 0 42 0 0,61 1 288 0 0,-87 1-450 0 0,-14 1 102 0 0,0-1 0 0 0,-1 0-1 0 0,1-1 1 0 0,1 0-254 0 0,-15 1 36 0 0,1 1 1 0 0,-1 0-1 0 0,1 0 1 0 0,-1 0 0 0 0,1 0-1 0 0,-1 0 1 0 0,0 0-1 0 0,1 0 1 0 0,-1 0-1 0 0,1 1 1 0 0,-1-1-1 0 0,0 0-36 0 0,0 1 23 0 0,0-1 0 0 0,0 0 0 0 0,0 0-1 0 0,0 0 1 0 0,0 1 0 0 0,0-1 0 0 0,0 0-1 0 0,0 0 1 0 0,0 0 0 0 0,0 0 0 0 0,0 0-1 0 0,0-1 1 0 0,0 1 0 0 0,0 0 0 0 0,0 0-1 0 0,0 0 1 0 0,0-1 0 0 0,0 1-1 0 0,0 0-22 0 0,13-3 267 0 0,-14 4-251 0 0,1-1-1 0 0,0 0 1 0 0,0 0 0 0 0,0 0-1 0 0,-1 0 1 0 0,1 0-1 0 0,0 0 1 0 0,0 0 0 0 0,-1-1-1 0 0,1 1 1 0 0,0 0 0 0 0,0 0-1 0 0,-1 0 1 0 0,1 0-1 0 0,0-1 1 0 0,-1 1 0 0 0,1 0-1 0 0,0-1 1 0 0,-1 1 0 0 0,1 0-1 0 0,-1-1 1 0 0,1 1-1 0 0,0 0 1 0 0,-1-1 0 0 0,1 1-1 0 0,-1-1 1 0 0,0 1-1 0 0,1-1-15 0 0,-1 0 102 0 0,0 1-76 0 0,0 0-16 0 0,0 0 3 0 0,0 0-4 0 0,0 0-1 0 0,0 0 0 0 0,0 0 0 0 0,0 0 0 0 0,0 0 0 0 0,0 0 2 0 0,0 0 3 0 0,0 0-4 0 0,0 0-1 0 0,0 0 0 0 0,0 0-2 0 0,0 0-12 0 0,0-1-2231 0 0,0 1-8837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8 4008 0 0,'3'0'279'0'0,"4"-1"965"0"0,-8-3-417 0 0,0 2-671 0 0,3 2 654 0 0,-2 0-796 0 0,1 0 0 0 0,-1 0 0 0 0,0 0-1 0 0,0 0 1 0 0,0 0 0 0 0,0-1 0 0 0,1 1 0 0 0,-1 0 0 0 0,0 0 0 0 0,0 0-1 0 0,0 0 1 0 0,1 0 0 0 0,-1 0 0 0 0,0 0 0 0 0,0 0 0 0 0,0 0 0 0 0,1 0-1 0 0,-1 0 1 0 0,0 0 0 0 0,0 0 0 0 0,0 0 0 0 0,1 0 0 0 0,-1 0 0 0 0,0 0 0 0 0,0 1-1 0 0,0-1 1 0 0,1 0 0 0 0,-1 0 0 0 0,0 0 0 0 0,0 0 0 0 0,0 0 0 0 0,0 0-1 0 0,0 0 1 0 0,1 0 0 0 0,-1 0 0 0 0,0 1 0 0 0,0-1 0 0 0,0 0 0 0 0,0 0-1 0 0,0 0-13 0 0,0 1 31 0 0,0 0-1 0 0,0-1 0 0 0,1 1 0 0 0,-1 0 0 0 0,0 0 0 0 0,0 0 0 0 0,0-1 1 0 0,1 1-1 0 0,-1 0 0 0 0,1-1 0 0 0,-1 1 0 0 0,1 0 0 0 0,-1-1 0 0 0,1 1 1 0 0,-1 0-1 0 0,1-1 0 0 0,0 1 0 0 0,-1-1 0 0 0,1 1 0 0 0,0 0 0 0 0,0-1 1 0 0,0 0-1 0 0,0 1 0 0 0,-1-1 0 0 0,1 1 0 0 0,0-1 0 0 0,0 0 1 0 0,0 1-31 0 0,1-1 13 0 0,0 1 1 0 0,0 0 0 0 0,0 0 0 0 0,-1 0 0 0 0,1 0 0 0 0,0 0 0 0 0,-1 0 0 0 0,1 0 0 0 0,-1 1-14 0 0,2 0 36 0 0,1 1 1 0 0,-1 0 0 0 0,1-1-1 0 0,0 0 1 0 0,0 0-1 0 0,0 0 1 0 0,0 0 0 0 0,2 1-37 0 0,-1-1 39 0 0,0 0 0 0 0,-1 0 0 0 0,1 0 1 0 0,-1 1-1 0 0,0-1 0 0 0,0 1 1 0 0,3 2-40 0 0,-4-2 45 0 0,0-1 1 0 0,0 0-1 0 0,0 0 0 0 0,0 0 1 0 0,1 0-1 0 0,0 0-45 0 0,14 7 248 0 0,-7-2-205 0 0,-7-4 87 0 0,0-1 0 0 0,-1 0 0 0 0,1 1 1 0 0,-1 0-1 0 0,1 0 0 0 0,-1 0-130 0 0,14 9 512 0 0,-9-4-21 0 0,-8-7-452 0 0,1-1 0 0 0,0 1 0 0 0,-1-1 0 0 0,1 1 1 0 0,0 0-1 0 0,-1-1 0 0 0,0 1 0 0 0,1-1 0 0 0,-1 1 0 0 0,1 0 1 0 0,-1-1-1 0 0,0 1 0 0 0,1 0 0 0 0,-1-1 0 0 0,0 1 1 0 0,0 0-1 0 0,0-1 0 0 0,0 1 0 0 0,0 0 0 0 0,0 0-39 0 0,0 2 102 0 0,-1 0 1 0 0,0 0-1 0 0,0 1 0 0 0,-1-1 0 0 0,1 0 0 0 0,-1 0 0 0 0,1 0 0 0 0,-1-1 0 0 0,-1 1 1 0 0,-1 2-103 0 0,-21 13 405 0 0,-8 13 40 0 0,-26 18-445 0 0,46-39 60 0 0,-3 7 43 0 0,14-15-53 0 0,0 1 0 0 0,0-1 0 0 0,0 0 0 0 0,0 0 0 0 0,0 0 0 0 0,-1 0 0 0 0,1 0 0 0 0,-1 0 0 0 0,0 0 0 0 0,1-1 1 0 0,-3 2-51 0 0,1 0 214 0 0,-4 4-107 0 0,8-7-106 0 0,-1 0 0 0 0,1 0 1 0 0,0 0-1 0 0,0 0 0 0 0,0 0 0 0 0,0 0 0 0 0,0 0 0 0 0,0 0 0 0 0,0 0 0 0 0,0 0 1 0 0,0 0-1 0 0,0 0 0 0 0,0 1 0 0 0,0-1 0 0 0,0 0 0 0 0,0 0 0 0 0,0 0 0 0 0,0 0 0 0 0,-1 0 1 0 0,1 0-1 0 0,0 0 0 0 0,0 0 0 0 0,0 0 0 0 0,0 0 0 0 0,0 0 0 0 0,0 0 0 0 0,0 0 1 0 0,0 0-1 0 0,0 0 0 0 0,-1 0 0 0 0,1 0 0 0 0,0 0 0 0 0,0 0 0 0 0,0 0 0 0 0,0 0 0 0 0,0 0 1 0 0,0 0-1 0 0,0 0 0 0 0,0 0 0 0 0,-1 0 0 0 0,1 0 0 0 0,0 0 0 0 0,0 0 0 0 0,0 0 1 0 0,0 0-1 0 0,0 0 0 0 0,0 0 0 0 0,0 0 0 0 0,0 0 0 0 0,0 0 0 0 0,0-1 0 0 0,0 1 1 0 0,-1 0-1 0 0,1 0 0 0 0,0 0 0 0 0,0 0 0 0 0,0 0 0 0 0,0 0 0 0 0,0 0 0 0 0,0 0 0 0 0,0 0 1 0 0,0 0-1 0 0,0 0 0 0 0,0 0 0 0 0,0 0 0 0 0,0-1 0 0 0,0 1 0 0 0,0 0 0 0 0,0 0 1 0 0,0 0-2 0 0,-15-8 1125 0 0,10 5-1090 0 0,4 3-27 0 0,1 0-1 0 0,0 0 0 0 0,-1 0 1 0 0,1 0-1 0 0,0-1 0 0 0,-1 1 1 0 0,1 0-1 0 0,0 0 0 0 0,0 0 1 0 0,-1-1-1 0 0,1 1 0 0 0,0 0 1 0 0,0 0-1 0 0,0-1 0 0 0,-1 1 1 0 0,1 0-1 0 0,0 0 0 0 0,0-1 1 0 0,0 1-1 0 0,0 0 0 0 0,0-1 1 0 0,0 1-1 0 0,0 0 0 0 0,0 0 1 0 0,0-1-1 0 0,0 1 0 0 0,0 0 1 0 0,0-1-1 0 0,0 1 0 0 0,0 0 1 0 0,0-1-9 0 0,-9 0-1965 0 0,9 1-8715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5624 0 0,'12'1'1397'0'0,"-11"0"-1194"0"0,0-1 1 0 0,0 0 0 0 0,0 0 0 0 0,0 0-1 0 0,1 1 1 0 0,-1-1 0 0 0,0 0 0 0 0,0 0-1 0 0,0 0 1 0 0,0-1 0 0 0,0 1 0 0 0,0 0-1 0 0,0 0 1 0 0,1 0-204 0 0,18-1 2252 0 0,-12 10-2249 0 0,10-2 142 0 0,-9-2-5 0 0,-8-4-119 0 0,0-1 1 0 0,0 1 0 0 0,0-1 0 0 0,0 1 0 0 0,0-1 0 0 0,0 1-1 0 0,0 0 1 0 0,-1-1 0 0 0,1 1 0 0 0,0 0 0 0 0,0 0 0 0 0,-1-1-1 0 0,1 1 1 0 0,0 0-22 0 0,0 1 40 0 0,1 0 0 0 0,0 0-1 0 0,0 0 1 0 0,0 0-1 0 0,0 0 1 0 0,0-1 0 0 0,1 1-1 0 0,-1-1 1 0 0,0 1-1 0 0,1-1 1 0 0,0 0 0 0 0,-1 1-1 0 0,3-1-39 0 0,-4 0 15 0 0,22 7 242 0 0,-17-5-206 0 0,-1 0 0 0 0,1 0 0 0 0,-1 1 1 0 0,0-1-1 0 0,0 1 0 0 0,-1 0 0 0 0,4 5-51 0 0,18 13 137 0 0,-20-18-102 0 0,0 1 1 0 0,-1 0-1 0 0,0 0 1 0 0,0 0 0 0 0,-1 0-36 0 0,14 14 396 0 0,-13-14-354 0 0,0 0 0 0 0,-1 1 0 0 0,0-1 0 0 0,1 4-42 0 0,-2-4 35 0 0,0 0 1 0 0,0-1-1 0 0,1 1 1 0 0,0 0-1 0 0,0-1 1 0 0,0 0-1 0 0,1 1-35 0 0,0-2 19 0 0,-5-2-16 0 0,0-1-1 0 0,0 0 0 0 0,0 1 1 0 0,1-1-1 0 0,-1 0 1 0 0,0 0-1 0 0,1 1 1 0 0,-1-1-1 0 0,0 0 0 0 0,1 0 1 0 0,-1 1-1 0 0,0-1 1 0 0,1 0-1 0 0,-1 0 0 0 0,0 0 1 0 0,1 0-1 0 0,-1 1 1 0 0,1-1-1 0 0,-1 0 0 0 0,1 0 1 0 0,-1 0-1 0 0,1 0-2 0 0,-1 1 22 0 0,1 0 0 0 0,-1 0-1 0 0,1 0 1 0 0,-1 0 0 0 0,1 0 0 0 0,-1 0-1 0 0,0-1 1 0 0,1 1 0 0 0,-1 0 0 0 0,0 0-1 0 0,0 0 1 0 0,0 0 0 0 0,0 1-22 0 0,3 12 367 0 0,4-3-202 0 0,-1-1 1 0 0,0 1 0 0 0,-1 0 0 0 0,-1 0-1 0 0,0 1 1 0 0,0 3-166 0 0,1 6-23 0 0,-3-17 9 0 0,0 1-1 0 0,-1-1 0 0 0,0 1 1 0 0,-1-1-1 0 0,1 1 15 0 0,0 11-115 0 0,1-1 0 0 0,1 0 0 0 0,1 3 115 0 0,5 23-144 0 0,-9-23 74 0 0,0-14 37 0 0,-1 0 1 0 0,1 0-1 0 0,1 0 1 0 0,0 3 32 0 0,0 1-36 0 0,0-1 0 0 0,0 1-1 0 0,-1-1 1 0 0,-2 7 36 0 0,2-7-18 0 0,-1 1 1 0 0,1-1-1 0 0,1 1 0 0 0,0-1 1 0 0,0 1 17 0 0,2 4 0 0 0,-1 0 1 0 0,-1 8-1 0 0,2 11 77 0 0,-2-21-47 0 0,-1 0 0 0 0,0 0-1 0 0,-2 3-29 0 0,0 15 18 0 0,2 149 1070 0 0,-6-125-707 0 0,6-48-346 0 0,0-1-1 0 0,0 1 1 0 0,0-1 0 0 0,-1 1-1 0 0,0 0 1 0 0,0-1 0 0 0,-1 3-35 0 0,-3 25 201 0 0,-3 11-8 0 0,5-24-77 0 0,3-14-87 0 0,-1 0 0 0 0,0 0 0 0 0,1-1 0 0 0,-2 1 0 0 0,1 0 0 0 0,-1 0-29 0 0,-4 9 42 0 0,0 0 1 0 0,-2 12-43 0 0,-2 4 35 0 0,5-2-22 0 0,4-20 18 0 0,0-1 0 0 0,-1 1 0 0 0,-2 4-31 0 0,-3 8 163 0 0,-2-1 0 0 0,-1 0-1 0 0,-10 12-162 0 0,-7 9-9 0 0,-25 20-108 0 0,40-38 99 0 0,10-18 16 0 0,1 0 0 0 0,0 0-1 0 0,-1 0 1 0 0,0 0 0 0 0,0 0 0 0 0,0 0-1 0 0,-1 0 3 0 0,-39 43-92 0 0,35-38 54 0 0,7-7 29 0 0,-1 1-1 0 0,0-1 0 0 0,0 0 1 0 0,-1 0-1 0 0,1 1 0 0 0,0-1 1 0 0,-1 0-1 0 0,1 0 0 0 0,-1 0 1 0 0,0 1 9 0 0,0-1-7 0 0,1 0 0 0 0,-1 0 0 0 0,1 0 0 0 0,0 0 0 0 0,-1 0 0 0 0,1 0 0 0 0,0 1 0 0 0,0-1 0 0 0,0 0 7 0 0,-8 9-80 0 0,6-8 120 0 0,1-1 0 0 0,-1 1 0 0 0,0-1 1 0 0,1 1-1 0 0,-1-1 0 0 0,0 0 0 0 0,0 0 0 0 0,-1 0 0 0 0,1 0 0 0 0,0 0 1 0 0,0 0-1 0 0,-1-1 0 0 0,1 1 0 0 0,0-1 0 0 0,-1 1 0 0 0,1-1 0 0 0,-1 0 0 0 0,1 0 1 0 0,0 0-1 0 0,-2-1-40 0 0,3 7 89 0 0,0 1-104 0 0,1-6-816 0 0,1-2-935 0 0,0 1-10192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0 132 96 0 0,'0'0'1633'0'0,"2"-1"4131"0"0,4-3-4015 0 0,-2 2-1932 0 0,1 0-1 0 0,-1 0 1 0 0,0 0-1 0 0,0-1 1 0 0,-1 1-1 0 0,1-1 1 0 0,-1 0-1 0 0,0 0 1 0 0,0 0-1 0 0,0 0 1 0 0,1-2 183 0 0,-1 4 20 0 0,0-1 0 0 0,-1 1 1 0 0,1-1-1 0 0,0 1 0 0 0,0 0 1 0 0,0 0-1 0 0,1 0 0 0 0,-1 0 0 0 0,1 0-20 0 0,10-4 211 0 0,55-24 1002 0 0,-66 28-1169 0 0,0 1-1 0 0,-1-1 0 0 0,1 0 0 0 0,-1 1 1 0 0,1-1-1 0 0,0 1 0 0 0,1-1-43 0 0,14-2 180 0 0,0 2 27 0 0,-16 1-176 0 0,0 0 0 0 0,0 0 0 0 0,0 0 0 0 0,0 0 0 0 0,0-1 0 0 0,0 1 1 0 0,0 0-1 0 0,0-1 0 0 0,1 0-31 0 0,14-3 74 0 0,0 0 1 0 0,0 1 0 0 0,0 1-1 0 0,1 0 1 0 0,-1 0 0 0 0,18 1-75 0 0,31-6 321 0 0,-42 6-101 0 0,0 0 0 0 0,6-2-220 0 0,-27 3 64 0 0,1 0-1 0 0,-1 0 1 0 0,0 0-1 0 0,0 0 1 0 0,0 0-1 0 0,3 1-63 0 0,-3-1 45 0 0,0 1-1 0 0,0-1 0 0 0,0 0 1 0 0,0 0-1 0 0,0 0 0 0 0,1 0 1 0 0,-1 0-1 0 0,2-1-44 0 0,24-2 311 0 0,1 1 0 0 0,-1 0 0 0 0,1 2 1 0 0,2 1-312 0 0,3-1 146 0 0,-31 0-104 0 0,1 1 0 0 0,0 0 0 0 0,-1-1 0 0 0,1 2 0 0 0,0-1 0 0 0,-1 0 0 0 0,0 1 0 0 0,3 0-42 0 0,24 7 142 0 0,19 2-44 0 0,-27-2-47 0 0,-21-8-40 0 0,0 0 0 0 0,0 0 0 0 0,1 0 0 0 0,-1 0 0 0 0,1 0 0 0 0,-1 0 0 0 0,1 0 0 0 0,0-1 0 0 0,-1 1-11 0 0,128 17 210 0 0,-122-16-195 0 0,0 0 1 0 0,0 0 0 0 0,-1 0-1 0 0,4 1-15 0 0,21 6 48 0 0,-24-7-32 0 0,0 1-1 0 0,0-1 1 0 0,0 1 0 0 0,5 3-16 0 0,-6-3 22 0 0,1 0 0 0 0,0 0 0 0 0,0-1 0 0 0,6 2-22 0 0,-6-2 10 0 0,-1 0 0 0 0,0 0 0 0 0,0 1 0 0 0,3 1-10 0 0,14 5 12 0 0,-24-9-11 0 0,8 3 6 0 0,-1-1 0 0 0,0 0 1 0 0,-1 1-1 0 0,1 0 0 0 0,5 3-7 0 0,6 3 8 0 0,-15-8-8 0 0,0 0 1 0 0,0 0-1 0 0,0 0 0 0 0,-1 0 1 0 0,1 1-1 0 0,-1-1 0 0 0,1 1 1 0 0,-1 0-1 0 0,19 16 27 0 0,-14-11-4 0 0,0 0 0 0 0,1-1 0 0 0,1 0 0 0 0,8 6-23 0 0,24 17 84 0 0,-24-16-1 0 0,-12-9-27 0 0,0 0 0 0 0,0-1 0 0 0,0 1 1 0 0,4 1-57 0 0,68 38 872 0 0,-66-37-870 0 0,0 1 0 0 0,0 0 1 0 0,-1 1-1 0 0,0-1 0 0 0,1 3-2 0 0,17 13 6 0 0,-16-11 17 0 0,-11-10-17 0 0,0-1 0 0 0,0 1 0 0 0,1-1 0 0 0,-1 1 0 0 0,1-1 1 0 0,0 1-1 0 0,0-1 0 0 0,1 1-6 0 0,12 6 58 0 0,-9-5-48 0 0,0 0 0 0 0,-1 0 0 0 0,1 0 0 0 0,-1 1 1 0 0,0-1-1 0 0,0 1 0 0 0,0 0 0 0 0,-1 0 1 0 0,0 0-1 0 0,2 3-10 0 0,-4-5 9 0 0,0 1 0 0 0,0-1 0 0 0,0 0 0 0 0,0 0 0 0 0,1 0 0 0 0,2 1-9 0 0,11 13 49 0 0,1 2-42 0 0,-13-14-11 0 0,-1-1-1 0 0,0 1 1 0 0,0-1 0 0 0,0 1 0 0 0,2 4 4 0 0,-3-5-11 0 0,1 1 0 0 0,-1-1 1 0 0,1 0-1 0 0,0 0 0 0 0,0 1 0 0 0,1-1 11 0 0,15 17-145 0 0,-17-17 106 0 0,0 0 0 0 0,1 0 0 0 0,-1-1 0 0 0,1 1 0 0 0,0-1 0 0 0,1 1 39 0 0,-1-1-15 0 0,-1 0-1 0 0,0 0 1 0 0,0 0-1 0 0,0 0 0 0 0,0 0 1 0 0,0 0-1 0 0,0 0 0 0 0,-1 1 1 0 0,1-1-1 0 0,-1 1 16 0 0,0-1-13 0 0,0 0-1 0 0,0 0 1 0 0,0 0-1 0 0,1 0 1 0 0,-1-1 0 0 0,1 1-1 0 0,0 0 1 0 0,1 1 13 0 0,-2-2-7 0 0,1 0 1 0 0,-1 1 0 0 0,1 0 0 0 0,-1-1 0 0 0,1 1 0 0 0,-1 0-1 0 0,0-1 1 0 0,0 1 0 0 0,-1 0 0 0 0,2 1 6 0 0,0 2 3 0 0,1 0 1 0 0,0 0-1 0 0,0 0 1 0 0,0-1-1 0 0,4 4-3 0 0,-3-3 68 0 0,0 1-1 0 0,0-1 0 0 0,-1 1 1 0 0,0 0-68 0 0,9 16 710 0 0,-1-13-418 0 0,-9-9-276 0 0,-1 1-1 0 0,1 0 0 0 0,-1 0 1 0 0,1 0-1 0 0,-1 0 0 0 0,0 0 0 0 0,0 0 1 0 0,0 0-1 0 0,0 0 0 0 0,0 0 0 0 0,0 1 1 0 0,0-1-1 0 0,0 0 0 0 0,0 0 0 0 0,-1 2-15 0 0,5 1 283 0 0,-4-4-261 0 0,-1 1 1 0 0,1-1-1 0 0,-1 0 1 0 0,0 0-1 0 0,1 0 1 0 0,-1 1-1 0 0,0-1 1 0 0,1 0-1 0 0,-1 0 1 0 0,0 1-1 0 0,1-1 1 0 0,-1 0-1 0 0,0 0 1 0 0,0 1-1 0 0,0-1 1 0 0,1 0-1 0 0,-1 1 1 0 0,0-1-1 0 0,0 0 1 0 0,0 1-1 0 0,0-1 1 0 0,0 1-23 0 0,0-1 117 0 0,0 0-2 0 0,0 0 3 0 0,0 0 2 0 0,0 0 0 0 0,10 10 451 0 0,-8-8-572 0 0,0 0 0 0 0,0 0 1 0 0,-1 0-1 0 0,1 0 0 0 0,0 1 0 0 0,-1-1 0 0 0,0 0 0 0 0,0 0 0 0 0,1 1 1 0 0,-1 0 0 0 0,-1-3-4 0 0,0 1-35 0 0,0-1-1 0 0,0 0 30 0 0,0 1-1 0 0,0 0 0 0 0,1 0 0 0 0,-1-1 0 0 0,0 1 1 0 0,1 0-1 0 0,-1-1 0 0 0,0 1 0 0 0,1 0 0 0 0,-1-1 1 0 0,1 1-1 0 0,0 0 0 0 0,0 0 11 0 0,-1-1-17 0 0,1 1-1 0 0,-1-1 1 0 0,1 1-1 0 0,-1-1 1 0 0,1 1 0 0 0,-1 0-1 0 0,1-1 1 0 0,-1 1-1 0 0,0 0 1 0 0,0-1 0 0 0,1 1-1 0 0,-1 0 1 0 0,0 0 17 0 0,0-1-7 0 0,0 0 0 0 0,0 0 0 0 0,0 1 0 0 0,0-1 0 0 0,0 0 0 0 0,0 0 1 0 0,0 0-1 0 0,0 0 0 0 0,0 0 0 0 0,1 0 0 0 0,-1 1 0 0 0,0-1 0 0 0,0 0 0 0 0,0 0 1 0 0,0 0-1 0 0,0 0 0 0 0,0 0 0 0 0,1 0 0 0 0,-1 0 0 0 0,0 0 0 0 0,0 0 0 0 0,0 1 0 0 0,0-1 1 0 0,0 0-1 0 0,1 0 0 0 0,-1 0 0 0 0,0 0 0 0 0,0 0 0 0 0,0 0 0 0 0,0 0 0 0 0,1 0 1 0 0,-1 0-1 0 0,0 0 0 0 0,0 0 0 0 0,0 0 0 0 0,1 0 0 0 0,-1 0 0 0 0,0 0 0 0 0,0 0 0 0 0,0 0 1 0 0,0 0-1 0 0,1 0 7 0 0,-1 0-11 0 0,0 0 0 0 0,1 0 1 0 0,-1-1-1 0 0,0 1 1 0 0,0 0-1 0 0,1 0 0 0 0,-1 0 1 0 0,0 1-1 0 0,1-1 1 0 0,-1 0-1 0 0,0 0 0 0 0,0 0 1 0 0,1 0-1 0 0,-1 0 0 0 0,0 0 1 0 0,0 0-1 0 0,1 0 1 0 0,-1 0-1 0 0,0 0 0 0 0,0 0 1 0 0,1 1-1 0 0,-1-1 1 0 0,0 0-1 0 0,0 0 0 0 0,1 0 1 0 0,-1 0-1 0 0,0 1 1 0 0,0-1-1 0 0,0 0 0 0 0,0 0 1 0 0,0 0-1 0 0,1 1 0 0 0,-1-1 1 0 0,0 0-1 0 0,0 0 1 0 0,0 0-1 0 0,0 1 0 0 0,0-1 1 0 0,0 0-1 0 0,0 0 1 0 0,0 0-1 0 0,0 1 0 0 0,0-1 1 0 0,0 0-1 0 0,0 0 11 0 0,0 5-175 0 0,-1 0 0 0 0,0-1 0 0 0,-1 1 0 0 0,1 0 0 0 0,-1-1 0 0 0,-1 2 175 0 0,1-2-1267 0 0,2-3-9666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0 865 3808 0 0,'0'0'911'0'0,"0"0"-6"0"0,3 13 3015 0 0,-3-13-3875 0 0,1 0 1 0 0,0 1 0 0 0,-1-1-1 0 0,1 0 1 0 0,0 0 0 0 0,-1 0 0 0 0,1 0-1 0 0,0 1 1 0 0,0-1 0 0 0,-1 0-1 0 0,1 0 1 0 0,0 0 0 0 0,0 0-1 0 0,-1-1 1 0 0,1 1-46 0 0,0 0 10 0 0,0 0 1 0 0,-1 0-1 0 0,1 0 0 0 0,-1 0 1 0 0,1 0-1 0 0,0 0 1 0 0,-1 0-1 0 0,1 0 0 0 0,-1 0 1 0 0,1 0-1 0 0,0 0 0 0 0,-1 0 1 0 0,1 1-1 0 0,-1-1 0 0 0,1 0 1 0 0,-1 0-1 0 0,1 0 1 0 0,0 1-1 0 0,-1-1 0 0 0,1 0 1 0 0,-1 0-1 0 0,1 1-10 0 0,0 0 1 0 0,1 0 1 0 0,-1-1-1 0 0,1 1 0 0 0,0 0 1 0 0,-1 0-1 0 0,1-1 0 0 0,0 1 1 0 0,0-1-1 0 0,0 1 0 0 0,0-1 1 0 0,0 0-1 0 0,0 1 0 0 0,0-1 1 0 0,0 0-1 0 0,0 0 0 0 0,0 0 1 0 0,0 0-1 0 0,0 0 0 0 0,0 0 1 0 0,0-1-1 0 0,0 1-1 0 0,1 0 4 0 0,0-1 1 0 0,0 1-1 0 0,0 0 0 0 0,1 0 0 0 0,-1 1 1 0 0,0-1-1 0 0,0 0 0 0 0,0 1 1 0 0,2 0-5 0 0,15 4 96 0 0,0 0 1 0 0,0-1 0 0 0,0-1 0 0 0,1-1 0 0 0,19 1-97 0 0,26 5 202 0 0,-39-5 73 0 0,1 0 0 0 0,27 0-275 0 0,103-7 1253 0 0,-69-3-817 0 0,-82 6-375 0 0,0 0-1 0 0,1 0 1 0 0,-1 0 0 0 0,0-1-1 0 0,0 0 1 0 0,2-1-61 0 0,3-1 43 0 0,0 1 0 0 0,-1-1 0 0 0,2 2 1 0 0,-1-1-1 0 0,4 1-43 0 0,22-5 107 0 0,5-1 29 0 0,-27 6-52 0 0,-1-1-1 0 0,0 0 0 0 0,3-2-83 0 0,59-12 270 0 0,0-2 186 0 0,-36 8-255 0 0,-31 9-140 0 0,0 0 0 0 0,-1 0 0 0 0,0-1 0 0 0,0 0-1 0 0,0-1 1 0 0,2-1-61 0 0,7-3 98 0 0,1 0-1 0 0,4-1-97 0 0,7-2 135 0 0,-9 1-9 0 0,-19 9-110 0 0,1-1 0 0 0,0 0 0 0 0,0 1 1 0 0,0 0-1 0 0,1-1 0 0 0,-1 1 0 0 0,0 0 0 0 0,1 0 1 0 0,-1 0-1 0 0,1 1 0 0 0,-1-1 0 0 0,1 1 1 0 0,-1-1-1 0 0,2 1-16 0 0,4 0 32 0 0,-1 0 1 0 0,0-1 0 0 0,0 0-1 0 0,0 0 1 0 0,0 0 0 0 0,0-1-1 0 0,0 0 1 0 0,7-3-33 0 0,6 0 61 0 0,-15 3-40 0 0,0 1-1 0 0,-1-1 1 0 0,1 0 0 0 0,4-2-21 0 0,7-2 44 0 0,-14 6-34 0 0,0-1 0 0 0,-1 0 0 0 0,1 0 0 0 0,-1 0 0 0 0,1 0 0 0 0,-1 0 0 0 0,0-1 0 0 0,1 1-10 0 0,1-2 71 0 0,1 0-1 0 0,0 0 0 0 0,0 0 1 0 0,0 1-1 0 0,1 0 1 0 0,1-1-71 0 0,0 0 66 0 0,-1 0 0 0 0,0 0 0 0 0,0-1 1 0 0,2-1-67 0 0,3-2 103 0 0,12-12 237 0 0,-1 4-112 0 0,-1 0-347 0 0,-11 6 26 0 0,-9 8 71 0 0,0 0 1 0 0,0 0-1 0 0,0 0 0 0 0,0 0 0 0 0,0 0 1 0 0,0 0-1 0 0,0 0 0 0 0,0 1 1 0 0,0-1-1 0 0,1 0 0 0 0,-1 0 1 0 0,1 1 21 0 0,-1-1-39 0 0,1 0 0 0 0,-1 0 0 0 0,1 0 1 0 0,-1 0-1 0 0,1 0 0 0 0,-1 0 0 0 0,0-1 0 0 0,1 0 39 0 0,9-8-216 0 0,-8 9 191 0 0,1-1-1 0 0,-2 0 1 0 0,1 0-1 0 0,0 0 1 0 0,-1 0-1 0 0,1 0 0 0 0,0-2 26 0 0,-2 3-22 0 0,1 0 0 0 0,0-1 0 0 0,-1 1 0 0 0,1 0 0 0 0,0 0-1 0 0,0 0 1 0 0,2-1 22 0 0,-3 1-17 0 0,1 0 0 0 0,0 0 0 0 0,0 0 0 0 0,-1-1 0 0 0,1 1 0 0 0,-1 0 0 0 0,1 0 0 0 0,-1-1 0 0 0,1 0 17 0 0,5-7-63 0 0,1 1 0 0 0,1-1-1 0 0,3-1 64 0 0,6-8-148 0 0,-5 7 86 0 0,-10 9 44 0 0,0 0-1 0 0,-1 0 1 0 0,1 0 0 0 0,-1 0-1 0 0,0 0 1 0 0,0-1 0 0 0,0 1-1 0 0,-1 0 1 0 0,1-1 18 0 0,10-20-148 0 0,11-22 98 0 0,-22 42 52 0 0,1 1 1 0 0,-1-1 0 0 0,1 1 0 0 0,0-1 0 0 0,0 1 0 0 0,1 0 0 0 0,-1-1-3 0 0,9-8 52 0 0,4-6 34 0 0,-11 12-66 0 0,0 1 1 0 0,0-1-1 0 0,-1 1 1 0 0,0-1-1 0 0,0 0 1 0 0,-1 0-21 0 0,20-56 224 0 0,-18 40-74 0 0,-1 1 0 0 0,-2 0-1 0 0,-1-8-149 0 0,0 19 88 0 0,9-36 85 0 0,-9 45-170 0 0,0-5 15 0 0,-1 1-1 0 0,2-1 1 0 0,-1 0 0 0 0,1 1-1 0 0,0-1 1 0 0,0 1-1 0 0,0-1 1 0 0,1 1 0 0 0,0 0-1 0 0,0-1-17 0 0,-1 4 38 0 0,-1 0 0 0 0,1 0 0 0 0,-1 0 0 0 0,0 0 0 0 0,0 0 0 0 0,0 0-1 0 0,0 0 1 0 0,0 0 0 0 0,0 0 0 0 0,0 0 0 0 0,0 0 0 0 0,0 0-38 0 0,0-10-2504 0 0,1 10-8561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3208 0 0,'7'-8'1249'0'0,"-5"7"218"0"0,7 2-597 0 0,7-2-305 0 0,-9 1-436 0 0,0 0 1 0 0,0 0-1 0 0,0 0 0 0 0,0 1 0 0 0,0-1 0 0 0,-1 1 0 0 0,1 0 0 0 0,6 2-129 0 0,-8-2 139 0 0,1 0 1 0 0,-1 0-1 0 0,1 0 1 0 0,-1-1 0 0 0,1 0-1 0 0,-1 0 1 0 0,1 0-1 0 0,-1 0 1 0 0,1-1-1 0 0,0 1 1 0 0,1-1-140 0 0,19-2 518 0 0,4 4-65 0 0,-25 0-346 0 0,0-1 1 0 0,0 1-1 0 0,0-1 0 0 0,0 0 1 0 0,0-1-1 0 0,0 1 1 0 0,1-1-1 0 0,0 0-107 0 0,51-4 579 0 0,-44 3-412 0 0,0 1 0 0 0,0 0 1 0 0,11 1-168 0 0,-10 0 209 0 0,0-1 1 0 0,0 0-1 0 0,3 0-209 0 0,1-1 155 0 0,0 0-1 0 0,0 1 0 0 0,0 1-154 0 0,2 0 285 0 0,1-1 1 0 0,4-1-286 0 0,8-1 266 0 0,-1 2 0 0 0,1 0 0 0 0,0 2-266 0 0,5-1 622 0 0,127 0-317 0 0,-135 1-268 0 0,12 0-178 0 0,-38-1 114 0 0,-1 0 1 0 0,1 1 0 0 0,-1-1-1 0 0,1 0 1 0 0,-1 1-1 0 0,1-1 1 0 0,1 2 26 0 0,24 1-136 0 0,9-6-182 0 0,-21 1 285 0 0,3 0 5 0 0,0 2 0 0 0,0 0 0 0 0,0 0 28 0 0,41 0-47 0 0,75 0 22 0 0,-71 0-28 0 0,-45-2 35 0 0,-18 1 15 0 0,0 1-1 0 0,1 0 1 0 0,-1-1 0 0 0,0 1-1 0 0,1 0 1 0 0,-1 0-1 0 0,1 0 1 0 0,-1 0 0 0 0,3 0 3 0 0,8 0-6 0 0,-12 0 6 0 0,1 0 0 0 0,0 0-1 0 0,0-1 1 0 0,-1 1 0 0 0,1 0 0 0 0,0 1-1 0 0,0-1 1 0 0,-1 0 0 0 0,1 0 0 0 0,0 1 0 0 0,2-1 26 0 0,0 0 1 0 0,0 1 0 0 0,1-1-1 0 0,-1 0 1 0 0,0-1 0 0 0,0 1 0 0 0,0 0-1 0 0,0-1 1 0 0,2 0-27 0 0,22-2 161 0 0,57 3 407 0 0,-72-2-532 0 0,-12 2-35 0 0,0-1-1 0 0,0 1 0 0 0,0 0 0 0 0,1-1 0 0 0,-1 1 1 0 0,0 0-1 0 0,0 0 0 0 0,0 0 0 0 0,1 0 0 0 0,-1 0 1 0 0,0 0-1 0 0,0 0 0 0 0,0 0 0 0 0,1 0 0 0 0,-1 0 1 0 0,0 1-1 0 0,1-1 0 0 0,-1 0 0 0 0,0 0 0 0 0,0 0 0 0 0,0 1 1 0 0,0-1-1 0 0,0 0 0 0 0,0 0 0 0 0,1 0 0 0 0,-1 0 1 0 0,0 0-1 0 0,0-1 0 0 0,0 1 0 0 0,1 0 0 0 0,-1 0-1 0 0,1-1 0 0 0,-1 1-1 0 0,0 0 1 0 0,0 0 0 0 0,1 0-1 0 0,-1 0 1 0 0,0 0 0 0 0,1 0-1 0 0,-1 0 1 0 0,0 0 0 0 0,0 0 0 0 0,1 1 1 0 0,6-3-219 0 0,-8 2 216 0 0,1 0 1 0 0,-1 0 0 0 0,0 0-1 0 0,0 0 1 0 0,0 0 0 0 0,1-1-1 0 0,-1 1 1 0 0,0 0-1 0 0,0 0 1 0 0,1 0 0 0 0,-1 0-1 0 0,0 0 1 0 0,0 0 0 0 0,1 0-1 0 0,-1 0 1 0 0,0 0 0 0 0,1 0-1 0 0,-1 0 1 0 0,0 0 0 0 0,0 0-1 0 0,1 0 1 0 0,-1 0-1 0 0,0 0 1 0 0,0 0 0 0 0,1 0-1 0 0,-1 0 1 0 0,0 0 0 0 0,0 1-1 0 0,1-1 1 0 0,-1 0 0 0 0,0 0-1 0 0,0 0 1 0 0,0 0 0 0 0,1 0-1 0 0,-1 0 3 0 0,0 1-1 0 0,1-1 0 0 0,0 0-1 0 0,-1 0 1 0 0,1 0-1 0 0,-1 0 1 0 0,1 1 0 0 0,0-1-1 0 0,-1 0 1 0 0,1 0 0 0 0,0 0-1 0 0,-1 0 1 0 0,1 0 0 0 0,0 0-1 0 0,-1 0 1 0 0,1 0 0 0 0,0-1-1 0 0,-1 1 1 0 0,1 0 0 0 0,0 0 1 0 0,13 0-13 0 0,-4 2 37 0 0,0-1 0 0 0,1 1 0 0 0,-1-1 0 0 0,0-1 0 0 0,0 1 1 0 0,1-2-1 0 0,-1 1 0 0 0,4-1-24 0 0,19 0 23 0 0,-28 1-2047 0 0,-5 0-8008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5624 0 0,'3'8'588'0'0,"6"2"-128"0"0,1 1 54 0 0,-5 7-147 0 0,7 22 1088 0 0,-11-37-1378 0 0,0 0 1 0 0,0 0 0 0 0,0 0 0 0 0,-1 0-1 0 0,1 1 1 0 0,-1-1 0 0 0,-1 3-78 0 0,1-2 62 0 0,0 0 1 0 0,0 0-1 0 0,1 0 0 0 0,0 0 1 0 0,0 2-63 0 0,3 8 399 0 0,-2-1 1 0 0,0 1-1 0 0,-1 0 1 0 0,0 0 0 0 0,-2 2-400 0 0,1-1 738 0 0,0-15-657 0 0,0 0 11 0 0,0 0 24 0 0,0 0 8 0 0,0 0-7 0 0,0 0-3 0 0,0 0-48 0 0,0 0-15 0 0,0 0 5 0 0,0 0 9 0 0,0 0 13 0 0,0 0 2 0 0,0 0 2 0 0,0 0 5 0 0,0 0-22 0 0,0 0 3 0 0,0-9 142 0 0,0-18 20 0 0,-1 11-159 0 0,1 0-1 0 0,1 0 1 0 0,0 0 0 0 0,2 0 0 0 0,3-6-71 0 0,-4 5 43 0 0,-1 6-30 0 0,-1 11-12 0 0,0-1 0 0 0,0 1 0 0 0,0 0 0 0 0,0 0 0 0 0,0-1 0 0 0,1 1 0 0 0,-1 0 0 0 0,0 0 0 0 0,0-1 0 0 0,0 1 0 0 0,1 0 0 0 0,-1 0 0 0 0,0 0 0 0 0,0-1 0 0 0,1 1 0 0 0,-1 0 1 0 0,0 0-1 0 0,1 0 0 0 0,-1 0 0 0 0,0 0 0 0 0,0-1 0 0 0,1 1 0 0 0,-1 0 0 0 0,0 0 0 0 0,1 0-1 0 0,-1 0 3 0 0,1 0-1 0 0,-1 0 1 0 0,0 0 0 0 0,1 0-1 0 0,-1 0 1 0 0,0 0-1 0 0,0-1 1 0 0,1 1 0 0 0,-1 0-1 0 0,0 0 1 0 0,1 0 0 0 0,-1 0-1 0 0,0 0 1 0 0,0-1-1 0 0,0 1 1 0 0,1 0 0 0 0,-1 0-1 0 0,0 0 1 0 0,0-1 0 0 0,0 1-1 0 0,0 0 1 0 0,1 0-1 0 0,-1-1 1 0 0,0 1 0 0 0,0 0-1 0 0,0 0 1 0 0,0 0 0 0 0,0-1-1 0 0,0 1 1 0 0,0 0-3 0 0,0-2 21 0 0,0 1 0 0 0,0 0 1 0 0,0 0-1 0 0,0 0 0 0 0,0 0 0 0 0,0-1 0 0 0,1 1 1 0 0,-1 0-1 0 0,0 0 0 0 0,1 0 0 0 0,0 0 0 0 0,-1 0 1 0 0,1 0-1 0 0,0 0 0 0 0,-1 0 0 0 0,1 0 1 0 0,0 0-1 0 0,0 0 0 0 0,0 0 0 0 0,0 0 0 0 0,1 0 1 0 0,-1 0-1 0 0,0 0-21 0 0,2-6 60 0 0,-3 6-59 0 0,0 1 1 0 0,0 0-1 0 0,0-1 0 0 0,0 1 0 0 0,0 0 0 0 0,0-1 0 0 0,0 1 1 0 0,0 0-1 0 0,0-1 0 0 0,0 1 0 0 0,0 0 0 0 0,0-1 1 0 0,0 1-1 0 0,0 0 0 0 0,1-1 0 0 0,-1 1 0 0 0,0 0 0 0 0,0-1 1 0 0,0 1-1 0 0,1 0 0 0 0,-1 0 0 0 0,0-1 0 0 0,1 1 0 0 0,-1 0 1 0 0,0 0-1 0 0,1 0 0 0 0,-1-1 0 0 0,0 1-1 0 0,1-8 402 0 0,-2 7 22 0 0,2 4-245 0 0,1-1-146 0 0,-1 0 0 0 0,0 0 0 0 0,1 1 0 0 0,-1-1 0 0 0,1 0 0 0 0,2 1-33 0 0,5 9 110 0 0,-1-2-47 0 0,0-1 0 0 0,1 0 0 0 0,0-1-1 0 0,0 0 1 0 0,2 0 0 0 0,-1 0 0 0 0,1-1-1 0 0,2 1-62 0 0,-1 0-108 0 0,28 17-1085 0 0,16 6 1193 0 0,-53-29-29 0 0,0 0 1 0 0,0-1-1 0 0,1 1 1 0 0,-1-1-1 0 0,1 1 1 0 0,0-1-1 0 0,-1 0 1 0 0,1 0-1 0 0,0-1 1 0 0,0 1-1 0 0,0 0 1 0 0,0-1-1 0 0,0 0 1 0 0,3 0 28 0 0,-6 1 8 0 0,-1-1 0 0 0,1 1 0 0 0,-1-1 0 0 0,1 1 0 0 0,-1-1 1 0 0,0 1-1 0 0,1-1 0 0 0,-1 1 0 0 0,0 0 0 0 0,0-1 0 0 0,1 1 0 0 0,-1-1 0 0 0,0 1 0 0 0,0-1 1 0 0,0 1-1 0 0,0 0 0 0 0,0-1 0 0 0,0 1 0 0 0,0-1 0 0 0,0 1 0 0 0,-1-1 0 0 0,1 1 0 0 0,0 0-8 0 0,0 1 54 0 0,-20 1 250 0 0,-7 4-172 0 0,0-1 0 0 0,-21 3-132 0 0,23-4 96 0 0,0 0-1 0 0,1 1 0 0 0,-14 5-95 0 0,24-4 0 0 0,12-6 0 0 0,0 0 0 0 0,0 0 0 0 0,0 0 0 0 0,0 0 0 0 0,0 0 0 0 0,0-1 0 0 0,0 1 0 0 0,-2 0 0 0 0,-14 3 0 0 0,1 0 0 0 0,0 0 0 0 0,-2 3 0 0 0,19-7 0 0 0,-2 0 0 0 0,1 1-1 0 0,0-1 0 0 0,-1 1 1 0 0,1-1-1 0 0,-1 0 0 0 0,1 1 1 0 0,0-1-1 0 0,-1 0 0 0 0,1 0 1 0 0,-1 0-1 0 0,1 0 0 0 0,-1 0 1 0 0,1 0-1 0 0,-1 0 1 0 0,2 0-13 0 0,0 0 1 0 0,0 0-8 0 0,0 0 0 0 0,0 0 17 0 0,0 0 0 0 0,0 0 1 0 0,0 0-1 0 0,0 0 0 0 0,0 0 1 0 0,0 0-1 0 0,0-1 0 0 0,0 1 1 0 0,0 0-1 0 0,0 0 0 0 0,0 0 1 0 0,0 0-1 0 0,0 0 0 0 0,0 0 1 0 0,0 0-1 0 0,0 0 0 0 0,-1-1 1 0 0,1 1-1 0 0,0 0 0 0 0,0 0 1 0 0,0 0-1 0 0,0 0 0 0 0,0 0 1 0 0,0 0-1 0 0,0 0 0 0 0,0 0 1 0 0,0 0-1 0 0,-1 0 0 0 0,1 0 1 0 0,0 0-1 0 0,0-1 0 0 0,0 1 1 0 0,0 0-1 0 0,0 0 0 0 0,0 0 1 0 0,-1 0-1 0 0,1 0 0 0 0,0 0 1 0 0,0 0-1 0 0,0 0 0 0 0,0 0 1 0 0,0 0-1 0 0,-1 0 0 0 0,1 0 1 0 0,0 0-1 0 0,0 0 3 0 0,0 0-1 0 0,0 0 0 0 0,0 0-1 0 0,-1 0 1 0 0,1 0 0 0 0,0 0-1 0 0,0 0 1 0 0,0 0 0 0 0,-1 0 0 0 0,1 0-1 0 0,0 0 1 0 0,0 0 0 0 0,0 0 0 0 0,0 0-1 0 0,0 0 1 0 0,-1 0 0 0 0,1 0-1 0 0,0 0 1 0 0,0 0 0 0 0,0-1 0 0 0,0 1-1 0 0,0 0 1 0 0,-1 0 0 0 0,1 0 0 0 0,0 0-1 0 0,0 0 1 0 0,0 0 0 0 0,0 0-1 0 0,0-1 1 0 0,0 1 0 0 0,0 0 0 0 0,0 0-1 0 0,0 0 1 0 0,0 0 0 0 0,0 0-1 0 0,0 0 1 0 0,0-1 0 0 0,0 1 0 0 0,0 0-1 0 0,0 0 1 0 0,0 0 0 0 0,0 0 0 0 0,0 0-1 0 0,0 0 1 0 0,0-1 0 0 0,0 1-1 0 0,0 0 2 0 0,0-2 14 0 0,0 0 0 0 0,1 0 0 0 0,-1 0 0 0 0,1 0 0 0 0,0 0 0 0 0,0 0 0 0 0,0 0 0 0 0,0 0 0 0 0,0 0 0 0 0,2-1-14 0 0,-2 0 7 0 0,1 1 0 0 0,-1 0 0 0 0,1-1 0 0 0,-1 1 0 0 0,0-1 0 0 0,0 0-1 0 0,0 0-6 0 0,3-33 35 0 0,-2 1-1 0 0,-2-6-34 0 0,0 27 35 0 0,0 14-55 0 0,0 0-5 0 0,0 0-4 0 0,0 0-5 0 0,0 0-28 0 0,0 0-5 0 0,0 0-2 0 0,0 0 1 0 0,0 0-8 0 0,0 0 3 0 0,4 23-278 0 0,-4-22 344 0 0,1 1 0 0 0,0-1-1 0 0,-1 1 1 0 0,1-1 0 0 0,0 0 0 0 0,0 0 0 0 0,-1 1 0 0 0,2-1-1 0 0,-1 0 1 0 0,0 0 0 0 0,0 1 0 0 0,0-1 0 0 0,1 0 0 0 0,-1 0 0 0 0,1 0-1 0 0,-1 0 1 0 0,1 0 7 0 0,32 13-62 0 0,-16-7 30 0 0,-17-6 26 0 0,1-1 0 0 0,0 1-1 0 0,-1-1 1 0 0,1 1 0 0 0,0-1 0 0 0,0 0 0 0 0,0 1 0 0 0,-1-1 0 0 0,1 0-1 0 0,0 0 1 0 0,1 0 6 0 0,-2 0-3 0 0,0 0 0 0 0,0 0 0 0 0,0 0 0 0 0,1 0 0 0 0,-1 0 0 0 0,0 0 0 0 0,0 0 0 0 0,0 0 0 0 0,0 0 0 0 0,0 0 0 0 0,0 1 0 0 0,0-1 0 0 0,0 0 0 0 0,0 1 0 0 0,0-1 0 0 0,0 1 0 0 0,0-1 0 0 0,0 1 0 0 0,0-1 0 0 0,-1 1 0 0 0,2 0 3 0 0,3 0-1972 0 0,-5-1-7702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3000 0 0,'0'0'440'0'0,"0"0"0"0"0,0 0 0 0 0,0 0-29 0 0,0 0-117 0 0,0 0-24 0 0,0 0-4 0 0,0 0-10 0 0,0 3-56 0 0,-1-1-149 0 0,1-1-26 0 0,0 0-1 0 0,0 0 1 0 0,0 0-1 0 0,0 0 1 0 0,0 0-1 0 0,0 0 1 0 0,0 0-1 0 0,0 0 1 0 0,0-1 0 0 0,1 1-1 0 0,-1 0 1 0 0,0 0-1 0 0,1 0 1 0 0,-1 0-1 0 0,1 0 1 0 0,-1-1 0 0 0,1 1-1 0 0,0 0 1 0 0,0 0-1 0 0,-1-1 1 0 0,1 1-25 0 0,0 0 41 0 0,0 0 0 0 0,0 1 0 0 0,0-1 0 0 0,0 0 0 0 0,-1 0 1 0 0,1 1-1 0 0,0-1 0 0 0,-1 0 0 0 0,0 1 0 0 0,1-1 0 0 0,-1 0 0 0 0,0 1 1 0 0,0-1-1 0 0,0 0 0 0 0,0 2-41 0 0,0-1 8 0 0,0 0-1 0 0,1 1 1 0 0,-1-1 0 0 0,1 0 0 0 0,-1 1 0 0 0,2 1-8 0 0,2 4 150 0 0,0 1 1 0 0,0-1 0 0 0,-1 1 0 0 0,-1 0-151 0 0,0-1 191 0 0,1 1 1 0 0,0-1-1 0 0,5 8-191 0 0,-4-9 182 0 0,-1 1 0 0 0,0-1-1 0 0,-1 0 1 0 0,0 1 0 0 0,0 0 0 0 0,-1 6-182 0 0,0-4 318 0 0,1 0 1 0 0,0-1 0 0 0,3 6-319 0 0,-4-12 107 0 0,0 1 0 0 0,-1 0 0 0 0,1 0 0 0 0,-1 0 0 0 0,0 0 0 0 0,0 2-107 0 0,0 11 436 0 0,5-7-55 0 0,-5-9-331 0 0,1 0 1 0 0,0 0-1 0 0,-1 0 0 0 0,1 0 0 0 0,-1 0 0 0 0,0 0 0 0 0,1 0 0 0 0,-1 0 0 0 0,0 0 0 0 0,0 1-50 0 0,0 16 968 0 0,0-17-871 0 0,0-1 2 0 0,0 0-15 0 0,0 0-4 0 0,0-11 314 0 0,-2-18-347 0 0,-2 1 0 0 0,-8-27-47 0 0,1 6 86 0 0,7 32-29 0 0,2 8-11 0 0,0 0 0 0 0,1 0 0 0 0,0-2-46 0 0,2-24 496 0 0,-1 34-480 0 0,1 0 1 0 0,0-1 0 0 0,0 1-1 0 0,0 0 1 0 0,1 0-1 0 0,-1-1 1 0 0,0 1 0 0 0,1 0-1 0 0,-1 0 1 0 0,1 0-1 0 0,-1 0 1 0 0,1 0 0 0 0,0 0-1 0 0,1 0-16 0 0,7-5 55 0 0,-7 5-34 0 0,0-1 0 0 0,1 0 0 0 0,-1 1 0 0 0,1-1 0 0 0,0 1 0 0 0,-1 0 1 0 0,1 0-1 0 0,0 0 0 0 0,0 1 0 0 0,0-1-21 0 0,17-4 62 0 0,-17 4-53 0 0,-1 1 0 0 0,1-1 0 0 0,-1 1-1 0 0,1-1 1 0 0,-1 1 0 0 0,1 0 0 0 0,-1 0 0 0 0,1 0 0 0 0,0 0 0 0 0,-1 1 0 0 0,1-1 0 0 0,-1 1-1 0 0,1 0 1 0 0,-1-1 0 0 0,0 1 0 0 0,1 0 0 0 0,-1 1 0 0 0,2 0-9 0 0,-2-1 10 0 0,-1 1 1 0 0,1 0-1 0 0,0 0 0 0 0,-1 0 1 0 0,0 0-1 0 0,1 1 0 0 0,-1-1 1 0 0,0 0-1 0 0,-1 1 0 0 0,1-1 1 0 0,-1 1-1 0 0,1-1 0 0 0,-1 1 1 0 0,0 0-1 0 0,0-1 0 0 0,-1 1 1 0 0,1 0-1 0 0,-1 0 0 0 0,1-1 1 0 0,-1 3-11 0 0,-13 12-56 0 0,13-16 50 0 0,-1 0 1 0 0,0 1-1 0 0,1-1 1 0 0,-1 0-1 0 0,0 0 1 0 0,0 0-1 0 0,0 1 1 0 0,-1-1-1 0 0,1 0 1 0 0,0 0-1 0 0,0 0 1 0 0,-1 0-1 0 0,1-1 1 0 0,-1 1-1 0 0,1 0 1 0 0,-2 0 4 0 0,-13 9-57 0 0,14-8 42 0 0,0-1 1 0 0,0 0 0 0 0,0 1-1 0 0,0-1 1 0 0,-1 0-1 0 0,1 0 1 0 0,-1 0-1 0 0,1-1 1 0 0,-1 1 0 0 0,-1 0 15 0 0,-17 7-139 0 0,18-7 131 0 0,0-1 1 0 0,0 1-1 0 0,0-1 1 0 0,-1 1-1 0 0,1-1 1 0 0,0 0-1 0 0,0 0 0 0 0,0 0 1 0 0,0 0-1 0 0,-2-1 8 0 0,-5 1-1727 0 0,9 0-8030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7232 0 0,'0'0'414'0'0,"18"6"1606"0"0,-1-10-1948 0 0,-1 0 1 0 0,0-1-1 0 0,0-1 0 0 0,0-1 0 0 0,3-2-72 0 0,-1 1-17 0 0,1 0 0 0 0,0 1 1 0 0,0 1-1 0 0,1 1 17 0 0,-15 4-1 0 0,5-1-25 0 0,-1 0-1 0 0,1 0 1 0 0,-1-1-1 0 0,0 0 1 0 0,0 0 0 0 0,0-1-1 0 0,7-4 27 0 0,-4 1-45 0 0,0 1 0 0 0,1 1 0 0 0,0 0 0 0 0,0 1 0 0 0,5 0 45 0 0,23-9-1391 0 0,-9 1-4447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0,'16'0'1528'0'0,"0"0"1321"0"0,-9 9-2634 0 0,0-5-142 0 0,0 1 1 0 0,0-1-1 0 0,-1 1 0 0 0,1 0 1 0 0,-2 0-1 0 0,1 0 1 0 0,-1 1-1 0 0,0-1 1 0 0,0 1-1 0 0,-1 0 1 0 0,0 0-1 0 0,0 1-73 0 0,0 2 234 0 0,1-1-1 0 0,1 0 1 0 0,0-1 0 0 0,5 6-234 0 0,-5-7 151 0 0,-1 0 1 0 0,-1 1 0 0 0,1-1-1 0 0,2 8-151 0 0,-5-12 112 0 0,0 0-1 0 0,0 0 1 0 0,0 0-1 0 0,0 0 1 0 0,0 0-1 0 0,1 0 1 0 0,-1 0-1 0 0,1-1 0 0 0,0 1 1 0 0,2 1-112 0 0,-5-3 15 0 0,0 0 0 0 0,0 0 0 0 0,1 0 0 0 0,-1 0 0 0 0,0 0 0 0 0,0 1 0 0 0,0-1-1 0 0,1 0 1 0 0,-1 0 0 0 0,0 0 0 0 0,0 0 0 0 0,0 1 0 0 0,0-1 0 0 0,0 0 0 0 0,1 0 0 0 0,-1 0 0 0 0,0 1 0 0 0,0-1 0 0 0,0 0 0 0 0,0 0 0 0 0,0 0 0 0 0,0 1 0 0 0,0-1 0 0 0,0 0 0 0 0,0 0 0 0 0,0 0 0 0 0,0 1 0 0 0,0-1-1 0 0,0 0 1 0 0,0 0 0 0 0,-1 0 0 0 0,1 1 0 0 0,0-1 0 0 0,0 0-15 0 0,0 0 349 0 0,3-3-239 0 0,0 2-107 0 0,-1-1 0 0 0,1 0 0 0 0,-1 0 0 0 0,0 0 0 0 0,0 0 0 0 0,0 0 0 0 0,0-1 0 0 0,0-1-3 0 0,2-3 11 0 0,0 0 0 0 0,-1-1 0 0 0,0 0 0 0 0,1-3-11 0 0,5-17 28 0 0,-6 22-23 0 0,-2 4-2 0 0,0 0 1 0 0,0-1-1 0 0,0 1 0 0 0,0 0 1 0 0,1 0-1 0 0,-1 0 0 0 0,1 0 1 0 0,0-1-4 0 0,4-4 14 0 0,-5 6-9 0 0,0 0 1 0 0,-1 0 0 0 0,1 0-1 0 0,0 0 1 0 0,0 0 0 0 0,0 1-1 0 0,1-1 1 0 0,-1 0 0 0 0,1-1-6 0 0,18-15 133 0 0,-5 9-85 0 0,-14 7-26 0 0,0 0 0 0 0,0 1 0 0 0,1-1 0 0 0,-1 0 0 0 0,0 0 1 0 0,0 0-1 0 0,1 0 0 0 0,-1 1 0 0 0,1-1 0 0 0,-1 1 0 0 0,2-1-22 0 0,3-5 85 0 0,-6 6-86 0 0,1-1 1 0 0,-1 1-1 0 0,0 0 1 0 0,0 0-1 0 0,0-1 1 0 0,0 1-1 0 0,1 0 1 0 0,-1-1-1 0 0,0 1 1 0 0,0 0-1 0 0,1 0 1 0 0,-1 0-1 0 0,0-1 1 0 0,1 1-1 0 0,-1 0 1 0 0,0 0-1 0 0,1 0 1 0 0,-1-1-1 0 0,0 1 1 0 0,1 0-1 0 0,-1 0 1 0 0,0 0-1 0 0,1 0 1 0 0,-1 0-1 0 0,1 0 1 0 0,-1 0-1 0 0,0 0 1 0 0,1-1 0 0 0,0 1 0 0 0,5-1-2079 0 0,-6 1-7954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69 4416 0 0,'0'0'331'0'0,"0"0"9"0"0,0 0-2 0 0,0 0-2 0 0,0 0-25 0 0,0 0-6 0 0,0 0 4 0 0,0 0 7 0 0,0 0 42 0 0,0 0 10 0 0,0 0 1 0 0,0-3-38 0 0,0-16-55 0 0,-5-4 58 0 0,5 22-291 0 0,-1 0 0 0 0,1-1-1 0 0,-1 1 1 0 0,1 0 0 0 0,-1 0-1 0 0,0 0 1 0 0,0 0 0 0 0,1 0-1 0 0,-1 0 1 0 0,0 0-1 0 0,0 1 1 0 0,0-1 0 0 0,-1 0-1 0 0,1 0 1 0 0,0 0 0 0 0,0 1-1 0 0,0-1 1 0 0,-1 0 0 0 0,1 1-1 0 0,0-1 1 0 0,-1 1-1 0 0,1-1 1 0 0,-1 1 0 0 0,1 0-1 0 0,-1-1 1 0 0,0 1-43 0 0,-5-1 128 0 0,0 0 1 0 0,0 1-1 0 0,-1-1 1 0 0,1 1-1 0 0,-2 1-128 0 0,-1-1 43 0 0,8 0-24 0 0,-1 0 1 0 0,0 1-1 0 0,1-1 1 0 0,-1 1-1 0 0,1-1 1 0 0,-1 1-1 0 0,1 0 1 0 0,0 0-1 0 0,-1-1 1 0 0,1 1-1 0 0,0 1 1 0 0,0-1-1 0 0,0 0 1 0 0,0 0-1 0 0,0 0 1 0 0,0 1 0 0 0,0-1-1 0 0,1 1 1 0 0,-1-1-1 0 0,0 1 1 0 0,1 0-1 0 0,0-1 1 0 0,0 1-1 0 0,0 0 1 0 0,-1 1-20 0 0,-18 15 125 0 0,12 0 70 0 0,4-5 30 0 0,4-11-199 0 0,-1-1-1 0 0,1 0 1 0 0,0 0-1 0 0,-1 1 1 0 0,1-1-1 0 0,0 0 1 0 0,0 1-1 0 0,0-1 1 0 0,1 0-1 0 0,-1 0 1 0 0,0 1 0 0 0,1-1-1 0 0,-1 0 1 0 0,1 0-1 0 0,-1 1 1 0 0,1-1-1 0 0,0 0 1 0 0,0 0-1 0 0,-1 0 1 0 0,1 0-1 0 0,0 0 1 0 0,1 0 0 0 0,-1 0-1 0 0,0 0 1 0 0,1 1-26 0 0,5 4 109 0 0,-7-5-105 0 0,0-1 1 0 0,1 1-1 0 0,-1-1 1 0 0,0 1-1 0 0,1-1 1 0 0,-1 0-1 0 0,1 1 0 0 0,-1-1 1 0 0,0 1-1 0 0,1-1 1 0 0,-1 0-1 0 0,1 1 1 0 0,0-1-1 0 0,-1 0 1 0 0,1 1-1 0 0,-1-1 1 0 0,1 0-1 0 0,0 0 1 0 0,-1 1-1 0 0,1-1 1 0 0,0 0-1 0 0,-1 0 1 0 0,1 0-1 0 0,0 0 0 0 0,0 1 1 0 0,-1-1-1 0 0,1 0 1 0 0,0 0-1 0 0,-1 0 1 0 0,1 0-1 0 0,0 0 1 0 0,0-1-1 0 0,-1 1 1 0 0,1 0-1 0 0,0 0 1 0 0,-1 0-1 0 0,1 0 1 0 0,0-1-1 0 0,-1 1 1 0 0,1 0-1 0 0,0 0 0 0 0,-1-1 1 0 0,1 1-5 0 0,14-6 90 0 0,-13 5-57 0 0,1 1 0 0 0,0-1 0 0 0,-1 0-1 0 0,0-1 1 0 0,1 1 0 0 0,-1 0 0 0 0,0 0 0 0 0,0-1-1 0 0,0 1 1 0 0,0-1 0 0 0,0 0 0 0 0,0 1-33 0 0,4-5 40 0 0,0 1 0 0 0,1 1 0 0 0,5-5-40 0 0,18-13 192 0 0,-27 20-160 0 0,-2 0-26 0 0,1 1 0 0 0,-1 0 1 0 0,0-1-1 0 0,1 1 1 0 0,0 0-1 0 0,-1 0 1 0 0,1 0-1 0 0,0 0 1 0 0,0 0-1 0 0,-1 0 1 0 0,2 0-7 0 0,-2 0 3 0 0,0 1 1 0 0,0-1 0 0 0,0 1 0 0 0,0-1-1 0 0,0 0 1 0 0,0 1 0 0 0,0-1 0 0 0,0 0-1 0 0,0 0 1 0 0,-1 0 0 0 0,1 1 0 0 0,0-2-4 0 0,-1 2 9 0 0,1-1 1 0 0,-1 1 0 0 0,1-1-1 0 0,-1 0 1 0 0,1 1 0 0 0,-1-1-1 0 0,1 1 1 0 0,0-1 0 0 0,-1 1-1 0 0,1-1 1 0 0,0 1 0 0 0,0-1-1 0 0,-1 1 1 0 0,1-1 0 0 0,0 1-1 0 0,0 0 1 0 0,1-1-10 0 0,5-4 194 0 0,0-1 9 0 0,-7 6-202 0 0,0 0 1 0 0,0 0 0 0 0,0 0 0 0 0,0 0-1 0 0,0 0 1 0 0,0 0 0 0 0,1 1 0 0 0,-1-1-1 0 0,0 0 1 0 0,0 0 0 0 0,0 0 0 0 0,0 0-1 0 0,0 0 1 0 0,0 0 0 0 0,0 0 0 0 0,0 0-1 0 0,0 0 1 0 0,0 0 0 0 0,0 0 0 0 0,0 0-1 0 0,0 0 1 0 0,0 0 0 0 0,0 0 0 0 0,0 0-1 0 0,0 0 1 0 0,0 0 0 0 0,1 0 0 0 0,-1 0-1 0 0,0 0 1 0 0,0 0 0 0 0,0 0 0 0 0,0 0-1 0 0,0 0 1 0 0,0 0 0 0 0,0 0 0 0 0,0 0-1 0 0,0 0 1 0 0,0 0 0 0 0,0 0 0 0 0,0 0-1 0 0,0 0 1 0 0,0 0 0 0 0,0 0 0 0 0,0 0-1 0 0,0 0 1 0 0,0 0 0 0 0,1 0 0 0 0,-1-1-1 0 0,0 1 1 0 0,0 0 0 0 0,0 0 0 0 0,0 0-1 0 0,0 0 1 0 0,0 0 0 0 0,0 0 0 0 0,0 0-2 0 0,-17 72 8 0 0,5-36-2 0 0,10-28-4 0 0,0-1-1 0 0,1 0 1 0 0,0 1-1 0 0,0-1 1 0 0,1 4-2 0 0,-1 10 2 0 0,3 13 4 0 0,-1-19-4 0 0,0-11 1 0 0,0 1 0 0 0,0-1 1 0 0,1 0-1 0 0,0 0 1 0 0,0 0-1 0 0,0 0 1 0 0,0 0-1 0 0,1 0-3 0 0,25 30 38 0 0,-27-33-30 0 0,0 0 0 0 0,0 0 0 0 0,0 0 0 0 0,1 0 0 0 0,-1-1 1 0 0,1 1-1 0 0,-1 0 0 0 0,1-1 0 0 0,-1 1 0 0 0,1-1 0 0 0,-1 1 0 0 0,1-1 0 0 0,-1 1 0 0 0,1-1 0 0 0,0 0 1 0 0,0 1-1 0 0,-1-1 0 0 0,1 0 0 0 0,0 0 0 0 0,-1 0 0 0 0,3 0-8 0 0,-2 0 18 0 0,0 0 1 0 0,1-1-1 0 0,-1 1 1 0 0,0 0-1 0 0,1-1 1 0 0,-1 1-1 0 0,0-1 1 0 0,0 1-1 0 0,0-1 1 0 0,1 0-1 0 0,-1 0 0 0 0,0 0 1 0 0,0 0-1 0 0,-1 0 1 0 0,1 0-1 0 0,1 0-18 0 0,13-9 70 0 0,-14 9-57 0 0,1-1 0 0 0,0 1 1 0 0,-1-1-1 0 0,1 1 0 0 0,-1-1 1 0 0,0 0-1 0 0,2-2-13 0 0,7-7 193 0 0,0 1 0 0 0,5-4-193 0 0,10-9 137 0 0,-25 22-130 0 0,-1 0 0 0 0,1 1 0 0 0,-1-1 0 0 0,1 0 0 0 0,-1 1 0 0 0,1-1 0 0 0,0 1 1 0 0,-1-1-1 0 0,1 1 0 0 0,0-1 0 0 0,0 1 0 0 0,0-1 0 0 0,-1 1 0 0 0,1 0 0 0 0,0-1 1 0 0,0 1-1 0 0,0 0 0 0 0,0 0 0 0 0,0-1 0 0 0,0 1 0 0 0,0 0 0 0 0,0 0 0 0 0,0 0 1 0 0,0 0-1 0 0,0 0 0 0 0,0 0-7 0 0,0 0-67 0 0,-1 0-1 0 0,0 0 1 0 0,0 0 0 0 0,1 0 0 0 0,-1 0-1 0 0,0 0 1 0 0,1 0 0 0 0,-1 0-1 0 0,0 0 1 0 0,0 0 0 0 0,1 0 0 0 0,-1-1-1 0 0,0 1 1 0 0,1 0 0 0 0,-1 0 0 0 0,0 0-1 0 0,0 0 1 0 0,1 0 0 0 0,-1 0 0 0 0,0 0-1 0 0,0-1 1 0 0,0 1 0 0 0,1 0 0 0 0,-1 0-1 0 0,0 0 1 0 0,0 0 0 0 0,0-1-1 0 0,0 1 1 0 0,1 0 67 0 0,-1-1-9922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1800 0 0,'0'0'497'0'0,"0"0"3"0"0,0 0-6 0 0,0 0-6 0 0,0 0-50 0 0,0 0-7 0 0,0 0 1 0 0,0 0-11 0 0,0 0-41 0 0,0 0-5 0 0,0 0 1 0 0,0 0 22 0 0,0 0 93 0 0,0 0 28 0 0,0 0 1 0 0,0 0-64 0 0,0 0-256 0 0,0 0-64 0 0,6 2-2 0 0,-3-1-67 0 0,22 6-32 0 0,-24-7 2 0 0,0 1 1 0 0,0-1-1 0 0,0 1 0 0 0,0-1 0 0 0,0 1 1 0 0,0-1-1 0 0,0 1 0 0 0,0 0 0 0 0,0-1 1 0 0,-1 1-1 0 0,1 0 0 0 0,0 0 0 0 0,-1-1 1 0 0,1 1-1 0 0,0 0 0 0 0,-1 0 0 0 0,1 0 1 0 0,-1 0-1 0 0,0 0 0 0 0,1-1 0 0 0,-1 1 1 0 0,0 0-1 0 0,0 1-37 0 0,0-1 100 0 0,2 10 880 0 0,-1-11-945 0 0,-1 1 0 0 0,0-1 0 0 0,1 0 0 0 0,-1 1 0 0 0,0-1 1 0 0,1 0-1 0 0,-1 0 0 0 0,1 1 0 0 0,-1-1 0 0 0,1 0 0 0 0,-1 0 0 0 0,1 0 0 0 0,-1 1 0 0 0,1-1 0 0 0,-1 0 0 0 0,1 0 1 0 0,-1 0-1 0 0,1 0 0 0 0,0 0 0 0 0,-1 0 0 0 0,1 0 0 0 0,-1 0 0 0 0,1 0 0 0 0,-1 0 0 0 0,1 0-35 0 0,0 0 134 0 0,-1 0-6 0 0,0 20 814 0 0,10-20-627 0 0,-10 0-304 0 0,0 0-1 0 0,1 0 1 0 0,-1 0 0 0 0,0 0 0 0 0,1 0-1 0 0,-1 0 1 0 0,0 0 0 0 0,1 0 0 0 0,-1 0-1 0 0,0 0 1 0 0,0 0 0 0 0,1 0 0 0 0,-1 1 0 0 0,0-1-1 0 0,1 0 1 0 0,-1 0 0 0 0,0 0 0 0 0,0 0-1 0 0,1 1 1 0 0,-1-1 0 0 0,0 0 0 0 0,0 0-1 0 0,0 0 1 0 0,1 0 0 0 0,-1 1 0 0 0,0-1-1 0 0,0 0 1 0 0,0 0 0 0 0,0 1 0 0 0,0-1-1 0 0,0 0 1 0 0,0 0 0 0 0,1 0 0 0 0,-1 1-1 0 0,0-1 1 0 0,0 0 0 0 0,0 0 0 0 0,0 1-1 0 0,0-1 1 0 0,0 0 0 0 0,-1 0 0 0 0,1 1-1 0 0,0-1 1 0 0,0 0-11 0 0,0 0 42 0 0,0 0 18 0 0,0 0 4 0 0,0 12 192 0 0,-3 235 41 0 0,3-247-289 0 0,0 4 136 0 0,0-5-103 0 0,0 1 45 0 0,0 0 11 0 0,0-4-1702 0 0,0 4-8311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1496 0 0,'10'6'35'0'0,"-10"-6"122"0"0,1 0 1 0 0,-1 1-1 0 0,1-1 1 0 0,-1 0-1 0 0,0 0 1 0 0,1 1-1 0 0,-1-1 1 0 0,1 0-1 0 0,0 0 1 0 0,-1 1-1 0 0,1-1 1 0 0,-1 0-1 0 0,1 0 1 0 0,-1 0-1 0 0,1 0 1 0 0,0 0-1 0 0,-1 0 1 0 0,1 1-1 0 0,-1-1 1 0 0,1 0-1 0 0,0 0 1 0 0,-1-1 0 0 0,1 1-1 0 0,0 0 1 0 0,-1 0-1 0 0,1 0 1 0 0,-1 0-1 0 0,1 0-157 0 0,3-1 108 0 0,-1 0-1 0 0,0 0 1 0 0,0 0-1 0 0,0 0 1 0 0,0-1-1 0 0,-1 1 1 0 0,1-1-1 0 0,0 1 1 0 0,-1-1-1 0 0,1 0 1 0 0,-1 1-1 0 0,1-2-107 0 0,21-12 41 0 0,-22 14-43 0 0,-1 1 1 0 0,0-1-1 0 0,0 1 0 0 0,1-1 1 0 0,-1 1-1 0 0,0-1 0 0 0,0 1 0 0 0,1 0 1 0 0,-1 0-1 0 0,1-1 0 0 0,-1 1 1 0 0,0 0-1 0 0,1 0 0 0 0,-1 0 1 0 0,0 0-1 0 0,1 0 0 0 0,-1 0 0 0 0,1 1 1 0 0,-1-1 1 0 0,12 2-42 0 0,-12-2 39 0 0,0 0 0 0 0,1 0 0 0 0,-1 0 0 0 0,0 0 0 0 0,0 1 0 0 0,0-1 0 0 0,1 0 0 0 0,-1 1 0 0 0,0-1 0 0 0,0 0 0 0 0,0 1 0 0 0,0-1-1 0 0,0 1 1 0 0,0-1 0 0 0,0 1 0 0 0,0 0 0 0 0,0-1 0 0 0,-1 1 0 0 0,1 0 0 0 0,0 0 3 0 0,38 32-33 0 0,-23-21 34 0 0,-2 1 0 0 0,0 0 1 0 0,2 4-2 0 0,18 21 100 0 0,-31-35-70 0 0,-1 1 1 0 0,0-1-1 0 0,0 0 1 0 0,-1 1-1 0 0,0-1 1 0 0,1 1-1 0 0,-1-1 1 0 0,-1 1-1 0 0,1 2-30 0 0,-2-4 22 0 0,0-1-1 0 0,1 1 0 0 0,-1 0 0 0 0,0-1 0 0 0,-1 1 0 0 0,1 0 0 0 0,0-1 0 0 0,-1 1 0 0 0,1-1 0 0 0,-1 1 0 0 0,0-1 0 0 0,1 0 0 0 0,-1 0 0 0 0,0 1 1 0 0,0-1-1 0 0,0 0 0 0 0,0 0 0 0 0,0 0 0 0 0,-2 0-21 0 0,-4 2 20 0 0,1-1 0 0 0,-1 1 0 0 0,0-1 1 0 0,0-1-1 0 0,-3 2-20 0 0,4-2 77 0 0,1 1 1 0 0,-1-1-1 0 0,1 1 1 0 0,0 1-1 0 0,0-1 1 0 0,0 1-1 0 0,-4 2-77 0 0,-6-1 265 0 0,8-2-1355 0 0,7-2-4419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3808 0 0,'0'0'784'0'0,"0"3"778"0"0,1 3-1063 0 0,0-1-1 0 0,1 1 1 0 0,0-1-1 0 0,0 0 0 0 0,1 1 1 0 0,-1-1-1 0 0,4 3-498 0 0,3 9 589 0 0,-8-17-564 0 0,-1 1-1 0 0,1-1 1 0 0,-1 1 0 0 0,1-1 0 0 0,0 1 0 0 0,-1-1 0 0 0,1 1 0 0 0,0-1 0 0 0,0 1-1 0 0,0-1 1 0 0,-1 0 0 0 0,1 1 0 0 0,0-1 0 0 0,0 0 0 0 0,0 0 0 0 0,0 1-25 0 0,9 2 138 0 0,-8-2-85 0 0,1 0 1 0 0,-1 0-1 0 0,1 0 0 0 0,-1-1 1 0 0,1 1-1 0 0,0-1 1 0 0,-1 1-1 0 0,1-1 1 0 0,0 0-1 0 0,0 0 0 0 0,0 0 1 0 0,-1 0-1 0 0,1 0 1 0 0,0 0-1 0 0,0 0 1 0 0,1-1-54 0 0,22 0 270 0 0,-4 0 98 0 0,0 1 0 0 0,0-2 1 0 0,3 0-369 0 0,-2-1 357 0 0,0 2 0 0 0,18 0-357 0 0,-33 0 78 0 0,1 1 0 0 0,-1-1 0 0 0,0 0 0 0 0,7-2-78 0 0,-7 2 54 0 0,1 0 0 0 0,0 0 1 0 0,0 0-1 0 0,1 0-54 0 0,3 2 52 0 0,-7-1-8 0 0,0 0 1 0 0,0 0 0 0 0,0 0 0 0 0,6-2-45 0 0,-7 2 57 0 0,0-1 1 0 0,1 1-1 0 0,-1 0 1 0 0,0 0-1 0 0,1 1 1 0 0,2-1-58 0 0,-3 1 44 0 0,0-1 1 0 0,0 0-1 0 0,0 0 1 0 0,-1 0-1 0 0,1 0 1 0 0,2-1-45 0 0,-2 1 33 0 0,0 0 0 0 0,-1-1 1 0 0,1 1-1 0 0,0 0 0 0 0,0 1 0 0 0,4-1-33 0 0,-5 1 25 0 0,0-1-1 0 0,0 0 1 0 0,1 1-1 0 0,-1-1 0 0 0,0-1 1 0 0,0 1-1 0 0,2-1-24 0 0,-1 1 33 0 0,0-1-1 0 0,1 1 1 0 0,-1 0 0 0 0,0 0-1 0 0,1 0 1 0 0,0 1-33 0 0,28-1 127 0 0,-27 0-109 0 0,0 0-1 0 0,0 0 1 0 0,0 0 0 0 0,0 1 0 0 0,1-1-18 0 0,-2 1 17 0 0,-1 0-1 0 0,1-1 1 0 0,0 0 0 0 0,0 0-1 0 0,0 0 1 0 0,4-1-17 0 0,-6 0 18 0 0,1 1 1 0 0,0 0-1 0 0,0-1 0 0 0,-1 2 0 0 0,4-1-18 0 0,-4 0 14 0 0,-1 0-1 0 0,1 0 1 0 0,0 0-1 0 0,0 0 1 0 0,0-1-1 0 0,2 1-13 0 0,54-8 72 0 0,-52 6-59 0 0,0 0 0 0 0,0 0 1 0 0,0 1-1 0 0,0 0 0 0 0,1 1 0 0 0,3-1-13 0 0,37-4 31 0 0,-22 1-14 0 0,-22 3 8 0 0,-1 1 1 0 0,0-1-1 0 0,0 0 0 0 0,0 1 1 0 0,0 0-1 0 0,4 0-25 0 0,-4 0 38 0 0,0 0-1 0 0,0 0 1 0 0,0-1 0 0 0,0 1-1 0 0,0-1 1 0 0,0 0-38 0 0,23-2 95 0 0,10 2-1107 0 0,-37 0 871 0 0,0 3 5 0 0,0-2-1852 0 0,0 0-7689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0 5824 0 0,'3'4'1290'0'0,"-2"-3"-1159"0"0,-1-1 0 0 0,1 0 0 0 0,-1 0 0 0 0,0 1 0 0 0,1-1 0 0 0,-1 0 0 0 0,1 1-1 0 0,-1-1 1 0 0,0 1 0 0 0,0-1 0 0 0,1 0 0 0 0,-1 1 0 0 0,0-1 0 0 0,0 1 0 0 0,0-1 0 0 0,0 1 0 0 0,1-1 0 0 0,-1 0 0 0 0,0 1 0 0 0,0-1 0 0 0,0 1 0 0 0,0-1 0 0 0,0 1-1 0 0,0-1 1 0 0,-1 1 0 0 0,1-1-131 0 0,0 0 25 0 0,0 0 0 0 0,0 1-1 0 0,0-1 1 0 0,0 0 0 0 0,0 0-1 0 0,-1 0 1 0 0,1 0 0 0 0,0 1-1 0 0,0-1 1 0 0,0 0 0 0 0,0 0-1 0 0,0 0 1 0 0,0 0 0 0 0,0 1-1 0 0,0-1 1 0 0,0 0 0 0 0,0 0-1 0 0,0 0 1 0 0,0 0 0 0 0,0 1-1 0 0,1-1 1 0 0,-1 0 0 0 0,0 0-1 0 0,0 0 1 0 0,0 0 0 0 0,0 1-1 0 0,0-1 1 0 0,0 0 0 0 0,0 0-1 0 0,1 0 1 0 0,-1 0 0 0 0,0 0-1 0 0,0 0 1 0 0,0 1 0 0 0,0-1-1 0 0,1 0 1 0 0,-1 0 0 0 0,0 0-1 0 0,0 0 1 0 0,1 0 0 0 0,-1 0-1 0 0,0 0 1 0 0,0 0 0 0 0,0 0-1 0 0,1 0 1 0 0,-1 0 0 0 0,0 0-1 0 0,0 0 1 0 0,1 0 0 0 0,-1 0-1 0 0,0 0 1 0 0,0 0 0 0 0,1 0-1 0 0,-1 0 1 0 0,0 0-25 0 0,1 0 13 0 0,-1 0 0 0 0,1 0 0 0 0,-1 1 0 0 0,1-1 0 0 0,0 0 0 0 0,-1 0 0 0 0,1 0 0 0 0,-1 0 0 0 0,1 1 0 0 0,-1-1-1 0 0,1 0 1 0 0,-1 0 0 0 0,1 1 0 0 0,-1-1 0 0 0,1 0 0 0 0,0 1-13 0 0,5 5 18 0 0,1 0-1 0 0,1 0 1 0 0,0 0-1 0 0,0-1 1 0 0,0 0-1 0 0,5 2-17 0 0,4 4 29 0 0,31 16 85 0 0,-46-26-110 0 0,-1 0 0 0 0,1 0 0 0 0,0 1 0 0 0,-1-1 0 0 0,1 0 0 0 0,-1 0-1 0 0,1 1 1 0 0,-1-1 0 0 0,0 0 0 0 0,0 1 0 0 0,0-1 0 0 0,0 1 0 0 0,0-1 0 0 0,0 1-1 0 0,0 1-3 0 0,0 1-38 0 0,0 1 0 0 0,0-1 0 0 0,0 1 0 0 0,-1-1 0 0 0,0 2 38 0 0,0-5-34 0 0,0 1-1 0 0,0 0 1 0 0,0-1-1 0 0,0 1 0 0 0,0-1 1 0 0,-1 1-1 0 0,1-1 1 0 0,-1 1-1 0 0,1-1 0 0 0,-1 1 1 0 0,0-1-1 0 0,0 1 1 0 0,0-1-1 0 0,0 1 0 0 0,0-1 1 0 0,0 0-1 0 0,-1 1 1 0 0,0 0 34 0 0,1-1-3 0 0,-1 0 1 0 0,1 1 0 0 0,0-1 0 0 0,0 0 0 0 0,0 1-1 0 0,0-1 1 0 0,0 1 0 0 0,0 0 2 0 0,-9 12-5 0 0,-3 2 355 0 0,5-5-75 0 0,-15 22 344 0 0,17-25-502 0 0,0 1 0 0 0,0-1 0 0 0,-1 0 0 0 0,-8 8-117 0 0,7-9 74 0 0,6-5-41 0 0,0 0-1 0 0,0 0 0 0 0,0-1 1 0 0,-1 1-1 0 0,1 0 1 0 0,-1-1-1 0 0,1 1 0 0 0,-3 1-32 0 0,1-2 32 0 0,1 0 1 0 0,-1 1-1 0 0,1 0 0 0 0,0 0 0 0 0,0 0 0 0 0,0 0 0 0 0,0 0 0 0 0,1 0 0 0 0,-1 0 1 0 0,0 1-33 0 0,2-2 11 0 0,-1 0 0 0 0,1 0 0 0 0,0 0 1 0 0,-1-1-1 0 0,0 1 0 0 0,1 0 0 0 0,-1-1 1 0 0,0 1-1 0 0,1 0 0 0 0,-2-1-11 0 0,2 0 9 0 0,0 1-1 0 0,-1-1 1 0 0,1 0-1 0 0,0 0 1 0 0,0 1-1 0 0,0-1 0 0 0,0 1 1 0 0,0-1-1 0 0,0 1 1 0 0,0-1-1 0 0,0 1 1 0 0,0-1-1 0 0,0 1 1 0 0,0-1-1 0 0,1 1 1 0 0,-1 0-1 0 0,0-1 1 0 0,1 1-1 0 0,-1 0 1 0 0,0 0-1 0 0,0 0-8 0 0,1-1 13 0 0,0 1 0 0 0,-1-1 0 0 0,1 0 0 0 0,0 0-1 0 0,-1 0 1 0 0,1 1 0 0 0,0-1 0 0 0,-1 0 0 0 0,1 0-1 0 0,0 0 1 0 0,-1 0 0 0 0,1 0 0 0 0,-1 0 0 0 0,1 1 0 0 0,-1-1-1 0 0,1 0 1 0 0,0 0 0 0 0,-1 0 0 0 0,1 0 0 0 0,-1 0-1 0 0,1 0 1 0 0,-1 0 0 0 0,1 0 0 0 0,0 0 0 0 0,-1-1 0 0 0,0 1-13 0 0,1 0-10392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2808 0 0,'-1'0'75'0'0,"1"0"0"0"0,0 0 1 0 0,0 0-1 0 0,0 0 0 0 0,-1 0 0 0 0,1 0 0 0 0,0 0 1 0 0,0 0-1 0 0,0 0 0 0 0,-1 0 0 0 0,1 0 1 0 0,0 0-1 0 0,0 0 0 0 0,0 0 0 0 0,-1 0 1 0 0,1 0-1 0 0,0 0 0 0 0,0 0 0 0 0,0 0 0 0 0,-1 0 1 0 0,1 1-1 0 0,0-1 0 0 0,0 0 0 0 0,0 0 1 0 0,0 0-1 0 0,-1 0 0 0 0,1 0 0 0 0,0 0 0 0 0,0 0 1 0 0,0 0-1 0 0,0 1 0 0 0,0-1 0 0 0,0 0 1 0 0,-1 0-1 0 0,1 0 0 0 0,0 0 0 0 0,0 0 0 0 0,0 1 1 0 0,0-1-1 0 0,0 0 0 0 0,0 0 0 0 0,0 0 1 0 0,0 0-1 0 0,0 0 0 0 0,0 1 0 0 0,0-1 0 0 0,0 0 1 0 0,0 0-1 0 0,0 0 0 0 0,0 0 0 0 0,0 1 1 0 0,0-1-1 0 0,0 0-75 0 0,0 1-101 0 0,0-1 487 0 0,0 0-42 0 0,0 0-159 0 0,0 0-36 0 0,0 17 678 0 0,0 37 1044 0 0,6-42-1608 0 0,0 1 66 0 0,-2 0-89 0 0,1 3-83 0 0,-5-13-105 0 0,0 0 1 0 0,0 0-1 0 0,1 0 1 0 0,-1 0-1 0 0,1 0 1 0 0,0 0-1 0 0,0 0 1 0 0,2 2-53 0 0,-2-1 72 0 0,0 1-1 0 0,0-1 1 0 0,0 0 0 0 0,-1 0 0 0 0,0 0-1 0 0,0 0 1 0 0,0 0 0 0 0,-1 1-72 0 0,0 9 230 0 0,0 12-38 0 0,1-10 165 0 0,0 0 1 0 0,2 8-358 0 0,3-8 152 0 0,-4-13-133 0 0,0 0-1 0 0,0 0 1 0 0,0 0 0 0 0,-1-1-1 0 0,1 1 1 0 0,-1 1-19 0 0,9 48 286 0 0,-8-32 61 0 0,-2 1 0 0 0,-2-1 1 0 0,-1 5-348 0 0,-1 11 345 0 0,3-26-226 0 0,0-1 1 0 0,1 1-1 0 0,0 0 1 0 0,1-1-1 0 0,1 1-119 0 0,-1 4 11 0 0,0 157-558 0 0,-1-160 492 0 0,1-9 43 0 0,0 0 1 0 0,-1 1 0 0 0,1-1-1 0 0,1 1 1 0 0,-1-1 0 0 0,0 0 0 0 0,1 2 11 0 0,1 5-25 0 0,0 0 0 0 0,-1 0 0 0 0,0 1 0 0 0,-1 0 25 0 0,-1-1 63 0 0,2 0 0 0 0,0 0 1 0 0,0 0-1 0 0,3 7-63 0 0,-2-8 275 0 0,0-1 0 0 0,-1 1-1 0 0,0-1 1 0 0,-1 0 0 0 0,-1 1-275 0 0,1-2 90 0 0,-7 10 596 0 0,6-16-657 0 0,1 1-1 0 0,-1-1 0 0 0,1 1 1 0 0,-1-1-1 0 0,1 1 0 0 0,-1-1 1 0 0,1 0-1 0 0,-1 1 0 0 0,0-1 1 0 0,1 0-1 0 0,-1 1 0 0 0,0-1 1 0 0,1 0-1 0 0,-1 0 0 0 0,0 1 1 0 0,1-1-1 0 0,-1 0 0 0 0,0 0-28 0 0,-4 1-2227 0 0,4-1-9223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3912 0 0,'0'0'1264'0'0,"8"-10"5776"0"0,-8 10-7031 0 0,1 0 0 0 0,-1 0 0 0 0,0 0-1 0 0,0 0 1 0 0,1 0 0 0 0,-1 0 0 0 0,0 0 0 0 0,1 0 0 0 0,-1 0 0 0 0,0 0 0 0 0,0 0 0 0 0,1 0 0 0 0,-1 0 0 0 0,0-1 0 0 0,0 1 0 0 0,1 0 0 0 0,-1 0 0 0 0,0 0 0 0 0,0 0 0 0 0,1 0 0 0 0,-1 0 0 0 0,0 0 0 0 0,0-1 0 0 0,0 1 0 0 0,1 0 0 0 0,-1 0 0 0 0,0 0 0 0 0,0 0-1 0 0,0 0 1 0 0,0-1 0 0 0,0 1 0 0 0,1 0 0 0 0,-1 0 0 0 0,0 0 0 0 0,0-1 0 0 0,0 1 0 0 0,0 0 0 0 0,0 0 0 0 0,0 0 0 0 0,0-1 0 0 0,0 1 0 0 0,0 0 0 0 0,0 0 0 0 0,0 0 0 0 0,0-1 0 0 0,0 1 0 0 0,0 0 0 0 0,0 0 0 0 0,0 0 0 0 0,0-1 0 0 0,0 1 0 0 0,-1 0-9 0 0,1-1 78 0 0,17 1 491 0 0,-15 1-531 0 0,0 0 0 0 0,0-1 0 0 0,0 1 0 0 0,0 0 0 0 0,0 0 0 0 0,0 1 0 0 0,-1-1 0 0 0,1 0 0 0 0,-1 0 0 0 0,2 2-38 0 0,9 5 253 0 0,6 6 589 0 0,-2-2-334 0 0,-4-2-170 0 0,-12-9-330 0 0,1 0 1 0 0,0 0-1 0 0,0 0 1 0 0,0 0-1 0 0,-1-1 1 0 0,1 1-1 0 0,0 0 1 0 0,1 0-1 0 0,-1-1 1 0 0,0 1-1 0 0,0 0 1 0 0,0-1-1 0 0,1 1 1 0 0,0 0-9 0 0,1 0 12 0 0,1 1 0 0 0,-1 0-1 0 0,1 0 1 0 0,-1 0 0 0 0,0 0 0 0 0,0 0 0 0 0,0 1 0 0 0,0-1 0 0 0,0 1-12 0 0,0 0 1 0 0,1 0 1 0 0,-1 0 0 0 0,1-1 0 0 0,0 1-1 0 0,0-1 1 0 0,1 1-2 0 0,15 5 4 0 0,0 0 1 0 0,1-1-1 0 0,0-1 0 0 0,1 0 0 0 0,0-1 1 0 0,1-1-5 0 0,-6 0 178 0 0,0 1 1 0 0,-1 1 0 0 0,13 4-179 0 0,-12-3 139 0 0,0-1 0 0 0,1 0 0 0 0,6 0-139 0 0,21 9 235 0 0,-14-5-100 0 0,2 0 48 0 0,-1 1-1 0 0,-1 0 0 0 0,22 12-182 0 0,-35-14 142 0 0,-13-6-119 0 0,0 0 1 0 0,1-1-1 0 0,-1 0 0 0 0,1 1 0 0 0,-1-1 1 0 0,1-1-1 0 0,0 1 0 0 0,3 0-23 0 0,3 1 104 0 0,1 1-1 0 0,-1 0 1 0 0,0 1-1 0 0,-1 0 1 0 0,0 0-1 0 0,0 1 1 0 0,0 0-1 0 0,7 5-103 0 0,-3-1 145 0 0,0-2 0 0 0,1 0 0 0 0,15 6-145 0 0,-28-12-7 0 0,1-1 1 0 0,0 1 0 0 0,-1 0-1 0 0,0 1 1 0 0,1-1-1 0 0,-1 1 7 0 0,19 11-53 0 0,-10-9 30 0 0,-1 1 0 0 0,0 1 0 0 0,-1 0 0 0 0,2 1 23 0 0,0 1-31 0 0,0-1 0 0 0,10 5 31 0 0,5 3 87 0 0,-21-12-49 0 0,1 0-1 0 0,-1 0 1 0 0,1-1-1 0 0,0 1 1 0 0,1-1-1 0 0,3 1-37 0 0,-1 1 41 0 0,-10-5-36 0 0,1 0 0 0 0,-1 1-1 0 0,0-1 1 0 0,1 0-1 0 0,0 1 1 0 0,-1-1 0 0 0,1 0-1 0 0,-1 0 1 0 0,1 1-1 0 0,-1-1 1 0 0,1 0-1 0 0,0 0 1 0 0,-1 0 0 0 0,1 0-1 0 0,-1 0 1 0 0,1 0-1 0 0,0 1 1 0 0,-1-1 0 0 0,1 0-1 0 0,0 0 1 0 0,-1 0-1 0 0,1-1 1 0 0,0 1-5 0 0,1 0-254 0 0,5 0 1206 0 0,-6 0-365 0 0,-4 0-395 0 0,-2 13-30 0 0,1-7-270 0 0,4-3-2364 0 0,-1-3-10853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0 459 4120 0 0,'2'2'6655'0'0,"3"-4"-4281"0"0,7-8-3188 0 0,-7 5 1557 0 0,25-12-298 0 0,-14 10-284 0 0,-11 4-79 0 0,1 0 0 0 0,0 1 1 0 0,0 0-1 0 0,3 0-82 0 0,21-9 325 0 0,7-4 490 0 0,14-4-815 0 0,-20 8 160 0 0,0-1 0 0 0,19-11-160 0 0,-38 18-7 0 0,1-1 0 0 0,0 2 0 0 0,0-1 0 0 0,6 0 7 0 0,25-9-32 0 0,27-10-202 0 0,5 2 234 0 0,0-1-13 0 0,-68 21 17 0 0,0 0 0 0 0,0 1 0 0 0,0 0 0 0 0,0 0 0 0 0,0 0 0 0 0,3 0-4 0 0,-4 1 5 0 0,0 0 0 0 0,0-1-1 0 0,0 0 1 0 0,0 0 0 0 0,0 0 0 0 0,-1-1 0 0 0,6-1-5 0 0,13-4 7 0 0,4-1 2 0 0,-23 6-5 0 0,1 0 1 0 0,-1 0 0 0 0,0 0 0 0 0,1 1 0 0 0,-1 0 0 0 0,3 0-5 0 0,26-6 43 0 0,-32 6-41 0 0,2-1 6 0 0,1 1 1 0 0,-1-1 0 0 0,0 1 0 0 0,-1-1-1 0 0,1 0 1 0 0,0-1 0 0 0,-1 1 0 0 0,1-1-9 0 0,-3 2 9 0 0,1-1 0 0 0,0 1 0 0 0,0-1 1 0 0,0 1-1 0 0,-1 0 0 0 0,2 0 1 0 0,-1 0-1 0 0,0 0 0 0 0,0 0 0 0 0,0 1 1 0 0,0-1-1 0 0,1 1-9 0 0,-2-1 7 0 0,2 0 19 0 0,0 0 0 0 0,0 0 0 0 0,-1-1 0 0 0,1 1 0 0 0,0-1 0 0 0,-1 0 0 0 0,0 1 0 0 0,1-1 0 0 0,1-2-26 0 0,-2 2 28 0 0,0 0 0 0 0,1 0-1 0 0,-1 0 1 0 0,1 0 0 0 0,0 0 0 0 0,0 1-1 0 0,-1-1 1 0 0,4 0-28 0 0,2 0 93 0 0,-1-1 1 0 0,0 1-1 0 0,0-2 0 0 0,-1 1 0 0 0,1-1 0 0 0,5-3-93 0 0,-4 2 116 0 0,1 0-1 0 0,0 1 0 0 0,6-2-115 0 0,-4 2 10 0 0,-7 2-3 0 0,-1 1 0 0 0,1-1-1 0 0,-1 1 1 0 0,1-1 0 0 0,-1 0 0 0 0,0 0 0 0 0,0-1-1 0 0,1 0-6 0 0,4 0-6 0 0,2-3-8 0 0,-6 4-19 0 0,-5 1 32 0 0,0 1-1 0 0,1 0 0 0 0,-1 0 0 0 0,0 0 0 0 0,0 0 0 0 0,0 0 0 0 0,1 0 1 0 0,-1 0-1 0 0,0-1 0 0 0,0 1 0 0 0,0 0 0 0 0,0 0 0 0 0,0 0 1 0 0,1 0-1 0 0,-1-1 0 0 0,0 1 0 0 0,0 0 0 0 0,0 0 0 0 0,0 0 1 0 0,0 0-1 0 0,0-1 0 0 0,0 1 0 0 0,0 0 0 0 0,0 0 0 0 0,0 0 0 0 0,0-1 1 0 0,0 1-1 0 0,0 0 0 0 0,0 0 0 0 0,0 0 0 0 0,0 0 0 0 0,0-1 2 0 0,3 0-31 0 0,-3 0 30 0 0,1 1 1 0 0,-1 0-1 0 0,0 0 0 0 0,1 0 0 0 0,-1 0 1 0 0,0 0-1 0 0,1 0 0 0 0,-1 0 0 0 0,0 0 1 0 0,0-1-1 0 0,1 1 0 0 0,-1 0 0 0 0,0 0 1 0 0,0 0-1 0 0,1 0 0 0 0,-1-1 0 0 0,0 1 0 0 0,0 0 1 0 0,0 0-1 0 0,1 0 0 0 0,-1-1 0 0 0,0 1 1 0 0,0 0-1 0 0,0 0 0 0 0,0 0 0 0 0,0-1 1 0 0,0 1-1 0 0,0 0 0 0 0,0-1 1 0 0,0 1-24 0 0,0 0 5 0 0,0 0 3 0 0,0 0 2 0 0,0 0 14 0 0,0 0 41 0 0,0 0 19 0 0,0 0-1 0 0,0 0 11 0 0,0 0 37 0 0,0 0 17 0 0,10 0-1864 0 0,-10 0-9270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13 2808 0 0,'0'0'-8'0'0,"0"0"36"0"0,0 0 145 0 0,0 0 42 0 0,0 0 2 0 0,0 0 9 0 0,0 0 11 0 0,0 0 3 0 0,0 0 0 0 0,0 0-16 0 0,0 0-63 0 0,-4 0-9 0 0,-17-2 330 0 0,0 0-1 0 0,0 2 0 0 0,-1 0 0 0 0,1 1-481 0 0,5 2 105 0 0,-1 1 4286 0 0,16-5-4325 0 0,1 0-1 0 0,0 1 1 0 0,0-1-1 0 0,0 0 0 0 0,1 0 1 0 0,-1 1-1 0 0,0-1 1 0 0,0 0-1 0 0,0 1 1 0 0,1-1-1 0 0,-1 0 0 0 0,0 1 1 0 0,1-1-1 0 0,-1 0 1 0 0,1 1-66 0 0,4-1 24 0 0,-1 0 0 0 0,1 1 0 0 0,0-1 0 0 0,0 1 0 0 0,-1 0 0 0 0,1 0 0 0 0,1 1-24 0 0,6-1 37 0 0,213 0 242 0 0,-177 7-231 0 0,-37-7-48 0 0,1 0 0 0 0,0 1 0 0 0,0 0 0 0 0,0 1 1 0 0,-1 0-1 0 0,5 1 0 0 0,-5-1-23 0 0,0-1-1 0 0,0 1 1 0 0,1-1 0 0 0,-1-1 0 0 0,0 0-1 0 0,11-1 24 0 0,-5 1 13 0 0,1 0-1 0 0,4 1-12 0 0,0 2 48 0 0,10 1 2 0 0,172-4 876 0 0,-116-3-756 0 0,-54-1-140 0 0,5 2-15 0 0,0 0 0 0 0,9-3-15 0 0,-10 1 4 0 0,-21 2-1 0 0,-12 1 1 0 0,0 1 1 0 0,0-1-1 0 0,1 1 0 0 0,-1 0 0 0 0,0 0 0 0 0,1 0 0 0 0,2 1-4 0 0,2-1 9 0 0,1 1 0 0 0,0-1 0 0 0,0-1 0 0 0,-1 1 0 0 0,8-2-9 0 0,29-1 56 0 0,64-1 116 0 0,-73 3-129 0 0,38 2 1 0 0,-36 5-4 0 0,-9-6-34 0 0,-14-1 7 0 0,0 1 0 0 0,15 2-13 0 0,-14 1 23 0 0,8 0 11 0 0,-25-3-31 0 0,0 0 0 0 0,-1 0 0 0 0,1 0 0 0 0,0 0 0 0 0,-1 0 0 0 0,1 0 1 0 0,0 0-1 0 0,-1 0 0 0 0,1 0 0 0 0,0 1 0 0 0,-1-1 0 0 0,1 0 0 0 0,-1 0 0 0 0,1 0 0 0 0,0 0 0 0 0,-1 1 0 0 0,1-1 1 0 0,-1 0-1 0 0,1 0 0 0 0,-1 1 0 0 0,1-1 0 0 0,-1 0 0 0 0,1 1 0 0 0,-1-1 0 0 0,0 1 0 0 0,1-1-3 0 0,4 4 16 0 0,-4-3 1 0 0,0-1 0 0 0,0 1 0 0 0,1-1 1 0 0,-1 1-1 0 0,1-1 0 0 0,-1 0 0 0 0,0 1 0 0 0,1-1 1 0 0,-1 0-1 0 0,1 0 0 0 0,-1 0 0 0 0,1 0 0 0 0,-1 0 1 0 0,1 0-1 0 0,-1 0 0 0 0,2 0-17 0 0,2 0 546 0 0,-5 9-2447 0 0,0-9-7772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4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26 146 4816 0 0,'0'3'139'0'0,"0"1"-1"0"0,0 0 1 0 0,0-1 0 0 0,-1 1-1 0 0,0 0 1 0 0,0-1-1 0 0,0 1 1 0 0,0-1 0 0 0,-1 2-139 0 0,1-1 18 0 0,0 0 0 0 0,1 0 0 0 0,-1 0 0 0 0,1 0 0 0 0,0 0 0 0 0,0 0-1 0 0,1 0 1 0 0,-1 2-18 0 0,1 13 137 0 0,-1-18-134 0 0,0 32 32 0 0,1 0 0 0 0,2-1 0 0 0,3 15-35 0 0,0 2 279 0 0,-5-38-136 0 0,0 0 1 0 0,1 0-1 0 0,0 0 1 0 0,0 0 0 0 0,1-1-1 0 0,1 1 1 0 0,0 0-144 0 0,-3-8 94 0 0,0 0 0 0 0,0 0-1 0 0,-1 0 1 0 0,1 0 0 0 0,-1 0 0 0 0,0 0 0 0 0,1 0 0 0 0,-1 0 0 0 0,-1 0 0 0 0,1 0-1 0 0,0 1-93 0 0,-1 9 1209 0 0,1-13-948 0 0,0 0-15 0 0,0 0-52 0 0,0 0-15 0 0,0 0 4 0 0,0 0-1434 0 0,0 0-5738 0 0</inkml:trace>
  <inkml:trace contextRef="#ctx0" brushRef="#br0" timeOffset="1">1 128 6520 0 0,'0'-1'124'0'0,"0"0"1"0"0,1 0 0 0 0,-1 0-1 0 0,1 0 1 0 0,-1 0-1 0 0,1 0 1 0 0,-1 0 0 0 0,1 0-1 0 0,0 0 1 0 0,-1 0-1 0 0,1 1 1 0 0,0-1 0 0 0,0 0-1 0 0,-1 0 1 0 0,1 1-1 0 0,0-1 1 0 0,0 1 0 0 0,0-1-1 0 0,0 1 1 0 0,0-1-1 0 0,0 1 1 0 0,0-1 0 0 0,0 1-1 0 0,0 0-124 0 0,33-11-18 0 0,-24 8 118 0 0,164-58-107 0 0,-157 56 53 0 0,0 0-1 0 0,19-2-45 0 0,-20 5-435 0 0,-1-1 0 0 0,1-1-1 0 0,9-4 436 0 0,-23 7-5986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0 3408 0 0,'1'1'123'0'0,"0"0"0"0"0,1-1 0 0 0,-1 1 0 0 0,0-1 0 0 0,0 1 0 0 0,1-1 0 0 0,-1 0 0 0 0,0 1 0 0 0,1-1 0 0 0,-1 0 0 0 0,1 1 0 0 0,-1-1 0 0 0,0 0 0 0 0,1 0 0 0 0,-1 0 0 0 0,1 0-123 0 0,6-2 487 0 0,-4 1-396 0 0,-3 8 129 0 0,0-6-208 0 0,-1 0-1 0 0,1 0 0 0 0,0 0 1 0 0,0 0-1 0 0,0 0 0 0 0,0-1 1 0 0,0 1-1 0 0,0 0 0 0 0,0 0 0 0 0,0-1 1 0 0,0 1-1 0 0,1 0 0 0 0,-1-1 1 0 0,0 1-1 0 0,0-1 0 0 0,1 0 0 0 0,0 1-11 0 0,8 3 59 0 0,8 10 87 0 0,-14-11-92 0 0,-1 0-1 0 0,1 0 1 0 0,0 0 0 0 0,0-1-1 0 0,0 0 1 0 0,0 1-1 0 0,4 0-53 0 0,-6-2 33 0 0,0 0 0 0 0,0 0 0 0 0,-1 1 0 0 0,1-1 0 0 0,0 0 0 0 0,-1 0 0 0 0,0 1-1 0 0,1-1 1 0 0,-1 1 0 0 0,0-1 0 0 0,0 1 0 0 0,0-1 0 0 0,0 1 0 0 0,0-1 0 0 0,0 1-1 0 0,-1 0 1 0 0,1-1 0 0 0,-1 1 0 0 0,1 0 0 0 0,-1 0-33 0 0,0 0 83 0 0,1 0 1 0 0,-1 0-1 0 0,0 0 1 0 0,0 0-1 0 0,0 0 0 0 0,-1 0 1 0 0,1-1-1 0 0,0 1 0 0 0,-1 0 1 0 0,0 0-1 0 0,1 0 1 0 0,-1 0-1 0 0,0-1 0 0 0,0 1 1 0 0,-1 0-1 0 0,1-1 1 0 0,0 1-1 0 0,-2 0-83 0 0,-10 7 329 0 0,0-1 0 0 0,-1 0-1 0 0,0-1 1 0 0,-1 0 0 0 0,0-1 0 0 0,-1 0-1 0 0,-7 1-328 0 0,20-6 113 0 0,-12 4 237 0 0,14-5-329 0 0,1 0 1 0 0,-1 0 0 0 0,1 0-1 0 0,-1 0 1 0 0,1 0 0 0 0,-1 0-1 0 0,0 0 1 0 0,1 0 0 0 0,-1 0-1 0 0,1 0 1 0 0,-1 0-1 0 0,1 0 1 0 0,-1 0 0 0 0,1 0-1 0 0,-1 0 1 0 0,1 0 0 0 0,-1 0-1 0 0,1-1 1 0 0,0 1 0 0 0,-1 0-1 0 0,1 0 1 0 0,-1 0 0 0 0,1-1-1 0 0,-1 1 1 0 0,1 0 0 0 0,-1-1-22 0 0,1 1 9 0 0,0 0 1 0 0,0 0 0 0 0,0 0 0 0 0,-1 0 0 0 0,1 0-1 0 0,0-1 1 0 0,0 1 0 0 0,-1 0 0 0 0,1 0 0 0 0,0 0-1 0 0,0 0 1 0 0,-1 0 0 0 0,1 0 0 0 0,0 0 0 0 0,0 0-1 0 0,-1 0 1 0 0,1 0 0 0 0,0 0 0 0 0,0 0 0 0 0,-1 0-1 0 0,1 0 1 0 0,0 0 0 0 0,-1 0 0 0 0,1 0 0 0 0,0 0-1 0 0,0 0 1 0 0,-1 0 0 0 0,1 0 0 0 0,0 0 0 0 0,0 1-1 0 0,-1-1 1 0 0,1 0 0 0 0,0 0 0 0 0,0 0 0 0 0,0 0-1 0 0,-1 0-9 0 0,1 0-21 0 0,0 0 0 0 0,1 0-1 0 0,-1 0 1 0 0,0 0-1 0 0,0 0 1 0 0,0 0 0 0 0,0 0-1 0 0,0-1 1 0 0,0 1-1 0 0,0 0 1 0 0,0 0 0 0 0,0 0-1 0 0,0 0 1 0 0,0 0-1 0 0,0 0 1 0 0,0-1 0 0 0,0 1-1 0 0,0 0 1 0 0,0 0-1 0 0,0 0 1 0 0,0 0 0 0 0,0 0-1 0 0,0 0 1 0 0,-1-1-1 0 0,1 1 1 0 0,0 0 0 0 0,0 0-1 0 0,0 0 1 0 0,0 0-1 0 0,0 0 1 0 0,0 0-1 0 0,0 0 1 0 0,-1 0 0 0 0,1 0-1 0 0,0-1 1 0 0,0 1-1 0 0,0 0 1 0 0,0 0 0 0 0,0 0-1 0 0,-1 0 1 0 0,1 0-1 0 0,0 0 1 0 0,0 0 0 0 0,0 0-1 0 0,0 0 1 0 0,-1 0-1 0 0,1 0 1 0 0,0 0 0 0 0,0 0-1 0 0,0 0 1 0 0,0 0-1 0 0,-1 0 1 0 0,1 0 0 0 0,0 0-1 0 0,0 0 1 0 0,0 0-1 0 0,0 0 1 0 0,0 0 0 0 0,-1 0-1 0 0,1 0 1 0 0,0 0-1 0 0,0 0 1 0 0,0 1 0 0 0,0-1-1 0 0,0 0 1 0 0,-1 0-1 0 0,1 0 1 0 0,0 0 21 0 0,0 0-8089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4312 0 0,'1'0'16'0'0,"-1"0"1"0"0,1 0-1 0 0,-1 0 0 0 0,1 0 1 0 0,-1 0-1 0 0,1 0 0 0 0,-1 0 1 0 0,1 0-1 0 0,-1 0 0 0 0,1 1 1 0 0,-1-1-1 0 0,1 0 0 0 0,-1 0 1 0 0,1 0-1 0 0,-1 0 0 0 0,0 1 1 0 0,1-1-1 0 0,-1 0 0 0 0,1 0 1 0 0,-1 1-1 0 0,0-1 0 0 0,1 0 1 0 0,-1 0-1 0 0,0 1 0 0 0,1-1 1 0 0,-1 0-1 0 0,0 1 0 0 0,0-1 1 0 0,0 0-1 0 0,1 1 0 0 0,-1-1 1 0 0,0 0-1 0 0,0 1 0 0 0,0-1 1 0 0,0 1-1 0 0,0-1 0 0 0,0 0-16 0 0,0 1 16 0 0,0-1-1 0 0,0 0 1 0 0,0 1-1 0 0,0-1 1 0 0,1 0-1 0 0,-1 1 0 0 0,0-1 1 0 0,0 0-1 0 0,0 1 1 0 0,0-1-1 0 0,1 0 1 0 0,-1 1-1 0 0,0-1 1 0 0,0 0-1 0 0,1 0 0 0 0,-1 1 1 0 0,0-1-1 0 0,1 0 1 0 0,-1 0-1 0 0,0 1 1 0 0,1-1-1 0 0,-1 0 1 0 0,0 0-1 0 0,1 0 1 0 0,-1 1-1 0 0,1-1 0 0 0,-1 0 1 0 0,1 0-1 0 0,-1 0 1 0 0,0 0-1 0 0,1 0 1 0 0,-1 0-1 0 0,1 0 1 0 0,-1 0-1 0 0,1 0 0 0 0,-1 0 1 0 0,1 0-16 0 0,16-2 316 0 0,-16 2-283 0 0,0-1 0 0 0,0 1 1 0 0,0 0-1 0 0,0 0 0 0 0,0-1 0 0 0,0 1 1 0 0,0 0-1 0 0,0 0 0 0 0,1 0 1 0 0,-1 0-1 0 0,0 0 0 0 0,0 0 0 0 0,0 0 1 0 0,0 1-1 0 0,0-1 0 0 0,0 0 1 0 0,0 0-1 0 0,0 1 0 0 0,0-1 0 0 0,0 0 1 0 0,0 1-1 0 0,0-1 0 0 0,0 1 0 0 0,0-1-33 0 0,2 1 72 0 0,0-1-1 0 0,0 1 0 0 0,0-1 0 0 0,0 1 0 0 0,1-1 0 0 0,-1 0 0 0 0,0 0 0 0 0,0 0 0 0 0,1 0 0 0 0,-1-1 0 0 0,0 1 0 0 0,1-1-71 0 0,15 0 631 0 0,104 1 2851 0 0,-123 0-3345 0 0,0 0-57 0 0,0 0-9 0 0,0 0 1 0 0,0 0 4 0 0,0 0 17 0 0,0 0 8 0 0,0 0-3 0 0,0 0-9 0 0,0 0-25 0 0,0 0-1 0 0,0 0 1 0 0,0 0-4 0 0,0 0-15 0 0,0 0 0 0 0,0 0-2 0 0,0 0 1 0 0,0 0-7 0 0,0 0 9 0 0,0 0 0 0 0,0 0-10 0 0,0 0-20 0 0,0 0 4 0 0,0 0-2 0 0,0 0-4 0 0,0 0-2 0 0,0 0 10 0 0,0 0 0 0 0,0 0-2 0 0,0 0 8 0 0,0 0-1 0 0,0 0 4 0 0,0 0 1 0 0,0 0 1 0 0,0 0 4 0 0,0 0-2 0 0,0 0 2 0 0,0 0-2 0 0,0 0 2 0 0,1 9 32 0 0,-1 1-1 0 0,-1-1 0 0 0,0 0 1 0 0,0 0-1 0 0,-1 0 0 0 0,-1 0 1 0 0,0 0-1 0 0,-4 7-68 0 0,2-3 33 0 0,5-12-25 0 0,0 1-1 0 0,-1 0 1 0 0,0-1-1 0 0,1 1 1 0 0,-1 0 0 0 0,0-1-1 0 0,0 1 1 0 0,0-1 0 0 0,0 1-1 0 0,-1 0-7 0 0,1-1 6 0 0,1 0 1 0 0,-1-1-1 0 0,1 1 0 0 0,-1 0 1 0 0,1 0-1 0 0,-1 0 0 0 0,1 0 0 0 0,-1-1 1 0 0,1 1-1 0 0,0 0 0 0 0,0 1-6 0 0,0-1 6 0 0,-1 0 0 0 0,1 0 0 0 0,0-1-1 0 0,0 1 1 0 0,-1 0 0 0 0,1 0 0 0 0,-1 0 0 0 0,1 0 0 0 0,-1-1 0 0 0,1 1-1 0 0,-1 0 1 0 0,0 0 0 0 0,1-1 0 0 0,-2 1-6 0 0,-1 7 40 0 0,3-5-4 0 0,0-4 33 0 0,0 0-62 0 0,0 1-14 0 0,0 0-6 0 0,0-1-1795 0 0,0 1-7193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4120 0 0,'0'0'441'0'0,"0"0"6"0"0,0 14 1106 0 0,0 133-692 0 0,0-143-782 0 0,1 0 0 0 0,-1 0 1 0 0,2 0-1 0 0,-1 0 0 0 0,1 1-79 0 0,0-1 118 0 0,-1 0 0 0 0,0 0 0 0 0,0 0 1 0 0,0 0-1 0 0,-1 2-118 0 0,0-6 14 0 0,0 0 0 0 0,0 1 0 0 0,0-1 1 0 0,0 1-1 0 0,1-1 0 0 0,-1 1 0 0 0,0-1 0 0 0,0 0 0 0 0,0 1 0 0 0,1-1 0 0 0,-1 1 0 0 0,0-1 1 0 0,0 0-1 0 0,1 1 0 0 0,-1-1 0 0 0,0 0 0 0 0,1 1 0 0 0,-1-1 0 0 0,1 0 0 0 0,-1 0 1 0 0,1 1-15 0 0,-1-1 36 0 0,1 0 1 0 0,-1 1 0 0 0,0-1 0 0 0,1 0 0 0 0,-1 1 0 0 0,1-1 0 0 0,-1 0-1 0 0,0 1 1 0 0,0-1 0 0 0,1 0 0 0 0,-1 1 0 0 0,0-1 0 0 0,0 1 0 0 0,1-1 0 0 0,-1 0-1 0 0,0 1 1 0 0,0-1 0 0 0,0 1 0 0 0,0-1 0 0 0,0 1 0 0 0,0-1-37 0 0,0 0 25 0 0,0 0 0 0 0,0 0 0 0 0,0 1 1 0 0,0-1-1 0 0,0 0 0 0 0,0 0 0 0 0,0 0 0 0 0,-1 0 1 0 0,1 1-1 0 0,0-1 0 0 0,0 0 0 0 0,0 0 1 0 0,0 0-1 0 0,0 0 0 0 0,0 0 0 0 0,1 1 0 0 0,-1-1 1 0 0,0 0-1 0 0,0 0 0 0 0,0 0 0 0 0,0 0 1 0 0,0 1-1 0 0,0-1 0 0 0,0 0 0 0 0,0 0 0 0 0,0 0 1 0 0,1 0-1 0 0,-1 0 0 0 0,0 0 0 0 0,0 1 1 0 0,0-1-1 0 0,0 0 0 0 0,0 0 0 0 0,1 0 0 0 0,-1 0 1 0 0,0 0-1 0 0,0 0 0 0 0,0 0 0 0 0,1 0 1 0 0,-1 0-1 0 0,0 0 0 0 0,0 0 0 0 0,0 0 0 0 0,1 0 1 0 0,-1 1-1 0 0,0-1 0 0 0,0 0 0 0 0,0 0 1 0 0,1 0-1 0 0,-1 0 0 0 0,0-1 0 0 0,0 1 0 0 0,1 0 1 0 0,-1 0-1 0 0,0 0-25 0 0,8 1 422 0 0,-7 8 252 0 0,-2-7-295 0 0,1-8 16 0 0,-3-53 132 0 0,2 24-414 0 0,0 2 215 0 0,4-17-328 0 0,-3 46 13 0 0,1 1 0 0 0,0 0-1 0 0,0 0 1 0 0,1-1 0 0 0,-1 1 0 0 0,1 0 0 0 0,2-2-13 0 0,6-15 63 0 0,-8 14-26 0 0,1 1-1 0 0,-1-1 1 0 0,1 0-1 0 0,3-2-36 0 0,8-17 60 0 0,-7 15-43 0 0,-6 10-15 0 0,0-1 0 0 0,-1 1 0 0 0,1-1 0 0 0,0 0 1 0 0,-1 1-1 0 0,1-1 0 0 0,-1 1 0 0 0,0-1 0 0 0,1 0 0 0 0,-1 0 0 0 0,0 1 0 0 0,1-1 0 0 0,-1 0 0 0 0,0 1 0 0 0,0-1 0 0 0,0 0 0 0 0,0 1 0 0 0,0-1-2 0 0,0 0-6 0 0,0 0 0 0 0,0 1 0 0 0,0-1 0 0 0,0 1 0 0 0,0-1 0 0 0,0 0-1 0 0,0 1 1 0 0,1-1 0 0 0,-1 1 0 0 0,0-1 0 0 0,0 1 0 0 0,1-1 0 0 0,-1 1 0 0 0,0-1-1 0 0,1 0 1 0 0,-1 1 0 0 0,1 0 0 0 0,-1-1 0 0 0,1 1 0 0 0,-1-1 0 0 0,1 1 0 0 0,-1-1 0 0 0,1 1-1 0 0,0 0 7 0 0,0-1-5 0 0,0 1-1 0 0,0 0 0 0 0,1 0 0 0 0,-1-1 0 0 0,0 1 0 0 0,0 0 0 0 0,1 0 0 0 0,-1 0 1 0 0,0 0-1 0 0,0 0 0 0 0,0 0 0 0 0,1 1 0 0 0,-1-1 0 0 0,0 0 0 0 0,0 0 0 0 0,0 1 1 0 0,1-1 5 0 0,6 3-26 0 0,1-1 0 0 0,-1 2 0 0 0,0-1 0 0 0,1 2 26 0 0,0-3-16 0 0,-9-2 15 0 0,1 1 1 0 0,-1-1-1 0 0,0 0 0 0 0,1 0 1 0 0,-1 0-1 0 0,1 0 1 0 0,-1 0-1 0 0,0 1 1 0 0,1-1-1 0 0,-1 0 1 0 0,0 0-1 0 0,1 0 1 0 0,-1 1-1 0 0,0-1 0 0 0,1 0 1 0 0,-1 0-1 0 0,0 1 1 0 0,0-1-1 0 0,0 0 1 0 0,1 0-1 0 0,-1 1 1 0 0,0-1-1 0 0,0 0 0 0 0,0 1 1 0 0,0-1-1 0 0,0 0 1 0 0,1 1-1 0 0,-1-1 1 0 0,0 0-1 0 0,0 1 1 0 0,0-1-1 0 0,0 0 1 0 0,0 0-1 0 0,0 1 0 0 0,-1-1 1 0 0,1 0-1 0 0,0 1 1 0 0,0-1-1 0 0,0 0 1 0 0,0 17-10 0 0,1-12 4 0 0,-1 1-1 0 0,0-1 1 0 0,0 0-1 0 0,0 1 1 0 0,-1-1-1 0 0,-1 0 1 0 0,1 1 0 0 0,-1-1-1 0 0,0 0 1 0 0,-2 3 6 0 0,-14 11-17 0 0,7-9 10 0 0,7-5 6 0 0,3-5 0 0 0,1 1 1 0 0,-1 0-1 0 0,0 0 0 0 0,0-1 1 0 0,1 1-1 0 0,-1 0 1 0 0,0-1-1 0 0,0 1 1 0 0,0-1-1 0 0,0 1 1 0 0,0 0-1 0 0,0-1 1 0 0,0 0-1 0 0,0 1 1 0 0,0-1-1 0 0,-1 1 1 0 0,-7 2-2 0 0,5-2 0 0 0,0 1 0 0 0,0-1 0 0 0,-1 0 0 0 0,1 0 0 0 0,0 0 0 0 0,-1 0 0 0 0,1-1 0 0 0,0 1 0 0 0,-1-1 0 0 0,-2 0 2 0 0,-4 1 21 0 0,9-1-11 0 0,0 0 0 0 0,0 0-1 0 0,-1 1 1 0 0,1-1 0 0 0,0 0-1 0 0,0-1 1 0 0,-1 1 0 0 0,1 0-1 0 0,0 0 1 0 0,0-1 0 0 0,-1 1-1 0 0,1-1 1 0 0,0 1 0 0 0,0-1-1 0 0,-1 0-9 0 0,3 1 10 0 0,-6-5-1714 0 0,6 4-6928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4416 0 0,'0'0'427'0'0,"0"0"10"0"0,4 3 3 0 0,-2-1-358 0 0,1 0 14 0 0,-1 1-1 0 0,1-1 1 0 0,-1 1-1 0 0,1-1 1 0 0,-1 1-1 0 0,0 0 1 0 0,-1 0-1 0 0,2 2-95 0 0,-3-4 88 0 0,1-1 0 0 0,-1 1-1 0 0,1 0 1 0 0,-1-1 0 0 0,1 1-1 0 0,-1-1 1 0 0,1 1 0 0 0,-1 0-1 0 0,1-1 1 0 0,0 1 0 0 0,-1-1-1 0 0,1 1 1 0 0,0-1 0 0 0,0 1-88 0 0,0-1 47 0 0,0 1 0 0 0,0-1 0 0 0,-1 1 0 0 0,1-1 0 0 0,0 1 0 0 0,0 0 0 0 0,-1-1 0 0 0,1 1 1 0 0,0 0-1 0 0,-1-1 0 0 0,1 1 0 0 0,-1 0 0 0 0,1 0 0 0 0,-1 0-47 0 0,6 17 226 0 0,0 0 0 0 0,-2 0 0 0 0,-1 1 0 0 0,-2-1-1 0 0,0 5-225 0 0,9 34 706 0 0,-10-56-671 0 0,0 1 1 0 0,0-1 0 0 0,1 1 0 0 0,-1-1-1 0 0,1 1 1 0 0,0-1 0 0 0,-1 0-1 0 0,1 1 1 0 0,1 0-36 0 0,-1-1 24 0 0,0 1 0 0 0,0-1 0 0 0,-1 1 0 0 0,1-1 0 0 0,0 1 0 0 0,-1-1 0 0 0,1 1 0 0 0,-1-1 0 0 0,0 2-24 0 0,0-2 31 0 0,0-1 0 0 0,0 1 0 0 0,0-1-1 0 0,0 1 1 0 0,0-1 0 0 0,0 1 0 0 0,0-1 0 0 0,0 1 0 0 0,0-1 0 0 0,0 1-1 0 0,0-1 1 0 0,1 0 0 0 0,-1 1 0 0 0,0-1 0 0 0,0 1 0 0 0,1-1 0 0 0,-1 1-1 0 0,1-1 1 0 0,-1 1 0 0 0,0-1 0 0 0,1 0 0 0 0,-1 1 0 0 0,1-1 0 0 0,-1 0-1 0 0,1 1 1 0 0,-1-1 0 0 0,1 0 0 0 0,-1 1-31 0 0,1 0 89 0 0,0 0 0 0 0,-1 0 0 0 0,1 0 1 0 0,-1 0-1 0 0,0 0 0 0 0,0 0 0 0 0,1 0 0 0 0,-1 0 0 0 0,0 0 1 0 0,0 0-1 0 0,0 0 0 0 0,-1 0 0 0 0,1 1 0 0 0,0-1-89 0 0,0 2 168 0 0,0-3-75 0 0,0 0-1 0 0,-1-14 483 0 0,-4-24-172 0 0,1 0-1 0 0,4-32-402 0 0,0 41 32 0 0,5 8-3 0 0,-1 3-8 0 0,-4 13-15 0 0,0 1 1 0 0,1-1 0 0 0,0 1-1 0 0,-1-1 1 0 0,2 1 0 0 0,-1 0-1 0 0,1-1 1 0 0,2-3-7 0 0,0-2 3 0 0,-4 10-3 0 0,0-1 0 0 0,0 0 0 0 0,0 0 0 0 0,0 1 0 0 0,1-1 0 0 0,-1 0 0 0 0,0 0 0 0 0,1 1 0 0 0,-1-1 0 0 0,0 0 0 0 0,1 1 0 0 0,-1-1 0 0 0,1 0 0 0 0,0 1 0 0 0,-1-1 0 0 0,1 1 0 0 0,0-1 0 0 0,-1 1 0 0 0,1-1 0 0 0,9-8 0 0 0,-6 9 0 0 0,0 0 0 0 0,0 0 0 0 0,0-1 0 0 0,0 2 0 0 0,0-1 0 0 0,2 0 0 0 0,-6 0 0 0 0,3 1 0 0 0,0-1 0 0 0,-1 1 1 0 0,1-1-1 0 0,-1 1 1 0 0,0 0-1 0 0,1-1 0 0 0,0 2 0 0 0,14 3 4 0 0,-10-3 0 0 0,0 1 0 0 0,-1-1 1 0 0,1 1-1 0 0,-1 0 0 0 0,0 0 0 0 0,0 1 0 0 0,-1-1 0 0 0,1 1 0 0 0,0 1-4 0 0,8 4 5 0 0,-13-8-6 0 0,0 0 1 0 0,0 0 0 0 0,0 0 0 0 0,0 0 0 0 0,0 1 0 0 0,0-1-1 0 0,0 0 1 0 0,-1 0 0 0 0,1 0 0 0 0,-1 1 0 0 0,1-1 0 0 0,-1 0-1 0 0,0 0 1 0 0,1 1 0 0 0,-1-1 0 0 0,0 0 0 0 0,0 1 0 0 0,0-1 0 0 0,0 0-1 0 0,-1 1 1 0 0,1 0 0 0 0,-2 5-1 0 0,0-1-1 0 0,-1 1 1 0 0,-2 4 1 0 0,2-4 0 0 0,2-5-2 0 0,0-1 1 0 0,-1 1-1 0 0,1 0 1 0 0,-1-1 0 0 0,0 1-1 0 0,0 0 1 0 0,1-1 0 0 0,-1 0-1 0 0,0 1 1 0 0,-1-1-1 0 0,1 0 1 0 0,0 0 0 0 0,0 0-1 0 0,-1 0 1 0 0,1 0 0 0 0,-1 0 1 0 0,-3 1-3 0 0,0 0 0 0 0,0 0 0 0 0,0-1 0 0 0,0 1 0 0 0,0-1 0 0 0,-4 0 3 0 0,-13-1 23 0 0,20-1-20 0 0,0 1 1 0 0,0 0 0 0 0,-1 0 0 0 0,1 0 0 0 0,0 0 0 0 0,-1 0-1 0 0,1 0 1 0 0,0 1 0 0 0,0-1 0 0 0,-1 1 0 0 0,-2 1-4 0 0,1 0 1 0 0,-1 0 1 0 0,0-1-1 0 0,0 1 1 0 0,0-1-1 0 0,-5 1-1 0 0,-16 4-34 0 0,8-2-1880 0 0,18-4-7330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4312 0 0,'1'0'158'0'0,"1"0"1"0"0,0 0-1 0 0,0 0 0 0 0,-1 1 1 0 0,1-1-1 0 0,0 0 0 0 0,-1 1 1 0 0,1-1-1 0 0,0 1 1 0 0,1 0-159 0 0,6 2 692 0 0,2-1-323 0 0,1 0 1 0 0,-1 0-1 0 0,6-1-369 0 0,13 1 245 0 0,20-1-245 0 0,-35-1 39 0 0,-11 0-4 0 0,0 0 1 0 0,1-1-1 0 0,-1 2 1 0 0,0-1-1 0 0,1 0 1 0 0,-1 1-1 0 0,0-1 1 0 0,2 2-36 0 0,-3-2 25 0 0,1 1 0 0 0,-1-1 1 0 0,0 1-1 0 0,0-1 0 0 0,1 0 1 0 0,-1 0-1 0 0,0 0 0 0 0,1 0 1 0 0,-1-1-1 0 0,1 1-25 0 0,0-1 23 0 0,0 1 0 0 0,0 0 1 0 0,0 0-1 0 0,0 0 0 0 0,0 0 0 0 0,1 0 1 0 0,2 1-24 0 0,10 1 33 0 0,0 0 0 0 0,1-1 0 0 0,-1-1 0 0 0,0 0 0 0 0,1-1 1 0 0,-1 0-1 0 0,7-2-33 0 0,48-2 126 0 0,-26 1-27 0 0,-27 1 88 0 0,-15 3-141 0 0,-1-1 0 0 0,1 1 0 0 0,-1 0-1 0 0,1 0 1 0 0,-1 1 0 0 0,0-1 0 0 0,2 1-46 0 0,-1-1 43 0 0,-1 1 1 0 0,0-1-1 0 0,0 0 0 0 0,0 0 0 0 0,1 0 0 0 0,-1 0 0 0 0,0 0 0 0 0,3-1-43 0 0,1 0 109 0 0,0-1 0 0 0,0 1 1 0 0,0 1-1 0 0,1-1 0 0 0,-1 1 0 0 0,0 0 0 0 0,0 0 0 0 0,0 0 0 0 0,1 1 0 0 0,3 0-109 0 0,-7 0 83 0 0,0-1-1 0 0,0 1 1 0 0,1-1 0 0 0,-1 0-1 0 0,0 0 1 0 0,0 0-1 0 0,1 0 1 0 0,2-1-83 0 0,-3 1 58 0 0,-1-1-1 0 0,1 1 1 0 0,0 0-1 0 0,0 0 1 0 0,-1 0 0 0 0,1 0-1 0 0,0 1 1 0 0,0-1-1 0 0,-1 1 1 0 0,1 0 0 0 0,0 0-58 0 0,-2-1 25 0 0,0 0 1 0 0,0 1-1 0 0,0-1 1 0 0,0 0-1 0 0,0 0 1 0 0,0 0-1 0 0,0 0 1 0 0,0 0-1 0 0,0 0 1 0 0,0 0-1 0 0,0 0 1 0 0,0-1-1 0 0,0 1 1 0 0,0-1-1 0 0,0 1 1 0 0,0-1-1 0 0,0 0-25 0 0,0 1 10 0 0,1-1-1 0 0,-1 0 1 0 0,1 1-1 0 0,-1-1 1 0 0,1 1-1 0 0,-1 0 1 0 0,1-1-1 0 0,-1 1 1 0 0,1 0-1 0 0,0 0 1 0 0,-1 0-1 0 0,1 0 1 0 0,0 1-10 0 0,0-1 0 0 0,0 1 1 0 0,1-1-1 0 0,-1 0 0 0 0,0 0 1 0 0,0 0-1 0 0,0 0 0 0 0,1 0 1 0 0,0-1-1 0 0,23 0 0 0 0,-22 2 0 0 0,1-1 0 0 0,0 0 0 0 0,-1-1 0 0 0,1 1 0 0 0,0-1 0 0 0,-1 1 0 0 0,1-1 0 0 0,-1-1 0 0 0,1 1 0 0 0,4-2 0 0 0,-9 3 0 0 0,-1-1 0 0 0,1 1 0 0 0,0 0 1 0 0,-1 0-1 0 0,1 0 0 0 0,0 0 0 0 0,0-1 1 0 0,-1 1-1 0 0,1 0 0 0 0,0 0 0 0 0,0 0 0 0 0,-1 0 1 0 0,1 0-1 0 0,0 1 0 0 0,0-1 0 0 0,-1 0 1 0 0,1 0 0 0 0,-1 0 0 0 0,0 0-1 0 0,0 0 1 0 0,1 1 0 0 0,-1-1 0 0 0,0 0 0 0 0,0 0-1 0 0,1 0 1 0 0,-1 1 0 0 0,0-1 0 0 0,0 0 0 0 0,0 0-1 0 0,0 1 1 0 0,1-1 0 0 0,-1 0 0 0 0,0 0 0 0 0,0 1-1 0 0,0-1 1 0 0,0 0 0 0 0,0 0 0 0 0,0 1 0 0 0,0-1 0 0 0,0 0-1 0 0,0 0 1 0 0,0 1 0 0 0,0-1-1 0 0,0 0 15 0 0,0 0 2 0 0,0 0 3 0 0,0 0-9 0 0,0 0-3 0 0,17 2-1584 0 0,-17-1-6616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6328 0 0,'0'0'409'0'0,"0"0"6"0"0,0 0 1 0 0,0 0-64 0 0,0 0-258 0 0,0 3-11 0 0,0 5-67 0 0,0-6-11 0 0,0-2-3 0 0,0 1-1 0 0,0-1 1 0 0,0 0 0 0 0,0 1 0 0 0,0-1-1 0 0,0 1 1 0 0,0-1 0 0 0,0 0-1 0 0,0 1 1 0 0,0-1 0 0 0,0 1 0 0 0,0-1-1 0 0,0 0 1 0 0,1 1 0 0 0,-1-1-1 0 0,0 0 1 0 0,0 1 0 0 0,1-1 0 0 0,-1 1-1 0 0,0-1 1 0 0,1 0 0 0 0,-1 0-1 0 0,0 1 1 0 0,1-1 0 0 0,-1 0 0 0 0,0 1-1 0 0,1-1 1 0 0,-1 0 0 0 0,1 0-2 0 0,0 1 0 0 0,-1-1 0 0 0,1 0 0 0 0,-1 1 0 0 0,1-1 0 0 0,-1 0 0 0 0,0 1 0 0 0,1-1 0 0 0,-1 0 0 0 0,0 1 0 0 0,1-1 0 0 0,-1 1 0 0 0,0-1 0 0 0,0 1 0 0 0,1-1 0 0 0,-1 0 0 0 0,0 1 0 0 0,0-1 0 0 0,0 1 0 0 0,0-1 0 0 0,0 1 0 0 0,0 0 0 0 0,1-1 0 0 0,-1 1 0 0 0,0 0 0 0 0,0-1 0 0 0,0 1 0 0 0,1-1 0 0 0,-1 1 0 0 0,1 0 0 0 0,-1-1 0 0 0,0 1 0 0 0,1-1 0 0 0,0 1 0 0 0,-1-1 0 0 0,1 1 0 0 0,0 0 0 0 0,-1-1 0 0 0,1 0 0 0 0,-1 1 0 0 0,0-1 1 0 0,1 1-1 0 0,-1-1 0 0 0,1 1 0 0 0,-1-1 0 0 0,0 1 1 0 0,0-1-1 0 0,1 1 0 0 0,-1-1 0 0 0,0 1 1 0 0,0-1-1 0 0,0 1 0 0 0,0-1 0 0 0,0 1 0 0 0,0 0 0 0 0,0-1 1 0 0,0 1 0 0 0,1 0-1 0 0,-1-1 1 0 0,0 1 0 0 0,0-1-1 0 0,0 1 1 0 0,0-1 0 0 0,1 1-1 0 0,-1-1 1 0 0,0 1 0 0 0,1-1-1 0 0,-1 1 1 0 0,0-1 0 0 0,1 1-1 0 0,-1-1 1 0 0,1 1-1 0 0,-1-1 1 0 0,1 1 0 0 0,-1-1-1 0 0,4 2 36 0 0,-1 0-1 0 0,0 0 1 0 0,0 1 0 0 0,0-1 0 0 0,2 3-36 0 0,14 11 389 0 0,95 56 147 0 0,-55-32 37 0 0,-49-33-238 0 0,-9-7-329 0 0,-1 1 1 0 0,0-1-1 0 0,0 0 0 0 0,0 0 1 0 0,1 0-1 0 0,-1 0 1 0 0,0 0-1 0 0,0 1 0 0 0,0-1 1 0 0,0 0-1 0 0,0 0 0 0 0,0 0 1 0 0,0 1-1 0 0,1-1 0 0 0,-1 0 1 0 0,0 0-1 0 0,0 0 1 0 0,0 1-1 0 0,0-1 0 0 0,0 0 1 0 0,0 0-1 0 0,0 0 0 0 0,0 0 1 0 0,0 1-1 0 0,0-1 1 0 0,-1 0-1 0 0,1 0 0 0 0,0 0 1 0 0,0 1-1 0 0,0-1 0 0 0,0 0 1 0 0,0 0-1 0 0,0 0 0 0 0,-1 0 1 0 0,1 1-1 0 0,0-1 1 0 0,0 0-1 0 0,0 0 0 0 0,0 0 1 0 0,-1 0-1 0 0,1 0-6 0 0,-1 1 8 0 0,0 0 0 0 0,0 0 0 0 0,-1 0 1 0 0,1 0-1 0 0,1 1 0 0 0,-1-1 0 0 0,0 0 0 0 0,0 0 0 0 0,1 0 1 0 0,-1 0-1 0 0,0 1 0 0 0,1-1 0 0 0,0 0 0 0 0,-1 1 0 0 0,1-1 1 0 0,0 1-9 0 0,0-1 21 0 0,-1 1 1 0 0,1 0 0 0 0,-1 0-1 0 0,0 0 1 0 0,0 0 0 0 0,0 0-1 0 0,0-1 1 0 0,-1 3-22 0 0,-16 12 213 0 0,-16 12-213 0 0,24-21 5 0 0,6-4 18 0 0,1-1 0 0 0,-1 1 0 0 0,1 0 0 0 0,0 0 0 0 0,-2 3-23 0 0,3-4 30 0 0,0 1 0 0 0,-1-1-1 0 0,1 1 1 0 0,-1-1 0 0 0,0 0-1 0 0,0 0 1 0 0,0 0 0 0 0,0 0-1 0 0,0 0 1 0 0,0 0 0 0 0,-1 0-1 0 0,-2 0-29 0 0,-6 7 500 0 0,9-7-423 0 0,1-1-1 0 0,-1 0 0 0 0,1 1 0 0 0,0-1 0 0 0,0 1 1 0 0,0-1-1 0 0,0 1 0 0 0,0 0 0 0 0,1-1 0 0 0,-1 1 1 0 0,0 0-77 0 0,-9 9-1564 0 0,10-10-6461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87 105 3408 0 0,'5'-15'601'0'0,"-1"-9"1702"0"0,-4 22-2051 0 0,0-1 0 0 0,-1 0 0 0 0,1 0 0 0 0,-1 0-1 0 0,0 0 1 0 0,1 1 0 0 0,-2-1 0 0 0,1 0 0 0 0,0 0 0 0 0,-1 1 0 0 0,1-1-1 0 0,-2 0-251 0 0,-8-17 778 0 0,11 19-750 0 0,-1 1 0 0 0,1-1 0 0 0,-1 0 0 0 0,1 1 0 0 0,-1-1 0 0 0,1 1 0 0 0,-1-1 0 0 0,0 1 0 0 0,1-1 0 0 0,-1 1 0 0 0,0 0 0 0 0,1-1 0 0 0,-1 1 0 0 0,0-1 0 0 0,0 1 0 0 0,0 0 0 0 0,1 0 0 0 0,-1-1 0 0 0,0 1 0 0 0,0 0 0 0 0,0 0 0 0 0,0 0 0 0 0,0 0 0 0 0,0 0 0 0 0,0 0 0 0 0,1 0 0 0 0,-1 0 0 0 0,-1 0-28 0 0,0 1 62 0 0,1 0 0 0 0,-1 0 0 0 0,1 1 0 0 0,0-1 0 0 0,0 1 0 0 0,-1-1 0 0 0,1 0 0 0 0,0 1 1 0 0,1 0-1 0 0,-2 1-62 0 0,0 0 43 0 0,-6 9 155 0 0,1 1 1 0 0,1-1 0 0 0,-1 4-199 0 0,5-11 74 0 0,1 1 1 0 0,0 0-1 0 0,0-1 0 0 0,0 1 0 0 0,1 0 1 0 0,0-1-1 0 0,1 1 0 0 0,1 4-74 0 0,-2-8 16 0 0,0 0 0 0 0,0 0-1 0 0,0-1 1 0 0,1 1 0 0 0,0 0-1 0 0,-1 0 1 0 0,1 0 0 0 0,0 0 0 0 0,0-1-1 0 0,0 1 1 0 0,1 0 0 0 0,-1 0-1 0 0,0-1 1 0 0,1 1 0 0 0,0-1-1 0 0,-1 1 1 0 0,1-1 0 0 0,0 0-1 0 0,0 1 1 0 0,0-1 0 0 0,0 0-1 0 0,0 0 1 0 0,1 0 0 0 0,-1 0 0 0 0,0 0-1 0 0,1 0-15 0 0,6 2 77 0 0,-2-1-47 0 0,4-7-49 0 0,-4 0-27 0 0,0 0 0 0 0,0 1 0 0 0,-1-1 0 0 0,0-1 0 0 0,-1 1 46 0 0,-2 2 1 0 0,-1 1-1 0 0,0-1 1 0 0,-1 0-1 0 0,1 1 1 0 0,-1-1-1 0 0,1 0 1 0 0,-1 0-1 0 0,0 0 1 0 0,-1 0-1 0 0,1 0 1 0 0,-1 0-1 0 0,1-2 0 0 0,-1-19 592 0 0,0 23-557 0 0,0 1 8 0 0,0 0 18 0 0,0 0 10 0 0,-1 0-64 0 0,1 0 0 0 0,0 1 0 0 0,-1-1 0 0 0,1 0 0 0 0,0 0 0 0 0,-1 0 1 0 0,1 0-1 0 0,0 0 0 0 0,0 0 0 0 0,-1 0 0 0 0,1 1 0 0 0,0-1 0 0 0,0 0 0 0 0,-1 0 1 0 0,1 0-1 0 0,0 0 0 0 0,0 1 0 0 0,0-1 0 0 0,-1 0 0 0 0,1 0 0 0 0,0 0 1 0 0,0 1-1 0 0,0-1 0 0 0,0 0 0 0 0,0 0 0 0 0,0 1 0 0 0,-1-1 0 0 0,1 0 1 0 0,0 0-1 0 0,0 1 0 0 0,0-1 0 0 0,0 0 0 0 0,0 0 0 0 0,0 1-7 0 0,1 11 59 0 0,-1-3-22 0 0,-7 26 12 0 0,1-8 41 0 0,-1 15-90 0 0,5-18 19 0 0,-2 26 66 0 0,-3 0-85 0 0,7-22 29 0 0,0-22-18 0 0,1 1-1 0 0,-1-1 1 0 0,-1 0 0 0 0,0 1-11 0 0,1 0 5 0 0,-1-1 1 0 0,2 0-1 0 0,-1 0 0 0 0,1 0 1 0 0,0 1-1 0 0,2 1-5 0 0,-1 4 11 0 0,0-8-6 0 0,0-1 1 0 0,0 1 0 0 0,0-1 0 0 0,1 1 0 0 0,-1-1 0 0 0,1 0-1 0 0,0 0 1 0 0,3 3-6 0 0,-5-6 1 0 0,1 0-1 0 0,-1 0 1 0 0,1 1-1 0 0,-1-1 1 0 0,0 0-1 0 0,1 0 1 0 0,-1 0-1 0 0,1 0 1 0 0,-1 0-1 0 0,1 0 0 0 0,-1 0 1 0 0,0 0-1 0 0,1-1 1 0 0,-1 1-1 0 0,0 0 1 0 0,1-1-1 0 0,-1 1 0 0 0,7-1 2 0 0,-1-1-2 0 0,0 1 0 0 0,0-1 0 0 0,0 0 0 0 0,0 0 0 0 0,0-1 0 0 0,-1 1 0 0 0,5-3 0 0 0,8-3 1 0 0,-9 4 1 0 0,0 1 0 0 0,1 0 1 0 0,3 0-3 0 0,-5 0 1 0 0,4-3 118 0 0,-13 5-258 0 0,1 0 1 0 0,0 1-1 0 0,0-1 0 0 0,0 0 0 0 0,0 1 0 0 0,0-1 0 0 0,0 1 0 0 0,0-1 0 0 0,0 1 0 0 0,0 0 0 0 0,0-1 0 0 0,0 1 1 0 0,1 0-1 0 0,-1-1 139 0 0,0 1-9120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73 4312 0 0,'1'0'137'0'0,"-1"0"1"0"0,0-1-1 0 0,0 1 0 0 0,1 0 1 0 0,-1-1-1 0 0,0 1 1 0 0,1 0-1 0 0,-1 0 0 0 0,0-1 1 0 0,1 1-1 0 0,-1 0 1 0 0,0 0-1 0 0,1-1 0 0 0,-1 1 1 0 0,1 0-1 0 0,-1 0 1 0 0,0 0-1 0 0,1 0 0 0 0,-1 0 1 0 0,1 0-1 0 0,-1-1 1 0 0,1 1-1 0 0,-1 0 0 0 0,1 0 1 0 0,-1 0-1 0 0,1 0 1 0 0,-1 0-1 0 0,1 0 0 0 0,-1 0 1 0 0,1 0-1 0 0,-1 1-137 0 0,3-1 197 0 0,-3 0 92 0 0,0 0-218 0 0,0 0-55 0 0,0 0 2 0 0,0 0 13 0 0,0 0 9 0 0,0 0 5 0 0,0 0-1 0 0,0 0 12 0 0,0 0 14 0 0,0 1-40 0 0,0 0 0 0 0,0 0 0 0 0,0 0 1 0 0,0 0-1 0 0,0 0 0 0 0,0 0 0 0 0,1 0 1 0 0,-1 0-1 0 0,0 0 0 0 0,1 0 0 0 0,-1-1 1 0 0,1 1-1 0 0,-1 0 0 0 0,1 0 0 0 0,0 0 1 0 0,0 0-1 0 0,0 0-30 0 0,0 0 15 0 0,1 0-1 0 0,-1-1 1 0 0,1 1 0 0 0,0 0-1 0 0,-1-1 1 0 0,1 1 0 0 0,0-1-1 0 0,-1 0 1 0 0,1 1 0 0 0,0-1 0 0 0,0 0-1 0 0,0 0 1 0 0,1 0-15 0 0,11 1 87 0 0,0-1 0 0 0,1 0 0 0 0,7-2-87 0 0,21 0 168 0 0,-34 2-104 0 0,0-1-1 0 0,1 1 0 0 0,6-3-63 0 0,-7 2 47 0 0,0 0-1 0 0,0 0 1 0 0,7 0-47 0 0,-2 1 62 0 0,0-1 0 0 0,0-1 0 0 0,10-1-62 0 0,32-4 190 0 0,73 3 234 0 0,-113 2-359 0 0,0 1-1 0 0,0-2 1 0 0,1 1-65 0 0,0-1 104 0 0,0 0 0 0 0,13 0-104 0 0,80-6 691 0 0,-71 4-566 0 0,-30 3-86 0 0,0 1-1 0 0,0 0 1 0 0,0 0-1 0 0,0 0 1 0 0,0 1-1 0 0,0 0 1 0 0,8 0-39 0 0,-10 1 39 0 0,-1-1 0 0 0,0 0 0 0 0,0 0 1 0 0,0 0-1 0 0,0-1 0 0 0,5 0-39 0 0,25-2 143 0 0,91 3 152 0 0,-66 0 36 0 0,-22-1 57 0 0,-35 1-375 0 0,0 0 1 0 0,0-1 0 0 0,0 0 0 0 0,0 1 0 0 0,0-1 0 0 0,0 0 0 0 0,-1-1 0 0 0,3 0-14 0 0,17-4 34 0 0,13 2-19 0 0,-31 3-9 0 0,0 0 0 0 0,0 0 0 0 0,0 1 0 0 0,1-1 0 0 0,-1 1 0 0 0,0 0 0 0 0,0 0 1 0 0,0 0-7 0 0,11 1 8 0 0,-16-1-1 0 0,0 0-5 0 0,0 0-19 0 0,0 0 0 0 0,0 0-1 0 0,0 0-1844 0 0,0 0-7362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4816 0 0,'0'0'11'0'0,"0"0"-1"0"0,0 0 1 0 0,0 0 0 0 0,-1 0 0 0 0,1 0-1 0 0,0 0 1 0 0,0 0 0 0 0,-1 0-1 0 0,1 0 1 0 0,0 0 0 0 0,0 0 0 0 0,0 0-1 0 0,-1 0 1 0 0,1 0 0 0 0,0 0 0 0 0,0 0-1 0 0,-1 0 1 0 0,1 0 0 0 0,0 1-1 0 0,0-1 1 0 0,0 0 0 0 0,0 0 0 0 0,-1 0-1 0 0,1 0 1 0 0,0 0 0 0 0,0 0 0 0 0,0 0-1 0 0,0 0 1 0 0,-1 1 0 0 0,1-1 0 0 0,0 0-1 0 0,0 0 1 0 0,0 0 0 0 0,0 0-1 0 0,0 0 1 0 0,0 1 0 0 0,0-1 0 0 0,-1 0-1 0 0,1 0 1 0 0,0 0 0 0 0,0 0 0 0 0,0 1-1 0 0,0-1-10 0 0,5 7 884 0 0,-1 0-325 0 0,-4 0-330 0 0,-1-6-206 0 0,1-1 1 0 0,0 1 0 0 0,0 0-1 0 0,-1-1 1 0 0,1 1 0 0 0,0-1 0 0 0,0 1-1 0 0,0 0 1 0 0,0-1 0 0 0,0 1-1 0 0,0 0 1 0 0,1-1 0 0 0,-1 1 0 0 0,0-1-1 0 0,0 1 1 0 0,0 0 0 0 0,1-1-1 0 0,-1 1 1 0 0,1-1 0 0 0,-1 1-1 0 0,0-1 1 0 0,1 1 0 0 0,-1-1 0 0 0,1 1-1 0 0,0-1 1 0 0,-1 1 0 0 0,1-1-1 0 0,-1 1 1 0 0,1-1 0 0 0,0 0 0 0 0,-1 1-1 0 0,1-1 1 0 0,0 0 0 0 0,0 1-1 0 0,0-1-23 0 0,16 8 409 0 0,0 0-19 0 0,-14-7-354 0 0,-1 0 0 0 0,1 0 0 0 0,-1 0 0 0 0,0 0 0 0 0,0 0 0 0 0,0 0 0 0 0,0 1-1 0 0,0-1 1 0 0,0 1 0 0 0,0-1 0 0 0,-1 1 0 0 0,1-1 0 0 0,-1 1 0 0 0,1 0-36 0 0,0 0 29 0 0,-1 0 0 0 0,1 0 1 0 0,0-1-1 0 0,0 1 0 0 0,0 0 0 0 0,0-1 0 0 0,0 1 0 0 0,0-1 1 0 0,1 0-1 0 0,-1 1 0 0 0,2-1-29 0 0,2 1 142 0 0,0 0 0 0 0,0 0 0 0 0,0 1 0 0 0,-1-1-1 0 0,1 1 1 0 0,-1 0 0 0 0,0 0 0 0 0,0 0 0 0 0,-1 1 0 0 0,1-1 0 0 0,-1 1 0 0 0,1 1-142 0 0,-4-4 95 0 0,-1 1-1 0 0,1-1 1 0 0,-1 1 0 0 0,1-1 0 0 0,-1 0 0 0 0,0 1 0 0 0,0-1-1 0 0,0 1 1 0 0,0 1-95 0 0,0-1 107 0 0,0-2-13 0 0,0 0 28 0 0,0 0 6 0 0,0 0 1 0 0,0 0-13 0 0,0 0-72 0 0,0 2 68 0 0,0-1-96 0 0,0 0 0 0 0,0 0 0 0 0,0 0 0 0 0,0 0 0 0 0,0 0-1 0 0,0 0 1 0 0,0 0 0 0 0,0-1 0 0 0,0 1 0 0 0,-1 0 0 0 0,1 0 0 0 0,0 0-1 0 0,-1 0 1 0 0,1 0 0 0 0,-1 0 0 0 0,0 0 0 0 0,1-1 0 0 0,-1 1 0 0 0,0 0 0 0 0,0 0-1 0 0,0-1 1 0 0,0 1-16 0 0,-1 0 5 0 0,-1 0-1 0 0,0 0 1 0 0,0 1-1 0 0,1-1 0 0 0,-1 1 1 0 0,1-1-1 0 0,0 1 1 0 0,-1 0-1 0 0,1-1 1 0 0,0 1-1 0 0,0 0 0 0 0,0 1-4 0 0,-2 2 1 0 0,0 0 1 0 0,0 1-1 0 0,1-1 0 0 0,-1 2-1 0 0,4-6 0 0 0,-1-1 0 0 0,0 1 0 0 0,1 0 0 0 0,-1-1 0 0 0,0 1 0 0 0,0-1 0 0 0,1 1 0 0 0,-1-1 0 0 0,0 1 0 0 0,0-1 0 0 0,0 1 0 0 0,0-1 0 0 0,0 1 0 0 0,0-1 0 0 0,0 0 0 0 0,-1 1 0 0 0,-11 5 0 0 0,11-5-5 0 0,1 0 1 0 0,0 0-1 0 0,-1 1 1 0 0,1-1 0 0 0,-1 0-1 0 0,0 0 1 0 0,1 0 0 0 0,-1 0-1 0 0,0 0 1 0 0,0-1 0 0 0,0 1-1 0 0,0 0 1 0 0,0-1-1 0 0,0 1 1 0 0,0-1 0 0 0,0 1-1 0 0,0-1 1 0 0,-1 1 4 0 0,-29 8-215 0 0,10-2 198 0 0,14-5 33 0 0,7-2-11 0 0,0 1 0 0 0,0-1 0 0 0,0 1 0 0 0,0-1 0 0 0,0 0 0 0 0,0 0 0 0 0,0 1 0 0 0,0-1 0 0 0,0 0 0 0 0,-1 0 0 0 0,1 0 1 0 0,0 0-1 0 0,0 0 0 0 0,0 0 0 0 0,0 0 0 0 0,0 0 0 0 0,0 0 0 0 0,-1 0 0 0 0,1-1-5 0 0,0 2 152 0 0,1-1-148 0 0,0 0-1 0 0,0 0 1 0 0,0 0-1 0 0,0 0 1 0 0,0 1-1 0 0,0-1 1 0 0,0 0-1 0 0,0 0 1 0 0,0 0 0 0 0,-1 0-1 0 0,1 0 1 0 0,0 0-1 0 0,0 0 1 0 0,0 0-1 0 0,0 0 1 0 0,0 0-1 0 0,0 0 1 0 0,0 1 0 0 0,-1-1-1 0 0,1 0 1 0 0,0 0-1 0 0,0 0 1 0 0,0 0-1 0 0,0 0 1 0 0,0 0-1 0 0,-1 0 1 0 0,1 0 0 0 0,0 0-1 0 0,0 0 1 0 0,0 0-1 0 0,0 0 1 0 0,0 0-1 0 0,-1 0 1 0 0,1 0-1 0 0,0 0 1 0 0,0 0 0 0 0,0 0-1 0 0,0 0 1 0 0,0 0-1 0 0,0 0 1 0 0,-1-1-1 0 0,1 1 1 0 0,0 0-1 0 0,0 0 1 0 0,0 0-1 0 0,0 0 1 0 0,0 0 0 0 0,0 0-1 0 0,0 0 1 0 0,-1 0-1 0 0,1 0 1 0 0,0 0-1 0 0,0 0 1 0 0,0-1-4 0 0,-3 0-988 0 0,3 1-7849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0 186 3912 0 0,'0'0'1088'0'0,"0"0"0"0"0,0 0 1 0 0,3-4-166 0 0,7-10-686 0 0,0 2-143 0 0,-9 11-76 0 0,0-1-1 0 0,1 1 1 0 0,-1-1-1 0 0,0 0 1 0 0,0 1-1 0 0,0-1 1 0 0,-1 0-1 0 0,1 0 1 0 0,-1 1-1 0 0,1-1 1 0 0,-1-1-18 0 0,1 2 27 0 0,-1 0 0 0 0,1 0 0 0 0,-1 0 1 0 0,1-1-1 0 0,0 1 0 0 0,0 0 0 0 0,-1 1 1 0 0,1-1-1 0 0,0 0 0 0 0,0 0 0 0 0,1 0-27 0 0,-1 0 43 0 0,0 0 0 0 0,0 0 0 0 0,0 0 0 0 0,0-1 0 0 0,0 1 0 0 0,0 0 0 0 0,0 0 0 0 0,0 0 0 0 0,0-2-43 0 0,0 1 55 0 0,3-13 575 0 0,0 1-1 0 0,0-8-629 0 0,-3 19 123 0 0,-1 0 1 0 0,1 0-1 0 0,0 1 1 0 0,0-1-1 0 0,2-2-123 0 0,-2 2 121 0 0,1 1 1 0 0,-1 0-1 0 0,-1-1 0 0 0,1 1 0 0 0,0-1 0 0 0,-1 1 0 0 0,1-3-121 0 0,-1-9 952 0 0,0 13-434 0 0,0 8-469 0 0,1 2 11 0 0,0-1 0 0 0,0 1 0 0 0,2-1 0 0 0,-1 1-60 0 0,1-1 29 0 0,-1 1-1 0 0,0-1 1 0 0,-1 1-1 0 0,0-1-28 0 0,-1-1 9 0 0,1 0-1 0 0,1 0 1 0 0,-1 0 0 0 0,1-1-1 0 0,1 1 1 0 0,0-1-1 0 0,0 1 1 0 0,0-1 0 0 0,3 3-9 0 0,0 3 24 0 0,-1 1 1 0 0,-1 0 0 0 0,-1 0 0 0 0,0 0 0 0 0,-1 0 0 0 0,-1 7-25 0 0,1-1 35 0 0,0 73 222 0 0,-1-49-166 0 0,-1-28-73 0 0,0 1 0 0 0,2 1-18 0 0,0-2 11 0 0,-1-4-4 0 0,2 1 1 0 0,-1 0-1 0 0,2 0-7 0 0,3 7 30 0 0,-2 0 0 0 0,-1 4-30 0 0,1 0 20 0 0,-2-8-1 0 0,-1 1 0 0 0,-1 1-19 0 0,2 18 18 0 0,8 48 13 0 0,-3-15-6 0 0,-4-48-12 0 0,-2-9-8 0 0,0-1 1 0 0,4 9-6 0 0,0 0 4 0 0,-2 0 1 0 0,0 0-1 0 0,-1 2-4 0 0,6 32 28 0 0,-5-22-3 0 0,-4-25-20 0 0,0 1 1 0 0,1-1-1 0 0,0 0 1 0 0,2 6-6 0 0,1-2 27 0 0,-2 0 0 0 0,0 0 0 0 0,0 6-27 0 0,1 6 14 0 0,-1-11-1 0 0,1 1 0 0 0,0-1 1 0 0,4 7-14 0 0,-3-9 17 0 0,-1 1 0 0 0,-1-1 1 0 0,0 0-1 0 0,0 2-17 0 0,3 17 41 0 0,3 5 37 0 0,-2 1-1 0 0,0 32-77 0 0,-4-10 39 0 0,-3-23-24 0 0,0-13 5 0 0,1 0 1 0 0,2 11-21 0 0,16 23-8 0 0,-15-30 604 0 0,-1 0 0 0 0,-1 0 0 0 0,-2 6-596 0 0,0 6 418 0 0,1-36-295 0 0,0 18 1455 0 0,0-16-1626 0 0,0-3 517 0 0,0-5-3048 0 0,0 6-9698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4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91 5224 0 0,'-2'9'366'0'0,"2"-8"-332"0"0,0-1 0 0 0,0 0 1 0 0,-1 1-1 0 0,1-1 0 0 0,0 0 1 0 0,0 0-1 0 0,0 1 0 0 0,0-1 1 0 0,-1 0-1 0 0,1 1 0 0 0,0-1 1 0 0,0 0-1 0 0,0 1 0 0 0,0-1 1 0 0,0 1-1 0 0,0-1 0 0 0,0 0 1 0 0,0 1-1 0 0,0-1 0 0 0,0 0 1 0 0,0 1-1 0 0,0-1 0 0 0,0 0 1 0 0,0 1-1 0 0,0-1 0 0 0,1 0 1 0 0,-1 1-1 0 0,0-1 0 0 0,0 0 1 0 0,0 1-1 0 0,0-1 0 0 0,1 0 1 0 0,-1 0-1 0 0,0 1 0 0 0,0-1 1 0 0,1 0-1 0 0,-1 0 0 0 0,0 1 1 0 0,0-1-1 0 0,1 0 0 0 0,-1 0 1 0 0,0 0-1 0 0,1 1 0 0 0,-1-1 1 0 0,0 0-1 0 0,1 0 0 0 0,-1 0 1 0 0,0 0-1 0 0,1 0 0 0 0,-1 0 1 0 0,0 0-1 0 0,1 0 0 0 0,-1 0 1 0 0,0 0-1 0 0,1 0 0 0 0,-1 0 1 0 0,0 0-1 0 0,1 0-34 0 0,-1 0 316 0 0,0 0-20 0 0,12 0 287 0 0,8-3-552 0 0,-1-1 0 0 0,1-1 0 0 0,-1-1 0 0 0,0 0 0 0 0,-1-2 0 0 0,1 0 0 0 0,-1-1 0 0 0,9-6-31 0 0,-14 8-1 0 0,0 1 1 0 0,1 0-1 0 0,-1 1 0 0 0,13-2 1 0 0,3-2-1099 0 0,-3-1-4567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 0 0,'0'0'1032'0'0,"0"0"0"0"0,0 0 1 0 0,0 0-106 0 0,0 4-446 0 0,0-2-459 0 0,0-1 12 0 0,-1-1-1 0 0,1 1 1 0 0,0 0-1 0 0,0 0 1 0 0,0 0-1 0 0,0-1 1 0 0,0 1-1 0 0,0 0 1 0 0,0 0-1 0 0,1 0 1 0 0,-1 0-1 0 0,0-1 1 0 0,1 1-1 0 0,-1 0 1 0 0,1 0-1 0 0,-1-1 1 0 0,1 1-1 0 0,-1 0 1 0 0,1-1-1 0 0,-1 1 1 0 0,1 0-1 0 0,0-1 1 0 0,0 1-1 0 0,0-1 1 0 0,-1 1-1 0 0,1 0 1 0 0,0-1-1 0 0,1 1-33 0 0,-2-1-169 0 0,1 0 155 0 0,-1-1 0 0 0,0 1 0 0 0,0 0 0 0 0,1 0 0 0 0,-1 0 0 0 0,0-1 0 0 0,1 1 0 0 0,-1 0 0 0 0,0 0 0 0 0,1 0 0 0 0,-1-1 0 0 0,0 1 0 0 0,1 0 0 0 0,-1 0 0 0 0,0 0 0 0 0,1 0 0 0 0,-1 0 1 0 0,1 0-1 0 0,-1 0 0 0 0,0 0 0 0 0,1 0 0 0 0,-1 0 0 0 0,1 0 0 0 0,-1 0 0 0 0,0 0 0 0 0,1 0 0 0 0,-1 0 14 0 0,15-1 62 0 0,-13 1-90 0 0,93 4 804 0 0,-68-1-519 0 0,30 2 141 0 0,72-5 363 0 0,-65 7-225 0 0,3-9-59 0 0,-40 1-208 0 0,1 0 1 0 0,-1 1-1 0 0,5 2-269 0 0,-12 2 115 0 0,-16-3-91 0 0,-1-1 0 0 0,1 1 0 0 0,0 0 0 0 0,0-1 0 0 0,0 0 0 0 0,0 1-24 0 0,20-2 90 0 0,-15 1 24 0 0,0 0-1 0 0,1 0 1 0 0,-1 0 0 0 0,1 1 0 0 0,-1 0 0 0 0,0 0 0 0 0,1 1-114 0 0,-6-1 23 0 0,1 0 1 0 0,-1-1-1 0 0,0 0 1 0 0,0 1-1 0 0,1-1 1 0 0,-1 0-1 0 0,3-1-23 0 0,-2 1 54 0 0,0 0 0 0 0,0 0 0 0 0,0 0 1 0 0,0 0-1 0 0,0 1 0 0 0,4 0-54 0 0,11 3 122 0 0,0-1 0 0 0,1-1 1 0 0,16 0-123 0 0,-9 0-46 0 0,-9-2-64 0 0,-1 1 0 0 0,0 1 0 0 0,17 3 110 0 0,-22-2-95 0 0,-8-2 70 0 0,1 0-1 0 0,-1 0 1 0 0,0 0-1 0 0,1 0 0 0 0,0-1 1 0 0,1 1 25 0 0,0-1-12 0 0,1 1 0 0 0,-1 0 1 0 0,1 0-1 0 0,-1 0 0 0 0,5 2 12 0 0,-6-2-23 0 0,1 1-1 0 0,0-1 0 0 0,0 0 0 0 0,0 0 0 0 0,4 0 24 0 0,-7-1-1 0 0,-1 0 0 0 0,1 1 0 0 0,0-1 1 0 0,0 1-1 0 0,-1 0 0 0 0,1 0 0 0 0,2 1 1 0 0,13 3 49 0 0,-16-4-30 0 0,0-1 0 0 0,1 1 0 0 0,-1 0 0 0 0,0 1 0 0 0,0-1 0 0 0,-1 0 0 0 0,2 1-19 0 0,19 7 178 0 0,9 2 37 0 0,-27-9-189 0 0,0 0-1 0 0,0 0 1 0 0,1 0-1 0 0,-1 0 0 0 0,1-1 1 0 0,-1 0-26 0 0,3 1 34 0 0,-1 0 1 0 0,1 0 0 0 0,-1 0-1 0 0,5 3-34 0 0,21 6 12 0 0,-3-1-10 0 0,-25-7-2 0 0,0-1 0 0 0,1 0 0 0 0,-1 0 0 0 0,1-1 0 0 0,1 1 0 0 0,-5-2 0 0 0,0 1 0 0 0,0 0 0 0 0,0-1 0 0 0,0 1 0 0 0,0 0 0 0 0,0 0 0 0 0,0 0 0 0 0,0 0 0 0 0,1 1 0 0 0,-2-1 0 0 0,1 0 0 0 0,0 0 0 0 0,-1 0 0 0 0,1 0 0 0 0,0 0 0 0 0,0-1 0 0 0,0 1 0 0 0,0 0 0 0 0,1 0 0 0 0,49 15 56 0 0,-37-13-37 0 0,0 1 1 0 0,-1 0-1 0 0,0 0 1 0 0,0 1-1 0 0,0 1 1 0 0,-1 0 0 0 0,0 0-1 0 0,0 1 1 0 0,5 4-20 0 0,35 18-15 0 0,9 5-9 0 0,4-2 24 0 0,-59-29 3 0 0,-2 1 0 0 0,1-1 0 0 0,-1 1 0 0 0,3 2-3 0 0,8 6 4 0 0,-3-2-22 0 0,-1-1 0 0 0,-1 1 1 0 0,9 11 17 0 0,4 1-96 0 0,-8-2-189 0 0,-13-16 209 0 0,1 0 0 0 0,-1 0 1 0 0,1-1-1 0 0,2 3 76 0 0,-3-3-22 0 0,0 0 1 0 0,-1 0 0 0 0,1 0 0 0 0,-1 0-1 0 0,0 1 1 0 0,0-1 0 0 0,1 3 21 0 0,8 11-70 0 0,18 36-167 0 0,-27-49 216 0 0,0 0 0 0 0,0 0 0 0 0,0 0 0 0 0,0 4 21 0 0,0-4-14 0 0,-1 0-1 0 0,0 0 1 0 0,1-1-1 0 0,0 1 1 0 0,1 0-1 0 0,-1 0 15 0 0,2 2-3 0 0,0 0 0 0 0,-1 0 1 0 0,0 0-1 0 0,-1 1 0 0 0,0-1 0 0 0,0 1 0 0 0,-1 0 1 0 0,0-1-1 0 0,0 4 3 0 0,0 0 35 0 0,0 0 0 0 0,2 0 0 0 0,-1 0 0 0 0,3 2-35 0 0,-3-4 59 0 0,1-1 1 0 0,-2 1 0 0 0,1 3-60 0 0,2 10 142 0 0,-1-9-46 0 0,1 0-1 0 0,0 0 1 0 0,2 1-96 0 0,-1-1 133 0 0,-1 0 0 0 0,-1 0 0 0 0,0 1 0 0 0,-1 1-133 0 0,1 8 99 0 0,1 12 646 0 0,-1 10-745 0 0,-8-1 198 0 0,5-39-161 0 0,-1 0 0 0 0,0 0-1 0 0,0 0 1 0 0,-1 0 0 0 0,-1 3-37 0 0,-3 9 264 0 0,3-9-168 0 0,0-1 0 0 0,0 0-1 0 0,-1 0 1 0 0,0 0-1 0 0,-3 3-95 0 0,1-3 91 0 0,2 1 0 0 0,-1 0 0 0 0,1 0 0 0 0,0 1-91 0 0,-1 2 100 0 0,-1 0 0 0 0,0 0 1 0 0,-1-1-1 0 0,-1 2-100 0 0,-15 21 169 0 0,22-31-151 0 0,0 1 0 0 0,0-1 0 0 0,-1 0 0 0 0,1 1 0 0 0,-1-1 0 0 0,1 0 0 0 0,-1 0 0 0 0,0 1-18 0 0,0-1 28 0 0,1 0-1 0 0,-1 0 0 0 0,1 0 0 0 0,0 0 0 0 0,-1 0 0 0 0,1 0 0 0 0,0 0 0 0 0,0 1 0 0 0,0-1 0 0 0,0 1-27 0 0,-1 1 34 0 0,0 0 0 0 0,0 0 0 0 0,0-1 1 0 0,-1 1-1 0 0,0 0 0 0 0,1-1 0 0 0,-1 0 0 0 0,0 1 0 0 0,0-1 1 0 0,-3 1-35 0 0,-12 11 97 0 0,-20 13-92 0 0,14-10-2 0 0,20-15-1 0 0,0 0 0 0 0,0 0 0 0 0,0 0 1 0 0,0 0-1 0 0,-3 1-2 0 0,4-2 2 0 0,-1 1 1 0 0,1-1-1 0 0,-1 1 1 0 0,1 0-1 0 0,0 0 1 0 0,0-1-1 0 0,0 2 0 0 0,0-1 1 0 0,0 0-3 0 0,-2 2 18 0 0,0 0 1 0 0,0 0-1 0 0,-1-1 0 0 0,1 0 1 0 0,-1 0-1 0 0,-6 3-18 0 0,-16 8 71 0 0,25-12-57 0 0,-1 0 0 0 0,1-1 0 0 0,-1 1 0 0 0,1-1 0 0 0,-4 1-14 0 0,-16 8 28 0 0,20-9-25 0 0,0 1 1 0 0,1-1-1 0 0,-1 0 1 0 0,0 0-1 0 0,0 0 1 0 0,0 0 0 0 0,0 0-1 0 0,0 0 1 0 0,-1 0-4 0 0,1-1 2 0 0,0 1 1 0 0,0 0 0 0 0,0 0-1 0 0,0 0 1 0 0,0 0 0 0 0,0 0-1 0 0,0 0 1 0 0,0 0 0 0 0,0 1-3 0 0,-6 3 3 0 0,-1 0 1 0 0,0 0 0 0 0,0-1 0 0 0,0-1 0 0 0,-1 1-1 0 0,-9 1-3 0 0,-23 9 122 0 0,27-7-14 0 0,14-6-88 0 0,0 0-1 0 0,0 0 1 0 0,0 0-1 0 0,-1 0 1 0 0,1 0-1 0 0,-1 0 1 0 0,1-1-1 0 0,-1 1 1 0 0,1-1 0 0 0,-2 1-20 0 0,-5 1 12 0 0,0 0 0 0 0,1 0 0 0 0,-1 1 0 0 0,1 0 0 0 0,-1 1 1 0 0,1-1-1 0 0,0 1 0 0 0,0 0-12 0 0,-26 11 20 0 0,22-9-9 0 0,-1-1 1 0 0,1 1 0 0 0,-10 7-12 0 0,19-12 5 0 0,0 1 0 0 0,0 0 0 0 0,-1-1 0 0 0,1 1 0 0 0,-1-1 0 0 0,0 0 0 0 0,0 0 0 0 0,1 0 1 0 0,-1 0-1 0 0,0 0 0 0 0,0-1 0 0 0,-1 1-5 0 0,-8 1 11 0 0,-4 4 2 0 0,3 0 10 0 0,-58 12 366 0 0,47-10-239 0 0,-1 0-99 0 0,-31 4-30 0 0,-7-1-27 0 0,42-10-68 0 0,0 2 0 0 0,0 0-1 0 0,1 1 1 0 0,0 0 0 0 0,-3 3 74 0 0,18-6-5 0 0,1 1-1 0 0,-1-1 1 0 0,0 1-1 0 0,0-1 1 0 0,0 0-1 0 0,0-1 1 0 0,0 1 5 0 0,3-1-1 0 0,0 1 1 0 0,1-1 0 0 0,-1 1 0 0 0,0 0 0 0 0,1 0 0 0 0,-1-1 0 0 0,0 2 0 0 0,-18 4 2 0 0,0-4 14 0 0,2 2 0 0 0,-1-1 0 0 0,-11 4-16 0 0,26-5-9 0 0,0-1-1 0 0,1 0 1 0 0,-1-1 0 0 0,0 1-1 0 0,0-1 1 0 0,0 1 0 0 0,0-1-1 0 0,0 0 1 0 0,0-1 0 0 0,0 1-1 0 0,-2-1 10 0 0,-73-2-209 0 0,25 3 130 0 0,15 1-9 0 0,20-1 54 0 0,0-1 1 0 0,0 2-1 0 0,-12 1 34 0 0,11 1-40 0 0,8-2 48 0 0,0 1 0 0 0,0-2 0 0 0,0 1-8 0 0,-8-1 3 0 0,14 1-3 0 0,0-1 0 0 0,0 0 0 0 0,0 0 0 0 0,0 0 0 0 0,-4-1 0 0 0,-4-5 218 0 0,13 5-180 0 0,0 0 0 0 0,1 0 0 0 0,-1 0 1 0 0,0 1-1 0 0,0-1 0 0 0,0 0 0 0 0,0 1 0 0 0,0-1 0 0 0,-1 1-38 0 0,3 0 12 0 0,-1 0 1 0 0,1 0-1 0 0,0 0 1 0 0,-1 0-1 0 0,1 0 1 0 0,-1 0 0 0 0,1 0-1 0 0,0 0 1 0 0,-1 0-1 0 0,1 0 1 0 0,-1 0-1 0 0,1 0 1 0 0,0 0-1 0 0,-1 1 1 0 0,1-1-1 0 0,0 0 1 0 0,-1 0-1 0 0,1 0 1 0 0,0 0-1 0 0,-1 1 1 0 0,1-1 0 0 0,0 0-1 0 0,-1 0 1 0 0,1 1-1 0 0,0-1 1 0 0,0 0-1 0 0,0 0 1 0 0,-1 1-1 0 0,1-1 1 0 0,0 0-1 0 0,0 0 1 0 0,0 1-1 0 0,0-1 1 0 0,-1 0-1 0 0,1 1 1 0 0,0-1-1 0 0,0 0-12 0 0,-1 14-2128 0 0,1-14 1952 0 0,0 1-10152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3504 0 0,'0'0'416'0'0,"0"0"-1"0"0,0 0-3 0 0,0 0-12 0 0,4 1-82 0 0,0 0-257 0 0,-2 0 58 0 0,0 0 1 0 0,0 0-1 0 0,0 0 0 0 0,1-1 0 0 0,-1 1 0 0 0,0-1 0 0 0,1 1 0 0 0,-1-1 0 0 0,0 0 0 0 0,1 1 1 0 0,-1-1-1 0 0,1 0 0 0 0,-1 0 0 0 0,1-1 0 0 0,-1 1-119 0 0,1 0 148 0 0,1-1 1 0 0,-1 1-1 0 0,0-1 0 0 0,0 1 1 0 0,0 0-1 0 0,0 0 0 0 0,1 0-148 0 0,20-1 253 0 0,-20 0-196 0 0,0 1 0 0 0,1 0 1 0 0,-1 0-1 0 0,0 0 0 0 0,0 0 0 0 0,0 0 1 0 0,0 1-1 0 0,1-1-57 0 0,16 2 67 0 0,75-4 73 0 0,-68 1-81 0 0,16 0 61 0 0,-38 1-104 0 0,0 0-1 0 0,0 0 1 0 0,0 0 0 0 0,-1-1 0 0 0,5 0-16 0 0,-4 0 15 0 0,0 0 0 0 0,0 0-1 0 0,0 1 1 0 0,0 0 0 0 0,4 0-15 0 0,41 0 79 0 0,-2-1-69 0 0,-9 0 12 0 0,-32 0-17 0 0,1 1 0 0 0,-1-1 0 0 0,0 1 0 0 0,0 1 0 0 0,2-1-5 0 0,20 3 43 0 0,1-1 0 0 0,7-2-43 0 0,-15 1 27 0 0,0 0 20 0 0,8-1 209 0 0,27 0-256 0 0,-49-1 36 0 0,1 2 1 0 0,0-1-1 0 0,0 1 1 0 0,0 0-1 0 0,1 1-36 0 0,2-1 47 0 0,-1 1-1 0 0,1-1 0 0 0,3-1-46 0 0,139 3 276 0 0,-113-4-254 0 0,-23 0 28 0 0,0 1-1 0 0,0 0 1 0 0,2 1-50 0 0,-2 0 25 0 0,0 0 1 0 0,0-2-1 0 0,0 1 1 0 0,2-2-26 0 0,4 0 84 0 0,1 1 1 0 0,0 1-85 0 0,4 1 157 0 0,1-1 1 0 0,-1-1 0 0 0,0-1-1 0 0,26-4-157 0 0,-47 5 74 0 0,0 0 0 0 0,1 1-1 0 0,-1 0 1 0 0,0 0 0 0 0,2 0-74 0 0,32 0 210 0 0,33-2 213 0 0,-46 0-220 0 0,0 1 1 0 0,29 2-204 0 0,28-1 85 0 0,-60-1-47 0 0,24 2-38 0 0,12-1 38 0 0,2 0-21 0 0,-49 1 9 0 0,1 0-1 0 0,-1-2 1 0 0,1 1-1 0 0,0-1 1 0 0,-1-1 0 0 0,0 0-1 0 0,1-1 1 0 0,-1 0 0 0 0,3-2-26 0 0,-17 5 6 0 0,0-1 1 0 0,0 1-1 0 0,0 0 1 0 0,0 0-1 0 0,0-1 1 0 0,0 1 0 0 0,0 0-1 0 0,0 0 1 0 0,0 0-1 0 0,0 1 1 0 0,0-1 0 0 0,0 0-1 0 0,1 0-6 0 0,1 1 25 0 0,-3-1-20 0 0,-1 0 0 0 0,1 0-1 0 0,0-1 1 0 0,-1 1 0 0 0,1 0-1 0 0,-1 0 1 0 0,1 0 0 0 0,0-1-1 0 0,-1 1 1 0 0,1 0 0 0 0,-1-1-1 0 0,1 1 1 0 0,-1 0 0 0 0,1-1 0 0 0,-1 1-1 0 0,0 0 1 0 0,1-1 0 0 0,-1 1-1 0 0,1-1 1 0 0,-1 1-5 0 0,3-3 38 0 0,-1 5 1 0 0,-5-7-1762 0 0,2 5-6995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0 1296 0 0,'-1'2'393'0'0,"-1"1"-1"0"0,1-1 1 0 0,0 0-1 0 0,0 0 1 0 0,0 1 0 0 0,1-1-1 0 0,-1 0 1 0 0,1 1-1 0 0,0-1 1 0 0,0 0-1 0 0,0 3-392 0 0,-8 4 26 0 0,8-5-34 0 0,0-1 1 0 0,0 1 0 0 0,0-1-1 0 0,1 1 1 0 0,0-1 0 0 0,0 1-1 0 0,0-1 1 0 0,0 0 0 0 0,1 1-1 0 0,0-1 1 0 0,0 0 0 0 0,0 1 7 0 0,-1-3 0 0 0,1 2 2 0 0,0 0 0 0 0,0 0 0 0 0,0 0 0 0 0,1 0-1 0 0,0 0 1 0 0,-1-1 0 0 0,1 1 0 0 0,1-1 0 0 0,1 2-2 0 0,-3-3 7 0 0,-1 0-1 0 0,1 0 1 0 0,-1 0 0 0 0,0 0-1 0 0,0 0 1 0 0,0 1-1 0 0,0-1 1 0 0,0 0 0 0 0,0 0-1 0 0,0 1-6 0 0,0 0 16 0 0,0-1 0 0 0,-1 0 0 0 0,1 0-1 0 0,0 0 1 0 0,0 0 0 0 0,0 0 0 0 0,0-1 0 0 0,0 1-1 0 0,0 0 1 0 0,0 0 0 0 0,0 0 0 0 0,0-1 0 0 0,0 1 0 0 0,1 0-1 0 0,-1-1 1 0 0,0 1 0 0 0,1 0 0 0 0,-1-1-16 0 0,0 1 57 0 0,0-1 1 0 0,0 1 0 0 0,0 0-1 0 0,0-1 1 0 0,0 1-1 0 0,-1 0 1 0 0,1 0-1 0 0,0 0 1 0 0,-1-1-1 0 0,1 1 1 0 0,0 0 0 0 0,-1 0-1 0 0,0 0 1 0 0,1 0-1 0 0,-1 0 1 0 0,0 0-1 0 0,0 0 1 0 0,1 0 0 0 0,-1 0-1 0 0,0 0 1 0 0,0 0-1 0 0,-1 0 1 0 0,1 0-58 0 0,0 1 73 0 0,0-1 0 0 0,0 1 1 0 0,0-1-1 0 0,-1 1 0 0 0,1-1 1 0 0,0 1-1 0 0,-1-1 0 0 0,0 1 1 0 0,1-1-1 0 0,-1 1 0 0 0,0-1 1 0 0,0 0-1 0 0,0 1 0 0 0,0-1 1 0 0,-1 0-1 0 0,1 1-73 0 0,-2 0 50 0 0,1 0-1 0 0,-1 0 1 0 0,1 0-1 0 0,0 0 1 0 0,0 0-1 0 0,0 2-49 0 0,-1-1 56 0 0,1-1-1 0 0,-1 1 0 0 0,1 0 0 0 0,-1 0 0 0 0,-3 1-55 0 0,-14 9 98 0 0,13-10-62 0 0,1 1-1 0 0,0-1 0 0 0,0 2 1 0 0,1-1-1 0 0,-1 0 0 0 0,1 1 1 0 0,-1 1-36 0 0,3-2 21 0 0,0-1 1 0 0,0 0 0 0 0,-1 0-1 0 0,0 0 1 0 0,0 0-22 0 0,0 0 28 0 0,-1 0 0 0 0,2 1 0 0 0,-1-1 0 0 0,0 0 0 0 0,-1 4-28 0 0,3-5 7 0 0,0 1 0 0 0,0-1 1 0 0,0 0-1 0 0,0 0 0 0 0,-1 1 1 0 0,1-1-1 0 0,-1 0 0 0 0,0-1 1 0 0,0 1-1 0 0,-2 1-7 0 0,-5 4 143 0 0,10-7-238 0 0,-1 1-1 0 0,1 0 0 0 0,-1-1 0 0 0,0 1 0 0 0,1-1 0 0 0,-1 1 1 0 0,0-1-1 0 0,0 0 0 0 0,0 1 0 0 0,0-1 0 0 0,1 0 0 0 0,-1 1 0 0 0,0-1 96 0 0,0 0-6114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1800 0 0,'1'12'993'0'0,"0"-10"-829"0"0,-1-1 0 0 0,1 0-1 0 0,-1 0 1 0 0,1 0 0 0 0,-1 0-1 0 0,1 0 1 0 0,0 1 0 0 0,0-1-1 0 0,0 0 1 0 0,0 0 0 0 0,0-1 0 0 0,0 1-1 0 0,0 0-163 0 0,2 2 101 0 0,0 0 0 0 0,-1 0 0 0 0,0 0 0 0 0,1 1-1 0 0,-1-1 1 0 0,-1 0 0 0 0,1 1 0 0 0,-1-1 0 0 0,0 1 0 0 0,0-1 0 0 0,0 1-1 0 0,-1-1 1 0 0,1 4-101 0 0,-1-1 20 0 0,2 0 0 0 0,-1 0 0 0 0,1 0 0 0 0,0 0-20 0 0,1 2 5 0 0,-1-1 0 0 0,0 0 0 0 0,-1 1 1 0 0,0-1-1 0 0,0 1 0 0 0,-1 3-5 0 0,2 22 10 0 0,4-18-16 0 0,-5-14 50 0 0,0 1-1 0 0,-1-1 0 0 0,1 0 0 0 0,0 0 0 0 0,-1 1 0 0 0,0-1 0 0 0,1 0 0 0 0,-1 1 0 0 0,0-1 0 0 0,0 0 1 0 0,0 1-1 0 0,0-1 0 0 0,0 0 0 0 0,0 1 0 0 0,0-1 0 0 0,-1 0 0 0 0,1 1 0 0 0,-1-1 0 0 0,1 0 1 0 0,-1 1-1 0 0,0-1 0 0 0,0 0-43 0 0,0 1 106 0 0,0 0 0 0 0,0-1 0 0 0,0 1 0 0 0,1 0 1 0 0,-1-1-1 0 0,0 1 0 0 0,1 0 0 0 0,0 0 0 0 0,0 0 1 0 0,0-1-1 0 0,0 2-106 0 0,-2-2 403 0 0,-2-4-151 0 0,-2-4 73 0 0,1-4-70 0 0,1 1 1 0 0,1 0 0 0 0,0-1-1 0 0,0 1 1 0 0,2-1-1 0 0,0 1 1 0 0,0-9-256 0 0,-7-40 893 0 0,7 46-716 0 0,1 10-116 0 0,0 0-1 0 0,0 0 1 0 0,0-1 0 0 0,0 1-1 0 0,0 0 1 0 0,1 0 0 0 0,0 0-1 0 0,0 0 1 0 0,0 0 0 0 0,0 0-1 0 0,1 0 1 0 0,-1 0 0 0 0,1 0-61 0 0,25-32 405 0 0,-24 31-376 0 0,0 1 0 0 0,0-1 0 0 0,0 1 0 0 0,1 0 0 0 0,-1 0 1 0 0,1 0-1 0 0,0 0 0 0 0,1 1 0 0 0,-1-1 0 0 0,0 1 0 0 0,1 0 0 0 0,0 0-29 0 0,15-1 147 0 0,-6 2-78 0 0,-12 1-48 0 0,0 0-1 0 0,0 1 1 0 0,1-1-1 0 0,-1 0 0 0 0,0 1 1 0 0,0-1-1 0 0,0 1 1 0 0,0-1-1 0 0,0 1 1 0 0,0 0-1 0 0,0 0 1 0 0,0 0-1 0 0,0 0 1 0 0,0 0-1 0 0,-1 0 0 0 0,1 0 1 0 0,-1 0-1 0 0,2 1-20 0 0,11 6 34 0 0,-11-6-26 0 0,0-1 0 0 0,-1 1 0 0 0,1 0 0 0 0,-1-1 0 0 0,0 1 0 0 0,0 0 0 0 0,0 0 0 0 0,0 0 0 0 0,0 1 0 0 0,-1-1 0 0 0,1 0 0 0 0,-1 0 0 0 0,0 1 0 0 0,0-1 1 0 0,0 1-1 0 0,0-1 0 0 0,0 0 0 0 0,-1 1 0 0 0,1-1 0 0 0,-1 1 0 0 0,0 1-8 0 0,0-2 1 0 0,0-1-1 0 0,0 1 1 0 0,-1-1 0 0 0,1 1 0 0 0,0-1-1 0 0,-1 0 1 0 0,1 1 0 0 0,-1-1 0 0 0,0 0-1 0 0,1 1 1 0 0,-1-1 0 0 0,0 0 0 0 0,0 1-1 0 0,0-1 1 0 0,-1 0 0 0 0,1 0 0 0 0,0 0-1 0 0,0 0 1 0 0,-1 0 0 0 0,1 0 0 0 0,-2 1-1 0 0,-3 0 2 0 0,0 1 0 0 0,0-1 0 0 0,0 0 0 0 0,0 0 0 0 0,-6 1-2 0 0,-19 6 14 0 0,16-6 6 0 0,14-3-17 0 0,0 0 0 0 0,0 0 0 0 0,0 0 0 0 0,0 0 1 0 0,0 0-1 0 0,1 1 0 0 0,-1-1 0 0 0,0 0 0 0 0,0 0 0 0 0,0 1 0 0 0,0-1 1 0 0,0 0-1 0 0,1 1 0 0 0,-1-1 0 0 0,0 1 0 0 0,0-1 0 0 0,1 1-3 0 0,-1-1-31 0 0,1 0-1 0 0,0 0 0 0 0,-1 0 0 0 0,1 1 1 0 0,0-1-1 0 0,-1 0 0 0 0,1 0 1 0 0,-1 0-1 0 0,1 0 0 0 0,0 0 1 0 0,-1 0-1 0 0,1 1 0 0 0,-1-1 1 0 0,1 0-1 0 0,-1 0 0 0 0,1 0 0 0 0,0 0 1 0 0,-1 0-1 0 0,1 0 0 0 0,-1 0 1 0 0,1 0-1 0 0,0-1 0 0 0,-1 1 32 0 0,-2 0-1007 0 0,3 0-8291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0 199 2400 0 0,'0'0'559'0'0,"0"0"-5"0"0,16 3 1246 0 0,-15 2-1491 0 0,-1-5-301 0 0,-1 0 0 0 0,1 1 0 0 0,0-1 0 0 0,0 0 0 0 0,0 0 0 0 0,0 0 0 0 0,0 0 0 0 0,0 1 0 0 0,0-1 0 0 0,0 0 0 0 0,0 0 0 0 0,0 0 0 0 0,0 0 0 0 0,1 0 0 0 0,-1 1 0 0 0,0-1 0 0 0,0 0 0 0 0,0 0 0 0 0,0 0 0 0 0,0 0 0 0 0,0 1 0 0 0,0-1 0 0 0,0 0 0 0 0,1 0 0 0 0,-1 0 0 0 0,0 0 0 0 0,0 0 0 0 0,0 0 0 0 0,0 0 0 0 0,1 1 0 0 0,-1-1 0 0 0,0 0 0 0 0,0 0 0 0 0,0 0 0 0 0,1 0 0 0 0,-1 0 0 0 0,0 0 0 0 0,0 0 0 0 0,0 0 0 0 0,1 0 0 0 0,-1 0 0 0 0,0 0 0 0 0,0 0 0 0 0,1 0 0 0 0,-1 0 0 0 0,0 0 0 0 0,0 0 0 0 0,0 0 0 0 0,1 0 0 0 0,-1 0 0 0 0,0 0 0 0 0,0 0 0 0 0,1 0 0 0 0,-1 0 0 0 0,0 0 0 0 0,0 0 0 0 0,0-1 0 0 0,0 1 0 0 0,1 0 0 0 0,-1 0 0 0 0,0 0 0 0 0,0 0-8 0 0,0 0 4 0 0,1 0-1 0 0,-1 0 1 0 0,0 0-1 0 0,0 0 1 0 0,1 0-1 0 0,-1 0 1 0 0,0 0-1 0 0,0 0 1 0 0,1 0-1 0 0,-1 0 1 0 0,0 0-1 0 0,0 0 1 0 0,1 0-1 0 0,-1 0 1 0 0,0 0-1 0 0,0 0 1 0 0,1 0-1 0 0,-1 0 1 0 0,0 0-1 0 0,0 0 1 0 0,0 1-1 0 0,1-1 1 0 0,-1 0-1 0 0,0 0 1 0 0,0 0-1 0 0,0 0 0 0 0,1 0 1 0 0,-1 0-1 0 0,0 1 1 0 0,0-1-1 0 0,0 0 1 0 0,0 0-1 0 0,0 0 1 0 0,0 0-1 0 0,1 1-3 0 0,-1-1 4 0 0,0 0-1 0 0,0 0 0 0 0,0 0 1 0 0,0 1-1 0 0,0-1 0 0 0,0 0 1 0 0,1 0-1 0 0,-1 0 1 0 0,0 0-1 0 0,0 0 0 0 0,0 1 1 0 0,1-1-1 0 0,-1 0 0 0 0,0 0 1 0 0,0 0-1 0 0,1 0 0 0 0,-1 0 1 0 0,0 0-1 0 0,0 0 0 0 0,1 1 1 0 0,-1-1-1 0 0,0 0 0 0 0,1 0 1 0 0,-1 0-1 0 0,0 0 1 0 0,0 0-1 0 0,1 0 0 0 0,-1 0 1 0 0,0 0-1 0 0,0 0 0 0 0,1 0 1 0 0,-1 0-1 0 0,0 0 0 0 0,1 0 1 0 0,-1-1-1 0 0,0 1 0 0 0,0 0 1 0 0,1 0-1 0 0,-1 0 0 0 0,0 0 1 0 0,0 0-1 0 0,1 0-3 0 0,1-1 83 0 0,0 0 0 0 0,1 0 1 0 0,-1 0-1 0 0,0 0 0 0 0,0 0 0 0 0,0 0 0 0 0,0-1 0 0 0,1 0-83 0 0,14-4 168 0 0,-3 1-26 0 0,-9 2 84 0 0,0 0 1 0 0,-1-1-1 0 0,0 1 1 0 0,0-1-1 0 0,0 0 0 0 0,0 0 1 0 0,2-3-227 0 0,11-11 787 0 0,6-11-66 0 0,-2 3-194 0 0,-19 22-361 0 0,2-1 0 0 0,-1 0 0 0 0,1 1 0 0 0,0 0 1 0 0,0-1-1 0 0,1 1 0 0 0,-1 0 0 0 0,4-1-166 0 0,-3 2 216 0 0,-4 2-182 0 0,0 1 0 0 0,1-1 0 0 0,-1 1 0 0 0,0-1 0 0 0,0 1 0 0 0,0-1 0 0 0,0 0 1 0 0,0 0-1 0 0,0 1 0 0 0,0-1 0 0 0,-1 0 0 0 0,1 0 0 0 0,0 0 0 0 0,-1 0 0 0 0,1 0 0 0 0,-1 1 0 0 0,1-1 0 0 0,0-1-34 0 0,-1 2 15 0 0,0 0 0 0 0,0-1 1 0 0,0 1-1 0 0,0 0 0 0 0,1 0 0 0 0,-1 0 0 0 0,0-1 0 0 0,0 1 0 0 0,1 0 0 0 0,-1 0 0 0 0,0 0 0 0 0,1 0 0 0 0,-1-1 1 0 0,0 1-1 0 0,1 0 0 0 0,-1 0 0 0 0,0 0 0 0 0,1 0 0 0 0,-1 0 0 0 0,0 0 0 0 0,1 0 0 0 0,-1 0 0 0 0,0 0 0 0 0,1 0-15 0 0,0 0 7 0 0,-1 0 0 0 0,1 0-1 0 0,-1 0 1 0 0,1-1-1 0 0,0 1 1 0 0,-1 0-1 0 0,1 0 1 0 0,-1 0-1 0 0,1 0 1 0 0,-1 0-1 0 0,1-1 1 0 0,-1 1 0 0 0,1 0-1 0 0,-1 0 1 0 0,1-1-1 0 0,-1 1 1 0 0,0 0-1 0 0,1-1 1 0 0,-1 1-1 0 0,1 0 1 0 0,-1-1 0 0 0,0 1-1 0 0,0 0 1 0 0,1-1-1 0 0,-1 1 1 0 0,0 0-1 0 0,0-1 1 0 0,1 1-1 0 0,-1-1 1 0 0,0 1-7 0 0,0-1 36 0 0,0 1 1 0 0,0 0-30 0 0,1 0 0 0 0,-1 0 0 0 0,1 0-1 0 0,-1 0 1 0 0,1 0 0 0 0,-1 0 0 0 0,1-1 0 0 0,-1 1-1 0 0,1 0 1 0 0,-1 0 0 0 0,0-1 0 0 0,1 1-1 0 0,-1 0 1 0 0,0 0 0 0 0,1-1 0 0 0,-1 1 0 0 0,0 0-1 0 0,1-1 1 0 0,-1 1 0 0 0,0 0 0 0 0,0-1 0 0 0,1 1-1 0 0,-1 0 1 0 0,0-1 0 0 0,0 1 0 0 0,0 0 0 0 0,0-1-1 0 0,0 1 1 0 0,0-1 0 0 0,0 1 0 0 0,0 0-1 0 0,0-1 1 0 0,0 0-7 0 0,0 1 20 0 0,25-9 158 0 0,-24 11-178 0 0,-1 0 0 0 0,1 0 1 0 0,0 0-1 0 0,0-1 0 0 0,0 1 1 0 0,0 0-1 0 0,0-1 0 0 0,1 1 1 0 0,-1 0-1 0 0,1-1 0 0 0,-1 1 1 0 0,1-1-1 0 0,0 0 0 0 0,1 1 0 0 0,-1 0-1 0 0,1 0 0 0 0,-1 0 0 0 0,0 0 0 0 0,0 0 0 0 0,0 1 0 0 0,0-1 0 0 0,0 2 1 0 0,2 4-3 0 0,1-1-1 0 0,0 1 1 0 0,0 0 0 0 0,1-1-1 0 0,0 0 1 0 0,2 0 3 0 0,44 40-48 0 0,-52-47 48 0 0,36 27-28 0 0,-36-27 36 0 0,0 0 5 0 0,0 0-3 0 0,0 0-1 0 0,0 0 6 0 0,0 0 2 0 0,0 0 3 0 0,0 0-9 0 0,0 0-3 0 0,0 0 0 0 0,0 0 0 0 0,0 0 0 0 0,0 0 0 0 0,0 0 2 0 0,0 0 10 0 0,0 0-1792 0 0,0 0-7158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7:32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25 3912 0 0,'2'0'215'0'0,"-1"-1"0"0"0,0 1 0 0 0,0-1 1 0 0,0 1-1 0 0,0 0 0 0 0,0-1 0 0 0,-1 0 0 0 0,1 1 1 0 0,0-1-1 0 0,0 1 0 0 0,0-1 0 0 0,-1 0 0 0 0,1 1 1 0 0,0-1-1 0 0,-1 0 0 0 0,1 0 0 0 0,-1 1 0 0 0,1-1 1 0 0,-1 0-1 0 0,1 0 0 0 0,-1 0 0 0 0,0 0 0 0 0,0 1 1 0 0,0-1-1 0 0,1-1-215 0 0,-1 2 194 0 0,0 0-32 0 0,-1-3 175 0 0,1 0-95 0 0,-7 4-103 0 0,-43 28-117 0 0,22-12-17 0 0,23-13-3 0 0,-1-1 1 0 0,1 1-1 0 0,0 0 1 0 0,-1 2-3 0 0,4-5-2 0 0,0 1 1 0 0,1 0-1 0 0,-1-1 1 0 0,1 1 0 0 0,0 0-1 0 0,-1 0 1 0 0,1 0 0 0 0,0 0-1 0 0,1-1 1 0 0,-1 1 0 0 0,0 0-1 0 0,1 0 1 0 0,-1 1 1 0 0,0 7-15 0 0,1-9 13 0 0,0-1-1 0 0,0 1 0 0 0,0-1 0 0 0,-1 1 0 0 0,1-1 0 0 0,0 1 1 0 0,0-1-1 0 0,0 1 0 0 0,0-1 0 0 0,0 1 0 0 0,1-1 0 0 0,-1 1 1 0 0,0-1-1 0 0,0 1 0 0 0,0-1 0 0 0,1 1 0 0 0,-1-1 3 0 0,1 1-1 0 0,0-1-1 0 0,0 1 0 0 0,0-1 1 0 0,0 0-1 0 0,0 1 0 0 0,0-1 1 0 0,0 0-1 0 0,0 0 0 0 0,0 0 1 0 0,0 0-1 0 0,0 0 0 0 0,0 0 1 0 0,0 0-1 0 0,0 0 0 0 0,0 0 1 0 0,1 0 1 0 0,4 0-11 0 0,0-1 0 0 0,0 1 0 0 0,0-1 0 0 0,0 0 0 0 0,-1-1 0 0 0,1 1 0 0 0,0-1 0 0 0,-1 0 0 0 0,1 0 0 0 0,-1 0 0 0 0,0 0 0 0 0,0-1 0 0 0,0 0 0 0 0,0 0 0 0 0,-1 0 0 0 0,3-1 11 0 0,30-24 529 0 0,-19 10 526 0 0,-18 18-1045 0 0,0 0-1 0 0,0 0 1 0 0,0 0 0 0 0,0-1 0 0 0,1 1 0 0 0,-1 0 0 0 0,0 0 0 0 0,0 0 0 0 0,0-1 0 0 0,1 1-1 0 0,-1 0 1 0 0,0 0 0 0 0,0 0 0 0 0,1 0 0 0 0,-1 0 0 0 0,0-1 0 0 0,0 1 0 0 0,1 0 0 0 0,-1 0-1 0 0,0 0 1 0 0,1 0 0 0 0,-1 0 0 0 0,0 0 0 0 0,0 0 0 0 0,1 0 0 0 0,-1 0 0 0 0,0 0 0 0 0,1 0-10 0 0,-2 7 340 0 0,-15 58 189 0 0,12-43-411 0 0,2 1 0 0 0,1 0 0 0 0,1 0 0 0 0,2 7-118 0 0,-2-29 6 0 0,1 3 15 0 0,0 1 1 0 0,0-1 0 0 0,0 0-1 0 0,0 0 1 0 0,1 0 0 0 0,0 0-1 0 0,0 0 1 0 0,2 2-22 0 0,-3-5 9 0 0,0 1-1 0 0,0-1 1 0 0,0 1-1 0 0,0-1 1 0 0,1 0-1 0 0,-1 0 1 0 0,1 1 0 0 0,-1-1-1 0 0,1 0 1 0 0,-1 0-1 0 0,1 0 1 0 0,0 0 0 0 0,-1 0-1 0 0,1 0 1 0 0,0-1-1 0 0,0 1 1 0 0,0 0-1 0 0,0-1 1 0 0,0 1 0 0 0,0-1-1 0 0,0 0 1 0 0,0 1-1 0 0,3-1-8 0 0,12 1 11 0 0,-13-1-5 0 0,1 0 0 0 0,-1 0 0 0 0,1 0 0 0 0,-1 0 0 0 0,1 0 0 0 0,-1-1 1 0 0,2 0-7 0 0,7-1 34 0 0,-11 2-27 0 0,0 0 0 0 0,1-1-1 0 0,-1 1 1 0 0,0 0 0 0 0,0-1-1 0 0,0 0 1 0 0,0 1 0 0 0,0-1-1 0 0,0 0 1 0 0,0 0 0 0 0,0 0-7 0 0,15-8 150 0 0,-1-2 1 0 0,12-9-151 0 0,-16 12 91 0 0,3-3 26 0 0,-14 11-113 0 0,0-1 1 0 0,0 0-1 0 0,0 0 1 0 0,0 0-1 0 0,0 0 1 0 0,0 1 0 0 0,0-1-1 0 0,0 0 1 0 0,1 1-1 0 0,-1-1 1 0 0,0 1-1 0 0,0-1 1 0 0,1 1-1 0 0,-1-1 1 0 0,0 1-1 0 0,1 0 1 0 0,-1 0-1 0 0,1-1-4 0 0,-2 1-34 0 0,0 0-1 0 0,0 0 0 0 0,1 0 1 0 0,-1 1-1 0 0,0-1 1 0 0,0 0-1 0 0,1 0 1 0 0,-1 0-1 0 0,0 0 0 0 0,0 0 1 0 0,1-1-1 0 0,-1 1 1 0 0,0 0-1 0 0,0 0 0 0 0,1 0 1 0 0,-1 0-1 0 0,0 0 1 0 0,0 0-1 0 0,1 0 1 0 0,-1 0-1 0 0,0 0 0 0 0,0 0 1 0 0,1 0-1 0 0,-1-1 1 0 0,0 1-1 0 0,0 0 0 0 0,0 0 1 0 0,0 0-1 0 0,1 0 1 0 0,-1-1-1 0 0,0 1 1 0 0,0 0-1 0 0,0 0 0 0 0,0 0 1 0 0,0 0-1 0 0,0-1 1 0 0,0 1-1 0 0,1 0 0 0 0,-1 0 1 0 0,0 0-1 0 0,0-1 1 0 0,0 1-1 0 0,0 0 1 0 0,0 0-1 0 0,0 0 0 0 0,0 0 1 0 0,0-1-1 0 0,-1 1 1 0 0,1 0 34 0 0,0 0-9116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2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54 3208 0 0,'0'0'296'0'0,"0"0"0"0"0,0 0 1 0 0,0 0 13 0 0,0 0 27 0 0,0 0 6 0 0,0 0-5 0 0,0 0-7 0 0,0 0-49 0 0,0 0-15 0 0,0 0 4 0 0,0 0 9 0 0,0 0 33 0 0,0 0 12 0 0,0 0-3 0 0,2 6-50 0 0,0 0-235 0 0,0-2-26 0 0,0 0 1 0 0,-1 0-1 0 0,0 0 1 0 0,0 0 0 0 0,0 1-1 0 0,0-1 1 0 0,-1 0-1 0 0,1 3-11 0 0,-1-6 52 0 0,1 0 1 0 0,-1 0-1 0 0,1 0 1 0 0,-1 0-1 0 0,1 0 0 0 0,0 0 1 0 0,-1-1-1 0 0,1 1 0 0 0,0 0 1 0 0,0 0-1 0 0,0-1 1 0 0,0 1-1 0 0,0-1 0 0 0,0 1 1 0 0,-1-1-1 0 0,1 1 0 0 0,0-1 1 0 0,1 1-1 0 0,-1-1 1 0 0,0 0-1 0 0,0 1 0 0 0,0-1 1 0 0,0 0-1 0 0,0 0 0 0 0,1 0-52 0 0,-5-14 1919 0 0,1 4-1880 0 0,0 1 0 0 0,0-1 1 0 0,0 1-1 0 0,-3-4-39 0 0,5 12 7 0 0,-3-4 25 0 0,1 1 0 0 0,-1-1 0 0 0,1 1 0 0 0,-1-1 0 0 0,-1 1 0 0 0,1 0 0 0 0,-1 0 0 0 0,1 0 0 0 0,-1 0 0 0 0,0 1 0 0 0,-2-1-32 0 0,5 3 16 0 0,-1 0-1 0 0,0 1 1 0 0,1-1-1 0 0,-1 0 1 0 0,0 1 0 0 0,0 0-1 0 0,1-1 1 0 0,-1 1-1 0 0,0 0 1 0 0,0 0 0 0 0,1 0-1 0 0,-1 0 1 0 0,0 0-1 0 0,0 1 1 0 0,1-1 0 0 0,-1 0-1 0 0,0 1 1 0 0,1 0-1 0 0,-1-1 1 0 0,0 1 0 0 0,1 0-1 0 0,-1 0 1 0 0,1-1-1 0 0,-1 1 1 0 0,1 0 0 0 0,-1 1-1 0 0,1-1 1 0 0,0 0-16 0 0,-7 5 50 0 0,1 0 1 0 0,0 0-1 0 0,1 1 1 0 0,-6 6-51 0 0,-2 4 81 0 0,1 0 0 0 0,0 1 1 0 0,1 0-1 0 0,1 1 0 0 0,-1 4-81 0 0,-2 6 125 0 0,9-21-97 0 0,1 2 0 0 0,-1-1 1 0 0,1 1-1 0 0,1-1 0 0 0,0 1 0 0 0,0 0 0 0 0,1 0 0 0 0,0 1 0 0 0,0 7-28 0 0,1 27 132 0 0,0-19-94 0 0,1-1 0 0 0,2 4-38 0 0,-1-20 5 0 0,0 0 0 0 0,1 0 0 0 0,0-1 1 0 0,0 1-1 0 0,1 0 0 0 0,0-1 0 0 0,1 0 0 0 0,0 1-5 0 0,3 5 8 0 0,-2-5-10 0 0,-1 0 0 0 0,1-1 0 0 0,1 1 0 0 0,5 5 2 0 0,-8-10-18 0 0,0 0-1 0 0,1 0 1 0 0,0-1 0 0 0,-1 1 0 0 0,1-1 0 0 0,0 0-1 0 0,1 0 1 0 0,-1-1 0 0 0,1 1 18 0 0,-2-2-17 0 0,-1 0-1 0 0,1 0 1 0 0,0 0 0 0 0,0-1 0 0 0,-1 1-1 0 0,1-1 1 0 0,0 0 0 0 0,0 0 0 0 0,0 0-1 0 0,-1 0 1 0 0,1 0 0 0 0,0-1 0 0 0,0 1-1 0 0,0-1 1 0 0,-1 1 0 0 0,1-1 0 0 0,2-1 17 0 0,11-4-44 0 0,-10 5 42 0 0,-1-1-1 0 0,1 0 1 0 0,-1 0 0 0 0,0 0 0 0 0,0-1-1 0 0,2-1 3 0 0,-1 0-2 0 0,0 0-1 0 0,-1-1 1 0 0,0 0-1 0 0,1 0 1 0 0,-2 0-1 0 0,1 0 1 0 0,3-5 2 0 0,16-19-1724 0 0,-21 26-6405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16 6424 0 0,'0'-1'29'0'0,"0"1"0"0"0,0-1 1 0 0,0 1-1 0 0,0-1 0 0 0,0 1 0 0 0,0 0 1 0 0,0-1-1 0 0,0 1 0 0 0,0-1 0 0 0,0 1 1 0 0,0-1-1 0 0,0 1 0 0 0,0 0 0 0 0,0-1 1 0 0,0 1-1 0 0,0-1 0 0 0,0 1 0 0 0,-1 0 1 0 0,1-1-1 0 0,0 1 0 0 0,0-1 0 0 0,-1 1 1 0 0,1 0-1 0 0,0-1 0 0 0,0 1 0 0 0,-1 0 1 0 0,1 0-1 0 0,0-1 0 0 0,-1 1 0 0 0,1 0 1 0 0,-1 0-1 0 0,1-1 0 0 0,-1 1-29 0 0,-3-2 165 0 0,5 5-92 0 0,-1 0 0 0 0,1 0 0 0 0,-1 1 0 0 0,0-1 0 0 0,0 0 0 0 0,0 1 0 0 0,-1-1 0 0 0,0 2-73 0 0,-15 65-2 0 0,-6 63 2 0 0,21-130 0 0 0,0 15-3 0 0,1 0 0 0 0,1 0 0 0 0,0 0 0 0 0,1 0-1 0 0,4 16 4 0 0,-3-16 0 0 0,-1-14 3 0 0,-1 0 0 0 0,0-1 0 0 0,1 1 0 0 0,0 0 0 0 0,-1 0 0 0 0,2-1 0 0 0,-1 1 0 0 0,0-1-1 0 0,1 0-2 0 0,9 16 22 0 0,-11-17-17 0 0,0-1 0 0 0,0 0 0 0 0,0 0 0 0 0,0 0 1 0 0,1 0-1 0 0,-1 0 0 0 0,0 0 0 0 0,1 0 0 0 0,-1 0 1 0 0,0 0-1 0 0,1 0 0 0 0,-1-1 0 0 0,1 1 0 0 0,1 0-5 0 0,-2-1 8 0 0,0 0 1 0 0,0 1-1 0 0,0-1 0 0 0,0 0 0 0 0,0 0 0 0 0,-1 1 0 0 0,1-1 0 0 0,0 0 0 0 0,0 0 0 0 0,0 0 0 0 0,0 0 0 0 0,0 0 0 0 0,0 0 1 0 0,0-1-1 0 0,0 1 0 0 0,0 0 0 0 0,0 0 0 0 0,0-1 0 0 0,0 1 0 0 0,0 0 0 0 0,0-1 0 0 0,-1 1 0 0 0,1-1 0 0 0,0 1-8 0 0,37-34 592 0 0,-14 7-303 0 0,22-28 240 0 0,-41 49-466 0 0,-2 0-1 0 0,1-1 1 0 0,-1 1-1 0 0,0 0 1 0 0,0-1-1 0 0,-1 0 0 0 0,0 0 1 0 0,0 0-1 0 0,0 0-62 0 0,-1 1 61 0 0,1-5 61 0 0,0 1 1 0 0,-1-1 0 0 0,0 1 0 0 0,0-1 0 0 0,-1 0-1 0 0,-1 1 1 0 0,0-1 0 0 0,-2-10-123 0 0,0 5 141 0 0,2 12-97 0 0,1 0 0 0 0,-1 1 0 0 0,0-1 0 0 0,0 1 0 0 0,0 0 0 0 0,0-1 0 0 0,0 1 0 0 0,-1 0 0 0 0,0 0-1 0 0,1-1 1 0 0,-1 1 0 0 0,0 1 0 0 0,-1-1 0 0 0,1 0 0 0 0,0 0 0 0 0,-2 0-44 0 0,-12-13 192 0 0,14 13-149 0 0,-1 0 0 0 0,1 0 0 0 0,-1 1 0 0 0,0-1 1 0 0,0 1-1 0 0,-3-3-43 0 0,-6-3 88 0 0,11 7-54 0 0,0 0 1 0 0,-1-1-1 0 0,0 1 0 0 0,1 0 0 0 0,-1 0 0 0 0,1 0 0 0 0,-1 0 0 0 0,0 1 0 0 0,0-1 0 0 0,0 0 0 0 0,1 1 0 0 0,-1-1 0 0 0,0 1 0 0 0,0 0 1 0 0,-2-1-35 0 0,4 1 64 0 0,-4 0-1738 0 0,4 0-6716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0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3912 0 0,'0'-2'68'0'0,"0"1"0"0"0,1 0-1 0 0,-1 0 1 0 0,1-1 0 0 0,-1 1 0 0 0,1 0 0 0 0,-1 0-1 0 0,1 0 1 0 0,0-1 0 0 0,0 1 0 0 0,-1 0 0 0 0,1 0 0 0 0,0 0-1 0 0,0 0 1 0 0,0 1 0 0 0,0-1 0 0 0,0 0 0 0 0,0 0-1 0 0,1 1 1 0 0,-1-1 0 0 0,1 0-68 0 0,8-8 762 0 0,-9 6-698 0 0,0 0 0 0 0,0 0-1 0 0,0 0 1 0 0,-1 0-1 0 0,1 0 1 0 0,-1 0 0 0 0,0-1-1 0 0,1 1 1 0 0,-2 0-1 0 0,1 0 1 0 0,0 0 0 0 0,-1-1-64 0 0,1 0 54 0 0,-1 1 1 0 0,1-1 0 0 0,0 1 0 0 0,0-1 0 0 0,0 0 0 0 0,1 1 0 0 0,-1-1 0 0 0,1 1 0 0 0,0-1-1 0 0,1-2-54 0 0,0 0 104 0 0,0 0-1 0 0,0-1 0 0 0,-1 1 1 0 0,0-1-1 0 0,0 0 0 0 0,0 1 0 0 0,-1-1 1 0 0,0 0-1 0 0,0 1 0 0 0,-1-1 1 0 0,1 0-1 0 0,-2 1 0 0 0,1-3-103 0 0,-4-30 739 0 0,-3-47 2041 0 0,8 86-2583 0 0,0 0-42 0 0,0 0-11 0 0,1 15 369 0 0,-1-13-494 0 0,-1 0 0 0 0,1-1 0 0 0,0 1 0 0 0,0 0 0 0 0,0 0 0 0 0,1-1 0 0 0,-1 1 0 0 0,0 0 0 0 0,1 0 0 0 0,-1-1 0 0 0,1 1 0 0 0,0-1 0 0 0,-1 1 0 0 0,1 0 1 0 0,0-1-1 0 0,0 1 0 0 0,0-1 0 0 0,0 1-19 0 0,7 8 40 0 0,0 0 1 0 0,-1 1 0 0 0,-1 0-1 0 0,0 1 1 0 0,0-1 0 0 0,3 13-41 0 0,-4-12 18 0 0,0 0 0 0 0,1 0 0 0 0,0 0 0 0 0,1-1 0 0 0,0 1 0 0 0,6 6-18 0 0,10 8 23 0 0,-10-10 29 0 0,1-1 1 0 0,0-1-1 0 0,7 5-52 0 0,-18-17 5 0 0,0 0 0 0 0,0 0 0 0 0,0-1 0 0 0,0 0 0 0 0,0 1 0 0 0,0-1 0 0 0,1 0 0 0 0,-1 0 0 0 0,0-1 0 0 0,1 1 0 0 0,-1-1 0 0 0,0 0 0 0 0,1 0 0 0 0,-1 0 1 0 0,0 0-1 0 0,1 0 0 0 0,-1-1 0 0 0,0 1 0 0 0,1-1 0 0 0,-1 0 0 0 0,0 0 0 0 0,0 0 0 0 0,0-1 0 0 0,0 1 0 0 0,0-1 0 0 0,0 0 0 0 0,0 0 0 0 0,0 0 0 0 0,-1 0 1 0 0,1 0-1 0 0,-1 0 0 0 0,1-1 0 0 0,-1 1 0 0 0,0-1 0 0 0,2-2-5 0 0,0-1 6 0 0,-1-1 0 0 0,0 1 1 0 0,0-1-1 0 0,0 1 0 0 0,-1-1 0 0 0,1 0 1 0 0,-2 0-1 0 0,1 0 0 0 0,-1 0 0 0 0,0 0 1 0 0,-1 0-1 0 0,1 0 0 0 0,-1-1 0 0 0,-1 1 1 0 0,1 0-1 0 0,-2-1-6 0 0,-4-48 49 0 0,3 27 94 0 0,-1 1 0 0 0,-4-12-143 0 0,5 27 39 0 0,1-1 1 0 0,1 1 0 0 0,1-1-1 0 0,0-4-39 0 0,0 18 26 0 0,0 0 0 0 0,29 3-1898 0 0,-27-3-7498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1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54 5320 0 0,'0'0'15'0'0,"1"0"0"0"0,-1 0 0 0 0,1 0 0 0 0,-1 0 0 0 0,0 0 1 0 0,1-1-1 0 0,-1 1 0 0 0,0 0 0 0 0,1 0 0 0 0,-1 0 0 0 0,0 0 0 0 0,1 0 1 0 0,-1 0-1 0 0,0 0 0 0 0,0-1 0 0 0,1 1 0 0 0,-1 0 0 0 0,0 0 0 0 0,0-1 0 0 0,1 1 1 0 0,-1 0-1 0 0,0 0 0 0 0,0-1 0 0 0,1 1 0 0 0,-1 0 0 0 0,0 0 0 0 0,0-1 1 0 0,0 1-1 0 0,0 0 0 0 0,1-1 0 0 0,-1 1 0 0 0,0 0 0 0 0,0-1 0 0 0,0 1 0 0 0,0 0 1 0 0,0-1-1 0 0,0 1 0 0 0,0 0 0 0 0,0-1 0 0 0,0 1 0 0 0,0 0 0 0 0,0-1 1 0 0,0 1-1 0 0,0 0 0 0 0,0-1 0 0 0,0 1 0 0 0,-1 0 0 0 0,1-1 0 0 0,0 1 0 0 0,0 0 1 0 0,0-1-1 0 0,0 1 0 0 0,-1 0 0 0 0,1-1-15 0 0,-14-22 1371 0 0,9 13-958 0 0,2 9-377 0 0,0 0 1 0 0,0 0-1 0 0,0 0 0 0 0,0 0 1 0 0,0 1-1 0 0,0-1 0 0 0,0 1 0 0 0,0 0 1 0 0,-2-1-37 0 0,-15 3 90 0 0,1 1 1 0 0,0 1 0 0 0,-1 0-1 0 0,2 2 1 0 0,-1 0 0 0 0,1 1-1 0 0,-10 5-90 0 0,18-8 71 0 0,0 1 0 0 0,0 1 0 0 0,0-1 0 0 0,1 2 0 0 0,-1-1 0 0 0,1 1 0 0 0,1 0 0 0 0,0 1 0 0 0,0 0 0 0 0,-4 5-71 0 0,8-8 27 0 0,0 0 0 0 0,1 1 0 0 0,-1-1 0 0 0,1 1 0 0 0,0 0 0 0 0,1 0 0 0 0,-1 0 0 0 0,1 0-1 0 0,0 0 1 0 0,1 1 0 0 0,-1-1 0 0 0,1 0 0 0 0,1 1 0 0 0,-1-1 0 0 0,1 1 0 0 0,0-1 0 0 0,1 1 0 0 0,-1-1 0 0 0,1 1-27 0 0,0-4 21 0 0,0 0 0 0 0,1 0 0 0 0,-1 0 0 0 0,0-1 0 0 0,1 1 1 0 0,0 0-1 0 0,0-1 0 0 0,0 1 0 0 0,0-1 0 0 0,0 0 0 0 0,0 0 0 0 0,0 0 1 0 0,1 0-1 0 0,-1 0 0 0 0,2 1-21 0 0,47 27 149 0 0,-32-19-103 0 0,-1-3 5 0 0,1 0 0 0 0,-1-1 0 0 0,1-1 1 0 0,1-1-1 0 0,-1 0 0 0 0,16 0-51 0 0,39 11 162 0 0,4 13-66 0 0,-58-20-36 0 0,0-1 0 0 0,1-1 0 0 0,17 3-60 0 0,-4-4 88 0 0,-33-9 273 0 0,-9 10-67 0 0,7-5-279 0 0,0 0 1 0 0,-1-1 0 0 0,1 1 0 0 0,-1-1 0 0 0,1 0 0 0 0,-1 0 0 0 0,1 1-1 0 0,-1-1 1 0 0,0 0 0 0 0,0 0 0 0 0,0 0 0 0 0,1-1 0 0 0,-1 1-1 0 0,0 0 1 0 0,-2-1-16 0 0,-6 4 47 0 0,-42 14 142 0 0,0-2 0 0 0,-1-3 1 0 0,0-2-1 0 0,-1-3 0 0 0,-47 2-189 0 0,36-12 250 0 0,22 0-44 0 0,40 2-187 0 0,1 0 1 0 0,0 0-1 0 0,-1 0 0 0 0,1 0 0 0 0,0-1 0 0 0,-1 1 0 0 0,1-1 0 0 0,0 0 1 0 0,0 1-1 0 0,0-1 0 0 0,-1 0 0 0 0,1 0 0 0 0,0 0 0 0 0,0-1 1 0 0,0 1-1 0 0,1 0 0 0 0,-1-1 0 0 0,0 0 0 0 0,0 1 0 0 0,1-1 0 0 0,-1 0 1 0 0,1 0-1 0 0,-1 1 0 0 0,0-3-19 0 0,1 1 19 0 0,0 1 1 0 0,0-1-1 0 0,1 1 0 0 0,-1-1 0 0 0,0 0 1 0 0,1 1-1 0 0,0-1 0 0 0,0 0 1 0 0,0 1-1 0 0,0-1 0 0 0,0 0 1 0 0,0 0-1 0 0,1 1 0 0 0,-1-1 1 0 0,1 0-1 0 0,0 1 0 0 0,-1-1 1 0 0,1 1-1 0 0,1-1 0 0 0,-1 1 1 0 0,1-1-20 0 0,7-12-1834 0 0,3 0-7332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4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299 142 5920 0 0,'-9'1'121'0'0,"0"0"0"0"0,1 0 0 0 0,-1 1 1 0 0,1 0-1 0 0,-1 0 0 0 0,1 1 0 0 0,0 0 0 0 0,-4 3-121 0 0,-12 5 516 0 0,1 2 0 0 0,-4 4-516 0 0,14-8 46 0 0,1 1 1 0 0,0 0-1 0 0,1 0 0 0 0,0 2 1 0 0,0-1-1 0 0,1 1 0 0 0,1 1 0 0 0,0 0 1 0 0,1 0-1 0 0,0 1 0 0 0,1 0 1 0 0,1 0-1 0 0,0 0 0 0 0,-3 14-46 0 0,7-19 20 0 0,2 0 1 0 0,-1-1-1 0 0,1 1 0 0 0,0 0 0 0 0,1 0 1 0 0,0 0-1 0 0,1 0 0 0 0,-1-1 0 0 0,2 1 0 0 0,-1 0 1 0 0,4 6-21 0 0,-4-11 18 0 0,0 0-1 0 0,1-1 1 0 0,0 1 0 0 0,-1 0 0 0 0,1-1 0 0 0,1 1-1 0 0,-1-1 1 0 0,0 0 0 0 0,1 0 0 0 0,-1-1 0 0 0,1 1-1 0 0,0-1 1 0 0,0 1 0 0 0,0-1 0 0 0,0 0 0 0 0,5 1-18 0 0,10 3 146 0 0,0 0 1 0 0,0-1-1 0 0,7 0-146 0 0,-15-3 21 0 0,-1 0 23 0 0,0-1-1 0 0,1-1 1 0 0,-1 1-1 0 0,1-2 1 0 0,-1 1 0 0 0,0-2-1 0 0,1 1 1 0 0,-1-1 0 0 0,0-1-1 0 0,0 0 1 0 0,0 0-1 0 0,0-1 1 0 0,-1 0 0 0 0,9-6-44 0 0,-1 0 88 0 0,0 0 1 0 0,-1-2-1 0 0,0 0 1 0 0,-1 0 0 0 0,-1-2-1 0 0,0 0 1 0 0,6-8-89 0 0,-13 12 51 0 0,0 1 1 0 0,-1-1 0 0 0,0 0-1 0 0,0 0 1 0 0,-1-1 0 0 0,-1 0 0 0 0,0 0-1 0 0,0 0 1 0 0,-1 0 0 0 0,1-7-52 0 0,-1 0 125 0 0,-1 0 0 0 0,-1 0 0 0 0,0 0 0 0 0,-2 0 0 0 0,0 1 1 0 0,-2-13-126 0 0,1 17 49 0 0,0-2 38 0 0,0 1 0 0 0,-1-1 1 0 0,-1 0-1 0 0,0 1 1 0 0,-1-1-1 0 0,-1-1-87 0 0,1 7 46 0 0,2 1 5 0 0,0 1 0 0 0,-1-1 0 0 0,0 1 0 0 0,-1 0 0 0 0,1 1 0 0 0,-1-1 0 0 0,-6-5-51 0 0,7 11 39 0 0,1 0 0 0 0,-1 0 0 0 0,0 0-1 0 0,0 0 1 0 0,0 0 0 0 0,0 1 0 0 0,0 0 0 0 0,0 0 0 0 0,0 0 0 0 0,0 0 0 0 0,0 1 0 0 0,0-1 0 0 0,-2 1-39 0 0,1 8-1690 0 0,5-8-6770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1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6224 0 0,'0'-1'34'0'0,"0"1"1"0"0,0-1 0 0 0,0 1-1 0 0,0-1 1 0 0,0 1-1 0 0,0 0 1 0 0,0-1-1 0 0,0 1 1 0 0,0-1 0 0 0,1 1-1 0 0,-1 0 1 0 0,0-1-1 0 0,0 1 1 0 0,0-1-1 0 0,1 1 1 0 0,-1 0 0 0 0,0-1-1 0 0,1 1 1 0 0,-1 0-1 0 0,0-1 1 0 0,0 1-1 0 0,1 0 1 0 0,-1 0 0 0 0,1-1-1 0 0,-1 1 1 0 0,0 0-1 0 0,1 0 1 0 0,-1 0 0 0 0,1-1-1 0 0,-1 1 1 0 0,0 0-1 0 0,1 0 1 0 0,-1 0-1 0 0,1 0 1 0 0,-1 0 0 0 0,1 0-1 0 0,-1 0 1 0 0,1 0-1 0 0,-1 0 1 0 0,0 0-1 0 0,1 0 1 0 0,-1 0 0 0 0,1 0-1 0 0,-1 0 1 0 0,1 1-35 0 0,0-1 92 0 0,1 0 1 0 0,-1 1 0 0 0,0-1-1 0 0,0 1 1 0 0,0-1 0 0 0,0 1-1 0 0,1 0 1 0 0,-1-1 0 0 0,0 1-1 0 0,0 0 1 0 0,0 0 0 0 0,0 0-1 0 0,0-1 1 0 0,-1 1 0 0 0,1 0-1 0 0,0 0 1 0 0,0 1 0 0 0,-1-1-93 0 0,31 33 520 0 0,-26-25-453 0 0,-1 1 0 0 0,-1 1 0 0 0,0-1 0 0 0,0 0 0 0 0,-1 1 0 0 0,0 0 0 0 0,-1-1 0 0 0,0 1 0 0 0,-1 0 0 0 0,0 2-67 0 0,3 26 239 0 0,-1-27-113 0 0,-1-11-104 0 0,0 0 0 0 0,-1 0 0 0 0,1 1 0 0 0,-1-1 1 0 0,0 0-1 0 0,1 1 0 0 0,-1-1 0 0 0,0 0 0 0 0,0 1 0 0 0,0-1 0 0 0,0 0 0 0 0,0 1 0 0 0,0-1 0 0 0,0 0 0 0 0,0 1 0 0 0,0-1 0 0 0,-1 0 0 0 0,1 1 0 0 0,-1-1 0 0 0,1 0 0 0 0,-1 0 0 0 0,1 1 0 0 0,-1-1-22 0 0,0-1 67 0 0,1 0-6 0 0,-1 15-795 0 0,0-16-7058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2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0 213 5224 0 0,'7'-5'94'0'0,"-1"1"0"0"0,0 0 0 0 0,1 0 0 0 0,0 1 0 0 0,0-1-1 0 0,0 2 1 0 0,0-1 0 0 0,1 1 0 0 0,6-2-94 0 0,18-6 356 0 0,-5-1 155 0 0,21-13-511 0 0,-34 15 62 0 0,0 2 0 0 0,1 0 0 0 0,0 1 0 0 0,0 0 0 0 0,1 1 0 0 0,-1 0 0 0 0,1 2 0 0 0,13-2-62 0 0,-10 4 18 0 0,-1-1-12 0 0,-1 1-1 0 0,1 1 0 0 0,0 1 0 0 0,5 1-5 0 0,-17-1-4 0 0,0 0-1 0 0,0 1 1 0 0,0-1-1 0 0,0 1 1 0 0,-1 1-1 0 0,1-1 1 0 0,-1 1-1 0 0,1 0 0 0 0,-1 0 1 0 0,0 1-1 0 0,0-1 1 0 0,-1 1-1 0 0,1 0 1 0 0,2 3 4 0 0,0 1-15 0 0,0 0 0 0 0,-1 0 0 0 0,0 0 0 0 0,-1 1 0 0 0,1-1 0 0 0,-2 1 1 0 0,1 1-1 0 0,-1-1 0 0 0,-1 0 0 0 0,0 1 0 0 0,0 0 0 0 0,1 8 15 0 0,21 106-159 0 0,-21-80 127 0 0,-4-38 32 0 0,0 0-1 0 0,0 1 0 0 0,1-1 1 0 0,-1 1-1 0 0,2-1 0 0 0,-1 0 1 0 0,1 0-1 0 0,0 2 1 0 0,2 8 181 0 0,-4-14-139 0 0,0 0 0 0 0,0-1-1 0 0,1 1 1 0 0,-1-1 0 0 0,0 1 0 0 0,1-1 0 0 0,-1 1 0 0 0,1-1 0 0 0,0 1 0 0 0,-1-1 0 0 0,1 1 0 0 0,0-1 0 0 0,0 0 0 0 0,0 1-42 0 0,5 9 944 0 0,-7-24 345 0 0,-3 5-696 0 0,3 7-563 0 0,0 0 0 0 0,1 1-1 0 0,-1-1 1 0 0,1 0-1 0 0,-1 0 1 0 0,1 0 0 0 0,-1 0-1 0 0,1 0 1 0 0,0 0 0 0 0,-1 1-1 0 0,1-1 1 0 0,0 0-1 0 0,0 0 1 0 0,0 0 0 0 0,0 0-30 0 0,-2-22 267 0 0,-1 1 0 0 0,-1 0 1 0 0,-4-12-268 0 0,1-1 134 0 0,0 2 5 0 0,1 5 151 0 0,1 0-1 0 0,1-1 1 0 0,0-22-290 0 0,2 17 375 0 0,1 29-323 0 0,0 1 0 0 0,0 0-1 0 0,1 0 1 0 0,0 0 0 0 0,0-1 0 0 0,0 1-1 0 0,0 0 1 0 0,1 0 0 0 0,-1-1-1 0 0,1 1 1 0 0,0 0 0 0 0,0 0 0 0 0,1 0-1 0 0,-1 0 1 0 0,1 0 0 0 0,0 0-1 0 0,0 1 1 0 0,2-4-52 0 0,2 1 61 0 0,-1 1-1 0 0,1 0 1 0 0,0 0 0 0 0,0 0-1 0 0,0 1 1 0 0,1 0-1 0 0,0 0 1 0 0,-1 0-1 0 0,1 1 1 0 0,1 0 0 0 0,-1 0-1 0 0,0 1 1 0 0,1 0-1 0 0,2 0-60 0 0,6-1 61 0 0,0 0 0 0 0,0 1-1 0 0,0 1 1 0 0,1 1 0 0 0,-1 0-1 0 0,8 2-60 0 0,-15 0 7 0 0,-1 0-1 0 0,1 1 0 0 0,0 0 1 0 0,-1 1-1 0 0,1 0 0 0 0,-1 0 1 0 0,0 1-1 0 0,2 1-6 0 0,10 6 21 0 0,-18-11-17 0 0,0 1 0 0 0,0-1 0 0 0,0 1-1 0 0,0-1 1 0 0,0 1 0 0 0,0 0 0 0 0,-1 0-1 0 0,1 0 1 0 0,0 0 0 0 0,-1 0 0 0 0,0 0 0 0 0,0 1-1 0 0,1-1 1 0 0,-1 0 0 0 0,-1 1 0 0 0,1-1-1 0 0,0 1 1 0 0,0-1 0 0 0,-1 1 0 0 0,0-1-1 0 0,1 1 1 0 0,-1-1 0 0 0,0 1 0 0 0,0 1-4 0 0,-1 1 19 0 0,1 0-1 0 0,-1 1 1 0 0,0-1 0 0 0,0 0 0 0 0,0 0 0 0 0,-1 0-1 0 0,1 0 1 0 0,-1 0 0 0 0,-1-1 0 0 0,1 1 0 0 0,-2 3-19 0 0,-4 1 24 0 0,0 1 1 0 0,0-1-1 0 0,-5 4-24 0 0,5-6 2 0 0,1 1-1 0 0,0 0 0 0 0,0 0 0 0 0,-1 4-1 0 0,1-3-1 0 0,0-1-1 0 0,0 0 1 0 0,-1 0 0 0 0,0 0-1 0 0,0-1 1 0 0,-1 0 0 0 0,1-1-1 0 0,-2 0 1 0 0,1 0 0 0 0,-1-1-1 0 0,0-1 1 0 0,-2 1 1 0 0,-26 16-45 0 0,18-14 22 0 0,17-6 19 0 0,1 0-1 0 0,0-1 1 0 0,-1 1-1 0 0,1 0 1 0 0,0 0-1 0 0,-1 0 1 0 0,1 1-1 0 0,0-1 1 0 0,0 0-1 0 0,0 1 1 0 0,0 0 4 0 0,1-1-4 0 0,0 0-1 0 0,0 0 1 0 0,0-1 0 0 0,0 1 0 0 0,0 0 0 0 0,0 0-1 0 0,-1-1 1 0 0,1 1 0 0 0,0-1 0 0 0,0 1 0 0 0,-1-1-1 0 0,1 0 1 0 0,-1 1 4 0 0,2-1-24 0 0,0 0 4 0 0,3 4-33 0 0,5 1 12 0 0,0 0 1 0 0,0-1-1 0 0,0 0 1 0 0,1 0-1 0 0,0-1 1 0 0,7 2 40 0 0,5 2-22 0 0,-4-1 9 0 0,0 0 0 0 0,1-1 1 0 0,-1-1-1 0 0,1-1 1 0 0,0-1-1 0 0,0 0 0 0 0,1-1 1 0 0,-1-1-1 0 0,15-1 13 0 0,-16-1-5 0 0,0 2 1 0 0,0 0-1 0 0,0 1 0 0 0,5 2 5 0 0,-12-2-6 0 0,-2-1-197 0 0,-1 0 1 0 0,1 0-1 0 0,0-1 1 0 0,-1 0-1 0 0,1 0 1 0 0,-1-1-1 0 0,1 0 1 0 0,-1 0-1 0 0,0-1 0 0 0,0 0 1 0 0,1 0 202 0 0,-7 2-9345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2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1 140 5120 0 0,'0'0'13'0'0,"1"0"1"0"0,-1 0-1 0 0,1-1 1 0 0,-1 1-1 0 0,1 0 1 0 0,-1 0-1 0 0,1 0 0 0 0,-1 0 1 0 0,1 0-1 0 0,-1 0 1 0 0,1 0-1 0 0,-1 0 1 0 0,1 1-1 0 0,-1-1 1 0 0,0 0-1 0 0,1 0 1 0 0,-1 0-1 0 0,1 0 0 0 0,-1 1 1 0 0,1-1-1 0 0,-1 0 1 0 0,0 0-1 0 0,1 1 1 0 0,-1-1-1 0 0,1 0 1 0 0,-1 1-1 0 0,0-1 1 0 0,1 0-1 0 0,-1 1 0 0 0,0-1 1 0 0,0 0-1 0 0,1 1 1 0 0,-1-1-1 0 0,0 1 1 0 0,0-1-1 0 0,0 1 1 0 0,1-1-1 0 0,-1 1 0 0 0,0-1 1 0 0,0 1-1 0 0,0-1 1 0 0,0 1-1 0 0,0-1 1 0 0,0 1-14 0 0,0-1 18 0 0,0 1 1 0 0,0 0-1 0 0,0-1 0 0 0,0 1 1 0 0,0 0-1 0 0,1-1 0 0 0,-1 1 1 0 0,0 0-1 0 0,0-1 1 0 0,1 1-1 0 0,-1-1 0 0 0,0 1 1 0 0,0-1-1 0 0,1 1 1 0 0,-1-1-1 0 0,1 1 0 0 0,-1-1 1 0 0,1 1-1 0 0,-1-1 0 0 0,0 1 1 0 0,1-1-1 0 0,0 0 1 0 0,-1 1-1 0 0,1-1 0 0 0,-1 0 1 0 0,1 1-1 0 0,-1-1 0 0 0,1 0-18 0 0,1 2 27 0 0,0-1-1 0 0,0 1 0 0 0,0 0 0 0 0,0-1 0 0 0,-1 1 1 0 0,1 0-1 0 0,0 0 0 0 0,-1 0 0 0 0,0 0 0 0 0,1 0 0 0 0,-1 1 1 0 0,0-1-1 0 0,0 2-26 0 0,7 10 17 0 0,6 4 91 0 0,1 0 0 0 0,1-1 1 0 0,0 0-1 0 0,2-2 0 0 0,-1 0 0 0 0,2-1-108 0 0,-7-5 272 0 0,1-2 1 0 0,-1 0-1 0 0,2 0 0 0 0,-1-1 0 0 0,1-1 0 0 0,-1 0 0 0 0,1-1 0 0 0,1 0 0 0 0,13 1-272 0 0,-25-5 80 0 0,0 0-1 0 0,-1-1 0 0 0,1 1 0 0 0,0-1 1 0 0,-1 1-1 0 0,1-1 0 0 0,0 0 0 0 0,-1 0 1 0 0,1-1-1 0 0,-1 1 0 0 0,0 0 0 0 0,1-1 1 0 0,-1 1-1 0 0,0-1 0 0 0,0 0 1 0 0,0 0-1 0 0,1-1-79 0 0,2-1 220 0 0,-1-1 0 0 0,1 0 1 0 0,-1 0-1 0 0,0 0 0 0 0,-1 0 0 0 0,0 0 1 0 0,1-2-221 0 0,-2 2 76 0 0,0 1 1 0 0,-1 0-1 0 0,0-1 1 0 0,0 1 0 0 0,0-1-1 0 0,-1 1 1 0 0,0-1-1 0 0,0 1 1 0 0,0-1 0 0 0,0-2-77 0 0,-10-48 456 0 0,7 42-374 0 0,1 0-1 0 0,0 0 0 0 0,0-10-81 0 0,-2-83 482 0 0,5 104-477 0 0,1-1 1 0 0,-1 0 0 0 0,0 1 0 0 0,1-1 0 0 0,0 1 0 0 0,0-1 0 0 0,0 1 0 0 0,0 0 0 0 0,0 0 0 0 0,0 0-1 0 0,1 0 1 0 0,-1 0 0 0 0,0 0 0 0 0,2 0-6 0 0,6-6-1784 0 0,-9 7-7378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3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0 7528 0 0,'0'1'92'0'0,"0"0"1"0"0,1 0 0 0 0,-1 0-1 0 0,0 0 1 0 0,0 0-1 0 0,0 0 1 0 0,0 0 0 0 0,0 0-1 0 0,-1 0 1 0 0,1 0-1 0 0,0 0 1 0 0,0 0 0 0 0,-1 0-1 0 0,1-1 1 0 0,0 1-1 0 0,-1 0 1 0 0,1 0 0 0 0,-1 0-1 0 0,1 0 1 0 0,-1 0 0 0 0,1-1-1 0 0,-1 1 1 0 0,0 0-1 0 0,1-1 1 0 0,-1 1 0 0 0,0 0-1 0 0,0-1 1 0 0,1 1-1 0 0,-1-1 1 0 0,0 1 0 0 0,0-1-1 0 0,0 1 1 0 0,0-1-1 0 0,0 0 1 0 0,0 1-93 0 0,-1-1 8 0 0,-1 1-1 0 0,1 1 1 0 0,-1-1 0 0 0,1 0-1 0 0,0 0 1 0 0,0 1 0 0 0,0-1-1 0 0,0 1 1 0 0,0 0 0 0 0,0-1 0 0 0,0 1-1 0 0,1 0 1 0 0,-2 2-8 0 0,-10 8-7 0 0,5-5-2 0 0,0-1-1 0 0,0 1 1 0 0,1 0-1 0 0,0 1 1 0 0,0 0-1 0 0,1 0 1 0 0,-1 0-1 0 0,2 1 1 0 0,-1 0-1 0 0,2 0 1 0 0,-4 6 9 0 0,3 0-8 0 0,0 0 0 0 0,1 0 0 0 0,0 0-1 0 0,1 1 1 0 0,1-1 0 0 0,1 1 0 0 0,0 4 8 0 0,1-15 3 0 0,0 0 1 0 0,1 1-1 0 0,0-1 1 0 0,0 0-1 0 0,0 0 0 0 0,0 0 1 0 0,1 0-1 0 0,0 0 1 0 0,0-1-1 0 0,0 1 0 0 0,1 0 1 0 0,-1-1-1 0 0,1 1 1 0 0,0-1-1 0 0,1 0 0 0 0,-1 0 1 0 0,1 0-1 0 0,-1-1 1 0 0,1 1-1 0 0,0-1 0 0 0,1 0 1 0 0,-1 0-1 0 0,0 0 1 0 0,1-1-1 0 0,0 0 0 0 0,-1 1 1 0 0,1-2-1 0 0,0 1 1 0 0,0 0-1 0 0,0-1 0 0 0,4 1-3 0 0,6 0 0 0 0,1-1 0 0 0,-1 0-1 0 0,0-1 1 0 0,1-1 0 0 0,-1 0-1 0 0,0-1 1 0 0,0 0-1 0 0,0-2 1 0 0,0 0 0 0 0,-1 0-1 0 0,1-1 1 0 0,-1-1 0 0 0,0 0-1 0 0,-1-1 1 0 0,1-1 0 0 0,-1 0-1 0 0,-1-1 1 0 0,0 0-1 0 0,0-1 1 0 0,-1 0 0 0 0,0-1-1 0 0,0 0 1 0 0,-8 7-7710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3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1 6632 0 0,'-1'13'55'0'0,"1"0"1"0"0,1 1-1 0 0,0-1 1 0 0,1 0-1 0 0,1 0 0 0 0,0 0 1 0 0,1 3-56 0 0,21 71-2 0 0,-18-59 61 0 0,1-1-1 0 0,1 1 0 0 0,3 4-58 0 0,20 56 855 0 0,-30-81-625 0 0,0 0 0 0 0,0 1 1 0 0,0-1-1 0 0,-1 0 0 0 0,0 1 1 0 0,-1-1-1 0 0,1 0 1 0 0,-2 8-231 0 0,1-7 501 0 0,0-8-522 0 0,0 0 0 0 0,0 0 1 0 0,0 0-1 0 0,0 1 0 0 0,0-1 1 0 0,0 0-1 0 0,0 0 0 0 0,0 0 1 0 0,0 0-1 0 0,0 0 1 0 0,0 1-1 0 0,0-1 0 0 0,0 0 1 0 0,0 0-1 0 0,0 0 0 0 0,0 0 1 0 0,0 0-1 0 0,0 0 0 0 0,0 1 1 0 0,0-1-1 0 0,0 0 0 0 0,0 0 1 0 0,0 0-1 0 0,0 0 0 0 0,0 0 1 0 0,-1 0-1 0 0,1 0 0 0 0,0 0 1 0 0,0 1-1 0 0,0-1 0 0 0,0 0 1 0 0,0 0-1 0 0,0 0 1 0 0,0 0-1 0 0,-1 0 0 0 0,1 0 1 0 0,0 0-1 0 0,0 0 0 0 0,0 0 1 0 0,0 0-1 0 0,0 0 0 0 0,0 0 1 0 0,-1 0-1 0 0,1 0 0 0 0,0 0 1 0 0,0 0-1 0 0,0 0 21 0 0,-1 0-6725 0 0</inkml:trace>
  <inkml:trace contextRef="#ctx0" brushRef="#br0" timeOffset="0.99">1 113 7232 0 0,'2'0'0'0'0,"1"0"0"0"0,3 0 0 0 0,4 0 560 0 0,2 0 0 0 0,4-4 8 0 0,5-2 0 0 0,5-4-176 0 0,-4 2 0 0 0,-1-2 8 0 0,21 1 0 0 0,-3-3-224 0 0,-3 2 0 0 0,-3 4-8 0 0,10 4 16 0 0,9 2-368 0 0,-3-4 16 0 0,2-2-8408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4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0 643 6520 0 0,'1'-18'1480'0'0,"0"0"0"0"0,4-17-1480 0 0,23-81 1198 0 0,-24 93-941 0 0,1 1-1 0 0,1-1 0 0 0,2 1 0 0 0,0 0 0 0 0,1 1 0 0 0,1 0 1 0 0,12-19-257 0 0,6-16 410 0 0,-23 44-298 0 0,1 0 1 0 0,0 1-1 0 0,0-1 1 0 0,1 1-1 0 0,1 1 1 0 0,1-2-113 0 0,11-17 192 0 0,-19 25-152 0 0,2 0 0 0 0,-1 0 1 0 0,0 1-1 0 0,1-1 0 0 0,0 1 0 0 0,0 0 1 0 0,0-1-1 0 0,0 1 0 0 0,0 0 0 0 0,1 1 1 0 0,2-3-41 0 0,30-22 502 0 0,-12 8-146 0 0,-22 18-294 0 0,0 0-1 0 0,0-1 1 0 0,0 2-1 0 0,0-1 1 0 0,0 0-1 0 0,0 0 1 0 0,0 1-1 0 0,0-1 1 0 0,0 1-1 0 0,1-1 0 0 0,-1 1 1 0 0,0 0-1 0 0,0 0 1 0 0,1 0-62 0 0,-2 0 7 0 0,0 1-1 0 0,0-1 1 0 0,0 0 0 0 0,0 0 0 0 0,0 0 0 0 0,0 1-1 0 0,0-1 1 0 0,0 1 0 0 0,-1-1 0 0 0,1 1-1 0 0,0-1 1 0 0,0 1 0 0 0,0-1 0 0 0,0 1-1 0 0,-1 0 1 0 0,1-1 0 0 0,0 1 0 0 0,-1 0 0 0 0,1 0-1 0 0,-1-1 1 0 0,1 1 0 0 0,0 0 0 0 0,-1 0-1 0 0,0 0 1 0 0,1 0 0 0 0,-1 0 0 0 0,0 0 0 0 0,1 0-1 0 0,-1 0 1 0 0,0 0 0 0 0,0 1-7 0 0,1-1 13 0 0,-1 0 1 0 0,1 1 0 0 0,-1-1-1 0 0,1 0 1 0 0,-1 0 0 0 0,1 0-1 0 0,0 1 1 0 0,-1-1 0 0 0,1 0-1 0 0,0 0 1 0 0,0 0 0 0 0,0 0-1 0 0,0 0 1 0 0,0 0-14 0 0,1 0 27 0 0,-1 1-1 0 0,0-1 1 0 0,0 0 0 0 0,1 1 0 0 0,-1-1-1 0 0,0 1 1 0 0,0 0 0 0 0,0-1 0 0 0,-1 1-1 0 0,1 0 1 0 0,0 0-27 0 0,33 110 425 0 0,14 23-425 0 0,-34-97 9 0 0,3 9 13 0 0,14 22-22 0 0,-23-58-106 0 0,-7-11 96 0 0,-1 1 1 0 0,1 0 0 0 0,0-1-1 0 0,-1 1 1 0 0,1-1 0 0 0,-1 1-1 0 0,1 0 1 0 0,-1 0 0 0 0,0-1-1 0 0,1 1 1 0 0,-1 0 0 0 0,0 0-1 0 0,1 0 1 0 0,-1-1 0 0 0,0 1-1 0 0,0 0 1 0 0,0 0 0 0 0,0 0-1 0 0,0 0 1 0 0,0-1-1 0 0,0 1 1 0 0,0 0 9 0 0,0 1-124 0 0,0-2 83 0 0,1 1 1 0 0,-1-1-1 0 0,0 0 1 0 0,0 1-1 0 0,0-1 1 0 0,0 0-1 0 0,0 1 1 0 0,0-1-1 0 0,0 0 1 0 0,0 1-1 0 0,0-1 1 0 0,0 0-1 0 0,0 0 1 0 0,0 1-1 0 0,0-1 1 0 0,0 0-1 0 0,0 1 1 0 0,0-1-1 0 0,0 0 1 0 0,0 1-1 0 0,0-1 1 0 0,-1 0-1 0 0,1 0 1 0 0,0 1-1 0 0,0-1 1 0 0,0 0-1 0 0,-1 0 1 0 0,1 1-1 0 0,0-1 1 0 0,0 0-1 0 0,0 0 1 0 0,-1 1-1 0 0,1-1 1 0 0,0 0-1 0 0,0 0 1 0 0,-1 0 0 0 0,1 0-1 0 0,0 1 1 0 0,-1-1-1 0 0,1 0 1 0 0,0 0-1 0 0,-1 0 1 0 0,1 0-1 0 0,0 0 1 0 0,0 0-1 0 0,-1 0 1 0 0,1 0-1 0 0,0 0 1 0 0,-1 0-1 0 0,1 0 1 0 0,0 0-1 0 0,-1 0 1 0 0,1 0-1 0 0,0 0 1 0 0,-1 0-1 0 0,1-1 41 0 0,-1 1-10262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 7632 0 0,'0'-2'0'0'0,"0"-2"0"0"0,0 2 0 0 0,4 2 760 0 0,6 0 0 0 0,2 0 8 0 0,0 0-8 0 0,4 0-464 0 0,-1-4 0 0 0,1 2 0 0 0,20-5 8 0 0,3 1-304 0 0,-2 4 0 0 0,-1 4 0 0 0,1-2 0 0 0,1-2-224 0 0,-5-2 0 0 0,1-2-8352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4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3504 0 0,'0'0'344'0'0,"0"24"2240"0"0,0-20-2475 0 0,0 0 0 0 0,1 0 1 0 0,0 0-1 0 0,0 0 0 0 0,0 0 1 0 0,0 0-1 0 0,1 1-109 0 0,0-1 102 0 0,-1 0 1 0 0,1 1-1 0 0,-1-1 0 0 0,0 0 1 0 0,-1 1-1 0 0,1-1 0 0 0,-1 2-102 0 0,6 43 763 0 0,-4-38-598 0 0,-1 0 0 0 0,0-1 0 0 0,0 1 0 0 0,-1 0 0 0 0,-1 0-165 0 0,-1 13 286 0 0,1 1-1 0 0,1-1 1 0 0,1 1-1 0 0,1-1 1 0 0,1 4-286 0 0,-2-20 119 0 0,0 0 0 0 0,-1 1 0 0 0,0-1 0 0 0,-1 1 0 0 0,0 3-119 0 0,-2 21 420 0 0,3-32-390 0 0,1 1 1 0 0,-1 0 0 0 0,0 0 0 0 0,1-1-1 0 0,-1 1 1 0 0,1-1 0 0 0,-1 1 0 0 0,1 0-1 0 0,0-1 1 0 0,0 1 0 0 0,0-1 0 0 0,0 1-31 0 0,0-1 16 0 0,0 1 1 0 0,0-1 0 0 0,0 1-1 0 0,-1-1 1 0 0,1 1 0 0 0,0-1-1 0 0,-1 1 1 0 0,1 0 0 0 0,-1-1 0 0 0,0 1-1 0 0,1 0 1 0 0,-1 0-17 0 0,0 1 64 0 0,1-1 1 0 0,0 1-1 0 0,0 0 1 0 0,0-1-1 0 0,0 1 1 0 0,0-1-1 0 0,1 1 1 0 0,-1-1-1 0 0,1 1 1 0 0,-1-1-1 0 0,1 0 1 0 0,0 0-1 0 0,0 0 1 0 0,2 2-65 0 0,-1-2 40 0 0,0 1 1 0 0,0-1-1 0 0,1 0 1 0 0,-1 0-1 0 0,1 0 1 0 0,-1 0 0 0 0,1-1-1 0 0,-1 1 1 0 0,1-1-1 0 0,0 0 1 0 0,0 0-1 0 0,0-1 1 0 0,0 1-1 0 0,0-1 1 0 0,0 1 0 0 0,0-1-1 0 0,2-1-40 0 0,12 0 116 0 0,0-1 0 0 0,0-1-1 0 0,8-3-115 0 0,4 0 244 0 0,73-10-146 0 0,-95 15-362 0 0,-1-1-1 0 0,1 0 1 0 0,0 0-1 0 0,0-1 0 0 0,-1 0 1 0 0,0 0-1 0 0,7-4 265 0 0,-12 5-9246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5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186 120 5224 0 0,'-12'-14'220'0'0,"11"13"-181"0"0,0-1 1 0 0,0 0 0 0 0,0 1-1 0 0,0-1 1 0 0,0 0 0 0 0,0 0-1 0 0,1 1 1 0 0,-1-1 0 0 0,1 0-1 0 0,-1 0 1 0 0,1 0 0 0 0,0-1-40 0 0,-2 0 76 0 0,1 0 1 0 0,-1 0 0 0 0,0 0-1 0 0,0 0 1 0 0,0 0 0 0 0,0 0-1 0 0,0 1 1 0 0,-1-1 0 0 0,1 1-1 0 0,-1 0 1 0 0,1 0 0 0 0,-1 0-1 0 0,0 0 1 0 0,0 0 0 0 0,0 0-1 0 0,-2 0-76 0 0,0 3 93 0 0,1 1-1 0 0,0 0 0 0 0,0 0 1 0 0,0 0-1 0 0,0 0 0 0 0,0 1 0 0 0,0 0 1 0 0,0-1-1 0 0,1 1 0 0 0,-1 1 0 0 0,1-1 1 0 0,0 0-1 0 0,0 1 0 0 0,0 0 0 0 0,-1 1-92 0 0,-5 12 46 0 0,0 0 0 0 0,1 0-1 0 0,1 0 1 0 0,0 1-1 0 0,2 0 1 0 0,0 0-1 0 0,0 1 1 0 0,2-1 0 0 0,1 1-1 0 0,0 0 1 0 0,1 0-1 0 0,1 0 1 0 0,1 0-1 0 0,0-1 1 0 0,2 1-1 0 0,0 0 1 0 0,5 13-46 0 0,-7-28 12 0 0,1 1 0 0 0,-1 0 1 0 0,1 0-1 0 0,1-1 0 0 0,-1 1 0 0 0,1-1 1 0 0,-1 0-1 0 0,1 0 0 0 0,1 0 0 0 0,-1 0 0 0 0,0-1 1 0 0,1 1-1 0 0,0-1 0 0 0,0 0 0 0 0,0 0 1 0 0,0 0-1 0 0,0 0 0 0 0,4 1-12 0 0,1 0 37 0 0,0-1 1 0 0,1 0-1 0 0,-1-1 1 0 0,0 0-1 0 0,1 0 1 0 0,-1-1-1 0 0,1 0 1 0 0,0-1-1 0 0,1 0-37 0 0,3 0 85 0 0,-1-1-1 0 0,1-1 0 0 0,-1 0 1 0 0,1-1-1 0 0,-1 0 0 0 0,0-1 1 0 0,-1-1-1 0 0,1 0 0 0 0,-1 0 1 0 0,0-1-1 0 0,0-1 0 0 0,0 0 0 0 0,-1-1 1 0 0,0 0-1 0 0,-1-1 0 0 0,6-5-84 0 0,-1-1 181 0 0,0-2 0 0 0,-1 0 0 0 0,0-1-1 0 0,-2 0 1 0 0,0-1 0 0 0,-1 0 0 0 0,-1 0 0 0 0,-1-2-1 0 0,5-13-180 0 0,-12 27 45 0 0,1-1-1 0 0,-1 1 0 0 0,0-1 0 0 0,0 0 0 0 0,-1 0 1 0 0,0 0-1 0 0,-1 0 0 0 0,1-1-44 0 0,-2 4 39 0 0,0 0 0 0 0,0 0 0 0 0,0 0 0 0 0,0 0-1 0 0,-1 0 1 0 0,1 1 0 0 0,-1-1 0 0 0,-1 0 0 0 0,1 1-1 0 0,-1-1 1 0 0,1 1 0 0 0,-1 0 0 0 0,-2-2-39 0 0,-6-10 105 0 0,9 12-92 0 0,-1 0 1 0 0,0 0-1 0 0,1 0 0 0 0,-2 1 0 0 0,1-1 0 0 0,0 1 0 0 0,-1-1 0 0 0,1 1 1 0 0,-1 0-1 0 0,0 1 0 0 0,0-1 0 0 0,0 1 0 0 0,0-1 0 0 0,0 1 1 0 0,-3 0-14 0 0,-16-5 65 0 0,0 1 0 0 0,-1 0 1 0 0,0 2-1 0 0,0 1 0 0 0,0 2 1 0 0,-1 0-1 0 0,0 1-65 0 0,16 1-129 0 0,-1 0 0 0 0,0 0 1 0 0,0 1-1 0 0,0 1 0 0 0,1-1 0 0 0,-1 2 1 0 0,1-1-1 0 0,0 1 0 0 0,0 1 0 0 0,0-1 1 0 0,1 2-1 0 0,0-1 0 0 0,0 1 0 0 0,0 1 129 0 0,7-6-9046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5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 8 4312 0 0,'-43'-8'4266'0'0,"39"9"-4227"0"0,1-1 0 0 0,0 0-1 0 0,0 1 1 0 0,0 0 0 0 0,0 0-1 0 0,0 0 1 0 0,0 0 0 0 0,0 0-1 0 0,0 1 1 0 0,0-1 0 0 0,0 1 0 0 0,1 0-1 0 0,-1 0 1 0 0,-1 1-39 0 0,-35 37-68 0 0,15-14 102 0 0,11-13 3 0 0,1 0 1 0 0,0 1-1 0 0,1 1 0 0 0,1-1 0 0 0,0 2 0 0 0,1 0 0 0 0,0 0 0 0 0,2 0 0 0 0,-5 13-37 0 0,8-16 164 0 0,0-1 0 0 0,0 1 0 0 0,2 0 0 0 0,0 1-1 0 0,0-1 1 0 0,1 0 0 0 0,0 0 0 0 0,2 1 0 0 0,-1-1 0 0 0,2 0 0 0 0,-1 0-1 0 0,2 0 1 0 0,2 9-164 0 0,-3-17 46 0 0,0-1 0 0 0,0 1 0 0 0,1-1 0 0 0,-1 0 0 0 0,1 0 0 0 0,0 0 0 0 0,0 0 0 0 0,1 0 0 0 0,-1 0 0 0 0,1-1 0 0 0,-1 0 0 0 0,1 0 0 0 0,0 0-1 0 0,0 0 1 0 0,1-1 0 0 0,-1 1 0 0 0,0-1 0 0 0,1 0 0 0 0,1 0-46 0 0,3 1 38 0 0,-1 0 0 0 0,1 0 0 0 0,-1-1-1 0 0,1-1 1 0 0,0 1 0 0 0,0-2 0 0 0,0 1-1 0 0,0-1 1 0 0,0 0 0 0 0,1-1-38 0 0,7-1 21 0 0,-1-1-1 0 0,1 0 1 0 0,-1-1 0 0 0,4-3-21 0 0,-14 5 23 0 0,1-1 0 0 0,-1 0 0 0 0,0 0 0 0 0,-1 0 1 0 0,1-1-1 0 0,0 0 0 0 0,-1 0 0 0 0,0 0 0 0 0,0-1 0 0 0,0 0 0 0 0,3-4-23 0 0,-4 4-99 0 0,-1 2-12 0 0,0 0 0 0 0,-1-1-1 0 0,1 1 1 0 0,-1-1-1 0 0,1 0 1 0 0,-1 1 0 0 0,0-1-1 0 0,-1 0 1 0 0,1-1 0 0 0,-1 1-1 0 0,1 0 1 0 0,-1 0 0 0 0,0-1 111 0 0,-1 2-8280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5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7 207 6016 0 0,'-2'25'165'0'0,"1"-21"-107"0"0,0-1-1 0 0,1 1 1 0 0,0-1 0 0 0,0 1 0 0 0,0-1-1 0 0,0 1 1 0 0,0-1 0 0 0,1 1-1 0 0,-1-1 1 0 0,1 0 0 0 0,1 3-58 0 0,10 43 753 0 0,-10-37-632 0 0,0 0 1 0 0,1 0-1 0 0,4 7-121 0 0,-4-6 83 0 0,0-1-1 0 0,0 1 1 0 0,-1-1-1 0 0,0 13-82 0 0,6 29 54 0 0,-5-41 27 0 0,-2 1 1 0 0,1-1-1 0 0,-2 0 0 0 0,0 6-81 0 0,0-18 136 0 0,0-1 79 0 0,0 0 25 0 0,0 0 5 0 0,0 0-7 0 0,0 0-18 0 0,0 0-4 0 0,0 0 0 0 0,0 0-2 0 0,0 0 0 0 0,0 0 12 0 0,-2-11 226 0 0,-22-85 418 0 0,16 70-626 0 0,1-1-1 0 0,1 0 0 0 0,1 0 1 0 0,1-1-1 0 0,2 1 0 0 0,1-1 1 0 0,1-10-244 0 0,2 20 164 0 0,0 0 0 0 0,1 1 0 0 0,1-1 0 0 0,1 0 0 0 0,5-12-164 0 0,-8 24 25 0 0,1 0 0 0 0,0 0-1 0 0,0 0 1 0 0,1 0-1 0 0,0 0 1 0 0,0 1-1 0 0,0-1 1 0 0,0 1 0 0 0,1 0-1 0 0,0 1 1 0 0,0-1-1 0 0,0 1 1 0 0,1 0-1 0 0,0 0 1 0 0,-1 1 0 0 0,1-1-1 0 0,1 1-24 0 0,10-5 6 0 0,-8 4-5 0 0,0 0 1 0 0,0 0 0 0 0,0 1-1 0 0,0 0 1 0 0,0 1 0 0 0,1 0-1 0 0,-1 0 1 0 0,4 1-2 0 0,23-2 3 0 0,-25 1-7 0 0,0 1 0 0 0,0 1 0 0 0,1 0 0 0 0,-1 0 1 0 0,0 1-1 0 0,0 0 0 0 0,6 2 4 0 0,-8 0-11 0 0,-5-2 5 0 0,0-1-1 0 0,0 1 0 0 0,0 0 1 0 0,0 1-1 0 0,-1-1 1 0 0,1 0-1 0 0,-1 1 1 0 0,1 0-1 0 0,-1 0 0 0 0,1 0 1 0 0,-1 1-1 0 0,0-1 1 0 0,0 1-1 0 0,0-1 0 0 0,0 1 1 0 0,-1 0-1 0 0,1 0 1 0 0,1 3 6 0 0,1 2-23 0 0,-1 1 0 0 0,1 0 0 0 0,-2-1 1 0 0,3 7 22 0 0,-6-12-6 0 0,1-1 0 0 0,0 1 0 0 0,-1 0 0 0 0,0-1 0 0 0,1 1 1 0 0,-1 0-1 0 0,0 0 0 0 0,0 0 0 0 0,-1-1 0 0 0,1 1 0 0 0,-1 0 0 0 0,1 0 0 0 0,-1-1 1 0 0,0 1-1 0 0,0 0 0 0 0,0-1 0 0 0,0 1 6 0 0,-5 7-16 0 0,-1 1 0 0 0,0-1 0 0 0,-1-1-1 0 0,0 0 1 0 0,0 0 0 0 0,-1 0 0 0 0,0-1 0 0 0,-8 6 16 0 0,-14 7-32 0 0,0-1 0 0 0,-9 2 32 0 0,29-16-2 0 0,-22 20-23 0 0,29-22 11 0 0,-1 0 1 0 0,0 0 0 0 0,0 0 0 0 0,0 0-1 0 0,-5 2 14 0 0,9-6-2 0 0,0 0 0 0 0,0 1 0 0 0,0-1 1 0 0,0 1-1 0 0,0-1 0 0 0,0 1 0 0 0,0-1 0 0 0,0 1 0 0 0,1 0 0 0 0,-1 0 0 0 0,0-1 0 0 0,0 1 0 0 0,0 0 0 0 0,1 0 0 0 0,-1 0 0 0 0,0 0 1 0 0,1 0-1 0 0,-1 0 0 0 0,1 0 0 0 0,-1 0 0 0 0,1 0 0 0 0,0 0 0 0 0,-1 0 0 0 0,1 0 0 0 0,0 0 0 0 0,0 0 0 0 0,0 1 0 0 0,0-1 0 0 0,0 0 1 0 0,0 0-1 0 0,0 0 0 0 0,0 0 0 0 0,0 0 0 0 0,0 0 0 0 0,1 0 0 0 0,-1 1 0 0 0,0-1 0 0 0,1 0 0 0 0,-1 0 0 0 0,1 0 0 0 0,-1 0 0 0 0,1 0 2 0 0,1 2-6 0 0,1 0-1 0 0,-1 1 0 0 0,1-1 1 0 0,0 0-1 0 0,0 0 0 0 0,0-1 0 0 0,0 1 1 0 0,0-1-1 0 0,1 1 0 0 0,-1-1 1 0 0,1 0 6 0 0,20 10-6 0 0,0-2 0 0 0,0-1 0 0 0,1-1 0 0 0,2 0 6 0 0,-15-6 0 0 0,-1 0 0 0 0,1-1 0 0 0,0-1 0 0 0,-1 0 0 0 0,1 0 0 0 0,3-1 0 0 0,0 0 0 0 0,1 0 0 0 0,-1 1 0 0 0,4 2 0 0 0,-8-1-226 0 0,0-1 0 0 0,0 0 0 0 0,0 0 0 0 0,0-1 0 0 0,0-1 1 0 0,-1 1-1 0 0,1-2 0 0 0,3 0 226 0 0,5-2-9065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6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7528 0 0,'1'0'72'0'0,"1"0"0"0"0,0 0 0 0 0,-1 0 0 0 0,1 1 0 0 0,0-1 0 0 0,-1 0 0 0 0,1 1 0 0 0,-1 0 0 0 0,1-1 0 0 0,-1 1 0 0 0,1 0 0 0 0,-1 0 0 0 0,1 0 0 0 0,0 0-72 0 0,4-1 1084 0 0,-5 0-1066 0 0,-1 0 1 0 0,0 0-1 0 0,0 0 1 0 0,1-1-1 0 0,-1 1 1 0 0,0 0-1 0 0,0 0 1 0 0,1 0-1 0 0,-1 0 1 0 0,0 0-1 0 0,1 0 1 0 0,-1 0-1 0 0,0 0 1 0 0,0 0-1 0 0,1 0 1 0 0,-1 0-1 0 0,0 0 1 0 0,1 0-1 0 0,-1 0 1 0 0,0 0-1 0 0,0 0 1 0 0,1 0-1 0 0,-1 0 1 0 0,0 0-1 0 0,1 1 1 0 0,-1-1-1 0 0,0 0 1 0 0,0 0-1 0 0,0 0 1 0 0,1 0-1 0 0,-1 1 1 0 0,0-1-1 0 0,0 0-18 0 0,1 0 46 0 0,1 1-1 0 0,-1-1 0 0 0,0 0 0 0 0,0 1 0 0 0,1-1 0 0 0,-1 0 1 0 0,0 0-1 0 0,0 0 0 0 0,1 0 0 0 0,-1-1 0 0 0,0 1 1 0 0,0 0-1 0 0,0 0 0 0 0,1-1 0 0 0,-1 1 0 0 0,0-1 1 0 0,1 1-46 0 0,18-4 58 0 0,-2 5-38 0 0,0 1-1 0 0,0 1 1 0 0,3 2-20 0 0,-13-3 0 0 0,0 0 1 0 0,-1 1 0 0 0,0 0-1 0 0,1 0 1 0 0,-1 0 0 0 0,0 1-1 0 0,-1 0 1 0 0,6 5-1 0 0,-9-6 3 0 0,0 1 0 0 0,0 0 0 0 0,-1 0 0 0 0,1 1 0 0 0,-1-1 0 0 0,0 0-1 0 0,0 1 1 0 0,-1-1 0 0 0,1 1 0 0 0,-1 0 0 0 0,0 1-3 0 0,8 22 15 0 0,-6-20 48 0 0,-1-1 0 0 0,-1 1 0 0 0,1 0 0 0 0,-1 0 0 0 0,-1 0 0 0 0,1 0 0 0 0,-2 0 0 0 0,1-1 0 0 0,-1 6-63 0 0,-1 17 423 0 0,2-30-469 0 0,0 1 0 0 0,1 0-1 0 0,-1-1 1 0 0,0 1-1 0 0,0-1 1 0 0,0 1 0 0 0,0 0-1 0 0,0-1 1 0 0,1 1 0 0 0,-1 0-1 0 0,0-1 1 0 0,1 1 0 0 0,-1-1-1 0 0,0 1 1 0 0,1-1 0 0 0,-1 1-1 0 0,0-1 1 0 0,1 1-1 0 0,-1-1 1 0 0,1 1 0 0 0,-1-1-1 0 0,1 0 1 0 0,0 1 0 0 0,-1-1-1 0 0,1 0 1 0 0,-1 1 0 0 0,1-1-1 0 0,-1 0 1 0 0,1 0-1 0 0,0 1 1 0 0,-1-1 0 0 0,1 0-1 0 0,0 0 1 0 0,-1 0 0 0 0,1 0 46 0 0,0 0-7536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6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7232 0 0,'0'0'288'0'0,"0"0"0"0"0,2 5 269 0 0,0-2-485 0 0,0 0 1 0 0,0 1-1 0 0,-1 0 0 0 0,1-1 1 0 0,-1 1-1 0 0,0-1 0 0 0,0 1 1 0 0,0 0-1 0 0,-1 0 0 0 0,1 0 0 0 0,-1 0 1 0 0,0-1-1 0 0,0 2-72 0 0,1 21 278 0 0,2 1 0 0 0,1-1 0 0 0,2 0 0 0 0,0 0 0 0 0,7 17-278 0 0,-4-14 273 0 0,-1 10 173 0 0,-7-29-195 0 0,1 0 1 0 0,0 0 0 0 0,4 9-252 0 0,-1-3 352 0 0,6 18 128 0 0,-10-32-451 0 0,-1-1-1 0 0,1 1 1 0 0,0-1-1 0 0,-1 1 1 0 0,1-1-1 0 0,0 0 1 0 0,0 1-1 0 0,0-1 1 0 0,0 0-1 0 0,0 0 1 0 0,0 0 0 0 0,1 0-1 0 0,-1 0 1 0 0,0 0-1 0 0,1 0 1 0 0,-1 0-1 0 0,1 0-28 0 0,3-2-1305 0 0,-4 0-7396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7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68 6928 0 0,'5'-18'573'0'0,"-5"16"-506"0"0,1 1 0 0 0,0 0 0 0 0,-1 0-1 0 0,0 0 1 0 0,1 0 0 0 0,-1-1 0 0 0,0 1-1 0 0,1 0 1 0 0,-1 0 0 0 0,0-1-1 0 0,0 1 1 0 0,0 0 0 0 0,0 0 0 0 0,0-1-1 0 0,0 1 1 0 0,-1-1-67 0 0,1 1 92 0 0,0-1 0 0 0,-1 1 0 0 0,1-1 0 0 0,-1 1 0 0 0,1-1 0 0 0,-1 1 0 0 0,1 0 0 0 0,-1-1 0 0 0,0 1 0 0 0,0 0 0 0 0,0-1 0 0 0,0 1 0 0 0,1 0 0 0 0,-2 0 0 0 0,1 0 0 0 0,0 0 0 0 0,0 0 0 0 0,0 0 0 0 0,0 0 0 0 0,-1 0 0 0 0,0 0-92 0 0,0 1 44 0 0,0 0 0 0 0,0 0-1 0 0,0-1 1 0 0,0 1 0 0 0,0 0 0 0 0,0 1-1 0 0,0-1 1 0 0,0 0 0 0 0,0 1 0 0 0,0-1-1 0 0,0 1 1 0 0,0-1 0 0 0,1 1-1 0 0,-1 0 1 0 0,0 0 0 0 0,0 0-44 0 0,-19 10 84 0 0,1 0 1 0 0,0 2-1 0 0,1 0 0 0 0,1 1 0 0 0,0 1 1 0 0,1 1-1 0 0,0 0 0 0 0,1 1 0 0 0,1 1 1 0 0,1 0-1 0 0,0 1 0 0 0,2 1 0 0 0,0 0 1 0 0,1 1-1 0 0,-3 10-84 0 0,11-23 37 0 0,0-1 1 0 0,1 1-1 0 0,0 0 0 0 0,0 0 1 0 0,1 0-1 0 0,0 0 1 0 0,0 0-1 0 0,1 0 0 0 0,0 0 1 0 0,0 0-1 0 0,1 0 0 0 0,0 0 1 0 0,0 0-1 0 0,1 0 1 0 0,1 1-38 0 0,-2-4 26 0 0,1-1 1 0 0,0 1-1 0 0,0-1 1 0 0,0 0 0 0 0,0 0-1 0 0,1 0 1 0 0,0 0-1 0 0,0 0 1 0 0,0 0-1 0 0,0-1 1 0 0,0 0 0 0 0,1 1-1 0 0,0-1 1 0 0,0 0-1 0 0,-1-1 1 0 0,2 1 0 0 0,-1-1-1 0 0,0 0 1 0 0,0 0-1 0 0,1 0 1 0 0,-1 0 0 0 0,1-1-1 0 0,-1 0 1 0 0,1 0-1 0 0,4 1-26 0 0,17 1 35 0 0,-7 0-15 0 0,0 0-1 0 0,0-2 1 0 0,1 0 0 0 0,13-2-20 0 0,8-3-102 0 0,59-8 530 0 0,-88 9-734 0 0,0 0-1 0 0,0 0 0 0 0,0-1 1 0 0,-1 0-1 0 0,0-1 0 0 0,10-6 307 0 0,14-10-8786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7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50 4720 0 0,'2'0'-243'0'0,"-1"0"327"0"0,-1 0 0 0 0,0 0 0 0 0,0 0 1 0 0,1 0-1 0 0,-1 0 0 0 0,0 0 1 0 0,1 0-1 0 0,-1 0 0 0 0,0 0 1 0 0,1 0-1 0 0,-1 0 0 0 0,0 0 1 0 0,1 0-1 0 0,-1 0 0 0 0,0 0 1 0 0,0 0-1 0 0,1 0 0 0 0,-1 0 1 0 0,0 0-1 0 0,1 0 0 0 0,-1 0 1 0 0,0-1-1 0 0,0 1 0 0 0,1 0 1 0 0,-1 0-1 0 0,0 0 0 0 0,0 0 1 0 0,1-1-1 0 0,-1 1 0 0 0,0 0 1 0 0,0 0-1 0 0,0-1 0 0 0,0 1 1 0 0,1 0-1 0 0,-1 0 0 0 0,0-1 1 0 0,0 1-1 0 0,0 0 0 0 0,0-1 1 0 0,0 1-1 0 0,0 0 0 0 0,0 0 0 0 0,1-1 1 0 0,-1 1-1 0 0,0 0 0 0 0,0-1 1 0 0,0 1-1 0 0,0 0 0 0 0,0-1 1 0 0,-1 1-1 0 0,1 0 0 0 0,0 0 1 0 0,0-1-1 0 0,0 1 0 0 0,0-1-84 0 0,0 1 470 0 0,0 0-136 0 0,0 0-3 0 0,0 0-27 0 0,0 0-121 0 0,0 0-31 0 0,-12-22 169 0 0,0 16-329 0 0,9 4 49 0 0,1 1 1 0 0,-1-1 0 0 0,0 1 0 0 0,0 0 0 0 0,0 0 0 0 0,0 0 0 0 0,0 0 0 0 0,0 1 0 0 0,0-1 0 0 0,0 1 0 0 0,0-1 0 0 0,0 1 0 0 0,0 0 0 0 0,-1 0 0 0 0,1 1-42 0 0,-8 1 69 0 0,0 0-1 0 0,0 1 0 0 0,1 0 0 0 0,-1 1 0 0 0,1 0 1 0 0,0 1-1 0 0,0 0 0 0 0,1 0 0 0 0,-1 1 1 0 0,1 1-1 0 0,0-1 0 0 0,-6 8-68 0 0,-7 9 235 0 0,-16 23-235 0 0,23-28 76 0 0,10-11-46 0 0,1 0 0 0 0,0 0 1 0 0,1 0-1 0 0,-1 1 1 0 0,1-1-1 0 0,1 1 0 0 0,-1 0 1 0 0,1 0-1 0 0,1 0 1 0 0,0 0-1 0 0,0 0 0 0 0,0 0 1 0 0,1 6-31 0 0,-3 24 142 0 0,3-34-122 0 0,0 0 0 0 0,0 1 0 0 0,1-1 0 0 0,0 0 0 0 0,0-1 0 0 0,0 1 0 0 0,0 0 0 0 0,1 0 0 0 0,-1 0 0 0 0,1-1 0 0 0,0 1 0 0 0,0-1 0 0 0,0 1 0 0 0,1-1-1 0 0,-1 0 1 0 0,2 1-20 0 0,0 2 21 0 0,1-1 0 0 0,0 0-1 0 0,0 0 1 0 0,0 0 0 0 0,1-1-1 0 0,0 0 1 0 0,-1 0 0 0 0,2 0-1 0 0,0 0-20 0 0,5 1 39 0 0,5 3 15 0 0,1-1 0 0 0,-1-1 0 0 0,2 0-54 0 0,-12-5 20 0 0,0 1 1 0 0,0-1-1 0 0,1 0 0 0 0,-1-1 0 0 0,0 0 0 0 0,0 0 1 0 0,1-1-1 0 0,-1 0 0 0 0,5-1-20 0 0,12-2 84 0 0,-16 3-11 0 0,-1 0-1 0 0,1 0 0 0 0,-1-1 0 0 0,1 0 0 0 0,5-3-72 0 0,-2 0-453 0 0,1-1 0 0 0,-1-1-1 0 0,0 0 1 0 0,6-5 453 0 0,-15 10-9305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7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8136 0 0,'-2'19'367'0'0,"2"-17"-299"0"0,-1 0-1 0 0,1 0 0 0 0,0 0 1 0 0,0 0-1 0 0,0 0 0 0 0,0 0 1 0 0,0 0-1 0 0,0 0 0 0 0,0 0 1 0 0,1 0-1 0 0,-1 0 0 0 0,1 0 0 0 0,0 0 1 0 0,-1 0-1 0 0,1 0 0 0 0,0 0 1 0 0,1 0-68 0 0,7 17 11 0 0,-1 0 0 0 0,3 10-11 0 0,8 21 19 0 0,13 48 36 0 0,-25-66-17 0 0,1 2 38 0 0,-4-27-33 0 0,-1 0-1 0 0,0 0 0 0 0,-1 1 0 0 0,0-1 0 0 0,0 1 1 0 0,0 1-43 0 0,-2-9-53 0 0,1 1 0 0 0,-1 0 1 0 0,1 0-1 0 0,-1-1 0 0 0,0 1 1 0 0,1 0-1 0 0,-1-1 0 0 0,1 1 0 0 0,0-1 1 0 0,-1 1-1 0 0,1 0 0 0 0,-1-1 1 0 0,1 0-1 0 0,0 1 0 0 0,-1-1 1 0 0,1 1-1 0 0,0-1 0 0 0,0 0 1 0 0,-1 1-1 0 0,1-1 0 0 0,0 0 0 0 0,0 0 1 0 0,0 0 52 0 0,0 1-6364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8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0 210 5416 0 0,'0'3'189'0'0,"1"0"0"0"0,-1 0 0 0 0,0 0 0 0 0,1 0 0 0 0,0 0 0 0 0,0 0-1 0 0,0-1 1 0 0,0 1 0 0 0,1 1-189 0 0,-1 0 83 0 0,1-1 0 0 0,-1 0 0 0 0,0 1-1 0 0,0-1 1 0 0,0 1 0 0 0,-1-1 0 0 0,1 1-1 0 0,-1 0-82 0 0,5 34 344 0 0,1-1 0 0 0,2 0-1 0 0,4 8-343 0 0,0 30 677 0 0,-8-60-528 0 0,-4-13-104 0 0,1 1 0 0 0,-1-1 1 0 0,1 0-1 0 0,-1 1 0 0 0,1-1 0 0 0,0 0 0 0 0,0 0 0 0 0,0 0 1 0 0,0 1-1 0 0,1-1 0 0 0,-1 0 0 0 0,0 0-45 0 0,3 3 1264 0 0,-4-5-441 0 0,-1-11-470 0 0,-5-24-102 0 0,0 1 0 0 0,-5-12-251 0 0,3 20 123 0 0,2-2 0 0 0,1 1 0 0 0,1-1 1 0 0,1-17-124 0 0,2 34 30 0 0,2-1 0 0 0,-1 1 0 0 0,1-1 0 0 0,1 1 0 0 0,0 0 0 0 0,1-1 1 0 0,0 1-1 0 0,0 0 0 0 0,1 0 0 0 0,3-3-30 0 0,-4 7 33 0 0,1-1 0 0 0,0 1 0 0 0,0 1 0 0 0,1-1-1 0 0,0 0 1 0 0,0 1 0 0 0,0 0 0 0 0,1 1 0 0 0,0-1 0 0 0,0 1 0 0 0,0 0 0 0 0,1 0 0 0 0,0 1 0 0 0,0 0 0 0 0,0 0 0 0 0,4-1-33 0 0,2-2 26 0 0,-1 1-10 0 0,-1 0 0 0 0,1 1 0 0 0,0 0-1 0 0,0 1 1 0 0,0 1 0 0 0,0 0 0 0 0,1 0 0 0 0,10 0-16 0 0,0 1 19 0 0,-20 2-14 0 0,0-1 0 0 0,0 1 0 0 0,0-1-1 0 0,0 1 1 0 0,0 0 0 0 0,1 0 0 0 0,-1 1 0 0 0,0-1 0 0 0,0 1-1 0 0,0-1 1 0 0,0 1 0 0 0,0 0 0 0 0,0 0 0 0 0,0 0 0 0 0,0 1-1 0 0,-1-1 1 0 0,3 2-5 0 0,10 6 14 0 0,-13-7-11 0 0,0-1 1 0 0,1 0-1 0 0,-1 1 0 0 0,0 0 0 0 0,0-1 1 0 0,0 1-1 0 0,0 0 0 0 0,0 0 0 0 0,1 2-3 0 0,-2-3 1 0 0,-1 0-1 0 0,0 0 1 0 0,1 0-1 0 0,-1 0 1 0 0,0 0-1 0 0,0 1 1 0 0,0-1-1 0 0,0 0 1 0 0,1 0-1 0 0,-2 0 1 0 0,1 0 0 0 0,0 0-1 0 0,0 1 1 0 0,0-1-1 0 0,-1 0 1 0 0,1 0-1 0 0,0 0 1 0 0,-1 0-1 0 0,1 0 1 0 0,-1 0-1 0 0,1 0 1 0 0,-1 0-1 0 0,1 0 1 0 0,-1 0-1 0 0,0 0 1 0 0,0 0 0 0 0,0 0-1 0 0,-15 21-4 0 0,-1-1 0 0 0,-1-1 0 0 0,0 0 0 0 0,-21 16 4 0 0,-36 29-10 0 0,55-49 4 0 0,15-11 4 0 0,-1-1 0 0 0,1 0 0 0 0,-1 0 0 0 0,-6 4 2 0 0,10-7-3 0 0,1 0 0 0 0,-1 0 0 0 0,1 0 1 0 0,-1 0-1 0 0,1 0 0 0 0,-1 0 1 0 0,1 1-1 0 0,0-1 0 0 0,0 1 1 0 0,0-1-1 0 0,0 1 0 0 0,0-1 1 0 0,0 1-1 0 0,0-1 0 0 0,0 1 1 0 0,0 0-1 0 0,1 0 0 0 0,-1 1 3 0 0,-3 33-54 0 0,5-35 53 0 0,1 0-1 0 0,-1 0 1 0 0,0-1-1 0 0,0 1 1 0 0,0 0 0 0 0,1-1-1 0 0,-1 1 1 0 0,0-1-1 0 0,1 0 1 0 0,-1 1 0 0 0,1-1-1 0 0,0 0 2 0 0,6 2-2 0 0,7 5 1 0 0,0-2 1 0 0,1 0-1 0 0,0-1 0 0 0,0-1 0 0 0,0 0 0 0 0,1-1 0 0 0,6-1 1 0 0,32 0-7 0 0,32-4 7 0 0,5 0-1 0 0,-41 1-20 0 0,15-4 21 0 0,-31 2-1797 0 0,-31 4-7321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8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25 3808 0 0,'0'-1'59'0'0,"0"0"-1"0"0,0 0 1 0 0,0 0 0 0 0,0 0-1 0 0,-1 0 1 0 0,1 0 0 0 0,0 0 0 0 0,0 0-1 0 0,-1 0 1 0 0,1 0 0 0 0,0 0-1 0 0,-1 1 1 0 0,1-1 0 0 0,-1 0-1 0 0,1 0 1 0 0,-1 0 0 0 0,1 0 0 0 0,-1 1-1 0 0,0-1 1 0 0,1 0 0 0 0,-1 0-1 0 0,0 1 1 0 0,0-1 0 0 0,0 1 0 0 0,1-1-1 0 0,-1 1 1 0 0,0-1 0 0 0,0 1-1 0 0,0-1 1 0 0,0 1 0 0 0,0 0-1 0 0,0 0 1 0 0,0-1-59 0 0,-21 7 633 0 0,10-5-599 0 0,0 0 0 0 0,0 1-1 0 0,0 1 1 0 0,1 0-1 0 0,-1 1 1 0 0,1 0-1 0 0,0 1 1 0 0,-10 5-34 0 0,-24 10 137 0 0,36-17-103 0 0,1 2-1 0 0,-1-1 1 0 0,1 1 0 0 0,0 0 0 0 0,1 1-1 0 0,-1 0 1 0 0,1 0 0 0 0,0 1 0 0 0,1 0-1 0 0,0 0 1 0 0,0 0 0 0 0,-3 6-34 0 0,0 0 127 0 0,0 1-1 0 0,2 1 1 0 0,-1-1 0 0 0,2 1-1 0 0,0 0 1 0 0,-4 16-127 0 0,9-25 76 0 0,0-1-1 0 0,0 1 0 0 0,0 0 1 0 0,0 0-1 0 0,1 0 1 0 0,0 0-1 0 0,0 0 0 0 0,1 0 1 0 0,0 0-1 0 0,0 0 1 0 0,0 0-1 0 0,0 0 0 0 0,1 0 1 0 0,0-1-1 0 0,1 1 1 0 0,-1-1-1 0 0,1 1 0 0 0,0-1 1 0 0,0 0-1 0 0,1 0 1 0 0,-1 0-1 0 0,1-1 1 0 0,0 1-1 0 0,3 2-75 0 0,2 0 87 0 0,-1-1 0 0 0,1 1 1 0 0,0-1-1 0 0,0-1 0 0 0,1 0 0 0 0,-1 0 1 0 0,1-1-1 0 0,0 0 0 0 0,0-1 0 0 0,1 0 1 0 0,-1 0-1 0 0,1-1 0 0 0,6 0-87 0 0,-6-1 60 0 0,-1 1 15 0 0,-1-1 1 0 0,1-1 0 0 0,0 1-1 0 0,-1-1 1 0 0,1-1 0 0 0,-1 0-1 0 0,8-2-75 0 0,11-4 812 0 0,26-11-812 0 0,-52 16 12 0 0,1 1-1 0 0,0-2 0 0 0,-1 1 0 0 0,1 0 0 0 0,-1 0 1 0 0,0-1-1 0 0,1 1 0 0 0,-1-1 0 0 0,0 0 0 0 0,-1 1 1 0 0,2-3-12 0 0,4-5-1529 0 0,-5 8-6256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9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7 105 5224 0 0,'-3'51'2041'0'0,"1"-41"-1951"0"0,1 1 0 0 0,0-1 0 0 0,1 1 0 0 0,0 0 0 0 0,1-1 0 0 0,0 1 0 0 0,1-1-1 0 0,0 1 1 0 0,2 4-90 0 0,0-3 70 0 0,0 0 15 0 0,0 0 0 0 0,1-1 0 0 0,0 1 0 0 0,0-1 0 0 0,2 0 0 0 0,-1 0 0 0 0,1-1 0 0 0,4 5-85 0 0,-7-13 97 0 0,0 1 0 0 0,1-1 1 0 0,-1 0-1 0 0,0 0 0 0 0,1 0 0 0 0,-1-1 1 0 0,0 0-1 0 0,1 0 0 0 0,2 1-97 0 0,9 2 309 0 0,-11-3-233 0 0,1 0-1 0 0,-1-1 1 0 0,0 1 0 0 0,1-1 0 0 0,-1 0 0 0 0,0-1 0 0 0,1 1-1 0 0,-1-1 1 0 0,0 0 0 0 0,1-1 0 0 0,-1 1 0 0 0,0-1 0 0 0,0 0-1 0 0,0 0-75 0 0,18-8 341 0 0,-2-1 1 0 0,11-8-342 0 0,-21 13 120 0 0,-5 3-44 0 0,-1-1 1 0 0,1 0 0 0 0,-1 0 0 0 0,0-1 0 0 0,0 0-1 0 0,0 0 1 0 0,-1 0 0 0 0,0 0 0 0 0,1-2-77 0 0,29-53 654 0 0,-29 49-489 0 0,0 0-10 0 0,0-1 0 0 0,-1 0-1 0 0,-1 0 1 0 0,0-1 0 0 0,0 1-1 0 0,-2-1 1 0 0,1 1-155 0 0,1-29 1780 0 0,-2-21-1780 0 0,-7 30-1335 0 0,6 32-9311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9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0,'2'0'66'0'0,"-1"0"0"0"0,0 0 0 0 0,0 0 0 0 0,0 0 0 0 0,0 0 0 0 0,0 1 0 0 0,0-1 0 0 0,0 0 0 0 0,0 1 0 0 0,0-1 1 0 0,0 1-1 0 0,0-1 0 0 0,0 1 0 0 0,0-1 0 0 0,0 1 0 0 0,0 0 0 0 0,0-1 0 0 0,-1 1 0 0 0,1 0 0 0 0,0 1-66 0 0,11 20 2018 0 0,-7-11-1661 0 0,2 22 52 0 0,-3-11-298 0 0,0-5-31 0 0,-1 1 0 0 0,-1-1 0 0 0,0 6-80 0 0,-1-8 110 0 0,1 0 1 0 0,0 0-1 0 0,1 0 0 0 0,4 13-110 0 0,3-3 161 0 0,-6-19-36 0 0,-2 1 0 0 0,1-1-1 0 0,-1 1 1 0 0,0-1 0 0 0,0 1-1 0 0,-1 0 1 0 0,0 0 0 0 0,0 1-125 0 0,1-4 88 0 0,-1 0 0 0 0,1 0 0 0 0,1-1 0 0 0,-1 1 0 0 0,0-1 0 0 0,1 0 0 0 0,0 0 0 0 0,0 1 0 0 0,1-1-88 0 0,-4-2-66 0 0,1-1 0 0 0,0 0 0 0 0,-1 0 1 0 0,1 0-1 0 0,0 0 0 0 0,-1 0 1 0 0,1 0-1 0 0,0 1 0 0 0,-1-2 0 0 0,1 1 1 0 0,0 0-1 0 0,-1 0 0 0 0,1 0 0 0 0,-1 0 1 0 0,1 0-1 0 0,0 0 0 0 0,-1-1 1 0 0,1 1-1 0 0,0 0 0 0 0,-1-1 0 0 0,1 1 1 0 0,-1 0-1 0 0,1-1 0 0 0,0 1 66 0 0,-1-1-8862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39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6328 0 0,'1'0'76'0'0,"0"1"0"0"0,1-1 0 0 0,-1 1 0 0 0,0-1 0 0 0,0 1 0 0 0,0 0 0 0 0,1-1 0 0 0,-1 1 0 0 0,0 0 0 0 0,0 0 0 0 0,0 0 0 0 0,0 0 1 0 0,0 0-1 0 0,-1 0 0 0 0,1 0 0 0 0,0 0 0 0 0,0 0 0 0 0,0 1-76 0 0,12 24 1443 0 0,8 23-1326 0 0,-13-34-86 0 0,-2 0 1 0 0,0 1 0 0 0,0 0-1 0 0,-2 0 1 0 0,0 0-1 0 0,1 7-31 0 0,-3-4 204 0 0,2-1-1 0 0,0 1 0 0 0,1-1 1 0 0,1 0-1 0 0,1 0 0 0 0,7 15-203 0 0,-1 4 755 0 0,-12-35-678 0 0,-1 0 1 0 0,0 0 0 0 0,0 0-1 0 0,1 1 1 0 0,-2-1-1 0 0,1 0 1 0 0,0 0-1 0 0,0 0 1 0 0,-1 0 0 0 0,1 0-1 0 0,-1 0 1 0 0,1 0-1 0 0,-1 0 1 0 0,0 0-1 0 0,0 0 1 0 0,0 0 0 0 0,0 0-78 0 0,0 1-1519 0 0,1-3-6502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19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5520 0 0,'51'-24'3464'0'0,"-31"17"-3639"0"0,0 2 1 0 0,0 0 0 0 0,0 2-1 0 0,1 0 1 0 0,-1 1 0 0 0,1 1-1 0 0,0 0 1 0 0,6 3 174 0 0,-11-2-469 0 0,-13 0-4627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5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1 463 5920 0 0,'0'-14'459'0'0,"0"9"108"0"0,0 0-1 0 0,0-1 1 0 0,0 1-1 0 0,0-1 0 0 0,1 1 1 0 0,0 0-1 0 0,0-1 1 0 0,0 1-1 0 0,1 0 1 0 0,0 0-1 0 0,0-1-566 0 0,0 1 37 0 0,0 0-1 0 0,0 0 1 0 0,-1 0-1 0 0,0 0 1 0 0,0 0-1 0 0,0-1 1 0 0,-1 1-1 0 0,0 0 1 0 0,0-1-1 0 0,0-2-36 0 0,0-19 49 0 0,7-62 90 0 0,-4 45 152 0 0,5-22-291 0 0,-7 57 48 0 0,0 0 0 0 0,0 0 0 0 0,-1 0 0 0 0,0 0 0 0 0,-1 1 0 0 0,0-5-48 0 0,0 12 18 0 0,1 0 0 0 0,0 0 0 0 0,0 0 0 0 0,0 0 1 0 0,0 0-1 0 0,0 0 0 0 0,1 0 0 0 0,-1 0 0 0 0,0 0 0 0 0,0 0 0 0 0,1 0 0 0 0,-1 0 0 0 0,0 1 0 0 0,1-1 0 0 0,-1 0 0 0 0,1 0 0 0 0,-1 0 0 0 0,1 0 0 0 0,0 0 0 0 0,-1 1 1 0 0,1-1-1 0 0,0 0 0 0 0,0 1 0 0 0,-1-1 0 0 0,1 0 0 0 0,0 1 0 0 0,0-1 0 0 0,0 1 0 0 0,0-1 0 0 0,0 1 0 0 0,-1 0 0 0 0,1-1 0 0 0,0 1 0 0 0,0 0 0 0 0,0 0 0 0 0,0-1 0 0 0,0 1 1 0 0,0 0-1 0 0,0 0 0 0 0,0 0 0 0 0,0 0 0 0 0,0 0 0 0 0,0 1 0 0 0,1-1-18 0 0,10 17 425 0 0,-9-14-393 0 0,-1 1-1 0 0,0-1 0 0 0,0 1 1 0 0,-1 0-1 0 0,1 0 0 0 0,-1 0 1 0 0,1 0-1 0 0,-1 0 1 0 0,-1 0-1 0 0,1 2-31 0 0,3 10 33 0 0,2 6-12 0 0,1 0-1 0 0,1 0 1 0 0,1 0 0 0 0,1-1 0 0 0,0-1-1 0 0,2 0 1 0 0,0 0 0 0 0,2-1 0 0 0,0 0-1 0 0,1-2 1 0 0,0 0 0 0 0,2 0 0 0 0,0-1 0 0 0,9 5-21 0 0,-5-5 17 0 0,-14-10-11 0 0,0 0 1 0 0,0-1 0 0 0,1 0-1 0 0,0 0 1 0 0,0-1 0 0 0,0 0 0 0 0,2 0-7 0 0,-6-2 9 0 0,0-1 1 0 0,0 0 0 0 0,-1 1 0 0 0,1-2 0 0 0,1 1 0 0 0,-1 0 0 0 0,0-1-1 0 0,0 0 1 0 0,0 0 0 0 0,0 0 0 0 0,0 0 0 0 0,0-1 0 0 0,0 1 0 0 0,0-1 0 0 0,0 0-1 0 0,0-1 1 0 0,0 1 0 0 0,0 0 0 0 0,-1-1 0 0 0,1 0 0 0 0,-1 0 0 0 0,1 0-1 0 0,-1-1 1 0 0,1 1 0 0 0,-1-1 0 0 0,0 1 0 0 0,0-1 0 0 0,-1 0 0 0 0,1 0 0 0 0,0-1-1 0 0,-1 1 1 0 0,0 0 0 0 0,0-1 0 0 0,0 0 0 0 0,1-2-10 0 0,7-19 23 0 0,-2 0-1 0 0,0-1 1 0 0,-2 0 0 0 0,0-1-1 0 0,-2 1 1 0 0,-1-1 0 0 0,-1-12-23 0 0,0 22 1 0 0,1 0 1 0 0,1-1-1 0 0,1-1-1 0 0,8-39 20 0 0,-13 57-20 0 0,0-1 1 0 0,0 1 0 0 0,1-1 0 0 0,-1 1 0 0 0,0-1 0 0 0,1 1-1 0 0,-1-1 1 0 0,1 1 0 0 0,0-1 0 0 0,-1 1 0 0 0,1 0 0 0 0,0 0 0 0 0,0-1-1 0 0,0 1 1 0 0,0 0 0 0 0,0 0 0 0 0,0 0 0 0 0,0 0 0 0 0,0 0 0 0 0,0 0-1 0 0,0 0 1 0 0,1 0 0 0 0,-1 0 0 0 0,0 1 0 0 0,1-1 0 0 0,-1 1 0 0 0,0-1-1 0 0,1 1 1 0 0,-1-1 0 0 0,1 1 0 0 0,-1 0 0 0 0,1-1 0 0 0,-1 1 0 0 0,1 0-1 0 0,-1 0 1 0 0,1 0 0 0 0,-1 0 0 0 0,1 1 0 0 0,-1-1-1 0 0,0 0 13 0 0,7 4-3 0 0,12 49-10 0 0,-8-19-1 0 0,3 1 1 0 0,5 6 0 0 0,20 50 10 0 0,-35-78-1 0 0,1-2 0 0 0,0 1-1 0 0,1 0 1 0 0,7 9-9 0 0,-6-11 0 0 0,-1 1 0 0 0,-1 1 0 0 0,1-1 0 0 0,1 8 0 0 0,2 11-696 0 0,5 25 696 0 0,-11-37-1656 0 0,-3-16-8308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0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 9848 0 0,'0'-1'18'0'0,"1"1"0"0"0,-1-1 0 0 0,0 1 0 0 0,0-1 0 0 0,1 1 0 0 0,-1-1 0 0 0,0 0 0 0 0,1 1 0 0 0,-1-1 0 0 0,0 1 0 0 0,1 0 0 0 0,-1-1 0 0 0,1 1 0 0 0,-1-1 0 0 0,1 1 0 0 0,-1-1 0 0 0,1 1 0 0 0,-1 0 0 0 0,1 0 0 0 0,-1-1 0 0 0,1 1 0 0 0,0 0 0 0 0,-1 0 0 0 0,1-1 1 0 0,-1 1-1 0 0,1 0 0 0 0,0 0-18 0 0,24-5 863 0 0,-12 3-535 0 0,71-9 429 0 0,-15 2-398 0 0,-26 2-259 0 0,24-6 250 0 0,61-2-350 0 0,-59 12-96 0 0,159-13-1442 0 0,-171 10-6656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0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0 5224 0 0,'0'0'752'0'0,"-21"0"2542"0"0,-41 3-2022 0 0,-52 9-1272 0 0,-4 1 56 0 0,95-14-43 0 0,-10 3 0 0 0,33-2-12 0 0,-1 0-1 0 0,0 0 1 0 0,1 1 0 0 0,-1-1 0 0 0,0 0 0 0 0,1 1 0 0 0,-1-1-1 0 0,1 0 1 0 0,-1 1 0 0 0,1-1 0 0 0,-1 1 0 0 0,1-1 0 0 0,-1 1 0 0 0,1-1-1 0 0,-1 1 1 0 0,1-1 0 0 0,-1 1 0 0 0,1 0 0 0 0,0 0-1 0 0,-1 0 1 0 0,1-1 0 0 0,-1 1 0 0 0,1 0 0 0 0,-1 0 1 0 0,1-1-1 0 0,-1 1 0 0 0,1 0 0 0 0,-1-1 0 0 0,0 1 0 0 0,1 0 0 0 0,-1-1 0 0 0,0 1 1 0 0,0-1-1 0 0,1 0 0 0 0,-1 1 0 0 0,0-1 0 0 0,0 1 0 0 0,0-1 0 0 0,0 0 1 0 0,1 0-1 0 0,-1 0 0 0 0,0 1 0 0 0,0-1 0 0 0,0 0 0 0 0,0 0 0 0 0,0 0 1 0 0,0 0-1 0 0,0 0-1 0 0,0 0 2 0 0,1 0 1 0 0,-1 1 0 0 0,1-1 0 0 0,-1 0 0 0 0,1 1 0 0 0,-1-1-1 0 0,1 1 1 0 0,0-1 0 0 0,-1 1 0 0 0,1-1 0 0 0,0 1 0 0 0,-1-1-1 0 0,1 1 1 0 0,0 0 0 0 0,-1-1 0 0 0,1 1 0 0 0,0-1 0 0 0,0 1-1 0 0,0 0 1 0 0,0-1 0 0 0,0 1 0 0 0,0-1 0 0 0,0 1-1 0 0,0 0 1 0 0,0-1 0 0 0,0 1 0 0 0,0 0-3 0 0,0 28 62 0 0,1-19-26 0 0,0 9 42 0 0,1 0 0 0 0,1-1 1 0 0,1 1-1 0 0,3 6-78 0 0,3 18 138 0 0,-5-18-48 0 0,-4-14-38 0 0,1 0 1 0 0,1-1-1 0 0,0 1 1 0 0,0-1 0 0 0,1 1-1 0 0,1 0-52 0 0,-2-1 105 0 0,0 1 0 0 0,-1 0 0 0 0,0-1 0 0 0,0 1 1 0 0,-1 0-1 0 0,-1 0 0 0 0,0 0 0 0 0,0 0 0 0 0,-2 10-105 0 0,1 18 364 0 0,1-8 14 0 0,0-31-335 0 0,0 13 322 0 0,0-8-597 0 0,0-7-1113 0 0,0 2-7388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1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6824 0 0,'14'-1'297'0'0,"0"-1"-1"0"0,-1 0 1 0 0,1-1 0 0 0,-1-1 0 0 0,0 0 0 0 0,6-3-297 0 0,46-12 91 0 0,29 6-97 0 0,-60 9-401 0 0,0 0-1 0 0,0-3 0 0 0,-1-1 1 0 0,11-4 407 0 0,-19 4-5060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1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247 178 3616 0 0,'-21'0'4360'0'0,"19"0"-4290"0"0,0 1 1 0 0,0 0 0 0 0,0 0 0 0 0,0-1-1 0 0,0 1 1 0 0,0 1 0 0 0,0-1 0 0 0,0 0-1 0 0,0 0 1 0 0,1 1 0 0 0,-2 0-71 0 0,-20 13 588 0 0,7-7-434 0 0,2 1 0 0 0,-1 1-1 0 0,1 0 1 0 0,1 0-1 0 0,0 2 1 0 0,0-1-1 0 0,2 2 1 0 0,-1 0 0 0 0,1 0-1 0 0,1 1 1 0 0,-8 14-154 0 0,15-23 40 0 0,0 0-1 0 0,1 0 1 0 0,0 0 0 0 0,0 0 0 0 0,0 0 0 0 0,1 1 0 0 0,0-1 0 0 0,0 0 0 0 0,0 1 0 0 0,1-1 0 0 0,-1 1-1 0 0,1-1 1 0 0,1 1-40 0 0,1-1 65 0 0,1 1 0 0 0,1-1 0 0 0,-1 0 0 0 0,1 0 0 0 0,0 0 0 0 0,0-1 0 0 0,0 1 0 0 0,0-1 0 0 0,1 0 0 0 0,3 3-65 0 0,-3-4 32 0 0,0 0 0 0 0,0 0 1 0 0,0 0-1 0 0,1-1 0 0 0,-1 0 1 0 0,0 0-1 0 0,1 0 0 0 0,0-1 0 0 0,-1 0 1 0 0,1 0-1 0 0,0 0 0 0 0,4 0-32 0 0,12-1 32 0 0,0-1-1 0 0,17-2-31 0 0,-39 3-1 0 0,8-2 10 0 0,-1 1-1 0 0,0-1 1 0 0,1 0 0 0 0,-1 0-1 0 0,0-1 1 0 0,0 0 0 0 0,-1-1 0 0 0,5-2-9 0 0,52-37 237 0 0,-43 28-67 0 0,-15 10-138 0 0,0 1-1 0 0,0-2 1 0 0,0 1 0 0 0,0 0-1 0 0,-1-1 1 0 0,0 0-1 0 0,0 0 1 0 0,0 0 0 0 0,-1-1-1 0 0,0 1 1 0 0,0-1-1 0 0,-1 0 1 0 0,1 0-1 0 0,-2 0 1 0 0,1 0 0 0 0,-1 0-1 0 0,0 0 1 0 0,0 0-1 0 0,-1 0 1 0 0,0-1 0 0 0,-1-3-32 0 0,0-3 71 0 0,0 0 1 0 0,-1 0-1 0 0,-1 0 1 0 0,0 0-1 0 0,-1 1 1 0 0,0-1-1 0 0,-1 1 1 0 0,-1 0-1 0 0,0 0 1 0 0,-5-6-72 0 0,7 13 19 0 0,1 1 10 0 0,-1 0-1 0 0,1-1 1 0 0,0 1 0 0 0,0-1 0 0 0,1 0 0 0 0,-1 0 0 0 0,1 0 0 0 0,1 0 0 0 0,-1-2-29 0 0,2 7 12 0 0,0 0 1 0 0,-1 0 0 0 0,1 1 0 0 0,0-1 0 0 0,0 0-1 0 0,0 0 1 0 0,-1 0 0 0 0,1 1 0 0 0,0-1-1 0 0,-1 0 1 0 0,1 1 0 0 0,-1-1 0 0 0,1 0 0 0 0,-1 1-1 0 0,1-1 1 0 0,-1 0-13 0 0,-3 2 238 0 0,2 8-90 0 0,3-4-114 0 0,-1 0 0 0 0,1-1 0 0 0,0 1 0 0 0,0 0 0 0 0,0 0 1 0 0,1 0-1 0 0,-1-1 0 0 0,1 1 0 0 0,0-1 0 0 0,2 2-34 0 0,30 45 107 0 0,-26-40-63 0 0,1 1 1 0 0,-2 0-1 0 0,1 1 1 0 0,-1 0-45 0 0,-1 1 71 0 0,1-1 0 0 0,1 0 0 0 0,1 1-71 0 0,-1-2 17 0 0,0 0-1 0 0,-1 0 0 0 0,0 4-16 0 0,11 15 17 0 0,-15-27-9 0 0,0 1 0 0 0,0-1 1 0 0,-1 1-1 0 0,1 0 0 0 0,-1 0 0 0 0,0 0 1 0 0,-1 0-1 0 0,1 1-8 0 0,3 24 86 0 0,-5-30-101 0 0,0 0-31 0 0,0 0 1 0 0,0 0-7 0 0,0 0-9 0 0,0 0-47 0 0,0 0-14 0 0,-1-1 105 0 0,1 0 0 0 0,-1 0 0 0 0,0 0 1 0 0,0 0-1 0 0,1 0 0 0 0,-1-1 0 0 0,1 1 0 0 0,-1 0 0 0 0,1 0 0 0 0,-1 0 0 0 0,1-1 0 0 0,0 1 1 0 0,-1 0-1 0 0,1-1 0 0 0,0 1 0 0 0,0 0 0 0 0,0-1 0 0 0,0 1 0 0 0,0 0 0 0 0,0-1 17 0 0,0-4-28 0 0,-1-9-6 0 0,0-1 1 0 0,1 1 0 0 0,0-1-1 0 0,2 1 1 0 0,-1-1 0 0 0,2 1 0 0 0,0 0-1 0 0,1 0 1 0 0,1 0 0 0 0,2-5 33 0 0,-3 10-13 0 0,0 1 1 0 0,1-1 0 0 0,0 1-1 0 0,0 1 1 0 0,1-1 0 0 0,0 1-1 0 0,1 0 1 0 0,0 0-1 0 0,0 0 1 0 0,1 1 0 0 0,0 0-1 0 0,0 1 1 0 0,0 0 0 0 0,1 0-1 0 0,0 1 1 0 0,3-1 12 0 0,89-42-84 0 0,-83 40 81 0 0,0 0-1 0 0,1 1 1 0 0,-1 1 0 0 0,1 0-1 0 0,1 2 1 0 0,-1 0 0 0 0,1 1-1 0 0,-1 1 1 0 0,1 1 0 0 0,3 1 3 0 0,-20 0 0 0 0,-1 0 0 0 0,0 0 0 0 0,0 0 0 0 0,0 1 1 0 0,0-1-1 0 0,1 1 0 0 0,-1-1 0 0 0,0 1 1 0 0,0 0-1 0 0,0 0 0 0 0,0 0 0 0 0,0 0 1 0 0,-1 0-1 0 0,1 0 0 0 0,0 1 0 0 0,0-1 1 0 0,-1 0-1 0 0,1 1 0 0 0,-1 0 0 0 0,1-1 1 0 0,-1 1-1 0 0,0 0 0 0 0,0 0 0 0 0,1-1 0 0 0,-1 1 1 0 0,0 0-1 0 0,-1 0 0 0 0,1 0 0 0 0,0 0 1 0 0,-1 1-1 0 0,1-1 0 0 0,-1 0 0 0 0,1 0 1 0 0,-1 0-1 0 0,0 0 0 0 0,0 1 0 0 0,0-1 1 0 0,0 0-1 0 0,-1 0 0 0 0,1 0 0 0 0,-1 0 1 0 0,1 0-1 0 0,-1 1 0 0 0,1-1 0 0 0,-2 1 0 0 0,-1 3 1 0 0,-1 0 0 0 0,0-1 0 0 0,0 1 0 0 0,0-1 0 0 0,-1 0 0 0 0,1 0 0 0 0,-1 0 0 0 0,0-1 0 0 0,-1 0 0 0 0,1 0 0 0 0,-1 0 0 0 0,-2 0-1 0 0,-13 7 7 0 0,0-1 0 0 0,-21 7-7 0 0,-13 6 4 0 0,-5 0-2 0 0,46-19-1 0 0,0 1 0 0 0,1 0 0 0 0,-1 2 0 0 0,1-1 1 0 0,-7 6-2 0 0,10-5 4 0 0,-1-1 0 0 0,-1 0 0 0 0,1-1 0 0 0,-3 1-4 0 0,13-6 0 0 0,1 0 0 0 0,-1 0 0 0 0,1 1 1 0 0,0-1-1 0 0,-1 0 0 0 0,1 0 1 0 0,-1 0-1 0 0,1 1 0 0 0,0-1 0 0 0,-1 0 1 0 0,1 1-1 0 0,0-1 0 0 0,-1 0 1 0 0,1 1-1 0 0,0-1 0 0 0,0 0 0 0 0,-1 1 1 0 0,1-1-1 0 0,0 1 0 0 0,0-1 1 0 0,0 0-1 0 0,-1 1 0 0 0,1-1 1 0 0,0 1-1 0 0,0-1 0 0 0,0 1 0 0 0,0-1 1 0 0,0 1-1 0 0,0-1 0 0 0,0 1 1 0 0,0-1-1 0 0,0 0 0 0 0,0 1 0 0 0,0-1 1 0 0,0 1-1 0 0,0-1 0 0 0,1 1 1 0 0,-1-1-1 0 0,0 1 0 0 0,0-1 0 0 0,1 1 0 0 0,-1 0 0 0 0,1 0 0 0 0,-1 0 0 0 0,1 0 0 0 0,0 0-1 0 0,0 0 1 0 0,-1 0 0 0 0,1 0 0 0 0,0 0 0 0 0,0 0-1 0 0,0 0 1 0 0,0 0 0 0 0,0-1 0 0 0,1 1 0 0 0,8 3 3 0 0,0-1 1 0 0,0-1-1 0 0,1 1 1 0 0,-1-2-1 0 0,1 0 0 0 0,0 0 1 0 0,8-1-4 0 0,24 3 7 0 0,38 5-16 0 0,-34-5-7 0 0,0 3 1 0 0,10 4 15 0 0,-6-5-34 0 0,-43-5 35 0 0,1 1 1 0 0,-1-1 0 0 0,1 2-1 0 0,-1-1 1 0 0,1 1 0 0 0,6 3-2 0 0,-2-2 7 0 0,-10-2 2 0 0,-1-1-1 0 0,0 1 0 0 0,1-1 1 0 0,-1 1-1 0 0,0 0 1 0 0,0 0-1 0 0,0 0 0 0 0,0 0 1 0 0,0 0-1 0 0,0 1 1 0 0,2 0-9 0 0,-4-1 5 0 0,1-1 0 0 0,-1 0 1 0 0,1 1-1 0 0,-1-1 1 0 0,1 0-1 0 0,0 1 1 0 0,-1-1-1 0 0,1 0 1 0 0,0 0-1 0 0,-1 0 1 0 0,1 0-1 0 0,0 0 1 0 0,-1 0-1 0 0,1 0 1 0 0,0 0-1 0 0,0 0 0 0 0,-1 0 1 0 0,1 0-1 0 0,0 0 1 0 0,-1 0-1 0 0,1 0-5 0 0,3 0-292 0 0,-4 0-10374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0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0 470 296 0 0,'0'0'1163'0'0,"0"0"9"0"0,0 11 2855 0 0,0-11-3979 0 0,1-1-1 0 0,-1 1 0 0 0,0-1 0 0 0,0 1 0 0 0,0-1 0 0 0,1 1 0 0 0,-1-1 0 0 0,0 1 0 0 0,0 0 0 0 0,1-1 0 0 0,-1 1 0 0 0,0-1 0 0 0,1 1 0 0 0,-1 0 0 0 0,0-1 0 0 0,1 1 0 0 0,-1 0 0 0 0,0-1 0 0 0,1 1 0 0 0,-1 0 1 0 0,1 0-1 0 0,-1 0 0 0 0,1-1 0 0 0,-1 1 0 0 0,1 0 0 0 0,-1 0 0 0 0,1 0 0 0 0,-1 0 0 0 0,0 0 0 0 0,1 0 0 0 0,0 0-47 0 0,9-6 587 0 0,-8 4-481 0 0,0 0 1 0 0,0 0 0 0 0,0 0-1 0 0,0 0 1 0 0,1 0 0 0 0,-1 0-1 0 0,1 1 1 0 0,1-2-107 0 0,18-14 233 0 0,-18 12-170 0 0,-1 0 0 0 0,0 0 0 0 0,-1 0 0 0 0,1 0-1 0 0,0-3-62 0 0,12-22 241 0 0,-2 10 113 0 0,-1-1 0 0 0,6-17-354 0 0,5-6 505 0 0,-17 31-318 0 0,2-2 104 0 0,0 1 1 0 0,1 0 0 0 0,0 0 0 0 0,2 1 0 0 0,4-6-292 0 0,-6 10 199 0 0,-1-2 0 0 0,1 1 1 0 0,-2-1-1 0 0,0 0 1 0 0,0-1-1 0 0,-1 1 1 0 0,0-2-200 0 0,-4 10 24 0 0,-1 0 1 0 0,1 0 0 0 0,0 1 0 0 0,0-1 0 0 0,0 0-1 0 0,0 1 1 0 0,0-1 0 0 0,0 1 0 0 0,1 0 0 0 0,0-1-25 0 0,15-17 201 0 0,-17 20-164 0 0,0-1 1 0 0,0 1 0 0 0,0-1-1 0 0,0 1 1 0 0,0-1 0 0 0,0 1-1 0 0,0-1 1 0 0,0 1-1 0 0,0 0 1 0 0,0-1 0 0 0,0 1-1 0 0,0 0 1 0 0,0 0 0 0 0,0 0-1 0 0,0 0 1 0 0,0 0-1 0 0,1 0-37 0 0,25 1 272 0 0,-18-1-208 0 0,-9 0-50 0 0,0 0-3 0 0,0 0 2 0 0,1 1-13 0 0,-1 0 0 0 0,1 0 1 0 0,-1 1-1 0 0,0-1 0 0 0,0 0 0 0 0,0 0 0 0 0,0 0 0 0 0,0 0 0 0 0,0 0 1 0 0,0 1-1 0 0,0-1 0 0 0,0 0 0 0 0,-1 1 0 0 0,1 13-34 0 0,12 29-35 0 0,1-9 47 0 0,3 7 3 0 0,-1 24-171 0 0,6 8 190 0 0,-17-63-58 0 0,0-1 0 0 0,0 0-1 0 0,1 0 1 0 0,1 0 0 0 0,0 1 58 0 0,-4-7-7 0 0,1 1-4 0 0,0 0 1 0 0,-1 1 0 0 0,0-1 0 0 0,-1 1-1 0 0,1 0 1 0 0,-1 0 0 0 0,0 0 0 0 0,0-1-1 0 0,-1 1 1 0 0,0 0 0 0 0,0 0 0 0 0,0 3 10 0 0,0-3-13 0 0,0-5 12 0 0,0-1 1 0 0,0 0 0 0 0,0 0 0 0 0,0 0 0 0 0,0 1 0 0 0,0-1 0 0 0,0 0 0 0 0,0 0-1 0 0,0 0 1 0 0,0 1 0 0 0,0-1 0 0 0,0 0 0 0 0,0 0 0 0 0,1 0 0 0 0,-1 1 0 0 0,0-1-1 0 0,0 0 1 0 0,0 0 0 0 0,0 0 0 0 0,0 0 0 0 0,1 0 0 0 0,-1 1 0 0 0,0-1 0 0 0,0 0-1 0 0,0 0 1 0 0,0 0 0 0 0,1 0 0 0 0,-1 0 0 0 0,0 0 0 0 0,0 0 0 0 0,1 0 0 0 0,-1 0-1 0 0,0 0 1 0 0,0 0 0 0 0,0 0 0 0 0,1 0 0 0 0,-1 0 0 0 0,0 0 0 0 0,0 0-1 0 0,0 0 1 0 0,1 0 0 0 0,-1 0 0 0 0,0 0 0 0 0,0 0 0 0 0,0 0 0 0 0,1 0 0 0 0,-1 0-1 0 0,0 0 1 0 0,0 0 0 0 0,0-1 0 0 0,6 1-16 0 0,-6 24 17 0 0,0-24-1903 0 0,0 0-7662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1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90 4512 0 0,'0'0'76'0'0,"0"-1"0"0"0,0 1-1 0 0,0-1 1 0 0,1 1 0 0 0,-1-1 0 0 0,0 1 0 0 0,0-1-1 0 0,0 1 1 0 0,0-1 0 0 0,0 1 0 0 0,1-1 0 0 0,-1 1 0 0 0,0 0-1 0 0,1-1 1 0 0,-1 1 0 0 0,0-1 0 0 0,0 1 0 0 0,1 0 0 0 0,-1-1-1 0 0,1 1 1 0 0,-1 0 0 0 0,0 0 0 0 0,1-1 0 0 0,-1 1 0 0 0,1 0-1 0 0,-1 0 1 0 0,1-1 0 0 0,-1 1 0 0 0,1 0 0 0 0,-1 0-1 0 0,0 0 1 0 0,1 0 0 0 0,-1 0 0 0 0,1 0 0 0 0,-1 0 0 0 0,1 0-1 0 0,0 0-75 0 0,25-5 2836 0 0,44-3-2549 0 0,-23 3-39 0 0,-1-2 1 0 0,0-1-1 0 0,34-12-248 0 0,-69 17 91 0 0,-1 1-1 0 0,1 0 1 0 0,-1 0-1 0 0,1 1 1 0 0,0 1-91 0 0,30-4 128 0 0,12 1 155 0 0,-41 3-139 0 0,0 0 0 0 0,0-1 0 0 0,6-2-144 0 0,-10 0 93 0 0,-8 3-82 0 0,1 0 0 0 0,-1 0 0 0 0,0 0 0 0 0,1-1 0 0 0,-1 1-1 0 0,0 0 1 0 0,1 0 0 0 0,-1 0 0 0 0,1 0 0 0 0,-1 0 0 0 0,0 0 0 0 0,1 0 0 0 0,-1 0 0 0 0,1 0-1 0 0,-1 0 1 0 0,0 0 0 0 0,1 0 0 0 0,-1 0 0 0 0,1 0 0 0 0,-1 0 0 0 0,0 0 0 0 0,1 0 0 0 0,-1 1 0 0 0,1-1-1 0 0,-1 0 1 0 0,0 0 0 0 0,1 0 0 0 0,-1 1 0 0 0,0-1 0 0 0,1 0 0 0 0,-1 0 0 0 0,0 1 0 0 0,0-1-1 0 0,1 0 1 0 0,-1 1 0 0 0,0-1-11 0 0,1 1 66 0 0,-1-1-12 0 0,0 0-2 0 0,0 0 7 0 0,0 0-10 0 0,0 0-6 0 0,0 0 4 0 0,0 0-1 0 0,0 0-3 0 0,0 0 4 0 0,0 0-1 0 0,0 0-4 0 0,0 0-4 0 0,0 0-3 0 0,0 0 2 0 0,0 0-2 0 0,0 0 2 0 0,0 0-2 0 0,0 28 98 0 0,-1 33-75 0 0,-4 23-58 0 0,5-72 5 0 0,0 1 0 0 0,1-1-1 0 0,1 8-4 0 0,1 22 32 0 0,-3 17 691 0 0,0-58-662 0 0,0-1-2 0 0,0 0 13 0 0,0 0 40 0 0,0 0 15 0 0,0 0-1 0 0,0 0-15 0 0,0 0-44 0 0,0 0-11 0 0,0 0-2 0 0,0 0-11 0 0,0 0-27 0 0,0 0-3 0 0,0 0-6 0 0,0 0-10 0 0,0 0 9 0 0,0 0-5 0 0,0 0-24 0 0,0 0 5 0 0,0 0 2 0 0,0 0-4 0 0,0 0-15 0 0,0 0-1934 0 0,0 0-7743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7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4816 0 0,'0'0'487'0'0,"0"0"-5"0"0,0 0 5 0 0,0 0-41 0 0,0 0-163 0 0,0 0-36 0 0,0 0 1 0 0,0 0 17 0 0,0 0 68 0 0,0 0 14 0 0,0 0 4 0 0,0 0-1 0 0,0 0-6 0 0,0 0-5 0 0,0 0 5 0 0,0 0-51 0 0,0 0-226 0 0,0 0-54 0 0,0 0-2 0 0,0 0 20 0 0,0 0 63 0 0,0 0 13 0 0,0 6 4 0 0,-1 38 545 0 0,4 19-656 0 0,1 21 338 0 0,1-17-87 0 0,-3-54-144 0 0,-1 0 0 0 0,0 0-1 0 0,0 1 1 0 0,-2-1-1 0 0,0 0 1 0 0,0 0 0 0 0,-2 6-107 0 0,2-13 58 0 0,0 1 1 0 0,1-1-1 0 0,-1 1 1 0 0,1-1-1 0 0,0 1 1 0 0,2 4-59 0 0,-1 12 282 0 0,-1-20-245 0 0,0 0-1 0 0,0-1 1 0 0,0 1 0 0 0,-1 0 0 0 0,1-1-1 0 0,0 1 1 0 0,-1 0 0 0 0,0-1-1 0 0,0 1 1 0 0,0-1 0 0 0,0 1 0 0 0,0-1-1 0 0,-1 2-36 0 0,2-4 2 0 0,-1 4 7 0 0,0-1 1 0 0,1 0-1 0 0,0 1 1 0 0,-1-1 0 0 0,1 0-1 0 0,1 0 1 0 0,-1 1-1 0 0,0 0-9 0 0,1 5 21 0 0,-1-8-8 0 0,0-1-3 0 0,0 0-2 0 0,0 0 2 0 0,0 0 14 0 0,0 0 12 0 0,0 0-1 0 0,0 0 13 0 0,0 0 39 0 0,0 0 10 0 0,0 0 6 0 0,0 0-7 0 0,0 0-31 0 0,0 0-2 0 0,0-18-1829 0 0,0 16-7548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47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5824 0 0,'0'0'288'0'0,"0"0"0"0"0,0 0-2 0 0,0 0-22 0 0,0 0-70 0 0,0 0-17 0 0,8 9 158 0 0,8 6-458 0 0,1-1 0 0 0,1-1 0 0 0,0 0 0 0 0,1-1 0 0 0,0-2 0 0 0,18 8 123 0 0,-21-9-37 0 0,0 0 0 0 0,-1 0-1 0 0,0 2 1 0 0,-1 0 0 0 0,0 0-1 0 0,0 1 1 0 0,4 7 37 0 0,-14-15 5 0 0,0 1-1 0 0,0 0 1 0 0,-1 0-1 0 0,0 0 1 0 0,0 0-1 0 0,0 1 1 0 0,0-1-1 0 0,-1 1 1 0 0,0 0 0 0 0,1 1-5 0 0,-3-6 11 0 0,0 1 1 0 0,1 0 0 0 0,-1 0 0 0 0,0 0-1 0 0,0-1 1 0 0,0 1 0 0 0,0 0 0 0 0,0 0-1 0 0,0 0 1 0 0,-1 0 0 0 0,1-1 0 0 0,-1 1 0 0 0,1 0-1 0 0,-1 0 1 0 0,0-1 0 0 0,1 1 0 0 0,-1-1-1 0 0,0 1 1 0 0,0 0 0 0 0,0-1 0 0 0,0 0-1 0 0,-1 1 1 0 0,1-1 0 0 0,0 0 0 0 0,0 1 0 0 0,-1-1-1 0 0,1 0 1 0 0,-1 0 0 0 0,1 0 0 0 0,-1 0-1 0 0,0 0 1 0 0,1-1 0 0 0,-1 1 0 0 0,0 0-1 0 0,-1 0-11 0 0,-33 18 206 0 0,30-15-176 0 0,-1-1 1 0 0,1 1-1 0 0,0-1 0 0 0,-1 0 1 0 0,-5 1-31 0 0,-1 0 63 0 0,0 0 0 0 0,1 1-1 0 0,0 0 1 0 0,-1 1 0 0 0,2 0 0 0 0,-5 4-63 0 0,10-7 44 0 0,-1 0-1 0 0,1 0 0 0 0,0 0 1 0 0,-1-1-1 0 0,1 0 1 0 0,-3 0-44 0 0,3-1 45 0 0,0 1 0 0 0,1 0 0 0 0,-1-1 1 0 0,1 2-1 0 0,0-1 0 0 0,-1 1 0 0 0,1 0 1 0 0,-4 2-46 0 0,7-3 76 0 0,0 0 1 0 0,-1-1-1 0 0,0 0 1 0 0,1 1-1 0 0,-1-1 1 0 0,0 0-1 0 0,0 0 1 0 0,-2 0-77 0 0,4-1 133 0 0,1 0-1186 0 0,0 0-4783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5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292 1 2208 0 0,'-2'0'116'0'0,"-1"1"1"0"0,0-1-1 0 0,1 1 0 0 0,-1 0 1 0 0,0 0-1 0 0,1 0 1 0 0,-1 1-1 0 0,1-1 0 0 0,0 0 1 0 0,-1 1-1 0 0,1 0 1 0 0,0 0-117 0 0,-26 22 1464 0 0,-20 22-1212 0 0,-36 38-424 0 0,73-68 165 0 0,0-1 0 0 0,2 1 0 0 0,0 1 0 0 0,0 0 0 0 0,2 0 0 0 0,0 1 0 0 0,1 0 0 0 0,1 0 7 0 0,-2 3 2 0 0,2-1 32 0 0,0 1 1 0 0,2 0 0 0 0,0 1 0 0 0,2-1 0 0 0,0 3-35 0 0,1-17 10 0 0,0 12 49 0 0,0 0 0 0 0,2 0 0 0 0,0 0 1 0 0,2 0-1 0 0,0 0 0 0 0,1-1 0 0 0,0 1 1 0 0,2-1-1 0 0,0-1 0 0 0,1 1 1 0 0,1-1-1 0 0,0 0 0 0 0,10 10-59 0 0,-11-16 54 0 0,2 0 1 0 0,-1 0-1 0 0,1-1 0 0 0,1 0 0 0 0,10 7-54 0 0,63 39 293 0 0,-48-34-145 0 0,-8-5 9 0 0,2-1 0 0 0,0-2-1 0 0,7 1-156 0 0,17 8 81 0 0,-43-18-288 0 0,0-1 0 0 0,1 0 1 0 0,0-1-1 0 0,10 2 207 0 0,-15-4-4637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4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11 117 3912 0 0,'0'0'809'0'0,"6"11"1563"0"0,-5-10-2288 0 0,0 1 0 0 0,0-1 0 0 0,0 1 0 0 0,0 0 0 0 0,0-1 1 0 0,0 1-1 0 0,-1 0 0 0 0,1-1 0 0 0,-1 1 0 0 0,1 0 0 0 0,-1 0 0 0 0,1 0 0 0 0,-1 0 0 0 0,0-1 0 0 0,0 1 0 0 0,0 0 0 0 0,0 0 0 0 0,-1 0-84 0 0,13 30-232 0 0,-9-3 174 0 0,2 66-114 0 0,-5-92 187 0 0,0-1 1 0 0,0 0-1 0 0,1 1 0 0 0,-1-1 1 0 0,1 1-1 0 0,-1-1 1 0 0,1 0-1 0 0,0 1 0 0 0,0-1 1 0 0,0 0-1 0 0,0 1 1 0 0,0-1-1 0 0,1 0 1 0 0,-1 0-1 0 0,0 0 0 0 0,2 1-15 0 0,1 12 150 0 0,-4-15-43 0 0,0 1 0 0 0,0-1 0 0 0,0 0 0 0 0,0 1 0 0 0,0-1 0 0 0,0 1 0 0 0,0-1 0 0 0,0 0 0 0 0,0 1 0 0 0,0-1 0 0 0,-1 0 0 0 0,1 1 0 0 0,0-1 0 0 0,0 0 0 0 0,0 1 0 0 0,0-1 0 0 0,-1 0 0 0 0,1 1 0 0 0,0-1 0 0 0,0 0 0 0 0,0 1 0 0 0,-1-1 0 0 0,1 0 0 0 0,0 0 0 0 0,-1 1 0 0 0,1-1 1 0 0,0 0-1 0 0,0 0 0 0 0,-1 0 0 0 0,1 0 0 0 0,0 1 0 0 0,-1-1 0 0 0,1 0-107 0 0,-5-18 496 0 0,-26-116 577 0 0,23 99-795 0 0,4 20-4 0 0,1-2 1 0 0,0 1-1 0 0,1 0 1 0 0,0-14-275 0 0,2 26 73 0 0,0 2-63 0 0,-1 1 0 0 0,1 0 1 0 0,0-1-1 0 0,0 1 0 0 0,0 0 0 0 0,0-1 1 0 0,0 1-1 0 0,0 0 0 0 0,1-1 1 0 0,-1 1-1 0 0,0 0 0 0 0,1 0 0 0 0,-1-1 1 0 0,1 1-1 0 0,-1 0 0 0 0,1 0 1 0 0,0 0-1 0 0,-1-1 0 0 0,1 1 0 0 0,0 0 1 0 0,0 0-1 0 0,0 0 0 0 0,0 0 1 0 0,0 0-1 0 0,0 1 0 0 0,0-1 1 0 0,1 0-11 0 0,16-11 312 0 0,-13 8-302 0 0,0 1 0 0 0,0-1 0 0 0,1 1 0 0 0,-1 1 0 0 0,1-1 0 0 0,-1 1 0 0 0,1 0 0 0 0,4-1-10 0 0,13-2 12 0 0,-7 1 1 0 0,0 1 0 0 0,1 1 0 0 0,0 0 0 0 0,6 1-13 0 0,97 1 8 0 0,-110-5-22 0 0,-9 5 12 0 0,-1-1-1 0 0,0 1 0 0 0,0 0 1 0 0,1 0-1 0 0,-1-1 1 0 0,0 1-1 0 0,1 0 1 0 0,-1 0-1 0 0,0 0 0 0 0,1-1 1 0 0,-1 1-1 0 0,0 0 1 0 0,1 0-1 0 0,-1 0 1 0 0,0 0-1 0 0,1 0 1 0 0,-1 0-1 0 0,1 0 0 0 0,-1 0 1 0 0,0 0-1 0 0,1 0 1 0 0,-1 0-1 0 0,0 0 1 0 0,1 0-1 0 0,-1 0 0 0 0,1 0 1 0 0,-1 0-1 0 0,0 0 1 0 0,1 0-1 0 0,-1 1 1 0 0,0-1-1 0 0,1 0 1 0 0,-1 0-1 0 0,0 0 0 0 0,1 1 1 0 0,-1-1-1 0 0,0 0 1 0 0,0 0-1 0 0,1 1 3 0 0,5 0-2342 0 0,-6-1-7226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6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283 1 2104 0 0,'0'11'1956'0'0,"0"-9"-542"0"0,0-7-623 0 0,0 5-290 0 0,0 0-2 0 0,0 0-46 0 0,0 0-195 0 0,0 0-50 0 0,-26 0 1653 0 0,20 0-1815 0 0,-1 1-1 0 0,1 0 1 0 0,0 1-1 0 0,0 0 1 0 0,0 0-1 0 0,0 0 1 0 0,0 0 0 0 0,0 1-1 0 0,1 0 1 0 0,-1 0-1 0 0,1 1 1 0 0,0 0-1 0 0,0 0 1 0 0,0 0-1 0 0,-1 2-45 0 0,-13 12 194 0 0,0 2 0 0 0,-14 20-194 0 0,28-34 52 0 0,-7 12 105 0 0,0 0 0 0 0,1 1 1 0 0,0 1-1 0 0,2-1 0 0 0,1 2 1 0 0,0-1-1 0 0,-4 22-157 0 0,10-38 30 0 0,1 0 0 0 0,1 0-1 0 0,-1-1 1 0 0,0 1 0 0 0,1 0 0 0 0,0 0 0 0 0,0 0 0 0 0,0 0-1 0 0,0 0 1 0 0,1 0 0 0 0,-1 0 0 0 0,1-1 0 0 0,0 1 0 0 0,1 0-1 0 0,-1 0 1 0 0,0-1 0 0 0,1 1 0 0 0,0-1 0 0 0,0 1 0 0 0,0-1-1 0 0,0 0 1 0 0,0 0 0 0 0,3 2-30 0 0,0 0 28 0 0,0 0 0 0 0,1 0 0 0 0,-1-1-1 0 0,1 1 1 0 0,0-2 0 0 0,0 1 0 0 0,1-1 0 0 0,-1 0-1 0 0,1 0 1 0 0,0 0 0 0 0,-1-1 0 0 0,4 0-28 0 0,12 2 30 0 0,-1-1 0 0 0,1-1 0 0 0,0-1 0 0 0,0-1 0 0 0,-1-1 0 0 0,1-1 0 0 0,0-1 1 0 0,-1 0-1 0 0,15-6-30 0 0,-1-2-1696 0 0,-1-12-6784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6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3616 0 0,'0'0'44'0'0,"0"-1"0"0"0,0 1 0 0 0,0-1 0 0 0,0 1 0 0 0,0 0 0 0 0,0-1 0 0 0,0 1 0 0 0,0-1 0 0 0,0 1 0 0 0,0-1-1 0 0,1 1 1 0 0,-1-1 0 0 0,0 1 0 0 0,0 0 0 0 0,0-1 0 0 0,1 1 0 0 0,-1-1 0 0 0,0 1 0 0 0,0 0 0 0 0,1-1 0 0 0,-1 1 0 0 0,0 0 0 0 0,1-1 0 0 0,-1 1 0 0 0,1 0 0 0 0,-1 0 0 0 0,0-1 0 0 0,1 1 0 0 0,-1 0 0 0 0,1 0 0 0 0,-1-1 0 0 0,0 1 0 0 0,1 0 0 0 0,-1 0 0 0 0,1 0 0 0 0,-1 0 0 0 0,1 0 0 0 0,-1 0-1 0 0,1 0 1 0 0,-1 0 0 0 0,1 0 0 0 0,-1 0 0 0 0,1 0 0 0 0,-1 0 0 0 0,0 0 0 0 0,1 0 0 0 0,-1 1 0 0 0,1-1 0 0 0,-1 0 0 0 0,1 0 0 0 0,-1 0 0 0 0,0 1 0 0 0,1-1 0 0 0,-1 0 0 0 0,1 1-44 0 0,8 0 542 0 0,-7 0-532 0 0,0 0 0 0 0,0 0 0 0 0,1 0 0 0 0,-1 1-1 0 0,0-1 1 0 0,0 0 0 0 0,0 1 0 0 0,0-1 0 0 0,-1 1 0 0 0,1 0 0 0 0,0-1 0 0 0,-1 1 0 0 0,2 2-10 0 0,1 0 15 0 0,9 8 106 0 0,-1 0 1 0 0,1 1 0 0 0,-2 0-1 0 0,0 1 1 0 0,-1 1 0 0 0,0 0-1 0 0,-1 0 1 0 0,-1 1-1 0 0,1 4-121 0 0,10 24 466 0 0,-12-32-328 0 0,-2 1 1 0 0,1 0 0 0 0,-2 1-1 0 0,0-1 1 0 0,0 1 0 0 0,0 10-139 0 0,0 11 252 0 0,0-4 40 0 0,-1-1 1 0 0,-2 1-1 0 0,-3 29-292 0 0,1-44 39 0 0,-1 9 105 0 0,-1-1 0 0 0,-2 0 0 0 0,-4 17-144 0 0,2-22 183 0 0,-1-1 0 0 0,-5 8-183 0 0,-2 4 123 0 0,13-25-5 0 0,-1-1 0 0 0,-1 1 0 0 0,1-1 0 0 0,-1 0 0 0 0,-2 3-118 0 0,-9 10 345 0 0,13-14-188 0 0,-1-1 1 0 0,1 1-1 0 0,-1-1 1 0 0,1 1-1 0 0,-1-1 0 0 0,0 0 1 0 0,0 0-1 0 0,0 0 1 0 0,0-1-158 0 0,2-1 169 0 0,-18-3 711 0 0,19 2-1005 0 0,0 1 106 0 0,0 0 1 0 0,0 0-1 0 0,0-1 1 0 0,0 1-1 0 0,0 0 0 0 0,0 0 1 0 0,0 0-1 0 0,0 0 1 0 0,0 0-1 0 0,0-1 1 0 0,0 1-1 0 0,0 0 1 0 0,0 0-1 0 0,0 0 0 0 0,0 0 1 0 0,0-1-1 0 0,0 1 1 0 0,0 0-1 0 0,0 0 1 0 0,0 0-1 0 0,0 0 1 0 0,0 0-1 0 0,0-1 0 0 0,0 1 1 0 0,0 0-1 0 0,0 0 1 0 0,0 0-1 0 0,0 0 1 0 0,-1 0-1 0 0,1 0 0 0 0,0-1 1 0 0,0 1-1 0 0,0 0 1 0 0,0 0-1 0 0,0 0 1 0 0,0 0-1 0 0,-1 0 1 0 0,1 0-1 0 0,0 0 0 0 0,0 0 1 0 0,0 0-1 0 0,0 0 1 0 0,0 0-1 0 0,-1 0 1 0 0,1 0-1 0 0,0 0 1 0 0,0-1-1 0 0,0 1 0 0 0,0 0 1 0 0,0 0 18 0 0,-1 0-9685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04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1 474 2904 0 0,'0'0'353'0'0,"0"0"6"0"0,0 0 1 0 0,0 0 15 0 0,0 0 58 0 0,0 0 15 0 0,0 0 0 0 0,0 0-30 0 0,0 0-118 0 0,0 0-33 0 0,0 0 5 0 0,0 0-1 0 0,0 0-31 0 0,0 0-8 0 0,0 0 2 0 0,0 0-14 0 0,0 0-98 0 0,3-5-25 0 0,14-26 747 0 0,11-31-844 0 0,5-27 579 0 0,-23 65 175 0 0,1 1 0 0 0,5-6-754 0 0,12-25 733 0 0,-5 12-159 0 0,2-3 156 0 0,-24 42-673 0 0,1 0 0 0 0,-1 0-1 0 0,1 0 1 0 0,0 1 0 0 0,0-1 0 0 0,0 1 0 0 0,0-1 0 0 0,1 1-1 0 0,1-2-56 0 0,-1 2 62 0 0,-1 0-1 0 0,1 0 1 0 0,-1 0-1 0 0,0-1 0 0 0,0 1 1 0 0,0-1-1 0 0,0 0 1 0 0,0 0-1 0 0,0 0-61 0 0,6-5 214 0 0,-7 8-202 0 0,-1 0-1 0 0,0 0 0 0 0,1 0 0 0 0,-1 0 1 0 0,0 0-1 0 0,1-1 0 0 0,-1 1 0 0 0,0 0 1 0 0,1 0-1 0 0,-1 0 0 0 0,0-1 0 0 0,0 1 1 0 0,1 0-1 0 0,-1 0 0 0 0,0-1 0 0 0,0 1 1 0 0,1 0-1 0 0,-1-1 0 0 0,0 1 0 0 0,0 0 1 0 0,0 0-1 0 0,0-1 0 0 0,1 1 0 0 0,-1 0 1 0 0,0-1-1 0 0,0 1 0 0 0,0-1 0 0 0,0 1 1 0 0,0 0-1 0 0,0-1-11 0 0,0 1 51 0 0,0 0-14 0 0,0 0 0 0 0,0 0-1 0 0,0 0 7 0 0,0 0-7 0 0,0 0 1 0 0,0 0-2 0 0,0 0-2 0 0,2 0-32 0 0,0 0-1 0 0,-1 0 1 0 0,1 1-1 0 0,0-1 1 0 0,0 0-1 0 0,0 1 1 0 0,-1 0-1 0 0,1-1 1 0 0,0 1-1 0 0,-1 0 1 0 0,1 0-1 0 0,-1 0 1 0 0,1 0-1 0 0,-1 0 1 0 0,1 0-1 0 0,-1 0 1 0 0,0 1-1 0 0,1-1 1 0 0,-1 0-1 0 0,0 1 1 0 0,0-1-1 0 0,1 2 0 0 0,10 11 1 0 0,25 31-23 0 0,-31-38 21 0 0,0 0 1 0 0,-1 0 0 0 0,0 0 0 0 0,0 1 0 0 0,0 0 0 0 0,-1 0 0 0 0,3 8 0 0 0,-2-6 3 0 0,0 1 1 0 0,1-1-1 0 0,0 0 1 0 0,3 2-4 0 0,-3-3 0 0 0,-1-1-1 0 0,0 0 1 0 0,-1 1 0 0 0,0 0-1 0 0,0 0 1 0 0,2 8 0 0 0,-2-4-4 0 0,1-1 0 0 0,1 0 1 0 0,4 7 3 0 0,13 31-18 0 0,-18-37-1 0 0,0-1 1 0 0,1 0-1 0 0,6 9 19 0 0,-8-15-108 0 0,-4-5 57 0 0,0 0 0 0 0,1-1 0 0 0,-1 1 0 0 0,0 0 0 0 0,1-1 0 0 0,-1 1 0 0 0,0-1 0 0 0,1 1 0 0 0,-1-1 0 0 0,1 1 0 0 0,-1-1 0 0 0,1 1 0 0 0,-1-1 0 0 0,1 1 0 0 0,0-1 0 0 0,-1 1 0 0 0,1-1 1 0 0,-1 0-1 0 0,1 0 0 0 0,0 1 0 0 0,-1-1 0 0 0,1 0 0 0 0,0 0 0 0 0,0 0 0 0 0,-1 1 0 0 0,2-1 51 0 0,-2 0-9837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0:58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1 148 4912 0 0,'0'0'464'0'0,"0"0"0"0"0,0 0 1 0 0,0 0-69 0 0,0 0-295 0 0,0 0-65 0 0,0 0-1 0 0,0 0-2 0 0,0 0-18 0 0,0 0-2 0 0,0 0-2 0 0,0 0 14 0 0,6 3 46 0 0,21 10 14 0 0,-26-12-79 0 0,-1-1 0 0 0,1 0 0 0 0,0 1 0 0 0,0 0 0 0 0,0-1 0 0 0,-1 1-1 0 0,1-1 1 0 0,0 1 0 0 0,-1 0 0 0 0,1 0 0 0 0,0-1 0 0 0,-1 1-1 0 0,1 0 1 0 0,-1 0 0 0 0,1 0 0 0 0,-1-1 0 0 0,1 1 0 0 0,-1 0 0 0 0,0 0-1 0 0,0 0 1 0 0,1 0 0 0 0,-1 0 0 0 0,0 0-6 0 0,2 5 45 0 0,1 0 36 0 0,0 0 0 0 0,1-1-1 0 0,-1 0 1 0 0,1 0 0 0 0,1 0-1 0 0,-1 0 1 0 0,1-1-1 0 0,5 4-80 0 0,-4-2 111 0 0,1 0-1 0 0,-1 0 0 0 0,0 1 0 0 0,2 3-110 0 0,70 120 2198 0 0,-77-128-2145 0 0,0-1 0 0 0,0 1-1 0 0,0-1 1 0 0,-1 1 0 0 0,1 0-1 0 0,-1 0 1 0 0,1-1 0 0 0,-1 1-1 0 0,0 0 1 0 0,0 0 0 0 0,0 0-53 0 0,0-1 27 0 0,0 0 1 0 0,0 0-1 0 0,0 0 0 0 0,0 0 1 0 0,1 1-1 0 0,-1-1 0 0 0,0 0 1 0 0,1 0-1 0 0,-1 0 0 0 0,0 0 1 0 0,1 0-1 0 0,0 0 0 0 0,-1 0 1 0 0,1 0-1 0 0,-1 0 1 0 0,1 0-1 0 0,0 0 0 0 0,0 0 1 0 0,0 0-1 0 0,0 0-27 0 0,2 12 1024 0 0,-3-11 47 0 0,-1-12-410 0 0,2 8-600 0 0,-1-1 1 0 0,0 0-1 0 0,1 0 0 0 0,0 1 1 0 0,0-1-1 0 0,0 0 0 0 0,0 1 1 0 0,0-1-1 0 0,1 1 0 0 0,-1 0 0 0 0,1-1-61 0 0,9-21 174 0 0,-4-34 175 0 0,-2 17-149 0 0,-2 19-102 0 0,-3 18-70 0 0,0-1 0 0 0,1 0 1 0 0,0 0-1 0 0,0 0 0 0 0,0 1 0 0 0,0-1 0 0 0,1 1 0 0 0,0-2-28 0 0,11-39 79 0 0,10-15-94 0 0,-19 42-14 0 0,-4 16 22 0 0,0 0 0 0 0,0 0 0 0 0,0 0 1 0 0,1 1-1 0 0,-1-1 0 0 0,1 0 0 0 0,-1 1 0 0 0,1-1 0 0 0,0 0 0 0 0,-1 1 0 0 0,1-1 1 0 0,0 1-1 0 0,0-1 0 0 0,0 1 0 0 0,0-1 0 0 0,1 1 7 0 0,-1 0-7 0 0,0 0-1 0 0,0 0 0 0 0,0 0 0 0 0,0 0 1 0 0,0 0-1 0 0,0-1 0 0 0,-1 1 1 0 0,1 0-1 0 0,0 0 0 0 0,-1 0 1 0 0,1-1-1 0 0,-1 1 0 0 0,1 0 1 0 0,-1-1-1 0 0,1 1 0 0 0,-1-1 1 0 0,0 1-1 0 0,0 0 0 0 0,0-1 1 0 0,0 1-1 0 0,0-1 0 0 0,0 0 8 0 0,3-17-79 0 0,2 11 48 0 0,-4 8 31 0 0,0-1 0 0 0,0 0 0 0 0,-1 0 0 0 0,1 0 0 0 0,0 0 0 0 0,-1 1 0 0 0,1-1 0 0 0,-1 0-1 0 0,0 0 1 0 0,1 0 0 0 0,-1 0 0 0 0,0 0 0 0 0,1 0 0 0 0,-1 0 0 0 0,0-1 0 0 0,0 1 0 0 0,0-1 0 0 0,0-2 662 0 0,0 13-2693 0 0,0-8-8310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00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4216 0 0,'44'-6'3490'0'0,"12"-8"-2668"0"0,-5 12-254 0 0,47-9-568 0 0,-30 3 318 0 0,-19 0 9 0 0,-38 5-241 0 0,0 1-1 0 0,0 1 1 0 0,0-1 0 0 0,0 2-1 0 0,1 0-85 0 0,33-2 369 0 0,-35 1-240 0 0,0 0 1 0 0,0 1-1 0 0,0 0 0 0 0,0 1 0 0 0,2 0-129 0 0,4 1 244 0 0,1-1 0 0 0,0 0-1 0 0,12-2-243 0 0,1 0 694 0 0,-29 1-649 0 0,0-1 46 0 0,-1 1-1 0 0,1-1 1 0 0,-1 1-1 0 0,1-1 1 0 0,0 1-1 0 0,-1-1 1 0 0,1 1-1 0 0,0-1 1 0 0,0 1-1 0 0,-1-1 1 0 0,1 1-1 0 0,0 0 1 0 0,0-1-1 0 0,0 1 1 0 0,0 0-91 0 0,4 66 81 0 0,-2-47-80 0 0,-2 1-1 0 0,0 0 0 0 0,-1 2 0 0 0,6 74-38 0 0,-6-59-1582 0 0,0-37-7264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00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268 124 3808 0 0,'2'0'68'0'0,"0"-1"0"0"0,0 1 0 0 0,0-1 0 0 0,0 0 0 0 0,0 0 0 0 0,0 0 1 0 0,0 0-1 0 0,0 0 0 0 0,-1-1 0 0 0,1 1 0 0 0,-1 0 0 0 0,1-1 0 0 0,-1 1 0 0 0,1-1 0 0 0,-1 1 0 0 0,0-1 0 0 0,0 0 0 0 0,1 0 1 0 0,-1 1-1 0 0,-1-1 0 0 0,1 0 0 0 0,0 0 0 0 0,0 0 0 0 0,-1 0 0 0 0,1 0 0 0 0,-1 0 0 0 0,0 0 0 0 0,1 0 0 0 0,-1-2-68 0 0,0 1 76 0 0,0 1 0 0 0,0-1 0 0 0,0 1 0 0 0,0-1 0 0 0,-1 1 0 0 0,1-1 0 0 0,-1 1 0 0 0,1-1-1 0 0,-1 1 1 0 0,0 0 0 0 0,-1-2-76 0 0,1-3 141 0 0,1 7-134 0 0,0-1 1 0 0,0 1-1 0 0,0-1 0 0 0,0 1 0 0 0,-1 0 1 0 0,1-1-1 0 0,0 1 0 0 0,0 0 0 0 0,0-1 1 0 0,0 1-1 0 0,0 0 0 0 0,0-1 1 0 0,-1 1-1 0 0,1 0 0 0 0,0-1 0 0 0,0 1 1 0 0,-1 0-1 0 0,1 0 0 0 0,0-1 1 0 0,0 1-1 0 0,-1 0 0 0 0,1 0 0 0 0,0-1 1 0 0,-1 1-1 0 0,1 0 0 0 0,0 0 0 0 0,-1 0-7 0 0,-6-8 81 0 0,6 7-69 0 0,0 0-1 0 0,1 0 1 0 0,-1 0 0 0 0,0 0-1 0 0,0 1 1 0 0,0-1-1 0 0,1 0 1 0 0,-1 0-1 0 0,0 1 1 0 0,0-1 0 0 0,0 1-1 0 0,0-1 1 0 0,0 1-1 0 0,0-1 1 0 0,0 1 0 0 0,-1 0-1 0 0,1-1 1 0 0,0 1-12 0 0,-20-6 546 0 0,19 5-480 0 0,1 0-1 0 0,-1 0 1 0 0,0 1-1 0 0,0-1 1 0 0,1 1-1 0 0,-1-1 1 0 0,0 1-1 0 0,0 0 1 0 0,0 0 0 0 0,1 0-1 0 0,-1 0 1 0 0,0 0-1 0 0,0 0 1 0 0,0 0-1 0 0,0 0 1 0 0,1 1-1 0 0,-1-1 1 0 0,0 1 0 0 0,0-1-1 0 0,0 1-65 0 0,-7 4 126 0 0,1-1 0 0 0,-1 1 0 0 0,1 1 1 0 0,1 0-1 0 0,-1 0 0 0 0,1 0 0 0 0,-1 1-126 0 0,-7 7 128 0 0,-16 11 167 0 0,20-17-172 0 0,1 1-1 0 0,-1 0 1 0 0,2 0 0 0 0,-1 1 0 0 0,1 0-1 0 0,1 1 1 0 0,-1 0 0 0 0,2 0 0 0 0,-1 2-123 0 0,6-9 25 0 0,1 0-1 0 0,0-1 1 0 0,1 1 0 0 0,-1 0 0 0 0,0 0 0 0 0,1 0 0 0 0,0-1 0 0 0,0 1 0 0 0,0 0 0 0 0,1 0-1 0 0,-1 0 1 0 0,1 0 0 0 0,0 0 0 0 0,0-1 0 0 0,0 1 0 0 0,0 0 0 0 0,1-1 0 0 0,1 3-25 0 0,1 4 165 0 0,0-3-87 0 0,11-5-28 0 0,2-2-4 0 0,-1-1 0 0 0,0 0 0 0 0,0-1 0 0 0,1-1 0 0 0,-1 0 0 0 0,-1-1 0 0 0,1-1 0 0 0,-1 0 0 0 0,1-1 0 0 0,-1-1 0 0 0,-1 0 0 0 0,4-4-46 0 0,14-5 162 0 0,-25 13-107 0 0,-1 0-1 0 0,0 0 1 0 0,1-1-1 0 0,-1 1 1 0 0,4-5-55 0 0,19-12 75 0 0,-24 17-39 0 0,0 1-1 0 0,0-2 1 0 0,-1 1 0 0 0,1-1 0 0 0,-1 1-1 0 0,0-1 1 0 0,0 0 0 0 0,2-3-36 0 0,28-54 308 0 0,-33 60-302 0 0,-1 1 0 0 0,0 0 0 0 0,0-1 1 0 0,1 1-1 0 0,-1 0 0 0 0,0-1 0 0 0,0 1 0 0 0,0-1 0 0 0,0 1 1 0 0,1 0-1 0 0,-1-1 0 0 0,0 1 0 0 0,0-1 0 0 0,0 1 0 0 0,0 0 0 0 0,0-1 1 0 0,0 1-1 0 0,0-1 0 0 0,0 1 0 0 0,0-1 0 0 0,0 1 0 0 0,0 0 1 0 0,0-1-1 0 0,-1 1 0 0 0,1-1 0 0 0,0 1 0 0 0,0 0 0 0 0,0-1 1 0 0,-1 1-1 0 0,1 0 0 0 0,0-1 0 0 0,0 1 0 0 0,-1 0 0 0 0,1-1 1 0 0,0 1-1 0 0,0 0 0 0 0,-1 0 0 0 0,1-1 0 0 0,0 1 0 0 0,-1 0 0 0 0,1 0 1 0 0,-1-1-1 0 0,1 1 0 0 0,0 0 0 0 0,-1 0 0 0 0,1 0 0 0 0,-1 0 1 0 0,1 0-1 0 0,0 0 0 0 0,-1 0-6 0 0,0 0 7 0 0,-7 21 37 0 0,2-10-32 0 0,-29 63 35 0 0,26-57-32 0 0,0 0 0 0 0,2 0 0 0 0,0 1 0 0 0,0 0 0 0 0,2 1 0 0 0,0-1 0 0 0,1 2-15 0 0,-4 16 3 0 0,6-30-2 0 0,0 1 0 0 0,1 1 0 0 0,0-1 0 0 0,0 0 0 0 0,0 3-1 0 0,-1 23 2 0 0,1-26-1 0 0,0-1 0 0 0,1 1 0 0 0,0 0 0 0 0,0-1 0 0 0,0 1 0 0 0,2 3-1 0 0,0 10-2 0 0,-2-17 1 0 0,1 1 0 0 0,-1 0 1 0 0,1 0-1 0 0,0-1 0 0 0,0 1 1 0 0,0 0-1 0 0,0-1 0 0 0,1 1 1 0 0,0 0 0 0 0,7 17 0 0 0,-8-17 0 0 0,1 0 0 0 0,-1-1 0 0 0,1 1 0 0 0,0 0 0 0 0,0-1 0 0 0,1 0 0 0 0,0 3 0 0 0,-1-5 38 0 0,0 1 1 0 0,-1-1 0 0 0,1 1-1 0 0,0-1 1 0 0,-1 0 0 0 0,1 0-1 0 0,0 0 1 0 0,0 0 0 0 0,0 0 0 0 0,0 0-1 0 0,0 0 1 0 0,0 0 0 0 0,1-1-1 0 0,-1 1 1 0 0,0-1 0 0 0,0 0-1 0 0,0 0 1 0 0,1 1 0 0 0,-1-1-1 0 0,0-1 1 0 0,0 1 0 0 0,0 0 0 0 0,2-1-39 0 0,0 0 64 0 0,-1 0 0 0 0,0 0 1 0 0,0 0-1 0 0,1 0 1 0 0,-1-1-1 0 0,0 1 0 0 0,0-1 1 0 0,-1 0-1 0 0,1 0 1 0 0,0 0-1 0 0,-1 0 0 0 0,1 0 1 0 0,-1-1-1 0 0,1 1 0 0 0,0-3-63 0 0,-1 3 38 0 0,-1 0 0 0 0,0 0 1 0 0,1 0-1 0 0,0 0 1 0 0,-1 0-1 0 0,1 0 1 0 0,0 1-1 0 0,0-1 0 0 0,0 0 1 0 0,0 1-1 0 0,0 0 1 0 0,2-1-40 0 0,-3 1 0 0 0,-1 1 0 0 0,0 0 1 0 0,1 0-1 0 0,-1 0 0 0 0,0 0 0 0 0,1-1 0 0 0,-1 1 1 0 0,0 0-1 0 0,1 0 0 0 0,-1-1 0 0 0,0 1 1 0 0,0 0-1 0 0,1 0 0 0 0,-1-1 0 0 0,0 1 0 0 0,0 0 1 0 0,1-1-1 0 0,-1 1 0 0 0,0 0 0 0 0,0-1 1 0 0,0 1-1 0 0,0-1 0 0 0,0 1 0 0 0,0 0 0 0 0,0-1 1 0 0,1 1-1 0 0,-1 0 0 0 0,0-1 0 0 0,0 1 1 0 0,0-1-1 0 0,-1 1 0 0 0,1 0 0 0 0,0-1 1 0 0,0 1-1 0 0,0 0 0 0 0,0-1 0 0 0,0 1 0 0 0,0-1 1 0 0,0 1-1 0 0,-1 0 0 0 0,1-1 0 0 0,0 1 1 0 0,0 0-1 0 0,0-1 0 0 0,-1 1 0 0 0,1 0 0 0 0,0 0 1 0 0,-1-1-1 0 0,1 1 0 0 0,0 0 0 0 0,0 0 1 0 0,-1-1-1 0 0,1 1 0 0 0,0 0 0 0 0,-1 0 1 0 0,1 0-1 0 0,-1 0 0 0 0,1 0 0 0 0,0-1 0 0 0,-1 1 1 0 0,1 0-1 0 0,0 0 0 0 0,-1 0 0 0 0,1 0 1 0 0,-1 0-2 0 0,1 0-13 0 0,0 0-6 0 0,0 0-40 0 0,0 0-2073 0 0,0 0-8271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1:06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 2504 0 0,'0'0'633'0'0,"-16"19"1870"0"0,6-9-2105 0 0,-5 5-288 0 0,0 1 0 0 0,1 0 0 0 0,0 1 0 0 0,-3 6-110 0 0,-3 8 4 0 0,12-22 5 0 0,2 1 0 0 0,-1-1-1 0 0,1 1 1 0 0,1 0-1 0 0,0 1 1 0 0,0-1 0 0 0,1 1-1 0 0,1 0 1 0 0,-1 0 0 0 0,2 0-1 0 0,-1 2-8 0 0,-1 24 35 0 0,1-20 75 0 0,2 1 0 0 0,0 0-1 0 0,0-1 1 0 0,2 1 0 0 0,0 4-110 0 0,1-8 36 0 0,1 0-1 0 0,0 0 1 0 0,1 0 0 0 0,0 0-1 0 0,1-1 1 0 0,1 1 0 0 0,0-1-1 0 0,1-1 1 0 0,0 1-1 0 0,1-1 1 0 0,2 2-36 0 0,3 4 92 0 0,-5-8 7 0 0,0 0 0 0 0,0 0-1 0 0,1 0 1 0 0,3 2-99 0 0,6 3 101 0 0,0 1 144 0 0,0-1-1 0 0,2-1 1 0 0,-1 0 0 0 0,17 7-245 0 0,-13-10 234 0 0,0 0 0 0 0,2-2 1 0 0,-1-1-1 0 0,2-1-234 0 0,-17-5-111 0 0,-1-1 0 0 0,1 0 0 0 0,0-1 0 0 0,-1 0 0 0 0,1 0 0 0 0,-1-1 0 0 0,1 0 0 0 0,4-2 111 0 0,15-2-6553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2:44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14 1600 0 0,'0'0'464'0'0,"0"0"-1"0"0,0 0-3 0 0,0 0-23 0 0,0 0-124 0 0,0 0-26 0 0,0 0 2 0 0,0 0 1 0 0,0 0-20 0 0,0 0-2 0 0,0 0-6 0 0,0 0 16 0 0,0 0 42 0 0,0 0 13 0 0,0 0-2 0 0,0 0-43 0 0,0 0-187 0 0,0 0-50 0 0,0 0 4 0 0,0 0 23 0 0,0 0 94 0 0,0 0 34 0 0,0 0 2 0 0,0 0 14 0 0,0 0 60 0 0,0 0 14 0 0,0 0 0 0 0,0 0-12 0 0,0 0-48 0 0,0 0-12 0 0,0 0 0 0 0,0 0-8 0 0,0 0-32 0 0,0 0-8 0 0,0 0 1 0 0,-6-1-4 0 0,-24-4 244 0 0,-1 1 0 0 0,-14 2-417 0 0,37 2 113 0 0,6-1-80 0 0,1 1 0 0 0,0 0-1 0 0,0 0 1 0 0,0 0 0 0 0,0 0-1 0 0,-1 0 1 0 0,1 0 0 0 0,0 0-1 0 0,0 0 1 0 0,0 0-1 0 0,-1 0 1 0 0,1 1 0 0 0,0-1-1 0 0,0 1 1 0 0,0-1 0 0 0,0 1-1 0 0,0-1 1 0 0,0 1 0 0 0,0-1-1 0 0,0 1 1 0 0,0 0 0 0 0,0 0-1 0 0,0-1 1 0 0,0 1 0 0 0,1 0-1 0 0,-1 0 1 0 0,0 0 0 0 0,0 0-1 0 0,1 0 1 0 0,-1 0 0 0 0,1 0-1 0 0,-1 0 1 0 0,1 0 0 0 0,-1 1-33 0 0,-3 6 50 0 0,0 0 0 0 0,1 0 0 0 0,0 0 0 0 0,0 1 0 0 0,1-1 0 0 0,0 1 0 0 0,0-1 0 0 0,1 1 0 0 0,1 0 0 0 0,-1-1 0 0 0,1 1 0 0 0,0 0 0 0 0,1 0 0 0 0,0-1 0 0 0,1 1 0 0 0,2 7-50 0 0,2 3 7 0 0,-4-11-7 0 0,1-1 0 0 0,-1 1 0 0 0,1-1 0 0 0,1 0 1 0 0,0 0-1 0 0,0 0 0 0 0,1 2 0 0 0,6 5 0 0 0,-7-7-1 0 0,1-1 0 0 0,0 0 1 0 0,0 0-1 0 0,1 0 0 0 0,0 0 0 0 0,0-1 0 0 0,3 2 1 0 0,83 60-130 0 0,-70-50 86 0 0,-18-14 35 0 0,-1 0-1 0 0,1 0 1 0 0,0 0 0 0 0,0 0 0 0 0,0-1 0 0 0,0 0-1 0 0,0 0 1 0 0,2 1 9 0 0,1-1-21 0 0,0 0 0 0 0,1 1 0 0 0,-1 1-1 0 0,0-1 1 0 0,0 1 0 0 0,-1 0 0 0 0,1 1-1 0 0,-1-1 1 0 0,0 1 0 0 0,0 0 0 0 0,0 1-1 0 0,-1 0 1 0 0,0 0 0 0 0,1 1 21 0 0,36 37-153 0 0,-41-43 147 0 0,0 0 0 0 0,0 0 0 0 0,-1 0 0 0 0,1 0 1 0 0,0 0-1 0 0,-1 0 0 0 0,1 0 0 0 0,-1 0 1 0 0,0 0-1 0 0,1 0 0 0 0,-1 0 0 0 0,0 0 1 0 0,1 1-1 0 0,-1-1 0 0 0,0 0 0 0 0,0 0 0 0 0,0 0 1 0 0,0 0-1 0 0,0 1 0 0 0,0-1 0 0 0,-1 0 1 0 0,1 0-1 0 0,0 0 0 0 0,-1 0 0 0 0,1 0 0 0 0,0 1 1 0 0,-1-1 5 0 0,-1 2-10 0 0,1 0 1 0 0,-1 0 0 0 0,1 0-1 0 0,-1-1 1 0 0,0 1 0 0 0,0-1-1 0 0,-1 0 1 0 0,1 1 0 0 0,-1 0 9 0 0,-3 1-10 0 0,0 0-1 0 0,0 0 1 0 0,0 0 0 0 0,-1-1 0 0 0,1 0 0 0 0,-1 0 0 0 0,0-1 0 0 0,0 1 0 0 0,0-1 0 0 0,0-1-1 0 0,0 0 1 0 0,-5 1 10 0 0,-11-1-25 0 0,0-1-1 0 0,0 0 0 0 0,-7-3 26 0 0,18 2-8 0 0,-10 2 6 0 0,18-1 2 0 0,1 1 0 0 0,0-1 0 0 0,0 0 0 0 0,-1 0 1 0 0,1 0-1 0 0,0-1 0 0 0,0 1 0 0 0,0-1 0 0 0,-2 0 0 0 0,-54-17 9 0 0,27 3 135 0 0,28 12-112 0 0,0 0-1 0 0,0 1 0 0 0,0 0 1 0 0,0 0-1 0 0,0 0 0 0 0,-1 0 0 0 0,1 1 1 0 0,-1 0-1 0 0,1 0 0 0 0,-1 0-31 0 0,-11-16-1469 0 0,16 17-6768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12:45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3112 0 0,'0'0'24'0'0,"0"-1"1"0"0,0 1-1 0 0,0 0 1 0 0,1-1-1 0 0,-1 1 0 0 0,0 0 1 0 0,0-1-1 0 0,0 1 1 0 0,0 0-1 0 0,0-1 1 0 0,0 1-1 0 0,1 0 0 0 0,-1-1 1 0 0,0 1-1 0 0,0 0 1 0 0,0-1-1 0 0,1 1 1 0 0,-1 0-1 0 0,0 0 0 0 0,0-1 1 0 0,1 1-1 0 0,-1 0 1 0 0,0 0-1 0 0,1 0 1 0 0,-1-1-1 0 0,0 1 0 0 0,1 0 1 0 0,-1 0-1 0 0,0 0 1 0 0,1 0-1 0 0,-1 0 0 0 0,0 0 1 0 0,1-1-1 0 0,-1 1 1 0 0,0 0-1 0 0,1 0 1 0 0,-1 0-25 0 0,13 7 1793 0 0,3 1-417 0 0,-14-7-1221 0 0,0 0 0 0 0,-1 0 0 0 0,1 1 0 0 0,0-1-1 0 0,0 1 1 0 0,0-1 0 0 0,-1 1 0 0 0,1-1 0 0 0,-1 1 0 0 0,1 0 0 0 0,-1 0-1 0 0,0 0 1 0 0,0 0 0 0 0,1 0-155 0 0,8 11 61 0 0,-3-7-53 0 0,0-1 0 0 0,1 0-1 0 0,0 0 1 0 0,0-1 0 0 0,1 1-8 0 0,0-1 6 0 0,-1 1 1 0 0,0 0 0 0 0,0 0 0 0 0,6 6-7 0 0,26 22-12 0 0,19 17-26 0 0,-53-44 35 0 0,0 0-1 0 0,0 0 0 0 0,-1 1 1 0 0,0 0-1 0 0,0 0 1 0 0,-1 0-1 0 0,3 6 4 0 0,5 14-9 0 0,-2-7-16 0 0,-2 1 0 0 0,0-1 0 0 0,1 8 25 0 0,4 8-38 0 0,-10-29 35 0 0,0 0 0 0 0,0-1 0 0 0,-1 1 0 0 0,0 0 0 0 0,-1 0 0 0 0,2 6 3 0 0,-2 21 24 0 0,-1 0 0 0 0,-1 0 0 0 0,-2 0 0 0 0,-6 26-24 0 0,-33 131 697 0 0,41-187-667 0 0,-6 20 169 0 0,-2-1 0 0 0,0 1 0 0 0,-7 9-199 0 0,-12 31 489 0 0,27-61-453 0 0,-1 0 0 0 0,1 0 0 0 0,-1 0-1 0 0,0 0 1 0 0,0 0 0 0 0,-1 0 0 0 0,1-1-1 0 0,0 1 1 0 0,-1-1 0 0 0,0 0 0 0 0,-1 1-36 0 0,-17 17 337 0 0,16-14-195 0 0,-1-1 1 0 0,0 0-1 0 0,0-1 1 0 0,0 1-1 0 0,-5 1-142 0 0,9-5 68 0 0,-1 0 0 0 0,0-1 1 0 0,1 1-1 0 0,-1-1 0 0 0,1 1 0 0 0,-1-1 0 0 0,0 0 1 0 0,1 0-1 0 0,-1 0 0 0 0,-2-1-68 0 0,-3 1 215 0 0,7 0-151 0 0,1 0-40 0 0,-1 0 1 0 0,0 0-1 0 0,0 0 0 0 0,0 0 0 0 0,0 0 0 0 0,1 0 0 0 0,-1 0 1 0 0,0 0-1 0 0,0 0 0 0 0,0-1 0 0 0,0 1 0 0 0,1 0 0 0 0,-1 0 0 0 0,0-1 1 0 0,0 1-1 0 0,1-1 0 0 0,-1 1 0 0 0,0-1 0 0 0,0 1 0 0 0,1-1 1 0 0,-1 1-1 0 0,1-1 0 0 0,-1 1 0 0 0,0-1 0 0 0,1 0-24 0 0,0 1 35 0 0,0 0 0 0 0,0 0-15 0 0,0 0-1794 0 0,0 0-7156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6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115 1 7432 0 0,'0'4'59'0'0,"-1"-1"0"0"0,1 1 0 0 0,-1 0 0 0 0,1-1 0 0 0,-1 1 0 0 0,0-1 0 0 0,-1 1 0 0 0,1-1-59 0 0,-4 6 398 0 0,1 0 0 0 0,-1 0 0 0 0,-1-1 1 0 0,0 1-399 0 0,-18 29 940 0 0,11-11-506 0 0,3-8-268 0 0,1 1-1 0 0,1 0 1 0 0,-3 14-166 0 0,9-27 0 0 0,0 0 1 0 0,1 0 0 0 0,0 0-1 0 0,1 0 1 0 0,-1 1-1 0 0,2-1 1 0 0,-1 0 0 0 0,1 0-1 0 0,0 0 1 0 0,0 0-1 0 0,1 0 1 0 0,-1 0 0 0 0,2 0-1 0 0,-2-3 4 0 0,1 0 0 0 0,0 0 0 0 0,-1-1 0 0 0,1 1 0 0 0,1-1 0 0 0,-1 0 0 0 0,0 1 0 0 0,1-1 0 0 0,0 0 1 0 0,-1-1-1 0 0,1 1 0 0 0,0 0 0 0 0,1-1 0 0 0,-1 1 0 0 0,0-1 0 0 0,1 0 0 0 0,0 0-4 0 0,3 1 27 0 0,-1-1-1 0 0,0 0 0 0 0,1 0 1 0 0,-1-1-1 0 0,1 1 0 0 0,-1-2 1 0 0,1 1-1 0 0,0-1 0 0 0,-1 0 1 0 0,3 0-27 0 0,5-1 41 0 0,-1-1 1 0 0,1 0 0 0 0,0-1 0 0 0,-1-1 0 0 0,0 0 0 0 0,0 0 0 0 0,0-2 0 0 0,0 1 0 0 0,-1-2 0 0 0,1 0-42 0 0,16-10 64 0 0,-19 12-24 0 0,-1-1 1 0 0,1 0-1 0 0,-1 0 1 0 0,0-1-1 0 0,-1 0 1 0 0,0 0-1 0 0,0-1 1 0 0,5-7-41 0 0,-7 7 28 0 0,3-3 39 0 0,-1 0 1 0 0,-1-1-1 0 0,0 0 1 0 0,4-9-68 0 0,-9 17 19 0 0,-1 0 1 0 0,1 0 0 0 0,-1 0 0 0 0,0-1 0 0 0,-1 1 0 0 0,1 0 0 0 0,-1 0 0 0 0,1-1 0 0 0,-1 1-1 0 0,-1 0 1 0 0,1 0 0 0 0,0-1 0 0 0,-1 1 0 0 0,0 0 0 0 0,0 0 0 0 0,-1 0 0 0 0,0-3-20 0 0,-8-21 136 0 0,9 22-110 0 0,-1-1-1 0 0,0 1 0 0 0,0 0 0 0 0,-1 0 0 0 0,0 0 0 0 0,0 0 0 0 0,-1 0 0 0 0,1 0 0 0 0,-1 1 1 0 0,-3-3-26 0 0,-18-4-1386 0 0,25 12-7296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7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1 310 5824 0 0,'1'1'15'0'0,"0"-1"0"0"0,-1 1 1 0 0,1-1-1 0 0,0 1 0 0 0,0 0 0 0 0,-1-1 1 0 0,1 1-1 0 0,0 0 0 0 0,-1-1 0 0 0,1 1 1 0 0,-1 0-1 0 0,1 0 0 0 0,-1 0 0 0 0,1-1 0 0 0,-1 1 1 0 0,0 0-1 0 0,1 0 0 0 0,-1 0 0 0 0,0 0 1 0 0,0 0-1 0 0,1 0 0 0 0,-1 0 0 0 0,0 0 1 0 0,0 0-1 0 0,0 0 0 0 0,0-1 0 0 0,0 1 1 0 0,0 0-1 0 0,-1 0 0 0 0,1 1-15 0 0,0-2 23 0 0,0 1-1 0 0,0 0 1 0 0,0 0-1 0 0,0 0 1 0 0,0 0-1 0 0,0 0 1 0 0,0 0-1 0 0,0 0 1 0 0,0 0-1 0 0,0 0 1 0 0,0-1-1 0 0,1 1 1 0 0,-1 0-1 0 0,0 0 1 0 0,1 0-1 0 0,-1 0 1 0 0,1-1-1 0 0,0 2-22 0 0,-1-2 14 0 0,0 0-1 0 0,0 0 0 0 0,1 0 0 0 0,-1 1 0 0 0,0-1 1 0 0,0 0-1 0 0,1 0 0 0 0,-1 0 0 0 0,0 0 0 0 0,0 0 0 0 0,1 0 1 0 0,-1 0-1 0 0,0 0 0 0 0,0 0 0 0 0,1 0 0 0 0,-1 0 1 0 0,0 0-1 0 0,0 0 0 0 0,1 0 0 0 0,-1 0 0 0 0,0 0 0 0 0,1 0 1 0 0,-1 0-1 0 0,0 0 0 0 0,0 0 0 0 0,1 0 0 0 0,-1 0 1 0 0,0-1-1 0 0,0 1 0 0 0,0 0 0 0 0,1 0 0 0 0,-1 0 1 0 0,0 0-1 0 0,0-1 0 0 0,0 1 0 0 0,1 0 0 0 0,-1 0 0 0 0,0 0 1 0 0,0-1-1 0 0,0 1 0 0 0,0 0 0 0 0,1 0-13 0 0,3-14 1858 0 0,-3 12-1792 0 0,-1-1-1 0 0,1 1 1 0 0,-1 0-1 0 0,1-1 1 0 0,0 1-1 0 0,0-1 1 0 0,0 1-1 0 0,0 0 0 0 0,0 0 1 0 0,1-1-66 0 0,6-13 165 0 0,-2-5 86 0 0,-1 0-1 0 0,-1-1 0 0 0,-1 1 0 0 0,-1-1 1 0 0,-1-1-251 0 0,6-47 678 0 0,-5 63-579 0 0,0 1 1 0 0,-1 0-1 0 0,2-1 1 0 0,-1 1-1 0 0,1 0 0 0 0,0 1 1 0 0,0-1-1 0 0,2-2-99 0 0,9-16 605 0 0,-14 23-580 0 0,1 0 1 0 0,-1 0 0 0 0,0 0 0 0 0,1 1-1 0 0,0-1 1 0 0,-1 0 0 0 0,1 0 0 0 0,-1 1-1 0 0,1-1 1 0 0,0 0 0 0 0,-1 1 0 0 0,1-1-1 0 0,0 1 1 0 0,0-1 0 0 0,-1 1-1 0 0,1-1 1 0 0,0 1 0 0 0,0 0 0 0 0,0-1-1 0 0,0 1 1 0 0,0 0 0 0 0,0 0 0 0 0,-1-1-1 0 0,1 1 1 0 0,0 0 0 0 0,0 0 0 0 0,0 0-1 0 0,0 0 1 0 0,0 0 0 0 0,0 0 0 0 0,0 0-1 0 0,0 1 1 0 0,0-1 0 0 0,0 0 0 0 0,-1 0-1 0 0,1 1 1 0 0,0-1 0 0 0,0 1 0 0 0,0-1-26 0 0,10 4 382 0 0,-10-4-376 0 0,0 0 1 0 0,-1 0 0 0 0,1 1 0 0 0,0-1-1 0 0,0 0 1 0 0,0 0 0 0 0,-1 1 0 0 0,1-1-1 0 0,0 0 1 0 0,-1 1 0 0 0,1-1 0 0 0,0 1 0 0 0,-1-1-1 0 0,1 1 1 0 0,0-1 0 0 0,-1 1 0 0 0,1-1-1 0 0,-1 1 1 0 0,1 0-7 0 0,6 10 18 0 0,-1 0-1 0 0,-1 0 0 0 0,0 0 1 0 0,0 1-1 0 0,2 10-17 0 0,1 1 15 0 0,9 23 15 0 0,-11-26-28 0 0,1 0-1 0 0,1-1 0 0 0,1 0 0 0 0,1 0 0 0 0,0-1 0 0 0,1 0 0 0 0,6 5-1 0 0,-1-2 15 0 0,-12-14-34 0 0,1 0 0 0 0,0-1 0 0 0,1 1 0 0 0,0-1-1 0 0,3 3 20 0 0,-7-8 15 0 0,0 1 0 0 0,1-1 0 0 0,-1 0 0 0 0,0 1 0 0 0,1-1 0 0 0,-1 0-1 0 0,0 0 1 0 0,1 0 0 0 0,0-1 0 0 0,-1 1 0 0 0,1-1 0 0 0,-1 1-1 0 0,1-1 1 0 0,0 0 0 0 0,-1 0 0 0 0,1 0 0 0 0,0 0 0 0 0,-1 0 0 0 0,3-1-15 0 0,-1-1 70 0 0,0 0 0 0 0,-1 0 0 0 0,1 0 0 0 0,0 0 0 0 0,-1-1 0 0 0,0 0 0 0 0,1 1 0 0 0,-1-1 0 0 0,0 0 0 0 0,0-1 0 0 0,0 0-70 0 0,10-10 39 0 0,-4 6-27 0 0,-2-1 1 0 0,1 0-1 0 0,-1-1 1 0 0,-1 0-1 0 0,0 0 1 0 0,0 0 0 0 0,-1-1-13 0 0,9-13 73 0 0,21-43 155 0 0,-20 38-76 0 0,0 0 0 0 0,18-22-152 0 0,-18 25 23 0 0,-13 22-20 0 0,1 0-1 0 0,-1 0 0 0 0,1 0 1 0 0,-1 0-1 0 0,1 1 1 0 0,1-2-3 0 0,-2 4 0 0 0,-1-1 0 0 0,1 1 1 0 0,-1 0-1 0 0,1 0 0 0 0,0 0 0 0 0,-1 0 0 0 0,1 0 1 0 0,0 1-1 0 0,0-1 0 0 0,0 1 0 0 0,0-1 0 0 0,-1 1 1 0 0,1-1-1 0 0,0 1 0 0 0,0 0 0 0 0,0 0 0 0 0,1 0 0 0 0,-1 0-1 0 0,-1 1-1 0 0,1-1 0 0 0,-1 1 0 0 0,1 0 0 0 0,-1 0 1 0 0,0-1-1 0 0,1 1 0 0 0,-1 0 0 0 0,0 0 0 0 0,0 0 0 0 0,0 0 1 0 0,1 0-1 0 0,-1 1 0 0 0,0-1 0 0 0,0 0 0 0 0,-1 0 1 0 0,1 1-1 0 0,0-1 0 0 0,0 1 0 0 0,-1-1 0 0 0,1 1 0 0 0,-1-1 1 0 0,1 1-1 0 0,-1 1 2 0 0,11 39-62 0 0,-5 6 0 0 0,-4-26 48 0 0,0-1 1 0 0,2 0 0 0 0,0 1-1 0 0,2-2 1 0 0,0 1 0 0 0,8 17 13 0 0,7-6 227 0 0,-19-30-205 0 0,-1-1 0 0 0,0 1 0 0 0,1-1 0 0 0,-1 0 0 0 0,1 1 0 0 0,0-1 0 0 0,-1 0 0 0 0,1 0 0 0 0,0 0 0 0 0,0 0 0 0 0,0 0 0 0 0,-1-1 0 0 0,1 1 0 0 0,0 0 0 0 0,0-1 0 0 0,0 1 0 0 0,1-1-22 0 0,12-6-1937 0 0,-14 6-8823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7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0 178 7232 0 0,'6'7'284'0'0,"-1"1"0"0"0,-1-1 1 0 0,1 1-1 0 0,-1 0 0 0 0,-1 0 1 0 0,1 1-1 0 0,-1-1 0 0 0,-1 0 0 0 0,0 1 1 0 0,0 1-285 0 0,8 21 677 0 0,3 8-405 0 0,2-1 0 0 0,1 0 0 0 0,12 17-272 0 0,-23-46 80 0 0,-1 1 0 0 0,0-1 0 0 0,-1 1 0 0 0,0 0 0 0 0,-1 0 0 0 0,0 0 0 0 0,0 0 1 0 0,-1 0-1 0 0,0 1 0 0 0,-1-1 0 0 0,-1 10-80 0 0,1-19 168 0 0,0-1-24 0 0,0 0-3 0 0,1-8-59 0 0,0 1 0 0 0,-1 0 0 0 0,0-1-1 0 0,-1 1 1 0 0,1-1 0 0 0,-1 1 0 0 0,-2-7-82 0 0,-1-19 213 0 0,2-131 683 0 0,3 86-536 0 0,0 61-258 0 0,0-1 0 0 0,1 1 0 0 0,1 0 1 0 0,0 0-1 0 0,1 0 0 0 0,1 0 0 0 0,1 0 1 0 0,0 1-1 0 0,1 0 0 0 0,9-14-102 0 0,-12 25 33 0 0,0 1 0 0 0,0 0 1 0 0,0-1-1 0 0,0 1 0 0 0,1 1 0 0 0,0-1 0 0 0,0 1 0 0 0,0 0 0 0 0,3-2-33 0 0,6-4 78 0 0,-10 7-66 0 0,-1 1 0 0 0,1-1 0 0 0,-1 1 0 0 0,1 0 0 0 0,-1 0 0 0 0,1 0 0 0 0,0 1 0 0 0,-1-1 1 0 0,1 1-1 0 0,0 0 0 0 0,0 0 0 0 0,-1 0 0 0 0,1 1 0 0 0,1 0-12 0 0,1-1-13 0 0,-1 1 0 0 0,1 1 0 0 0,0-1 0 0 0,-1 1 0 0 0,0 0 0 0 0,0 0 0 0 0,1 0 0 0 0,3 3 14 0 0,0 2-62 0 0,-1 0 0 0 0,0 1 0 0 0,-1 0 0 0 0,0 0 1 0 0,0 1-1 0 0,-1-1 0 0 0,4 7 61 0 0,-8-10-36 0 0,1 1-1 0 0,-1-1 1 0 0,0 1-1 0 0,0-1 1 0 0,-1 1 0 0 0,1 0-1 0 0,-1 0 1 0 0,-1-1-1 0 0,1 1 1 0 0,-1 0-1 0 0,0 0 1 0 0,0 0-1 0 0,-1 0 1 0 0,0 0 0 0 0,0 0-1 0 0,0-1 1 0 0,0 1-1 0 0,-3 5 37 0 0,1-6-15 0 0,-1 0 1 0 0,0 0-1 0 0,1 0 0 0 0,-2-1 1 0 0,1 1-1 0 0,0-1 0 0 0,-1 0 0 0 0,0 0 1 0 0,0-1-1 0 0,0 1 0 0 0,0-1 1 0 0,-1 0-1 0 0,-1 0 15 0 0,-9 3-28 0 0,0 0 1 0 0,0-2-1 0 0,-1 0 1 0 0,0 0 27 0 0,-29 6 45 0 0,40-9-10 0 0,1 0-1 0 0,0 0 1 0 0,0-1-1 0 0,0 1 1 0 0,0-1-1 0 0,0 0 0 0 0,-1-1 1 0 0,1 1-1 0 0,0-1 1 0 0,0 0-1 0 0,0-1 1 0 0,0 1-1 0 0,-3-2-34 0 0,2 2-1934 0 0,6 1-7778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8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7136 0 0,'2'0'125'0'0,"0"0"1"0"0,-1 1-1 0 0,1 0 1 0 0,0-1-1 0 0,0 1 1 0 0,0 0 0 0 0,-1 0-1 0 0,1 0 1 0 0,0 0-1 0 0,-1 0 1 0 0,1 0-1 0 0,0 0 1 0 0,-1 1-1 0 0,0-1 1 0 0,1 0-1 0 0,-1 1 1 0 0,0-1-1 0 0,0 1 1 0 0,0 0-1 0 0,0-1 1 0 0,0 1-1 0 0,0 0 1 0 0,0 0 0 0 0,0 0-126 0 0,2 4 24 0 0,-1 1 0 0 0,0-1 0 0 0,0 1 1 0 0,0-1-1 0 0,0 1 0 0 0,-1 4-24 0 0,8 65 77 0 0,6 73 360 0 0,-16-105-120 0 0,0-35-224 0 0,1-1 0 0 0,0 1 0 0 0,0-1 0 0 0,1 1 0 0 0,0-1 0 0 0,0 1 0 0 0,1-1 0 0 0,2 7-93 0 0,0 13 211 0 0,-4-25-174 0 0,0 0 1 0 0,0 0-1 0 0,0 0 1 0 0,1 0-1 0 0,-1 0 0 0 0,1 0 1 0 0,0 0-1 0 0,0 0 1 0 0,0 0-1 0 0,0 0 0 0 0,0 0 1 0 0,1 0-1 0 0,1 1-37 0 0,28 31 632 0 0,-28-35-602 0 0,-1 1 0 0 0,1 0 0 0 0,-1 0 0 0 0,1-1-1 0 0,0 0 1 0 0,-1 1 0 0 0,1-1 0 0 0,0 0 0 0 0,-1 0 0 0 0,1-1 0 0 0,-1 1-1 0 0,2 0-29 0 0,4-1 5 0 0,11 0 26 0 0,0-1 1 0 0,0 0-1 0 0,0-2 0 0 0,0 0-31 0 0,1-1 0 0 0,-12 4-341 0 0,-1-2 0 0 0,1 1 0 0 0,-1-1 0 0 0,0 0 0 0 0,6-4 341 0 0,-9 5-8565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8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10 8032 0 0,'0'0'24'0'0,"-1"1"0"0"0,1-1 0 0 0,0 0 1 0 0,-1 0-1 0 0,1 0 0 0 0,0-1 0 0 0,-1 1 0 0 0,1 0 1 0 0,0 0-1 0 0,-1 0 0 0 0,1 0 0 0 0,0 0 0 0 0,-1 0 1 0 0,1 0-1 0 0,0 0 0 0 0,0-1 0 0 0,-1 1 0 0 0,1 0 1 0 0,0 0-1 0 0,-1 0 0 0 0,1-1 0 0 0,0 1 1 0 0,0 0-1 0 0,-1 0 0 0 0,1-1 0 0 0,0 1 0 0 0,0 0 1 0 0,0-1-1 0 0,0 1-24 0 0,-1 0 12 0 0,1-1-1 0 0,0 1 1 0 0,-1-1 0 0 0,1 1 0 0 0,0 0 0 0 0,0-1 0 0 0,-1 1-1 0 0,1 0 1 0 0,-1-1 0 0 0,1 1 0 0 0,0 0 0 0 0,-1 0 0 0 0,1-1-1 0 0,-1 1 1 0 0,1 0 0 0 0,-1 0 0 0 0,1 0 0 0 0,0 0 0 0 0,-1 0-1 0 0,1-1 1 0 0,-1 1 0 0 0,1 0 0 0 0,-1 0 0 0 0,1 0 0 0 0,-1 0-1 0 0,1 0 1 0 0,-1 0 0 0 0,0 1-12 0 0,-6-1 0 0 0,-1 1 0 0 0,0 0 0 0 0,0 1-1 0 0,0 0 1 0 0,1 0 0 0 0,-1 1 0 0 0,1 0 0 0 0,0 0-1 0 0,-7 4 1 0 0,-27 12 1 0 0,26-14 18 0 0,1 1-1 0 0,0 0 1 0 0,-6 5-19 0 0,15-8 9 0 0,0 0-1 0 0,1 0 1 0 0,-1 1-1 0 0,0-1 1 0 0,1 1-1 0 0,0 0 1 0 0,0 1-1 0 0,0-1 1 0 0,1 1-1 0 0,-3 3-8 0 0,-3 6 58 0 0,7-13-42 0 0,1 1 1 0 0,-1 0 0 0 0,1-1-1 0 0,0 1 1 0 0,0 0 0 0 0,0 0-1 0 0,0 0 1 0 0,0 0-1 0 0,0 0 1 0 0,0 0 0 0 0,1 0-1 0 0,-1 0 1 0 0,1 0 0 0 0,-1 2-17 0 0,1 14 60 0 0,-1-5-40 0 0,1 1-1 0 0,0 0 1 0 0,1-1-1 0 0,1 1 0 0 0,0-1 1 0 0,1 1-1 0 0,0-1 1 0 0,1 0-1 0 0,0 0 0 0 0,3 6-19 0 0,6 6-12 0 0,-1 1 0 0 0,-1 0-1 0 0,-1 1 1 0 0,-2 0 12 0 0,-2-8-103 0 0,1 0-1 0 0,0 0 1 0 0,2-1 0 0 0,0 1 103 0 0,-7-17-17 0 0,0 0 0 0 0,0-1 0 0 0,0 1 0 0 0,1 0 0 0 0,-1-1 1 0 0,0 0-1 0 0,1 1 0 0 0,-1-1 0 0 0,1 0 17 0 0,9 5-26 0 0,-9-3 22 0 0,1-1-1 0 0,-1 0 1 0 0,1 0-1 0 0,0 0 1 0 0,0-1-1 0 0,0 1 0 0 0,0-1 1 0 0,0 0-1 0 0,0 0 1 0 0,0 0-1 0 0,1-1 1 0 0,-1 1-1 0 0,0-1 1 0 0,0 0-1 0 0,0 0 0 0 0,1-1 1 0 0,-1 1-1 0 0,0-1 1 0 0,2-1 4 0 0,43-3-1130 0 0,-46 4-4516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8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9240 0 0,'4'2'80'0'0,"0"0"1"0"0,1 0 0 0 0,-1-1-1 0 0,1 0 1 0 0,-1 0-1 0 0,1 0 1 0 0,0 0 0 0 0,-1 0-1 0 0,1-1 1 0 0,0 0-1 0 0,3 0-80 0 0,29 5 832 0 0,-31-4-724 0 0,0 0-1 0 0,-1 0 0 0 0,1 0 0 0 0,0-1 0 0 0,0 0 0 0 0,4 0-107 0 0,30-3 452 0 0,-19 2-440 0 0,1-2 0 0 0,-1 0 0 0 0,7-2-12 0 0,7-8-155 0 0,-26 10-415 0 0,0-1 0 0 0,0 1 0 0 0,0 1 0 0 0,1 0 570 0 0,-7 1-6910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9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50 7024 0 0,'3'1'62'0'0,"0"0"0"0"0,0 1 1 0 0,0-1-1 0 0,0 1 0 0 0,0-1 1 0 0,0 1-1 0 0,0 0 0 0 0,-1 0 0 0 0,1 0 1 0 0,-1 1-1 0 0,1-1 0 0 0,-1 0 1 0 0,0 1-1 0 0,0 0 0 0 0,1 1-62 0 0,13 13 354 0 0,-8-9-209 0 0,1 1 0 0 0,-1 1 1 0 0,-1-1-1 0 0,0 1-145 0 0,0 0 108 0 0,1 0 0 0 0,0-1 0 0 0,5 5-108 0 0,3 2 172 0 0,-1 0-1 0 0,9 15-171 0 0,17 17 113 0 0,-24-29-50 0 0,-1 2 0 0 0,5 8-63 0 0,-6-8 70 0 0,1 0 1 0 0,5 3-71 0 0,-2-1 107 0 0,-14-16-57 0 0,0-1 0 0 0,1 0 0 0 0,0 0 0 0 0,0 0 0 0 0,0-1-50 0 0,-4-3 33 0 0,0 0 1 0 0,0 0-1 0 0,0 0 0 0 0,0 0 0 0 0,-1 0 1 0 0,1 0-1 0 0,-1 1 0 0 0,1-1 1 0 0,-1 0-1 0 0,0 1 0 0 0,0-1 0 0 0,0 1 1 0 0,0-1-1 0 0,0 2-33 0 0,-1-3 45 0 0,14 0 144 0 0,-14-1-8050 0 0</inkml:trace>
  <inkml:trace contextRef="#ctx0" brushRef="#br0" timeOffset="1">276 1 6424 0 0,'5'13'787'0'0,"-5"-13"-707"0"0,1 1 1 0 0,-1 0-1 0 0,1 0 0 0 0,-1-1 1 0 0,1 1-1 0 0,-1 0 1 0 0,0 0-1 0 0,1 0 1 0 0,-1 0-1 0 0,0 0 0 0 0,0-1 1 0 0,1 1-1 0 0,-1 0 1 0 0,0 0-1 0 0,0 0 1 0 0,0 0-1 0 0,0 0 0 0 0,-1 0-80 0 0,-2 16 563 0 0,-2 0-1 0 0,0-1 1 0 0,-1 0-1 0 0,-3 4-562 0 0,-14 40 668 0 0,8-17-434 0 0,-1-2 1 0 0,-3 0 0 0 0,-13 20-235 0 0,19-37 146 0 0,-16 22-146 0 0,25-40 25 0 0,-1 0 1 0 0,0 0-1 0 0,1-1 1 0 0,-2 0-1 0 0,1 0 1 0 0,-1 0-1 0 0,1-1 1 0 0,-1 1 0 0 0,-6 2-26 0 0,9-6 33 0 0,0 1 0 0 0,1 0 0 0 0,-1 1 0 0 0,0-1 1 0 0,1 0-1 0 0,-1 1 0 0 0,1-1 0 0 0,-1 2-33 0 0,-17 14 111 0 0,20-17-172 0 0,-1-1-3 0 0,1 0 1 0 0,-1 0 0 0 0,1 0-1 0 0,0 1 1 0 0,-1-1 0 0 0,1 0-1 0 0,-1 0 1 0 0,1 1 0 0 0,0-1-1 0 0,-1 0 1 0 0,1 1 0 0 0,0-1-1 0 0,-1 0 1 0 0,1 1 0 0 0,0-1-1 0 0,0 1 1 0 0,-1-1-1 0 0,1 0 1 0 0,0 1 0 0 0,0-1-1 0 0,0 1 1 0 0,0-1 0 0 0,0 1-1 0 0,-1-1 64 0 0,1 1-8186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09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12 6928 0 0,'0'-3'257'0'0,"0"2"-190"0"0,-1 1-1 0 0,1 0 1 0 0,0 0 0 0 0,0 0-1 0 0,0-1 1 0 0,0 1 0 0 0,0 0-1 0 0,0 0 1 0 0,0-1 0 0 0,0 1-1 0 0,0 0 1 0 0,0 0 0 0 0,0-1-1 0 0,0 1 1 0 0,0 0 0 0 0,0 0-1 0 0,0-1 1 0 0,0 1 0 0 0,0 0-1 0 0,1 0 1 0 0,-1-1 0 0 0,0 1-1 0 0,0 0 1 0 0,0 0 0 0 0,0 0-1 0 0,0-1 1 0 0,0 1 0 0 0,1 0-1 0 0,-1 0 1 0 0,0 0 0 0 0,0-1-1 0 0,0 1 1 0 0,1 0 0 0 0,-1 0-1 0 0,0 0 1 0 0,0 0 0 0 0,0 0-1 0 0,1 0 1 0 0,-1 0 0 0 0,0-1-1 0 0,0 1 1 0 0,1 0 0 0 0,-1 0-1 0 0,0 0 1 0 0,0 0 0 0 0,1 0-1 0 0,-1 0 1 0 0,0 0-67 0 0,1 0 268 0 0,24 4 324 0 0,-23-2-587 0 0,0 1 0 0 0,0 0-1 0 0,-1 0 1 0 0,1 0 0 0 0,-1 0 0 0 0,1 1 0 0 0,-1-1 0 0 0,0 0-1 0 0,0 1 1 0 0,0-1 0 0 0,-1 0 0 0 0,1 2-5 0 0,2 8 1 0 0,15 38-2 0 0,-13-39 25 0 0,0 1 1 0 0,-1 0 0 0 0,-1 0-1 0 0,0 0 1 0 0,0 1-1 0 0,0 9-24 0 0,-2-1 106 0 0,1 0 0 0 0,2 0 0 0 0,1 4-106 0 0,0-9 84 0 0,-3-13-43 0 0,-1 1 1 0 0,1-1 0 0 0,-1 0-1 0 0,-1 0 1 0 0,1 0 0 0 0,0 0 0 0 0,-1 3-42 0 0,0 21-692 0 0,0-28-7496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0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5416 0 0,'8'-3'-103'0'0,"-1"1"-32"0"0,-7 2 132 0 0,0 0 1 0 0,0 0 0 0 0,0 0 0 0 0,0 0-1 0 0,0-1 1 0 0,0 1 0 0 0,0 0 0 0 0,0 0-1 0 0,0 0 1 0 0,0 0 0 0 0,0-1-1 0 0,0 1 1 0 0,0 0 0 0 0,0 0 0 0 0,0 0-1 0 0,0-1 1 0 0,0 1 0 0 0,0 0-1 0 0,0 0 1 0 0,0 0 0 0 0,0 0 0 0 0,0-1-1 0 0,0 1 1 0 0,0 0 0 0 0,0 0-1 0 0,0 0 1 0 0,0 0 0 0 0,-1 0 0 0 0,1-1-1 0 0,0 1 1 0 0,0 0 0 0 0,0 0-1 0 0,0 0 1 0 0,0 0 0 0 0,0 0 0 0 0,-1 0-1 0 0,1-1 1 0 0,0 1 0 0 0,0 0 0 0 0,0 0 2 0 0,1 4 111 0 0,1-1 1 0 0,-1 1-1 0 0,0 0 1 0 0,0 0 0 0 0,-1-1-1 0 0,1 1 1 0 0,-1 0 0 0 0,0 0-1 0 0,0 0 1 0 0,0 0 0 0 0,0 0-1 0 0,0 0 1 0 0,-1 1-112 0 0,0 11 334 0 0,2-1-20 0 0,0 1-1 0 0,2-1 1 0 0,2 13-314 0 0,-1-11 149 0 0,-1 0-1 0 0,-1 0 0 0 0,0 3-148 0 0,-3 86 147 0 0,-1-49 209 0 0,4 31-356 0 0,6-62 171 0 0,-7-23-139 0 0,0 0 0 0 0,0-1 0 0 0,0 1 0 0 0,0 0 0 0 0,0 0 0 0 0,-1 0 0 0 0,1 0 0 0 0,-1 0 0 0 0,0 1-32 0 0,0-1 87 0 0,0 0 1 0 0,1 1 0 0 0,-1-1 0 0 0,1 1 0 0 0,-1-1-1 0 0,1 0 1 0 0,0 0 0 0 0,0 1 0 0 0,1-1-1 0 0,-1 0 1 0 0,0 0 0 0 0,1 1-88 0 0,0 2 870 0 0,-6-6-1383 0 0,3-1-7077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0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0 148 7024 0 0,'5'0'167'0'0,"1"-1"1"0"0,-1 0 0 0 0,0 0-1 0 0,0-1 1 0 0,0 1 0 0 0,0-1-1 0 0,0 0 1 0 0,0-1-1 0 0,-1 1 1 0 0,4-3-168 0 0,19-8 778 0 0,35-10-151 0 0,-15 7 5 0 0,14-10-632 0 0,-43 20 43 0 0,0-1 1 0 0,0 2-1 0 0,0 1 0 0 0,1 0 1 0 0,13-1-44 0 0,33-6-17 0 0,-52 8-443 0 0,0 1-1 0 0,0 1 1 0 0,8 0 460 0 0,-16 1-6828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0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1 425 5320 0 0,'0'0'89'0'0,"0"1"0"0"0,0 0 1 0 0,0 0-1 0 0,0 0 0 0 0,0-1 1 0 0,0 1-1 0 0,0 0 0 0 0,1 0 1 0 0,-1 0-1 0 0,0-1 0 0 0,0 1 0 0 0,1 0 1 0 0,-1 0-1 0 0,0-1 0 0 0,1 1 1 0 0,-1 0-1 0 0,1-1 0 0 0,-1 1 0 0 0,1 0 1 0 0,-1-1-1 0 0,1 1 0 0 0,0-1 1 0 0,-1 1-1 0 0,1 0-89 0 0,20 2 1358 0 0,-20-3-1327 0 0,0 0 0 0 0,0 0 0 0 0,1-1 0 0 0,-1 1 0 0 0,0-1 0 0 0,0 1 0 0 0,0 0 0 0 0,0-1 0 0 0,0 0-1 0 0,0 1 1 0 0,0-1 0 0 0,0 0 0 0 0,0 1 0 0 0,-1-1 0 0 0,1 0 0 0 0,0 0 0 0 0,0 0 0 0 0,0 0-31 0 0,14-22 105 0 0,-8 12 76 0 0,8-14 172 0 0,-1 0 1 0 0,-1-1-1 0 0,-1 0 0 0 0,-2-1 1 0 0,7-26-354 0 0,-15 47 41 0 0,7-19 124 0 0,-2 1 22 0 0,1 1-1 0 0,1-1 1 0 0,2 2 0 0 0,2-4-187 0 0,8 4 279 0 0,-18 19-238 0 0,-1 1 0 0 0,1-1 0 0 0,0 1 0 0 0,-1-1 0 0 0,0 0 0 0 0,1 0 0 0 0,-1 0-41 0 0,-1 1 20 0 0,0 1-1 0 0,0 0 0 0 0,1 0 1 0 0,-1 0-1 0 0,0 0 0 0 0,1 0 1 0 0,-1 0-1 0 0,1 0 1 0 0,-1 0-1 0 0,1 0 0 0 0,0 1 1 0 0,-1-1-1 0 0,1 1 0 0 0,-1-1 1 0 0,1 1-20 0 0,16-9 160 0 0,-16 9-147 0 0,-1 0-1 0 0,0-1 1 0 0,0 1 0 0 0,1 0 0 0 0,-1-1 0 0 0,0 1-1 0 0,1 0 1 0 0,-1 0 0 0 0,0 0 0 0 0,0 0 0 0 0,1 1-1 0 0,-1-1 1 0 0,0 0 0 0 0,1 0 0 0 0,-1 1-1 0 0,0-1 1 0 0,0 1 0 0 0,1-1 0 0 0,-1 1 0 0 0,0 0-1 0 0,0-1 1 0 0,0 1 0 0 0,0 0 0 0 0,0 0-1 0 0,1 0-12 0 0,2 2 45 0 0,0 0-1 0 0,0 0 0 0 0,0 1 0 0 0,0-1 0 0 0,0 1 0 0 0,0 1-44 0 0,2 4 19 0 0,-1 1-1 0 0,0 0 1 0 0,0 0 0 0 0,-1 1-19 0 0,5 11 29 0 0,-2-5 2 0 0,-1 0 0 0 0,0 0 0 0 0,-2 1-31 0 0,-1-7 19 0 0,0 1 0 0 0,1-1 0 0 0,0 0 0 0 0,0 0 0 0 0,1 0-1 0 0,1 0 1 0 0,2 2-19 0 0,-4-5 40 0 0,1-1-1 0 0,-2 1 0 0 0,1 0 1 0 0,-1 0-1 0 0,0 0 0 0 0,-1 0 1 0 0,1 4-40 0 0,-1-4 35 0 0,0-1 0 0 0,0 0 0 0 0,0-1 1 0 0,1 1-1 0 0,-1 0 0 0 0,2-1 0 0 0,-1 0 0 0 0,1 1 0 0 0,0-1 1 0 0,0-1-1 0 0,2 2-35 0 0,8 15-1772 0 0,-14-22-7665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0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0 101 8536 0 0,'47'-10'2584'0'0,"-34"10"-2383"0"0,0-1 1 0 0,0-1-1 0 0,0 0 0 0 0,0-1 1 0 0,3-1-202 0 0,11-3 26 0 0,183-38-675 0 0,-112 25-978 0 0,-70 14-5434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1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322 0 5520 0 0,'-9'8'856'0'0,"3"-1"340"0"0,6-8-1177 0 0,0 1 0 0 0,-1 0 0 0 0,1 0-1 0 0,0 0 1 0 0,0 0 0 0 0,0 0-1 0 0,-1 0 1 0 0,1-1 0 0 0,0 1 0 0 0,0 0-1 0 0,0 0 1 0 0,0 0 0 0 0,-1 0-1 0 0,1-1 1 0 0,0 1 0 0 0,0 0 0 0 0,0 0-1 0 0,0 0 1 0 0,0-1 0 0 0,0 1-1 0 0,0 0 1 0 0,0 0 0 0 0,0-1 0 0 0,-1 1-1 0 0,1 0 1 0 0,0 0 0 0 0,0-1-1 0 0,0 1 1 0 0,0 0 0 0 0,1 0 0 0 0,-1 0-1 0 0,0-1 1 0 0,0 1 0 0 0,0 0 0 0 0,0 0-1 0 0,0-1 1 0 0,0 1 0 0 0,0 0-1 0 0,0 0-18 0 0,-27-1 1119 0 0,13 2-1107 0 0,1 1 0 0 0,-1 0 1 0 0,1 1-1 0 0,0 0 0 0 0,0 1 0 0 0,-3 2-12 0 0,-43 11 18 0 0,56-16-15 0 0,0 0 1 0 0,1 0-1 0 0,-1 0 1 0 0,0 0-1 0 0,0 1 1 0 0,1-1-1 0 0,-1 1 1 0 0,1-1-1 0 0,-1 1 1 0 0,1 0-1 0 0,0 0 1 0 0,-1 0-1 0 0,1 1 1 0 0,0-1 0 0 0,0 0-1 0 0,1 1 1 0 0,-1-1-1 0 0,0 1 1 0 0,1 0-1 0 0,0-1 1 0 0,0 1-1 0 0,0 0 1 0 0,0 0-1 0 0,0 0 1 0 0,0 1-4 0 0,-1 5 21 0 0,2-9-19 0 0,0 1-1 0 0,0-1 1 0 0,0 1-1 0 0,0-1 1 0 0,0 1-1 0 0,0-1 1 0 0,0 0-1 0 0,0 1 1 0 0,0-1-1 0 0,0 1 1 0 0,0-1-1 0 0,0 1 1 0 0,0-1-1 0 0,0 1 1 0 0,0-1-1 0 0,0 1 1 0 0,0-1-1 0 0,1 0 1 0 0,-1 1-1 0 0,0-1 0 0 0,0 1 1 0 0,1-1-1 0 0,-1 1 1 0 0,0-1-1 0 0,1 0 1 0 0,-1 1-1 0 0,0-1 1 0 0,1 0-1 0 0,-1 0 1 0 0,0 1-1 0 0,1-1 1 0 0,-1 0-1 0 0,1 1 1 0 0,-1-1-1 0 0,0 0 1 0 0,1 0-1 0 0,-1 0 1 0 0,1 0-1 0 0,-1 0 1 0 0,1 1-1 0 0,-1-1-1 0 0,63 30 312 0 0,42 14-312 0 0,-79-33 20 0 0,-12-5 19 0 0,-1 0-1 0 0,0 1 0 0 0,0 1 1 0 0,-1 0-1 0 0,0 0 1 0 0,-1 1-1 0 0,1 1 0 0 0,-2 0 1 0 0,8 9-39 0 0,-15-17 34 0 0,-1 1 1 0 0,0-1 0 0 0,0 1 0 0 0,0 0 0 0 0,0-1-1 0 0,-1 1 1 0 0,1 0 0 0 0,-1 0 0 0 0,1 0-1 0 0,0 3-34 0 0,-2-6 1 0 0,0 1 0 0 0,0 0 0 0 0,0-1 0 0 0,0 1 0 0 0,0 0 0 0 0,0-1 0 0 0,0 1 0 0 0,0 0 0 0 0,0-1 0 0 0,-1 1 0 0 0,1-1 0 0 0,0 1 0 0 0,0 0 0 0 0,0-1 0 0 0,-1 1 0 0 0,1-1 0 0 0,0 1 0 0 0,-1-1 0 0 0,1 1 0 0 0,-1-1 0 0 0,1 1-1 0 0,-1 0 3 0 0,-1 0 0 0 0,1 0 1 0 0,0 0-1 0 0,-1 0 0 0 0,1-1 0 0 0,-1 1 0 0 0,1-1 1 0 0,-1 1-1 0 0,1-1 0 0 0,-1 1 0 0 0,1-1 0 0 0,-2 1-3 0 0,-22 2 52 0 0,-1 0-1 0 0,1-2 0 0 0,-1 0 0 0 0,1-2 0 0 0,-24-4-51 0 0,5 2 130 0 0,23 2-111 0 0,0 0 0 0 0,1-2 0 0 0,0 0-1 0 0,-1-1 1 0 0,1-1 0 0 0,-3-3-19 0 0,21 8 11 0 0,1-1 0 0 0,-1 0 0 0 0,1 0 1 0 0,-1 0-1 0 0,1-1 0 0 0,-1 1 0 0 0,1 0 0 0 0,-1-1 0 0 0,1 1 1 0 0,0 0-1 0 0,0-1 0 0 0,0 1 0 0 0,0-1 0 0 0,-1-1-11 0 0,-5-7-1432 0 0,6 9-5709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1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0,'0'1'79'0'0,"0"0"0"0"0,0 0 0 0 0,0 0 0 0 0,1 0 0 0 0,-1 0 0 0 0,0 0 0 0 0,0 0 0 0 0,1 1 0 0 0,-1-1 0 0 0,1 0 0 0 0,-1 0 0 0 0,1 0 0 0 0,-1-1 0 0 0,1 1 0 0 0,0 0 0 0 0,-1 0 0 0 0,1 0 0 0 0,0 0 0 0 0,0-1 0 0 0,0 1 0 0 0,0 0-79 0 0,3 3 183 0 0,1 24 655 0 0,22 62-142 0 0,10 40-408 0 0,-33-116-195 0 0,0 1 0 0 0,-1 0 1 0 0,0 12-94 0 0,-1-11 163 0 0,0 0 1 0 0,1-1-1 0 0,2 5-163 0 0,-1-6 71 0 0,-1-6 18 0 0,0 0 0 0 0,-1 0-1 0 0,0 0 1 0 0,0 1 0 0 0,-1-1 0 0 0,0 1-1 0 0,-1 1-88 0 0,0 17-165 0 0,0-27-7828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2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394 1 8032 0 0,'-3'1'127'0'0,"1"1"0"0"0,0-1 0 0 0,-1 1 0 0 0,1-1 0 0 0,0 1 0 0 0,0 0 0 0 0,0 0 0 0 0,0 0 1 0 0,0 0-1 0 0,0 2-127 0 0,-6 4 551 0 0,-3-1-262 0 0,0 0 1 0 0,0 0-1 0 0,0-1 0 0 0,-1-1 0 0 0,0 0 0 0 0,-1 0 0 0 0,-6 1-289 0 0,-32 13 228 0 0,29-9-208 0 0,0 0 0 0 0,0 2-1 0 0,2 1 1 0 0,-1 0-1 0 0,2 2 1 0 0,0 0 0 0 0,-4 5-20 0 0,18-14-9 0 0,0 0 1 0 0,0 0-1 0 0,1 1 1 0 0,0-1 0 0 0,0 1-1 0 0,1 0 1 0 0,-2 5 8 0 0,-1 35 442 0 0,5-46-430 0 0,1 1 1 0 0,0 0 0 0 0,0-1-1 0 0,0 1 1 0 0,0 0 0 0 0,0-1-1 0 0,0 1 1 0 0,1 0 0 0 0,-1-1-1 0 0,0 1 1 0 0,1 0 0 0 0,-1-1-1 0 0,1 1 1 0 0,0-1 0 0 0,-1 1-1 0 0,1-1 1 0 0,0 1 0 0 0,0-1 0 0 0,0 1-1 0 0,0-1 1 0 0,0 0 0 0 0,0 0-1 0 0,1 1 1 0 0,-1-1 0 0 0,1 0-13 0 0,14 5 73 0 0,-8-2-41 0 0,0-1 0 0 0,-1-1 0 0 0,1 1-1 0 0,0-1 1 0 0,0-1 0 0 0,0 0 0 0 0,0 0 0 0 0,8 0-32 0 0,6-2 24 0 0,4 0 33 0 0,0 0 0 0 0,22 4-57 0 0,-19-1 6 0 0,1-1 0 0 0,-1-1 0 0 0,7-2-6 0 0,3 0-4 0 0,13 5 101 0 0,-39-2-708 0 0,0 0 0 0 0,1-1 0 0 0,10 0 611 0 0,-3-4-8352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1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385 58 6928 0 0,'2'-12'359'0'0,"-2"11"-323"0"0,0 1 0 0 0,1-1 0 0 0,-1 1-1 0 0,0-1 1 0 0,0 1 0 0 0,0-1 0 0 0,0 1 0 0 0,0-1-1 0 0,0 1 1 0 0,0-1 0 0 0,0 1 0 0 0,0-1 0 0 0,0 1 0 0 0,0-1-1 0 0,0 1 1 0 0,0-1 0 0 0,0 1 0 0 0,0-1 0 0 0,-1 1-1 0 0,1-1 1 0 0,0 1 0 0 0,0-1 0 0 0,-1 1 0 0 0,1-1 0 0 0,0 1-1 0 0,0-1 1 0 0,-1 1 0 0 0,1 0 0 0 0,-1-1 0 0 0,1 1-1 0 0,0 0 1 0 0,-1-1 0 0 0,1 1 0 0 0,-1 0 0 0 0,1-1-1 0 0,-1 1 1 0 0,1 0 0 0 0,-1 0 0 0 0,1 0 0 0 0,-1-1-36 0 0,-15-11 819 0 0,14 10-762 0 0,1 1 0 0 0,0 0 1 0 0,-1-1-1 0 0,1 1 0 0 0,-1 0 0 0 0,1 0 0 0 0,-1 0 1 0 0,1 0-1 0 0,-1 1 0 0 0,0-1 0 0 0,0 0 1 0 0,1 1-1 0 0,-1-1 0 0 0,0 1 0 0 0,0-1 1 0 0,0 1-1 0 0,0 0 0 0 0,1 0 0 0 0,-2 0-57 0 0,-13 0 36 0 0,0 1 0 0 0,0 0-1 0 0,0 1 1 0 0,0 1 0 0 0,0 1-1 0 0,0 0 1 0 0,1 1 0 0 0,-10 5-36 0 0,22-9 4 0 0,0 0-1 0 0,1 1 1 0 0,-1-1 0 0 0,0 1 0 0 0,1 0 0 0 0,-1 0 0 0 0,1 0 0 0 0,-1 0 0 0 0,1 1 0 0 0,0-1 0 0 0,0 0-1 0 0,0 1 1 0 0,0 0 0 0 0,1-1 0 0 0,-1 1 0 0 0,1 0 0 0 0,-1 0 0 0 0,0 2-4 0 0,1-1 16 0 0,1 1-1 0 0,-1-1 1 0 0,1 0 0 0 0,-1 1-1 0 0,1-1 1 0 0,0 0 0 0 0,1 1-1 0 0,-1-1 1 0 0,1 0 0 0 0,0 0-1 0 0,0 1 1 0 0,1 1-16 0 0,2 6 28 0 0,1-1 1 0 0,1 0-1 0 0,-1 0 0 0 0,2-1 1 0 0,-1 1-1 0 0,2-2 0 0 0,-1 1 1 0 0,1-1-1 0 0,2 1-28 0 0,32 29 86 0 0,1-3 0 0 0,9 4-86 0 0,-8-7 81 0 0,0 3 1 0 0,2 7-82 0 0,-45-42 1 0 0,1 0 2 0 0,-1 0 1 0 0,0 0-1 0 0,0 0 1 0 0,1 0-1 0 0,-1 0 1 0 0,0 1-1 0 0,0-1 1 0 0,0 0-1 0 0,-1 1 1 0 0,1-1 0 0 0,0 1-1 0 0,0-1 1 0 0,-1 1-1 0 0,1-1 1 0 0,-1 1-1 0 0,1-1 1 0 0,-1 1-1 0 0,0 0 1 0 0,1-1-1 0 0,-1 1 1 0 0,0-1-1 0 0,0 2-3 0 0,3 9 69 0 0,-3-12-59 0 0,0 1 0 0 0,0-1 1 0 0,0 1-1 0 0,1-1 1 0 0,-1 1-1 0 0,0-1 0 0 0,0 1 1 0 0,0 0-1 0 0,0-1 0 0 0,0 1 1 0 0,0-1-1 0 0,0 1 0 0 0,0-1 1 0 0,0 1-1 0 0,0-1 1 0 0,0 1-1 0 0,0-1 0 0 0,-1 1 1 0 0,1-1-1 0 0,0 1 0 0 0,0-1 1 0 0,-1 1-1 0 0,1-1 1 0 0,0 1-1 0 0,0-1 0 0 0,-1 1 1 0 0,1-1-1 0 0,0 0 0 0 0,-1 1 1 0 0,1-1-1 0 0,-1 0 1 0 0,1 1-1 0 0,-1-1-10 0 0,-2 4 29 0 0,2-2-18 0 0,0 0 0 0 0,0 0 0 0 0,-1 0 0 0 0,1-1 0 0 0,-1 1 1 0 0,1 0-1 0 0,-1-1 0 0 0,0 1 0 0 0,1-1 0 0 0,-1 0 0 0 0,0 0 1 0 0,0 1-1 0 0,0-1 0 0 0,0-1 0 0 0,0 1 0 0 0,0 0 0 0 0,0 0 1 0 0,0-1-1 0 0,0 1 0 0 0,-2-1-11 0 0,-48 9 676 0 0,-37-1-676 0 0,69-7 75 0 0,0-1 0 0 0,0-1-1 0 0,1 0 1 0 0,-1-2-1 0 0,1 0 1 0 0,-5-3-75 0 0,-26-8 576 0 0,-9-6-576 0 0,3 2-1317 0 0,55 18-7887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1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30 2104 0 0,'0'0'792'0'0,"0"0"-1"0"0,0 0-5 0 0,0 0-31 0 0,0 0-143 0 0,0 0-36 0 0,0 0 0 0 0,0 0-83 0 0,0 0-330 0 0,0 0-83 0 0,0 0 0 0 0,0 0 12 0 0,0 0 48 0 0,0 0 12 0 0,3 6 1 0 0,-1-3-141 0 0,0 0 1 0 0,0 0-1 0 0,-1 1 0 0 0,1-1 1 0 0,-1 0-1 0 0,0 0 0 0 0,0 1 1 0 0,0-1-1 0 0,-1 1 0 0 0,1-1 1 0 0,-1 1-1 0 0,0-1 0 0 0,0 1 1 0 0,0-1-1 0 0,0 1 0 0 0,-1 1-12 0 0,-2 20 49 0 0,1-1-1 0 0,1 10-48 0 0,-3 41 137 0 0,1-50-72 0 0,1 0 0 0 0,1 0 0 0 0,1 0 0 0 0,2 0 0 0 0,2 12-65 0 0,12 111 1172 0 0,-12-112-6 0 0,-3-33-154 0 0,-4-22-782 0 0,-5-19-117 0 0,-1 1-1 0 0,-2 0 1 0 0,-1 1 0 0 0,-3 0-114 0 0,11 26 20 0 0,-34-106-515 0 0,33 101 184 0 0,0 0-1 0 0,1 0 0 0 0,1 0 0 0 0,0 0 1 0 0,1-1-1 0 0,1 1 0 0 0,1-13 313 0 0,0 22-95 0 0,1 0 0 0 0,0 1 0 0 0,1-1 0 0 0,0 0 0 0 0,0 1 0 0 0,0-1 0 0 0,0 1 0 0 0,1 0 0 0 0,0-1 0 0 0,0 1 1 0 0,0 0-1 0 0,1 1 0 0 0,-1-1 0 0 0,1 1 0 0 0,0 0 0 0 0,1 0 0 0 0,-1 0 0 0 0,5-3 95 0 0,-1 2-19 0 0,-1 0 0 0 0,2 0-1 0 0,-1 1 1 0 0,0 0 0 0 0,1 0 0 0 0,-1 1 0 0 0,1 0 0 0 0,0 1-1 0 0,0 0 1 0 0,0 0 0 0 0,7 0 19 0 0,23 7-39 0 0,-9-1 18 0 0,-22-4 55 0 0,0 0-1 0 0,1 1 1 0 0,-1 1 0 0 0,0-1-1 0 0,0 1 1 0 0,0 1 0 0 0,0-1-1 0 0,0 1 1 0 0,0 1-1 0 0,-1-1 1 0 0,1 1 0 0 0,-1 1-1 0 0,0 0-33 0 0,13 10 162 0 0,-1 0 0 0 0,-1 2 0 0 0,12 14-162 0 0,-22-22 57 0 0,-1 0 0 0 0,1 0 0 0 0,-2 1 1 0 0,1 0-1 0 0,-1 0 0 0 0,3 9-57 0 0,-6-12 46 0 0,0-1 0 0 0,-1 1 0 0 0,0-1 0 0 0,0 1 0 0 0,-1 0 0 0 0,1 0 0 0 0,-2 0 0 0 0,1 0 0 0 0,-1 0 0 0 0,0 0 0 0 0,-1 5-46 0 0,1 20 60 0 0,1-28-26 0 0,-1-1 0 0 0,1 1 0 0 0,-1-1 0 0 0,0 1 0 0 0,-1-1 0 0 0,1 1 0 0 0,-1-1 0 0 0,1 1 0 0 0,-1-1 0 0 0,0 1 1 0 0,0-1-1 0 0,0 0 0 0 0,-1 1-34 0 0,-5 10 172 0 0,1 0-58 0 0,-1 0 0 0 0,-1-1-1 0 0,0 1 1 0 0,0-2 0 0 0,-1 1 0 0 0,-1-1 0 0 0,-6 5-114 0 0,7-8 77 0 0,1 0 1 0 0,-1 0-1 0 0,-3 7-77 0 0,-1-1 93 0 0,8-10-64 0 0,0-1 0 0 0,0 0 1 0 0,-1 0-1 0 0,0 0 0 0 0,0-1 0 0 0,0 0 0 0 0,0 0 0 0 0,0-1 0 0 0,-3 1-29 0 0,-5 3 84 0 0,8-4-56 0 0,-2 2 75 0 0,0-1 1 0 0,1 1 0 0 0,-1 0-1 0 0,-4 4-103 0 0,6-6 31 0 0,1 0-1 0 0,0 0 1 0 0,-1 0-1 0 0,1-1 1 0 0,-1 0-1 0 0,1 0 1 0 0,-1-1-1 0 0,1 1 1 0 0,-2-1-31 0 0,-4 0 77 0 0,10 1-67 0 0,0-1 0 0 0,0 0 1 0 0,0 0-1 0 0,0 1 0 0 0,0-1 0 0 0,0 0 0 0 0,-1 0 0 0 0,1 0 0 0 0,0-1 0 0 0,0 1 0 0 0,0 0 1 0 0,0 0-1 0 0,0-1 0 0 0,0 1 0 0 0,0 0 0 0 0,0-1 0 0 0,0 1 0 0 0,0-1 0 0 0,0 1 0 0 0,0-1 1 0 0,0 0-1 0 0,0 1 0 0 0,0-1 0 0 0,0 0 0 0 0,0 0 0 0 0,1 1 0 0 0,-1-1 0 0 0,0 0 0 0 0,1 0-10 0 0,-1-2 6 0 0,0 1-1 0 0,1-1 0 0 0,0 1 0 0 0,0-1 1 0 0,-1 1-1 0 0,1-1 0 0 0,1 1 0 0 0,-1-1 0 0 0,0 1 1 0 0,1-1-1 0 0,0-2-5 0 0,1-10-1689 0 0,2-1-6783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2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331 2 6728 0 0,'8'0'124'0'0,"-8"-1"-81"0"0,1 1 0 0 0,0 0 0 0 0,-1 0 0 0 0,1 0-1 0 0,-1 0 1 0 0,1-1 0 0 0,0 1 0 0 0,-1 0-1 0 0,1 0 1 0 0,0 0 0 0 0,-1 0 0 0 0,1 1 0 0 0,-1-1-1 0 0,1 0 1 0 0,0 0 0 0 0,-1 0 0 0 0,1 0-1 0 0,0 1 1 0 0,-1-1 0 0 0,1 0 0 0 0,-1 0 0 0 0,1 1-1 0 0,-1-1 1 0 0,1 1 0 0 0,-1-1 0 0 0,1 0-1 0 0,-1 1 1 0 0,1-1 0 0 0,-1 1 0 0 0,0-1 0 0 0,1 1-1 0 0,-1-1 1 0 0,0 1 0 0 0,1-1 0 0 0,-1 1-1 0 0,0 0 1 0 0,0-1 0 0 0,1 1 0 0 0,-1-1 0 0 0,0 1-1 0 0,0 0 1 0 0,0-1 0 0 0,0 1 0 0 0,0 0-1 0 0,0-1 1 0 0,0 1 0 0 0,0-1 0 0 0,0 1 0 0 0,0 0-1 0 0,0-1 1 0 0,0 1 0 0 0,0 0 0 0 0,-1-1-43 0 0,1 1 345 0 0,0-1 6 0 0,0 0-33 0 0,0 0-131 0 0,0 0-30 0 0,0 0-2 0 0,0 0-20 0 0,0 0-95 0 0,0 0-24 0 0,-7 0 112 0 0,-3 1-81 0 0,1 1 1 0 0,-1-1 0 0 0,1 2-1 0 0,0-1 1 0 0,0 1-1 0 0,0 0 1 0 0,0 1 0 0 0,-1 1-48 0 0,-29 10 59 0 0,31-13-60 0 0,1 1 1 0 0,0 0 0 0 0,0 1 0 0 0,0-1-1 0 0,0 1 1 0 0,0 0 0 0 0,1 1 0 0 0,0 0-1 0 0,0 0 1 0 0,-5 5 0 0 0,-1 4-118 0 0,0 1 0 0 0,1 0-1 0 0,-7 15 119 0 0,-14 21-164 0 0,6 3 176 0 0,18-33 100 0 0,5-13-33 0 0,-1 1-1 0 0,2-1 1 0 0,-1 1 0 0 0,0 4-79 0 0,-4 13 282 0 0,6-23-246 0 0,-1 0 0 0 0,1 0 0 0 0,0 1 0 0 0,1-1 0 0 0,-1 1 0 0 0,0-1 0 0 0,1 0 0 0 0,0 1 0 0 0,0-1-1 0 0,0 1 1 0 0,0-1 0 0 0,1 4-36 0 0,3 19 193 0 0,-3-22-149 0 0,-1 0 0 0 0,1 0 0 0 0,0 1 0 0 0,0-1 0 0 0,0 0 0 0 0,0-1 1 0 0,1 1-1 0 0,1 3-44 0 0,-1-3 14 0 0,0-1 0 0 0,0 0 0 0 0,0 0 0 0 0,0 0 0 0 0,1-1 0 0 0,-1 1 0 0 0,1 0 0 0 0,0-1 0 0 0,-1 0 0 0 0,1 0 0 0 0,0 0 0 0 0,1 0 0 0 0,-1 0 0 0 0,0 0 1 0 0,0-1-1 0 0,1 1 0 0 0,-1-1 0 0 0,4 1-14 0 0,4-1 55 0 0,1 1 0 0 0,-1-1 1 0 0,0-1-1 0 0,0 0 1 0 0,6-1-56 0 0,41 2 86 0 0,-52-1-191 0 0,-1 0 1 0 0,0 0-1 0 0,1-1 1 0 0,-1 0-1 0 0,1 0 1 0 0,-1 0 0 0 0,0 0-1 0 0,0-1 1 0 0,0 0-1 0 0,0 0 1 0 0,0 0-1 0 0,0 0 1 0 0,0-1-1 0 0,-1 0 1 0 0,2-1 104 0 0,-4 3-8297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2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46 5920 0 0,'-1'1'150'0'0,"1"0"0"0"0,0 0 0 0 0,-1 1 0 0 0,1-1 0 0 0,-1 0 0 0 0,0 0 0 0 0,1 0 1 0 0,-1 0-1 0 0,0 0 0 0 0,0 0 0 0 0,0 0 0 0 0,0 0 0 0 0,0 0 0 0 0,0 0 0 0 0,0 0 0 0 0,0 0 0 0 0,0-1 0 0 0,0 1 1 0 0,0 0-1 0 0,-1-1 0 0 0,0 1-150 0 0,3 0 55 0 0,0 0 1 0 0,0 0 0 0 0,0 0-1 0 0,0 0 1 0 0,0 0 0 0 0,0 0-1 0 0,0 0 1 0 0,0 0 0 0 0,0 0-1 0 0,0 0 1 0 0,1-1 0 0 0,-1 1-1 0 0,0 0 1 0 0,0-1 0 0 0,1 1-1 0 0,-1-1 1 0 0,1 0 0 0 0,-1 1-1 0 0,0-1 1 0 0,1 0-56 0 0,11-1-4 0 0,-1 0 1 0 0,1-1-1 0 0,-1-1 0 0 0,7-2 4 0 0,42-8-26 0 0,-18 9 9 0 0,-18 2-7 0 0,0-1 1 0 0,0 0-1 0 0,0-2 1 0 0,0-1 0 0 0,-1-1-1 0 0,0-2 24 0 0,0 0-1264 0 0,1 0-4978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0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 4816 0 0,'0'-1'44'0'0,"1"0"-1"0"0,0 0 1 0 0,0 0 0 0 0,-1 0-1 0 0,1 0 1 0 0,0 0 0 0 0,0 0-1 0 0,0 0 1 0 0,0 0 0 0 0,0 1-1 0 0,0-1 1 0 0,0 0 0 0 0,0 1-1 0 0,0-1 1 0 0,0 1 0 0 0,1-1-1 0 0,-1 1-43 0 0,15-11 588 0 0,-13 9-498 0 0,0 1-1 0 0,1-1 0 0 0,-1 1 0 0 0,0 0 0 0 0,0 0 0 0 0,1 0 0 0 0,2-1-89 0 0,-1 1-2 0 0,9-2 14 0 0,1 1 0 0 0,-1 0-1 0 0,1 1 1 0 0,-1 1 0 0 0,1 0 0 0 0,7 2-12 0 0,-2-1 22 0 0,0-1-1 0 0,15-1-21 0 0,34-4 55 0 0,-41 3 14 0 0,0 0 0 0 0,0-2 0 0 0,4-1-69 0 0,-2-1 209 0 0,0 2 0 0 0,8 0-209 0 0,-4 1 558 0 0,25-5-558 0 0,25 1-642 0 0,-68 3-4700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3.0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1 6824 0 0,'-9'0'136'0'0,"2"0"151"0"0,1-1 0 0 0,0 1 1 0 0,0 1-1 0 0,0-1 0 0 0,0 1 1 0 0,0 0-1 0 0,0 1 0 0 0,0-1 1 0 0,0 1-1 0 0,0 0 0 0 0,0 1 1 0 0,-2 1-288 0 0,1-1 89 0 0,0 0 1 0 0,0 0 0 0 0,0-1-1 0 0,0 0 1 0 0,0-1 0 0 0,-1 1-1 0 0,1-1 1 0 0,-3 0-90 0 0,3-1 54 0 0,1 1 0 0 0,0 0 0 0 0,-1 0 0 0 0,1 0 0 0 0,0 1 0 0 0,0 0 0 0 0,0 0 0 0 0,0 1 0 0 0,0 0 0 0 0,-4 2-54 0 0,8-4 15 0 0,0 1-1 0 0,1-1 1 0 0,-1 0 0 0 0,0 1 0 0 0,1-1-1 0 0,-1 1 1 0 0,1 0 0 0 0,-1-1-1 0 0,1 1 1 0 0,0 0 0 0 0,-1 0 0 0 0,1 0-1 0 0,0 0 1 0 0,1 0 0 0 0,-1 0-1 0 0,0 0 1 0 0,0 0 0 0 0,1 0-1 0 0,-1 1 1 0 0,1-1 0 0 0,0 2-15 0 0,0-1 4 0 0,1 0-1 0 0,0 0 1 0 0,-1-1 0 0 0,1 1 0 0 0,0 0 0 0 0,1 0-1 0 0,-1 0 1 0 0,0-1 0 0 0,1 1 0 0 0,0-1-1 0 0,0 1 1 0 0,-1-1 0 0 0,1 0 0 0 0,0 1 0 0 0,1-1-1 0 0,-1 0-3 0 0,37 39 30 0 0,-22-22-32 0 0,0-1-1 0 0,1-1 1 0 0,2 0-1 0 0,3 1 3 0 0,-15-11-7 0 0,1 1-1 0 0,-1 0 1 0 0,-1 0-1 0 0,0 1 1 0 0,0-1-1 0 0,4 8 8 0 0,12 15-11 0 0,-21-29 11 0 0,-1 1-1 0 0,1-1 1 0 0,-1 1 0 0 0,0-1-1 0 0,0 1 1 0 0,0 0-1 0 0,0 0 1 0 0,0 0-1 0 0,-1-1 1 0 0,1 1-1 0 0,-1 0 1 0 0,1 2 0 0 0,-6 4 8 0 0,4-8 2 0 0,1 1 1 0 0,-1 0-1 0 0,0-1 0 0 0,0 1 0 0 0,0 0 0 0 0,0-1 1 0 0,-1 1-1 0 0,1-1 0 0 0,0 0 0 0 0,-1 1 1 0 0,1-1-1 0 0,-1 0 0 0 0,1 0 0 0 0,-1 0 0 0 0,0 0 1 0 0,1 0-1 0 0,-1 0 0 0 0,0 0-10 0 0,-25 11 61 0 0,15-6-47 0 0,-1-1 0 0 0,1 0-1 0 0,-7 2-13 0 0,14-6 20 0 0,1 0 0 0 0,-1-1 0 0 0,0 1-1 0 0,1-1 1 0 0,-1 0 0 0 0,1 0 0 0 0,-1 0 0 0 0,0 0 0 0 0,1-1-1 0 0,-1 0 1 0 0,1 0 0 0 0,-2-1-20 0 0,-22-10-1556 0 0,26 12-6285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3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0,'0'4'150'0'0,"1"0"0"0"0,-1-1 1 0 0,1 1-1 0 0,0-1 0 0 0,0 1 1 0 0,0-1-1 0 0,0 1 0 0 0,1-1 1 0 0,-1 0-1 0 0,1 0 0 0 0,0 0 0 0 0,2 3-150 0 0,7 15 685 0 0,-4 6-204 0 0,-4-9-433 0 0,0-5-17 0 0,-1 0 1 0 0,0 1-1 0 0,-1-1 0 0 0,0 0 1 0 0,-1 12-32 0 0,1 31 80 0 0,4-30-34 0 0,-4-22-33 0 0,0 0 1 0 0,0 0-1 0 0,0 0 0 0 0,-1 0 0 0 0,0 0 1 0 0,1 1-1 0 0,-2-1 0 0 0,1 3-13 0 0,-1-3 26 0 0,1 0 0 0 0,0 1-1 0 0,0-1 1 0 0,1 0 0 0 0,-1 1-1 0 0,1-1 1 0 0,0 0 0 0 0,0 1-1 0 0,0-1 1 0 0,2 3-26 0 0,-1-2 71 0 0,-1 0 0 0 0,0 0-1 0 0,1 0 1 0 0,-2 0 0 0 0,1 0 0 0 0,0 1-71 0 0,-1 1 121 0 0,0-5-63 0 0,0 1 1 0 0,0-1-1 0 0,0 0 0 0 0,0 1 1 0 0,0-1-1 0 0,0 0 1 0 0,-1 0-1 0 0,1 0 0 0 0,-1 2-58 0 0,1-3-45 0 0,0 0 0 0 0,0 0 0 0 0,1 0 0 0 0,-1 0 0 0 0,0 0 0 0 0,1 0 0 0 0,-1 0 0 0 0,1 0 0 0 0,-1 0-1 0 0,1 0 1 0 0,0 0 0 0 0,-1-1 0 0 0,1 1 0 0 0,0 0 0 0 0,-1 0 0 0 0,1-1 0 0 0,0 1 0 0 0,0 0 0 0 0,0-1 0 0 0,0 1-1 0 0,0-1 1 0 0,0 1 45 0 0,0-1-7334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3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451 9 5920 0 0,'-9'-3'122'0'0,"7"2"-46"0"0,1 0 1 0 0,-1 1 0 0 0,1-1-1 0 0,0 0 1 0 0,-1 1-1 0 0,1 0 1 0 0,-1-1-1 0 0,1 1 1 0 0,-1 0-1 0 0,1 0 1 0 0,-1 0-1 0 0,1 0 1 0 0,-1 0-1 0 0,0 0 1 0 0,1 0 0 0 0,-1 0-1 0 0,1 1 1 0 0,-1-1-1 0 0,1 1 1 0 0,0-1-1 0 0,-1 1 1 0 0,1 0-1 0 0,-1-1 1 0 0,1 1-1 0 0,0 0 1 0 0,0 0-1 0 0,-1 0 1 0 0,1 0 0 0 0,0 0-1 0 0,0 0 1 0 0,0 0-1 0 0,0 0 1 0 0,0 1-77 0 0,-13 8 50 0 0,1 0 0 0 0,-1-1 0 0 0,-1 0 0 0 0,1-2 1 0 0,-1 1-1 0 0,-1-2-50 0 0,-3 3-5 0 0,0 0 0 0 0,2 1 0 0 0,-16 10 5 0 0,3 5-49 0 0,-23 25 49 0 0,-10 8-87 0 0,57-53 93 0 0,1 0 0 0 0,0 0-1 0 0,0 1 1 0 0,1 0-1 0 0,-1 0 1 0 0,1 0 0 0 0,0 0-1 0 0,1 1 1 0 0,0 0 0 0 0,0-1-1 0 0,0 1 1 0 0,1 0-1 0 0,0 0 1 0 0,0 1 0 0 0,1-1-1 0 0,0 0 1 0 0,0 1-1 0 0,1-1 1 0 0,0 0 0 0 0,0 1-1 0 0,0-1 1 0 0,1 1 0 0 0,0-1-1 0 0,1 0 1 0 0,0 0-1 0 0,0 0 1 0 0,0 0 0 0 0,1 0-1 0 0,0 0 1 0 0,1 0-1 0 0,-1-1 1 0 0,1 0 0 0 0,1 2-6 0 0,-2-4 54 0 0,1 1 0 0 0,-1-1 1 0 0,1 1-1 0 0,0-1 0 0 0,0 0 1 0 0,0-1-1 0 0,1 1 0 0 0,-1-1 1 0 0,1 0-1 0 0,0 0 0 0 0,0 0 0 0 0,0-1 1 0 0,0 1-1 0 0,0-1 0 0 0,1-1 1 0 0,-1 1-1 0 0,0-1 0 0 0,1 0 1 0 0,3 1-55 0 0,9 1 190 0 0,-13-2-143 0 0,0-1 1 0 0,-1 1-1 0 0,1 0 1 0 0,0-1-1 0 0,0 0 1 0 0,0 0-1 0 0,-1-1 1 0 0,1 1-1 0 0,0-1 1 0 0,0 0-48 0 0,7-3 78 0 0,-2 1-2 0 0,0 1 0 0 0,0 0 1 0 0,0 0-1 0 0,1 1-76 0 0,-7 1 37 0 0,-1 0-1 0 0,1-1 1 0 0,0 1 0 0 0,0-1 0 0 0,0 0 0 0 0,0-1 0 0 0,-1 1 0 0 0,1 0 0 0 0,-1-1 0 0 0,1 0-1 0 0,-1 0 1 0 0,1 0 0 0 0,-1 0 0 0 0,1-1-37 0 0,13-9 196 0 0,-15 11-171 0 0,-1-1 1 0 0,0 1-1 0 0,1-1 1 0 0,-1 0-1 0 0,0 1 1 0 0,0-1-1 0 0,0 0 1 0 0,0 0-1 0 0,0 0 1 0 0,0 0-1 0 0,-1 0 1 0 0,1 0-1 0 0,-1 0 1 0 0,1-1-26 0 0,3-32 257 0 0,-4 30-206 0 0,-1 1 0 0 0,0-1 0 0 0,-1 0 0 0 0,1 0 0 0 0,-1 1 0 0 0,0-1 0 0 0,0 1 0 0 0,0 0 0 0 0,0-1 0 0 0,-1 1 0 0 0,0 0 0 0 0,0 0 0 0 0,0 1 0 0 0,0-1 0 0 0,-1 0 0 0 0,1 1 0 0 0,-2-1-51 0 0,-3-3 49 0 0,-1 0 0 0 0,-1 0 0 0 0,1 0 0 0 0,-1 1 1 0 0,0 0-1 0 0,-8-2-49 0 0,15 7 12 0 0,0 0 0 0 0,-1 0 0 0 0,1 1 0 0 0,0-1 0 0 0,0 1-1 0 0,0 0 1 0 0,-1 0 0 0 0,1 0 0 0 0,0 0 0 0 0,-1 1-12 0 0,-8 0-1671 0 0,11-1-6849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4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1 409 6824 0 0,'0'-8'58'0'0,"-1"3"130"0"0,1 0 1 0 0,0 0-1 0 0,1 0 1 0 0,-1 0 0 0 0,1 0-1 0 0,0 0 1 0 0,0 0 0 0 0,0 1-1 0 0,1-1 1 0 0,1-3-189 0 0,0 2 179 0 0,-1-1 1 0 0,1 1 0 0 0,-2-1 0 0 0,1 1-1 0 0,-1-1 1 0 0,0 0 0 0 0,0 1 0 0 0,0-6-180 0 0,-5-58 1159 0 0,1 17-622 0 0,3-66 766 0 0,1 118-1282 0 0,-1 1 0 0 0,0-1 0 0 0,0 0 1 0 0,1 1-1 0 0,-1-1 0 0 0,0 0 0 0 0,1 1 0 0 0,-1-1 0 0 0,0 1 0 0 0,1-1 1 0 0,-1 0-1 0 0,1 1 0 0 0,-1-1 0 0 0,1 1 0 0 0,-1 0 0 0 0,1-1 0 0 0,0 1 1 0 0,-1-1-1 0 0,1 1 0 0 0,-1 0 0 0 0,1-1 0 0 0,0 1 0 0 0,-1 0 1 0 0,1 0-1 0 0,0 0 0 0 0,-1-1 0 0 0,1 1 0 0 0,0 0 0 0 0,0 0 0 0 0,-1 0 1 0 0,1 0-1 0 0,0 0 0 0 0,0 0-21 0 0,0 0 19 0 0,0 0 1 0 0,0 0-1 0 0,0 0 1 0 0,0 0-1 0 0,0 0 1 0 0,0 1-1 0 0,0-1 1 0 0,0 0-1 0 0,0 0 0 0 0,0 1 1 0 0,0-1-1 0 0,0 1 1 0 0,0-1-1 0 0,-1 0 1 0 0,1 1-1 0 0,0 0 1 0 0,0-1-1 0 0,0 1 1 0 0,-1 0-1 0 0,1-1 1 0 0,0 1-1 0 0,0 0 1 0 0,-1 0-1 0 0,1-1 0 0 0,-1 1 1 0 0,1 1-20 0 0,7 14 47 0 0,0-1 0 0 0,1 1 1 0 0,0-2-1 0 0,1 1-47 0 0,27 45 71 0 0,-28-43-60 0 0,6 15 31 0 0,1-2 0 0 0,1 0 0 0 0,2 0 0 0 0,21 24-42 0 0,-35-48 8 0 0,0-1 0 0 0,1 0 1 0 0,0 1-1 0 0,5 1-8 0 0,-10-5 0 0 0,1-1-1 0 0,0 0 1 0 0,-1 0-1 0 0,1 0 1 0 0,0 0 0 0 0,0 0-1 0 0,0-1 1 0 0,0 1-1 0 0,0-1 1 0 0,0 1-1 0 0,0-1 1 0 0,0 1-1 0 0,0-1 1 0 0,0 0-1 0 0,0 0 1 0 0,0 0-1 0 0,0 0 1 0 0,1-1 0 0 0,3 0 27 0 0,0-1 0 0 0,-1 0 0 0 0,0 0-1 0 0,1 0 1 0 0,-1-1 0 0 0,1-1-27 0 0,-3 3 46 0 0,-1-1-1 0 0,0 0 1 0 0,0 0-1 0 0,0 0 1 0 0,0 0-1 0 0,-1 0 1 0 0,1 0-1 0 0,0-1 1 0 0,-1 1-1 0 0,0-1 1 0 0,1 1-1 0 0,-1-1 1 0 0,0 1 0 0 0,0-3-46 0 0,5-14 155 0 0,-2 0 1 0 0,0 0 0 0 0,-1 0 0 0 0,-1-1 0 0 0,0 0-1 0 0,-2 1 1 0 0,0-1 0 0 0,-3-12-156 0 0,1-87 675 0 0,7 72-510 0 0,-5 46-212 0 0,0 1-9 0 0,5 0-2241 0 0,-4 0-8685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4.5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0 9144 0 0,'-8'18'2337'0'0,"5"-17"-2258"0"0,-1-1 1 0 0,1 1-1 0 0,0 0 0 0 0,-1 0 1 0 0,1 0-1 0 0,0 1 0 0 0,0-1 1 0 0,0 1-1 0 0,0-1 0 0 0,0 1 1 0 0,-1 1-80 0 0,-16 9 6 0 0,5-4 33 0 0,-1 1 1 0 0,2 1 0 0 0,-1 1 0 0 0,1 0 0 0 0,0 2-40 0 0,-16 11 161 0 0,16-12 20 0 0,0 2 1 0 0,0 0 0 0 0,-6 10-182 0 0,14-15 30 0 0,0 0 1 0 0,1 0-1 0 0,0 1 0 0 0,1-1 1 0 0,0 1-1 0 0,-2 8-30 0 0,-8 19 41 0 0,13-33-49 0 0,0-1 0 0 0,1 1 1 0 0,-1-1-1 0 0,1 1 0 0 0,0-1 0 0 0,0 1 1 0 0,0-1-1 0 0,1 1 0 0 0,-1-1 1 0 0,1 1-1 0 0,1 2 8 0 0,1 14-41 0 0,-3-17 28 0 0,1 1 1 0 0,1-1-1 0 0,-1 1 0 0 0,0-1 0 0 0,1 0 1 0 0,0 1-1 0 0,0-1 0 0 0,0 0 0 0 0,0 0 1 0 0,0 0-1 0 0,0 0 0 0 0,1-1 0 0 0,0 1 13 0 0,1 1-20 0 0,-1 0 0 0 0,1 1 1 0 0,-1-1-1 0 0,0 0 0 0 0,0 1 0 0 0,0 1 20 0 0,-1-3-14 0 0,0-1 0 0 0,0 0-1 0 0,0 1 1 0 0,1-1 0 0 0,-1 0 0 0 0,1-1 0 0 0,0 1-1 0 0,-1 0 1 0 0,1-1 0 0 0,0 1 0 0 0,0-1 0 0 0,0 0 0 0 0,0 0-1 0 0,1 0 15 0 0,13 6-85 0 0,-13-5 74 0 0,0-1-1 0 0,0 1 1 0 0,0-1 0 0 0,0 0 0 0 0,0 0-1 0 0,0 0 1 0 0,1-1 0 0 0,-1 0 0 0 0,0 0-1 0 0,0 0 1 0 0,4 0 11 0 0,47-11-87 0 0,-45 8 71 0 0,0 0 0 0 0,0 1 0 0 0,1 1-1 0 0,-1 0 1 0 0,4 0 16 0 0,-6 1-120 0 0,-1 1 167 0 0,-1-1-1 0 0,1 0 1 0 0,0-1 0 0 0,6-1-47 0 0,-11 2-113 0 0,1-1 0 0 0,-1 0 0 0 0,0 1 0 0 0,0-1 0 0 0,0 0 0 0 0,1-1 1 0 0,-1 1-1 0 0,0 0 0 0 0,0-1 0 0 0,-1 1 0 0 0,1-1 0 0 0,0 1 0 0 0,0-1 0 0 0,-1 0 0 0 0,1 0 0 0 0,-1 0 113 0 0,10-13-7697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5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7 345 8240 0 0,'-4'7'213'0'0,"3"-11"143"0"0,1 4-341 0 0,0-1-1 0 0,-1 1 1 0 0,1 0-1 0 0,0 0 1 0 0,0 0-1 0 0,0 0 1 0 0,0-1-1 0 0,0 1 1 0 0,0 0-1 0 0,0 0 1 0 0,0 0-1 0 0,0 0 1 0 0,0-1-1 0 0,0 1 1 0 0,0 0-1 0 0,0 0 1 0 0,0 0-1 0 0,0 0 1 0 0,0-1-1 0 0,0 1 1 0 0,0 0-1 0 0,0 0 1 0 0,0 0-1 0 0,0-1 1 0 0,0 1-1 0 0,0 0 1 0 0,0 0-1 0 0,0 0 1 0 0,0 0-1 0 0,1-1 1 0 0,-1 1-1 0 0,0 0 1 0 0,0 0-1 0 0,0 0 1 0 0,0 0-1 0 0,0 0 1 0 0,0 0-1 0 0,1-1 1 0 0,-1 1-1 0 0,0 0 1 0 0,0 0-1 0 0,0 0 1 0 0,0 0-1 0 0,1 0 1 0 0,-1 0-1 0 0,0 0 1 0 0,0 0-1 0 0,0 0 1 0 0,0 0-1 0 0,1 0 1 0 0,-1 0-1 0 0,0 0 1 0 0,0 0-1 0 0,0 0-14 0 0,11 0 513 0 0,-9 1-476 0 0,0 0 0 0 0,0-1-1 0 0,0 0 1 0 0,0 1 0 0 0,0-1 0 0 0,1 0 0 0 0,-1 0-1 0 0,0 0 1 0 0,0 0 0 0 0,0 0 0 0 0,0-1 0 0 0,0 1-1 0 0,0-1 1 0 0,0 1-37 0 0,35-13 334 0 0,-21 7-262 0 0,5 0 27 0 0,-1 0 0 0 0,1 2-1 0 0,0 0 1 0 0,1 2 0 0 0,-1 0-1 0 0,14 1-98 0 0,-23 1 67 0 0,0 0-1 0 0,0 1 0 0 0,0 0 1 0 0,0 1-1 0 0,0 0 1 0 0,0 1-1 0 0,0 0 0 0 0,0 1 1 0 0,10 5-67 0 0,-14-4 27 0 0,0 0 1 0 0,0 0 0 0 0,-1 1 0 0 0,1 0-1 0 0,-1 0 1 0 0,-1 0 0 0 0,1 1-1 0 0,-1 0 1 0 0,0 1 0 0 0,-1-1 0 0 0,0 1-1 0 0,0 0 1 0 0,-1 1 0 0 0,1-1-1 0 0,-2 1 1 0 0,1 0 0 0 0,-2 0 0 0 0,1 0-1 0 0,0 5-27 0 0,-1-8 29 0 0,-1 0 0 0 0,0 0 0 0 0,0 0 1 0 0,0 0-1 0 0,-1 4-29 0 0,0-10 46 0 0,0 0 0 0 0,0 0 14 0 0,0 0 4 0 0,-5-8 151 0 0,-2 0-138 0 0,4-8-18 0 0,-1 0 1 0 0,2 0 0 0 0,1 0 0 0 0,0 0 0 0 0,0 0-1 0 0,2 0 1 0 0,2-15-60 0 0,1 0 54 0 0,1 1 0 0 0,2 0 0 0 0,3-5-54 0 0,-5 16 8 0 0,-1 7 0 0 0,0 0 1 0 0,1 1 0 0 0,0-1 0 0 0,1 0-9 0 0,9-19 29 0 0,-9 20-12 0 0,1 1 0 0 0,0-1 0 0 0,0 1 0 0 0,1 0 0 0 0,0 1 0 0 0,1 0 0 0 0,0 0 0 0 0,4-1-17 0 0,-11 7 8 0 0,1 1 0 0 0,0 1 0 0 0,0-1 0 0 0,0 0 0 0 0,0 1 0 0 0,1-1 0 0 0,-1 1 0 0 0,0 0 0 0 0,4-1-8 0 0,12-5 28 0 0,-14 6-18 0 0,0-1 1 0 0,0 1-1 0 0,-1 0 1 0 0,1 0-1 0 0,0 1 1 0 0,0-1-1 0 0,0 1 1 0 0,0 0-1 0 0,0 0 1 0 0,0 1-1 0 0,0 0 1 0 0,0-1-1 0 0,0 2 1 0 0,0-1-1 0 0,-1 0 1 0 0,1 1-1 0 0,0 0 1 0 0,-1 0-1 0 0,0 1 1 0 0,1-1-1 0 0,-1 1 1 0 0,0 0-1 0 0,0 0 1 0 0,0 0-1 0 0,-1 0 1 0 0,1 1-1 0 0,-1 0 1 0 0,0-1-1 0 0,0 1 1 0 0,0 1-1 0 0,0-1 1 0 0,-1 0-1 0 0,2 4-10 0 0,18 38 59 0 0,-14-29-52 0 0,1 1 0 0 0,-2 0 0 0 0,0 1-7 0 0,5 12 4 0 0,-9-25-3 0 0,0 0-1 0 0,-1 0 1 0 0,0 1 0 0 0,0-1-1 0 0,0 1 1 0 0,-1 0 0 0 0,0-1 0 0 0,0 4-1 0 0,1 16-1 0 0,-2-20 0 0 0,1 1 0 0 0,-1 0 0 0 0,0 0 0 0 0,0 0 0 0 0,-2 4 1 0 0,2-8 0 0 0,-1-1 0 0 0,0 1 0 0 0,0-1 0 0 0,0 1-1 0 0,0-1 1 0 0,0 1 0 0 0,-1-1 0 0 0,1 0 0 0 0,-1 0 0 0 0,1 1 0 0 0,-1-1-1 0 0,0 0 1 0 0,0-1 0 0 0,0 1 0 0 0,0 0 0 0 0,0 0 0 0 0,0-1 0 0 0,-10 6 1 0 0,1 0 0 0 0,-1-1 1 0 0,0 0-1 0 0,0-1 1 0 0,0-1-1 0 0,-1 0 1 0 0,0-1-1 0 0,1 0 0 0 0,-11 1-1 0 0,-19 0 14 0 0,0-2-1 0 0,-16-1-13 0 0,48-1 2 0 0,-2-1 16 0 0,0 0 1 0 0,1-1-1 0 0,-1 0 0 0 0,-8-3-18 0 0,9 2 28 0 0,0 0-1 0 0,0 1 0 0 0,-1 1 1 0 0,-7-1-28 0 0,15 2-151 0 0,1 0 0 0 0,0 0 1 0 0,0-1-1 0 0,0 1 1 0 0,0-1-1 0 0,0 0 1 0 0,-1 0-1 0 0,1 0 1 0 0,1 0-1 0 0,-1 0 0 0 0,0-1 1 0 0,-1 0 150 0 0,3 1-9377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6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1 4216 0 0,'0'0'547'0'0,"0"0"7"0"0,0 0-5 0 0,0 0-19 0 0,0 0-109 0 0,0 0-24 0 0,0 0-1 0 0,0 0 18 0 0,0 0 35 0 0,0 0 12 0 0,0 0-1 0 0,0 0-14 0 0,0 0-92 0 0,0 0-12 0 0,0 0 0 0 0,0 0-42 0 0,0 0-150 0 0,0 0-37 0 0,0 0 4 0 0,0 0 2 0 0,0 0 22 0 0,-1 7 13 0 0,-9 41 128 0 0,3 0 1 0 0,2 1 0 0 0,2-1-1 0 0,2 3-282 0 0,-5 10 450 0 0,-4-29-188 0 0,9-17-294 0 0,0 8 449 0 0,2-21-863 0 0,1-13-939 0 0,-1 9-7455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7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46 142 896 0 0,'-1'0'-154'0'0,"1"-1"222"0"0,0 1 1 0 0,0 0-1 0 0,0 0 0 0 0,0 0 0 0 0,-1 0 0 0 0,1 0 1 0 0,0 0-1 0 0,0 0 0 0 0,0 0 0 0 0,-1 1 0 0 0,1-1 0 0 0,0 0 1 0 0,0 0-1 0 0,0 0 0 0 0,0 0 0 0 0,-1 0 0 0 0,1 0 0 0 0,0 0 1 0 0,0 0-1 0 0,0 0 0 0 0,0 0 0 0 0,-1 1 0 0 0,1-1 1 0 0,0 0-1 0 0,0 0 0 0 0,0 0 0 0 0,0 0 0 0 0,0 0 0 0 0,0 1 1 0 0,0-1-1 0 0,-1 0 0 0 0,1 0 0 0 0,0 0 0 0 0,0 1 0 0 0,0-1 1 0 0,0 0-1 0 0,0 0 0 0 0,0 0 0 0 0,0 0 0 0 0,0 1 0 0 0,0-1 1 0 0,0 0-1 0 0,0 0 0 0 0,0 0 0 0 0,0 1 0 0 0,0-1 1 0 0,0 0-69 0 0,0 0 250 0 0,0 0-6 0 0,0 0-13 0 0,0 0-62 0 0,0 0-11 0 0,0 0-5 0 0,0 0 0 0 0,0-5 608 0 0,2 34-427 0 0,0 0 1 0 0,3 6-335 0 0,-1-7 364 0 0,-1 0 1 0 0,-2 7-365 0 0,-6 44 1801 0 0,4-72-1642 0 0,1 0 1 0 0,-2 0-1 0 0,1-1 0 0 0,-1 1 0 0 0,0 0 1 0 0,0-1-1 0 0,-1 0 0 0 0,0 1 1 0 0,0-1-1 0 0,0 0 0 0 0,-1 0 0 0 0,0-1 1 0 0,-3 4-160 0 0,5-6 41 0 0,2-3-40 0 0,0 0-1 0 0,0 0 1 0 0,0 1 0 0 0,0-1 0 0 0,0 0 0 0 0,0 0-1 0 0,0 0 1 0 0,-1 0 0 0 0,1 0 0 0 0,0 1 0 0 0,0-1-1 0 0,0 0 1 0 0,0 0 0 0 0,0 0 0 0 0,0 0-1 0 0,0 0 1 0 0,-1 1 0 0 0,1-1 0 0 0,0 0 0 0 0,0 0-1 0 0,0 0 1 0 0,0 0 0 0 0,-1 0 0 0 0,1 0-1 0 0,0 0 1 0 0,0 0 0 0 0,0 0 0 0 0,0 0 0 0 0,-1 0-1 0 0,1 0 1 0 0,0 0 0 0 0,0 0 0 0 0,0 0 0 0 0,0 0-1 0 0,-1 0 1 0 0,1 0 0 0 0,0 0 0 0 0,0 0-1 0 0,0 0 1 0 0,-1 0 0 0 0,1 0 0 0 0,0 0 0 0 0,0 0-1 0 0,0 0 1 0 0,0 0 0 0 0,0 0 0 0 0,-1-1 0 0 0,1 1-1 0 0,0 0 1 0 0,0 0 0 0 0,0 0 0 0 0,0 0-1 0 0,0 0 1 0 0,0 0 0 0 0,-1-1 0 0 0,1 1 0 0 0,0 0-1 0 0,0 0 0 0 0,-1-3 5 0 0,0 1-1 0 0,1-1 1 0 0,-1 0-1 0 0,0 1 1 0 0,1-1-1 0 0,0 0 0 0 0,0 1 1 0 0,0-1-1 0 0,0 0 1 0 0,0 1-1 0 0,0-1 1 0 0,1-2-5 0 0,0-5 12 0 0,-1-217 1112 0 0,0 223-1103 0 0,1 0 0 0 0,0 1 1 0 0,0-1-1 0 0,0 0 1 0 0,0 0-1 0 0,1 1 0 0 0,-1-1 1 0 0,1 0-1 0 0,0 0-21 0 0,7-15 92 0 0,13 3 60 0 0,-16 14-164 0 0,0 0 1 0 0,0 0 0 0 0,0 0 0 0 0,0 1 0 0 0,1 0 0 0 0,-1 1 0 0 0,0-1 0 0 0,0 1 0 0 0,1 0-1 0 0,-1 1 1 0 0,0-1 0 0 0,0 1 0 0 0,1 1 0 0 0,-1-1 0 0 0,4 2 11 0 0,-5-1-39 0 0,0 0 0 0 0,0-1 0 0 0,0 1 0 0 0,1-1 0 0 0,4 0 39 0 0,-6 0-32 0 0,1-1 0 0 0,0 1 0 0 0,0 0 0 0 0,0 1 0 0 0,-1-1 0 0 0,4 2 32 0 0,-1 2-34 0 0,0 0 0 0 0,0 0 0 0 0,-1 0 0 0 0,1 0 0 0 0,-1 1 0 0 0,0 0 0 0 0,-1 1 0 0 0,0-1 0 0 0,0 1 0 0 0,0 0 0 0 0,-1 1 0 0 0,0-1 0 0 0,1 2 34 0 0,28 43-174 0 0,-3-9 205 0 0,-24-33-6 0 0,0 1-1 0 0,1-2 1 0 0,0 1 0 0 0,6 4-25 0 0,1 5 36 0 0,-12-17-25 0 0,-1 1-1 0 0,1-1 1 0 0,-1 1 0 0 0,1-1 0 0 0,0 0-1 0 0,0 0 1 0 0,0 0 0 0 0,0 0 0 0 0,1 0-1 0 0,-1 0 1 0 0,0 0 0 0 0,1-1-1 0 0,-1 1 1 0 0,1-1 0 0 0,0 0 0 0 0,1 1-11 0 0,-3-3 24 0 0,0 1 1 0 0,1-1-1 0 0,-1 1 0 0 0,0-1 1 0 0,1 0-1 0 0,-1 0 1 0 0,0 0-1 0 0,0 0 1 0 0,1 0-1 0 0,-1 0 1 0 0,0 0-1 0 0,0 0 1 0 0,0 0-1 0 0,0 0 1 0 0,-1-1-1 0 0,1 1 0 0 0,0 0 1 0 0,0-1-1 0 0,-1 1 1 0 0,1 0-1 0 0,-1-1 1 0 0,1 1-1 0 0,-1-1 1 0 0,0 0-25 0 0,12-44 150 0 0,-11 43-127 0 0,7-54 404 0 0,-3 0 1 0 0,-2 0 0 0 0,-4-37-428 0 0,1 43 291 0 0,-10-14 1870 0 0,22 65-3886 0 0,-12 0-8981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7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0 6520 0 0,'0'0'630'0'0,"0"30"2861"0"0,0 244-2116 0 0,-1-262-1137 0 0,-1 0 1 0 0,0-1 0 0 0,-1 1-1 0 0,0 0 1 0 0,-4 8-239 0 0,7-19 9 0 0,0-1-1 0 0,0 1 1 0 0,0-1 0 0 0,0 1 0 0 0,-1 0 0 0 0,1-1-1 0 0,0 1 1 0 0,0-1 0 0 0,0 1 0 0 0,-1-1-1 0 0,1 1 1 0 0,0-1 0 0 0,-1 1 0 0 0,1-1-1 0 0,-1 0 1 0 0,1 1 0 0 0,0-1 0 0 0,-1 1 0 0 0,1-1-1 0 0,-1 0 1 0 0,1 1 0 0 0,-1-1 0 0 0,1 0-1 0 0,-1 0 1 0 0,1 1 0 0 0,-1-1 0 0 0,1 0-1 0 0,-1 0 1 0 0,1 0 0 0 0,-1 0 0 0 0,0 0-1 0 0,1 0 1 0 0,-1 0-9 0 0,0 0-1650 0 0,1 0-6814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8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9 152 6520 0 0,'-8'2'307'0'0,"11"3"388"0"0,-3-5-671 0 0,0 1 0 0 0,0-1 0 0 0,1 0 0 0 0,-1 0 1 0 0,0 1-1 0 0,1-1 0 0 0,-1 0 0 0 0,0 0 0 0 0,0 1 0 0 0,1-1 0 0 0,-1 0 0 0 0,0 1 0 0 0,0-1 1 0 0,0 0-1 0 0,0 1 0 0 0,0-1 0 0 0,1 0 0 0 0,-1 1 0 0 0,0-1 0 0 0,0 1 0 0 0,0-1 0 0 0,0 0 1 0 0,0 1-1 0 0,0-1 0 0 0,0 0 0 0 0,0 1 0 0 0,0-1 0 0 0,0 1 0 0 0,-1-1 0 0 0,1 0 0 0 0,0 1 1 0 0,0-1-1 0 0,0 0 0 0 0,0 1 0 0 0,0-1 0 0 0,-1 0 0 0 0,1 1 0 0 0,0-1 0 0 0,0 0 1 0 0,-1 1-1 0 0,1-1 0 0 0,0 0 0 0 0,0 0 0 0 0,-1 1 0 0 0,1-1 0 0 0,0 0 0 0 0,-1 0 0 0 0,1 0 1 0 0,0 1-1 0 0,-1-1 0 0 0,1 0-24 0 0,49-33 908 0 0,-9 18-892 0 0,21-10-3 0 0,-33 11-8 0 0,-10 4-2 0 0,1 0-1 0 0,0 2 0 0 0,1 0 1 0 0,3 0-3 0 0,0 1 1 0 0,3-1 7 0 0,0 1-1 0 0,1 2 1 0 0,0 0 0 0 0,23 0-8 0 0,125-2-1246 0 0,-169 7-4828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6:57:21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4216 0 0,'11'-2'929'0'0,"-10"-1"-136"0"0,-1 3-769 0 0,-1 0 0 0 0,1 0 0 0 0,0 0 0 0 0,0 1 0 0 0,-1-1 0 0 0,1 0 0 0 0,0 0 0 0 0,-1 0 0 0 0,1 0 0 0 0,0 0 0 0 0,0 0 0 0 0,-1 0 0 0 0,1 1 0 0 0,0-1 0 0 0,0 0 0 0 0,0 0 0 0 0,-1 0 0 0 0,1 1 0 0 0,0-1 0 0 0,0 0 0 0 0,0 0 0 0 0,-1 1 0 0 0,1-1-1 0 0,0 0 1 0 0,0 0 0 0 0,0 1 0 0 0,0-1 0 0 0,0 0 0 0 0,0 0 0 0 0,0 1 0 0 0,0-1 0 0 0,0 0 0 0 0,0 1 0 0 0,0-1 0 0 0,0 0 0 0 0,0 0 0 0 0,0 1 0 0 0,0-1 0 0 0,0 0 0 0 0,0 1 0 0 0,0-1 0 0 0,0 0 0 0 0,0 0 0 0 0,0 1 0 0 0,0-1-24 0 0,0 0 119 0 0,0 0-25 0 0,0 32 324 0 0,-1 32 1431 0 0,0-11-1337 0 0,4 30-512 0 0,10-21 397 0 0,-5-25-222 0 0,-3-14 218 0 0,0-1 0 0 0,2 1 0 0 0,2 3-393 0 0,-4-16 188 0 0,-4-8-138 0 0,0-1 1 0 0,0 1-1 0 0,-1 0 0 0 0,1-1 1 0 0,0 1-1 0 0,-1-1 0 0 0,1 1 0 0 0,-1 0 1 0 0,0-1-1 0 0,0 1 0 0 0,0 0 1 0 0,0 1-51 0 0,0 0 744 0 0,0-5-2272 0 0,0 1-6888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8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6 6520 0 0,'0'0'38'0'0,"0"0"-3"0"0,18-4 2242 0 0,-19 4-2219 0 0,1 0-1 0 0,0 0 0 0 0,-1 0 0 0 0,1-1 1 0 0,0 1-1 0 0,-1 0 0 0 0,1 0 0 0 0,0 0 1 0 0,-1 0-1 0 0,1 0 0 0 0,-1 0 0 0 0,1 0 1 0 0,0 0-1 0 0,-1 0 0 0 0,1 0 0 0 0,0 0 1 0 0,-1 0-1 0 0,1 0 0 0 0,-1 0 0 0 0,1 0 0 0 0,0 0 1 0 0,-1 0-1 0 0,1 0 0 0 0,0 1 0 0 0,-1-1 1 0 0,1 0-1 0 0,0 0 0 0 0,-1 0 0 0 0,1 1-57 0 0,-17 8 246 0 0,10-5-97 0 0,-42 19 225 0 0,35-18-215 0 0,1 1 1 0 0,0 1 0 0 0,0 0-1 0 0,0 0 1 0 0,1 2-1 0 0,0-1 1 0 0,1 1 0 0 0,-7 8-160 0 0,12-10 71 0 0,0 1 1 0 0,0-1-1 0 0,1 1 1 0 0,0 1 0 0 0,0-1-1 0 0,1 1 1 0 0,1 0 0 0 0,-1-1-1 0 0,1 2 1 0 0,1-1-1 0 0,0 0 1 0 0,0 1 0 0 0,0-1-1 0 0,1 5-71 0 0,-6 43 324 0 0,1 48-324 0 0,6-95 21 0 0,0 2 2 0 0,0 0 0 0 0,1 0 0 0 0,1 8-23 0 0,-1-17 2 0 0,0 1 0 0 0,0 0 1 0 0,1 0-1 0 0,-1 0 0 0 0,1-1 0 0 0,0 1 0 0 0,0-1 1 0 0,0 1-1 0 0,0-1 0 0 0,0 0 0 0 0,1 0 0 0 0,2 3-2 0 0,-3-4 5 0 0,3 3 6 0 0,1 1 0 0 0,0-1-1 0 0,0 0 1 0 0,0 0 0 0 0,4 1-11 0 0,-8-5 4 0 0,1 1 1 0 0,0-1-1 0 0,0 0 1 0 0,0 0-1 0 0,0 0 1 0 0,1 0 0 0 0,-1-1-1 0 0,0 0 1 0 0,0 1-1 0 0,0-1 1 0 0,1 0-1 0 0,-1 0 1 0 0,0-1-1 0 0,0 1 1 0 0,2-1-5 0 0,14-4 11 0 0,0 0 1 0 0,-1-1-1 0 0,1-1 1 0 0,2-3-12 0 0,44-15 23 0 0,-59 23-198 0 0,0-1-1 0 0,0 1 0 0 0,-1-1 1 0 0,1 0-1 0 0,-1-1 1 0 0,0 1-1 0 0,0-1 0 0 0,0 0 1 0 0,0 0-1 0 0,0-1 176 0 0,-5 4-8906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9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1 423 7528 0 0,'18'-11'1558'0'0,"5"-2"-843"0"0,76-69-431 0 0,-82 70-283 0 0,1 2 0 0 0,-1 0 0 0 0,2 1-1 0 0,5-1 0 0 0,-2 0 0 0 0,0-1 0 0 0,14-9 0 0 0,-23 13 7 0 0,1 0 1 0 0,0 0 0 0 0,0 1 0 0 0,7-1-8 0 0,-3 1 14 0 0,-1-1 1 0 0,12-7-15 0 0,-20 11-20 0 0,-1 0 0 0 0,0 0 0 0 0,1 0 0 0 0,0 1 0 0 0,0 1 0 0 0,-1-1 0 0 0,6 1 20 0 0,27-6-1238 0 0,-40 7 1156 0 0,0 0-1 0 0,0 0 1 0 0,0-1-1 0 0,0 1 1 0 0,0 0-1 0 0,0 0 1 0 0,0 0-1 0 0,0 0 1 0 0,0 1-1 0 0,0-1 0 0 0,0 0 1 0 0,0 0-1 0 0,0 1 1 0 0,0-1-1 0 0,0 0 1 0 0,0 1-1 0 0,0-1 1 0 0,0 1-1 0 0,0-1 1 0 0,-1 1-1 0 0,1 0 1 0 0,0-1-1 0 0,0 1 83 0 0,1 1-151 0 0,0 0 1 0 0,-1 1-1 0 0,1-1 0 0 0,-1 0 1 0 0,1 1-1 0 0,-1-1 0 0 0,0 1 1 0 0,0-1-1 0 0,0 2 151 0 0,3 7-297 0 0,-1 1-1 0 0,-1 0 1 0 0,2 11 297 0 0,-4-18 79 0 0,4 25 192 0 0,-1-1 0 0 0,-1 1-1 0 0,-2 0 1 0 0,-2 13-271 0 0,2-36 209 0 0,0 1 0 0 0,0-1-1 0 0,1 0 1 0 0,0 1-1 0 0,0-1 1 0 0,3 7-209 0 0,-2-6 252 0 0,0 1 1 0 0,0-1-1 0 0,-1 1 1 0 0,0 4-253 0 0,-1 59 3352 0 0,0-71-3136 0 0,0-1-2 0 0,0 0-10 0 0,0 0-24 0 0,0 0-10 0 0,-2-29 631 0 0,-8-210 286 0 0,10 226-992 0 0,0 1 0 0 0,1-1 0 0 0,0 0 0 0 0,1 1 0 0 0,1 0 0 0 0,0-1 0 0 0,1 1 0 0 0,0 0 0 0 0,0 1 0 0 0,2-1-95 0 0,-2 3 29 0 0,0-1-1 0 0,2 1 1 0 0,-1 1-1 0 0,1-1 1 0 0,0 1-1 0 0,1 0 1 0 0,-1 0-1 0 0,2 1 1 0 0,-1 0-1 0 0,1 0 1 0 0,0 1-1 0 0,1 0 1 0 0,6-4-29 0 0,10-6 63 0 0,-20 12-46 0 0,0 0-1 0 0,1 0 1 0 0,-1 1 0 0 0,1 0-1 0 0,0 0 1 0 0,0 0-1 0 0,0 1 1 0 0,0 0-1 0 0,0 0 1 0 0,0 0-1 0 0,1 1 1 0 0,-1 0 0 0 0,1 0-17 0 0,85-5 329 0 0,-90 7-317 0 0,0 1 0 0 0,0 0-1 0 0,0 0 1 0 0,0 0 0 0 0,-1 0 0 0 0,1 0 0 0 0,-1 0 0 0 0,1 0 0 0 0,-1 0-1 0 0,0 0 1 0 0,1 1 0 0 0,-1-1 0 0 0,0 1 0 0 0,-1-1 0 0 0,1 1 0 0 0,0-1-1 0 0,-1 1 1 0 0,1-1 0 0 0,-1 3-12 0 0,-2 3 1 0 0,1-1-1 0 0,-1 0 0 0 0,-1 1 1 0 0,0-1-1 0 0,0 0 0 0 0,0-1 1 0 0,-1 1-1 0 0,0 0 0 0 0,0-1 1 0 0,0 0-1 0 0,-1 0 0 0 0,-4 4 0 0 0,-9 8-100 0 0,-1-1 0 0 0,0-1 0 0 0,-7 2 100 0 0,-13 12-204 0 0,33-24 141 0 0,-1 0 0 0 0,2 1 0 0 0,-1-1 0 0 0,1 1 0 0 0,-1 0 0 0 0,-2 6 63 0 0,6-9-12 0 0,0 0 0 0 0,0 0-1 0 0,0-1 1 0 0,0 1-1 0 0,1 0 1 0 0,-1 0-1 0 0,1 1 1 0 0,0-1-1 0 0,1 0 1 0 0,-1 0 0 0 0,1 1-1 0 0,0-1 1 0 0,-1 0-1 0 0,2 1 13 0 0,-1-1-6 0 0,1-1-1 0 0,0 0 0 0 0,0 0 1 0 0,1 0-1 0 0,-1 0 0 0 0,1 0 1 0 0,-1 0-1 0 0,1 0 0 0 0,0 0 1 0 0,0-1-1 0 0,0 1 0 0 0,0-1 1 0 0,1 1-1 0 0,-1-1 0 0 0,1 0 1 0 0,-1 0-1 0 0,1 0 0 0 0,0 0 1 0 0,0-1-1 0 0,0 1 0 0 0,0-1 1 0 0,0 1-1 0 0,0-1 0 0 0,2 0 7 0 0,17 8-26 0 0,4 1 15 0 0,1-8 7 0 0,0 0 0 0 0,0-2 0 0 0,0-1 0 0 0,11-2 4 0 0,-6 1-5 0 0,1 0 1 0 0,21 4 4 0 0,-51-2-158 0 0,0 1 0 0 0,1 0 0 0 0,-1 0 0 0 0,0 0 0 0 0,0 0 0 0 0,-1 1 0 0 0,1-1 0 0 0,0 1 1 0 0,0 0-1 0 0,-1 0 0 0 0,1 0 0 0 0,1 1 158 0 0,-2-1-9473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39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18 488 7528 0 0,'1'-26'197'0'0,"-1"4"342"0"0,0 0-1 0 0,-3-10-538 0 0,-5-36 639 0 0,3 1 0 0 0,3-60-639 0 0,2 122 83 0 0,0 1 0 0 0,1-1 1 0 0,-1 1-1 0 0,1 0 0 0 0,0-1 1 0 0,0 1-1 0 0,1 0 1 0 0,-1 0-1 0 0,1 0 0 0 0,0 0 1 0 0,0 0-1 0 0,0 0 0 0 0,1-1-83 0 0,-1 3 72 0 0,0 1-1 0 0,0-1 0 0 0,0 0 1 0 0,0 1-1 0 0,0-1 1 0 0,0 1-1 0 0,0 0 0 0 0,0 0 1 0 0,1 0-1 0 0,-1 0 0 0 0,0 0 1 0 0,1 0-1 0 0,-1 0 1 0 0,1 1-1 0 0,-1 0 0 0 0,1-1 1 0 0,-1 1-1 0 0,1 0 0 0 0,-1 0 1 0 0,1 0-1 0 0,-1 0 1 0 0,1 1-1 0 0,0-1-71 0 0,-1 2 21 0 0,1-1 0 0 0,-1 1 0 0 0,0-1-1 0 0,0 1 1 0 0,0 0 0 0 0,0 0 0 0 0,0 0 0 0 0,0 0 0 0 0,0 0 0 0 0,-1 1 0 0 0,1-1 0 0 0,-1 0-1 0 0,1 2-19 0 0,5 6 35 0 0,38 49 145 0 0,4 5-51 0 0,-2-2 22 0 0,-8-10-15 0 0,-36-50-125 0 0,0 1-1 0 0,0-1 1 0 0,0 0-1 0 0,1 0 1 0 0,-1 0 0 0 0,0 0-1 0 0,4 1-11 0 0,-5-3 15 0 0,1 1-1 0 0,-1 1 1 0 0,0-1-1 0 0,1 0 1 0 0,-1 0-1 0 0,0 1 0 0 0,0-1 1 0 0,0 1-1 0 0,0 0 1 0 0,0 0-1 0 0,0 0 1 0 0,1 1-15 0 0,-3-2 23 0 0,0-1 1 0 0,0 1 0 0 0,1-1-1 0 0,-1 0 1 0 0,0 1 0 0 0,0-1-1 0 0,1 1 1 0 0,-1-1 0 0 0,0 0-1 0 0,1 1 1 0 0,-1-1 0 0 0,0 0-1 0 0,1 0 1 0 0,-1 1 0 0 0,1-1-1 0 0,-1 0 1 0 0,0 0 0 0 0,1 0-1 0 0,-1 1 1 0 0,1-1 0 0 0,-1 0-1 0 0,1 0 1 0 0,-1 0 0 0 0,1 0-1 0 0,-1 0 1 0 0,1 0 0 0 0,-1 0-1 0 0,1 0 1 0 0,-1 0 0 0 0,1 0-1 0 0,-1 0 1 0 0,0 0 0 0 0,1 0-24 0 0,0-1 19 0 0,1 1 1 0 0,-1-1-1 0 0,0 0 1 0 0,0 1-1 0 0,0-1 1 0 0,0 0 0 0 0,0 0-1 0 0,0 1 1 0 0,0-1-1 0 0,0 0 1 0 0,0 0-1 0 0,-1 0 1 0 0,1 0 0 0 0,0 0-1 0 0,0-1-19 0 0,11-22 174 0 0,0 0-1 0 0,-2-2 0 0 0,0 1 1 0 0,5-27-174 0 0,-1 6 317 0 0,-11 35-227 0 0,1 1 0 0 0,0-1 0 0 0,1 1 0 0 0,0 0 0 0 0,0 0 0 0 0,1 0 0 0 0,0 1 0 0 0,1 0 0 0 0,0 0 0 0 0,6-6-90 0 0,1-1 161 0 0,-13 14-124 0 0,1 0 1 0 0,-1 1-1 0 0,0-1 0 0 0,1 0 0 0 0,-1 1 0 0 0,1-1 0 0 0,0 1 0 0 0,-1-1 0 0 0,1 1 0 0 0,0 0 0 0 0,0-1 1 0 0,0 1-1 0 0,0 0 0 0 0,0 0 0 0 0,0 1 0 0 0,1-1 0 0 0,-1 0 0 0 0,2 0-37 0 0,-3 1 21 0 0,0 0-1 0 0,1 0 1 0 0,-1-1-1 0 0,1 1 1 0 0,-1 0-1 0 0,1 0 0 0 0,-1 0 1 0 0,0 1-1 0 0,1-1 1 0 0,-1 0-1 0 0,1 0 1 0 0,-1 1-1 0 0,0-1 1 0 0,1 1-1 0 0,-1-1 1 0 0,0 1-1 0 0,1 0 1 0 0,-1-1-1 0 0,0 1 1 0 0,0 0-1 0 0,0 0 1 0 0,1 1-21 0 0,1 1 19 0 0,-1 0 0 0 0,1 1 1 0 0,-1-1-1 0 0,0 1 0 0 0,0-1 0 0 0,-1 1 1 0 0,1 0-20 0 0,7 15 1 0 0,3 2-48 0 0,-2 1 0 0 0,0 0 0 0 0,4 16 47 0 0,0 0-171 0 0,23 45-373 0 0,-22-53 253 0 0,-11-23 222 0 0,0 1 0 0 0,0 0 0 0 0,-1 0 0 0 0,0 1 0 0 0,-1-1 0 0 0,1 1 0 0 0,-2-1 0 0 0,1 4 69 0 0,10 44-252 0 0,-12-54 89 0 0,1 1 0 0 0,0 0 1 0 0,0-1-1 0 0,0 1 0 0 0,0-1 0 0 0,0 0 0 0 0,0 1 0 0 0,1-1 0 0 0,-1 0 1 0 0,1 0-1 0 0,0 0 0 0 0,-1 0 0 0 0,1 0 0 0 0,2 2 163 0 0,-4-4-10106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0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69 4616 0 0,'-1'-6'267'0'0,"1"-1"1"0"0,-1 0 0 0 0,0 1-1 0 0,0-1 1 0 0,-1 0-1 0 0,1 1 1 0 0,-1 0-1 0 0,-1-1 1 0 0,-1-2-268 0 0,4 9 306 0 0,-33 0 890 0 0,30 0-1172 0 0,-10 0 297 0 0,1 0 0 0 0,-1 1 0 0 0,-5 1-321 0 0,13-1 86 0 0,0 0 1 0 0,0 1-1 0 0,0 0 0 0 0,1-1 0 0 0,-1 2 1 0 0,1-1-1 0 0,-1 0 0 0 0,1 1 0 0 0,0 0 1 0 0,-1 1-87 0 0,-27 24 461 0 0,31-26-449 0 0,-1 0 0 0 0,1 0 1 0 0,-1 0-1 0 0,1 0 0 0 0,-1 0 1 0 0,1 0-1 0 0,0 0 0 0 0,0 0 0 0 0,0 0 1 0 0,0 1-1 0 0,1-1 0 0 0,-1 0 1 0 0,0 1-1 0 0,1 1-12 0 0,0 1 26 0 0,-1-2 5 0 0,1-1 1 0 0,0 1 0 0 0,0-1-1 0 0,0 1 1 0 0,0-1-1 0 0,0 1 1 0 0,1-1-1 0 0,-1 0 1 0 0,1 1-1 0 0,-1-1 1 0 0,1 1-1 0 0,0-1 1 0 0,0 0-1 0 0,0 0 1 0 0,0 1-1 0 0,0-1 1 0 0,1 0-1 0 0,-1 0 1 0 0,1 0 0 0 0,-1 0-1 0 0,1-1 1 0 0,0 1-1 0 0,0 0 1 0 0,0 0-32 0 0,28 20 11 0 0,0-1 1 0 0,2-1 0 0 0,0-1-1 0 0,23 8-11 0 0,-46-23 43 0 0,0 1 0 0 0,0 0-1 0 0,0 0 1 0 0,-1 1 0 0 0,0 0-1 0 0,0 0 1 0 0,0 1 0 0 0,-1 0-1 0 0,0 1 1 0 0,0-1 0 0 0,-1 1-1 0 0,1 2-42 0 0,-6-9 19 0 0,-1-1-1 0 0,1 1 1 0 0,-1-1-1 0 0,0 1 1 0 0,1 0-1 0 0,-1 0 1 0 0,0-1-1 0 0,1 1 1 0 0,-1 0-1 0 0,0 0 1 0 0,0-1-1 0 0,1 1 1 0 0,-1 0-1 0 0,0 0 1 0 0,0 0-1 0 0,0-1 1 0 0,0 1-1 0 0,0 0 1 0 0,0 0-1 0 0,-1 0 1 0 0,1-1-1 0 0,0 1 1 0 0,0 0-1 0 0,-1 0-18 0 0,0 1 26 0 0,1-1 0 0 0,-1 1 1 0 0,0-1-1 0 0,-1 1 0 0 0,1-1 0 0 0,0 0 0 0 0,0 0 0 0 0,-1 0 0 0 0,1 1 0 0 0,0-1 0 0 0,-2 0-26 0 0,-7 4 52 0 0,1 0 0 0 0,-1-1 0 0 0,0 0 1 0 0,-1 0-53 0 0,-1 0-9 0 0,-5 2 29 0 0,0-1 0 0 0,0-1-1 0 0,0 0 1 0 0,-1-1 0 0 0,1-1 0 0 0,-1-1 0 0 0,-1-1-20 0 0,-9 0 67 0 0,-1-1 0 0 0,1-2 1 0 0,0-1-1 0 0,-1-1-67 0 0,22 4-130 0 0,4 1 54 0 0,1-1 1 0 0,-1 1-1 0 0,0-1 0 0 0,0 1 0 0 0,1-1 0 0 0,-1 0 0 0 0,0 0 0 0 0,1 0 1 0 0,-1 0-1 0 0,1 0 0 0 0,-1-1 0 0 0,1 1 0 0 0,-1-1 0 0 0,1 1 1 0 0,0-1-1 0 0,0 0 0 0 0,0 0 0 0 0,0 0 0 0 0,0 0 0 0 0,0-1 76 0 0,1 2-8610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38 6128 0 0,'-2'-2'95'0'0,"1"1"0"0"0,0-1-1 0 0,0 1 1 0 0,-1 0 0 0 0,1-1 0 0 0,-1 1 0 0 0,1 0 0 0 0,-1 0-1 0 0,0 0 1 0 0,1 0 0 0 0,-1 0 0 0 0,0 1 0 0 0,0-1 0 0 0,0 1 0 0 0,1-1-1 0 0,-1 1 1 0 0,0-1 0 0 0,-1 1-95 0 0,-12-4 557 0 0,4-5 245 0 0,3 2-119 0 0,7 7-667 0 0,0 1 1 0 0,0-1 0 0 0,0 0 0 0 0,0 0 0 0 0,0 0 0 0 0,0 1-1 0 0,-1-1 1 0 0,1 1 0 0 0,0-1 0 0 0,0 1 0 0 0,0-1 0 0 0,0 1-1 0 0,0-1 1 0 0,1 1 0 0 0,-1 0-17 0 0,-7 4 8 0 0,1 1 0 0 0,0 0 1 0 0,0 1-1 0 0,1-1 0 0 0,0 1 0 0 0,0 1 0 0 0,-1 2-8 0 0,-34 58 67 0 0,31-51-35 0 0,2-2 39 0 0,2-1-1 0 0,0 1 1 0 0,0 0 0 0 0,1 0-1 0 0,1 1 1 0 0,-2 15-71 0 0,4-20 43 0 0,1 2 0 0 0,0-1-1 0 0,0 0 1 0 0,2 0 0 0 0,-1 0 0 0 0,2 0 0 0 0,-1 0-1 0 0,2 0 1 0 0,1 5-43 0 0,-2-11 16 0 0,0-1 0 0 0,0 1 0 0 0,1-1 0 0 0,0 0-1 0 0,0 0 1 0 0,1 0 0 0 0,-1 0 0 0 0,1 0 0 0 0,0-1-1 0 0,0 0 1 0 0,1 0 0 0 0,-1 0 0 0 0,1 0 0 0 0,0-1 0 0 0,0 1-1 0 0,0-1 1 0 0,0-1 0 0 0,1 1 0 0 0,-1-1 0 0 0,1 0-1 0 0,-1 0 1 0 0,1 0 0 0 0,0-1 0 0 0,0 0 0 0 0,0 0 0 0 0,0 0-1 0 0,0-1 1 0 0,0 0 0 0 0,3 0-16 0 0,2-2 26 0 0,0 0 0 0 0,0 0 0 0 0,0-1 0 0 0,0 0-1 0 0,0-1 1 0 0,-1 0 0 0 0,0-1 0 0 0,0 0 0 0 0,0-1 0 0 0,0 0 0 0 0,-1 0 0 0 0,0-1 0 0 0,-1 0 0 0 0,1 0 0 0 0,-1-1-1 0 0,-1-1 1 0 0,1 1 0 0 0,-1-1 0 0 0,-1 0 0 0 0,0-1 0 0 0,5-8-26 0 0,36-91 439 0 0,-46 105-408 0 0,0 0 1 0 0,0 0 0 0 0,0-1-1 0 0,-1 1 1 0 0,0 0 0 0 0,1-1-1 0 0,-2 1 1 0 0,1-1 0 0 0,0 1-1 0 0,-1 0 1 0 0,-1-4-32 0 0,0-2 43 0 0,-1 1 0 0 0,0-1 1 0 0,0 0-1 0 0,-3-3-43 0 0,3 5 44 0 0,-2-1 1 0 0,1 1-1 0 0,-1 0 1 0 0,0 1-1 0 0,0-1 0 0 0,-1 1 1 0 0,0 0-1 0 0,0 1 1 0 0,-1-1-1 0 0,0 1 0 0 0,0 1 1 0 0,0-1-1 0 0,-1 1 1 0 0,0 0-1 0 0,0 1 0 0 0,0 0 1 0 0,-1 0-1 0 0,1 1 1 0 0,-1 0-1 0 0,-8-2-44 0 0,13 4 8 0 0,0 1 1 0 0,0 0-1 0 0,0-1 1 0 0,0 1-1 0 0,-1 0 1 0 0,1 1-1 0 0,0-1 1 0 0,0 1-1 0 0,0 0 1 0 0,0 0-1 0 0,0 0 1 0 0,0 1-1 0 0,0-1 0 0 0,1 1 1 0 0,-1 0-1 0 0,0 0 1 0 0,-2 2-9 0 0,-5 11-2048 0 0,11-14-6569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7432 0 0,'0'125'1256'0'0,"0"-121"-1253"0"0,1 1 0 0 0,0-1 0 0 0,0 0 0 0 0,0 1 0 0 0,1-1 0 0 0,-1 0 0 0 0,1 0 0 0 0,0 0 0 0 0,1 1-3 0 0,6 15 14 0 0,-3 1 58 0 0,-1 1 0 0 0,2 17-72 0 0,-4-16 159 0 0,2 1 1 0 0,2 4-160 0 0,-3-13 309 0 0,-1 1 0 0 0,-1 0 0 0 0,0-1 0 0 0,-2 1 0 0 0,1 0 0 0 0,-2 4-309 0 0,1 1 522 0 0,-6 33-593 0 0,6-54-8146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1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1 120 8336 0 0,'0'0'6'0'0,"0"0"1"0"0,0 0 0 0 0,0-1 0 0 0,0 1-1 0 0,0 0 1 0 0,0 0 0 0 0,0 0-1 0 0,0 0 1 0 0,1-1 0 0 0,-1 1-1 0 0,0 0 1 0 0,0 0 0 0 0,0 0 0 0 0,0 0-1 0 0,0 0 1 0 0,1 0 0 0 0,-1 0-1 0 0,0 0 1 0 0,0-1 0 0 0,0 1-1 0 0,0 0 1 0 0,1 0 0 0 0,-1 0-1 0 0,0 0 1 0 0,0 0 0 0 0,0 0 0 0 0,1 0-1 0 0,-1 0 1 0 0,0 0 0 0 0,0 0-1 0 0,0 0 1 0 0,0 0 0 0 0,1 0-1 0 0,-1 0 1 0 0,0 0 0 0 0,0 0 0 0 0,0 1-1 0 0,0-1 1 0 0,1 0 0 0 0,-1 0-1 0 0,0 0 1 0 0,0 0 0 0 0,0 0-1 0 0,0 0 1 0 0,1 0 0 0 0,-1 0 0 0 0,0 1-1 0 0,0-1 1 0 0,0 0 0 0 0,0 0-7 0 0,1 1 16 0 0,0-1 1 0 0,-1 0-1 0 0,1 0 0 0 0,0 1 1 0 0,-1-1-1 0 0,1 0 1 0 0,0 0-1 0 0,0 0 1 0 0,0 1-1 0 0,-1-1 1 0 0,1 0-1 0 0,0 0 1 0 0,0 0-1 0 0,-1 0 0 0 0,1-1 1 0 0,0 1-1 0 0,0 0 1 0 0,-1 0-1 0 0,1 0 1 0 0,0-1-1 0 0,0 1 1 0 0,-1 0-1 0 0,1-1 0 0 0,0 1 1 0 0,-1 0-1 0 0,1-1-16 0 0,12-10 45 0 0,1 1 0 0 0,0 1 0 0 0,0 0 0 0 0,0 1 0 0 0,1 0 0 0 0,10-2-45 0 0,-9 2-21 0 0,1 1 0 0 0,0 1 0 0 0,0 1 0 0 0,1 0 0 0 0,0 1 0 0 0,4 1 21 0 0,9-4-57 0 0,-25 5 38 0 0,0 0 0 0 0,1 1 0 0 0,-1 0 0 0 0,0 0 0 0 0,5 0 19 0 0,4 1-1165 0 0,-14 0-4504 0 0</inkml:trace>
  <inkml:trace contextRef="#ctx0" brushRef="#br0" timeOffset="1">162 362 8136 0 0,'1'0'29'0'0,"-1"1"0"0"0,1 0 0 0 0,-1-1 0 0 0,1 1 0 0 0,-1 0 0 0 0,1-1 0 0 0,0 1 0 0 0,-1-1 0 0 0,1 1 0 0 0,0-1 0 0 0,-1 1 0 0 0,1-1 0 0 0,0 0 0 0 0,0 1 0 0 0,-1-1 0 0 0,1 0 0 0 0,0 0 0 0 0,0 1 0 0 0,0-1 0 0 0,-1 0 0 0 0,1 0 0 0 0,0 0 0 0 0,0 0 0 0 0,0 0 0 0 0,0 0 1 0 0,-1 0-1 0 0,1 0 0 0 0,0-1 0 0 0,0 1 0 0 0,0 0 0 0 0,0 0 0 0 0,-1-1 0 0 0,1 1 0 0 0,0 0 0 0 0,0-1 0 0 0,-1 1 0 0 0,1-1 0 0 0,0 1 0 0 0,-1-1 0 0 0,1 1 0 0 0,-1-1 0 0 0,1 1 0 0 0,0-1 0 0 0,-1 0 0 0 0,1 1 0 0 0,-1-1-29 0 0,17-12 426 0 0,-3 7-369 0 0,0 0 0 0 0,1 1 1 0 0,0 1-1 0 0,-1 0 0 0 0,11 0-57 0 0,20-6 35 0 0,55-11 55 0 0,-53 12-1454 0 0,-41 8-5036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1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395 1 6224 0 0,'-14'3'128'0'0,"-5"10"642"0"0,16-11-637 0 0,0 0-1 0 0,0 0 1 0 0,0 0-1 0 0,0 0 0 0 0,0 0 1 0 0,-1-1-1 0 0,-1 1-132 0 0,-69 26 621 0 0,41-19-515 0 0,0 2 0 0 0,-1 2-106 0 0,6-2 272 0 0,-1-2-1 0 0,-23 5-271 0 0,50-14 35 0 0,-1 1 0 0 0,1-1 0 0 0,0 1 0 0 0,-1 0 0 0 0,1-1 0 0 0,0 1 0 0 0,0 0 0 0 0,0 1 0 0 0,-1-1-1 0 0,1 0 1 0 0,0 0 0 0 0,0 1 0 0 0,1-1 0 0 0,-1 1 0 0 0,0 0 0 0 0,0 0 0 0 0,1-1 0 0 0,-1 1 0 0 0,1 0 0 0 0,0 0 0 0 0,-1 2-35 0 0,0 2 143 0 0,0-1 0 0 0,1 0 1 0 0,0 1-1 0 0,0-1 0 0 0,0 1 0 0 0,1-1 1 0 0,-1 1-1 0 0,2 4-143 0 0,0-8 2 0 0,0 0 1 0 0,0 0-1 0 0,0 0 1 0 0,1 0-1 0 0,-1 0 1 0 0,1 0-1 0 0,0-1 1 0 0,-1 1-1 0 0,1 0 1 0 0,0-1-1 0 0,0 1 1 0 0,1 0-3 0 0,2 2 1 0 0,18 16 17 0 0,-2 2-1 0 0,0 1 1 0 0,7 11-18 0 0,-18-22 6 0 0,-1 1-1 0 0,-1 0 0 0 0,-1 0 0 0 0,1 1 1 0 0,-2 0-1 0 0,0 0 0 0 0,3 13-5 0 0,-4-11-25 0 0,0 0-1 0 0,1 0 1 0 0,1-1-1 0 0,0 0 0 0 0,8 9 26 0 0,-14-21 41 0 0,1-1 0 0 0,0 0 0 0 0,0 1-1 0 0,0-1 1 0 0,0 0 0 0 0,0 0 0 0 0,0-1 0 0 0,1 1-1 0 0,-1 0 1 0 0,0-1 0 0 0,1 1 0 0 0,0-1-1 0 0,-1 0 1 0 0,1 0 0 0 0,0 0 0 0 0,-1 0-1 0 0,1-1 1 0 0,0 1 0 0 0,0-1 0 0 0,0 1 0 0 0,0-1-1 0 0,0 0 1 0 0,0 0 0 0 0,0 0 0 0 0,0-1-41 0 0,11-1 112 0 0,0 0 1 0 0,0-1 0 0 0,0-1 0 0 0,12-5-113 0 0,-5 2 63 0 0,-18 6-114 0 0,6-2-82 0 0,-1 1 0 0 0,1-1-1 0 0,-1 0 1 0 0,0-1 0 0 0,0 0 0 0 0,0 0 0 0 0,-1 0-1 0 0,1-1 1 0 0,-1-1 0 0 0,4-2 133 0 0,-10 6-8185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2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1 178 6824 0 0,'0'-4'0'0'0,"0"2"0"0"0,6-10 0 0 0,9 2 488 0 0,3 4 8 0 0,-2 2 0 0 0,10-1-8 0 0,1-5-272 0 0,3-2 8 0 0,-3 0 0 0 0,7-4 0 0 0,3 1-240 0 0,-5 3 0 0 0,-5 2 0 0 0,5 0 0 0 0,-1-2-176 0 0,-5 1 0 0 0,-4-3-6736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17:00:42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5624 0 0,'0'0'224'0'0,"0"0"0"0"0,0 27 733 0 0,-6 169 684 0 0,2-17 2487 0 0,27-167-3246 0 0,-15-12-786 0 0,1 0 1 0 0,-1 0-1 0 0,1-1 1 0 0,-1-1-1 0 0,0 1 1 0 0,4-3-97 0 0,26-3 137 0 0,217-10 465 0 0,-184 16-2384 0 0,-67 1-7658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1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32" Type="http://schemas.openxmlformats.org/officeDocument/2006/relationships/customXml" Target="../ink/ink15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42" Type="http://schemas.openxmlformats.org/officeDocument/2006/relationships/customXml" Target="../ink/ink270.xml"/><Relationship Id="rId181" Type="http://schemas.openxmlformats.org/officeDocument/2006/relationships/image" Target="../media/image90.png"/><Relationship Id="rId402" Type="http://schemas.openxmlformats.org/officeDocument/2006/relationships/customXml" Target="../ink/ink200.xml"/><Relationship Id="rId279" Type="http://schemas.openxmlformats.org/officeDocument/2006/relationships/image" Target="../media/image139.png"/><Relationship Id="rId486" Type="http://schemas.openxmlformats.org/officeDocument/2006/relationships/customXml" Target="../ink/ink24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2.xml"/><Relationship Id="rId553" Type="http://schemas.openxmlformats.org/officeDocument/2006/relationships/image" Target="../media/image276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620" Type="http://schemas.openxmlformats.org/officeDocument/2006/relationships/customXml" Target="../ink/ink309.xml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217" Type="http://schemas.openxmlformats.org/officeDocument/2006/relationships/image" Target="../media/image108.png"/><Relationship Id="rId564" Type="http://schemas.openxmlformats.org/officeDocument/2006/relationships/customXml" Target="../ink/ink281.xml"/><Relationship Id="rId424" Type="http://schemas.openxmlformats.org/officeDocument/2006/relationships/customXml" Target="../ink/ink211.xml"/><Relationship Id="rId631" Type="http://schemas.openxmlformats.org/officeDocument/2006/relationships/image" Target="../media/image315.png"/><Relationship Id="rId270" Type="http://schemas.openxmlformats.org/officeDocument/2006/relationships/customXml" Target="../ink/ink134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287.png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642" Type="http://schemas.openxmlformats.org/officeDocument/2006/relationships/customXml" Target="../ink/ink320.xml"/><Relationship Id="rId281" Type="http://schemas.openxmlformats.org/officeDocument/2006/relationships/image" Target="../media/image140.png"/><Relationship Id="rId502" Type="http://schemas.openxmlformats.org/officeDocument/2006/relationships/customXml" Target="../ink/ink250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2.xml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2.xml"/><Relationship Id="rId653" Type="http://schemas.openxmlformats.org/officeDocument/2006/relationships/image" Target="../media/image326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152" Type="http://schemas.openxmlformats.org/officeDocument/2006/relationships/customXml" Target="../ink/ink75.xml"/><Relationship Id="rId457" Type="http://schemas.openxmlformats.org/officeDocument/2006/relationships/image" Target="../media/image228.png"/><Relationship Id="rId14" Type="http://schemas.openxmlformats.org/officeDocument/2006/relationships/customXml" Target="../ink/ink6.xml"/><Relationship Id="rId317" Type="http://schemas.openxmlformats.org/officeDocument/2006/relationships/image" Target="../media/image158.png"/><Relationship Id="rId524" Type="http://schemas.openxmlformats.org/officeDocument/2006/relationships/customXml" Target="../ink/ink261.xml"/><Relationship Id="rId98" Type="http://schemas.openxmlformats.org/officeDocument/2006/relationships/customXml" Target="../ink/ink48.xml"/><Relationship Id="rId163" Type="http://schemas.openxmlformats.org/officeDocument/2006/relationships/image" Target="../media/image81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25" Type="http://schemas.openxmlformats.org/officeDocument/2006/relationships/image" Target="../media/image12.png"/><Relationship Id="rId328" Type="http://schemas.openxmlformats.org/officeDocument/2006/relationships/customXml" Target="../ink/ink163.xml"/><Relationship Id="rId535" Type="http://schemas.openxmlformats.org/officeDocument/2006/relationships/image" Target="../media/image267.png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602" Type="http://schemas.openxmlformats.org/officeDocument/2006/relationships/customXml" Target="../ink/ink300.xml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36" Type="http://schemas.openxmlformats.org/officeDocument/2006/relationships/customXml" Target="../ink/ink17.xml"/><Relationship Id="rId339" Type="http://schemas.openxmlformats.org/officeDocument/2006/relationships/image" Target="../media/image169.png"/><Relationship Id="rId546" Type="http://schemas.openxmlformats.org/officeDocument/2006/relationships/customXml" Target="../ink/ink272.xml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2.xml"/><Relationship Id="rId392" Type="http://schemas.openxmlformats.org/officeDocument/2006/relationships/customXml" Target="../ink/ink195.xml"/><Relationship Id="rId613" Type="http://schemas.openxmlformats.org/officeDocument/2006/relationships/image" Target="../media/image306.png"/><Relationship Id="rId252" Type="http://schemas.openxmlformats.org/officeDocument/2006/relationships/customXml" Target="../ink/ink125.xml"/><Relationship Id="rId47" Type="http://schemas.openxmlformats.org/officeDocument/2006/relationships/image" Target="../media/image23.png"/><Relationship Id="rId112" Type="http://schemas.openxmlformats.org/officeDocument/2006/relationships/customXml" Target="../ink/ink55.xml"/><Relationship Id="rId557" Type="http://schemas.openxmlformats.org/officeDocument/2006/relationships/image" Target="../media/image278.png"/><Relationship Id="rId196" Type="http://schemas.openxmlformats.org/officeDocument/2006/relationships/customXml" Target="../ink/ink97.xml"/><Relationship Id="rId417" Type="http://schemas.openxmlformats.org/officeDocument/2006/relationships/image" Target="../media/image208.png"/><Relationship Id="rId624" Type="http://schemas.openxmlformats.org/officeDocument/2006/relationships/customXml" Target="../ink/ink311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294.xml"/><Relationship Id="rId604" Type="http://schemas.openxmlformats.org/officeDocument/2006/relationships/customXml" Target="../ink/ink301.xml"/><Relationship Id="rId646" Type="http://schemas.openxmlformats.org/officeDocument/2006/relationships/customXml" Target="../ink/ink322.xml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customXml" Target="../ink/ink273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4.xml"/><Relationship Id="rId626" Type="http://schemas.openxmlformats.org/officeDocument/2006/relationships/customXml" Target="../ink/ink312.xml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image" Target="../media/image290.png"/><Relationship Id="rId71" Type="http://schemas.openxmlformats.org/officeDocument/2006/relationships/image" Target="../media/image35.png"/><Relationship Id="rId234" Type="http://schemas.openxmlformats.org/officeDocument/2006/relationships/customXml" Target="../ink/ink116.xml"/><Relationship Id="rId637" Type="http://schemas.openxmlformats.org/officeDocument/2006/relationships/image" Target="../media/image31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7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4.xml"/><Relationship Id="rId82" Type="http://schemas.openxmlformats.org/officeDocument/2006/relationships/customXml" Target="../ink/ink40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295.xml"/><Relationship Id="rId606" Type="http://schemas.openxmlformats.org/officeDocument/2006/relationships/customXml" Target="../ink/ink302.xml"/><Relationship Id="rId648" Type="http://schemas.openxmlformats.org/officeDocument/2006/relationships/customXml" Target="../ink/ink323.xml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7.xml"/><Relationship Id="rId561" Type="http://schemas.openxmlformats.org/officeDocument/2006/relationships/image" Target="../media/image280.png"/><Relationship Id="rId617" Type="http://schemas.openxmlformats.org/officeDocument/2006/relationships/image" Target="../media/image308.png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8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61.png"/><Relationship Id="rId530" Type="http://schemas.openxmlformats.org/officeDocument/2006/relationships/customXml" Target="../ink/ink264.xml"/><Relationship Id="rId20" Type="http://schemas.openxmlformats.org/officeDocument/2006/relationships/customXml" Target="../ink/ink9.xml"/><Relationship Id="rId62" Type="http://schemas.openxmlformats.org/officeDocument/2006/relationships/customXml" Target="../ink/ink30.xml"/><Relationship Id="rId365" Type="http://schemas.openxmlformats.org/officeDocument/2006/relationships/image" Target="../media/image182.png"/><Relationship Id="rId572" Type="http://schemas.openxmlformats.org/officeDocument/2006/relationships/customXml" Target="../ink/ink285.xml"/><Relationship Id="rId628" Type="http://schemas.openxmlformats.org/officeDocument/2006/relationships/customXml" Target="../ink/ink313.xml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541" Type="http://schemas.openxmlformats.org/officeDocument/2006/relationships/image" Target="../media/image270.png"/><Relationship Id="rId583" Type="http://schemas.openxmlformats.org/officeDocument/2006/relationships/image" Target="../media/image291.png"/><Relationship Id="rId639" Type="http://schemas.openxmlformats.org/officeDocument/2006/relationships/image" Target="../media/image319.png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650" Type="http://schemas.openxmlformats.org/officeDocument/2006/relationships/customXml" Target="../ink/ink324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4.xml"/><Relationship Id="rId552" Type="http://schemas.openxmlformats.org/officeDocument/2006/relationships/customXml" Target="../ink/ink275.xml"/><Relationship Id="rId594" Type="http://schemas.openxmlformats.org/officeDocument/2006/relationships/customXml" Target="../ink/ink296.xml"/><Relationship Id="rId608" Type="http://schemas.openxmlformats.org/officeDocument/2006/relationships/customXml" Target="../ink/ink30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5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630" Type="http://schemas.openxmlformats.org/officeDocument/2006/relationships/customXml" Target="../ink/ink314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5.xml"/><Relationship Id="rId574" Type="http://schemas.openxmlformats.org/officeDocument/2006/relationships/customXml" Target="../ink/ink286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4.xml"/><Relationship Id="rId652" Type="http://schemas.openxmlformats.org/officeDocument/2006/relationships/customXml" Target="../ink/ink32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6.xml"/><Relationship Id="rId596" Type="http://schemas.openxmlformats.org/officeDocument/2006/relationships/customXml" Target="../ink/ink297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image" Target="../media/image261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282.png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5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6.xml"/><Relationship Id="rId576" Type="http://schemas.openxmlformats.org/officeDocument/2006/relationships/customXml" Target="../ink/ink287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5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6.xml"/><Relationship Id="rId556" Type="http://schemas.openxmlformats.org/officeDocument/2006/relationships/customXml" Target="../ink/ink277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8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6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6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89.xml"/><Relationship Id="rId636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79.xml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616" Type="http://schemas.openxmlformats.org/officeDocument/2006/relationships/customXml" Target="../ink/ink307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6.png"/><Relationship Id="rId540" Type="http://schemas.openxmlformats.org/officeDocument/2006/relationships/customXml" Target="../ink/ink269.xml"/><Relationship Id="rId72" Type="http://schemas.openxmlformats.org/officeDocument/2006/relationships/customXml" Target="../ink/ink35.xml"/><Relationship Id="rId375" Type="http://schemas.openxmlformats.org/officeDocument/2006/relationships/image" Target="../media/image187.png"/><Relationship Id="rId582" Type="http://schemas.openxmlformats.org/officeDocument/2006/relationships/customXml" Target="../ink/ink290.xml"/><Relationship Id="rId638" Type="http://schemas.openxmlformats.org/officeDocument/2006/relationships/customXml" Target="../ink/ink318.xml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image" Target="../media/image68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2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2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59.xml"/><Relationship Id="rId562" Type="http://schemas.openxmlformats.org/officeDocument/2006/relationships/customXml" Target="../ink/ink280.xml"/><Relationship Id="rId618" Type="http://schemas.openxmlformats.org/officeDocument/2006/relationships/customXml" Target="../ink/ink308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2.xml"/><Relationship Id="rId573" Type="http://schemas.openxmlformats.org/officeDocument/2006/relationships/image" Target="../media/image286.png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640" Type="http://schemas.openxmlformats.org/officeDocument/2006/relationships/customXml" Target="../ink/ink319.xml"/><Relationship Id="rId74" Type="http://schemas.openxmlformats.org/officeDocument/2006/relationships/customXml" Target="../ink/ink36.xml"/><Relationship Id="rId377" Type="http://schemas.openxmlformats.org/officeDocument/2006/relationships/image" Target="../media/image188.png"/><Relationship Id="rId500" Type="http://schemas.openxmlformats.org/officeDocument/2006/relationships/customXml" Target="../ink/ink249.xml"/><Relationship Id="rId584" Type="http://schemas.openxmlformats.org/officeDocument/2006/relationships/customXml" Target="../ink/ink291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1.xml"/><Relationship Id="rId651" Type="http://schemas.openxmlformats.org/officeDocument/2006/relationships/image" Target="../media/image325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88" Type="http://schemas.openxmlformats.org/officeDocument/2006/relationships/customXml" Target="../ink/ink193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22" Type="http://schemas.openxmlformats.org/officeDocument/2006/relationships/customXml" Target="../ink/ink260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2.xml"/><Relationship Id="rId533" Type="http://schemas.openxmlformats.org/officeDocument/2006/relationships/image" Target="../media/image266.png"/><Relationship Id="rId172" Type="http://schemas.openxmlformats.org/officeDocument/2006/relationships/customXml" Target="../ink/ink85.xml"/><Relationship Id="rId477" Type="http://schemas.openxmlformats.org/officeDocument/2006/relationships/image" Target="../media/image238.png"/><Relationship Id="rId600" Type="http://schemas.openxmlformats.org/officeDocument/2006/relationships/customXml" Target="../ink/ink299.xml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544" Type="http://schemas.openxmlformats.org/officeDocument/2006/relationships/customXml" Target="../ink/ink271.xml"/><Relationship Id="rId183" Type="http://schemas.openxmlformats.org/officeDocument/2006/relationships/image" Target="../media/image91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611" Type="http://schemas.openxmlformats.org/officeDocument/2006/relationships/image" Target="../media/image305.png"/><Relationship Id="rId250" Type="http://schemas.openxmlformats.org/officeDocument/2006/relationships/customXml" Target="../ink/ink124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55" Type="http://schemas.openxmlformats.org/officeDocument/2006/relationships/image" Target="../media/image277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622" Type="http://schemas.openxmlformats.org/officeDocument/2006/relationships/customXml" Target="../ink/ink310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56" Type="http://schemas.openxmlformats.org/officeDocument/2006/relationships/customXml" Target="../ink/ink27.xml"/><Relationship Id="rId359" Type="http://schemas.openxmlformats.org/officeDocument/2006/relationships/image" Target="../media/image179.png"/><Relationship Id="rId566" Type="http://schemas.openxmlformats.org/officeDocument/2006/relationships/customXml" Target="../ink/ink282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577" Type="http://schemas.openxmlformats.org/officeDocument/2006/relationships/image" Target="../media/image288.png"/><Relationship Id="rId132" Type="http://schemas.openxmlformats.org/officeDocument/2006/relationships/customXml" Target="../ink/ink65.xml"/><Relationship Id="rId437" Type="http://schemas.openxmlformats.org/officeDocument/2006/relationships/image" Target="../media/image218.png"/><Relationship Id="rId644" Type="http://schemas.openxmlformats.org/officeDocument/2006/relationships/customXml" Target="../ink/ink321.xml"/><Relationship Id="rId283" Type="http://schemas.openxmlformats.org/officeDocument/2006/relationships/image" Target="../media/image141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customXml" Target="../ink/ink38.xml"/><Relationship Id="rId143" Type="http://schemas.openxmlformats.org/officeDocument/2006/relationships/image" Target="../media/image71.png"/><Relationship Id="rId350" Type="http://schemas.openxmlformats.org/officeDocument/2006/relationships/customXml" Target="../ink/ink174.xml"/><Relationship Id="rId588" Type="http://schemas.openxmlformats.org/officeDocument/2006/relationships/customXml" Target="../ink/ink293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448" Type="http://schemas.openxmlformats.org/officeDocument/2006/relationships/customXml" Target="../ink/ink223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7.png"/><Relationship Id="rId89" Type="http://schemas.openxmlformats.org/officeDocument/2006/relationships/image" Target="../media/image44.png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599" Type="http://schemas.openxmlformats.org/officeDocument/2006/relationships/image" Target="../media/image299.png"/><Relationship Id="rId459" Type="http://schemas.openxmlformats.org/officeDocument/2006/relationships/image" Target="../media/image22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4.png"/><Relationship Id="rId299" Type="http://schemas.openxmlformats.org/officeDocument/2006/relationships/image" Target="../media/image475.png"/><Relationship Id="rId21" Type="http://schemas.openxmlformats.org/officeDocument/2006/relationships/image" Target="../media/image336.png"/><Relationship Id="rId63" Type="http://schemas.openxmlformats.org/officeDocument/2006/relationships/image" Target="../media/image357.png"/><Relationship Id="rId159" Type="http://schemas.openxmlformats.org/officeDocument/2006/relationships/image" Target="../media/image405.png"/><Relationship Id="rId324" Type="http://schemas.openxmlformats.org/officeDocument/2006/relationships/customXml" Target="../ink/ink486.xml"/><Relationship Id="rId170" Type="http://schemas.openxmlformats.org/officeDocument/2006/relationships/customXml" Target="../ink/ink409.xml"/><Relationship Id="rId226" Type="http://schemas.openxmlformats.org/officeDocument/2006/relationships/customXml" Target="../ink/ink437.xml"/><Relationship Id="rId268" Type="http://schemas.openxmlformats.org/officeDocument/2006/relationships/customXml" Target="../ink/ink458.xml"/><Relationship Id="rId32" Type="http://schemas.openxmlformats.org/officeDocument/2006/relationships/customXml" Target="../ink/ink340.xml"/><Relationship Id="rId74" Type="http://schemas.openxmlformats.org/officeDocument/2006/relationships/customXml" Target="../ink/ink361.xml"/><Relationship Id="rId128" Type="http://schemas.openxmlformats.org/officeDocument/2006/relationships/customXml" Target="../ink/ink388.xml"/><Relationship Id="rId335" Type="http://schemas.openxmlformats.org/officeDocument/2006/relationships/image" Target="../media/image493.png"/><Relationship Id="rId5" Type="http://schemas.openxmlformats.org/officeDocument/2006/relationships/image" Target="../media/image328.png"/><Relationship Id="rId181" Type="http://schemas.openxmlformats.org/officeDocument/2006/relationships/image" Target="../media/image416.png"/><Relationship Id="rId237" Type="http://schemas.openxmlformats.org/officeDocument/2006/relationships/image" Target="../media/image444.png"/><Relationship Id="rId279" Type="http://schemas.openxmlformats.org/officeDocument/2006/relationships/image" Target="../media/image465.png"/><Relationship Id="rId43" Type="http://schemas.openxmlformats.org/officeDocument/2006/relationships/image" Target="../media/image347.png"/><Relationship Id="rId139" Type="http://schemas.openxmlformats.org/officeDocument/2006/relationships/image" Target="../media/image395.png"/><Relationship Id="rId290" Type="http://schemas.openxmlformats.org/officeDocument/2006/relationships/customXml" Target="../ink/ink469.xml"/><Relationship Id="rId304" Type="http://schemas.openxmlformats.org/officeDocument/2006/relationships/customXml" Target="../ink/ink476.xml"/><Relationship Id="rId346" Type="http://schemas.openxmlformats.org/officeDocument/2006/relationships/customXml" Target="../ink/ink497.xml"/><Relationship Id="rId85" Type="http://schemas.openxmlformats.org/officeDocument/2006/relationships/image" Target="../media/image368.png"/><Relationship Id="rId150" Type="http://schemas.openxmlformats.org/officeDocument/2006/relationships/customXml" Target="../ink/ink399.xml"/><Relationship Id="rId192" Type="http://schemas.openxmlformats.org/officeDocument/2006/relationships/customXml" Target="../ink/ink420.xml"/><Relationship Id="rId206" Type="http://schemas.openxmlformats.org/officeDocument/2006/relationships/customXml" Target="../ink/ink427.xml"/><Relationship Id="rId248" Type="http://schemas.openxmlformats.org/officeDocument/2006/relationships/customXml" Target="../ink/ink448.xml"/><Relationship Id="rId12" Type="http://schemas.openxmlformats.org/officeDocument/2006/relationships/customXml" Target="../ink/ink330.xml"/><Relationship Id="rId108" Type="http://schemas.openxmlformats.org/officeDocument/2006/relationships/customXml" Target="../ink/ink378.xml"/><Relationship Id="rId315" Type="http://schemas.openxmlformats.org/officeDocument/2006/relationships/image" Target="../media/image483.png"/><Relationship Id="rId54" Type="http://schemas.openxmlformats.org/officeDocument/2006/relationships/customXml" Target="../ink/ink351.xml"/><Relationship Id="rId96" Type="http://schemas.openxmlformats.org/officeDocument/2006/relationships/customXml" Target="../ink/ink372.xml"/><Relationship Id="rId161" Type="http://schemas.openxmlformats.org/officeDocument/2006/relationships/image" Target="../media/image406.png"/><Relationship Id="rId217" Type="http://schemas.openxmlformats.org/officeDocument/2006/relationships/image" Target="../media/image434.png"/><Relationship Id="rId259" Type="http://schemas.openxmlformats.org/officeDocument/2006/relationships/image" Target="../media/image455.png"/><Relationship Id="rId23" Type="http://schemas.openxmlformats.org/officeDocument/2006/relationships/image" Target="../media/image337.png"/><Relationship Id="rId119" Type="http://schemas.openxmlformats.org/officeDocument/2006/relationships/image" Target="../media/image385.png"/><Relationship Id="rId270" Type="http://schemas.openxmlformats.org/officeDocument/2006/relationships/customXml" Target="../ink/ink459.xml"/><Relationship Id="rId326" Type="http://schemas.openxmlformats.org/officeDocument/2006/relationships/customXml" Target="../ink/ink487.xml"/><Relationship Id="rId65" Type="http://schemas.openxmlformats.org/officeDocument/2006/relationships/image" Target="../media/image358.png"/><Relationship Id="rId130" Type="http://schemas.openxmlformats.org/officeDocument/2006/relationships/customXml" Target="../ink/ink389.xml"/><Relationship Id="rId172" Type="http://schemas.openxmlformats.org/officeDocument/2006/relationships/customXml" Target="../ink/ink410.xml"/><Relationship Id="rId228" Type="http://schemas.openxmlformats.org/officeDocument/2006/relationships/customXml" Target="../ink/ink438.xml"/><Relationship Id="rId281" Type="http://schemas.openxmlformats.org/officeDocument/2006/relationships/image" Target="../media/image466.png"/><Relationship Id="rId337" Type="http://schemas.openxmlformats.org/officeDocument/2006/relationships/image" Target="../media/image494.png"/><Relationship Id="rId34" Type="http://schemas.openxmlformats.org/officeDocument/2006/relationships/customXml" Target="../ink/ink341.xml"/><Relationship Id="rId76" Type="http://schemas.openxmlformats.org/officeDocument/2006/relationships/customXml" Target="../ink/ink362.xml"/><Relationship Id="rId141" Type="http://schemas.openxmlformats.org/officeDocument/2006/relationships/image" Target="../media/image396.png"/><Relationship Id="rId7" Type="http://schemas.openxmlformats.org/officeDocument/2006/relationships/image" Target="../media/image329.png"/><Relationship Id="rId183" Type="http://schemas.openxmlformats.org/officeDocument/2006/relationships/image" Target="../media/image417.png"/><Relationship Id="rId239" Type="http://schemas.openxmlformats.org/officeDocument/2006/relationships/image" Target="../media/image445.png"/><Relationship Id="rId250" Type="http://schemas.openxmlformats.org/officeDocument/2006/relationships/customXml" Target="../ink/ink449.xml"/><Relationship Id="rId292" Type="http://schemas.openxmlformats.org/officeDocument/2006/relationships/customXml" Target="../ink/ink470.xml"/><Relationship Id="rId306" Type="http://schemas.openxmlformats.org/officeDocument/2006/relationships/customXml" Target="../ink/ink477.xml"/><Relationship Id="rId45" Type="http://schemas.openxmlformats.org/officeDocument/2006/relationships/image" Target="../media/image348.png"/><Relationship Id="rId87" Type="http://schemas.openxmlformats.org/officeDocument/2006/relationships/image" Target="../media/image369.png"/><Relationship Id="rId110" Type="http://schemas.openxmlformats.org/officeDocument/2006/relationships/customXml" Target="../ink/ink379.xml"/><Relationship Id="rId152" Type="http://schemas.openxmlformats.org/officeDocument/2006/relationships/customXml" Target="../ink/ink400.xml"/><Relationship Id="rId194" Type="http://schemas.openxmlformats.org/officeDocument/2006/relationships/customXml" Target="../ink/ink421.xml"/><Relationship Id="rId208" Type="http://schemas.openxmlformats.org/officeDocument/2006/relationships/customXml" Target="../ink/ink428.xml"/><Relationship Id="rId261" Type="http://schemas.openxmlformats.org/officeDocument/2006/relationships/image" Target="../media/image456.png"/><Relationship Id="rId14" Type="http://schemas.openxmlformats.org/officeDocument/2006/relationships/customXml" Target="../ink/ink331.xml"/><Relationship Id="rId35" Type="http://schemas.openxmlformats.org/officeDocument/2006/relationships/image" Target="../media/image343.png"/><Relationship Id="rId56" Type="http://schemas.openxmlformats.org/officeDocument/2006/relationships/customXml" Target="../ink/ink352.xml"/><Relationship Id="rId77" Type="http://schemas.openxmlformats.org/officeDocument/2006/relationships/image" Target="../media/image364.png"/><Relationship Id="rId100" Type="http://schemas.openxmlformats.org/officeDocument/2006/relationships/customXml" Target="../ink/ink374.xml"/><Relationship Id="rId282" Type="http://schemas.openxmlformats.org/officeDocument/2006/relationships/customXml" Target="../ink/ink465.xml"/><Relationship Id="rId317" Type="http://schemas.openxmlformats.org/officeDocument/2006/relationships/image" Target="../media/image484.png"/><Relationship Id="rId338" Type="http://schemas.openxmlformats.org/officeDocument/2006/relationships/customXml" Target="../ink/ink493.xml"/><Relationship Id="rId8" Type="http://schemas.openxmlformats.org/officeDocument/2006/relationships/customXml" Target="../ink/ink328.xml"/><Relationship Id="rId98" Type="http://schemas.openxmlformats.org/officeDocument/2006/relationships/customXml" Target="../ink/ink373.xml"/><Relationship Id="rId121" Type="http://schemas.openxmlformats.org/officeDocument/2006/relationships/image" Target="../media/image386.png"/><Relationship Id="rId142" Type="http://schemas.openxmlformats.org/officeDocument/2006/relationships/customXml" Target="../ink/ink395.xml"/><Relationship Id="rId163" Type="http://schemas.openxmlformats.org/officeDocument/2006/relationships/image" Target="../media/image407.png"/><Relationship Id="rId184" Type="http://schemas.openxmlformats.org/officeDocument/2006/relationships/customXml" Target="../ink/ink416.xml"/><Relationship Id="rId219" Type="http://schemas.openxmlformats.org/officeDocument/2006/relationships/image" Target="../media/image435.png"/><Relationship Id="rId230" Type="http://schemas.openxmlformats.org/officeDocument/2006/relationships/customXml" Target="../ink/ink439.xml"/><Relationship Id="rId251" Type="http://schemas.openxmlformats.org/officeDocument/2006/relationships/image" Target="../media/image451.png"/><Relationship Id="rId25" Type="http://schemas.openxmlformats.org/officeDocument/2006/relationships/image" Target="../media/image338.png"/><Relationship Id="rId46" Type="http://schemas.openxmlformats.org/officeDocument/2006/relationships/customXml" Target="../ink/ink347.xml"/><Relationship Id="rId67" Type="http://schemas.openxmlformats.org/officeDocument/2006/relationships/image" Target="../media/image359.png"/><Relationship Id="rId272" Type="http://schemas.openxmlformats.org/officeDocument/2006/relationships/customXml" Target="../ink/ink460.xml"/><Relationship Id="rId293" Type="http://schemas.openxmlformats.org/officeDocument/2006/relationships/image" Target="../media/image472.png"/><Relationship Id="rId307" Type="http://schemas.openxmlformats.org/officeDocument/2006/relationships/image" Target="../media/image479.png"/><Relationship Id="rId328" Type="http://schemas.openxmlformats.org/officeDocument/2006/relationships/customXml" Target="../ink/ink488.xml"/><Relationship Id="rId88" Type="http://schemas.openxmlformats.org/officeDocument/2006/relationships/customXml" Target="../ink/ink368.xml"/><Relationship Id="rId111" Type="http://schemas.openxmlformats.org/officeDocument/2006/relationships/image" Target="../media/image381.png"/><Relationship Id="rId132" Type="http://schemas.openxmlformats.org/officeDocument/2006/relationships/customXml" Target="../ink/ink390.xml"/><Relationship Id="rId153" Type="http://schemas.openxmlformats.org/officeDocument/2006/relationships/image" Target="../media/image402.png"/><Relationship Id="rId174" Type="http://schemas.openxmlformats.org/officeDocument/2006/relationships/customXml" Target="../ink/ink411.xml"/><Relationship Id="rId195" Type="http://schemas.openxmlformats.org/officeDocument/2006/relationships/image" Target="../media/image423.png"/><Relationship Id="rId209" Type="http://schemas.openxmlformats.org/officeDocument/2006/relationships/image" Target="../media/image430.png"/><Relationship Id="rId220" Type="http://schemas.openxmlformats.org/officeDocument/2006/relationships/customXml" Target="../ink/ink434.xml"/><Relationship Id="rId241" Type="http://schemas.openxmlformats.org/officeDocument/2006/relationships/image" Target="../media/image446.png"/><Relationship Id="rId15" Type="http://schemas.openxmlformats.org/officeDocument/2006/relationships/image" Target="../media/image333.png"/><Relationship Id="rId36" Type="http://schemas.openxmlformats.org/officeDocument/2006/relationships/customXml" Target="../ink/ink342.xml"/><Relationship Id="rId57" Type="http://schemas.openxmlformats.org/officeDocument/2006/relationships/image" Target="../media/image354.png"/><Relationship Id="rId262" Type="http://schemas.openxmlformats.org/officeDocument/2006/relationships/customXml" Target="../ink/ink455.xml"/><Relationship Id="rId283" Type="http://schemas.openxmlformats.org/officeDocument/2006/relationships/image" Target="../media/image467.png"/><Relationship Id="rId318" Type="http://schemas.openxmlformats.org/officeDocument/2006/relationships/customXml" Target="../ink/ink483.xml"/><Relationship Id="rId339" Type="http://schemas.openxmlformats.org/officeDocument/2006/relationships/image" Target="../media/image495.png"/><Relationship Id="rId78" Type="http://schemas.openxmlformats.org/officeDocument/2006/relationships/customXml" Target="../ink/ink363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85.xml"/><Relationship Id="rId143" Type="http://schemas.openxmlformats.org/officeDocument/2006/relationships/image" Target="../media/image397.png"/><Relationship Id="rId164" Type="http://schemas.openxmlformats.org/officeDocument/2006/relationships/customXml" Target="../ink/ink406.xml"/><Relationship Id="rId185" Type="http://schemas.openxmlformats.org/officeDocument/2006/relationships/image" Target="../media/image418.png"/><Relationship Id="rId9" Type="http://schemas.openxmlformats.org/officeDocument/2006/relationships/image" Target="../media/image330.png"/><Relationship Id="rId210" Type="http://schemas.openxmlformats.org/officeDocument/2006/relationships/customXml" Target="../ink/ink429.xml"/><Relationship Id="rId26" Type="http://schemas.openxmlformats.org/officeDocument/2006/relationships/customXml" Target="../ink/ink337.xml"/><Relationship Id="rId231" Type="http://schemas.openxmlformats.org/officeDocument/2006/relationships/image" Target="../media/image441.png"/><Relationship Id="rId252" Type="http://schemas.openxmlformats.org/officeDocument/2006/relationships/customXml" Target="../ink/ink450.xml"/><Relationship Id="rId273" Type="http://schemas.openxmlformats.org/officeDocument/2006/relationships/image" Target="../media/image462.png"/><Relationship Id="rId294" Type="http://schemas.openxmlformats.org/officeDocument/2006/relationships/customXml" Target="../ink/ink471.xml"/><Relationship Id="rId308" Type="http://schemas.openxmlformats.org/officeDocument/2006/relationships/customXml" Target="../ink/ink478.xml"/><Relationship Id="rId329" Type="http://schemas.openxmlformats.org/officeDocument/2006/relationships/image" Target="../media/image490.png"/><Relationship Id="rId47" Type="http://schemas.openxmlformats.org/officeDocument/2006/relationships/image" Target="../media/image349.png"/><Relationship Id="rId68" Type="http://schemas.openxmlformats.org/officeDocument/2006/relationships/customXml" Target="../ink/ink358.xml"/><Relationship Id="rId89" Type="http://schemas.openxmlformats.org/officeDocument/2006/relationships/image" Target="../media/image370.png"/><Relationship Id="rId112" Type="http://schemas.openxmlformats.org/officeDocument/2006/relationships/customXml" Target="../ink/ink380.xml"/><Relationship Id="rId133" Type="http://schemas.openxmlformats.org/officeDocument/2006/relationships/image" Target="../media/image392.png"/><Relationship Id="rId154" Type="http://schemas.openxmlformats.org/officeDocument/2006/relationships/customXml" Target="../ink/ink401.xml"/><Relationship Id="rId175" Type="http://schemas.openxmlformats.org/officeDocument/2006/relationships/image" Target="../media/image413.png"/><Relationship Id="rId340" Type="http://schemas.openxmlformats.org/officeDocument/2006/relationships/customXml" Target="../ink/ink494.xml"/><Relationship Id="rId196" Type="http://schemas.openxmlformats.org/officeDocument/2006/relationships/customXml" Target="../ink/ink422.xml"/><Relationship Id="rId200" Type="http://schemas.openxmlformats.org/officeDocument/2006/relationships/customXml" Target="../ink/ink424.xml"/><Relationship Id="rId16" Type="http://schemas.openxmlformats.org/officeDocument/2006/relationships/customXml" Target="../ink/ink332.xml"/><Relationship Id="rId221" Type="http://schemas.openxmlformats.org/officeDocument/2006/relationships/image" Target="../media/image436.png"/><Relationship Id="rId242" Type="http://schemas.openxmlformats.org/officeDocument/2006/relationships/customXml" Target="../ink/ink445.xml"/><Relationship Id="rId263" Type="http://schemas.openxmlformats.org/officeDocument/2006/relationships/image" Target="../media/image457.png"/><Relationship Id="rId284" Type="http://schemas.openxmlformats.org/officeDocument/2006/relationships/customXml" Target="../ink/ink466.xml"/><Relationship Id="rId319" Type="http://schemas.openxmlformats.org/officeDocument/2006/relationships/image" Target="../media/image485.png"/><Relationship Id="rId37" Type="http://schemas.openxmlformats.org/officeDocument/2006/relationships/image" Target="../media/image344.png"/><Relationship Id="rId58" Type="http://schemas.openxmlformats.org/officeDocument/2006/relationships/customXml" Target="../ink/ink353.xml"/><Relationship Id="rId79" Type="http://schemas.openxmlformats.org/officeDocument/2006/relationships/image" Target="../media/image365.png"/><Relationship Id="rId102" Type="http://schemas.openxmlformats.org/officeDocument/2006/relationships/customXml" Target="../ink/ink375.xml"/><Relationship Id="rId123" Type="http://schemas.openxmlformats.org/officeDocument/2006/relationships/image" Target="../media/image387.png"/><Relationship Id="rId144" Type="http://schemas.openxmlformats.org/officeDocument/2006/relationships/customXml" Target="../ink/ink396.xml"/><Relationship Id="rId330" Type="http://schemas.openxmlformats.org/officeDocument/2006/relationships/customXml" Target="../ink/ink489.xml"/><Relationship Id="rId90" Type="http://schemas.openxmlformats.org/officeDocument/2006/relationships/customXml" Target="../ink/ink369.xml"/><Relationship Id="rId165" Type="http://schemas.openxmlformats.org/officeDocument/2006/relationships/image" Target="../media/image408.png"/><Relationship Id="rId186" Type="http://schemas.openxmlformats.org/officeDocument/2006/relationships/customXml" Target="../ink/ink417.xml"/><Relationship Id="rId211" Type="http://schemas.openxmlformats.org/officeDocument/2006/relationships/image" Target="../media/image431.png"/><Relationship Id="rId232" Type="http://schemas.openxmlformats.org/officeDocument/2006/relationships/customXml" Target="../ink/ink440.xml"/><Relationship Id="rId253" Type="http://schemas.openxmlformats.org/officeDocument/2006/relationships/image" Target="../media/image452.png"/><Relationship Id="rId274" Type="http://schemas.openxmlformats.org/officeDocument/2006/relationships/customXml" Target="../ink/ink461.xml"/><Relationship Id="rId295" Type="http://schemas.openxmlformats.org/officeDocument/2006/relationships/image" Target="../media/image473.png"/><Relationship Id="rId309" Type="http://schemas.openxmlformats.org/officeDocument/2006/relationships/image" Target="../media/image480.png"/><Relationship Id="rId27" Type="http://schemas.openxmlformats.org/officeDocument/2006/relationships/image" Target="../media/image339.png"/><Relationship Id="rId48" Type="http://schemas.openxmlformats.org/officeDocument/2006/relationships/customXml" Target="../ink/ink348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34" Type="http://schemas.openxmlformats.org/officeDocument/2006/relationships/customXml" Target="../ink/ink391.xml"/><Relationship Id="rId320" Type="http://schemas.openxmlformats.org/officeDocument/2006/relationships/customXml" Target="../ink/ink484.xml"/><Relationship Id="rId80" Type="http://schemas.openxmlformats.org/officeDocument/2006/relationships/customXml" Target="../ink/ink364.xml"/><Relationship Id="rId155" Type="http://schemas.openxmlformats.org/officeDocument/2006/relationships/image" Target="../media/image403.png"/><Relationship Id="rId176" Type="http://schemas.openxmlformats.org/officeDocument/2006/relationships/customXml" Target="../ink/ink412.xml"/><Relationship Id="rId197" Type="http://schemas.openxmlformats.org/officeDocument/2006/relationships/image" Target="../media/image424.png"/><Relationship Id="rId341" Type="http://schemas.openxmlformats.org/officeDocument/2006/relationships/image" Target="../media/image496.png"/><Relationship Id="rId201" Type="http://schemas.openxmlformats.org/officeDocument/2006/relationships/image" Target="../media/image426.png"/><Relationship Id="rId222" Type="http://schemas.openxmlformats.org/officeDocument/2006/relationships/customXml" Target="../ink/ink435.xml"/><Relationship Id="rId243" Type="http://schemas.openxmlformats.org/officeDocument/2006/relationships/image" Target="../media/image447.png"/><Relationship Id="rId264" Type="http://schemas.openxmlformats.org/officeDocument/2006/relationships/customXml" Target="../ink/ink456.xml"/><Relationship Id="rId285" Type="http://schemas.openxmlformats.org/officeDocument/2006/relationships/image" Target="../media/image468.png"/><Relationship Id="rId17" Type="http://schemas.openxmlformats.org/officeDocument/2006/relationships/image" Target="../media/image334.png"/><Relationship Id="rId38" Type="http://schemas.openxmlformats.org/officeDocument/2006/relationships/customXml" Target="../ink/ink343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24" Type="http://schemas.openxmlformats.org/officeDocument/2006/relationships/customXml" Target="../ink/ink386.xml"/><Relationship Id="rId310" Type="http://schemas.openxmlformats.org/officeDocument/2006/relationships/customXml" Target="../ink/ink479.xml"/><Relationship Id="rId70" Type="http://schemas.openxmlformats.org/officeDocument/2006/relationships/customXml" Target="../ink/ink359.xml"/><Relationship Id="rId91" Type="http://schemas.openxmlformats.org/officeDocument/2006/relationships/image" Target="../media/image371.png"/><Relationship Id="rId145" Type="http://schemas.openxmlformats.org/officeDocument/2006/relationships/image" Target="../media/image398.png"/><Relationship Id="rId166" Type="http://schemas.openxmlformats.org/officeDocument/2006/relationships/customXml" Target="../ink/ink407.xml"/><Relationship Id="rId187" Type="http://schemas.openxmlformats.org/officeDocument/2006/relationships/image" Target="../media/image419.png"/><Relationship Id="rId331" Type="http://schemas.openxmlformats.org/officeDocument/2006/relationships/image" Target="../media/image49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0.xml"/><Relationship Id="rId233" Type="http://schemas.openxmlformats.org/officeDocument/2006/relationships/image" Target="../media/image442.png"/><Relationship Id="rId254" Type="http://schemas.openxmlformats.org/officeDocument/2006/relationships/customXml" Target="../ink/ink451.xml"/><Relationship Id="rId28" Type="http://schemas.openxmlformats.org/officeDocument/2006/relationships/customXml" Target="../ink/ink338.xml"/><Relationship Id="rId49" Type="http://schemas.openxmlformats.org/officeDocument/2006/relationships/image" Target="../media/image350.png"/><Relationship Id="rId114" Type="http://schemas.openxmlformats.org/officeDocument/2006/relationships/customXml" Target="../ink/ink381.xml"/><Relationship Id="rId275" Type="http://schemas.openxmlformats.org/officeDocument/2006/relationships/image" Target="../media/image463.png"/><Relationship Id="rId296" Type="http://schemas.openxmlformats.org/officeDocument/2006/relationships/customXml" Target="../ink/ink472.xml"/><Relationship Id="rId300" Type="http://schemas.openxmlformats.org/officeDocument/2006/relationships/customXml" Target="../ink/ink474.xml"/><Relationship Id="rId60" Type="http://schemas.openxmlformats.org/officeDocument/2006/relationships/customXml" Target="../ink/ink354.xml"/><Relationship Id="rId81" Type="http://schemas.openxmlformats.org/officeDocument/2006/relationships/image" Target="../media/image366.png"/><Relationship Id="rId135" Type="http://schemas.openxmlformats.org/officeDocument/2006/relationships/image" Target="../media/image393.png"/><Relationship Id="rId156" Type="http://schemas.openxmlformats.org/officeDocument/2006/relationships/customXml" Target="../ink/ink402.xml"/><Relationship Id="rId177" Type="http://schemas.openxmlformats.org/officeDocument/2006/relationships/image" Target="../media/image414.png"/><Relationship Id="rId198" Type="http://schemas.openxmlformats.org/officeDocument/2006/relationships/customXml" Target="../ink/ink423.xml"/><Relationship Id="rId321" Type="http://schemas.openxmlformats.org/officeDocument/2006/relationships/image" Target="../media/image486.png"/><Relationship Id="rId342" Type="http://schemas.openxmlformats.org/officeDocument/2006/relationships/customXml" Target="../ink/ink495.xml"/><Relationship Id="rId202" Type="http://schemas.openxmlformats.org/officeDocument/2006/relationships/customXml" Target="../ink/ink425.xml"/><Relationship Id="rId223" Type="http://schemas.openxmlformats.org/officeDocument/2006/relationships/image" Target="../media/image437.png"/><Relationship Id="rId244" Type="http://schemas.openxmlformats.org/officeDocument/2006/relationships/customXml" Target="../ink/ink446.xml"/><Relationship Id="rId18" Type="http://schemas.openxmlformats.org/officeDocument/2006/relationships/customXml" Target="../ink/ink333.xml"/><Relationship Id="rId39" Type="http://schemas.openxmlformats.org/officeDocument/2006/relationships/image" Target="../media/image345.png"/><Relationship Id="rId265" Type="http://schemas.openxmlformats.org/officeDocument/2006/relationships/image" Target="../media/image458.png"/><Relationship Id="rId286" Type="http://schemas.openxmlformats.org/officeDocument/2006/relationships/customXml" Target="../ink/ink467.xml"/><Relationship Id="rId50" Type="http://schemas.openxmlformats.org/officeDocument/2006/relationships/customXml" Target="../ink/ink349.xml"/><Relationship Id="rId104" Type="http://schemas.openxmlformats.org/officeDocument/2006/relationships/customXml" Target="../ink/ink376.xml"/><Relationship Id="rId125" Type="http://schemas.openxmlformats.org/officeDocument/2006/relationships/image" Target="../media/image388.png"/><Relationship Id="rId146" Type="http://schemas.openxmlformats.org/officeDocument/2006/relationships/customXml" Target="../ink/ink397.xml"/><Relationship Id="rId167" Type="http://schemas.openxmlformats.org/officeDocument/2006/relationships/image" Target="../media/image409.png"/><Relationship Id="rId188" Type="http://schemas.openxmlformats.org/officeDocument/2006/relationships/customXml" Target="../ink/ink418.xml"/><Relationship Id="rId311" Type="http://schemas.openxmlformats.org/officeDocument/2006/relationships/image" Target="../media/image481.png"/><Relationship Id="rId332" Type="http://schemas.openxmlformats.org/officeDocument/2006/relationships/customXml" Target="../ink/ink490.xml"/><Relationship Id="rId71" Type="http://schemas.openxmlformats.org/officeDocument/2006/relationships/image" Target="../media/image361.png"/><Relationship Id="rId92" Type="http://schemas.openxmlformats.org/officeDocument/2006/relationships/customXml" Target="../ink/ink370.xml"/><Relationship Id="rId213" Type="http://schemas.openxmlformats.org/officeDocument/2006/relationships/image" Target="../media/image432.png"/><Relationship Id="rId234" Type="http://schemas.openxmlformats.org/officeDocument/2006/relationships/customXml" Target="../ink/ink441.xml"/><Relationship Id="rId2" Type="http://schemas.openxmlformats.org/officeDocument/2006/relationships/customXml" Target="../ink/ink326.xml"/><Relationship Id="rId29" Type="http://schemas.openxmlformats.org/officeDocument/2006/relationships/image" Target="../media/image340.png"/><Relationship Id="rId255" Type="http://schemas.openxmlformats.org/officeDocument/2006/relationships/image" Target="../media/image453.png"/><Relationship Id="rId276" Type="http://schemas.openxmlformats.org/officeDocument/2006/relationships/customXml" Target="../ink/ink462.xml"/><Relationship Id="rId297" Type="http://schemas.openxmlformats.org/officeDocument/2006/relationships/image" Target="../media/image474.png"/><Relationship Id="rId40" Type="http://schemas.openxmlformats.org/officeDocument/2006/relationships/customXml" Target="../ink/ink344.xml"/><Relationship Id="rId115" Type="http://schemas.openxmlformats.org/officeDocument/2006/relationships/image" Target="../media/image383.png"/><Relationship Id="rId136" Type="http://schemas.openxmlformats.org/officeDocument/2006/relationships/customXml" Target="../ink/ink392.xml"/><Relationship Id="rId157" Type="http://schemas.openxmlformats.org/officeDocument/2006/relationships/image" Target="../media/image404.png"/><Relationship Id="rId178" Type="http://schemas.openxmlformats.org/officeDocument/2006/relationships/customXml" Target="../ink/ink413.xml"/><Relationship Id="rId301" Type="http://schemas.openxmlformats.org/officeDocument/2006/relationships/image" Target="../media/image476.png"/><Relationship Id="rId322" Type="http://schemas.openxmlformats.org/officeDocument/2006/relationships/customXml" Target="../ink/ink485.xml"/><Relationship Id="rId343" Type="http://schemas.openxmlformats.org/officeDocument/2006/relationships/image" Target="../media/image497.png"/><Relationship Id="rId61" Type="http://schemas.openxmlformats.org/officeDocument/2006/relationships/image" Target="../media/image356.png"/><Relationship Id="rId82" Type="http://schemas.openxmlformats.org/officeDocument/2006/relationships/customXml" Target="../ink/ink365.xml"/><Relationship Id="rId199" Type="http://schemas.openxmlformats.org/officeDocument/2006/relationships/image" Target="../media/image425.png"/><Relationship Id="rId203" Type="http://schemas.openxmlformats.org/officeDocument/2006/relationships/image" Target="../media/image427.png"/><Relationship Id="rId19" Type="http://schemas.openxmlformats.org/officeDocument/2006/relationships/image" Target="../media/image335.png"/><Relationship Id="rId224" Type="http://schemas.openxmlformats.org/officeDocument/2006/relationships/customXml" Target="../ink/ink436.xml"/><Relationship Id="rId245" Type="http://schemas.openxmlformats.org/officeDocument/2006/relationships/image" Target="../media/image448.png"/><Relationship Id="rId266" Type="http://schemas.openxmlformats.org/officeDocument/2006/relationships/customXml" Target="../ink/ink457.xml"/><Relationship Id="rId287" Type="http://schemas.openxmlformats.org/officeDocument/2006/relationships/image" Target="../media/image469.png"/><Relationship Id="rId30" Type="http://schemas.openxmlformats.org/officeDocument/2006/relationships/customXml" Target="../ink/ink339.xml"/><Relationship Id="rId105" Type="http://schemas.openxmlformats.org/officeDocument/2006/relationships/image" Target="../media/image378.png"/><Relationship Id="rId126" Type="http://schemas.openxmlformats.org/officeDocument/2006/relationships/customXml" Target="../ink/ink387.xml"/><Relationship Id="rId147" Type="http://schemas.openxmlformats.org/officeDocument/2006/relationships/image" Target="../media/image399.png"/><Relationship Id="rId168" Type="http://schemas.openxmlformats.org/officeDocument/2006/relationships/customXml" Target="../ink/ink408.xml"/><Relationship Id="rId312" Type="http://schemas.openxmlformats.org/officeDocument/2006/relationships/customXml" Target="../ink/ink480.xml"/><Relationship Id="rId333" Type="http://schemas.openxmlformats.org/officeDocument/2006/relationships/image" Target="../media/image492.png"/><Relationship Id="rId51" Type="http://schemas.openxmlformats.org/officeDocument/2006/relationships/image" Target="../media/image351.png"/><Relationship Id="rId72" Type="http://schemas.openxmlformats.org/officeDocument/2006/relationships/customXml" Target="../ink/ink360.xml"/><Relationship Id="rId93" Type="http://schemas.openxmlformats.org/officeDocument/2006/relationships/image" Target="../media/image372.png"/><Relationship Id="rId189" Type="http://schemas.openxmlformats.org/officeDocument/2006/relationships/image" Target="../media/image420.png"/><Relationship Id="rId214" Type="http://schemas.openxmlformats.org/officeDocument/2006/relationships/customXml" Target="../ink/ink431.xml"/><Relationship Id="rId235" Type="http://schemas.openxmlformats.org/officeDocument/2006/relationships/image" Target="../media/image443.png"/><Relationship Id="rId256" Type="http://schemas.openxmlformats.org/officeDocument/2006/relationships/customXml" Target="../ink/ink452.xml"/><Relationship Id="rId277" Type="http://schemas.openxmlformats.org/officeDocument/2006/relationships/image" Target="../media/image464.png"/><Relationship Id="rId298" Type="http://schemas.openxmlformats.org/officeDocument/2006/relationships/customXml" Target="../ink/ink473.xml"/><Relationship Id="rId116" Type="http://schemas.openxmlformats.org/officeDocument/2006/relationships/customXml" Target="../ink/ink382.xml"/><Relationship Id="rId137" Type="http://schemas.openxmlformats.org/officeDocument/2006/relationships/image" Target="../media/image394.png"/><Relationship Id="rId158" Type="http://schemas.openxmlformats.org/officeDocument/2006/relationships/customXml" Target="../ink/ink403.xml"/><Relationship Id="rId302" Type="http://schemas.openxmlformats.org/officeDocument/2006/relationships/customXml" Target="../ink/ink475.xml"/><Relationship Id="rId323" Type="http://schemas.openxmlformats.org/officeDocument/2006/relationships/image" Target="../media/image487.png"/><Relationship Id="rId344" Type="http://schemas.openxmlformats.org/officeDocument/2006/relationships/customXml" Target="../ink/ink496.xml"/><Relationship Id="rId20" Type="http://schemas.openxmlformats.org/officeDocument/2006/relationships/customXml" Target="../ink/ink334.xml"/><Relationship Id="rId41" Type="http://schemas.openxmlformats.org/officeDocument/2006/relationships/image" Target="../media/image346.png"/><Relationship Id="rId62" Type="http://schemas.openxmlformats.org/officeDocument/2006/relationships/customXml" Target="../ink/ink355.xml"/><Relationship Id="rId83" Type="http://schemas.openxmlformats.org/officeDocument/2006/relationships/image" Target="../media/image367.png"/><Relationship Id="rId179" Type="http://schemas.openxmlformats.org/officeDocument/2006/relationships/image" Target="../media/image415.png"/><Relationship Id="rId190" Type="http://schemas.openxmlformats.org/officeDocument/2006/relationships/customXml" Target="../ink/ink419.xml"/><Relationship Id="rId204" Type="http://schemas.openxmlformats.org/officeDocument/2006/relationships/customXml" Target="../ink/ink426.xml"/><Relationship Id="rId225" Type="http://schemas.openxmlformats.org/officeDocument/2006/relationships/image" Target="../media/image438.png"/><Relationship Id="rId246" Type="http://schemas.openxmlformats.org/officeDocument/2006/relationships/customXml" Target="../ink/ink447.xml"/><Relationship Id="rId267" Type="http://schemas.openxmlformats.org/officeDocument/2006/relationships/image" Target="../media/image459.png"/><Relationship Id="rId288" Type="http://schemas.openxmlformats.org/officeDocument/2006/relationships/customXml" Target="../ink/ink468.xml"/><Relationship Id="rId106" Type="http://schemas.openxmlformats.org/officeDocument/2006/relationships/customXml" Target="../ink/ink377.xml"/><Relationship Id="rId127" Type="http://schemas.openxmlformats.org/officeDocument/2006/relationships/image" Target="../media/image389.png"/><Relationship Id="rId313" Type="http://schemas.openxmlformats.org/officeDocument/2006/relationships/image" Target="../media/image482.png"/><Relationship Id="rId10" Type="http://schemas.openxmlformats.org/officeDocument/2006/relationships/customXml" Target="../ink/ink329.xml"/><Relationship Id="rId31" Type="http://schemas.openxmlformats.org/officeDocument/2006/relationships/image" Target="../media/image341.png"/><Relationship Id="rId52" Type="http://schemas.openxmlformats.org/officeDocument/2006/relationships/customXml" Target="../ink/ink350.xml"/><Relationship Id="rId73" Type="http://schemas.openxmlformats.org/officeDocument/2006/relationships/image" Target="../media/image362.png"/><Relationship Id="rId94" Type="http://schemas.openxmlformats.org/officeDocument/2006/relationships/customXml" Target="../ink/ink371.xml"/><Relationship Id="rId148" Type="http://schemas.openxmlformats.org/officeDocument/2006/relationships/customXml" Target="../ink/ink398.xml"/><Relationship Id="rId169" Type="http://schemas.openxmlformats.org/officeDocument/2006/relationships/image" Target="../media/image410.png"/><Relationship Id="rId334" Type="http://schemas.openxmlformats.org/officeDocument/2006/relationships/customXml" Target="../ink/ink491.xml"/><Relationship Id="rId180" Type="http://schemas.openxmlformats.org/officeDocument/2006/relationships/customXml" Target="../ink/ink414.xml"/><Relationship Id="rId215" Type="http://schemas.openxmlformats.org/officeDocument/2006/relationships/image" Target="../media/image433.png"/><Relationship Id="rId236" Type="http://schemas.openxmlformats.org/officeDocument/2006/relationships/customXml" Target="../ink/ink442.xml"/><Relationship Id="rId257" Type="http://schemas.openxmlformats.org/officeDocument/2006/relationships/image" Target="../media/image454.png"/><Relationship Id="rId278" Type="http://schemas.openxmlformats.org/officeDocument/2006/relationships/customXml" Target="../ink/ink463.xml"/><Relationship Id="rId303" Type="http://schemas.openxmlformats.org/officeDocument/2006/relationships/image" Target="../media/image477.png"/><Relationship Id="rId42" Type="http://schemas.openxmlformats.org/officeDocument/2006/relationships/customXml" Target="../ink/ink345.xml"/><Relationship Id="rId84" Type="http://schemas.openxmlformats.org/officeDocument/2006/relationships/customXml" Target="../ink/ink366.xml"/><Relationship Id="rId138" Type="http://schemas.openxmlformats.org/officeDocument/2006/relationships/customXml" Target="../ink/ink393.xml"/><Relationship Id="rId345" Type="http://schemas.openxmlformats.org/officeDocument/2006/relationships/image" Target="../media/image498.png"/><Relationship Id="rId191" Type="http://schemas.openxmlformats.org/officeDocument/2006/relationships/image" Target="../media/image421.png"/><Relationship Id="rId205" Type="http://schemas.openxmlformats.org/officeDocument/2006/relationships/image" Target="../media/image428.png"/><Relationship Id="rId247" Type="http://schemas.openxmlformats.org/officeDocument/2006/relationships/image" Target="../media/image449.png"/><Relationship Id="rId107" Type="http://schemas.openxmlformats.org/officeDocument/2006/relationships/image" Target="../media/image379.png"/><Relationship Id="rId289" Type="http://schemas.openxmlformats.org/officeDocument/2006/relationships/image" Target="../media/image470.png"/><Relationship Id="rId11" Type="http://schemas.openxmlformats.org/officeDocument/2006/relationships/image" Target="../media/image331.png"/><Relationship Id="rId53" Type="http://schemas.openxmlformats.org/officeDocument/2006/relationships/image" Target="../media/image352.png"/><Relationship Id="rId149" Type="http://schemas.openxmlformats.org/officeDocument/2006/relationships/image" Target="../media/image400.png"/><Relationship Id="rId314" Type="http://schemas.openxmlformats.org/officeDocument/2006/relationships/customXml" Target="../ink/ink481.xml"/><Relationship Id="rId95" Type="http://schemas.openxmlformats.org/officeDocument/2006/relationships/image" Target="../media/image373.png"/><Relationship Id="rId160" Type="http://schemas.openxmlformats.org/officeDocument/2006/relationships/customXml" Target="../ink/ink404.xml"/><Relationship Id="rId216" Type="http://schemas.openxmlformats.org/officeDocument/2006/relationships/customXml" Target="../ink/ink432.xml"/><Relationship Id="rId258" Type="http://schemas.openxmlformats.org/officeDocument/2006/relationships/customXml" Target="../ink/ink453.xml"/><Relationship Id="rId22" Type="http://schemas.openxmlformats.org/officeDocument/2006/relationships/customXml" Target="../ink/ink335.xml"/><Relationship Id="rId64" Type="http://schemas.openxmlformats.org/officeDocument/2006/relationships/customXml" Target="../ink/ink356.xml"/><Relationship Id="rId118" Type="http://schemas.openxmlformats.org/officeDocument/2006/relationships/customXml" Target="../ink/ink383.xml"/><Relationship Id="rId325" Type="http://schemas.openxmlformats.org/officeDocument/2006/relationships/image" Target="../media/image488.png"/><Relationship Id="rId171" Type="http://schemas.openxmlformats.org/officeDocument/2006/relationships/image" Target="../media/image411.png"/><Relationship Id="rId227" Type="http://schemas.openxmlformats.org/officeDocument/2006/relationships/image" Target="../media/image439.png"/><Relationship Id="rId269" Type="http://schemas.openxmlformats.org/officeDocument/2006/relationships/image" Target="../media/image460.png"/><Relationship Id="rId33" Type="http://schemas.openxmlformats.org/officeDocument/2006/relationships/image" Target="../media/image342.png"/><Relationship Id="rId129" Type="http://schemas.openxmlformats.org/officeDocument/2006/relationships/image" Target="../media/image390.png"/><Relationship Id="rId280" Type="http://schemas.openxmlformats.org/officeDocument/2006/relationships/customXml" Target="../ink/ink464.xml"/><Relationship Id="rId336" Type="http://schemas.openxmlformats.org/officeDocument/2006/relationships/customXml" Target="../ink/ink492.xml"/><Relationship Id="rId75" Type="http://schemas.openxmlformats.org/officeDocument/2006/relationships/image" Target="../media/image363.png"/><Relationship Id="rId140" Type="http://schemas.openxmlformats.org/officeDocument/2006/relationships/customXml" Target="../ink/ink394.xml"/><Relationship Id="rId182" Type="http://schemas.openxmlformats.org/officeDocument/2006/relationships/customXml" Target="../ink/ink415.xml"/><Relationship Id="rId6" Type="http://schemas.openxmlformats.org/officeDocument/2006/relationships/customXml" Target="../ink/ink327.xml"/><Relationship Id="rId238" Type="http://schemas.openxmlformats.org/officeDocument/2006/relationships/customXml" Target="../ink/ink443.xml"/><Relationship Id="rId291" Type="http://schemas.openxmlformats.org/officeDocument/2006/relationships/image" Target="../media/image471.png"/><Relationship Id="rId305" Type="http://schemas.openxmlformats.org/officeDocument/2006/relationships/image" Target="../media/image478.png"/><Relationship Id="rId347" Type="http://schemas.openxmlformats.org/officeDocument/2006/relationships/image" Target="../media/image499.png"/><Relationship Id="rId44" Type="http://schemas.openxmlformats.org/officeDocument/2006/relationships/customXml" Target="../ink/ink346.xml"/><Relationship Id="rId86" Type="http://schemas.openxmlformats.org/officeDocument/2006/relationships/customXml" Target="../ink/ink367.xml"/><Relationship Id="rId151" Type="http://schemas.openxmlformats.org/officeDocument/2006/relationships/image" Target="../media/image401.png"/><Relationship Id="rId193" Type="http://schemas.openxmlformats.org/officeDocument/2006/relationships/image" Target="../media/image422.png"/><Relationship Id="rId207" Type="http://schemas.openxmlformats.org/officeDocument/2006/relationships/image" Target="../media/image429.png"/><Relationship Id="rId249" Type="http://schemas.openxmlformats.org/officeDocument/2006/relationships/image" Target="../media/image450.png"/><Relationship Id="rId13" Type="http://schemas.openxmlformats.org/officeDocument/2006/relationships/image" Target="../media/image332.png"/><Relationship Id="rId109" Type="http://schemas.openxmlformats.org/officeDocument/2006/relationships/image" Target="../media/image380.png"/><Relationship Id="rId260" Type="http://schemas.openxmlformats.org/officeDocument/2006/relationships/customXml" Target="../ink/ink454.xml"/><Relationship Id="rId316" Type="http://schemas.openxmlformats.org/officeDocument/2006/relationships/customXml" Target="../ink/ink482.xml"/><Relationship Id="rId55" Type="http://schemas.openxmlformats.org/officeDocument/2006/relationships/image" Target="../media/image353.png"/><Relationship Id="rId97" Type="http://schemas.openxmlformats.org/officeDocument/2006/relationships/image" Target="../media/image374.png"/><Relationship Id="rId120" Type="http://schemas.openxmlformats.org/officeDocument/2006/relationships/customXml" Target="../ink/ink384.xml"/><Relationship Id="rId162" Type="http://schemas.openxmlformats.org/officeDocument/2006/relationships/customXml" Target="../ink/ink405.xml"/><Relationship Id="rId218" Type="http://schemas.openxmlformats.org/officeDocument/2006/relationships/customXml" Target="../ink/ink433.xml"/><Relationship Id="rId271" Type="http://schemas.openxmlformats.org/officeDocument/2006/relationships/image" Target="../media/image461.png"/><Relationship Id="rId24" Type="http://schemas.openxmlformats.org/officeDocument/2006/relationships/customXml" Target="../ink/ink336.xml"/><Relationship Id="rId66" Type="http://schemas.openxmlformats.org/officeDocument/2006/relationships/customXml" Target="../ink/ink357.xml"/><Relationship Id="rId131" Type="http://schemas.openxmlformats.org/officeDocument/2006/relationships/image" Target="../media/image391.png"/><Relationship Id="rId327" Type="http://schemas.openxmlformats.org/officeDocument/2006/relationships/image" Target="../media/image489.png"/><Relationship Id="rId173" Type="http://schemas.openxmlformats.org/officeDocument/2006/relationships/image" Target="../media/image412.png"/><Relationship Id="rId229" Type="http://schemas.openxmlformats.org/officeDocument/2006/relationships/image" Target="../media/image440.png"/><Relationship Id="rId240" Type="http://schemas.openxmlformats.org/officeDocument/2006/relationships/customXml" Target="../ink/ink44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9.png"/><Relationship Id="rId21" Type="http://schemas.openxmlformats.org/officeDocument/2006/relationships/image" Target="../media/image401.png"/><Relationship Id="rId42" Type="http://schemas.openxmlformats.org/officeDocument/2006/relationships/customXml" Target="../ink/ink517.xml"/><Relationship Id="rId63" Type="http://schemas.openxmlformats.org/officeDocument/2006/relationships/image" Target="../media/image422.png"/><Relationship Id="rId84" Type="http://schemas.openxmlformats.org/officeDocument/2006/relationships/customXml" Target="../ink/ink538.xml"/><Relationship Id="rId138" Type="http://schemas.openxmlformats.org/officeDocument/2006/relationships/customXml" Target="../ink/ink565.xml"/><Relationship Id="rId159" Type="http://schemas.openxmlformats.org/officeDocument/2006/relationships/image" Target="../media/image470.png"/><Relationship Id="rId170" Type="http://schemas.openxmlformats.org/officeDocument/2006/relationships/customXml" Target="../ink/ink581.xml"/><Relationship Id="rId191" Type="http://schemas.openxmlformats.org/officeDocument/2006/relationships/image" Target="../media/image516.png"/><Relationship Id="rId205" Type="http://schemas.openxmlformats.org/officeDocument/2006/relationships/image" Target="../media/image523.png"/><Relationship Id="rId226" Type="http://schemas.openxmlformats.org/officeDocument/2006/relationships/customXml" Target="../ink/ink609.xml"/><Relationship Id="rId107" Type="http://schemas.openxmlformats.org/officeDocument/2006/relationships/image" Target="../media/image444.png"/><Relationship Id="rId11" Type="http://schemas.openxmlformats.org/officeDocument/2006/relationships/image" Target="../media/image396.png"/><Relationship Id="rId32" Type="http://schemas.openxmlformats.org/officeDocument/2006/relationships/customXml" Target="../ink/ink512.xml"/><Relationship Id="rId53" Type="http://schemas.openxmlformats.org/officeDocument/2006/relationships/image" Target="../media/image417.png"/><Relationship Id="rId74" Type="http://schemas.openxmlformats.org/officeDocument/2006/relationships/customXml" Target="../ink/ink533.xml"/><Relationship Id="rId128" Type="http://schemas.openxmlformats.org/officeDocument/2006/relationships/customXml" Target="../ink/ink560.xml"/><Relationship Id="rId149" Type="http://schemas.openxmlformats.org/officeDocument/2006/relationships/image" Target="../media/image465.png"/><Relationship Id="rId5" Type="http://schemas.openxmlformats.org/officeDocument/2006/relationships/image" Target="../media/image393.png"/><Relationship Id="rId95" Type="http://schemas.openxmlformats.org/officeDocument/2006/relationships/image" Target="../media/image438.png"/><Relationship Id="rId160" Type="http://schemas.openxmlformats.org/officeDocument/2006/relationships/customXml" Target="../ink/ink576.xml"/><Relationship Id="rId181" Type="http://schemas.openxmlformats.org/officeDocument/2006/relationships/image" Target="../media/image511.png"/><Relationship Id="rId216" Type="http://schemas.openxmlformats.org/officeDocument/2006/relationships/customXml" Target="../ink/ink604.xml"/><Relationship Id="rId237" Type="http://schemas.openxmlformats.org/officeDocument/2006/relationships/image" Target="../media/image539.png"/><Relationship Id="rId22" Type="http://schemas.openxmlformats.org/officeDocument/2006/relationships/customXml" Target="../ink/ink507.xml"/><Relationship Id="rId43" Type="http://schemas.openxmlformats.org/officeDocument/2006/relationships/image" Target="../media/image412.png"/><Relationship Id="rId64" Type="http://schemas.openxmlformats.org/officeDocument/2006/relationships/customXml" Target="../ink/ink528.xml"/><Relationship Id="rId118" Type="http://schemas.openxmlformats.org/officeDocument/2006/relationships/customXml" Target="../ink/ink555.xml"/><Relationship Id="rId139" Type="http://schemas.openxmlformats.org/officeDocument/2006/relationships/image" Target="../media/image460.png"/><Relationship Id="rId85" Type="http://schemas.openxmlformats.org/officeDocument/2006/relationships/image" Target="../media/image433.png"/><Relationship Id="rId150" Type="http://schemas.openxmlformats.org/officeDocument/2006/relationships/customXml" Target="../ink/ink571.xml"/><Relationship Id="rId171" Type="http://schemas.openxmlformats.org/officeDocument/2006/relationships/image" Target="../media/image506.png"/><Relationship Id="rId192" Type="http://schemas.openxmlformats.org/officeDocument/2006/relationships/customXml" Target="../ink/ink592.xml"/><Relationship Id="rId206" Type="http://schemas.openxmlformats.org/officeDocument/2006/relationships/customXml" Target="../ink/ink599.xml"/><Relationship Id="rId227" Type="http://schemas.openxmlformats.org/officeDocument/2006/relationships/image" Target="../media/image534.png"/><Relationship Id="rId12" Type="http://schemas.openxmlformats.org/officeDocument/2006/relationships/customXml" Target="../ink/ink502.xml"/><Relationship Id="rId33" Type="http://schemas.openxmlformats.org/officeDocument/2006/relationships/image" Target="../media/image407.png"/><Relationship Id="rId108" Type="http://schemas.openxmlformats.org/officeDocument/2006/relationships/customXml" Target="../ink/ink550.xml"/><Relationship Id="rId129" Type="http://schemas.openxmlformats.org/officeDocument/2006/relationships/image" Target="../media/image455.png"/><Relationship Id="rId54" Type="http://schemas.openxmlformats.org/officeDocument/2006/relationships/customXml" Target="../ink/ink523.xml"/><Relationship Id="rId75" Type="http://schemas.openxmlformats.org/officeDocument/2006/relationships/image" Target="../media/image428.png"/><Relationship Id="rId96" Type="http://schemas.openxmlformats.org/officeDocument/2006/relationships/customXml" Target="../ink/ink544.xml"/><Relationship Id="rId140" Type="http://schemas.openxmlformats.org/officeDocument/2006/relationships/customXml" Target="../ink/ink566.xml"/><Relationship Id="rId161" Type="http://schemas.openxmlformats.org/officeDocument/2006/relationships/image" Target="../media/image501.png"/><Relationship Id="rId182" Type="http://schemas.openxmlformats.org/officeDocument/2006/relationships/customXml" Target="../ink/ink587.xml"/><Relationship Id="rId217" Type="http://schemas.openxmlformats.org/officeDocument/2006/relationships/image" Target="../media/image529.png"/><Relationship Id="rId6" Type="http://schemas.openxmlformats.org/officeDocument/2006/relationships/customXml" Target="../ink/ink499.xml"/><Relationship Id="rId238" Type="http://schemas.openxmlformats.org/officeDocument/2006/relationships/customXml" Target="../ink/ink615.xml"/><Relationship Id="rId23" Type="http://schemas.openxmlformats.org/officeDocument/2006/relationships/image" Target="../media/image402.png"/><Relationship Id="rId119" Type="http://schemas.openxmlformats.org/officeDocument/2006/relationships/image" Target="../media/image450.png"/><Relationship Id="rId44" Type="http://schemas.openxmlformats.org/officeDocument/2006/relationships/customXml" Target="../ink/ink518.xml"/><Relationship Id="rId65" Type="http://schemas.openxmlformats.org/officeDocument/2006/relationships/image" Target="../media/image423.png"/><Relationship Id="rId86" Type="http://schemas.openxmlformats.org/officeDocument/2006/relationships/customXml" Target="../ink/ink539.xml"/><Relationship Id="rId130" Type="http://schemas.openxmlformats.org/officeDocument/2006/relationships/customXml" Target="../ink/ink561.xml"/><Relationship Id="rId151" Type="http://schemas.openxmlformats.org/officeDocument/2006/relationships/image" Target="../media/image466.png"/><Relationship Id="rId172" Type="http://schemas.openxmlformats.org/officeDocument/2006/relationships/customXml" Target="../ink/ink582.xml"/><Relationship Id="rId193" Type="http://schemas.openxmlformats.org/officeDocument/2006/relationships/image" Target="../media/image517.png"/><Relationship Id="rId207" Type="http://schemas.openxmlformats.org/officeDocument/2006/relationships/image" Target="../media/image524.png"/><Relationship Id="rId228" Type="http://schemas.openxmlformats.org/officeDocument/2006/relationships/customXml" Target="../ink/ink610.xml"/><Relationship Id="rId13" Type="http://schemas.openxmlformats.org/officeDocument/2006/relationships/image" Target="../media/image397.png"/><Relationship Id="rId109" Type="http://schemas.openxmlformats.org/officeDocument/2006/relationships/image" Target="../media/image445.png"/><Relationship Id="rId34" Type="http://schemas.openxmlformats.org/officeDocument/2006/relationships/customXml" Target="../ink/ink513.xml"/><Relationship Id="rId55" Type="http://schemas.openxmlformats.org/officeDocument/2006/relationships/image" Target="../media/image418.png"/><Relationship Id="rId76" Type="http://schemas.openxmlformats.org/officeDocument/2006/relationships/customXml" Target="../ink/ink534.xml"/><Relationship Id="rId97" Type="http://schemas.openxmlformats.org/officeDocument/2006/relationships/image" Target="../media/image439.png"/><Relationship Id="rId120" Type="http://schemas.openxmlformats.org/officeDocument/2006/relationships/customXml" Target="../ink/ink556.xml"/><Relationship Id="rId141" Type="http://schemas.openxmlformats.org/officeDocument/2006/relationships/image" Target="../media/image461.png"/><Relationship Id="rId7" Type="http://schemas.openxmlformats.org/officeDocument/2006/relationships/image" Target="../media/image394.png"/><Relationship Id="rId162" Type="http://schemas.openxmlformats.org/officeDocument/2006/relationships/customXml" Target="../ink/ink577.xml"/><Relationship Id="rId183" Type="http://schemas.openxmlformats.org/officeDocument/2006/relationships/image" Target="../media/image512.png"/><Relationship Id="rId218" Type="http://schemas.openxmlformats.org/officeDocument/2006/relationships/customXml" Target="../ink/ink605.xml"/><Relationship Id="rId239" Type="http://schemas.openxmlformats.org/officeDocument/2006/relationships/image" Target="../media/image540.png"/><Relationship Id="rId24" Type="http://schemas.openxmlformats.org/officeDocument/2006/relationships/customXml" Target="../ink/ink508.xml"/><Relationship Id="rId45" Type="http://schemas.openxmlformats.org/officeDocument/2006/relationships/image" Target="../media/image413.png"/><Relationship Id="rId66" Type="http://schemas.openxmlformats.org/officeDocument/2006/relationships/customXml" Target="../ink/ink529.xml"/><Relationship Id="rId87" Type="http://schemas.openxmlformats.org/officeDocument/2006/relationships/image" Target="../media/image434.png"/><Relationship Id="rId110" Type="http://schemas.openxmlformats.org/officeDocument/2006/relationships/customXml" Target="../ink/ink551.xml"/><Relationship Id="rId131" Type="http://schemas.openxmlformats.org/officeDocument/2006/relationships/image" Target="../media/image456.png"/><Relationship Id="rId152" Type="http://schemas.openxmlformats.org/officeDocument/2006/relationships/customXml" Target="../ink/ink572.xml"/><Relationship Id="rId173" Type="http://schemas.openxmlformats.org/officeDocument/2006/relationships/image" Target="../media/image507.png"/><Relationship Id="rId194" Type="http://schemas.openxmlformats.org/officeDocument/2006/relationships/customXml" Target="../ink/ink593.xml"/><Relationship Id="rId208" Type="http://schemas.openxmlformats.org/officeDocument/2006/relationships/customXml" Target="../ink/ink600.xml"/><Relationship Id="rId229" Type="http://schemas.openxmlformats.org/officeDocument/2006/relationships/image" Target="../media/image535.png"/><Relationship Id="rId240" Type="http://schemas.openxmlformats.org/officeDocument/2006/relationships/customXml" Target="../ink/ink616.xml"/><Relationship Id="rId14" Type="http://schemas.openxmlformats.org/officeDocument/2006/relationships/customXml" Target="../ink/ink503.xml"/><Relationship Id="rId35" Type="http://schemas.openxmlformats.org/officeDocument/2006/relationships/image" Target="../media/image408.png"/><Relationship Id="rId56" Type="http://schemas.openxmlformats.org/officeDocument/2006/relationships/customXml" Target="../ink/ink524.xml"/><Relationship Id="rId77" Type="http://schemas.openxmlformats.org/officeDocument/2006/relationships/image" Target="../media/image429.png"/><Relationship Id="rId100" Type="http://schemas.openxmlformats.org/officeDocument/2006/relationships/customXml" Target="../ink/ink546.xml"/><Relationship Id="rId8" Type="http://schemas.openxmlformats.org/officeDocument/2006/relationships/customXml" Target="../ink/ink500.xml"/><Relationship Id="rId98" Type="http://schemas.openxmlformats.org/officeDocument/2006/relationships/customXml" Target="../ink/ink545.xml"/><Relationship Id="rId121" Type="http://schemas.openxmlformats.org/officeDocument/2006/relationships/image" Target="../media/image451.png"/><Relationship Id="rId142" Type="http://schemas.openxmlformats.org/officeDocument/2006/relationships/customXml" Target="../ink/ink567.xml"/><Relationship Id="rId163" Type="http://schemas.openxmlformats.org/officeDocument/2006/relationships/image" Target="../media/image502.png"/><Relationship Id="rId184" Type="http://schemas.openxmlformats.org/officeDocument/2006/relationships/customXml" Target="../ink/ink588.xml"/><Relationship Id="rId219" Type="http://schemas.openxmlformats.org/officeDocument/2006/relationships/image" Target="../media/image530.png"/><Relationship Id="rId230" Type="http://schemas.openxmlformats.org/officeDocument/2006/relationships/customXml" Target="../ink/ink611.xml"/><Relationship Id="rId25" Type="http://schemas.openxmlformats.org/officeDocument/2006/relationships/image" Target="../media/image403.png"/><Relationship Id="rId46" Type="http://schemas.openxmlformats.org/officeDocument/2006/relationships/customXml" Target="../ink/ink519.xml"/><Relationship Id="rId67" Type="http://schemas.openxmlformats.org/officeDocument/2006/relationships/image" Target="../media/image424.png"/><Relationship Id="rId88" Type="http://schemas.openxmlformats.org/officeDocument/2006/relationships/customXml" Target="../ink/ink540.xml"/><Relationship Id="rId111" Type="http://schemas.openxmlformats.org/officeDocument/2006/relationships/image" Target="../media/image446.png"/><Relationship Id="rId132" Type="http://schemas.openxmlformats.org/officeDocument/2006/relationships/customXml" Target="../ink/ink562.xml"/><Relationship Id="rId153" Type="http://schemas.openxmlformats.org/officeDocument/2006/relationships/image" Target="../media/image467.png"/><Relationship Id="rId174" Type="http://schemas.openxmlformats.org/officeDocument/2006/relationships/customXml" Target="../ink/ink583.xml"/><Relationship Id="rId195" Type="http://schemas.openxmlformats.org/officeDocument/2006/relationships/image" Target="../media/image518.png"/><Relationship Id="rId209" Type="http://schemas.openxmlformats.org/officeDocument/2006/relationships/image" Target="../media/image525.png"/><Relationship Id="rId220" Type="http://schemas.openxmlformats.org/officeDocument/2006/relationships/customXml" Target="../ink/ink606.xml"/><Relationship Id="rId241" Type="http://schemas.openxmlformats.org/officeDocument/2006/relationships/image" Target="../media/image541.png"/><Relationship Id="rId15" Type="http://schemas.openxmlformats.org/officeDocument/2006/relationships/image" Target="../media/image398.png"/><Relationship Id="rId36" Type="http://schemas.openxmlformats.org/officeDocument/2006/relationships/customXml" Target="../ink/ink514.xml"/><Relationship Id="rId57" Type="http://schemas.openxmlformats.org/officeDocument/2006/relationships/image" Target="../media/image419.png"/><Relationship Id="rId106" Type="http://schemas.openxmlformats.org/officeDocument/2006/relationships/customXml" Target="../ink/ink549.xml"/><Relationship Id="rId127" Type="http://schemas.openxmlformats.org/officeDocument/2006/relationships/image" Target="../media/image454.png"/><Relationship Id="rId10" Type="http://schemas.openxmlformats.org/officeDocument/2006/relationships/customXml" Target="../ink/ink501.xml"/><Relationship Id="rId31" Type="http://schemas.openxmlformats.org/officeDocument/2006/relationships/image" Target="../media/image406.png"/><Relationship Id="rId52" Type="http://schemas.openxmlformats.org/officeDocument/2006/relationships/customXml" Target="../ink/ink522.xml"/><Relationship Id="rId73" Type="http://schemas.openxmlformats.org/officeDocument/2006/relationships/image" Target="../media/image427.png"/><Relationship Id="rId78" Type="http://schemas.openxmlformats.org/officeDocument/2006/relationships/customXml" Target="../ink/ink535.xml"/><Relationship Id="rId94" Type="http://schemas.openxmlformats.org/officeDocument/2006/relationships/customXml" Target="../ink/ink543.xml"/><Relationship Id="rId99" Type="http://schemas.openxmlformats.org/officeDocument/2006/relationships/image" Target="../media/image440.png"/><Relationship Id="rId101" Type="http://schemas.openxmlformats.org/officeDocument/2006/relationships/image" Target="../media/image441.png"/><Relationship Id="rId122" Type="http://schemas.openxmlformats.org/officeDocument/2006/relationships/customXml" Target="../ink/ink557.xml"/><Relationship Id="rId143" Type="http://schemas.openxmlformats.org/officeDocument/2006/relationships/image" Target="../media/image462.png"/><Relationship Id="rId148" Type="http://schemas.openxmlformats.org/officeDocument/2006/relationships/customXml" Target="../ink/ink570.xml"/><Relationship Id="rId164" Type="http://schemas.openxmlformats.org/officeDocument/2006/relationships/customXml" Target="../ink/ink578.xml"/><Relationship Id="rId169" Type="http://schemas.openxmlformats.org/officeDocument/2006/relationships/image" Target="../media/image505.png"/><Relationship Id="rId185" Type="http://schemas.openxmlformats.org/officeDocument/2006/relationships/image" Target="../media/image513.png"/><Relationship Id="rId9" Type="http://schemas.openxmlformats.org/officeDocument/2006/relationships/image" Target="../media/image395.png"/><Relationship Id="rId180" Type="http://schemas.openxmlformats.org/officeDocument/2006/relationships/customXml" Target="../ink/ink586.xml"/><Relationship Id="rId210" Type="http://schemas.openxmlformats.org/officeDocument/2006/relationships/customXml" Target="../ink/ink601.xml"/><Relationship Id="rId215" Type="http://schemas.openxmlformats.org/officeDocument/2006/relationships/image" Target="../media/image528.png"/><Relationship Id="rId236" Type="http://schemas.openxmlformats.org/officeDocument/2006/relationships/customXml" Target="../ink/ink614.xml"/><Relationship Id="rId26" Type="http://schemas.openxmlformats.org/officeDocument/2006/relationships/customXml" Target="../ink/ink509.xml"/><Relationship Id="rId231" Type="http://schemas.openxmlformats.org/officeDocument/2006/relationships/image" Target="../media/image536.png"/><Relationship Id="rId47" Type="http://schemas.openxmlformats.org/officeDocument/2006/relationships/image" Target="../media/image414.png"/><Relationship Id="rId68" Type="http://schemas.openxmlformats.org/officeDocument/2006/relationships/customXml" Target="../ink/ink530.xml"/><Relationship Id="rId89" Type="http://schemas.openxmlformats.org/officeDocument/2006/relationships/image" Target="../media/image435.png"/><Relationship Id="rId112" Type="http://schemas.openxmlformats.org/officeDocument/2006/relationships/customXml" Target="../ink/ink552.xml"/><Relationship Id="rId133" Type="http://schemas.openxmlformats.org/officeDocument/2006/relationships/image" Target="../media/image457.png"/><Relationship Id="rId154" Type="http://schemas.openxmlformats.org/officeDocument/2006/relationships/customXml" Target="../ink/ink573.xml"/><Relationship Id="rId175" Type="http://schemas.openxmlformats.org/officeDocument/2006/relationships/image" Target="../media/image508.png"/><Relationship Id="rId196" Type="http://schemas.openxmlformats.org/officeDocument/2006/relationships/customXml" Target="../ink/ink594.xml"/><Relationship Id="rId200" Type="http://schemas.openxmlformats.org/officeDocument/2006/relationships/customXml" Target="../ink/ink596.xml"/><Relationship Id="rId16" Type="http://schemas.openxmlformats.org/officeDocument/2006/relationships/customXml" Target="../ink/ink504.xml"/><Relationship Id="rId221" Type="http://schemas.openxmlformats.org/officeDocument/2006/relationships/image" Target="../media/image531.png"/><Relationship Id="rId242" Type="http://schemas.openxmlformats.org/officeDocument/2006/relationships/customXml" Target="../ink/ink617.xml"/><Relationship Id="rId37" Type="http://schemas.openxmlformats.org/officeDocument/2006/relationships/image" Target="../media/image409.png"/><Relationship Id="rId58" Type="http://schemas.openxmlformats.org/officeDocument/2006/relationships/customXml" Target="../ink/ink525.xml"/><Relationship Id="rId79" Type="http://schemas.openxmlformats.org/officeDocument/2006/relationships/image" Target="../media/image430.png"/><Relationship Id="rId102" Type="http://schemas.openxmlformats.org/officeDocument/2006/relationships/customXml" Target="../ink/ink547.xml"/><Relationship Id="rId123" Type="http://schemas.openxmlformats.org/officeDocument/2006/relationships/image" Target="../media/image452.png"/><Relationship Id="rId144" Type="http://schemas.openxmlformats.org/officeDocument/2006/relationships/customXml" Target="../ink/ink568.xml"/><Relationship Id="rId90" Type="http://schemas.openxmlformats.org/officeDocument/2006/relationships/customXml" Target="../ink/ink541.xml"/><Relationship Id="rId165" Type="http://schemas.openxmlformats.org/officeDocument/2006/relationships/image" Target="../media/image503.png"/><Relationship Id="rId186" Type="http://schemas.openxmlformats.org/officeDocument/2006/relationships/customXml" Target="../ink/ink589.xml"/><Relationship Id="rId211" Type="http://schemas.openxmlformats.org/officeDocument/2006/relationships/image" Target="../media/image526.png"/><Relationship Id="rId232" Type="http://schemas.openxmlformats.org/officeDocument/2006/relationships/customXml" Target="../ink/ink612.xml"/><Relationship Id="rId27" Type="http://schemas.openxmlformats.org/officeDocument/2006/relationships/image" Target="../media/image404.png"/><Relationship Id="rId48" Type="http://schemas.openxmlformats.org/officeDocument/2006/relationships/customXml" Target="../ink/ink520.xml"/><Relationship Id="rId69" Type="http://schemas.openxmlformats.org/officeDocument/2006/relationships/image" Target="../media/image425.png"/><Relationship Id="rId113" Type="http://schemas.openxmlformats.org/officeDocument/2006/relationships/image" Target="../media/image447.png"/><Relationship Id="rId134" Type="http://schemas.openxmlformats.org/officeDocument/2006/relationships/customXml" Target="../ink/ink563.xml"/><Relationship Id="rId80" Type="http://schemas.openxmlformats.org/officeDocument/2006/relationships/customXml" Target="../ink/ink536.xml"/><Relationship Id="rId155" Type="http://schemas.openxmlformats.org/officeDocument/2006/relationships/image" Target="../media/image468.png"/><Relationship Id="rId176" Type="http://schemas.openxmlformats.org/officeDocument/2006/relationships/customXml" Target="../ink/ink584.xml"/><Relationship Id="rId197" Type="http://schemas.openxmlformats.org/officeDocument/2006/relationships/image" Target="../media/image519.png"/><Relationship Id="rId201" Type="http://schemas.openxmlformats.org/officeDocument/2006/relationships/image" Target="../media/image521.png"/><Relationship Id="rId222" Type="http://schemas.openxmlformats.org/officeDocument/2006/relationships/customXml" Target="../ink/ink607.xml"/><Relationship Id="rId243" Type="http://schemas.openxmlformats.org/officeDocument/2006/relationships/image" Target="../media/image542.png"/><Relationship Id="rId17" Type="http://schemas.openxmlformats.org/officeDocument/2006/relationships/image" Target="../media/image399.png"/><Relationship Id="rId38" Type="http://schemas.openxmlformats.org/officeDocument/2006/relationships/customXml" Target="../ink/ink515.xml"/><Relationship Id="rId59" Type="http://schemas.openxmlformats.org/officeDocument/2006/relationships/image" Target="../media/image420.png"/><Relationship Id="rId103" Type="http://schemas.openxmlformats.org/officeDocument/2006/relationships/image" Target="../media/image442.png"/><Relationship Id="rId124" Type="http://schemas.openxmlformats.org/officeDocument/2006/relationships/customXml" Target="../ink/ink558.xml"/><Relationship Id="rId70" Type="http://schemas.openxmlformats.org/officeDocument/2006/relationships/customXml" Target="../ink/ink531.xml"/><Relationship Id="rId91" Type="http://schemas.openxmlformats.org/officeDocument/2006/relationships/image" Target="../media/image436.png"/><Relationship Id="rId145" Type="http://schemas.openxmlformats.org/officeDocument/2006/relationships/image" Target="../media/image463.png"/><Relationship Id="rId166" Type="http://schemas.openxmlformats.org/officeDocument/2006/relationships/customXml" Target="../ink/ink579.xml"/><Relationship Id="rId187" Type="http://schemas.openxmlformats.org/officeDocument/2006/relationships/image" Target="../media/image5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2.xml"/><Relationship Id="rId233" Type="http://schemas.openxmlformats.org/officeDocument/2006/relationships/image" Target="../media/image537.png"/><Relationship Id="rId28" Type="http://schemas.openxmlformats.org/officeDocument/2006/relationships/customXml" Target="../ink/ink510.xml"/><Relationship Id="rId49" Type="http://schemas.openxmlformats.org/officeDocument/2006/relationships/image" Target="../media/image415.png"/><Relationship Id="rId114" Type="http://schemas.openxmlformats.org/officeDocument/2006/relationships/customXml" Target="../ink/ink553.xml"/><Relationship Id="rId60" Type="http://schemas.openxmlformats.org/officeDocument/2006/relationships/customXml" Target="../ink/ink526.xml"/><Relationship Id="rId81" Type="http://schemas.openxmlformats.org/officeDocument/2006/relationships/image" Target="../media/image431.png"/><Relationship Id="rId135" Type="http://schemas.openxmlformats.org/officeDocument/2006/relationships/image" Target="../media/image458.png"/><Relationship Id="rId156" Type="http://schemas.openxmlformats.org/officeDocument/2006/relationships/customXml" Target="../ink/ink574.xml"/><Relationship Id="rId177" Type="http://schemas.openxmlformats.org/officeDocument/2006/relationships/image" Target="../media/image509.png"/><Relationship Id="rId198" Type="http://schemas.openxmlformats.org/officeDocument/2006/relationships/customXml" Target="../ink/ink595.xml"/><Relationship Id="rId202" Type="http://schemas.openxmlformats.org/officeDocument/2006/relationships/customXml" Target="../ink/ink597.xml"/><Relationship Id="rId223" Type="http://schemas.openxmlformats.org/officeDocument/2006/relationships/image" Target="../media/image532.png"/><Relationship Id="rId18" Type="http://schemas.openxmlformats.org/officeDocument/2006/relationships/customXml" Target="../ink/ink505.xml"/><Relationship Id="rId39" Type="http://schemas.openxmlformats.org/officeDocument/2006/relationships/image" Target="../media/image410.png"/><Relationship Id="rId50" Type="http://schemas.openxmlformats.org/officeDocument/2006/relationships/customXml" Target="../ink/ink521.xml"/><Relationship Id="rId104" Type="http://schemas.openxmlformats.org/officeDocument/2006/relationships/customXml" Target="../ink/ink548.xml"/><Relationship Id="rId125" Type="http://schemas.openxmlformats.org/officeDocument/2006/relationships/image" Target="../media/image453.png"/><Relationship Id="rId146" Type="http://schemas.openxmlformats.org/officeDocument/2006/relationships/customXml" Target="../ink/ink569.xml"/><Relationship Id="rId167" Type="http://schemas.openxmlformats.org/officeDocument/2006/relationships/image" Target="../media/image504.png"/><Relationship Id="rId188" Type="http://schemas.openxmlformats.org/officeDocument/2006/relationships/customXml" Target="../ink/ink590.xml"/><Relationship Id="rId71" Type="http://schemas.openxmlformats.org/officeDocument/2006/relationships/image" Target="../media/image426.png"/><Relationship Id="rId92" Type="http://schemas.openxmlformats.org/officeDocument/2006/relationships/customXml" Target="../ink/ink542.xml"/><Relationship Id="rId213" Type="http://schemas.openxmlformats.org/officeDocument/2006/relationships/image" Target="../media/image527.png"/><Relationship Id="rId234" Type="http://schemas.openxmlformats.org/officeDocument/2006/relationships/customXml" Target="../ink/ink613.xml"/><Relationship Id="rId2" Type="http://schemas.openxmlformats.org/officeDocument/2006/relationships/customXml" Target="../ink/ink498.xml"/><Relationship Id="rId29" Type="http://schemas.openxmlformats.org/officeDocument/2006/relationships/image" Target="../media/image405.png"/><Relationship Id="rId40" Type="http://schemas.openxmlformats.org/officeDocument/2006/relationships/customXml" Target="../ink/ink516.xml"/><Relationship Id="rId115" Type="http://schemas.openxmlformats.org/officeDocument/2006/relationships/image" Target="../media/image448.png"/><Relationship Id="rId136" Type="http://schemas.openxmlformats.org/officeDocument/2006/relationships/customXml" Target="../ink/ink564.xml"/><Relationship Id="rId157" Type="http://schemas.openxmlformats.org/officeDocument/2006/relationships/image" Target="../media/image469.png"/><Relationship Id="rId178" Type="http://schemas.openxmlformats.org/officeDocument/2006/relationships/customXml" Target="../ink/ink585.xml"/><Relationship Id="rId61" Type="http://schemas.openxmlformats.org/officeDocument/2006/relationships/image" Target="../media/image421.png"/><Relationship Id="rId82" Type="http://schemas.openxmlformats.org/officeDocument/2006/relationships/customXml" Target="../ink/ink537.xml"/><Relationship Id="rId199" Type="http://schemas.openxmlformats.org/officeDocument/2006/relationships/image" Target="../media/image520.png"/><Relationship Id="rId203" Type="http://schemas.openxmlformats.org/officeDocument/2006/relationships/image" Target="../media/image522.png"/><Relationship Id="rId19" Type="http://schemas.openxmlformats.org/officeDocument/2006/relationships/image" Target="../media/image400.png"/><Relationship Id="rId224" Type="http://schemas.openxmlformats.org/officeDocument/2006/relationships/customXml" Target="../ink/ink608.xml"/><Relationship Id="rId30" Type="http://schemas.openxmlformats.org/officeDocument/2006/relationships/customXml" Target="../ink/ink511.xml"/><Relationship Id="rId105" Type="http://schemas.openxmlformats.org/officeDocument/2006/relationships/image" Target="../media/image443.png"/><Relationship Id="rId126" Type="http://schemas.openxmlformats.org/officeDocument/2006/relationships/customXml" Target="../ink/ink559.xml"/><Relationship Id="rId147" Type="http://schemas.openxmlformats.org/officeDocument/2006/relationships/image" Target="../media/image464.png"/><Relationship Id="rId168" Type="http://schemas.openxmlformats.org/officeDocument/2006/relationships/customXml" Target="../ink/ink580.xml"/><Relationship Id="rId51" Type="http://schemas.openxmlformats.org/officeDocument/2006/relationships/image" Target="../media/image416.png"/><Relationship Id="rId72" Type="http://schemas.openxmlformats.org/officeDocument/2006/relationships/customXml" Target="../ink/ink532.xml"/><Relationship Id="rId93" Type="http://schemas.openxmlformats.org/officeDocument/2006/relationships/image" Target="../media/image437.png"/><Relationship Id="rId189" Type="http://schemas.openxmlformats.org/officeDocument/2006/relationships/image" Target="../media/image515.png"/><Relationship Id="rId214" Type="http://schemas.openxmlformats.org/officeDocument/2006/relationships/customXml" Target="../ink/ink603.xml"/><Relationship Id="rId235" Type="http://schemas.openxmlformats.org/officeDocument/2006/relationships/image" Target="../media/image538.png"/><Relationship Id="rId116" Type="http://schemas.openxmlformats.org/officeDocument/2006/relationships/customXml" Target="../ink/ink554.xml"/><Relationship Id="rId137" Type="http://schemas.openxmlformats.org/officeDocument/2006/relationships/image" Target="../media/image459.png"/><Relationship Id="rId158" Type="http://schemas.openxmlformats.org/officeDocument/2006/relationships/customXml" Target="../ink/ink575.xml"/><Relationship Id="rId20" Type="http://schemas.openxmlformats.org/officeDocument/2006/relationships/customXml" Target="../ink/ink506.xml"/><Relationship Id="rId41" Type="http://schemas.openxmlformats.org/officeDocument/2006/relationships/image" Target="../media/image411.png"/><Relationship Id="rId62" Type="http://schemas.openxmlformats.org/officeDocument/2006/relationships/customXml" Target="../ink/ink527.xml"/><Relationship Id="rId83" Type="http://schemas.openxmlformats.org/officeDocument/2006/relationships/image" Target="../media/image432.png"/><Relationship Id="rId179" Type="http://schemas.openxmlformats.org/officeDocument/2006/relationships/image" Target="../media/image510.png"/><Relationship Id="rId190" Type="http://schemas.openxmlformats.org/officeDocument/2006/relationships/customXml" Target="../ink/ink591.xml"/><Relationship Id="rId204" Type="http://schemas.openxmlformats.org/officeDocument/2006/relationships/customXml" Target="../ink/ink598.xml"/><Relationship Id="rId225" Type="http://schemas.openxmlformats.org/officeDocument/2006/relationships/image" Target="../media/image5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190359" y="2538082"/>
            <a:ext cx="9867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Logic Circuits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699EFCC-C3A8-4AB2-B63E-21677E4CDC3E}"/>
              </a:ext>
            </a:extLst>
          </p:cNvPr>
          <p:cNvGrpSpPr/>
          <p:nvPr/>
        </p:nvGrpSpPr>
        <p:grpSpPr>
          <a:xfrm>
            <a:off x="257040" y="251705"/>
            <a:ext cx="1266480" cy="312120"/>
            <a:chOff x="257040" y="251705"/>
            <a:chExt cx="12664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EBCA2D-255D-4FF6-8D70-100E6C1B06D3}"/>
                    </a:ext>
                  </a:extLst>
                </p14:cNvPr>
                <p14:cNvContentPartPr/>
                <p14:nvPr/>
              </p14:nvContentPartPr>
              <p14:xfrm>
                <a:off x="257040" y="251705"/>
                <a:ext cx="332640" cy="26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EBCA2D-255D-4FF6-8D70-100E6C1B0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400" y="234065"/>
                  <a:ext cx="368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B0DFBF-A897-48EF-8350-902916EAD3A3}"/>
                    </a:ext>
                  </a:extLst>
                </p14:cNvPr>
                <p14:cNvContentPartPr/>
                <p14:nvPr/>
              </p14:nvContentPartPr>
              <p14:xfrm>
                <a:off x="681840" y="319745"/>
                <a:ext cx="27720" cy="21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B0DFBF-A897-48EF-8350-902916EAD3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200" y="302105"/>
                  <a:ext cx="63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B051C7-390F-4B5A-9538-1BBE3F2C286C}"/>
                    </a:ext>
                  </a:extLst>
                </p14:cNvPr>
                <p14:cNvContentPartPr/>
                <p14:nvPr/>
              </p14:nvContentPartPr>
              <p14:xfrm>
                <a:off x="707040" y="394265"/>
                <a:ext cx="12888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B051C7-390F-4B5A-9538-1BBE3F2C28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040" y="376625"/>
                  <a:ext cx="16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1D1935-F11D-44EA-AC9D-3C5221895F8D}"/>
                    </a:ext>
                  </a:extLst>
                </p14:cNvPr>
                <p14:cNvContentPartPr/>
                <p14:nvPr/>
              </p14:nvContentPartPr>
              <p14:xfrm>
                <a:off x="810720" y="344945"/>
                <a:ext cx="59760" cy="21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1D1935-F11D-44EA-AC9D-3C5221895F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2720" y="326945"/>
                  <a:ext cx="95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E9C2C9-9A84-47D3-9ACA-D3BD09279749}"/>
                    </a:ext>
                  </a:extLst>
                </p14:cNvPr>
                <p14:cNvContentPartPr/>
                <p14:nvPr/>
              </p14:nvContentPartPr>
              <p14:xfrm>
                <a:off x="981360" y="310745"/>
                <a:ext cx="192600" cy="24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E9C2C9-9A84-47D3-9ACA-D3BD092797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3720" y="293105"/>
                  <a:ext cx="228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F8A96D-B38D-4ACB-BE30-0E7F870216BD}"/>
                    </a:ext>
                  </a:extLst>
                </p14:cNvPr>
                <p14:cNvContentPartPr/>
                <p14:nvPr/>
              </p14:nvContentPartPr>
              <p14:xfrm>
                <a:off x="1058760" y="419465"/>
                <a:ext cx="93960" cy="1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F8A96D-B38D-4ACB-BE30-0E7F870216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0760" y="401465"/>
                  <a:ext cx="12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939A34-D156-4341-A6B4-199C84358D44}"/>
                    </a:ext>
                  </a:extLst>
                </p14:cNvPr>
                <p14:cNvContentPartPr/>
                <p14:nvPr/>
              </p14:nvContentPartPr>
              <p14:xfrm>
                <a:off x="1348200" y="319025"/>
                <a:ext cx="23760" cy="206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939A34-D156-4341-A6B4-199C84358D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0200" y="301025"/>
                  <a:ext cx="59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5C1DF6-1183-4984-84E0-48AB6F360C02}"/>
                    </a:ext>
                  </a:extLst>
                </p14:cNvPr>
                <p14:cNvContentPartPr/>
                <p14:nvPr/>
              </p14:nvContentPartPr>
              <p14:xfrm>
                <a:off x="1261440" y="320825"/>
                <a:ext cx="262080" cy="34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5C1DF6-1183-4984-84E0-48AB6F360C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3800" y="302825"/>
                  <a:ext cx="297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2E1FD6-6FA5-4390-ABC0-CC52701C5B98}"/>
              </a:ext>
            </a:extLst>
          </p:cNvPr>
          <p:cNvGrpSpPr/>
          <p:nvPr/>
        </p:nvGrpSpPr>
        <p:grpSpPr>
          <a:xfrm>
            <a:off x="1763640" y="332345"/>
            <a:ext cx="251640" cy="176040"/>
            <a:chOff x="1763640" y="332345"/>
            <a:chExt cx="2516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841D9-8E42-4BB0-8FDD-3C5D61FFF3CD}"/>
                    </a:ext>
                  </a:extLst>
                </p14:cNvPr>
                <p14:cNvContentPartPr/>
                <p14:nvPr/>
              </p14:nvContentPartPr>
              <p14:xfrm>
                <a:off x="1763640" y="338465"/>
                <a:ext cx="23760" cy="169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841D9-8E42-4BB0-8FDD-3C5D61FFF3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5640" y="320465"/>
                  <a:ext cx="59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8C0C6E-A9BA-4252-9357-A3B5E99A5FE6}"/>
                    </a:ext>
                  </a:extLst>
                </p14:cNvPr>
                <p14:cNvContentPartPr/>
                <p14:nvPr/>
              </p14:nvContentPartPr>
              <p14:xfrm>
                <a:off x="1878840" y="332345"/>
                <a:ext cx="136440" cy="155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8C0C6E-A9BA-4252-9357-A3B5E99A5F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1200" y="314705"/>
                  <a:ext cx="1720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1DE8CA-B9F4-41B9-9A00-4FC9F540EA5B}"/>
              </a:ext>
            </a:extLst>
          </p:cNvPr>
          <p:cNvGrpSpPr/>
          <p:nvPr/>
        </p:nvGrpSpPr>
        <p:grpSpPr>
          <a:xfrm>
            <a:off x="2266200" y="278705"/>
            <a:ext cx="231840" cy="210600"/>
            <a:chOff x="2266200" y="278705"/>
            <a:chExt cx="2318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E37A91-201F-415D-9E40-640C16E658DF}"/>
                    </a:ext>
                  </a:extLst>
                </p14:cNvPr>
                <p14:cNvContentPartPr/>
                <p14:nvPr/>
              </p14:nvContentPartPr>
              <p14:xfrm>
                <a:off x="2266200" y="278705"/>
                <a:ext cx="196920" cy="21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E37A91-201F-415D-9E40-640C16E658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8560" y="261065"/>
                  <a:ext cx="232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3BF0FB-2CB7-44FD-99F5-A70707F16B58}"/>
                    </a:ext>
                  </a:extLst>
                </p14:cNvPr>
                <p14:cNvContentPartPr/>
                <p14:nvPr/>
              </p14:nvContentPartPr>
              <p14:xfrm>
                <a:off x="2322360" y="361145"/>
                <a:ext cx="175680" cy="6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3BF0FB-2CB7-44FD-99F5-A70707F16B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4720" y="343145"/>
                  <a:ext cx="211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D61D1E-9980-403C-9F95-1D216CDFBFD0}"/>
              </a:ext>
            </a:extLst>
          </p:cNvPr>
          <p:cNvGrpSpPr/>
          <p:nvPr/>
        </p:nvGrpSpPr>
        <p:grpSpPr>
          <a:xfrm>
            <a:off x="2770200" y="247385"/>
            <a:ext cx="1292040" cy="238680"/>
            <a:chOff x="2770200" y="247385"/>
            <a:chExt cx="12920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C6F11E-14BE-4873-814B-7F57F3989E65}"/>
                    </a:ext>
                  </a:extLst>
                </p14:cNvPr>
                <p14:cNvContentPartPr/>
                <p14:nvPr/>
              </p14:nvContentPartPr>
              <p14:xfrm>
                <a:off x="2770200" y="273305"/>
                <a:ext cx="122040" cy="212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C6F11E-14BE-4873-814B-7F57F3989E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2560" y="255665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D1E380-7ADE-4C9E-A029-311197BA25C7}"/>
                    </a:ext>
                  </a:extLst>
                </p14:cNvPr>
                <p14:cNvContentPartPr/>
                <p14:nvPr/>
              </p14:nvContentPartPr>
              <p14:xfrm>
                <a:off x="3015360" y="247385"/>
                <a:ext cx="224280" cy="235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D1E380-7ADE-4C9E-A029-311197BA25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7360" y="229745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37430F-7C99-4B57-989C-16BC1751DB3F}"/>
                    </a:ext>
                  </a:extLst>
                </p14:cNvPr>
                <p14:cNvContentPartPr/>
                <p14:nvPr/>
              </p14:nvContentPartPr>
              <p14:xfrm>
                <a:off x="3331800" y="256385"/>
                <a:ext cx="157680" cy="210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37430F-7C99-4B57-989C-16BC1751DB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3800" y="238745"/>
                  <a:ext cx="193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03B496-74A0-4096-8104-98A33E99236E}"/>
                    </a:ext>
                  </a:extLst>
                </p14:cNvPr>
                <p14:cNvContentPartPr/>
                <p14:nvPr/>
              </p14:nvContentPartPr>
              <p14:xfrm>
                <a:off x="3447000" y="334865"/>
                <a:ext cx="110880" cy="140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03B496-74A0-4096-8104-98A33E9923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9360" y="316865"/>
                  <a:ext cx="146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97C8-2E27-4569-9310-F1CDD2713A4D}"/>
                    </a:ext>
                  </a:extLst>
                </p14:cNvPr>
                <p14:cNvContentPartPr/>
                <p14:nvPr/>
              </p14:nvContentPartPr>
              <p14:xfrm>
                <a:off x="3667680" y="257105"/>
                <a:ext cx="43200" cy="18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97C8-2E27-4569-9310-F1CDD2713A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9680" y="239465"/>
                  <a:ext cx="78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88B801-F583-47A8-AFC4-DEA5A7019132}"/>
                    </a:ext>
                  </a:extLst>
                </p14:cNvPr>
                <p14:cNvContentPartPr/>
                <p14:nvPr/>
              </p14:nvContentPartPr>
              <p14:xfrm>
                <a:off x="3830040" y="286985"/>
                <a:ext cx="232200" cy="197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88B801-F583-47A8-AFC4-DEA5A70191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2040" y="268985"/>
                  <a:ext cx="2678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124FE5-6CEC-40B1-ACA8-6C6B845709BF}"/>
              </a:ext>
            </a:extLst>
          </p:cNvPr>
          <p:cNvGrpSpPr/>
          <p:nvPr/>
        </p:nvGrpSpPr>
        <p:grpSpPr>
          <a:xfrm>
            <a:off x="4312440" y="195905"/>
            <a:ext cx="1963080" cy="284040"/>
            <a:chOff x="4312440" y="195905"/>
            <a:chExt cx="196308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E5F1AA-1688-44EB-859D-6B4ED142A548}"/>
                    </a:ext>
                  </a:extLst>
                </p14:cNvPr>
                <p14:cNvContentPartPr/>
                <p14:nvPr/>
              </p14:nvContentPartPr>
              <p14:xfrm>
                <a:off x="4312440" y="243785"/>
                <a:ext cx="2023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E5F1AA-1688-44EB-859D-6B4ED142A5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4440" y="226145"/>
                  <a:ext cx="237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9EB86E-710C-4801-8F93-B94E0A696ADB}"/>
                    </a:ext>
                  </a:extLst>
                </p14:cNvPr>
                <p14:cNvContentPartPr/>
                <p14:nvPr/>
              </p14:nvContentPartPr>
              <p14:xfrm>
                <a:off x="4600800" y="275465"/>
                <a:ext cx="59400" cy="16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9EB86E-710C-4801-8F93-B94E0A696A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2800" y="257825"/>
                  <a:ext cx="95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16441A-5D0E-4883-A75D-133AEBC7552C}"/>
                    </a:ext>
                  </a:extLst>
                </p14:cNvPr>
                <p14:cNvContentPartPr/>
                <p14:nvPr/>
              </p14:nvContentPartPr>
              <p14:xfrm>
                <a:off x="4760280" y="245945"/>
                <a:ext cx="22932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16441A-5D0E-4883-A75D-133AEBC755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2640" y="228305"/>
                  <a:ext cx="264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5F2F74-7E6E-4BA5-B4E3-AF356ACB8432}"/>
                    </a:ext>
                  </a:extLst>
                </p14:cNvPr>
                <p14:cNvContentPartPr/>
                <p14:nvPr/>
              </p14:nvContentPartPr>
              <p14:xfrm>
                <a:off x="5064840" y="262145"/>
                <a:ext cx="132840" cy="19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5F2F74-7E6E-4BA5-B4E3-AF356ACB84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46840" y="244505"/>
                  <a:ext cx="168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9E9DF-8FF0-47C9-8C70-8FF0C01DFCC0}"/>
                    </a:ext>
                  </a:extLst>
                </p14:cNvPr>
                <p14:cNvContentPartPr/>
                <p14:nvPr/>
              </p14:nvContentPartPr>
              <p14:xfrm>
                <a:off x="5294160" y="267905"/>
                <a:ext cx="186840" cy="18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9E9DF-8FF0-47C9-8C70-8FF0C01DFC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6520" y="249905"/>
                  <a:ext cx="222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FD5EE6-C3EE-4646-AE3B-EF87D2453880}"/>
                    </a:ext>
                  </a:extLst>
                </p14:cNvPr>
                <p14:cNvContentPartPr/>
                <p14:nvPr/>
              </p14:nvContentPartPr>
              <p14:xfrm>
                <a:off x="5619600" y="271145"/>
                <a:ext cx="42480" cy="19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FD5EE6-C3EE-4646-AE3B-EF87D24538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01960" y="253145"/>
                  <a:ext cx="78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C1A16F-3CA2-482F-B919-E79E717AB385}"/>
                    </a:ext>
                  </a:extLst>
                </p14:cNvPr>
                <p14:cNvContentPartPr/>
                <p14:nvPr/>
              </p14:nvContentPartPr>
              <p14:xfrm>
                <a:off x="5772960" y="273305"/>
                <a:ext cx="58680" cy="182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C1A16F-3CA2-482F-B919-E79E717AB3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54960" y="255665"/>
                  <a:ext cx="94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3B2422-6613-461D-BC37-1C771ED874AF}"/>
                    </a:ext>
                  </a:extLst>
                </p14:cNvPr>
                <p14:cNvContentPartPr/>
                <p14:nvPr/>
              </p14:nvContentPartPr>
              <p14:xfrm>
                <a:off x="5678640" y="217145"/>
                <a:ext cx="295200" cy="4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3B2422-6613-461D-BC37-1C771ED87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0640" y="199505"/>
                  <a:ext cx="330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BA517E-3DC2-4DDB-9454-318CD3ABBC9B}"/>
                    </a:ext>
                  </a:extLst>
                </p14:cNvPr>
                <p14:cNvContentPartPr/>
                <p14:nvPr/>
              </p14:nvContentPartPr>
              <p14:xfrm>
                <a:off x="6111720" y="195905"/>
                <a:ext cx="163800" cy="10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BA517E-3DC2-4DDB-9454-318CD3ABBC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4080" y="178265"/>
                  <a:ext cx="19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626951-198A-4E9F-BDE6-1F5F40D97F0E}"/>
                    </a:ext>
                  </a:extLst>
                </p14:cNvPr>
                <p14:cNvContentPartPr/>
                <p14:nvPr/>
              </p14:nvContentPartPr>
              <p14:xfrm>
                <a:off x="6228720" y="446825"/>
                <a:ext cx="6120" cy="1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626951-198A-4E9F-BDE6-1F5F40D97F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1080" y="42882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68AA65-8ED1-4560-8CA4-A2838364CDCD}"/>
              </a:ext>
            </a:extLst>
          </p:cNvPr>
          <p:cNvGrpSpPr/>
          <p:nvPr/>
        </p:nvGrpSpPr>
        <p:grpSpPr>
          <a:xfrm>
            <a:off x="383760" y="922025"/>
            <a:ext cx="184680" cy="286920"/>
            <a:chOff x="383760" y="922025"/>
            <a:chExt cx="1846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BF9511-766C-4B03-AB2C-FA83EE9C87D3}"/>
                    </a:ext>
                  </a:extLst>
                </p14:cNvPr>
                <p14:cNvContentPartPr/>
                <p14:nvPr/>
              </p14:nvContentPartPr>
              <p14:xfrm>
                <a:off x="383760" y="934265"/>
                <a:ext cx="77400" cy="24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BF9511-766C-4B03-AB2C-FA83EE9C87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120" y="916265"/>
                  <a:ext cx="113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6531E9-7B3B-4430-B94A-CA1DF3E836C6}"/>
                    </a:ext>
                  </a:extLst>
                </p14:cNvPr>
                <p14:cNvContentPartPr/>
                <p14:nvPr/>
              </p14:nvContentPartPr>
              <p14:xfrm>
                <a:off x="466560" y="922025"/>
                <a:ext cx="101880" cy="28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6531E9-7B3B-4430-B94A-CA1DF3E836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8920" y="904385"/>
                  <a:ext cx="137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193C8B-3C41-4AD8-BF3C-D6CBF3E338C8}"/>
                    </a:ext>
                  </a:extLst>
                </p14:cNvPr>
                <p14:cNvContentPartPr/>
                <p14:nvPr/>
              </p14:nvContentPartPr>
              <p14:xfrm>
                <a:off x="439560" y="1078985"/>
                <a:ext cx="58680" cy="1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193C8B-3C41-4AD8-BF3C-D6CBF3E338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560" y="1061345"/>
                  <a:ext cx="943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305D7B2-38F0-41F9-98A0-CB3A57174398}"/>
              </a:ext>
            </a:extLst>
          </p:cNvPr>
          <p:cNvGrpSpPr/>
          <p:nvPr/>
        </p:nvGrpSpPr>
        <p:grpSpPr>
          <a:xfrm>
            <a:off x="759240" y="928145"/>
            <a:ext cx="1388520" cy="287640"/>
            <a:chOff x="759240" y="928145"/>
            <a:chExt cx="13885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62DC0F-1B13-4F74-BDE5-766D636CC67B}"/>
                    </a:ext>
                  </a:extLst>
                </p14:cNvPr>
                <p14:cNvContentPartPr/>
                <p14:nvPr/>
              </p14:nvContentPartPr>
              <p14:xfrm>
                <a:off x="759240" y="957305"/>
                <a:ext cx="118440" cy="25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62DC0F-1B13-4F74-BDE5-766D636CC6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1600" y="939665"/>
                  <a:ext cx="154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CE7887-950E-4613-8E2F-2F2A6FC54F52}"/>
                    </a:ext>
                  </a:extLst>
                </p14:cNvPr>
                <p14:cNvContentPartPr/>
                <p14:nvPr/>
              </p14:nvContentPartPr>
              <p14:xfrm>
                <a:off x="955080" y="990065"/>
                <a:ext cx="30240" cy="18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CE7887-950E-4613-8E2F-2F2A6FC54F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440" y="972425"/>
                  <a:ext cx="65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099E35-3498-4E4A-B3B5-9BCE5D483624}"/>
                    </a:ext>
                  </a:extLst>
                </p14:cNvPr>
                <p14:cNvContentPartPr/>
                <p14:nvPr/>
              </p14:nvContentPartPr>
              <p14:xfrm>
                <a:off x="1065960" y="1001945"/>
                <a:ext cx="14760" cy="19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099E35-3498-4E4A-B3B5-9BCE5D4836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7960" y="984305"/>
                  <a:ext cx="50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EAF009-D7B6-4FE3-934E-1F9A698F20B2}"/>
                    </a:ext>
                  </a:extLst>
                </p14:cNvPr>
                <p14:cNvContentPartPr/>
                <p14:nvPr/>
              </p14:nvContentPartPr>
              <p14:xfrm>
                <a:off x="1072080" y="928145"/>
                <a:ext cx="143640" cy="26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EAF009-D7B6-4FE3-934E-1F9A698F20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4440" y="910145"/>
                  <a:ext cx="179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C5334C-07F0-463F-9945-262511C40F55}"/>
                    </a:ext>
                  </a:extLst>
                </p14:cNvPr>
                <p14:cNvContentPartPr/>
                <p14:nvPr/>
              </p14:nvContentPartPr>
              <p14:xfrm>
                <a:off x="1298160" y="988625"/>
                <a:ext cx="115560" cy="217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C5334C-07F0-463F-9945-262511C40F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0160" y="970625"/>
                  <a:ext cx="15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E51E7-0DDD-4FF9-8F47-86C7D8E5015B}"/>
                    </a:ext>
                  </a:extLst>
                </p14:cNvPr>
                <p14:cNvContentPartPr/>
                <p14:nvPr/>
              </p14:nvContentPartPr>
              <p14:xfrm>
                <a:off x="1507320" y="972425"/>
                <a:ext cx="146880" cy="19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E51E7-0DDD-4FF9-8F47-86C7D8E501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89320" y="954425"/>
                  <a:ext cx="182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A48EE7-DB83-458F-B8AD-7CF68FA2A86F}"/>
                    </a:ext>
                  </a:extLst>
                </p14:cNvPr>
                <p14:cNvContentPartPr/>
                <p14:nvPr/>
              </p14:nvContentPartPr>
              <p14:xfrm>
                <a:off x="1751400" y="988625"/>
                <a:ext cx="43560" cy="14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A48EE7-DB83-458F-B8AD-7CF68FA2A8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33760" y="970625"/>
                  <a:ext cx="79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FB35FE-50F4-4FFD-9A03-CB3CE2697749}"/>
                    </a:ext>
                  </a:extLst>
                </p14:cNvPr>
                <p14:cNvContentPartPr/>
                <p14:nvPr/>
              </p14:nvContentPartPr>
              <p14:xfrm>
                <a:off x="1905480" y="962345"/>
                <a:ext cx="51120" cy="19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FB35FE-50F4-4FFD-9A03-CB3CE26977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7480" y="944705"/>
                  <a:ext cx="86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1A449C-C621-4EB3-8C0E-1B3CC18ED76A}"/>
                    </a:ext>
                  </a:extLst>
                </p14:cNvPr>
                <p14:cNvContentPartPr/>
                <p14:nvPr/>
              </p14:nvContentPartPr>
              <p14:xfrm>
                <a:off x="1792080" y="931385"/>
                <a:ext cx="355680" cy="4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1A449C-C621-4EB3-8C0E-1B3CC18ED7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4080" y="913745"/>
                  <a:ext cx="3913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8E3D4D3-2646-454D-97AF-C7B3CB07AEB8}"/>
              </a:ext>
            </a:extLst>
          </p:cNvPr>
          <p:cNvGrpSpPr/>
          <p:nvPr/>
        </p:nvGrpSpPr>
        <p:grpSpPr>
          <a:xfrm>
            <a:off x="2320200" y="848225"/>
            <a:ext cx="1797480" cy="337320"/>
            <a:chOff x="2320200" y="848225"/>
            <a:chExt cx="17974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7A9755-0CC7-4655-B8DB-7A1DC798048A}"/>
                    </a:ext>
                  </a:extLst>
                </p14:cNvPr>
                <p14:cNvContentPartPr/>
                <p14:nvPr/>
              </p14:nvContentPartPr>
              <p14:xfrm>
                <a:off x="2320200" y="848225"/>
                <a:ext cx="36000" cy="262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7A9755-0CC7-4655-B8DB-7A1DC79804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02560" y="830225"/>
                  <a:ext cx="71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58E03C-B12F-4DEF-8CEA-3DE05AE9933B}"/>
                    </a:ext>
                  </a:extLst>
                </p14:cNvPr>
                <p14:cNvContentPartPr/>
                <p14:nvPr/>
              </p14:nvContentPartPr>
              <p14:xfrm>
                <a:off x="2329920" y="901865"/>
                <a:ext cx="199800" cy="255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58E03C-B12F-4DEF-8CEA-3DE05AE993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11920" y="884225"/>
                  <a:ext cx="235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64BCE6-40B3-4E42-926E-A5AFA4E7AD68}"/>
                    </a:ext>
                  </a:extLst>
                </p14:cNvPr>
                <p14:cNvContentPartPr/>
                <p14:nvPr/>
              </p14:nvContentPartPr>
              <p14:xfrm>
                <a:off x="2580840" y="942185"/>
                <a:ext cx="92160" cy="211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64BCE6-40B3-4E42-926E-A5AFA4E7AD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3200" y="924545"/>
                  <a:ext cx="127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9D0CAB-8050-4864-BBF5-F0E991953FBC}"/>
                    </a:ext>
                  </a:extLst>
                </p14:cNvPr>
                <p14:cNvContentPartPr/>
                <p14:nvPr/>
              </p14:nvContentPartPr>
              <p14:xfrm>
                <a:off x="2590200" y="1027505"/>
                <a:ext cx="14400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9D0CAB-8050-4864-BBF5-F0E991953F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2200" y="1009865"/>
                  <a:ext cx="17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2DB885-7EF1-4118-AA2C-5518DF3BA1A5}"/>
                    </a:ext>
                  </a:extLst>
                </p14:cNvPr>
                <p14:cNvContentPartPr/>
                <p14:nvPr/>
              </p14:nvContentPartPr>
              <p14:xfrm>
                <a:off x="2783160" y="920585"/>
                <a:ext cx="102960" cy="21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2DB885-7EF1-4118-AA2C-5518DF3BA1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5520" y="902945"/>
                  <a:ext cx="138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19F588-95DB-4D86-B1DD-A0FAE04896C2}"/>
                    </a:ext>
                  </a:extLst>
                </p14:cNvPr>
                <p14:cNvContentPartPr/>
                <p14:nvPr/>
              </p14:nvContentPartPr>
              <p14:xfrm>
                <a:off x="3015360" y="953345"/>
                <a:ext cx="27720" cy="17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19F588-95DB-4D86-B1DD-A0FAE04896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97720" y="935345"/>
                  <a:ext cx="63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68EC24-67D0-45B8-8989-CFB14B8A607D}"/>
                    </a:ext>
                  </a:extLst>
                </p14:cNvPr>
                <p14:cNvContentPartPr/>
                <p14:nvPr/>
              </p14:nvContentPartPr>
              <p14:xfrm>
                <a:off x="3143520" y="942545"/>
                <a:ext cx="142200" cy="22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68EC24-67D0-45B8-8989-CFB14B8A60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25520" y="924905"/>
                  <a:ext cx="177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A4EFF2-0D3B-49E9-89B9-B86F84FB7B54}"/>
                    </a:ext>
                  </a:extLst>
                </p14:cNvPr>
                <p14:cNvContentPartPr/>
                <p14:nvPr/>
              </p14:nvContentPartPr>
              <p14:xfrm>
                <a:off x="3395160" y="995825"/>
                <a:ext cx="211680" cy="189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A4EFF2-0D3B-49E9-89B9-B86F84FB7B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7160" y="977825"/>
                  <a:ext cx="247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45BC5E-6C52-4236-B79D-FA36EF7ADF07}"/>
                    </a:ext>
                  </a:extLst>
                </p14:cNvPr>
                <p14:cNvContentPartPr/>
                <p14:nvPr/>
              </p14:nvContentPartPr>
              <p14:xfrm>
                <a:off x="3730680" y="980705"/>
                <a:ext cx="112320" cy="19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45BC5E-6C52-4236-B79D-FA36EF7ADF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13040" y="963065"/>
                  <a:ext cx="147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EB3F6E-27EC-4ACA-A732-698880302E2C}"/>
                    </a:ext>
                  </a:extLst>
                </p14:cNvPr>
                <p14:cNvContentPartPr/>
                <p14:nvPr/>
              </p14:nvContentPartPr>
              <p14:xfrm>
                <a:off x="3771000" y="962345"/>
                <a:ext cx="346680" cy="167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EB3F6E-27EC-4ACA-A732-698880302E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53360" y="944345"/>
                  <a:ext cx="3823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183431B-CC5E-42B8-8BA4-D3CD37ED7701}"/>
              </a:ext>
            </a:extLst>
          </p:cNvPr>
          <p:cNvGrpSpPr/>
          <p:nvPr/>
        </p:nvGrpSpPr>
        <p:grpSpPr>
          <a:xfrm>
            <a:off x="4336200" y="958745"/>
            <a:ext cx="439200" cy="167400"/>
            <a:chOff x="4336200" y="958745"/>
            <a:chExt cx="4392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B79E74-FF77-4CE7-B9A4-1BF4F5037DFA}"/>
                    </a:ext>
                  </a:extLst>
                </p14:cNvPr>
                <p14:cNvContentPartPr/>
                <p14:nvPr/>
              </p14:nvContentPartPr>
              <p14:xfrm>
                <a:off x="4419360" y="958745"/>
                <a:ext cx="46080" cy="161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B79E74-FF77-4CE7-B9A4-1BF4F5037D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01360" y="941105"/>
                  <a:ext cx="81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85EC91-3792-4736-98A0-06B9D1F93900}"/>
                    </a:ext>
                  </a:extLst>
                </p14:cNvPr>
                <p14:cNvContentPartPr/>
                <p14:nvPr/>
              </p14:nvContentPartPr>
              <p14:xfrm>
                <a:off x="4336200" y="961985"/>
                <a:ext cx="439200" cy="164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85EC91-3792-4736-98A0-06B9D1F939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18560" y="943985"/>
                  <a:ext cx="4748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F9E764-23D8-4D02-B526-9ACF3DC05DDA}"/>
              </a:ext>
            </a:extLst>
          </p:cNvPr>
          <p:cNvGrpSpPr/>
          <p:nvPr/>
        </p:nvGrpSpPr>
        <p:grpSpPr>
          <a:xfrm>
            <a:off x="5079960" y="893225"/>
            <a:ext cx="1530720" cy="264600"/>
            <a:chOff x="5079960" y="893225"/>
            <a:chExt cx="15307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D7D746-4A4C-4896-9908-1B6B10BEF6A3}"/>
                    </a:ext>
                  </a:extLst>
                </p14:cNvPr>
                <p14:cNvContentPartPr/>
                <p14:nvPr/>
              </p14:nvContentPartPr>
              <p14:xfrm>
                <a:off x="5079960" y="923465"/>
                <a:ext cx="162360" cy="234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D7D746-4A4C-4896-9908-1B6B10BEF6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62320" y="905825"/>
                  <a:ext cx="198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518BB7-05FF-46F8-924F-47E3F490F3AF}"/>
                    </a:ext>
                  </a:extLst>
                </p14:cNvPr>
                <p14:cNvContentPartPr/>
                <p14:nvPr/>
              </p14:nvContentPartPr>
              <p14:xfrm>
                <a:off x="5305680" y="899345"/>
                <a:ext cx="135720" cy="235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518BB7-05FF-46F8-924F-47E3F490F3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88040" y="881705"/>
                  <a:ext cx="171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DB298D-E2B4-4CE2-8AC6-8575C81ECBC4}"/>
                    </a:ext>
                  </a:extLst>
                </p14:cNvPr>
                <p14:cNvContentPartPr/>
                <p14:nvPr/>
              </p14:nvContentPartPr>
              <p14:xfrm>
                <a:off x="5316120" y="977825"/>
                <a:ext cx="163440" cy="55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DB298D-E2B4-4CE2-8AC6-8575C81ECB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8480" y="960185"/>
                  <a:ext cx="199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E5F1D5-4A9F-436C-B2FD-462223EAF2A2}"/>
                    </a:ext>
                  </a:extLst>
                </p14:cNvPr>
                <p14:cNvContentPartPr/>
                <p14:nvPr/>
              </p14:nvContentPartPr>
              <p14:xfrm>
                <a:off x="5555880" y="893225"/>
                <a:ext cx="137160" cy="20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E5F1D5-4A9F-436C-B2FD-462223EAF2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8240" y="875225"/>
                  <a:ext cx="172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CFDE21-D26B-4D87-A94E-1351A0B89DED}"/>
                    </a:ext>
                  </a:extLst>
                </p14:cNvPr>
                <p14:cNvContentPartPr/>
                <p14:nvPr/>
              </p14:nvContentPartPr>
              <p14:xfrm>
                <a:off x="5608080" y="974585"/>
                <a:ext cx="120960" cy="41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CFDE21-D26B-4D87-A94E-1351A0B89D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90440" y="956585"/>
                  <a:ext cx="156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D1DB60-8056-4DE2-8CF8-744E696C04D7}"/>
                    </a:ext>
                  </a:extLst>
                </p14:cNvPr>
                <p14:cNvContentPartPr/>
                <p14:nvPr/>
              </p14:nvContentPartPr>
              <p14:xfrm>
                <a:off x="5748480" y="902225"/>
                <a:ext cx="188280" cy="213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D1DB60-8056-4DE2-8CF8-744E696C04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30480" y="884585"/>
                  <a:ext cx="223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DD594A-08DD-4C2C-828C-BCA4DC08442C}"/>
                    </a:ext>
                  </a:extLst>
                </p14:cNvPr>
                <p14:cNvContentPartPr/>
                <p14:nvPr/>
              </p14:nvContentPartPr>
              <p14:xfrm>
                <a:off x="6015240" y="925625"/>
                <a:ext cx="213120" cy="209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DD594A-08DD-4C2C-828C-BCA4DC0844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97600" y="907985"/>
                  <a:ext cx="248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4EC5A1-76CD-4BEF-A992-D7166B428BF4}"/>
                    </a:ext>
                  </a:extLst>
                </p14:cNvPr>
                <p14:cNvContentPartPr/>
                <p14:nvPr/>
              </p14:nvContentPartPr>
              <p14:xfrm>
                <a:off x="6309360" y="918425"/>
                <a:ext cx="301320" cy="17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4EC5A1-76CD-4BEF-A992-D7166B428B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91720" y="900425"/>
                  <a:ext cx="3369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12C63-17D6-4884-B694-97E96B078DBF}"/>
              </a:ext>
            </a:extLst>
          </p:cNvPr>
          <p:cNvGrpSpPr/>
          <p:nvPr/>
        </p:nvGrpSpPr>
        <p:grpSpPr>
          <a:xfrm>
            <a:off x="6852600" y="887825"/>
            <a:ext cx="1643040" cy="243720"/>
            <a:chOff x="6852600" y="887825"/>
            <a:chExt cx="164304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C89265-9B34-4F7D-B329-2838F0382DCC}"/>
                    </a:ext>
                  </a:extLst>
                </p14:cNvPr>
                <p14:cNvContentPartPr/>
                <p14:nvPr/>
              </p14:nvContentPartPr>
              <p14:xfrm>
                <a:off x="6852600" y="941105"/>
                <a:ext cx="146520" cy="165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C89265-9B34-4F7D-B329-2838F0382D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34960" y="923465"/>
                  <a:ext cx="182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416152-DA92-447C-B038-D8B7CB710AD6}"/>
                    </a:ext>
                  </a:extLst>
                </p14:cNvPr>
                <p14:cNvContentPartPr/>
                <p14:nvPr/>
              </p14:nvContentPartPr>
              <p14:xfrm>
                <a:off x="7038000" y="958745"/>
                <a:ext cx="160560" cy="144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416152-DA92-447C-B038-D8B7CB710A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20000" y="941105"/>
                  <a:ext cx="19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75D76A-2669-4B8D-B90A-0A8D24B8A22E}"/>
                    </a:ext>
                  </a:extLst>
                </p14:cNvPr>
                <p14:cNvContentPartPr/>
                <p14:nvPr/>
              </p14:nvContentPartPr>
              <p14:xfrm>
                <a:off x="7306560" y="957665"/>
                <a:ext cx="305280" cy="142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75D76A-2669-4B8D-B90A-0A8D24B8A2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88920" y="939665"/>
                  <a:ext cx="340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E579C3-FAF1-41C9-9DAD-AE6A011DF091}"/>
                    </a:ext>
                  </a:extLst>
                </p14:cNvPr>
                <p14:cNvContentPartPr/>
                <p14:nvPr/>
              </p14:nvContentPartPr>
              <p14:xfrm>
                <a:off x="7675560" y="887825"/>
                <a:ext cx="15984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E579C3-FAF1-41C9-9DAD-AE6A011DF0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57560" y="869825"/>
                  <a:ext cx="195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47B544-E2DE-4121-9819-A10615D0D0A3}"/>
                    </a:ext>
                  </a:extLst>
                </p14:cNvPr>
                <p14:cNvContentPartPr/>
                <p14:nvPr/>
              </p14:nvContentPartPr>
              <p14:xfrm>
                <a:off x="7921440" y="922025"/>
                <a:ext cx="123120" cy="19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47B544-E2DE-4121-9819-A10615D0D0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03800" y="904385"/>
                  <a:ext cx="158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594F8-7CA2-455D-BFB4-B99C75710352}"/>
                    </a:ext>
                  </a:extLst>
                </p14:cNvPr>
                <p14:cNvContentPartPr/>
                <p14:nvPr/>
              </p14:nvContentPartPr>
              <p14:xfrm>
                <a:off x="8115480" y="905105"/>
                <a:ext cx="103680" cy="215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594F8-7CA2-455D-BFB4-B99C757103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7480" y="887105"/>
                  <a:ext cx="13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C70BD8-2F68-423D-9CAE-03660EB1D2CF}"/>
                    </a:ext>
                  </a:extLst>
                </p14:cNvPr>
                <p14:cNvContentPartPr/>
                <p14:nvPr/>
              </p14:nvContentPartPr>
              <p14:xfrm>
                <a:off x="8136360" y="993665"/>
                <a:ext cx="128880" cy="15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C70BD8-2F68-423D-9CAE-03660EB1D2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18720" y="975665"/>
                  <a:ext cx="164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118C9F-CD9A-4DD3-9B4E-F3FF9750991D}"/>
                    </a:ext>
                  </a:extLst>
                </p14:cNvPr>
                <p14:cNvContentPartPr/>
                <p14:nvPr/>
              </p14:nvContentPartPr>
              <p14:xfrm>
                <a:off x="8327160" y="938945"/>
                <a:ext cx="168480" cy="192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118C9F-CD9A-4DD3-9B4E-F3FF975099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09160" y="921305"/>
                  <a:ext cx="20412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66327B7-116E-4006-B3C7-FC1E381BB37D}"/>
              </a:ext>
            </a:extLst>
          </p:cNvPr>
          <p:cNvGrpSpPr/>
          <p:nvPr/>
        </p:nvGrpSpPr>
        <p:grpSpPr>
          <a:xfrm>
            <a:off x="8710920" y="878825"/>
            <a:ext cx="1214640" cy="217080"/>
            <a:chOff x="8710920" y="878825"/>
            <a:chExt cx="12146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F097D8-8E85-4384-B045-8FE64FDD3A6E}"/>
                    </a:ext>
                  </a:extLst>
                </p14:cNvPr>
                <p14:cNvContentPartPr/>
                <p14:nvPr/>
              </p14:nvContentPartPr>
              <p14:xfrm>
                <a:off x="8787600" y="951185"/>
                <a:ext cx="43920" cy="13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F097D8-8E85-4384-B045-8FE64FDD3A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69960" y="933185"/>
                  <a:ext cx="79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48EFFC-E7B5-487F-8162-D070BF86295E}"/>
                    </a:ext>
                  </a:extLst>
                </p14:cNvPr>
                <p14:cNvContentPartPr/>
                <p14:nvPr/>
              </p14:nvContentPartPr>
              <p14:xfrm>
                <a:off x="8710920" y="917705"/>
                <a:ext cx="18324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48EFFC-E7B5-487F-8162-D070BF8629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92920" y="900065"/>
                  <a:ext cx="218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3195F9-F919-414A-9514-CCD72EF58F7B}"/>
                    </a:ext>
                  </a:extLst>
                </p14:cNvPr>
                <p14:cNvContentPartPr/>
                <p14:nvPr/>
              </p14:nvContentPartPr>
              <p14:xfrm>
                <a:off x="8966520" y="934985"/>
                <a:ext cx="189720" cy="160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3195F9-F919-414A-9514-CCD72EF58F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48880" y="916985"/>
                  <a:ext cx="225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F52030-071D-4947-ABBF-146C2920900D}"/>
                    </a:ext>
                  </a:extLst>
                </p14:cNvPr>
                <p14:cNvContentPartPr/>
                <p14:nvPr/>
              </p14:nvContentPartPr>
              <p14:xfrm>
                <a:off x="9008640" y="978545"/>
                <a:ext cx="176760" cy="36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F52030-071D-4947-ABBF-146C292090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90640" y="960905"/>
                  <a:ext cx="212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91FB26-BFD5-4D07-A2F4-0325E55255C3}"/>
                    </a:ext>
                  </a:extLst>
                </p14:cNvPr>
                <p14:cNvContentPartPr/>
                <p14:nvPr/>
              </p14:nvContentPartPr>
              <p14:xfrm>
                <a:off x="9206280" y="934265"/>
                <a:ext cx="151200" cy="13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91FB26-BFD5-4D07-A2F4-0325E55255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88640" y="916265"/>
                  <a:ext cx="186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F3F72AA-B625-4F43-AC76-56EF9EF3F960}"/>
                    </a:ext>
                  </a:extLst>
                </p14:cNvPr>
                <p14:cNvContentPartPr/>
                <p14:nvPr/>
              </p14:nvContentPartPr>
              <p14:xfrm>
                <a:off x="9460440" y="881705"/>
                <a:ext cx="46440" cy="187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F3F72AA-B625-4F43-AC76-56EF9EF3F9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42440" y="864065"/>
                  <a:ext cx="82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E773677-8C4B-4C5B-8A69-7092AF326446}"/>
                    </a:ext>
                  </a:extLst>
                </p14:cNvPr>
                <p14:cNvContentPartPr/>
                <p14:nvPr/>
              </p14:nvContentPartPr>
              <p14:xfrm>
                <a:off x="9510840" y="899345"/>
                <a:ext cx="192240" cy="135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E773677-8C4B-4C5B-8A69-7092AF3264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93200" y="881705"/>
                  <a:ext cx="227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D9B4C22-3F8E-4273-BACA-9F0964331D22}"/>
                    </a:ext>
                  </a:extLst>
                </p14:cNvPr>
                <p14:cNvContentPartPr/>
                <p14:nvPr/>
              </p14:nvContentPartPr>
              <p14:xfrm>
                <a:off x="9746640" y="878825"/>
                <a:ext cx="178920" cy="20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D9B4C22-3F8E-4273-BACA-9F0964331D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29000" y="861185"/>
                  <a:ext cx="2145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00971A-3828-46E7-9D70-299EFFA895D4}"/>
              </a:ext>
            </a:extLst>
          </p:cNvPr>
          <p:cNvGrpSpPr/>
          <p:nvPr/>
        </p:nvGrpSpPr>
        <p:grpSpPr>
          <a:xfrm>
            <a:off x="10182240" y="906185"/>
            <a:ext cx="1526400" cy="240120"/>
            <a:chOff x="10182240" y="906185"/>
            <a:chExt cx="15264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16F0A1-56F8-4DC6-96F7-D32D76452205}"/>
                    </a:ext>
                  </a:extLst>
                </p14:cNvPr>
                <p14:cNvContentPartPr/>
                <p14:nvPr/>
              </p14:nvContentPartPr>
              <p14:xfrm>
                <a:off x="10182240" y="920585"/>
                <a:ext cx="180360" cy="225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16F0A1-56F8-4DC6-96F7-D32D764522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64600" y="902585"/>
                  <a:ext cx="216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7664AD-DD4D-43AF-8148-3ABD354415C0}"/>
                    </a:ext>
                  </a:extLst>
                </p14:cNvPr>
                <p14:cNvContentPartPr/>
                <p14:nvPr/>
              </p14:nvContentPartPr>
              <p14:xfrm>
                <a:off x="10407240" y="941465"/>
                <a:ext cx="129600" cy="195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7664AD-DD4D-43AF-8148-3ABD354415C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89600" y="923465"/>
                  <a:ext cx="165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1CDD8D-7A66-4FBE-8A86-9F7B4AC987EC}"/>
                    </a:ext>
                  </a:extLst>
                </p14:cNvPr>
                <p14:cNvContentPartPr/>
                <p14:nvPr/>
              </p14:nvContentPartPr>
              <p14:xfrm>
                <a:off x="10396440" y="1030385"/>
                <a:ext cx="151200" cy="29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1CDD8D-7A66-4FBE-8A86-9F7B4AC987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78440" y="1012385"/>
                  <a:ext cx="186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CA4FD1-45C7-4C60-8E1B-F565D60F32E0}"/>
                    </a:ext>
                  </a:extLst>
                </p14:cNvPr>
                <p14:cNvContentPartPr/>
                <p14:nvPr/>
              </p14:nvContentPartPr>
              <p14:xfrm>
                <a:off x="10584720" y="952985"/>
                <a:ext cx="91800" cy="171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CA4FD1-45C7-4C60-8E1B-F565D60F32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67080" y="934985"/>
                  <a:ext cx="127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7E826D-C134-46F2-A8FC-864C99F0AF72}"/>
                    </a:ext>
                  </a:extLst>
                </p14:cNvPr>
                <p14:cNvContentPartPr/>
                <p14:nvPr/>
              </p14:nvContentPartPr>
              <p14:xfrm>
                <a:off x="10773000" y="928505"/>
                <a:ext cx="30960" cy="16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7E826D-C134-46F2-A8FC-864C99F0AF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55000" y="910505"/>
                  <a:ext cx="66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A886EAB-2845-4621-96CC-7C685F3F78DE}"/>
                    </a:ext>
                  </a:extLst>
                </p14:cNvPr>
                <p14:cNvContentPartPr/>
                <p14:nvPr/>
              </p14:nvContentPartPr>
              <p14:xfrm>
                <a:off x="10922040" y="936785"/>
                <a:ext cx="162360" cy="19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A886EAB-2845-4621-96CC-7C685F3F78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04400" y="919145"/>
                  <a:ext cx="198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C70B7E-23F6-40D4-84D3-344079FD0EA8}"/>
                    </a:ext>
                  </a:extLst>
                </p14:cNvPr>
                <p14:cNvContentPartPr/>
                <p14:nvPr/>
              </p14:nvContentPartPr>
              <p14:xfrm>
                <a:off x="11156400" y="986465"/>
                <a:ext cx="150840" cy="147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C70B7E-23F6-40D4-84D3-344079FD0EA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38400" y="968825"/>
                  <a:ext cx="186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08CAF7-594D-4670-AE72-BEE82AFBF1E2}"/>
                    </a:ext>
                  </a:extLst>
                </p14:cNvPr>
                <p14:cNvContentPartPr/>
                <p14:nvPr/>
              </p14:nvContentPartPr>
              <p14:xfrm>
                <a:off x="11374560" y="949025"/>
                <a:ext cx="136080" cy="176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08CAF7-594D-4670-AE72-BEE82AFBF1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356920" y="931025"/>
                  <a:ext cx="171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C51F68-B27B-4B8B-86A7-A430205699A0}"/>
                    </a:ext>
                  </a:extLst>
                </p14:cNvPr>
                <p14:cNvContentPartPr/>
                <p14:nvPr/>
              </p14:nvContentPartPr>
              <p14:xfrm>
                <a:off x="11379600" y="906185"/>
                <a:ext cx="329040" cy="185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C51F68-B27B-4B8B-86A7-A430205699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61960" y="888185"/>
                  <a:ext cx="3646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1C21A6-11AB-48B1-9777-0CA79AC993B3}"/>
              </a:ext>
            </a:extLst>
          </p:cNvPr>
          <p:cNvGrpSpPr/>
          <p:nvPr/>
        </p:nvGrpSpPr>
        <p:grpSpPr>
          <a:xfrm>
            <a:off x="464040" y="1523585"/>
            <a:ext cx="299520" cy="201240"/>
            <a:chOff x="464040" y="1523585"/>
            <a:chExt cx="29952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E2CF10-5328-4FBC-9066-BD7D6E934F3C}"/>
                    </a:ext>
                  </a:extLst>
                </p14:cNvPr>
                <p14:cNvContentPartPr/>
                <p14:nvPr/>
              </p14:nvContentPartPr>
              <p14:xfrm>
                <a:off x="464040" y="1586225"/>
                <a:ext cx="16560" cy="138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E2CF10-5328-4FBC-9066-BD7D6E934F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6040" y="1568585"/>
                  <a:ext cx="52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CAA502-D26C-4EAF-9324-7004C77E78D6}"/>
                    </a:ext>
                  </a:extLst>
                </p14:cNvPr>
                <p14:cNvContentPartPr/>
                <p14:nvPr/>
              </p14:nvContentPartPr>
              <p14:xfrm>
                <a:off x="580680" y="1523585"/>
                <a:ext cx="182880" cy="181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CAA502-D26C-4EAF-9324-7004C77E78D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040" y="1505585"/>
                  <a:ext cx="2185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8B1EC09-14C3-4E76-BE59-371D2E5A39C0}"/>
              </a:ext>
            </a:extLst>
          </p:cNvPr>
          <p:cNvGrpSpPr/>
          <p:nvPr/>
        </p:nvGrpSpPr>
        <p:grpSpPr>
          <a:xfrm>
            <a:off x="974160" y="1489385"/>
            <a:ext cx="1198080" cy="222840"/>
            <a:chOff x="974160" y="1489385"/>
            <a:chExt cx="11980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1B473DD-1702-4E48-9F5F-75BD46298B49}"/>
                    </a:ext>
                  </a:extLst>
                </p14:cNvPr>
                <p14:cNvContentPartPr/>
                <p14:nvPr/>
              </p14:nvContentPartPr>
              <p14:xfrm>
                <a:off x="1045440" y="1536905"/>
                <a:ext cx="11880" cy="142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1B473DD-1702-4E48-9F5F-75BD46298B4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7440" y="1518905"/>
                  <a:ext cx="47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B7C08B-99A5-43C7-9968-2B407338EF35}"/>
                    </a:ext>
                  </a:extLst>
                </p14:cNvPr>
                <p14:cNvContentPartPr/>
                <p14:nvPr/>
              </p14:nvContentPartPr>
              <p14:xfrm>
                <a:off x="974160" y="1498025"/>
                <a:ext cx="230040" cy="63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B7C08B-99A5-43C7-9968-2B407338EF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6520" y="1480025"/>
                  <a:ext cx="265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D1CC6C-DB13-42A4-A87F-4FE2076772A8}"/>
                    </a:ext>
                  </a:extLst>
                </p14:cNvPr>
                <p14:cNvContentPartPr/>
                <p14:nvPr/>
              </p14:nvContentPartPr>
              <p14:xfrm>
                <a:off x="1231560" y="1508105"/>
                <a:ext cx="123120" cy="20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D1CC6C-DB13-42A4-A87F-4FE2076772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3920" y="1490465"/>
                  <a:ext cx="158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89713D5-9C45-4544-9274-F712CEB41DCE}"/>
                    </a:ext>
                  </a:extLst>
                </p14:cNvPr>
                <p14:cNvContentPartPr/>
                <p14:nvPr/>
              </p14:nvContentPartPr>
              <p14:xfrm>
                <a:off x="1242360" y="1505585"/>
                <a:ext cx="419400" cy="206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89713D5-9C45-4544-9274-F712CEB41D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24720" y="1487945"/>
                  <a:ext cx="455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CC7AA-62E0-4E2E-908A-409C190F6183}"/>
                    </a:ext>
                  </a:extLst>
                </p14:cNvPr>
                <p14:cNvContentPartPr/>
                <p14:nvPr/>
              </p14:nvContentPartPr>
              <p14:xfrm>
                <a:off x="1711080" y="1489385"/>
                <a:ext cx="285480" cy="176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CC7AA-62E0-4E2E-908A-409C190F61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93440" y="1471385"/>
                  <a:ext cx="321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8CD8D2-A52C-4632-9BB9-1BAB3533FEE9}"/>
                    </a:ext>
                  </a:extLst>
                </p14:cNvPr>
                <p14:cNvContentPartPr/>
                <p14:nvPr/>
              </p14:nvContentPartPr>
              <p14:xfrm>
                <a:off x="2021040" y="1550945"/>
                <a:ext cx="151200" cy="155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8CD8D2-A52C-4632-9BB9-1BAB3533FE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03040" y="1533305"/>
                  <a:ext cx="1868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0DAB46-71E6-4A12-B81D-9FC135B50550}"/>
              </a:ext>
            </a:extLst>
          </p:cNvPr>
          <p:cNvGrpSpPr/>
          <p:nvPr/>
        </p:nvGrpSpPr>
        <p:grpSpPr>
          <a:xfrm>
            <a:off x="2425320" y="1481105"/>
            <a:ext cx="452520" cy="212400"/>
            <a:chOff x="2425320" y="1481105"/>
            <a:chExt cx="452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2F024B-6A84-4350-821F-9E90F0A1B1F1}"/>
                    </a:ext>
                  </a:extLst>
                </p14:cNvPr>
                <p14:cNvContentPartPr/>
                <p14:nvPr/>
              </p14:nvContentPartPr>
              <p14:xfrm>
                <a:off x="2425320" y="1517825"/>
                <a:ext cx="146880" cy="175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2F024B-6A84-4350-821F-9E90F0A1B1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07320" y="1499825"/>
                  <a:ext cx="182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31A0DC-272A-4478-8121-6FE8DFD4FC39}"/>
                    </a:ext>
                  </a:extLst>
                </p14:cNvPr>
                <p14:cNvContentPartPr/>
                <p14:nvPr/>
              </p14:nvContentPartPr>
              <p14:xfrm>
                <a:off x="2693880" y="1492265"/>
                <a:ext cx="24840" cy="19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31A0DC-272A-4478-8121-6FE8DFD4FC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76240" y="1474625"/>
                  <a:ext cx="60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4DDA20-9599-46C9-87D3-6B73CF1BCF1B}"/>
                    </a:ext>
                  </a:extLst>
                </p14:cNvPr>
                <p14:cNvContentPartPr/>
                <p14:nvPr/>
              </p14:nvContentPartPr>
              <p14:xfrm>
                <a:off x="2695320" y="1481105"/>
                <a:ext cx="182520" cy="13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A4DDA20-9599-46C9-87D3-6B73CF1BCF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77680" y="1463105"/>
                  <a:ext cx="2181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CEF6248-00CF-487F-B295-E64D036E3E75}"/>
              </a:ext>
            </a:extLst>
          </p:cNvPr>
          <p:cNvGrpSpPr/>
          <p:nvPr/>
        </p:nvGrpSpPr>
        <p:grpSpPr>
          <a:xfrm>
            <a:off x="3116520" y="1525385"/>
            <a:ext cx="1602360" cy="212760"/>
            <a:chOff x="3116520" y="1525385"/>
            <a:chExt cx="16023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4AE1D65-101A-4917-96DB-45CEC03E1A8E}"/>
                    </a:ext>
                  </a:extLst>
                </p14:cNvPr>
                <p14:cNvContentPartPr/>
                <p14:nvPr/>
              </p14:nvContentPartPr>
              <p14:xfrm>
                <a:off x="3116520" y="1525385"/>
                <a:ext cx="177120" cy="212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4AE1D65-101A-4917-96DB-45CEC03E1A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98520" y="1507745"/>
                  <a:ext cx="212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255534-A5B4-4CE8-8F7D-8D3AC7349791}"/>
                    </a:ext>
                  </a:extLst>
                </p14:cNvPr>
                <p14:cNvContentPartPr/>
                <p14:nvPr/>
              </p14:nvContentPartPr>
              <p14:xfrm>
                <a:off x="3161880" y="1607465"/>
                <a:ext cx="146520" cy="64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255534-A5B4-4CE8-8F7D-8D3AC73497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44240" y="1589825"/>
                  <a:ext cx="18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F7CFE4-EF58-4F76-83E9-FC01757B1634}"/>
                    </a:ext>
                  </a:extLst>
                </p14:cNvPr>
                <p14:cNvContentPartPr/>
                <p14:nvPr/>
              </p14:nvContentPartPr>
              <p14:xfrm>
                <a:off x="3383280" y="1564985"/>
                <a:ext cx="163440" cy="149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F7CFE4-EF58-4F76-83E9-FC01757B16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65280" y="1547345"/>
                  <a:ext cx="199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EBDF521-5E33-4A26-8B1F-352006003EE3}"/>
                    </a:ext>
                  </a:extLst>
                </p14:cNvPr>
                <p14:cNvContentPartPr/>
                <p14:nvPr/>
              </p14:nvContentPartPr>
              <p14:xfrm>
                <a:off x="3595680" y="1564985"/>
                <a:ext cx="123840" cy="150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EBDF521-5E33-4A26-8B1F-352006003E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78040" y="1547345"/>
                  <a:ext cx="159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502D51-6857-4DA5-95E3-D26B0C8DBDF7}"/>
                    </a:ext>
                  </a:extLst>
                </p14:cNvPr>
                <p14:cNvContentPartPr/>
                <p14:nvPr/>
              </p14:nvContentPartPr>
              <p14:xfrm>
                <a:off x="3613680" y="1645985"/>
                <a:ext cx="176760" cy="33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502D51-6857-4DA5-95E3-D26B0C8DBD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95680" y="1627985"/>
                  <a:ext cx="212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58C7B73-FF01-4E9B-BAB1-2EB8B2FECEED}"/>
                    </a:ext>
                  </a:extLst>
                </p14:cNvPr>
                <p14:cNvContentPartPr/>
                <p14:nvPr/>
              </p14:nvContentPartPr>
              <p14:xfrm>
                <a:off x="3828960" y="1553465"/>
                <a:ext cx="198360" cy="129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58C7B73-FF01-4E9B-BAB1-2EB8B2FECE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11320" y="1535825"/>
                  <a:ext cx="234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092A9D-7E29-4E8B-91A7-E2836113DFB7}"/>
                    </a:ext>
                  </a:extLst>
                </p14:cNvPr>
                <p14:cNvContentPartPr/>
                <p14:nvPr/>
              </p14:nvContentPartPr>
              <p14:xfrm>
                <a:off x="4105800" y="1546625"/>
                <a:ext cx="115200" cy="176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092A9D-7E29-4E8B-91A7-E2836113DFB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88160" y="1528985"/>
                  <a:ext cx="150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89849B0-2BA7-4436-87A7-3EE4FA16D0E7}"/>
                    </a:ext>
                  </a:extLst>
                </p14:cNvPr>
                <p14:cNvContentPartPr/>
                <p14:nvPr/>
              </p14:nvContentPartPr>
              <p14:xfrm>
                <a:off x="4113000" y="1605305"/>
                <a:ext cx="165960" cy="32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89849B0-2BA7-4436-87A7-3EE4FA16D0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95360" y="1587665"/>
                  <a:ext cx="201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705CF5-66FA-404A-B95D-7719C0A3FFC4}"/>
                    </a:ext>
                  </a:extLst>
                </p14:cNvPr>
                <p14:cNvContentPartPr/>
                <p14:nvPr/>
              </p14:nvContentPartPr>
              <p14:xfrm>
                <a:off x="4353120" y="1556345"/>
                <a:ext cx="365760" cy="146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705CF5-66FA-404A-B95D-7719C0A3FF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35480" y="1538705"/>
                  <a:ext cx="4014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0B231E3-98F0-45F7-A8DD-A42A85A86588}"/>
              </a:ext>
            </a:extLst>
          </p:cNvPr>
          <p:cNvGrpSpPr/>
          <p:nvPr/>
        </p:nvGrpSpPr>
        <p:grpSpPr>
          <a:xfrm>
            <a:off x="4524120" y="1468865"/>
            <a:ext cx="972360" cy="217080"/>
            <a:chOff x="4524120" y="1468865"/>
            <a:chExt cx="9723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4CAFE8-BD7D-435F-9350-44897B23D8F6}"/>
                    </a:ext>
                  </a:extLst>
                </p14:cNvPr>
                <p14:cNvContentPartPr/>
                <p14:nvPr/>
              </p14:nvContentPartPr>
              <p14:xfrm>
                <a:off x="4524120" y="1591985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4CAFE8-BD7D-435F-9350-44897B23D8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06480" y="1574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8E5E4E-FD0D-4815-ABD6-63009F5718D3}"/>
                    </a:ext>
                  </a:extLst>
                </p14:cNvPr>
                <p14:cNvContentPartPr/>
                <p14:nvPr/>
              </p14:nvContentPartPr>
              <p14:xfrm>
                <a:off x="4565160" y="1498025"/>
                <a:ext cx="205200" cy="66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8E5E4E-FD0D-4815-ABD6-63009F5718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47520" y="1480385"/>
                  <a:ext cx="240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4A9CEE-3EEA-41F8-8ED5-983497265222}"/>
                    </a:ext>
                  </a:extLst>
                </p14:cNvPr>
                <p14:cNvContentPartPr/>
                <p14:nvPr/>
              </p14:nvContentPartPr>
              <p14:xfrm>
                <a:off x="4831920" y="1510625"/>
                <a:ext cx="154080" cy="160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4A9CEE-3EEA-41F8-8ED5-9834972652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14280" y="1492985"/>
                  <a:ext cx="189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5B10D11-E450-45BF-B5DE-845C9FD0066E}"/>
                    </a:ext>
                  </a:extLst>
                </p14:cNvPr>
                <p14:cNvContentPartPr/>
                <p14:nvPr/>
              </p14:nvContentPartPr>
              <p14:xfrm>
                <a:off x="4861080" y="1562465"/>
                <a:ext cx="145800" cy="52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5B10D11-E450-45BF-B5DE-845C9FD006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43080" y="1544465"/>
                  <a:ext cx="181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86D5BF9-EFF6-4E2D-93AC-29E5277DB00B}"/>
                    </a:ext>
                  </a:extLst>
                </p14:cNvPr>
                <p14:cNvContentPartPr/>
                <p14:nvPr/>
              </p14:nvContentPartPr>
              <p14:xfrm>
                <a:off x="5071680" y="1519265"/>
                <a:ext cx="236520" cy="166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86D5BF9-EFF6-4E2D-93AC-29E5277DB0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53680" y="1501625"/>
                  <a:ext cx="272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6934FA-5AB1-4738-B589-12A7349E991B}"/>
                    </a:ext>
                  </a:extLst>
                </p14:cNvPr>
                <p14:cNvContentPartPr/>
                <p14:nvPr/>
              </p14:nvContentPartPr>
              <p14:xfrm>
                <a:off x="5362200" y="1468865"/>
                <a:ext cx="134280" cy="20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6934FA-5AB1-4738-B589-12A7349E99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44560" y="1451225"/>
                  <a:ext cx="1699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EEE65F7-D85E-4867-B6DB-500A2FF75AD5}"/>
              </a:ext>
            </a:extLst>
          </p:cNvPr>
          <p:cNvGrpSpPr/>
          <p:nvPr/>
        </p:nvGrpSpPr>
        <p:grpSpPr>
          <a:xfrm>
            <a:off x="5815440" y="1485065"/>
            <a:ext cx="1027800" cy="219960"/>
            <a:chOff x="5815440" y="1485065"/>
            <a:chExt cx="1027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1EA7B4A-6D21-4405-8A82-6F475B0096B6}"/>
                    </a:ext>
                  </a:extLst>
                </p14:cNvPr>
                <p14:cNvContentPartPr/>
                <p14:nvPr/>
              </p14:nvContentPartPr>
              <p14:xfrm>
                <a:off x="5815440" y="1485065"/>
                <a:ext cx="113760" cy="171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1EA7B4A-6D21-4405-8A82-6F475B0096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97800" y="1467425"/>
                  <a:ext cx="149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59662E-D3EA-4A62-B2D0-21882E362C06}"/>
                    </a:ext>
                  </a:extLst>
                </p14:cNvPr>
                <p14:cNvContentPartPr/>
                <p14:nvPr/>
              </p14:nvContentPartPr>
              <p14:xfrm>
                <a:off x="6005520" y="1513505"/>
                <a:ext cx="171720" cy="168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59662E-D3EA-4A62-B2D0-21882E362C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87520" y="1495865"/>
                  <a:ext cx="20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A73279-6D56-4E7F-911F-EE6704E364B4}"/>
                    </a:ext>
                  </a:extLst>
                </p14:cNvPr>
                <p14:cNvContentPartPr/>
                <p14:nvPr/>
              </p14:nvContentPartPr>
              <p14:xfrm>
                <a:off x="6220800" y="1539785"/>
                <a:ext cx="165960" cy="165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A73279-6D56-4E7F-911F-EE6704E364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03160" y="1521785"/>
                  <a:ext cx="201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8AE691D-92A3-47CE-AF8E-9A575D603AC5}"/>
                    </a:ext>
                  </a:extLst>
                </p14:cNvPr>
                <p14:cNvContentPartPr/>
                <p14:nvPr/>
              </p14:nvContentPartPr>
              <p14:xfrm>
                <a:off x="6504840" y="1556705"/>
                <a:ext cx="40680" cy="121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8AE691D-92A3-47CE-AF8E-9A575D603A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86840" y="1538705"/>
                  <a:ext cx="76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E64582D-A87B-40E2-B6FC-EE40174C865A}"/>
                    </a:ext>
                  </a:extLst>
                </p14:cNvPr>
                <p14:cNvContentPartPr/>
                <p14:nvPr/>
              </p14:nvContentPartPr>
              <p14:xfrm>
                <a:off x="6649200" y="1541945"/>
                <a:ext cx="194040" cy="150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E64582D-A87B-40E2-B6FC-EE40174C86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31560" y="1523945"/>
                  <a:ext cx="2296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4C7C1D3-4394-474B-A47B-998913E775D4}"/>
              </a:ext>
            </a:extLst>
          </p:cNvPr>
          <p:cNvGrpSpPr/>
          <p:nvPr/>
        </p:nvGrpSpPr>
        <p:grpSpPr>
          <a:xfrm>
            <a:off x="7091640" y="1505225"/>
            <a:ext cx="2127240" cy="194040"/>
            <a:chOff x="7091640" y="1505225"/>
            <a:chExt cx="21272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0A0ED3-BE1A-4F35-AE6F-5E5897B889F1}"/>
                    </a:ext>
                  </a:extLst>
                </p14:cNvPr>
                <p14:cNvContentPartPr/>
                <p14:nvPr/>
              </p14:nvContentPartPr>
              <p14:xfrm>
                <a:off x="7091640" y="1517825"/>
                <a:ext cx="6840" cy="181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0A0ED3-BE1A-4F35-AE6F-5E5897B889F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73640" y="1499825"/>
                  <a:ext cx="42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DF6A19A-06A0-4955-94C3-E7747E3A1279}"/>
                    </a:ext>
                  </a:extLst>
                </p14:cNvPr>
                <p14:cNvContentPartPr/>
                <p14:nvPr/>
              </p14:nvContentPartPr>
              <p14:xfrm>
                <a:off x="7095240" y="1510625"/>
                <a:ext cx="155520" cy="39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DF6A19A-06A0-4955-94C3-E7747E3A127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77600" y="1492985"/>
                  <a:ext cx="191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488F8F-EF31-4AE3-8A83-9A265EAC3BF7}"/>
                    </a:ext>
                  </a:extLst>
                </p14:cNvPr>
                <p14:cNvContentPartPr/>
                <p14:nvPr/>
              </p14:nvContentPartPr>
              <p14:xfrm>
                <a:off x="7108920" y="1524305"/>
                <a:ext cx="300240" cy="135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488F8F-EF31-4AE3-8A83-9A265EAC3B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90920" y="1506305"/>
                  <a:ext cx="335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58769C-654F-47C3-A304-E90DF22F6492}"/>
                    </a:ext>
                  </a:extLst>
                </p14:cNvPr>
                <p14:cNvContentPartPr/>
                <p14:nvPr/>
              </p14:nvContentPartPr>
              <p14:xfrm>
                <a:off x="7500240" y="1526105"/>
                <a:ext cx="190440" cy="139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58769C-654F-47C3-A304-E90DF22F64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82600" y="1508465"/>
                  <a:ext cx="226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42B120E-DDC0-40E0-80E5-401277A219E7}"/>
                    </a:ext>
                  </a:extLst>
                </p14:cNvPr>
                <p14:cNvContentPartPr/>
                <p14:nvPr/>
              </p14:nvContentPartPr>
              <p14:xfrm>
                <a:off x="7824600" y="1505225"/>
                <a:ext cx="158040" cy="160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42B120E-DDC0-40E0-80E5-401277A219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06960" y="1487225"/>
                  <a:ext cx="193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7658FBA-0385-4930-8319-06A1A6ADD024}"/>
                    </a:ext>
                  </a:extLst>
                </p14:cNvPr>
                <p14:cNvContentPartPr/>
                <p14:nvPr/>
              </p14:nvContentPartPr>
              <p14:xfrm>
                <a:off x="8113680" y="1512065"/>
                <a:ext cx="19800" cy="133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7658FBA-0385-4930-8319-06A1A6ADD0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96040" y="1494425"/>
                  <a:ext cx="55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3918BDE-A227-4164-BE14-20AA73BED39C}"/>
                    </a:ext>
                  </a:extLst>
                </p14:cNvPr>
                <p14:cNvContentPartPr/>
                <p14:nvPr/>
              </p14:nvContentPartPr>
              <p14:xfrm>
                <a:off x="7979040" y="1510985"/>
                <a:ext cx="315360" cy="148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3918BDE-A227-4164-BE14-20AA73BED39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61040" y="1492985"/>
                  <a:ext cx="35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3198801-ECA5-4D6E-A1D4-899A2C15CFAD}"/>
                    </a:ext>
                  </a:extLst>
                </p14:cNvPr>
                <p14:cNvContentPartPr/>
                <p14:nvPr/>
              </p14:nvContentPartPr>
              <p14:xfrm>
                <a:off x="8347320" y="1514225"/>
                <a:ext cx="155520" cy="175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3198801-ECA5-4D6E-A1D4-899A2C15CF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29320" y="1496225"/>
                  <a:ext cx="191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75958C3-C3D4-46D0-A85E-2D5F53BE6B48}"/>
                    </a:ext>
                  </a:extLst>
                </p14:cNvPr>
                <p14:cNvContentPartPr/>
                <p14:nvPr/>
              </p14:nvContentPartPr>
              <p14:xfrm>
                <a:off x="8583840" y="1549505"/>
                <a:ext cx="261360" cy="149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75958C3-C3D4-46D0-A85E-2D5F53BE6B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65840" y="1531505"/>
                  <a:ext cx="297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408086-E0CD-43D4-9DFE-537CD131C02F}"/>
                    </a:ext>
                  </a:extLst>
                </p14:cNvPr>
                <p14:cNvContentPartPr/>
                <p14:nvPr/>
              </p14:nvContentPartPr>
              <p14:xfrm>
                <a:off x="8936280" y="1519985"/>
                <a:ext cx="146160" cy="153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408086-E0CD-43D4-9DFE-537CD131C02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18280" y="1502345"/>
                  <a:ext cx="181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2ED17FB-E5A6-4E2A-9919-2E1DA09D272C}"/>
                    </a:ext>
                  </a:extLst>
                </p14:cNvPr>
                <p14:cNvContentPartPr/>
                <p14:nvPr/>
              </p14:nvContentPartPr>
              <p14:xfrm>
                <a:off x="9214200" y="1683425"/>
                <a:ext cx="4680" cy="1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2ED17FB-E5A6-4E2A-9919-2E1DA09D272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6560" y="1665425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EB804E9-E6D4-49A0-86DD-30C751B6C38B}"/>
              </a:ext>
            </a:extLst>
          </p:cNvPr>
          <p:cNvGrpSpPr/>
          <p:nvPr/>
        </p:nvGrpSpPr>
        <p:grpSpPr>
          <a:xfrm>
            <a:off x="9477360" y="1416665"/>
            <a:ext cx="1051200" cy="233280"/>
            <a:chOff x="9477360" y="1416665"/>
            <a:chExt cx="105120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A228FE0-818B-45FF-B18E-2E8AF57B32AA}"/>
                    </a:ext>
                  </a:extLst>
                </p14:cNvPr>
                <p14:cNvContentPartPr/>
                <p14:nvPr/>
              </p14:nvContentPartPr>
              <p14:xfrm>
                <a:off x="9565200" y="1457705"/>
                <a:ext cx="259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A228FE0-818B-45FF-B18E-2E8AF57B32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47560" y="1439705"/>
                  <a:ext cx="61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1ABA87-FB2C-4D05-B59A-F1B7B469CC10}"/>
                    </a:ext>
                  </a:extLst>
                </p14:cNvPr>
                <p14:cNvContentPartPr/>
                <p14:nvPr/>
              </p14:nvContentPartPr>
              <p14:xfrm>
                <a:off x="9477360" y="1416665"/>
                <a:ext cx="239760" cy="196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1ABA87-FB2C-4D05-B59A-F1B7B469CC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59360" y="1399025"/>
                  <a:ext cx="275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CF6110-EA66-46EF-BC2E-DC634E0F65B4}"/>
                    </a:ext>
                  </a:extLst>
                </p14:cNvPr>
                <p14:cNvContentPartPr/>
                <p14:nvPr/>
              </p14:nvContentPartPr>
              <p14:xfrm>
                <a:off x="9806760" y="1442225"/>
                <a:ext cx="6120" cy="207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CF6110-EA66-46EF-BC2E-DC634E0F65B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89120" y="1424225"/>
                  <a:ext cx="41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E71F46F-5AB4-4946-9B61-D7CD07551416}"/>
                    </a:ext>
                  </a:extLst>
                </p14:cNvPr>
                <p14:cNvContentPartPr/>
                <p14:nvPr/>
              </p14:nvContentPartPr>
              <p14:xfrm>
                <a:off x="9646200" y="1453745"/>
                <a:ext cx="455760" cy="187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E71F46F-5AB4-4946-9B61-D7CD0755141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28200" y="1436105"/>
                  <a:ext cx="491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1CFA9B-08D6-4AC0-9780-80E5DD2B8907}"/>
                    </a:ext>
                  </a:extLst>
                </p14:cNvPr>
                <p14:cNvContentPartPr/>
                <p14:nvPr/>
              </p14:nvContentPartPr>
              <p14:xfrm>
                <a:off x="10179000" y="1429985"/>
                <a:ext cx="131040" cy="217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1CFA9B-08D6-4AC0-9780-80E5DD2B890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61360" y="1411985"/>
                  <a:ext cx="166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180577-6EF4-4EF6-86E6-3F8AF7A94E6A}"/>
                    </a:ext>
                  </a:extLst>
                </p14:cNvPr>
                <p14:cNvContentPartPr/>
                <p14:nvPr/>
              </p14:nvContentPartPr>
              <p14:xfrm>
                <a:off x="10164960" y="1525385"/>
                <a:ext cx="129240" cy="29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180577-6EF4-4EF6-86E6-3F8AF7A94E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47320" y="1507745"/>
                  <a:ext cx="164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9D0F0E7-D321-4FE8-BC6A-ABE5C7730326}"/>
                    </a:ext>
                  </a:extLst>
                </p14:cNvPr>
                <p14:cNvContentPartPr/>
                <p14:nvPr/>
              </p14:nvContentPartPr>
              <p14:xfrm>
                <a:off x="10372680" y="1423145"/>
                <a:ext cx="155880" cy="222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9D0F0E7-D321-4FE8-BC6A-ABE5C773032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54680" y="1405145"/>
                  <a:ext cx="191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1FA979D-6E4D-4235-8C7D-D3E729D1EB09}"/>
                    </a:ext>
                  </a:extLst>
                </p14:cNvPr>
                <p14:cNvContentPartPr/>
                <p14:nvPr/>
              </p14:nvContentPartPr>
              <p14:xfrm>
                <a:off x="10344960" y="1534025"/>
                <a:ext cx="141120" cy="16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1FA979D-6E4D-4235-8C7D-D3E729D1EB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327320" y="1516025"/>
                  <a:ext cx="1767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178F2B0-E27A-45A3-9746-CC15AA388BB1}"/>
              </a:ext>
            </a:extLst>
          </p:cNvPr>
          <p:cNvGrpSpPr/>
          <p:nvPr/>
        </p:nvGrpSpPr>
        <p:grpSpPr>
          <a:xfrm>
            <a:off x="485640" y="1975385"/>
            <a:ext cx="1396800" cy="254520"/>
            <a:chOff x="485640" y="1975385"/>
            <a:chExt cx="13968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0ABF44B-9AA1-4015-97E1-B5A80BFDDB6D}"/>
                    </a:ext>
                  </a:extLst>
                </p14:cNvPr>
                <p14:cNvContentPartPr/>
                <p14:nvPr/>
              </p14:nvContentPartPr>
              <p14:xfrm>
                <a:off x="485640" y="2012825"/>
                <a:ext cx="2520" cy="75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0ABF44B-9AA1-4015-97E1-B5A80BFDDB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8000" y="1995185"/>
                  <a:ext cx="38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811345-41E3-400D-9CB6-17B2617B7785}"/>
                    </a:ext>
                  </a:extLst>
                </p14:cNvPr>
                <p14:cNvContentPartPr/>
                <p14:nvPr/>
              </p14:nvContentPartPr>
              <p14:xfrm>
                <a:off x="649800" y="1998785"/>
                <a:ext cx="127080" cy="231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811345-41E3-400D-9CB6-17B2617B77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2160" y="1981145"/>
                  <a:ext cx="16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504D0F-D9ED-4607-87C1-CA00A28F6592}"/>
                    </a:ext>
                  </a:extLst>
                </p14:cNvPr>
                <p14:cNvContentPartPr/>
                <p14:nvPr/>
              </p14:nvContentPartPr>
              <p14:xfrm>
                <a:off x="719640" y="2118305"/>
                <a:ext cx="99000" cy="10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504D0F-D9ED-4607-87C1-CA00A28F65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1640" y="2100665"/>
                  <a:ext cx="134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0E7242-48CC-4359-9A7C-FE9F885FC6A8}"/>
                    </a:ext>
                  </a:extLst>
                </p14:cNvPr>
                <p14:cNvContentPartPr/>
                <p14:nvPr/>
              </p14:nvContentPartPr>
              <p14:xfrm>
                <a:off x="918360" y="1988345"/>
                <a:ext cx="162000" cy="232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0E7242-48CC-4359-9A7C-FE9F885FC6A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0360" y="1970705"/>
                  <a:ext cx="197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CEBEA50-A000-481D-B153-9CA441A763E4}"/>
                    </a:ext>
                  </a:extLst>
                </p14:cNvPr>
                <p14:cNvContentPartPr/>
                <p14:nvPr/>
              </p14:nvContentPartPr>
              <p14:xfrm>
                <a:off x="965880" y="2084465"/>
                <a:ext cx="130680" cy="52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CEBEA50-A000-481D-B153-9CA441A763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7880" y="2066465"/>
                  <a:ext cx="16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9C59242-3ECE-492D-A90C-85C756203665}"/>
                    </a:ext>
                  </a:extLst>
                </p14:cNvPr>
                <p14:cNvContentPartPr/>
                <p14:nvPr/>
              </p14:nvContentPartPr>
              <p14:xfrm>
                <a:off x="1160280" y="1975385"/>
                <a:ext cx="216000" cy="204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9C59242-3ECE-492D-A90C-85C75620366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42280" y="1957745"/>
                  <a:ext cx="251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AAAD303-805E-4B55-8A19-96B831BC55BC}"/>
                    </a:ext>
                  </a:extLst>
                </p14:cNvPr>
                <p14:cNvContentPartPr/>
                <p14:nvPr/>
              </p14:nvContentPartPr>
              <p14:xfrm>
                <a:off x="1418400" y="2036945"/>
                <a:ext cx="109440" cy="18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AAAD303-805E-4B55-8A19-96B831BC55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00760" y="2018945"/>
                  <a:ext cx="145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250D38-9D7D-4050-8C72-4176A319683D}"/>
                    </a:ext>
                  </a:extLst>
                </p14:cNvPr>
                <p14:cNvContentPartPr/>
                <p14:nvPr/>
              </p14:nvContentPartPr>
              <p14:xfrm>
                <a:off x="1437480" y="2078705"/>
                <a:ext cx="136440" cy="66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250D38-9D7D-4050-8C72-4176A319683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19480" y="2061065"/>
                  <a:ext cx="172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A36EAAF-AC36-474D-9E33-C82262377AC8}"/>
                    </a:ext>
                  </a:extLst>
                </p14:cNvPr>
                <p14:cNvContentPartPr/>
                <p14:nvPr/>
              </p14:nvContentPartPr>
              <p14:xfrm>
                <a:off x="1648440" y="2031905"/>
                <a:ext cx="113040" cy="168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A36EAAF-AC36-474D-9E33-C82262377AC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30800" y="2014265"/>
                  <a:ext cx="148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624FFA-BDEB-4187-B451-D5B70C687B78}"/>
                    </a:ext>
                  </a:extLst>
                </p14:cNvPr>
                <p14:cNvContentPartPr/>
                <p14:nvPr/>
              </p14:nvContentPartPr>
              <p14:xfrm>
                <a:off x="1867320" y="2017145"/>
                <a:ext cx="15120" cy="42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624FFA-BDEB-4187-B451-D5B70C687B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49320" y="1999505"/>
                  <a:ext cx="50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B0E86E5-9038-4A10-8D3E-F727A743DF6E}"/>
              </a:ext>
            </a:extLst>
          </p:cNvPr>
          <p:cNvGrpSpPr/>
          <p:nvPr/>
        </p:nvGrpSpPr>
        <p:grpSpPr>
          <a:xfrm>
            <a:off x="2206440" y="2004545"/>
            <a:ext cx="685440" cy="218160"/>
            <a:chOff x="2206440" y="2004545"/>
            <a:chExt cx="68544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B9FE88-736D-48BD-8BB8-3F5AF9FE6475}"/>
                    </a:ext>
                  </a:extLst>
                </p14:cNvPr>
                <p14:cNvContentPartPr/>
                <p14:nvPr/>
              </p14:nvContentPartPr>
              <p14:xfrm>
                <a:off x="2206440" y="2016785"/>
                <a:ext cx="144000" cy="205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B9FE88-736D-48BD-8BB8-3F5AF9FE647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88800" y="1999145"/>
                  <a:ext cx="179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5ABFEB-4205-4A66-8428-05471246FE83}"/>
                    </a:ext>
                  </a:extLst>
                </p14:cNvPr>
                <p14:cNvContentPartPr/>
                <p14:nvPr/>
              </p14:nvContentPartPr>
              <p14:xfrm>
                <a:off x="2235960" y="2063945"/>
                <a:ext cx="155520" cy="89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5ABFEB-4205-4A66-8428-05471246FE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17960" y="2045945"/>
                  <a:ext cx="191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D20DA20-7E15-427D-A8A6-C7813390AB07}"/>
                    </a:ext>
                  </a:extLst>
                </p14:cNvPr>
                <p14:cNvContentPartPr/>
                <p14:nvPr/>
              </p14:nvContentPartPr>
              <p14:xfrm>
                <a:off x="2502000" y="2005265"/>
                <a:ext cx="214200" cy="191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D20DA20-7E15-427D-A8A6-C7813390AB0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84360" y="1987265"/>
                  <a:ext cx="249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D408268-977B-4BA9-8965-885C1539D1F5}"/>
                    </a:ext>
                  </a:extLst>
                </p14:cNvPr>
                <p14:cNvContentPartPr/>
                <p14:nvPr/>
              </p14:nvContentPartPr>
              <p14:xfrm>
                <a:off x="2758320" y="2004545"/>
                <a:ext cx="133560" cy="173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D408268-977B-4BA9-8965-885C1539D1F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740680" y="1986905"/>
                  <a:ext cx="169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D2375C-F1CA-4DC0-AF8C-45A8746C84BA}"/>
                    </a:ext>
                  </a:extLst>
                </p14:cNvPr>
                <p14:cNvContentPartPr/>
                <p14:nvPr/>
              </p14:nvContentPartPr>
              <p14:xfrm>
                <a:off x="2756520" y="2046305"/>
                <a:ext cx="121680" cy="33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D2375C-F1CA-4DC0-AF8C-45A8746C84B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38520" y="2028305"/>
                  <a:ext cx="1573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CBE47DD-BE5A-4CC1-81C3-FD86E3C843BD}"/>
              </a:ext>
            </a:extLst>
          </p:cNvPr>
          <p:cNvGrpSpPr/>
          <p:nvPr/>
        </p:nvGrpSpPr>
        <p:grpSpPr>
          <a:xfrm>
            <a:off x="3157200" y="1971065"/>
            <a:ext cx="779760" cy="182520"/>
            <a:chOff x="3157200" y="1971065"/>
            <a:chExt cx="77976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F570BF-4242-4C4D-A540-19EA5CF45DE7}"/>
                    </a:ext>
                  </a:extLst>
                </p14:cNvPr>
                <p14:cNvContentPartPr/>
                <p14:nvPr/>
              </p14:nvContentPartPr>
              <p14:xfrm>
                <a:off x="3157200" y="1980425"/>
                <a:ext cx="145440" cy="156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F570BF-4242-4C4D-A540-19EA5CF45DE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39560" y="1962425"/>
                  <a:ext cx="181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A25A418-9DA5-44D2-9709-53C98EE3776E}"/>
                    </a:ext>
                  </a:extLst>
                </p14:cNvPr>
                <p14:cNvContentPartPr/>
                <p14:nvPr/>
              </p14:nvContentPartPr>
              <p14:xfrm>
                <a:off x="3366360" y="2000945"/>
                <a:ext cx="112680" cy="130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A25A418-9DA5-44D2-9709-53C98EE3776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48360" y="1983305"/>
                  <a:ext cx="148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5C2272D-30B1-4F85-85F1-87C177C97DCF}"/>
                    </a:ext>
                  </a:extLst>
                </p14:cNvPr>
                <p14:cNvContentPartPr/>
                <p14:nvPr/>
              </p14:nvContentPartPr>
              <p14:xfrm>
                <a:off x="3562920" y="1971065"/>
                <a:ext cx="151200" cy="182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5C2272D-30B1-4F85-85F1-87C177C97DC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45280" y="1953425"/>
                  <a:ext cx="186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5284774-4054-474C-BC56-33C1B598DA7A}"/>
                    </a:ext>
                  </a:extLst>
                </p14:cNvPr>
                <p14:cNvContentPartPr/>
                <p14:nvPr/>
              </p14:nvContentPartPr>
              <p14:xfrm>
                <a:off x="3596040" y="1980785"/>
                <a:ext cx="340920" cy="162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5284774-4054-474C-BC56-33C1B598DA7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78040" y="1962785"/>
                  <a:ext cx="3765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9B04EC9-C75C-4AB7-99A0-BE75B058315B}"/>
              </a:ext>
            </a:extLst>
          </p:cNvPr>
          <p:cNvGrpSpPr/>
          <p:nvPr/>
        </p:nvGrpSpPr>
        <p:grpSpPr>
          <a:xfrm>
            <a:off x="4227120" y="1951985"/>
            <a:ext cx="2856600" cy="274320"/>
            <a:chOff x="4227120" y="1951985"/>
            <a:chExt cx="28566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B10AF38-A979-4B17-AD94-C0850AF75045}"/>
                    </a:ext>
                  </a:extLst>
                </p14:cNvPr>
                <p14:cNvContentPartPr/>
                <p14:nvPr/>
              </p14:nvContentPartPr>
              <p14:xfrm>
                <a:off x="4227120" y="2014265"/>
                <a:ext cx="15840" cy="13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B10AF38-A979-4B17-AD94-C0850AF7504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09480" y="1996625"/>
                  <a:ext cx="51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6DB18C4-C37A-45D6-B7F8-07120410D157}"/>
                    </a:ext>
                  </a:extLst>
                </p14:cNvPr>
                <p14:cNvContentPartPr/>
                <p14:nvPr/>
              </p14:nvContentPartPr>
              <p14:xfrm>
                <a:off x="4332240" y="1995905"/>
                <a:ext cx="225000" cy="176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6DB18C4-C37A-45D6-B7F8-07120410D15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14600" y="1978265"/>
                  <a:ext cx="260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45E91B4-0925-46EB-9943-C770BFA85ABA}"/>
                    </a:ext>
                  </a:extLst>
                </p14:cNvPr>
                <p14:cNvContentPartPr/>
                <p14:nvPr/>
              </p14:nvContentPartPr>
              <p14:xfrm>
                <a:off x="4666680" y="1955225"/>
                <a:ext cx="147600" cy="199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45E91B4-0925-46EB-9943-C770BFA85AB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49040" y="1937585"/>
                  <a:ext cx="183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8681697-DD9B-4580-B2FC-32668982412D}"/>
                    </a:ext>
                  </a:extLst>
                </p14:cNvPr>
                <p14:cNvContentPartPr/>
                <p14:nvPr/>
              </p14:nvContentPartPr>
              <p14:xfrm>
                <a:off x="4883760" y="1995905"/>
                <a:ext cx="131400" cy="174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8681697-DD9B-4580-B2FC-3266898241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65760" y="1978265"/>
                  <a:ext cx="167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247CC32-20B8-4581-8A80-3CD62AD2F413}"/>
                    </a:ext>
                  </a:extLst>
                </p14:cNvPr>
                <p14:cNvContentPartPr/>
                <p14:nvPr/>
              </p14:nvContentPartPr>
              <p14:xfrm>
                <a:off x="5063040" y="2003825"/>
                <a:ext cx="156960" cy="169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247CC32-20B8-4581-8A80-3CD62AD2F4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45040" y="1985825"/>
                  <a:ext cx="192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AD34100-D493-4D12-AA87-1D4043AE7F36}"/>
                    </a:ext>
                  </a:extLst>
                </p14:cNvPr>
                <p14:cNvContentPartPr/>
                <p14:nvPr/>
              </p14:nvContentPartPr>
              <p14:xfrm>
                <a:off x="5086440" y="2036225"/>
                <a:ext cx="164520" cy="69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AD34100-D493-4D12-AA87-1D4043AE7F3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68440" y="2018585"/>
                  <a:ext cx="200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8C17BCA-FE37-40A1-84D5-0AE67A233A53}"/>
                    </a:ext>
                  </a:extLst>
                </p14:cNvPr>
                <p14:cNvContentPartPr/>
                <p14:nvPr/>
              </p14:nvContentPartPr>
              <p14:xfrm>
                <a:off x="5328000" y="1978625"/>
                <a:ext cx="230760" cy="165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8C17BCA-FE37-40A1-84D5-0AE67A233A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10000" y="1960985"/>
                  <a:ext cx="266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13C5031-224D-4C1C-B692-0DAB52A945E8}"/>
                    </a:ext>
                  </a:extLst>
                </p14:cNvPr>
                <p14:cNvContentPartPr/>
                <p14:nvPr/>
              </p14:nvContentPartPr>
              <p14:xfrm>
                <a:off x="5690520" y="1951985"/>
                <a:ext cx="123120" cy="185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13C5031-224D-4C1C-B692-0DAB52A945E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72880" y="1934345"/>
                  <a:ext cx="158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BD40CC-4A76-4D2C-B7EE-6D1701599243}"/>
                    </a:ext>
                  </a:extLst>
                </p14:cNvPr>
                <p14:cNvContentPartPr/>
                <p14:nvPr/>
              </p14:nvContentPartPr>
              <p14:xfrm>
                <a:off x="5675760" y="2030465"/>
                <a:ext cx="119520" cy="22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BD40CC-4A76-4D2C-B7EE-6D17015992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658120" y="2012825"/>
                  <a:ext cx="15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9EDC6B-745B-45E2-93BE-A7607D7D35F3}"/>
                    </a:ext>
                  </a:extLst>
                </p14:cNvPr>
                <p14:cNvContentPartPr/>
                <p14:nvPr/>
              </p14:nvContentPartPr>
              <p14:xfrm>
                <a:off x="5929560" y="1997705"/>
                <a:ext cx="181440" cy="144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9EDC6B-745B-45E2-93BE-A7607D7D35F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11560" y="1980065"/>
                  <a:ext cx="217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E397AEC-32E4-487F-BC06-A2C294960246}"/>
                    </a:ext>
                  </a:extLst>
                </p14:cNvPr>
                <p14:cNvContentPartPr/>
                <p14:nvPr/>
              </p14:nvContentPartPr>
              <p14:xfrm>
                <a:off x="6265080" y="1983305"/>
                <a:ext cx="28440" cy="165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E397AEC-32E4-487F-BC06-A2C29496024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247080" y="1965305"/>
                  <a:ext cx="64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7A603F5-B9D0-4AF8-A92D-761E104160B6}"/>
                    </a:ext>
                  </a:extLst>
                </p14:cNvPr>
                <p14:cNvContentPartPr/>
                <p14:nvPr/>
              </p14:nvContentPartPr>
              <p14:xfrm>
                <a:off x="6148080" y="1982945"/>
                <a:ext cx="300240" cy="187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7A603F5-B9D0-4AF8-A92D-761E104160B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30080" y="1964945"/>
                  <a:ext cx="335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E5271D0-6133-4A2C-816B-763CA383A186}"/>
                    </a:ext>
                  </a:extLst>
                </p14:cNvPr>
                <p14:cNvContentPartPr/>
                <p14:nvPr/>
              </p14:nvContentPartPr>
              <p14:xfrm>
                <a:off x="6536520" y="1999505"/>
                <a:ext cx="218880" cy="176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E5271D0-6133-4A2C-816B-763CA383A18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18520" y="1981865"/>
                  <a:ext cx="254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0984A0E-B1B1-45B7-BD0C-88E9AF05A7B8}"/>
                    </a:ext>
                  </a:extLst>
                </p14:cNvPr>
                <p14:cNvContentPartPr/>
                <p14:nvPr/>
              </p14:nvContentPartPr>
              <p14:xfrm>
                <a:off x="6880320" y="1962065"/>
                <a:ext cx="181800" cy="228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0984A0E-B1B1-45B7-BD0C-88E9AF05A7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62680" y="1944425"/>
                  <a:ext cx="217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20031EE-C087-4FC8-80D2-0D4DCA74D14B}"/>
                    </a:ext>
                  </a:extLst>
                </p14:cNvPr>
                <p14:cNvContentPartPr/>
                <p14:nvPr/>
              </p14:nvContentPartPr>
              <p14:xfrm>
                <a:off x="6960600" y="2066825"/>
                <a:ext cx="123120" cy="159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20031EE-C087-4FC8-80D2-0D4DCA74D1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42960" y="2048825"/>
                  <a:ext cx="1587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2F9AB0D-AF9A-4E43-B21F-425ABED62E52}"/>
              </a:ext>
            </a:extLst>
          </p:cNvPr>
          <p:cNvGrpSpPr/>
          <p:nvPr/>
        </p:nvGrpSpPr>
        <p:grpSpPr>
          <a:xfrm>
            <a:off x="7468920" y="2012105"/>
            <a:ext cx="167760" cy="199080"/>
            <a:chOff x="7468920" y="2012105"/>
            <a:chExt cx="167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9454A9-0644-495C-B0B7-E1E715F572AD}"/>
                    </a:ext>
                  </a:extLst>
                </p14:cNvPr>
                <p14:cNvContentPartPr/>
                <p14:nvPr/>
              </p14:nvContentPartPr>
              <p14:xfrm>
                <a:off x="7468920" y="2012105"/>
                <a:ext cx="167760" cy="19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9454A9-0644-495C-B0B7-E1E715F572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51280" y="1994465"/>
                  <a:ext cx="203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AA3C56E-2D96-46E8-8DCC-D1F9BDF201A6}"/>
                    </a:ext>
                  </a:extLst>
                </p14:cNvPr>
                <p14:cNvContentPartPr/>
                <p14:nvPr/>
              </p14:nvContentPartPr>
              <p14:xfrm>
                <a:off x="7487640" y="2104265"/>
                <a:ext cx="132120" cy="32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AA3C56E-2D96-46E8-8DCC-D1F9BDF201A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69640" y="2086265"/>
                  <a:ext cx="16776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A7B9CF6-5387-4B70-8E83-2E87E3A4B8BC}"/>
              </a:ext>
            </a:extLst>
          </p:cNvPr>
          <p:cNvGrpSpPr/>
          <p:nvPr/>
        </p:nvGrpSpPr>
        <p:grpSpPr>
          <a:xfrm>
            <a:off x="7917120" y="1928225"/>
            <a:ext cx="3656880" cy="294480"/>
            <a:chOff x="7917120" y="1928225"/>
            <a:chExt cx="36568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8C06BC2-65DB-4548-AC37-F1640C2E07FB}"/>
                    </a:ext>
                  </a:extLst>
                </p14:cNvPr>
                <p14:cNvContentPartPr/>
                <p14:nvPr/>
              </p14:nvContentPartPr>
              <p14:xfrm>
                <a:off x="7917120" y="1983305"/>
                <a:ext cx="207000" cy="198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8C06BC2-65DB-4548-AC37-F1640C2E07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99120" y="1965665"/>
                  <a:ext cx="242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790ED0-C236-47D8-BF0F-4DBE1FED955C}"/>
                    </a:ext>
                  </a:extLst>
                </p14:cNvPr>
                <p14:cNvContentPartPr/>
                <p14:nvPr/>
              </p14:nvContentPartPr>
              <p14:xfrm>
                <a:off x="8184240" y="1975385"/>
                <a:ext cx="165240" cy="191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790ED0-C236-47D8-BF0F-4DBE1FED955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66240" y="1957745"/>
                  <a:ext cx="200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91681BC-B48A-4093-B74F-FE195C8FFA68}"/>
                    </a:ext>
                  </a:extLst>
                </p14:cNvPr>
                <p14:cNvContentPartPr/>
                <p14:nvPr/>
              </p14:nvContentPartPr>
              <p14:xfrm>
                <a:off x="8418240" y="2003105"/>
                <a:ext cx="147240" cy="219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91681BC-B48A-4093-B74F-FE195C8FFA6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400600" y="1985105"/>
                  <a:ext cx="18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7FC13F7-BB6A-4327-8FCF-769E976820EE}"/>
                    </a:ext>
                  </a:extLst>
                </p14:cNvPr>
                <p14:cNvContentPartPr/>
                <p14:nvPr/>
              </p14:nvContentPartPr>
              <p14:xfrm>
                <a:off x="8637840" y="2018585"/>
                <a:ext cx="154080" cy="189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7FC13F7-BB6A-4327-8FCF-769E976820E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19840" y="2000585"/>
                  <a:ext cx="189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88910A-4EFD-4BEC-A4B4-D6418F1D66C3}"/>
                    </a:ext>
                  </a:extLst>
                </p14:cNvPr>
                <p14:cNvContentPartPr/>
                <p14:nvPr/>
              </p14:nvContentPartPr>
              <p14:xfrm>
                <a:off x="8892720" y="2044145"/>
                <a:ext cx="149400" cy="178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88910A-4EFD-4BEC-A4B4-D6418F1D66C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875080" y="2026145"/>
                  <a:ext cx="185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D470278-2ADE-4BE8-BDBD-7D55AA2D8C97}"/>
                    </a:ext>
                  </a:extLst>
                </p14:cNvPr>
                <p14:cNvContentPartPr/>
                <p14:nvPr/>
              </p14:nvContentPartPr>
              <p14:xfrm>
                <a:off x="8917920" y="2129825"/>
                <a:ext cx="149400" cy="33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D470278-2ADE-4BE8-BDBD-7D55AA2D8C9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899920" y="2111825"/>
                  <a:ext cx="185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29801B7-CCAB-41F3-AF0A-ED42870151D2}"/>
                    </a:ext>
                  </a:extLst>
                </p14:cNvPr>
                <p14:cNvContentPartPr/>
                <p14:nvPr/>
              </p14:nvContentPartPr>
              <p14:xfrm>
                <a:off x="9129960" y="2045585"/>
                <a:ext cx="194040" cy="167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29801B7-CCAB-41F3-AF0A-ED42870151D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111960" y="2027585"/>
                  <a:ext cx="229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B0B421F-2242-405A-B5CB-F61CD2A2E17B}"/>
                    </a:ext>
                  </a:extLst>
                </p14:cNvPr>
                <p14:cNvContentPartPr/>
                <p14:nvPr/>
              </p14:nvContentPartPr>
              <p14:xfrm>
                <a:off x="9402120" y="2063225"/>
                <a:ext cx="241200" cy="154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B0B421F-2242-405A-B5CB-F61CD2A2E1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84480" y="2045225"/>
                  <a:ext cx="276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486902-A3FB-40F3-80D2-223532A4C007}"/>
                    </a:ext>
                  </a:extLst>
                </p14:cNvPr>
                <p14:cNvContentPartPr/>
                <p14:nvPr/>
              </p14:nvContentPartPr>
              <p14:xfrm>
                <a:off x="9872640" y="1959905"/>
                <a:ext cx="142560" cy="23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486902-A3FB-40F3-80D2-223532A4C00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855000" y="1941905"/>
                  <a:ext cx="178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4514A87-CFF1-4C6A-B0BB-5F7D5A3B6CF8}"/>
                    </a:ext>
                  </a:extLst>
                </p14:cNvPr>
                <p14:cNvContentPartPr/>
                <p14:nvPr/>
              </p14:nvContentPartPr>
              <p14:xfrm>
                <a:off x="9824760" y="2043785"/>
                <a:ext cx="371880" cy="162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4514A87-CFF1-4C6A-B0BB-5F7D5A3B6CF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807120" y="2026145"/>
                  <a:ext cx="407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A2DA46C-D873-4FD0-B702-812641808B0E}"/>
                    </a:ext>
                  </a:extLst>
                </p14:cNvPr>
                <p14:cNvContentPartPr/>
                <p14:nvPr/>
              </p14:nvContentPartPr>
              <p14:xfrm>
                <a:off x="10280160" y="2056025"/>
                <a:ext cx="198000" cy="122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A2DA46C-D873-4FD0-B702-812641808B0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262160" y="2038025"/>
                  <a:ext cx="233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94B9682-ED26-423F-8D8D-7314A3A9490A}"/>
                    </a:ext>
                  </a:extLst>
                </p14:cNvPr>
                <p14:cNvContentPartPr/>
                <p14:nvPr/>
              </p14:nvContentPartPr>
              <p14:xfrm>
                <a:off x="10591560" y="2007065"/>
                <a:ext cx="171000" cy="158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94B9682-ED26-423F-8D8D-7314A3A9490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73920" y="1989065"/>
                  <a:ext cx="20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AE403F4-5A1F-45B5-A4CB-83B9751A1C39}"/>
                    </a:ext>
                  </a:extLst>
                </p14:cNvPr>
                <p14:cNvContentPartPr/>
                <p14:nvPr/>
              </p14:nvContentPartPr>
              <p14:xfrm>
                <a:off x="10820880" y="2007425"/>
                <a:ext cx="19080" cy="19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AE403F4-5A1F-45B5-A4CB-83B9751A1C3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03240" y="198942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4A8095B-317E-4166-8AB6-7EB1E32D6827}"/>
                    </a:ext>
                  </a:extLst>
                </p14:cNvPr>
                <p14:cNvContentPartPr/>
                <p14:nvPr/>
              </p14:nvContentPartPr>
              <p14:xfrm>
                <a:off x="10687680" y="1961345"/>
                <a:ext cx="298080" cy="1681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4A8095B-317E-4166-8AB6-7EB1E32D682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70040" y="1943705"/>
                  <a:ext cx="333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C36CF8D-91B5-438C-A980-8C1DA8F2BEFE}"/>
                    </a:ext>
                  </a:extLst>
                </p14:cNvPr>
                <p14:cNvContentPartPr/>
                <p14:nvPr/>
              </p14:nvContentPartPr>
              <p14:xfrm>
                <a:off x="11077560" y="1993025"/>
                <a:ext cx="138240" cy="151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C36CF8D-91B5-438C-A980-8C1DA8F2BEF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059560" y="1975385"/>
                  <a:ext cx="173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6742D8F-236E-4BE2-A710-9415834217D1}"/>
                    </a:ext>
                  </a:extLst>
                </p14:cNvPr>
                <p14:cNvContentPartPr/>
                <p14:nvPr/>
              </p14:nvContentPartPr>
              <p14:xfrm>
                <a:off x="11309040" y="1928225"/>
                <a:ext cx="264960" cy="222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6742D8F-236E-4BE2-A710-9415834217D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291040" y="1910225"/>
                  <a:ext cx="3006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4B5C68A-47B9-4443-B445-ED0066E1DF78}"/>
              </a:ext>
            </a:extLst>
          </p:cNvPr>
          <p:cNvGrpSpPr/>
          <p:nvPr/>
        </p:nvGrpSpPr>
        <p:grpSpPr>
          <a:xfrm>
            <a:off x="561240" y="2676665"/>
            <a:ext cx="389880" cy="173160"/>
            <a:chOff x="561240" y="2676665"/>
            <a:chExt cx="38988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6B23F41-A3AA-4443-9449-46AC48E624B4}"/>
                    </a:ext>
                  </a:extLst>
                </p14:cNvPr>
                <p14:cNvContentPartPr/>
                <p14:nvPr/>
              </p14:nvContentPartPr>
              <p14:xfrm>
                <a:off x="561240" y="2676665"/>
                <a:ext cx="161640" cy="173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6B23F41-A3AA-4443-9449-46AC48E624B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3240" y="2658665"/>
                  <a:ext cx="197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C8ADB9-2A88-451F-8304-5BABE7BBCCC1}"/>
                    </a:ext>
                  </a:extLst>
                </p14:cNvPr>
                <p14:cNvContentPartPr/>
                <p14:nvPr/>
              </p14:nvContentPartPr>
              <p14:xfrm>
                <a:off x="785160" y="2680625"/>
                <a:ext cx="165960" cy="137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C8ADB9-2A88-451F-8304-5BABE7BBCCC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7160" y="2662985"/>
                  <a:ext cx="2016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D07699-6CA5-4898-A587-54EB945D636A}"/>
              </a:ext>
            </a:extLst>
          </p:cNvPr>
          <p:cNvGrpSpPr/>
          <p:nvPr/>
        </p:nvGrpSpPr>
        <p:grpSpPr>
          <a:xfrm>
            <a:off x="1298520" y="2579465"/>
            <a:ext cx="660960" cy="255240"/>
            <a:chOff x="1298520" y="2579465"/>
            <a:chExt cx="6609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9B970DE-4412-495D-90B6-90F5A018BDCF}"/>
                    </a:ext>
                  </a:extLst>
                </p14:cNvPr>
                <p14:cNvContentPartPr/>
                <p14:nvPr/>
              </p14:nvContentPartPr>
              <p14:xfrm>
                <a:off x="1298520" y="2602145"/>
                <a:ext cx="119160" cy="225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9B970DE-4412-495D-90B6-90F5A018B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280520" y="2584505"/>
                  <a:ext cx="154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688AD50-12EA-4349-83A8-94DD51B3BCC0}"/>
                    </a:ext>
                  </a:extLst>
                </p14:cNvPr>
                <p14:cNvContentPartPr/>
                <p14:nvPr/>
              </p14:nvContentPartPr>
              <p14:xfrm>
                <a:off x="1514160" y="2629865"/>
                <a:ext cx="205200" cy="204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688AD50-12EA-4349-83A8-94DD51B3BCC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496520" y="2611865"/>
                  <a:ext cx="2408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B564B10-4C52-479F-9471-ECEBEF430ADD}"/>
                    </a:ext>
                  </a:extLst>
                </p14:cNvPr>
                <p14:cNvContentPartPr/>
                <p14:nvPr/>
              </p14:nvContentPartPr>
              <p14:xfrm>
                <a:off x="1868400" y="2579465"/>
                <a:ext cx="87120" cy="255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B564B10-4C52-479F-9471-ECEBEF430AD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850400" y="2561465"/>
                  <a:ext cx="122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BF05D21-5005-46A2-831C-40E96ED90AF7}"/>
                    </a:ext>
                  </a:extLst>
                </p14:cNvPr>
                <p14:cNvContentPartPr/>
                <p14:nvPr/>
              </p14:nvContentPartPr>
              <p14:xfrm>
                <a:off x="1892520" y="2719505"/>
                <a:ext cx="66960" cy="28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BF05D21-5005-46A2-831C-40E96ED90AF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874880" y="2701865"/>
                  <a:ext cx="10260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4EDE2F6-BC7F-49B7-87D1-0E5B6E43542A}"/>
                  </a:ext>
                </a:extLst>
              </p14:cNvPr>
              <p14:cNvContentPartPr/>
              <p14:nvPr/>
            </p14:nvContentPartPr>
            <p14:xfrm>
              <a:off x="2238120" y="2614385"/>
              <a:ext cx="445320" cy="2048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4EDE2F6-BC7F-49B7-87D1-0E5B6E43542A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220480" y="2596385"/>
                <a:ext cx="4809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F3D05B3-F921-488C-8BEB-4757F851066B}"/>
              </a:ext>
            </a:extLst>
          </p:cNvPr>
          <p:cNvGrpSpPr/>
          <p:nvPr/>
        </p:nvGrpSpPr>
        <p:grpSpPr>
          <a:xfrm>
            <a:off x="2948400" y="2532665"/>
            <a:ext cx="1001880" cy="253080"/>
            <a:chOff x="2948400" y="2532665"/>
            <a:chExt cx="10018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5819EE1-5359-42FD-A68E-8D5A7266B063}"/>
                    </a:ext>
                  </a:extLst>
                </p14:cNvPr>
                <p14:cNvContentPartPr/>
                <p14:nvPr/>
              </p14:nvContentPartPr>
              <p14:xfrm>
                <a:off x="2948400" y="2578025"/>
                <a:ext cx="233640" cy="207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5819EE1-5359-42FD-A68E-8D5A7266B06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930760" y="2560385"/>
                  <a:ext cx="269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195BF9A-4FAB-4508-8C9A-45D259B75503}"/>
                    </a:ext>
                  </a:extLst>
                </p14:cNvPr>
                <p14:cNvContentPartPr/>
                <p14:nvPr/>
              </p14:nvContentPartPr>
              <p14:xfrm>
                <a:off x="3287880" y="2549945"/>
                <a:ext cx="424080" cy="210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195BF9A-4FAB-4508-8C9A-45D259B75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69880" y="2531945"/>
                  <a:ext cx="459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46B1575-F0A4-46BD-AE17-E6E5F4013677}"/>
                    </a:ext>
                  </a:extLst>
                </p14:cNvPr>
                <p14:cNvContentPartPr/>
                <p14:nvPr/>
              </p14:nvContentPartPr>
              <p14:xfrm>
                <a:off x="3725280" y="2532665"/>
                <a:ext cx="179640" cy="201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46B1575-F0A4-46BD-AE17-E6E5F401367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07280" y="2514665"/>
                  <a:ext cx="215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E407597-8260-406D-ACE6-57A207F07066}"/>
                    </a:ext>
                  </a:extLst>
                </p14:cNvPr>
                <p14:cNvContentPartPr/>
                <p14:nvPr/>
              </p14:nvContentPartPr>
              <p14:xfrm>
                <a:off x="3764160" y="2651105"/>
                <a:ext cx="186120" cy="24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E407597-8260-406D-ACE6-57A207F0706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46160" y="2633105"/>
                  <a:ext cx="2217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BAABC92-A385-4B31-9179-65399D897BD5}"/>
              </a:ext>
            </a:extLst>
          </p:cNvPr>
          <p:cNvGrpSpPr/>
          <p:nvPr/>
        </p:nvGrpSpPr>
        <p:grpSpPr>
          <a:xfrm>
            <a:off x="4232160" y="2478665"/>
            <a:ext cx="1437480" cy="270360"/>
            <a:chOff x="4232160" y="2478665"/>
            <a:chExt cx="143748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3785EE-88B1-4DE5-905E-714690A9467B}"/>
                    </a:ext>
                  </a:extLst>
                </p14:cNvPr>
                <p14:cNvContentPartPr/>
                <p14:nvPr/>
              </p14:nvContentPartPr>
              <p14:xfrm>
                <a:off x="4232160" y="2502425"/>
                <a:ext cx="246960" cy="246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3785EE-88B1-4DE5-905E-714690A9467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14160" y="2484785"/>
                  <a:ext cx="282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D2CD43E-72E9-4C31-8333-959BF78BF34F}"/>
                    </a:ext>
                  </a:extLst>
                </p14:cNvPr>
                <p14:cNvContentPartPr/>
                <p14:nvPr/>
              </p14:nvContentPartPr>
              <p14:xfrm>
                <a:off x="4528440" y="2599265"/>
                <a:ext cx="42120" cy="122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D2CD43E-72E9-4C31-8333-959BF78BF3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510440" y="2581625"/>
                  <a:ext cx="7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F979EF9-4C5C-4860-89FE-498A35FC6E6C}"/>
                    </a:ext>
                  </a:extLst>
                </p14:cNvPr>
                <p14:cNvContentPartPr/>
                <p14:nvPr/>
              </p14:nvContentPartPr>
              <p14:xfrm>
                <a:off x="4649040" y="2550665"/>
                <a:ext cx="271800" cy="198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F979EF9-4C5C-4860-89FE-498A35FC6E6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31040" y="2533025"/>
                  <a:ext cx="307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3400BD3-5BCB-4AC5-A17D-819D936BDD84}"/>
                    </a:ext>
                  </a:extLst>
                </p14:cNvPr>
                <p14:cNvContentPartPr/>
                <p14:nvPr/>
              </p14:nvContentPartPr>
              <p14:xfrm>
                <a:off x="5008320" y="2531585"/>
                <a:ext cx="154080" cy="18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3400BD3-5BCB-4AC5-A17D-819D936BDD8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90680" y="2513585"/>
                  <a:ext cx="189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CBEBB7E-364E-4C90-91C4-8D43185FE325}"/>
                    </a:ext>
                  </a:extLst>
                </p14:cNvPr>
                <p14:cNvContentPartPr/>
                <p14:nvPr/>
              </p14:nvContentPartPr>
              <p14:xfrm>
                <a:off x="5025960" y="2478665"/>
                <a:ext cx="484920" cy="211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CBEBB7E-364E-4C90-91C4-8D43185FE32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008320" y="2461025"/>
                  <a:ext cx="520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EE1C830-BABD-493B-B5B4-A31359CB4779}"/>
                    </a:ext>
                  </a:extLst>
                </p14:cNvPr>
                <p14:cNvContentPartPr/>
                <p14:nvPr/>
              </p14:nvContentPartPr>
              <p14:xfrm>
                <a:off x="5547960" y="2500265"/>
                <a:ext cx="121680" cy="99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E1C830-BABD-493B-B5B4-A31359CB477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30320" y="2482625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F45B62E-9621-4B25-A8E6-8E904F93D2B4}"/>
                    </a:ext>
                  </a:extLst>
                </p14:cNvPr>
                <p14:cNvContentPartPr/>
                <p14:nvPr/>
              </p14:nvContentPartPr>
              <p14:xfrm>
                <a:off x="5628960" y="2641745"/>
                <a:ext cx="10440" cy="87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F45B62E-9621-4B25-A8E6-8E904F93D2B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11320" y="2624105"/>
                  <a:ext cx="460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69CD338-5F43-43D1-A36B-884884553C2F}"/>
              </a:ext>
            </a:extLst>
          </p:cNvPr>
          <p:cNvGrpSpPr/>
          <p:nvPr/>
        </p:nvGrpSpPr>
        <p:grpSpPr>
          <a:xfrm>
            <a:off x="5984280" y="2501705"/>
            <a:ext cx="1202760" cy="202680"/>
            <a:chOff x="5984280" y="2501705"/>
            <a:chExt cx="12027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4FA7631-4D2C-49FF-BCDC-EFC5CA72E698}"/>
                    </a:ext>
                  </a:extLst>
                </p14:cNvPr>
                <p14:cNvContentPartPr/>
                <p14:nvPr/>
              </p14:nvContentPartPr>
              <p14:xfrm>
                <a:off x="5984280" y="2501705"/>
                <a:ext cx="23760" cy="184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4FA7631-4D2C-49FF-BCDC-EFC5CA72E69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66280" y="2484065"/>
                  <a:ext cx="59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C92C61-7D25-4821-9FDF-6C184721B7D1}"/>
                    </a:ext>
                  </a:extLst>
                </p14:cNvPr>
                <p14:cNvContentPartPr/>
                <p14:nvPr/>
              </p14:nvContentPartPr>
              <p14:xfrm>
                <a:off x="6115320" y="2527265"/>
                <a:ext cx="182160" cy="171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C92C61-7D25-4821-9FDF-6C184721B7D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097680" y="2509625"/>
                  <a:ext cx="217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25218FE-9674-430D-BDAB-A9ED2986B986}"/>
                    </a:ext>
                  </a:extLst>
                </p14:cNvPr>
                <p14:cNvContentPartPr/>
                <p14:nvPr/>
              </p14:nvContentPartPr>
              <p14:xfrm>
                <a:off x="6420240" y="2504585"/>
                <a:ext cx="140400" cy="199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25218FE-9674-430D-BDAB-A9ED2986B98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02600" y="2486585"/>
                  <a:ext cx="176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A5A1A5C-65C8-49D4-AE24-6EA8C2B6B586}"/>
                    </a:ext>
                  </a:extLst>
                </p14:cNvPr>
                <p14:cNvContentPartPr/>
                <p14:nvPr/>
              </p14:nvContentPartPr>
              <p14:xfrm>
                <a:off x="6654960" y="2549945"/>
                <a:ext cx="141840" cy="119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A5A1A5C-65C8-49D4-AE24-6EA8C2B6B58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37320" y="2531945"/>
                  <a:ext cx="177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A2ECFCC-3934-4858-9BAB-60B03ED5B686}"/>
                    </a:ext>
                  </a:extLst>
                </p14:cNvPr>
                <p14:cNvContentPartPr/>
                <p14:nvPr/>
              </p14:nvContentPartPr>
              <p14:xfrm>
                <a:off x="6895440" y="2539145"/>
                <a:ext cx="16560" cy="165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A2ECFCC-3934-4858-9BAB-60B03ED5B68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877440" y="2521505"/>
                  <a:ext cx="52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CCABAC-2657-490A-A4E5-6F9C37658171}"/>
                    </a:ext>
                  </a:extLst>
                </p14:cNvPr>
                <p14:cNvContentPartPr/>
                <p14:nvPr/>
              </p14:nvContentPartPr>
              <p14:xfrm>
                <a:off x="6829560" y="2509985"/>
                <a:ext cx="357480" cy="164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CCABAC-2657-490A-A4E5-6F9C3765817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811560" y="2492345"/>
                  <a:ext cx="3931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D38C62B-733F-4536-AAA5-61AB0CD30C51}"/>
              </a:ext>
            </a:extLst>
          </p:cNvPr>
          <p:cNvGrpSpPr/>
          <p:nvPr/>
        </p:nvGrpSpPr>
        <p:grpSpPr>
          <a:xfrm>
            <a:off x="7520040" y="2512865"/>
            <a:ext cx="2668320" cy="203760"/>
            <a:chOff x="7520040" y="2512865"/>
            <a:chExt cx="26683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72CAEC5-60B7-414A-AFC2-E9FF455A8314}"/>
                    </a:ext>
                  </a:extLst>
                </p14:cNvPr>
                <p14:cNvContentPartPr/>
                <p14:nvPr/>
              </p14:nvContentPartPr>
              <p14:xfrm>
                <a:off x="7520040" y="2517185"/>
                <a:ext cx="127800" cy="191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72CAEC5-60B7-414A-AFC2-E9FF455A831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02400" y="2499185"/>
                  <a:ext cx="163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68ACF91-FFC9-419C-93F7-B363422913D7}"/>
                    </a:ext>
                  </a:extLst>
                </p14:cNvPr>
                <p14:cNvContentPartPr/>
                <p14:nvPr/>
              </p14:nvContentPartPr>
              <p14:xfrm>
                <a:off x="7683120" y="2517185"/>
                <a:ext cx="242280" cy="1850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68ACF91-FFC9-419C-93F7-B363422913D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65480" y="2499185"/>
                  <a:ext cx="27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CE1A120-0F04-4AB5-81C1-53A397204950}"/>
                    </a:ext>
                  </a:extLst>
                </p14:cNvPr>
                <p14:cNvContentPartPr/>
                <p14:nvPr/>
              </p14:nvContentPartPr>
              <p14:xfrm>
                <a:off x="7923240" y="2556065"/>
                <a:ext cx="134640" cy="149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CE1A120-0F04-4AB5-81C1-53A39720495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05600" y="2538425"/>
                  <a:ext cx="170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8EE9A5-6FAE-4B9B-909D-13AAC0C09E6D}"/>
                    </a:ext>
                  </a:extLst>
                </p14:cNvPr>
                <p14:cNvContentPartPr/>
                <p14:nvPr/>
              </p14:nvContentPartPr>
              <p14:xfrm>
                <a:off x="8107920" y="2512865"/>
                <a:ext cx="167040" cy="180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8EE9A5-6FAE-4B9B-909D-13AAC0C09E6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090280" y="2494865"/>
                  <a:ext cx="202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9F63CC-7826-4694-A753-7E40B459BF5B}"/>
                    </a:ext>
                  </a:extLst>
                </p14:cNvPr>
                <p14:cNvContentPartPr/>
                <p14:nvPr/>
              </p14:nvContentPartPr>
              <p14:xfrm>
                <a:off x="8334360" y="2520785"/>
                <a:ext cx="151560" cy="144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9F63CC-7826-4694-A753-7E40B459BF5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16720" y="2503145"/>
                  <a:ext cx="187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6FB3E61-4F92-4AD0-B8DA-A5E3950B9E23}"/>
                    </a:ext>
                  </a:extLst>
                </p14:cNvPr>
                <p14:cNvContentPartPr/>
                <p14:nvPr/>
              </p14:nvContentPartPr>
              <p14:xfrm>
                <a:off x="8549280" y="2527265"/>
                <a:ext cx="168480" cy="164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6FB3E61-4F92-4AD0-B8DA-A5E3950B9E2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31280" y="2509265"/>
                  <a:ext cx="204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8303D70-6668-49B7-A77E-8C37C3892A73}"/>
                    </a:ext>
                  </a:extLst>
                </p14:cNvPr>
                <p14:cNvContentPartPr/>
                <p14:nvPr/>
              </p14:nvContentPartPr>
              <p14:xfrm>
                <a:off x="8757000" y="2521505"/>
                <a:ext cx="56520" cy="139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8303D70-6668-49B7-A77E-8C37C3892A7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39000" y="2503865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95624F7-8C82-40BF-80C5-330F4F883D20}"/>
                    </a:ext>
                  </a:extLst>
                </p14:cNvPr>
                <p14:cNvContentPartPr/>
                <p14:nvPr/>
              </p14:nvContentPartPr>
              <p14:xfrm>
                <a:off x="8895240" y="2531585"/>
                <a:ext cx="211680" cy="136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95624F7-8C82-40BF-80C5-330F4F883D2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877240" y="2513585"/>
                  <a:ext cx="24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87945B8-B343-4285-AA36-3AA91746923C}"/>
                    </a:ext>
                  </a:extLst>
                </p14:cNvPr>
                <p14:cNvContentPartPr/>
                <p14:nvPr/>
              </p14:nvContentPartPr>
              <p14:xfrm>
                <a:off x="9190440" y="2525465"/>
                <a:ext cx="101520" cy="149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87945B8-B343-4285-AA36-3AA91746923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72440" y="2507825"/>
                  <a:ext cx="137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68C3DB9-9F14-44D7-B7C9-491BC1B58A7F}"/>
                    </a:ext>
                  </a:extLst>
                </p14:cNvPr>
                <p14:cNvContentPartPr/>
                <p14:nvPr/>
              </p14:nvContentPartPr>
              <p14:xfrm>
                <a:off x="9236880" y="2591345"/>
                <a:ext cx="107280" cy="107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68C3DB9-9F14-44D7-B7C9-491BC1B58A7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219240" y="2573705"/>
                  <a:ext cx="142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DEB479C-0023-4888-B67C-5BEE59CBD438}"/>
                    </a:ext>
                  </a:extLst>
                </p14:cNvPr>
                <p14:cNvContentPartPr/>
                <p14:nvPr/>
              </p14:nvContentPartPr>
              <p14:xfrm>
                <a:off x="9529200" y="2513945"/>
                <a:ext cx="138960" cy="202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DEB479C-0023-4888-B67C-5BEE59CBD4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511560" y="2495945"/>
                  <a:ext cx="174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595863-8B01-43D3-ABC4-5A4EFC84E04C}"/>
                    </a:ext>
                  </a:extLst>
                </p14:cNvPr>
                <p14:cNvContentPartPr/>
                <p14:nvPr/>
              </p14:nvContentPartPr>
              <p14:xfrm>
                <a:off x="9767880" y="2563985"/>
                <a:ext cx="173520" cy="131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595863-8B01-43D3-ABC4-5A4EFC84E04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50240" y="2546345"/>
                  <a:ext cx="209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F1707DC-BBA4-42EF-A7CD-9ECE0418C6DA}"/>
                    </a:ext>
                  </a:extLst>
                </p14:cNvPr>
                <p14:cNvContentPartPr/>
                <p14:nvPr/>
              </p14:nvContentPartPr>
              <p14:xfrm>
                <a:off x="10012320" y="2521505"/>
                <a:ext cx="95760" cy="181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F1707DC-BBA4-42EF-A7CD-9ECE0418C6D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994320" y="2503865"/>
                  <a:ext cx="131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999E8BB-492C-41AF-BF4C-1908C5921466}"/>
                    </a:ext>
                  </a:extLst>
                </p14:cNvPr>
                <p14:cNvContentPartPr/>
                <p14:nvPr/>
              </p14:nvContentPartPr>
              <p14:xfrm>
                <a:off x="10065960" y="2575505"/>
                <a:ext cx="122400" cy="2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999E8BB-492C-41AF-BF4C-1908C592146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047960" y="2557505"/>
                  <a:ext cx="1580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33A9131-CAAD-4ABC-B7C6-C9140D473F1C}"/>
              </a:ext>
            </a:extLst>
          </p:cNvPr>
          <p:cNvGrpSpPr/>
          <p:nvPr/>
        </p:nvGrpSpPr>
        <p:grpSpPr>
          <a:xfrm>
            <a:off x="10399680" y="2456705"/>
            <a:ext cx="1256400" cy="227880"/>
            <a:chOff x="10399680" y="2456705"/>
            <a:chExt cx="12564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2E9F6F1-9AB3-435B-9494-7FC4C4E9F7C2}"/>
                    </a:ext>
                  </a:extLst>
                </p14:cNvPr>
                <p14:cNvContentPartPr/>
                <p14:nvPr/>
              </p14:nvContentPartPr>
              <p14:xfrm>
                <a:off x="10399680" y="2466785"/>
                <a:ext cx="182520" cy="207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2E9F6F1-9AB3-435B-9494-7FC4C4E9F7C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382040" y="2449145"/>
                  <a:ext cx="218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549C496-7394-4AE8-AE8D-CC21FA547848}"/>
                    </a:ext>
                  </a:extLst>
                </p14:cNvPr>
                <p14:cNvContentPartPr/>
                <p14:nvPr/>
              </p14:nvContentPartPr>
              <p14:xfrm>
                <a:off x="10623600" y="2498105"/>
                <a:ext cx="157320" cy="161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549C496-7394-4AE8-AE8D-CC21FA54784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605960" y="2480465"/>
                  <a:ext cx="192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98989-F673-4579-A30C-163894684E79}"/>
                    </a:ext>
                  </a:extLst>
                </p14:cNvPr>
                <p14:cNvContentPartPr/>
                <p14:nvPr/>
              </p14:nvContentPartPr>
              <p14:xfrm>
                <a:off x="10874880" y="2525105"/>
                <a:ext cx="15120" cy="12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98989-F673-4579-A30C-163894684E7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56880" y="2507465"/>
                  <a:ext cx="50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34D66A7-EA77-479E-9107-517E01B84574}"/>
                    </a:ext>
                  </a:extLst>
                </p14:cNvPr>
                <p14:cNvContentPartPr/>
                <p14:nvPr/>
              </p14:nvContentPartPr>
              <p14:xfrm>
                <a:off x="10765080" y="2477225"/>
                <a:ext cx="406440" cy="207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34D66A7-EA77-479E-9107-517E01B8457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747080" y="2459585"/>
                  <a:ext cx="442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1F874CA-101D-4972-96B8-6918791A03EC}"/>
                    </a:ext>
                  </a:extLst>
                </p14:cNvPr>
                <p14:cNvContentPartPr/>
                <p14:nvPr/>
              </p14:nvContentPartPr>
              <p14:xfrm>
                <a:off x="11184120" y="2534465"/>
                <a:ext cx="157680" cy="138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1F874CA-101D-4972-96B8-6918791A03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166480" y="2516465"/>
                  <a:ext cx="193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213F1C5-EB0B-404A-8911-D1DDC48D6D80}"/>
                    </a:ext>
                  </a:extLst>
                </p14:cNvPr>
                <p14:cNvContentPartPr/>
                <p14:nvPr/>
              </p14:nvContentPartPr>
              <p14:xfrm>
                <a:off x="11465640" y="2509985"/>
                <a:ext cx="23760" cy="1378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213F1C5-EB0B-404A-8911-D1DDC48D6D8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448000" y="2492345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F65AE73-0BDB-4C82-87EC-0C7C798CD178}"/>
                    </a:ext>
                  </a:extLst>
                </p14:cNvPr>
                <p14:cNvContentPartPr/>
                <p14:nvPr/>
              </p14:nvContentPartPr>
              <p14:xfrm>
                <a:off x="11328120" y="2456705"/>
                <a:ext cx="327960" cy="1267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F65AE73-0BDB-4C82-87EC-0C7C798CD17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310120" y="2438705"/>
                  <a:ext cx="3636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974E735-713D-436C-BDDD-A2603768A63C}"/>
              </a:ext>
            </a:extLst>
          </p:cNvPr>
          <p:cNvGrpSpPr/>
          <p:nvPr/>
        </p:nvGrpSpPr>
        <p:grpSpPr>
          <a:xfrm>
            <a:off x="1255484" y="3433976"/>
            <a:ext cx="76320" cy="99360"/>
            <a:chOff x="1255484" y="3433976"/>
            <a:chExt cx="7632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ADC8778-30BD-4890-965A-5ECF6FF0BC51}"/>
                    </a:ext>
                  </a:extLst>
                </p14:cNvPr>
                <p14:cNvContentPartPr/>
                <p14:nvPr/>
              </p14:nvContentPartPr>
              <p14:xfrm>
                <a:off x="1255484" y="3433976"/>
                <a:ext cx="8640" cy="93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ADC8778-30BD-4890-965A-5ECF6FF0BC5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37484" y="3415976"/>
                  <a:ext cx="44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B33FB06-0823-4A2B-860F-7F616F3799F7}"/>
                    </a:ext>
                  </a:extLst>
                </p14:cNvPr>
                <p14:cNvContentPartPr/>
                <p14:nvPr/>
              </p14:nvContentPartPr>
              <p14:xfrm>
                <a:off x="1313804" y="3445856"/>
                <a:ext cx="18000" cy="87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B33FB06-0823-4A2B-860F-7F616F3799F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95804" y="3428216"/>
                  <a:ext cx="536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E4164D-3661-44D8-A23F-4BD7AB27BB52}"/>
              </a:ext>
            </a:extLst>
          </p:cNvPr>
          <p:cNvGrpSpPr/>
          <p:nvPr/>
        </p:nvGrpSpPr>
        <p:grpSpPr>
          <a:xfrm>
            <a:off x="1557164" y="3404816"/>
            <a:ext cx="702360" cy="171000"/>
            <a:chOff x="1557164" y="3404816"/>
            <a:chExt cx="70236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2672E4A-1870-439C-8B19-1356336B5658}"/>
                    </a:ext>
                  </a:extLst>
                </p14:cNvPr>
                <p14:cNvContentPartPr/>
                <p14:nvPr/>
              </p14:nvContentPartPr>
              <p14:xfrm>
                <a:off x="1557164" y="3453776"/>
                <a:ext cx="207360" cy="122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2672E4A-1870-439C-8B19-1356336B565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539524" y="3435776"/>
                  <a:ext cx="243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CAA7061-97E9-43DE-B310-E2F5805A6E4B}"/>
                    </a:ext>
                  </a:extLst>
                </p14:cNvPr>
                <p14:cNvContentPartPr/>
                <p14:nvPr/>
              </p14:nvContentPartPr>
              <p14:xfrm>
                <a:off x="1883324" y="3404816"/>
                <a:ext cx="109800" cy="163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CAA7061-97E9-43DE-B310-E2F5805A6E4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865684" y="3386816"/>
                  <a:ext cx="145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2B17812-338C-484D-91BD-4524A9A706A0}"/>
                    </a:ext>
                  </a:extLst>
                </p14:cNvPr>
                <p14:cNvContentPartPr/>
                <p14:nvPr/>
              </p14:nvContentPartPr>
              <p14:xfrm>
                <a:off x="2140004" y="3416336"/>
                <a:ext cx="13680" cy="146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2B17812-338C-484D-91BD-4524A9A706A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122004" y="3398336"/>
                  <a:ext cx="49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7A93E74-87D2-419F-8EC5-FD776A1A0754}"/>
                    </a:ext>
                  </a:extLst>
                </p14:cNvPr>
                <p14:cNvContentPartPr/>
                <p14:nvPr/>
              </p14:nvContentPartPr>
              <p14:xfrm>
                <a:off x="2042084" y="3404816"/>
                <a:ext cx="217440" cy="3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7A93E74-87D2-419F-8EC5-FD776A1A075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024084" y="3386816"/>
                  <a:ext cx="2530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93758D1-50E7-4064-8BAB-34BFBD91C36A}"/>
              </a:ext>
            </a:extLst>
          </p:cNvPr>
          <p:cNvGrpSpPr/>
          <p:nvPr/>
        </p:nvGrpSpPr>
        <p:grpSpPr>
          <a:xfrm>
            <a:off x="2525924" y="3290336"/>
            <a:ext cx="1101960" cy="288720"/>
            <a:chOff x="2525924" y="3290336"/>
            <a:chExt cx="11019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A9C00B4-DCC3-4929-B93B-13F7CEB32CA5}"/>
                    </a:ext>
                  </a:extLst>
                </p14:cNvPr>
                <p14:cNvContentPartPr/>
                <p14:nvPr/>
              </p14:nvContentPartPr>
              <p14:xfrm>
                <a:off x="2525924" y="3374576"/>
                <a:ext cx="126360" cy="178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A9C00B4-DCC3-4929-B93B-13F7CEB32CA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508284" y="3356576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CB08A4E-5237-4C5A-8A5F-C3A0711F15DE}"/>
                    </a:ext>
                  </a:extLst>
                </p14:cNvPr>
                <p14:cNvContentPartPr/>
                <p14:nvPr/>
              </p14:nvContentPartPr>
              <p14:xfrm>
                <a:off x="2594324" y="3483296"/>
                <a:ext cx="137520" cy="95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CB08A4E-5237-4C5A-8A5F-C3A0711F15D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576684" y="3465656"/>
                  <a:ext cx="173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2E29BF6-2DE3-4F71-821B-2A5105FD28A3}"/>
                    </a:ext>
                  </a:extLst>
                </p14:cNvPr>
                <p14:cNvContentPartPr/>
                <p14:nvPr/>
              </p14:nvContentPartPr>
              <p14:xfrm>
                <a:off x="2782244" y="3397256"/>
                <a:ext cx="159120" cy="1555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2E29BF6-2DE3-4F71-821B-2A5105FD28A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64604" y="3379256"/>
                  <a:ext cx="194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1B2690E-6E8A-4E11-8157-6FAB643B51F9}"/>
                    </a:ext>
                  </a:extLst>
                </p14:cNvPr>
                <p14:cNvContentPartPr/>
                <p14:nvPr/>
              </p14:nvContentPartPr>
              <p14:xfrm>
                <a:off x="2804924" y="3410576"/>
                <a:ext cx="308520" cy="1065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1B2690E-6E8A-4E11-8157-6FAB643B51F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787284" y="3392576"/>
                  <a:ext cx="344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671CD63-7ECD-4423-B406-1F6F3017D78A}"/>
                    </a:ext>
                  </a:extLst>
                </p14:cNvPr>
                <p14:cNvContentPartPr/>
                <p14:nvPr/>
              </p14:nvContentPartPr>
              <p14:xfrm>
                <a:off x="3007244" y="3366296"/>
                <a:ext cx="187920" cy="55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671CD63-7ECD-4423-B406-1F6F3017D78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989604" y="3348656"/>
                  <a:ext cx="223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0C23CE5-B456-48CE-A594-F374E9161B34}"/>
                    </a:ext>
                  </a:extLst>
                </p14:cNvPr>
                <p14:cNvContentPartPr/>
                <p14:nvPr/>
              </p14:nvContentPartPr>
              <p14:xfrm>
                <a:off x="3257804" y="3354056"/>
                <a:ext cx="138960" cy="175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0C23CE5-B456-48CE-A594-F374E9161B3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239804" y="3336056"/>
                  <a:ext cx="174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F687EE0-1D8F-4FBB-A6FF-AA5F99E36D97}"/>
                    </a:ext>
                  </a:extLst>
                </p14:cNvPr>
                <p14:cNvContentPartPr/>
                <p14:nvPr/>
              </p14:nvContentPartPr>
              <p14:xfrm>
                <a:off x="3283724" y="3426056"/>
                <a:ext cx="104040" cy="41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F687EE0-1D8F-4FBB-A6FF-AA5F99E36D9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265724" y="3408416"/>
                  <a:ext cx="13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09A77B9-8512-40CF-8F82-D816056DFF69}"/>
                    </a:ext>
                  </a:extLst>
                </p14:cNvPr>
                <p14:cNvContentPartPr/>
                <p14:nvPr/>
              </p14:nvContentPartPr>
              <p14:xfrm>
                <a:off x="3544724" y="3290336"/>
                <a:ext cx="83160" cy="42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09A77B9-8512-40CF-8F82-D816056DFF6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526724" y="3272336"/>
                  <a:ext cx="1188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2DFD6B62-0D9E-4E23-83F5-6E70DB6BCF8B}"/>
              </a:ext>
            </a:extLst>
          </p:cNvPr>
          <p:cNvGrpSpPr/>
          <p:nvPr/>
        </p:nvGrpSpPr>
        <p:grpSpPr>
          <a:xfrm>
            <a:off x="5149244" y="3354776"/>
            <a:ext cx="59760" cy="30600"/>
            <a:chOff x="5149244" y="3354776"/>
            <a:chExt cx="5976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57D00C9-6ED8-4804-A308-8059F0077993}"/>
                    </a:ext>
                  </a:extLst>
                </p14:cNvPr>
                <p14:cNvContentPartPr/>
                <p14:nvPr/>
              </p14:nvContentPartPr>
              <p14:xfrm>
                <a:off x="5149244" y="3358016"/>
                <a:ext cx="19440" cy="27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57D00C9-6ED8-4804-A308-8059F007799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131604" y="3340376"/>
                  <a:ext cx="5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D9EA029-2873-41ED-B675-D1B8D2329E4E}"/>
                    </a:ext>
                  </a:extLst>
                </p14:cNvPr>
                <p14:cNvContentPartPr/>
                <p14:nvPr/>
              </p14:nvContentPartPr>
              <p14:xfrm>
                <a:off x="5202524" y="3354776"/>
                <a:ext cx="6480" cy="194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D9EA029-2873-41ED-B675-D1B8D2329E4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184884" y="3336776"/>
                  <a:ext cx="421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AA38A00-7D01-44CB-ABAB-D5EFEF8B9BBE}"/>
              </a:ext>
            </a:extLst>
          </p:cNvPr>
          <p:cNvGrpSpPr/>
          <p:nvPr/>
        </p:nvGrpSpPr>
        <p:grpSpPr>
          <a:xfrm>
            <a:off x="5402324" y="3292496"/>
            <a:ext cx="1623240" cy="297360"/>
            <a:chOff x="5402324" y="3292496"/>
            <a:chExt cx="16232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E302D99-E83A-4245-B790-ACAEB7DCAD17}"/>
                    </a:ext>
                  </a:extLst>
                </p14:cNvPr>
                <p14:cNvContentPartPr/>
                <p14:nvPr/>
              </p14:nvContentPartPr>
              <p14:xfrm>
                <a:off x="5402324" y="3411656"/>
                <a:ext cx="175320" cy="178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E302D99-E83A-4245-B790-ACAEB7DCAD1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384684" y="3394016"/>
                  <a:ext cx="210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41A365C-BA05-4E85-9FAA-5D8A5B278326}"/>
                    </a:ext>
                  </a:extLst>
                </p14:cNvPr>
                <p14:cNvContentPartPr/>
                <p14:nvPr/>
              </p14:nvContentPartPr>
              <p14:xfrm>
                <a:off x="5650724" y="3376016"/>
                <a:ext cx="237240" cy="162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41A365C-BA05-4E85-9FAA-5D8A5B27832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632724" y="3358016"/>
                  <a:ext cx="272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FF67C3B-7D3D-48CA-B176-E7515EDBD1AC}"/>
                    </a:ext>
                  </a:extLst>
                </p14:cNvPr>
                <p14:cNvContentPartPr/>
                <p14:nvPr/>
              </p14:nvContentPartPr>
              <p14:xfrm>
                <a:off x="6079484" y="3391136"/>
                <a:ext cx="145080" cy="176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FF67C3B-7D3D-48CA-B176-E7515EDBD1A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61484" y="3373496"/>
                  <a:ext cx="180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1C225BD-6A05-4998-8DE2-1A43858FCDEF}"/>
                    </a:ext>
                  </a:extLst>
                </p14:cNvPr>
                <p14:cNvContentPartPr/>
                <p14:nvPr/>
              </p14:nvContentPartPr>
              <p14:xfrm>
                <a:off x="6277484" y="3407696"/>
                <a:ext cx="182520" cy="150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1C225BD-6A05-4998-8DE2-1A43858FCDE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259844" y="3389696"/>
                  <a:ext cx="218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B9D3828-0DE8-4DFE-A607-3352AAF1B91F}"/>
                    </a:ext>
                  </a:extLst>
                </p14:cNvPr>
                <p14:cNvContentPartPr/>
                <p14:nvPr/>
              </p14:nvContentPartPr>
              <p14:xfrm>
                <a:off x="6294044" y="3439376"/>
                <a:ext cx="169920" cy="79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B9D3828-0DE8-4DFE-A607-3352AAF1B91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276044" y="3421736"/>
                  <a:ext cx="20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CB328EA-253B-4C79-B1F0-B562E264D4CA}"/>
                    </a:ext>
                  </a:extLst>
                </p14:cNvPr>
                <p14:cNvContentPartPr/>
                <p14:nvPr/>
              </p14:nvContentPartPr>
              <p14:xfrm>
                <a:off x="6472604" y="3375296"/>
                <a:ext cx="193320" cy="144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CB328EA-253B-4C79-B1F0-B562E264D4C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54604" y="3357296"/>
                  <a:ext cx="228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F87F942-C565-430D-B6E3-CC45B3400351}"/>
                    </a:ext>
                  </a:extLst>
                </p14:cNvPr>
                <p14:cNvContentPartPr/>
                <p14:nvPr/>
              </p14:nvContentPartPr>
              <p14:xfrm>
                <a:off x="6676724" y="3368096"/>
                <a:ext cx="134640" cy="189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F87F942-C565-430D-B6E3-CC45B340035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658724" y="3350456"/>
                  <a:ext cx="170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4892359-535A-4133-B782-ABA05ECB263C}"/>
                    </a:ext>
                  </a:extLst>
                </p14:cNvPr>
                <p14:cNvContentPartPr/>
                <p14:nvPr/>
              </p14:nvContentPartPr>
              <p14:xfrm>
                <a:off x="6683924" y="3431816"/>
                <a:ext cx="110160" cy="25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4892359-535A-4133-B782-ABA05ECB263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65924" y="3413816"/>
                  <a:ext cx="145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B98970B-07F4-4A1B-B98A-689B50B2F4F0}"/>
                    </a:ext>
                  </a:extLst>
                </p14:cNvPr>
                <p14:cNvContentPartPr/>
                <p14:nvPr/>
              </p14:nvContentPartPr>
              <p14:xfrm>
                <a:off x="6920804" y="3292496"/>
                <a:ext cx="104760" cy="46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B98970B-07F4-4A1B-B98A-689B50B2F4F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902804" y="3274496"/>
                  <a:ext cx="1404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5BD710D6-2132-42BA-BE1C-A939AB7D2778}"/>
              </a:ext>
            </a:extLst>
          </p:cNvPr>
          <p:cNvGrpSpPr/>
          <p:nvPr/>
        </p:nvGrpSpPr>
        <p:grpSpPr>
          <a:xfrm>
            <a:off x="8321204" y="3356216"/>
            <a:ext cx="1002240" cy="206280"/>
            <a:chOff x="8321204" y="3356216"/>
            <a:chExt cx="10022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D2F72B2-3262-458A-B19D-01B4F5939E2F}"/>
                    </a:ext>
                  </a:extLst>
                </p14:cNvPr>
                <p14:cNvContentPartPr/>
                <p14:nvPr/>
              </p14:nvContentPartPr>
              <p14:xfrm>
                <a:off x="8321204" y="3356216"/>
                <a:ext cx="18720" cy="62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D2F72B2-3262-458A-B19D-01B4F5939E2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303564" y="3338216"/>
                  <a:ext cx="54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89B29FF-4456-4D44-84BA-E0BC09A1EDAB}"/>
                    </a:ext>
                  </a:extLst>
                </p14:cNvPr>
                <p14:cNvContentPartPr/>
                <p14:nvPr/>
              </p14:nvContentPartPr>
              <p14:xfrm>
                <a:off x="8424524" y="3362336"/>
                <a:ext cx="2880" cy="306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89B29FF-4456-4D44-84BA-E0BC09A1EDA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406884" y="3344696"/>
                  <a:ext cx="38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30ADEFD-C04D-42FA-8987-546208036BD6}"/>
                    </a:ext>
                  </a:extLst>
                </p14:cNvPr>
                <p14:cNvContentPartPr/>
                <p14:nvPr/>
              </p14:nvContentPartPr>
              <p14:xfrm>
                <a:off x="8570684" y="3423536"/>
                <a:ext cx="208080" cy="138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30ADEFD-C04D-42FA-8987-546208036BD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553044" y="3405536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9765C10-E50F-4000-B6D9-075C129A58ED}"/>
                    </a:ext>
                  </a:extLst>
                </p14:cNvPr>
                <p14:cNvContentPartPr/>
                <p14:nvPr/>
              </p14:nvContentPartPr>
              <p14:xfrm>
                <a:off x="8596244" y="3470696"/>
                <a:ext cx="188280" cy="6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9765C10-E50F-4000-B6D9-075C129A58E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578604" y="3452696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C17786A-E869-4CA6-A3AB-66782446D152}"/>
                    </a:ext>
                  </a:extLst>
                </p14:cNvPr>
                <p14:cNvContentPartPr/>
                <p14:nvPr/>
              </p14:nvContentPartPr>
              <p14:xfrm>
                <a:off x="8874164" y="3452336"/>
                <a:ext cx="187560" cy="87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C17786A-E869-4CA6-A3AB-66782446D15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856524" y="3434336"/>
                  <a:ext cx="223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36BA155-A4C2-4AAA-AB83-E23C042826E4}"/>
                    </a:ext>
                  </a:extLst>
                </p14:cNvPr>
                <p14:cNvContentPartPr/>
                <p14:nvPr/>
              </p14:nvContentPartPr>
              <p14:xfrm>
                <a:off x="9112484" y="3408776"/>
                <a:ext cx="210960" cy="151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36BA155-A4C2-4AAA-AB83-E23C042826E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94484" y="3391136"/>
                  <a:ext cx="2466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AA49EC4-AB6B-4496-BFB3-0C55CB420E2D}"/>
              </a:ext>
            </a:extLst>
          </p:cNvPr>
          <p:cNvGrpSpPr/>
          <p:nvPr/>
        </p:nvGrpSpPr>
        <p:grpSpPr>
          <a:xfrm>
            <a:off x="9535124" y="3307256"/>
            <a:ext cx="1181520" cy="257040"/>
            <a:chOff x="9535124" y="3307256"/>
            <a:chExt cx="11815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3B9750E-1936-48C6-A702-88E0867674CD}"/>
                    </a:ext>
                  </a:extLst>
                </p14:cNvPr>
                <p14:cNvContentPartPr/>
                <p14:nvPr/>
              </p14:nvContentPartPr>
              <p14:xfrm>
                <a:off x="9535124" y="3387536"/>
                <a:ext cx="141120" cy="163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3B9750E-1936-48C6-A702-88E0867674C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517124" y="3369896"/>
                  <a:ext cx="176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E38ED16-3C1C-44AE-9B44-75C62E758D6C}"/>
                    </a:ext>
                  </a:extLst>
                </p14:cNvPr>
                <p14:cNvContentPartPr/>
                <p14:nvPr/>
              </p14:nvContentPartPr>
              <p14:xfrm>
                <a:off x="9641684" y="3470336"/>
                <a:ext cx="72720" cy="784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E38ED16-3C1C-44AE-9B44-75C62E758D6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623684" y="3452696"/>
                  <a:ext cx="108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44A71F0-6D58-4015-B1BD-0BE843B2C456}"/>
                    </a:ext>
                  </a:extLst>
                </p14:cNvPr>
                <p14:cNvContentPartPr/>
                <p14:nvPr/>
              </p14:nvContentPartPr>
              <p14:xfrm>
                <a:off x="9784964" y="3399056"/>
                <a:ext cx="217440" cy="165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44A71F0-6D58-4015-B1BD-0BE843B2C45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766964" y="3381416"/>
                  <a:ext cx="253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DDDC857-DE50-423D-9D35-73BF72801A74}"/>
                    </a:ext>
                  </a:extLst>
                </p14:cNvPr>
                <p14:cNvContentPartPr/>
                <p14:nvPr/>
              </p14:nvContentPartPr>
              <p14:xfrm>
                <a:off x="9793244" y="3453776"/>
                <a:ext cx="230040" cy="52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DDDC857-DE50-423D-9D35-73BF72801A7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75604" y="3435776"/>
                  <a:ext cx="265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AD7B83-DA56-4947-90F1-4B3C46615415}"/>
                    </a:ext>
                  </a:extLst>
                </p14:cNvPr>
                <p14:cNvContentPartPr/>
                <p14:nvPr/>
              </p14:nvContentPartPr>
              <p14:xfrm>
                <a:off x="10044524" y="3401936"/>
                <a:ext cx="236520" cy="141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AD7B83-DA56-4947-90F1-4B3C4661541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026524" y="3384296"/>
                  <a:ext cx="272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920B3E8-C770-4913-B847-5AE42DF308E1}"/>
                    </a:ext>
                  </a:extLst>
                </p14:cNvPr>
                <p14:cNvContentPartPr/>
                <p14:nvPr/>
              </p14:nvContentPartPr>
              <p14:xfrm>
                <a:off x="10301924" y="3406616"/>
                <a:ext cx="154800" cy="143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920B3E8-C770-4913-B847-5AE42DF308E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84284" y="3388976"/>
                  <a:ext cx="190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EB58EC1-2356-4233-AF4A-301B31D8DAB9}"/>
                    </a:ext>
                  </a:extLst>
                </p14:cNvPr>
                <p14:cNvContentPartPr/>
                <p14:nvPr/>
              </p14:nvContentPartPr>
              <p14:xfrm>
                <a:off x="10286084" y="3461336"/>
                <a:ext cx="205920" cy="36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EB58EC1-2356-4233-AF4A-301B31D8DAB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68444" y="3443696"/>
                  <a:ext cx="24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3C7F962-6DAA-4016-B8BA-E58829AF6FD6}"/>
                    </a:ext>
                  </a:extLst>
                </p14:cNvPr>
                <p14:cNvContentPartPr/>
                <p14:nvPr/>
              </p14:nvContentPartPr>
              <p14:xfrm>
                <a:off x="10607924" y="3307256"/>
                <a:ext cx="108720" cy="68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3C7F962-6DAA-4016-B8BA-E58829AF6FD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90284" y="3289256"/>
                  <a:ext cx="14436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BBA6B3E7-79B9-4BEC-ACD0-F33E7FC997A5}"/>
                  </a:ext>
                </a:extLst>
              </p14:cNvPr>
              <p14:cNvContentPartPr/>
              <p14:nvPr/>
            </p14:nvContentPartPr>
            <p14:xfrm>
              <a:off x="2218124" y="4738256"/>
              <a:ext cx="88920" cy="1504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BBA6B3E7-79B9-4BEC-ACD0-F33E7FC997A5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200124" y="4720616"/>
                <a:ext cx="12456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EFE8E0EE-CA10-42F3-AD7F-A2842712BE27}"/>
              </a:ext>
            </a:extLst>
          </p:cNvPr>
          <p:cNvGrpSpPr/>
          <p:nvPr/>
        </p:nvGrpSpPr>
        <p:grpSpPr>
          <a:xfrm>
            <a:off x="4690244" y="3954896"/>
            <a:ext cx="2634840" cy="1100160"/>
            <a:chOff x="4690244" y="3954896"/>
            <a:chExt cx="2634840" cy="11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1402DA0-55A3-40DB-A2E9-3148CAA501A2}"/>
                    </a:ext>
                  </a:extLst>
                </p14:cNvPr>
                <p14:cNvContentPartPr/>
                <p14:nvPr/>
              </p14:nvContentPartPr>
              <p14:xfrm>
                <a:off x="4701764" y="4192856"/>
                <a:ext cx="111240" cy="2077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1402DA0-55A3-40DB-A2E9-3148CAA501A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684124" y="4175216"/>
                  <a:ext cx="146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F1C414B-7DB1-4BF3-93B7-5C74A51FD62C}"/>
                    </a:ext>
                  </a:extLst>
                </p14:cNvPr>
                <p14:cNvContentPartPr/>
                <p14:nvPr/>
              </p14:nvContentPartPr>
              <p14:xfrm>
                <a:off x="4970684" y="4179536"/>
                <a:ext cx="367560" cy="295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F1C414B-7DB1-4BF3-93B7-5C74A51FD62C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952684" y="4161896"/>
                  <a:ext cx="403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78A4BFF-5C27-4B3E-A035-F2031CC50D2B}"/>
                    </a:ext>
                  </a:extLst>
                </p14:cNvPr>
                <p14:cNvContentPartPr/>
                <p14:nvPr/>
              </p14:nvContentPartPr>
              <p14:xfrm>
                <a:off x="5291084" y="4136336"/>
                <a:ext cx="64080" cy="1594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78A4BFF-5C27-4B3E-A035-F2031CC50D2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273444" y="4118336"/>
                  <a:ext cx="99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F10FA9C-1E97-4B7D-8D28-855F0BF08413}"/>
                    </a:ext>
                  </a:extLst>
                </p14:cNvPr>
                <p14:cNvContentPartPr/>
                <p14:nvPr/>
              </p14:nvContentPartPr>
              <p14:xfrm>
                <a:off x="4690244" y="4721696"/>
                <a:ext cx="144000" cy="2638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F10FA9C-1E97-4B7D-8D28-855F0BF0841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672244" y="4704056"/>
                  <a:ext cx="179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34AEA95-5C35-40E7-A12F-9BA5C2F3F6F6}"/>
                    </a:ext>
                  </a:extLst>
                </p14:cNvPr>
                <p14:cNvContentPartPr/>
                <p14:nvPr/>
              </p14:nvContentPartPr>
              <p14:xfrm>
                <a:off x="5011004" y="4764536"/>
                <a:ext cx="259200" cy="295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34AEA95-5C35-40E7-A12F-9BA5C2F3F6F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993364" y="4746536"/>
                  <a:ext cx="294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C83BBB3-04A7-44CB-833B-A52087D3686D}"/>
                    </a:ext>
                  </a:extLst>
                </p14:cNvPr>
                <p14:cNvContentPartPr/>
                <p14:nvPr/>
              </p14:nvContentPartPr>
              <p14:xfrm>
                <a:off x="5220164" y="4649696"/>
                <a:ext cx="111600" cy="216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C83BBB3-04A7-44CB-833B-A52087D3686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202524" y="4631696"/>
                  <a:ext cx="147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E2B006-2CBD-4F9F-966A-18C027FDAFC8}"/>
                    </a:ext>
                  </a:extLst>
                </p14:cNvPr>
                <p14:cNvContentPartPr/>
                <p14:nvPr/>
              </p14:nvContentPartPr>
              <p14:xfrm>
                <a:off x="5243564" y="4023296"/>
                <a:ext cx="194040" cy="1009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E2B006-2CBD-4F9F-966A-18C027FDAFC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225924" y="4005296"/>
                  <a:ext cx="2296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D2A1BC6-0D8D-47AC-9878-B719B3DCC675}"/>
                    </a:ext>
                  </a:extLst>
                </p14:cNvPr>
                <p14:cNvContentPartPr/>
                <p14:nvPr/>
              </p14:nvContentPartPr>
              <p14:xfrm>
                <a:off x="5326004" y="3954896"/>
                <a:ext cx="966960" cy="556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D2A1BC6-0D8D-47AC-9878-B719B3DCC67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308004" y="3936896"/>
                  <a:ext cx="1002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F435F72-2C63-4970-8D70-F43630F464E1}"/>
                    </a:ext>
                  </a:extLst>
                </p14:cNvPr>
                <p14:cNvContentPartPr/>
                <p14:nvPr/>
              </p14:nvContentPartPr>
              <p14:xfrm>
                <a:off x="5342924" y="4483736"/>
                <a:ext cx="919440" cy="5713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F435F72-2C63-4970-8D70-F43630F464E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325284" y="4465736"/>
                  <a:ext cx="9550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ED252AC-55B0-4CF8-8832-5423BD172201}"/>
                    </a:ext>
                  </a:extLst>
                </p14:cNvPr>
                <p14:cNvContentPartPr/>
                <p14:nvPr/>
              </p14:nvContentPartPr>
              <p14:xfrm>
                <a:off x="6305924" y="4455296"/>
                <a:ext cx="876240" cy="25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ED252AC-55B0-4CF8-8832-5423BD17220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288284" y="4437296"/>
                  <a:ext cx="911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978FFE1-0EA9-4CEF-BC34-560FCA2F276B}"/>
                    </a:ext>
                  </a:extLst>
                </p14:cNvPr>
                <p14:cNvContentPartPr/>
                <p14:nvPr/>
              </p14:nvContentPartPr>
              <p14:xfrm>
                <a:off x="7151204" y="4364936"/>
                <a:ext cx="173880" cy="1872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978FFE1-0EA9-4CEF-BC34-560FCA2F276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133204" y="4346936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4AA1DC59-624A-4F66-84CF-08C7D00350BE}"/>
                    </a:ext>
                  </a:extLst>
                </p14:cNvPr>
                <p14:cNvContentPartPr/>
                <p14:nvPr/>
              </p14:nvContentPartPr>
              <p14:xfrm>
                <a:off x="6385484" y="4125176"/>
                <a:ext cx="111960" cy="207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4AA1DC59-624A-4F66-84CF-08C7D00350B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367844" y="4107176"/>
                  <a:ext cx="147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E291AC1-5054-475A-BA1A-3283C3008273}"/>
                    </a:ext>
                  </a:extLst>
                </p14:cNvPr>
                <p14:cNvContentPartPr/>
                <p14:nvPr/>
              </p14:nvContentPartPr>
              <p14:xfrm>
                <a:off x="6576644" y="4117256"/>
                <a:ext cx="162000" cy="1170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E291AC1-5054-475A-BA1A-3283C300827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559004" y="4099256"/>
                  <a:ext cx="1976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8174BD30-26C8-46BC-B333-7E589516745F}"/>
                  </a:ext>
                </a:extLst>
              </p14:cNvPr>
              <p14:cNvContentPartPr/>
              <p14:nvPr/>
            </p14:nvContentPartPr>
            <p14:xfrm>
              <a:off x="6833684" y="4098536"/>
              <a:ext cx="195120" cy="1951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8174BD30-26C8-46BC-B333-7E589516745F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815684" y="4080896"/>
                <a:ext cx="23076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B13428F-6C16-4A2C-B3FB-3420EA4E5AE3}"/>
              </a:ext>
            </a:extLst>
          </p:cNvPr>
          <p:cNvGrpSpPr/>
          <p:nvPr/>
        </p:nvGrpSpPr>
        <p:grpSpPr>
          <a:xfrm>
            <a:off x="728804" y="4450256"/>
            <a:ext cx="2505600" cy="675000"/>
            <a:chOff x="728804" y="4450256"/>
            <a:chExt cx="250560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8315FBB-C46A-4F71-B9F2-F7F329CB8F47}"/>
                    </a:ext>
                  </a:extLst>
                </p14:cNvPr>
                <p14:cNvContentPartPr/>
                <p14:nvPr/>
              </p14:nvContentPartPr>
              <p14:xfrm>
                <a:off x="728804" y="4857776"/>
                <a:ext cx="38160" cy="205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8315FBB-C46A-4F71-B9F2-F7F329CB8F47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10804" y="4840136"/>
                  <a:ext cx="73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6D9EA3D-5416-44BF-82B5-B6B356EB3A75}"/>
                    </a:ext>
                  </a:extLst>
                </p14:cNvPr>
                <p14:cNvContentPartPr/>
                <p14:nvPr/>
              </p14:nvContentPartPr>
              <p14:xfrm>
                <a:off x="734564" y="4816376"/>
                <a:ext cx="135000" cy="1486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6D9EA3D-5416-44BF-82B5-B6B356EB3A7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16564" y="4798376"/>
                  <a:ext cx="170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A3E1BEE-FC6A-46DF-9280-E82E5C6946FB}"/>
                    </a:ext>
                  </a:extLst>
                </p14:cNvPr>
                <p14:cNvContentPartPr/>
                <p14:nvPr/>
              </p14:nvContentPartPr>
              <p14:xfrm>
                <a:off x="1016804" y="4846616"/>
                <a:ext cx="515160" cy="507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A3E1BEE-FC6A-46DF-9280-E82E5C6946F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98804" y="4828616"/>
                  <a:ext cx="55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8D4DE14-E1DE-4187-B1F3-89D2E7BD37C8}"/>
                    </a:ext>
                  </a:extLst>
                </p14:cNvPr>
                <p14:cNvContentPartPr/>
                <p14:nvPr/>
              </p14:nvContentPartPr>
              <p14:xfrm>
                <a:off x="1476164" y="4746176"/>
                <a:ext cx="105480" cy="2383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8D4DE14-E1DE-4187-B1F3-89D2E7BD37C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458524" y="4728176"/>
                  <a:ext cx="141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1FDCBE4-D42B-4B0E-B09B-E5811E3D316F}"/>
                    </a:ext>
                  </a:extLst>
                </p14:cNvPr>
                <p14:cNvContentPartPr/>
                <p14:nvPr/>
              </p14:nvContentPartPr>
              <p14:xfrm>
                <a:off x="1595324" y="4540256"/>
                <a:ext cx="23400" cy="585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1FDCBE4-D42B-4B0E-B09B-E5811E3D316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577324" y="4522256"/>
                  <a:ext cx="590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4D3BBD6-9C89-4360-A681-D9DE9EFBD96D}"/>
                    </a:ext>
                  </a:extLst>
                </p14:cNvPr>
                <p14:cNvContentPartPr/>
                <p14:nvPr/>
              </p14:nvContentPartPr>
              <p14:xfrm>
                <a:off x="1654724" y="4511096"/>
                <a:ext cx="560880" cy="347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4D3BBD6-9C89-4360-A681-D9DE9EFBD96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637084" y="4493456"/>
                  <a:ext cx="596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8477801-67DD-4295-B1DC-8148D6BD4A83}"/>
                    </a:ext>
                  </a:extLst>
                </p14:cNvPr>
                <p14:cNvContentPartPr/>
                <p14:nvPr/>
              </p14:nvContentPartPr>
              <p14:xfrm>
                <a:off x="1652204" y="4809896"/>
                <a:ext cx="585360" cy="283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8477801-67DD-4295-B1DC-8148D6BD4A8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634204" y="4791896"/>
                  <a:ext cx="621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90D12F4-5A3E-46AF-AE4F-82F699A557C5}"/>
                    </a:ext>
                  </a:extLst>
                </p14:cNvPr>
                <p14:cNvContentPartPr/>
                <p14:nvPr/>
              </p14:nvContentPartPr>
              <p14:xfrm>
                <a:off x="2386604" y="4795496"/>
                <a:ext cx="789840" cy="226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90D12F4-5A3E-46AF-AE4F-82F699A557C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368604" y="4777496"/>
                  <a:ext cx="825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48C0DE2-D224-445D-A305-C1BB542C8D50}"/>
                    </a:ext>
                  </a:extLst>
                </p14:cNvPr>
                <p14:cNvContentPartPr/>
                <p14:nvPr/>
              </p14:nvContentPartPr>
              <p14:xfrm>
                <a:off x="3151244" y="4745456"/>
                <a:ext cx="83160" cy="1188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48C0DE2-D224-445D-A305-C1BB542C8D5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133244" y="4727456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C028FA-1038-433D-976B-66BF8216F76C}"/>
                    </a:ext>
                  </a:extLst>
                </p14:cNvPr>
                <p14:cNvContentPartPr/>
                <p14:nvPr/>
              </p14:nvContentPartPr>
              <p14:xfrm>
                <a:off x="2461124" y="4466096"/>
                <a:ext cx="114840" cy="1047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C028FA-1038-433D-976B-66BF8216F76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443484" y="4448096"/>
                  <a:ext cx="150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5F6C020-3493-449E-9BB5-894AF8E940A7}"/>
                    </a:ext>
                  </a:extLst>
                </p14:cNvPr>
                <p14:cNvContentPartPr/>
                <p14:nvPr/>
              </p14:nvContentPartPr>
              <p14:xfrm>
                <a:off x="2711324" y="4450256"/>
                <a:ext cx="86760" cy="199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5F6C020-3493-449E-9BB5-894AF8E940A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693684" y="4432256"/>
                  <a:ext cx="1224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685ACFDB-F0DC-4A14-B3AF-ED7264582C39}"/>
              </a:ext>
            </a:extLst>
          </p:cNvPr>
          <p:cNvGrpSpPr/>
          <p:nvPr/>
        </p:nvGrpSpPr>
        <p:grpSpPr>
          <a:xfrm>
            <a:off x="8096564" y="3859136"/>
            <a:ext cx="1902960" cy="1158840"/>
            <a:chOff x="8096564" y="3859136"/>
            <a:chExt cx="1902960" cy="11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7A1992B-1CE0-4FCF-B604-0221BCF03CFE}"/>
                    </a:ext>
                  </a:extLst>
                </p14:cNvPr>
                <p14:cNvContentPartPr/>
                <p14:nvPr/>
              </p14:nvContentPartPr>
              <p14:xfrm>
                <a:off x="8096564" y="4003496"/>
                <a:ext cx="129960" cy="1875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7A1992B-1CE0-4FCF-B604-0221BCF03CF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078564" y="3985856"/>
                  <a:ext cx="165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B2C52A6-E598-4F95-A297-14E0C161A1BC}"/>
                    </a:ext>
                  </a:extLst>
                </p14:cNvPr>
                <p14:cNvContentPartPr/>
                <p14:nvPr/>
              </p14:nvContentPartPr>
              <p14:xfrm>
                <a:off x="8388524" y="4095296"/>
                <a:ext cx="466920" cy="19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B2C52A6-E598-4F95-A297-14E0C161A1B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70884" y="4077656"/>
                  <a:ext cx="502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16508F6-7DFE-4C72-B749-9D14D91DF6B5}"/>
                    </a:ext>
                  </a:extLst>
                </p14:cNvPr>
                <p14:cNvContentPartPr/>
                <p14:nvPr/>
              </p14:nvContentPartPr>
              <p14:xfrm>
                <a:off x="8818004" y="3957416"/>
                <a:ext cx="115920" cy="243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16508F6-7DFE-4C72-B749-9D14D91DF6B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800364" y="3939416"/>
                  <a:ext cx="151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17343D6-2CEF-4EEE-B575-731DFDDFEAEC}"/>
                    </a:ext>
                  </a:extLst>
                </p14:cNvPr>
                <p14:cNvContentPartPr/>
                <p14:nvPr/>
              </p14:nvContentPartPr>
              <p14:xfrm>
                <a:off x="8179724" y="4720616"/>
                <a:ext cx="139680" cy="297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17343D6-2CEF-4EEE-B575-731DFDDFEAE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161724" y="4702976"/>
                  <a:ext cx="175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0591D77-906C-4A41-AA10-4BC613A32A1F}"/>
                    </a:ext>
                  </a:extLst>
                </p14:cNvPr>
                <p14:cNvContentPartPr/>
                <p14:nvPr/>
              </p14:nvContentPartPr>
              <p14:xfrm>
                <a:off x="8415524" y="4711976"/>
                <a:ext cx="599400" cy="576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0591D77-906C-4A41-AA10-4BC613A32A1F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397524" y="4693976"/>
                  <a:ext cx="63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27BCBCD-A3D4-47C9-AC77-D7A557DC0598}"/>
                    </a:ext>
                  </a:extLst>
                </p14:cNvPr>
                <p14:cNvContentPartPr/>
                <p14:nvPr/>
              </p14:nvContentPartPr>
              <p14:xfrm>
                <a:off x="8936084" y="4617296"/>
                <a:ext cx="98280" cy="1728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27BCBCD-A3D4-47C9-AC77-D7A557DC0598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918084" y="4599296"/>
                  <a:ext cx="13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F60E741-92C3-4473-81E8-13787283FDFD}"/>
                    </a:ext>
                  </a:extLst>
                </p14:cNvPr>
                <p14:cNvContentPartPr/>
                <p14:nvPr/>
              </p14:nvContentPartPr>
              <p14:xfrm>
                <a:off x="8940404" y="3859136"/>
                <a:ext cx="160920" cy="1105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F60E741-92C3-4473-81E8-13787283FDF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922404" y="3841496"/>
                  <a:ext cx="19656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402D71B-672A-4C3B-8953-94AC636581C5}"/>
                    </a:ext>
                  </a:extLst>
                </p14:cNvPr>
                <p14:cNvContentPartPr/>
                <p14:nvPr/>
              </p14:nvContentPartPr>
              <p14:xfrm>
                <a:off x="8983964" y="3887216"/>
                <a:ext cx="1015560" cy="11224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402D71B-672A-4C3B-8953-94AC636581C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965964" y="3869576"/>
                  <a:ext cx="1051200" cy="11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4F167BC-FD25-458C-8005-605425C40DAC}"/>
              </a:ext>
            </a:extLst>
          </p:cNvPr>
          <p:cNvGrpSpPr/>
          <p:nvPr/>
        </p:nvGrpSpPr>
        <p:grpSpPr>
          <a:xfrm>
            <a:off x="10004564" y="4068656"/>
            <a:ext cx="1075320" cy="427320"/>
            <a:chOff x="10004564" y="4068656"/>
            <a:chExt cx="107532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C2E9FA0-E69A-47CE-B578-9CB64D272A5C}"/>
                    </a:ext>
                  </a:extLst>
                </p14:cNvPr>
                <p14:cNvContentPartPr/>
                <p14:nvPr/>
              </p14:nvContentPartPr>
              <p14:xfrm>
                <a:off x="10004564" y="4409936"/>
                <a:ext cx="1075320" cy="291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C2E9FA0-E69A-47CE-B578-9CB64D272A5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986924" y="4392296"/>
                  <a:ext cx="111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8C3A072-96E2-4016-A90E-F8C2D47F3917}"/>
                    </a:ext>
                  </a:extLst>
                </p14:cNvPr>
                <p14:cNvContentPartPr/>
                <p14:nvPr/>
              </p14:nvContentPartPr>
              <p14:xfrm>
                <a:off x="10982324" y="4281416"/>
                <a:ext cx="95400" cy="2145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8C3A072-96E2-4016-A90E-F8C2D47F391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964684" y="4263416"/>
                  <a:ext cx="131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1C2DF41-C546-430C-ADB6-99B1885FC978}"/>
                    </a:ext>
                  </a:extLst>
                </p14:cNvPr>
                <p14:cNvContentPartPr/>
                <p14:nvPr/>
              </p14:nvContentPartPr>
              <p14:xfrm>
                <a:off x="10147844" y="4130936"/>
                <a:ext cx="99000" cy="1800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1C2DF41-C546-430C-ADB6-99B1885FC978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130204" y="4112936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6DACAA9-D58B-4572-BEFB-CA4F1B634C18}"/>
                    </a:ext>
                  </a:extLst>
                </p14:cNvPr>
                <p14:cNvContentPartPr/>
                <p14:nvPr/>
              </p14:nvContentPartPr>
              <p14:xfrm>
                <a:off x="10384724" y="4068656"/>
                <a:ext cx="213120" cy="1332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6DACAA9-D58B-4572-BEFB-CA4F1B634C1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366724" y="4050656"/>
                  <a:ext cx="248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545500A-97BD-4AAB-869E-2EB0700D199F}"/>
                    </a:ext>
                  </a:extLst>
                </p14:cNvPr>
                <p14:cNvContentPartPr/>
                <p14:nvPr/>
              </p14:nvContentPartPr>
              <p14:xfrm>
                <a:off x="10768124" y="4116896"/>
                <a:ext cx="191520" cy="1796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545500A-97BD-4AAB-869E-2EB0700D199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750124" y="4099256"/>
                  <a:ext cx="2271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354D26D-3CEF-4C10-B4E5-FAB0CE4D4D19}"/>
              </a:ext>
            </a:extLst>
          </p:cNvPr>
          <p:cNvGrpSpPr/>
          <p:nvPr/>
        </p:nvGrpSpPr>
        <p:grpSpPr>
          <a:xfrm>
            <a:off x="609120" y="3766025"/>
            <a:ext cx="516240" cy="196200"/>
            <a:chOff x="609120" y="3766025"/>
            <a:chExt cx="51624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A1974B7-F1A4-4785-89AD-63A8B34D18C5}"/>
                    </a:ext>
                  </a:extLst>
                </p14:cNvPr>
                <p14:cNvContentPartPr/>
                <p14:nvPr/>
              </p14:nvContentPartPr>
              <p14:xfrm>
                <a:off x="609120" y="3808145"/>
                <a:ext cx="135000" cy="1540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A1974B7-F1A4-4785-89AD-63A8B34D18C5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91480" y="3790145"/>
                  <a:ext cx="17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4453F5C5-13CB-4E9D-AC7D-A32B9FED67AF}"/>
                    </a:ext>
                  </a:extLst>
                </p14:cNvPr>
                <p14:cNvContentPartPr/>
                <p14:nvPr/>
              </p14:nvContentPartPr>
              <p14:xfrm>
                <a:off x="620640" y="3854945"/>
                <a:ext cx="135000" cy="26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4453F5C5-13CB-4E9D-AC7D-A32B9FED67A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02640" y="3837305"/>
                  <a:ext cx="170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1D4B08F-E6EF-4919-8C98-AF927FA041B0}"/>
                    </a:ext>
                  </a:extLst>
                </p14:cNvPr>
                <p14:cNvContentPartPr/>
                <p14:nvPr/>
              </p14:nvContentPartPr>
              <p14:xfrm>
                <a:off x="819360" y="3766025"/>
                <a:ext cx="24840" cy="1915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1D4B08F-E6EF-4919-8C98-AF927FA041B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01360" y="3748025"/>
                  <a:ext cx="60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26CA231-9B7A-4A3F-A2BF-97FACF2C0815}"/>
                    </a:ext>
                  </a:extLst>
                </p14:cNvPr>
                <p14:cNvContentPartPr/>
                <p14:nvPr/>
              </p14:nvContentPartPr>
              <p14:xfrm>
                <a:off x="836640" y="3796265"/>
                <a:ext cx="108360" cy="147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26CA231-9B7A-4A3F-A2BF-97FACF2C081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19000" y="3778625"/>
                  <a:ext cx="144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462A7EB-12F0-43E7-8312-A6CB928522AA}"/>
                    </a:ext>
                  </a:extLst>
                </p14:cNvPr>
                <p14:cNvContentPartPr/>
                <p14:nvPr/>
              </p14:nvContentPartPr>
              <p14:xfrm>
                <a:off x="998640" y="3808505"/>
                <a:ext cx="126720" cy="1458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462A7EB-12F0-43E7-8312-A6CB928522AA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80640" y="3790865"/>
                  <a:ext cx="162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35DA85E-C95E-4029-BF3F-A3CC0123E090}"/>
                    </a:ext>
                  </a:extLst>
                </p14:cNvPr>
                <p14:cNvContentPartPr/>
                <p14:nvPr/>
              </p14:nvContentPartPr>
              <p14:xfrm>
                <a:off x="1019880" y="3875465"/>
                <a:ext cx="96840" cy="136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35DA85E-C95E-4029-BF3F-A3CC0123E09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01880" y="3857825"/>
                  <a:ext cx="1324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1F4511DC-7EE4-459E-9A5E-1D6F9D6E9684}"/>
              </a:ext>
            </a:extLst>
          </p:cNvPr>
          <p:cNvGrpSpPr/>
          <p:nvPr/>
        </p:nvGrpSpPr>
        <p:grpSpPr>
          <a:xfrm>
            <a:off x="1447920" y="3741905"/>
            <a:ext cx="1739160" cy="225000"/>
            <a:chOff x="1447920" y="3741905"/>
            <a:chExt cx="173916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AA01E77-7729-4AF8-8035-E1F2A677BAC9}"/>
                    </a:ext>
                  </a:extLst>
                </p14:cNvPr>
                <p14:cNvContentPartPr/>
                <p14:nvPr/>
              </p14:nvContentPartPr>
              <p14:xfrm>
                <a:off x="1447920" y="3784385"/>
                <a:ext cx="16560" cy="1623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AA01E77-7729-4AF8-8035-E1F2A677BAC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430280" y="3766385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B3A17B7-A0B1-4E36-A624-3E8B7E327B02}"/>
                    </a:ext>
                  </a:extLst>
                </p14:cNvPr>
                <p14:cNvContentPartPr/>
                <p14:nvPr/>
              </p14:nvContentPartPr>
              <p14:xfrm>
                <a:off x="1542240" y="3811745"/>
                <a:ext cx="185400" cy="1206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B3A17B7-A0B1-4E36-A624-3E8B7E327B02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524600" y="3794105"/>
                  <a:ext cx="221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EDB8AFB-E96D-46D4-95D1-D91CD9847048}"/>
                    </a:ext>
                  </a:extLst>
                </p14:cNvPr>
                <p14:cNvContentPartPr/>
                <p14:nvPr/>
              </p14:nvContentPartPr>
              <p14:xfrm>
                <a:off x="1796400" y="3788705"/>
                <a:ext cx="130680" cy="1551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EDB8AFB-E96D-46D4-95D1-D91CD9847048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778400" y="3770705"/>
                  <a:ext cx="166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3D4F88F-D6CE-45E5-8CCD-7E35FB9EE94F}"/>
                    </a:ext>
                  </a:extLst>
                </p14:cNvPr>
                <p14:cNvContentPartPr/>
                <p14:nvPr/>
              </p14:nvContentPartPr>
              <p14:xfrm>
                <a:off x="2032920" y="3782945"/>
                <a:ext cx="98280" cy="165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3D4F88F-D6CE-45E5-8CCD-7E35FB9EE94F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15280" y="3764945"/>
                  <a:ext cx="133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E3D3A57-5ADA-426C-9534-C49C0B2F4A72}"/>
                    </a:ext>
                  </a:extLst>
                </p14:cNvPr>
                <p14:cNvContentPartPr/>
                <p14:nvPr/>
              </p14:nvContentPartPr>
              <p14:xfrm>
                <a:off x="2031120" y="3806705"/>
                <a:ext cx="393840" cy="1328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E3D3A57-5ADA-426C-9534-C49C0B2F4A7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013120" y="3789065"/>
                  <a:ext cx="42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C13D144-EDAE-4471-872D-619DD479E437}"/>
                    </a:ext>
                  </a:extLst>
                </p14:cNvPr>
                <p14:cNvContentPartPr/>
                <p14:nvPr/>
              </p14:nvContentPartPr>
              <p14:xfrm>
                <a:off x="2495880" y="3741905"/>
                <a:ext cx="34920" cy="168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C13D144-EDAE-4471-872D-619DD479E437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477880" y="3723905"/>
                  <a:ext cx="70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0D790DE-1BE0-495B-B078-4D6584174F48}"/>
                    </a:ext>
                  </a:extLst>
                </p14:cNvPr>
                <p14:cNvContentPartPr/>
                <p14:nvPr/>
              </p14:nvContentPartPr>
              <p14:xfrm>
                <a:off x="2428920" y="3770705"/>
                <a:ext cx="207360" cy="324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0D790DE-1BE0-495B-B078-4D6584174F48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410920" y="3752705"/>
                  <a:ext cx="24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0275E60-2488-47F5-83D3-6A6E49E62CE0}"/>
                    </a:ext>
                  </a:extLst>
                </p14:cNvPr>
                <p14:cNvContentPartPr/>
                <p14:nvPr/>
              </p14:nvContentPartPr>
              <p14:xfrm>
                <a:off x="2716200" y="3805625"/>
                <a:ext cx="134640" cy="1612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0275E60-2488-47F5-83D3-6A6E49E62CE0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698560" y="3787625"/>
                  <a:ext cx="170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E6CC3AA-8138-416E-963C-C329BFB74F90}"/>
                    </a:ext>
                  </a:extLst>
                </p14:cNvPr>
                <p14:cNvContentPartPr/>
                <p14:nvPr/>
              </p14:nvContentPartPr>
              <p14:xfrm>
                <a:off x="2735640" y="3773945"/>
                <a:ext cx="451440" cy="1587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E6CC3AA-8138-416E-963C-C329BFB74F9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718000" y="3755945"/>
                  <a:ext cx="48708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11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0C0713B-B349-47B7-BA47-0F223272F3FF}"/>
              </a:ext>
            </a:extLst>
          </p:cNvPr>
          <p:cNvGrpSpPr/>
          <p:nvPr/>
        </p:nvGrpSpPr>
        <p:grpSpPr>
          <a:xfrm>
            <a:off x="256680" y="268625"/>
            <a:ext cx="2145240" cy="275400"/>
            <a:chOff x="256680" y="268625"/>
            <a:chExt cx="21452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7487F6-9CC1-4931-991D-B7F12C72C9A5}"/>
                    </a:ext>
                  </a:extLst>
                </p14:cNvPr>
                <p14:cNvContentPartPr/>
                <p14:nvPr/>
              </p14:nvContentPartPr>
              <p14:xfrm>
                <a:off x="281520" y="301745"/>
                <a:ext cx="36000" cy="242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7487F6-9CC1-4931-991D-B7F12C72C9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520" y="283745"/>
                  <a:ext cx="71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6CD48E-8109-459A-B8C4-A345358861A4}"/>
                    </a:ext>
                  </a:extLst>
                </p14:cNvPr>
                <p14:cNvContentPartPr/>
                <p14:nvPr/>
              </p14:nvContentPartPr>
              <p14:xfrm>
                <a:off x="256680" y="296705"/>
                <a:ext cx="218880" cy="231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6CD48E-8109-459A-B8C4-A345358861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040" y="278705"/>
                  <a:ext cx="254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986089-669E-4CA6-88EA-7F6AFB9C1F4A}"/>
                    </a:ext>
                  </a:extLst>
                </p14:cNvPr>
                <p14:cNvContentPartPr/>
                <p14:nvPr/>
              </p14:nvContentPartPr>
              <p14:xfrm>
                <a:off x="555480" y="353225"/>
                <a:ext cx="117000" cy="16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986089-669E-4CA6-88EA-7F6AFB9C1F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480" y="335585"/>
                  <a:ext cx="152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E27206-A607-4049-87F6-C6A3A5058793}"/>
                    </a:ext>
                  </a:extLst>
                </p14:cNvPr>
                <p14:cNvContentPartPr/>
                <p14:nvPr/>
              </p14:nvContentPartPr>
              <p14:xfrm>
                <a:off x="593640" y="361865"/>
                <a:ext cx="113040" cy="3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E27206-A607-4049-87F6-C6A3A50587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640" y="343865"/>
                  <a:ext cx="148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64B996-7910-4FE8-BFF6-6C87DC1F9F9F}"/>
                    </a:ext>
                  </a:extLst>
                </p14:cNvPr>
                <p14:cNvContentPartPr/>
                <p14:nvPr/>
              </p14:nvContentPartPr>
              <p14:xfrm>
                <a:off x="720360" y="290945"/>
                <a:ext cx="23220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64B996-7910-4FE8-BFF6-6C87DC1F9F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720" y="273305"/>
                  <a:ext cx="267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AA29E9-2761-4ADE-A9B5-6C257D4FB2C1}"/>
                    </a:ext>
                  </a:extLst>
                </p14:cNvPr>
                <p14:cNvContentPartPr/>
                <p14:nvPr/>
              </p14:nvContentPartPr>
              <p14:xfrm>
                <a:off x="937440" y="351065"/>
                <a:ext cx="117360" cy="16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AA29E9-2761-4ADE-A9B5-6C257D4FB2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800" y="333425"/>
                  <a:ext cx="153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68617A-AC84-48AD-A40B-0FA0EAA7B989}"/>
                    </a:ext>
                  </a:extLst>
                </p14:cNvPr>
                <p14:cNvContentPartPr/>
                <p14:nvPr/>
              </p14:nvContentPartPr>
              <p14:xfrm>
                <a:off x="954360" y="351785"/>
                <a:ext cx="1486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68617A-AC84-48AD-A40B-0FA0EAA7B9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6720" y="334145"/>
                  <a:ext cx="184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95C14C-80A7-4402-9EAC-E44B1A80FADE}"/>
                    </a:ext>
                  </a:extLst>
                </p14:cNvPr>
                <p14:cNvContentPartPr/>
                <p14:nvPr/>
              </p14:nvContentPartPr>
              <p14:xfrm>
                <a:off x="1150560" y="289505"/>
                <a:ext cx="186480" cy="22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95C14C-80A7-4402-9EAC-E44B1A80FA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2560" y="271505"/>
                  <a:ext cx="222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0497CD-7C72-4353-9ECD-23319B74DA0E}"/>
                    </a:ext>
                  </a:extLst>
                </p14:cNvPr>
                <p14:cNvContentPartPr/>
                <p14:nvPr/>
              </p14:nvContentPartPr>
              <p14:xfrm>
                <a:off x="1436760" y="268625"/>
                <a:ext cx="270000" cy="21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0497CD-7C72-4353-9ECD-23319B74D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8760" y="250985"/>
                  <a:ext cx="30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F13CCA-B455-4D81-BD2C-E457DC153DAE}"/>
                    </a:ext>
                  </a:extLst>
                </p14:cNvPr>
                <p14:cNvContentPartPr/>
                <p14:nvPr/>
              </p14:nvContentPartPr>
              <p14:xfrm>
                <a:off x="1789920" y="351425"/>
                <a:ext cx="62640" cy="147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F13CCA-B455-4D81-BD2C-E457DC153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71920" y="333785"/>
                  <a:ext cx="98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AB905B-9A09-4676-B88C-B9BB46A799A2}"/>
                    </a:ext>
                  </a:extLst>
                </p14:cNvPr>
                <p14:cNvContentPartPr/>
                <p14:nvPr/>
              </p14:nvContentPartPr>
              <p14:xfrm>
                <a:off x="1909080" y="286265"/>
                <a:ext cx="218880" cy="20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AB905B-9A09-4676-B88C-B9BB46A799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1080" y="268265"/>
                  <a:ext cx="254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F151E9-6752-4E3C-82B2-FDB81C1818D8}"/>
                    </a:ext>
                  </a:extLst>
                </p14:cNvPr>
                <p14:cNvContentPartPr/>
                <p14:nvPr/>
              </p14:nvContentPartPr>
              <p14:xfrm>
                <a:off x="2243520" y="277625"/>
                <a:ext cx="131760" cy="19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F151E9-6752-4E3C-82B2-FDB81C181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5520" y="259985"/>
                  <a:ext cx="167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287E0F-3D9C-452D-96F8-2F449F3A8E51}"/>
                    </a:ext>
                  </a:extLst>
                </p14:cNvPr>
                <p14:cNvContentPartPr/>
                <p14:nvPr/>
              </p14:nvContentPartPr>
              <p14:xfrm>
                <a:off x="2271240" y="383105"/>
                <a:ext cx="130680" cy="3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287E0F-3D9C-452D-96F8-2F449F3A8E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53600" y="365105"/>
                  <a:ext cx="1663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1093A-BF08-400C-8C18-74934B829141}"/>
              </a:ext>
            </a:extLst>
          </p:cNvPr>
          <p:cNvGrpSpPr/>
          <p:nvPr/>
        </p:nvGrpSpPr>
        <p:grpSpPr>
          <a:xfrm>
            <a:off x="2639520" y="275465"/>
            <a:ext cx="649800" cy="214560"/>
            <a:chOff x="2639520" y="275465"/>
            <a:chExt cx="64980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58E27A-E7EB-4585-B9BD-12C48F1524B9}"/>
                    </a:ext>
                  </a:extLst>
                </p14:cNvPr>
                <p14:cNvContentPartPr/>
                <p14:nvPr/>
              </p14:nvContentPartPr>
              <p14:xfrm>
                <a:off x="2748600" y="291665"/>
                <a:ext cx="14760" cy="19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58E27A-E7EB-4585-B9BD-12C48F1524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0600" y="274025"/>
                  <a:ext cx="50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F19516-BD70-4201-9F20-4AAAF852671B}"/>
                    </a:ext>
                  </a:extLst>
                </p14:cNvPr>
                <p14:cNvContentPartPr/>
                <p14:nvPr/>
              </p14:nvContentPartPr>
              <p14:xfrm>
                <a:off x="2639520" y="283385"/>
                <a:ext cx="266040" cy="19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F19516-BD70-4201-9F20-4AAAF85267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1520" y="265385"/>
                  <a:ext cx="301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3052D3-FBE3-4245-97C4-7D0BCE88BBC5}"/>
                    </a:ext>
                  </a:extLst>
                </p14:cNvPr>
                <p14:cNvContentPartPr/>
                <p14:nvPr/>
              </p14:nvContentPartPr>
              <p14:xfrm>
                <a:off x="3012480" y="283385"/>
                <a:ext cx="23400" cy="19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3052D3-FBE3-4245-97C4-7D0BCE88BB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4480" y="265385"/>
                  <a:ext cx="59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7D3DC0-0B56-4789-90C7-BC77702867DD}"/>
                    </a:ext>
                  </a:extLst>
                </p14:cNvPr>
                <p14:cNvContentPartPr/>
                <p14:nvPr/>
              </p14:nvContentPartPr>
              <p14:xfrm>
                <a:off x="2881800" y="339905"/>
                <a:ext cx="184680" cy="8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7D3DC0-0B56-4789-90C7-BC77702867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4160" y="322265"/>
                  <a:ext cx="220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1AC9E2-5EFA-479A-86E7-D5BEC76D0F4E}"/>
                    </a:ext>
                  </a:extLst>
                </p14:cNvPr>
                <p14:cNvContentPartPr/>
                <p14:nvPr/>
              </p14:nvContentPartPr>
              <p14:xfrm>
                <a:off x="3120480" y="275465"/>
                <a:ext cx="147600" cy="19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1AC9E2-5EFA-479A-86E7-D5BEC76D0F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2480" y="257825"/>
                  <a:ext cx="183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4CAF91-F6C5-4EFB-AAD2-EE5FDF501AE1}"/>
                    </a:ext>
                  </a:extLst>
                </p14:cNvPr>
                <p14:cNvContentPartPr/>
                <p14:nvPr/>
              </p14:nvContentPartPr>
              <p14:xfrm>
                <a:off x="3131640" y="361865"/>
                <a:ext cx="157680" cy="6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4CAF91-F6C5-4EFB-AAD2-EE5FDF501A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3640" y="343865"/>
                  <a:ext cx="1933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1181AE-E642-489B-8BF1-05C364A52A5D}"/>
              </a:ext>
            </a:extLst>
          </p:cNvPr>
          <p:cNvGrpSpPr/>
          <p:nvPr/>
        </p:nvGrpSpPr>
        <p:grpSpPr>
          <a:xfrm>
            <a:off x="3537720" y="219665"/>
            <a:ext cx="1419480" cy="241200"/>
            <a:chOff x="3537720" y="219665"/>
            <a:chExt cx="141948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6F0B0B-4B0F-4435-B6A0-E3F4EC844D1F}"/>
                    </a:ext>
                  </a:extLst>
                </p14:cNvPr>
                <p14:cNvContentPartPr/>
                <p14:nvPr/>
              </p14:nvContentPartPr>
              <p14:xfrm>
                <a:off x="3537720" y="289505"/>
                <a:ext cx="173160" cy="16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6F0B0B-4B0F-4435-B6A0-E3F4EC844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20080" y="271865"/>
                  <a:ext cx="208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D8AC96-5087-4231-9023-19673A1C6827}"/>
                    </a:ext>
                  </a:extLst>
                </p14:cNvPr>
                <p14:cNvContentPartPr/>
                <p14:nvPr/>
              </p14:nvContentPartPr>
              <p14:xfrm>
                <a:off x="3753360" y="306785"/>
                <a:ext cx="17928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D8AC96-5087-4231-9023-19673A1C68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35360" y="288785"/>
                  <a:ext cx="214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D8A655-9DD5-4F55-9336-63A9BB870548}"/>
                    </a:ext>
                  </a:extLst>
                </p14:cNvPr>
                <p14:cNvContentPartPr/>
                <p14:nvPr/>
              </p14:nvContentPartPr>
              <p14:xfrm>
                <a:off x="4064760" y="278345"/>
                <a:ext cx="5148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D8A655-9DD5-4F55-9336-63A9BB8705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760" y="260705"/>
                  <a:ext cx="87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D80DFE-CB11-46E2-8E6D-BBE5433EA406}"/>
                    </a:ext>
                  </a:extLst>
                </p14:cNvPr>
                <p14:cNvContentPartPr/>
                <p14:nvPr/>
              </p14:nvContentPartPr>
              <p14:xfrm>
                <a:off x="3971160" y="257825"/>
                <a:ext cx="291960" cy="5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D80DFE-CB11-46E2-8E6D-BBE5433EA4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3160" y="240185"/>
                  <a:ext cx="327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C1B57D-A31C-499F-9947-B3EB034AB979}"/>
                    </a:ext>
                  </a:extLst>
                </p14:cNvPr>
                <p14:cNvContentPartPr/>
                <p14:nvPr/>
              </p14:nvContentPartPr>
              <p14:xfrm>
                <a:off x="4301640" y="262865"/>
                <a:ext cx="197280" cy="18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C1B57D-A31C-499F-9947-B3EB034AB9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3640" y="245225"/>
                  <a:ext cx="232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D30FDD-2263-47D6-9A11-62FC0C317389}"/>
                    </a:ext>
                  </a:extLst>
                </p14:cNvPr>
                <p14:cNvContentPartPr/>
                <p14:nvPr/>
              </p14:nvContentPartPr>
              <p14:xfrm>
                <a:off x="4564440" y="271865"/>
                <a:ext cx="148320" cy="16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D30FDD-2263-47D6-9A11-62FC0C3173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6800" y="254225"/>
                  <a:ext cx="183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FB199D-A9A7-404C-8B38-B34708CA811C}"/>
                    </a:ext>
                  </a:extLst>
                </p14:cNvPr>
                <p14:cNvContentPartPr/>
                <p14:nvPr/>
              </p14:nvContentPartPr>
              <p14:xfrm>
                <a:off x="4802760" y="248825"/>
                <a:ext cx="42840" cy="212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FB199D-A9A7-404C-8B38-B34708CA81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85120" y="230825"/>
                  <a:ext cx="78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07D9FF-1FBC-4C76-AE70-9513E713F18F}"/>
                    </a:ext>
                  </a:extLst>
                </p14:cNvPr>
                <p14:cNvContentPartPr/>
                <p14:nvPr/>
              </p14:nvContentPartPr>
              <p14:xfrm>
                <a:off x="4739040" y="219665"/>
                <a:ext cx="218160" cy="48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07D9FF-1FBC-4C76-AE70-9513E713F1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21040" y="201665"/>
                  <a:ext cx="2538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CF95D5-56C4-414C-87AF-B58F365EF51B}"/>
              </a:ext>
            </a:extLst>
          </p:cNvPr>
          <p:cNvGrpSpPr/>
          <p:nvPr/>
        </p:nvGrpSpPr>
        <p:grpSpPr>
          <a:xfrm>
            <a:off x="5236200" y="248105"/>
            <a:ext cx="383040" cy="207000"/>
            <a:chOff x="5236200" y="248105"/>
            <a:chExt cx="3830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4060DD-D43E-4F02-B4F6-6578C88DFE88}"/>
                    </a:ext>
                  </a:extLst>
                </p14:cNvPr>
                <p14:cNvContentPartPr/>
                <p14:nvPr/>
              </p14:nvContentPartPr>
              <p14:xfrm>
                <a:off x="5236200" y="301745"/>
                <a:ext cx="144000" cy="15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4060DD-D43E-4F02-B4F6-6578C88DFE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8200" y="283745"/>
                  <a:ext cx="179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851F31-415E-4F39-8B34-DA73E9EB4734}"/>
                    </a:ext>
                  </a:extLst>
                </p14:cNvPr>
                <p14:cNvContentPartPr/>
                <p14:nvPr/>
              </p14:nvContentPartPr>
              <p14:xfrm>
                <a:off x="5470200" y="258545"/>
                <a:ext cx="25200" cy="18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851F31-415E-4F39-8B34-DA73E9EB47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52200" y="240905"/>
                  <a:ext cx="60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21E2A-0824-4AA4-BFFC-E35D8E1666DA}"/>
                    </a:ext>
                  </a:extLst>
                </p14:cNvPr>
                <p14:cNvContentPartPr/>
                <p14:nvPr/>
              </p14:nvContentPartPr>
              <p14:xfrm>
                <a:off x="5461560" y="248105"/>
                <a:ext cx="157680" cy="1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21E2A-0824-4AA4-BFFC-E35D8E1666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3920" y="230465"/>
                  <a:ext cx="193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D8080D-5599-44EC-811D-F45FAE63231A}"/>
                    </a:ext>
                  </a:extLst>
                </p14:cNvPr>
                <p14:cNvContentPartPr/>
                <p14:nvPr/>
              </p14:nvContentPartPr>
              <p14:xfrm>
                <a:off x="5456520" y="369065"/>
                <a:ext cx="149400" cy="2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D8080D-5599-44EC-811D-F45FAE6323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38880" y="351065"/>
                  <a:ext cx="1850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52D7F2-6EC6-4916-B313-A668947D839B}"/>
              </a:ext>
            </a:extLst>
          </p:cNvPr>
          <p:cNvGrpSpPr/>
          <p:nvPr/>
        </p:nvGrpSpPr>
        <p:grpSpPr>
          <a:xfrm>
            <a:off x="5816880" y="262505"/>
            <a:ext cx="872640" cy="252360"/>
            <a:chOff x="5816880" y="262505"/>
            <a:chExt cx="8726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9ED1CC-B974-4A6B-9A8D-2378CFAEE2B0}"/>
                    </a:ext>
                  </a:extLst>
                </p14:cNvPr>
                <p14:cNvContentPartPr/>
                <p14:nvPr/>
              </p14:nvContentPartPr>
              <p14:xfrm>
                <a:off x="5818680" y="301745"/>
                <a:ext cx="154440" cy="21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9ED1CC-B974-4A6B-9A8D-2378CFAEE2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1040" y="283745"/>
                  <a:ext cx="190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1A20F7-6CD2-43DE-AA54-A789B4742079}"/>
                    </a:ext>
                  </a:extLst>
                </p14:cNvPr>
                <p14:cNvContentPartPr/>
                <p14:nvPr/>
              </p14:nvContentPartPr>
              <p14:xfrm>
                <a:off x="5816880" y="342065"/>
                <a:ext cx="129960" cy="6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1A20F7-6CD2-43DE-AA54-A789B47420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98880" y="324065"/>
                  <a:ext cx="16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0172E0-4DDC-4717-AFEB-0D7A32B7EB07}"/>
                    </a:ext>
                  </a:extLst>
                </p14:cNvPr>
                <p14:cNvContentPartPr/>
                <p14:nvPr/>
              </p14:nvContentPartPr>
              <p14:xfrm>
                <a:off x="6082920" y="262505"/>
                <a:ext cx="14076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0172E0-4DDC-4717-AFEB-0D7A32B7EB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4920" y="244865"/>
                  <a:ext cx="176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BE15C5-5555-4226-9582-0C5D42090F87}"/>
                    </a:ext>
                  </a:extLst>
                </p14:cNvPr>
                <p14:cNvContentPartPr/>
                <p14:nvPr/>
              </p14:nvContentPartPr>
              <p14:xfrm>
                <a:off x="6091560" y="337745"/>
                <a:ext cx="104400" cy="2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BE15C5-5555-4226-9582-0C5D42090F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3560" y="320105"/>
                  <a:ext cx="140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176631-1792-4ADE-8D54-BEF9B61FA71F}"/>
                    </a:ext>
                  </a:extLst>
                </p14:cNvPr>
                <p14:cNvContentPartPr/>
                <p14:nvPr/>
              </p14:nvContentPartPr>
              <p14:xfrm>
                <a:off x="6275520" y="273305"/>
                <a:ext cx="268560" cy="21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176631-1792-4ADE-8D54-BEF9B61FA7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57520" y="255665"/>
                  <a:ext cx="304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6ACAA6-6395-4E10-84C4-BBD839EAA774}"/>
                    </a:ext>
                  </a:extLst>
                </p14:cNvPr>
                <p14:cNvContentPartPr/>
                <p14:nvPr/>
              </p14:nvContentPartPr>
              <p14:xfrm>
                <a:off x="6520320" y="276185"/>
                <a:ext cx="169200" cy="180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6ACAA6-6395-4E10-84C4-BBD839EAA7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2320" y="258545"/>
                  <a:ext cx="2048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158428-A3EA-4156-8344-11B7F3815858}"/>
              </a:ext>
            </a:extLst>
          </p:cNvPr>
          <p:cNvGrpSpPr/>
          <p:nvPr/>
        </p:nvGrpSpPr>
        <p:grpSpPr>
          <a:xfrm>
            <a:off x="7095960" y="277265"/>
            <a:ext cx="581400" cy="223200"/>
            <a:chOff x="7095960" y="277265"/>
            <a:chExt cx="5814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298726-39F4-4964-9489-66852C822977}"/>
                    </a:ext>
                  </a:extLst>
                </p14:cNvPr>
                <p14:cNvContentPartPr/>
                <p14:nvPr/>
              </p14:nvContentPartPr>
              <p14:xfrm>
                <a:off x="7095960" y="277265"/>
                <a:ext cx="140400" cy="22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298726-39F4-4964-9489-66852C8229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77960" y="259265"/>
                  <a:ext cx="176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B9FAB3-957D-4D45-B36F-A507B98F8B6B}"/>
                    </a:ext>
                  </a:extLst>
                </p14:cNvPr>
                <p14:cNvContentPartPr/>
                <p14:nvPr/>
              </p14:nvContentPartPr>
              <p14:xfrm>
                <a:off x="7321680" y="301745"/>
                <a:ext cx="127080" cy="19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B9FAB3-957D-4D45-B36F-A507B98F8B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04040" y="283745"/>
                  <a:ext cx="162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8F5F41-07DE-45E3-B1C4-6345B39E0407}"/>
                    </a:ext>
                  </a:extLst>
                </p14:cNvPr>
                <p14:cNvContentPartPr/>
                <p14:nvPr/>
              </p14:nvContentPartPr>
              <p14:xfrm>
                <a:off x="7563240" y="309305"/>
                <a:ext cx="114120" cy="18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8F5F41-07DE-45E3-B1C4-6345B39E04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5600" y="291665"/>
                  <a:ext cx="1497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FA5DE9-9D94-49A8-8A6C-1FA735FBC497}"/>
              </a:ext>
            </a:extLst>
          </p:cNvPr>
          <p:cNvGrpSpPr/>
          <p:nvPr/>
        </p:nvGrpSpPr>
        <p:grpSpPr>
          <a:xfrm>
            <a:off x="7837200" y="283025"/>
            <a:ext cx="311760" cy="190080"/>
            <a:chOff x="7837200" y="283025"/>
            <a:chExt cx="3117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343CB6-6540-482E-927A-22D220C495C0}"/>
                    </a:ext>
                  </a:extLst>
                </p14:cNvPr>
                <p14:cNvContentPartPr/>
                <p14:nvPr/>
              </p14:nvContentPartPr>
              <p14:xfrm>
                <a:off x="7837200" y="285545"/>
                <a:ext cx="27360" cy="16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343CB6-6540-482E-927A-22D220C495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19200" y="267545"/>
                  <a:ext cx="63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C137A5-2BF3-4B85-8EAC-EAA8AC2430B9}"/>
                    </a:ext>
                  </a:extLst>
                </p14:cNvPr>
                <p14:cNvContentPartPr/>
                <p14:nvPr/>
              </p14:nvContentPartPr>
              <p14:xfrm>
                <a:off x="7998120" y="283025"/>
                <a:ext cx="150840" cy="19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C137A5-2BF3-4B85-8EAC-EAA8AC2430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0120" y="265025"/>
                  <a:ext cx="1864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D8335-1BD2-413E-A646-6CDF956CA93C}"/>
              </a:ext>
            </a:extLst>
          </p:cNvPr>
          <p:cNvGrpSpPr/>
          <p:nvPr/>
        </p:nvGrpSpPr>
        <p:grpSpPr>
          <a:xfrm>
            <a:off x="8411400" y="290945"/>
            <a:ext cx="868680" cy="241560"/>
            <a:chOff x="8411400" y="290945"/>
            <a:chExt cx="8686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9A776E-6CE6-4BE2-8859-D534783D1A0B}"/>
                    </a:ext>
                  </a:extLst>
                </p14:cNvPr>
                <p14:cNvContentPartPr/>
                <p14:nvPr/>
              </p14:nvContentPartPr>
              <p14:xfrm>
                <a:off x="8411400" y="290945"/>
                <a:ext cx="139320" cy="22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9A776E-6CE6-4BE2-8859-D534783D1A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93400" y="273305"/>
                  <a:ext cx="174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DE1C9C-805D-4724-BEE5-71D3DE95001E}"/>
                    </a:ext>
                  </a:extLst>
                </p14:cNvPr>
                <p14:cNvContentPartPr/>
                <p14:nvPr/>
              </p14:nvContentPartPr>
              <p14:xfrm>
                <a:off x="8501400" y="430625"/>
                <a:ext cx="52200" cy="10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DE1C9C-805D-4724-BEE5-71D3DE950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760" y="412985"/>
                  <a:ext cx="87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1A38BC-783D-40D1-A57B-3B11CEC83A57}"/>
                    </a:ext>
                  </a:extLst>
                </p14:cNvPr>
                <p14:cNvContentPartPr/>
                <p14:nvPr/>
              </p14:nvContentPartPr>
              <p14:xfrm>
                <a:off x="8649000" y="370505"/>
                <a:ext cx="204840" cy="16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1A38BC-783D-40D1-A57B-3B11CEC83A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31360" y="352505"/>
                  <a:ext cx="240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29284C-81C7-44BA-8EDE-E35A7D06B8F0}"/>
                    </a:ext>
                  </a:extLst>
                </p14:cNvPr>
                <p14:cNvContentPartPr/>
                <p14:nvPr/>
              </p14:nvContentPartPr>
              <p14:xfrm>
                <a:off x="8739720" y="331985"/>
                <a:ext cx="242280" cy="11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29284C-81C7-44BA-8EDE-E35A7D06B8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22080" y="314345"/>
                  <a:ext cx="277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00775E-8B75-4ACA-92D7-0BA007143816}"/>
                    </a:ext>
                  </a:extLst>
                </p14:cNvPr>
                <p14:cNvContentPartPr/>
                <p14:nvPr/>
              </p14:nvContentPartPr>
              <p14:xfrm>
                <a:off x="8908560" y="293825"/>
                <a:ext cx="207360" cy="18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00775E-8B75-4ACA-92D7-0BA0071438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90920" y="276185"/>
                  <a:ext cx="24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641A74-8D85-462B-BC46-5B81C08A70EB}"/>
                    </a:ext>
                  </a:extLst>
                </p14:cNvPr>
                <p14:cNvContentPartPr/>
                <p14:nvPr/>
              </p14:nvContentPartPr>
              <p14:xfrm>
                <a:off x="9129960" y="301025"/>
                <a:ext cx="150120" cy="157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641A74-8D85-462B-BC46-5B81C08A70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11960" y="283385"/>
                  <a:ext cx="185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64DA64-F1D2-48FE-9EFE-D9BE9D645D4D}"/>
                    </a:ext>
                  </a:extLst>
                </p14:cNvPr>
                <p14:cNvContentPartPr/>
                <p14:nvPr/>
              </p14:nvContentPartPr>
              <p14:xfrm>
                <a:off x="9151200" y="382385"/>
                <a:ext cx="105480" cy="1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64DA64-F1D2-48FE-9EFE-D9BE9D645D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33200" y="364385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92C407-10D4-4C4C-AAE9-5FEE6BE5C7E6}"/>
              </a:ext>
            </a:extLst>
          </p:cNvPr>
          <p:cNvGrpSpPr/>
          <p:nvPr/>
        </p:nvGrpSpPr>
        <p:grpSpPr>
          <a:xfrm>
            <a:off x="9495360" y="289145"/>
            <a:ext cx="316440" cy="175680"/>
            <a:chOff x="9495360" y="289145"/>
            <a:chExt cx="3164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25DD45-9298-4410-9C11-574CDBBAAD38}"/>
                    </a:ext>
                  </a:extLst>
                </p14:cNvPr>
                <p14:cNvContentPartPr/>
                <p14:nvPr/>
              </p14:nvContentPartPr>
              <p14:xfrm>
                <a:off x="9495360" y="320825"/>
                <a:ext cx="32760" cy="14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25DD45-9298-4410-9C11-574CDBBAAD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7360" y="302825"/>
                  <a:ext cx="68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906E9F-4358-439A-A396-A8F932AC33BC}"/>
                    </a:ext>
                  </a:extLst>
                </p14:cNvPr>
                <p14:cNvContentPartPr/>
                <p14:nvPr/>
              </p14:nvContentPartPr>
              <p14:xfrm>
                <a:off x="9623520" y="289145"/>
                <a:ext cx="188280" cy="15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906E9F-4358-439A-A396-A8F932AC33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05520" y="271145"/>
                  <a:ext cx="223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5BFE70-ABAF-412A-92E8-428F9BBB5D21}"/>
              </a:ext>
            </a:extLst>
          </p:cNvPr>
          <p:cNvGrpSpPr/>
          <p:nvPr/>
        </p:nvGrpSpPr>
        <p:grpSpPr>
          <a:xfrm>
            <a:off x="10005480" y="209585"/>
            <a:ext cx="622800" cy="245520"/>
            <a:chOff x="10005480" y="209585"/>
            <a:chExt cx="6228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B1F9D1-A622-4C8B-9D33-509058A32CF4}"/>
                    </a:ext>
                  </a:extLst>
                </p14:cNvPr>
                <p14:cNvContentPartPr/>
                <p14:nvPr/>
              </p14:nvContentPartPr>
              <p14:xfrm>
                <a:off x="10076400" y="272945"/>
                <a:ext cx="15840" cy="18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B1F9D1-A622-4C8B-9D33-509058A32C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58760" y="254945"/>
                  <a:ext cx="51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5526AB-E5E5-4389-AF55-3D0F2BEDC5E2}"/>
                    </a:ext>
                  </a:extLst>
                </p14:cNvPr>
                <p14:cNvContentPartPr/>
                <p14:nvPr/>
              </p14:nvContentPartPr>
              <p14:xfrm>
                <a:off x="10005480" y="232265"/>
                <a:ext cx="238680" cy="18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5526AB-E5E5-4389-AF55-3D0F2BEDC5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87840" y="214625"/>
                  <a:ext cx="274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798BF3-51CA-4DBC-961E-9E2FA1855604}"/>
                    </a:ext>
                  </a:extLst>
                </p14:cNvPr>
                <p14:cNvContentPartPr/>
                <p14:nvPr/>
              </p14:nvContentPartPr>
              <p14:xfrm>
                <a:off x="10215360" y="213905"/>
                <a:ext cx="155520" cy="21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798BF3-51CA-4DBC-961E-9E2FA18556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97720" y="196265"/>
                  <a:ext cx="191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947BE8-A0A8-4478-9CB6-2D4ED41048C2}"/>
                    </a:ext>
                  </a:extLst>
                </p14:cNvPr>
                <p14:cNvContentPartPr/>
                <p14:nvPr/>
              </p14:nvContentPartPr>
              <p14:xfrm>
                <a:off x="10467000" y="209585"/>
                <a:ext cx="97560" cy="215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947BE8-A0A8-4478-9CB6-2D4ED41048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49360" y="19194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D24979-6E9F-4355-82AB-DF14D38CF17A}"/>
                    </a:ext>
                  </a:extLst>
                </p14:cNvPr>
                <p14:cNvContentPartPr/>
                <p14:nvPr/>
              </p14:nvContentPartPr>
              <p14:xfrm>
                <a:off x="10497600" y="322985"/>
                <a:ext cx="13068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D24979-6E9F-4355-82AB-DF14D38CF1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79960" y="304985"/>
                  <a:ext cx="166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E805CD-DD00-4D29-A514-97198AA8DD46}"/>
              </a:ext>
            </a:extLst>
          </p:cNvPr>
          <p:cNvGrpSpPr/>
          <p:nvPr/>
        </p:nvGrpSpPr>
        <p:grpSpPr>
          <a:xfrm>
            <a:off x="10828080" y="223985"/>
            <a:ext cx="1233360" cy="216720"/>
            <a:chOff x="10828080" y="223985"/>
            <a:chExt cx="12333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AE609E-6BE6-4B5E-966E-C398042BCB41}"/>
                    </a:ext>
                  </a:extLst>
                </p14:cNvPr>
                <p14:cNvContentPartPr/>
                <p14:nvPr/>
              </p14:nvContentPartPr>
              <p14:xfrm>
                <a:off x="10828080" y="229025"/>
                <a:ext cx="163800" cy="211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AE609E-6BE6-4B5E-966E-C398042BCB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10080" y="211385"/>
                  <a:ext cx="199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E88668-82FF-49EC-A68D-7611FB14BFE7}"/>
                    </a:ext>
                  </a:extLst>
                </p14:cNvPr>
                <p14:cNvContentPartPr/>
                <p14:nvPr/>
              </p14:nvContentPartPr>
              <p14:xfrm>
                <a:off x="11043000" y="271865"/>
                <a:ext cx="33480" cy="15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E88668-82FF-49EC-A68D-7611FB14BF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25360" y="254225"/>
                  <a:ext cx="69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5EBD84-450B-4BF3-AF1A-35F9EC6E4511}"/>
                    </a:ext>
                  </a:extLst>
                </p14:cNvPr>
                <p14:cNvContentPartPr/>
                <p14:nvPr/>
              </p14:nvContentPartPr>
              <p14:xfrm>
                <a:off x="11154960" y="223985"/>
                <a:ext cx="181080" cy="18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5EBD84-450B-4BF3-AF1A-35F9EC6E45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7320" y="206345"/>
                  <a:ext cx="216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B2DE14-8CE1-4CAA-9367-3CB39BAB9CFE}"/>
                    </a:ext>
                  </a:extLst>
                </p14:cNvPr>
                <p14:cNvContentPartPr/>
                <p14:nvPr/>
              </p14:nvContentPartPr>
              <p14:xfrm>
                <a:off x="11402280" y="236585"/>
                <a:ext cx="35640" cy="171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B2DE14-8CE1-4CAA-9367-3CB39BAB9C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84280" y="218945"/>
                  <a:ext cx="71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C0196C-46B2-4255-9687-691EADB694F2}"/>
                    </a:ext>
                  </a:extLst>
                </p14:cNvPr>
                <p14:cNvContentPartPr/>
                <p14:nvPr/>
              </p14:nvContentPartPr>
              <p14:xfrm>
                <a:off x="11494800" y="254225"/>
                <a:ext cx="156960" cy="154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C0196C-46B2-4255-9687-691EADB694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76800" y="236225"/>
                  <a:ext cx="192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B15033-0D83-4706-8208-AF1DB4C4AFDF}"/>
                    </a:ext>
                  </a:extLst>
                </p14:cNvPr>
                <p14:cNvContentPartPr/>
                <p14:nvPr/>
              </p14:nvContentPartPr>
              <p14:xfrm>
                <a:off x="11758680" y="271865"/>
                <a:ext cx="25200" cy="140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B15033-0D83-4706-8208-AF1DB4C4AF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740680" y="254225"/>
                  <a:ext cx="60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48439B-ED1C-4B9D-B996-3B5309053319}"/>
                    </a:ext>
                  </a:extLst>
                </p14:cNvPr>
                <p14:cNvContentPartPr/>
                <p14:nvPr/>
              </p14:nvContentPartPr>
              <p14:xfrm>
                <a:off x="11876760" y="240905"/>
                <a:ext cx="40680" cy="16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48439B-ED1C-4B9D-B996-3B53090533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59120" y="222905"/>
                  <a:ext cx="7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E66FDC-4055-46A3-9D69-F3B6250576BE}"/>
                    </a:ext>
                  </a:extLst>
                </p14:cNvPr>
                <p14:cNvContentPartPr/>
                <p14:nvPr/>
              </p14:nvContentPartPr>
              <p14:xfrm>
                <a:off x="11773440" y="230825"/>
                <a:ext cx="189000" cy="1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E66FDC-4055-46A3-9D69-F3B6250576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55440" y="213185"/>
                  <a:ext cx="224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5AFE76-7697-4726-91CA-BC516A3F5EC4}"/>
                    </a:ext>
                  </a:extLst>
                </p14:cNvPr>
                <p14:cNvContentPartPr/>
                <p14:nvPr/>
              </p14:nvContentPartPr>
              <p14:xfrm>
                <a:off x="12040560" y="409385"/>
                <a:ext cx="20880" cy="5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5AFE76-7697-4726-91CA-BC516A3F5E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022920" y="391385"/>
                  <a:ext cx="565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A3BAD55-8287-4263-83EA-369BA4C1E0E7}"/>
                  </a:ext>
                </a:extLst>
              </p14:cNvPr>
              <p14:cNvContentPartPr/>
              <p14:nvPr/>
            </p14:nvContentPartPr>
            <p14:xfrm>
              <a:off x="2632663" y="913992"/>
              <a:ext cx="6857" cy="54882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A3BAD55-8287-4263-83EA-369BA4C1E0E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14618" y="896057"/>
                <a:ext cx="42586" cy="9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7B5040A-C499-4843-9B5F-CD008D9F7F1C}"/>
                  </a:ext>
                </a:extLst>
              </p14:cNvPr>
              <p14:cNvContentPartPr/>
              <p14:nvPr/>
            </p14:nvContentPartPr>
            <p14:xfrm>
              <a:off x="2678949" y="920958"/>
              <a:ext cx="14286" cy="51294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7B5040A-C499-4843-9B5F-CD008D9F7F1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61091" y="903023"/>
                <a:ext cx="49644" cy="86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FBD2572-EC37-4D46-A231-A9218D318AFE}"/>
                  </a:ext>
                </a:extLst>
              </p14:cNvPr>
              <p14:cNvContentPartPr/>
              <p14:nvPr/>
            </p14:nvContentPartPr>
            <p14:xfrm>
              <a:off x="2872093" y="925602"/>
              <a:ext cx="164573" cy="7155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FBD2572-EC37-4D46-A231-A9218D318A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54087" y="907623"/>
                <a:ext cx="200224" cy="107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B2054FC-7AD7-427A-809F-F4455A19BA02}"/>
                  </a:ext>
                </a:extLst>
              </p14:cNvPr>
              <p14:cNvContentPartPr/>
              <p14:nvPr/>
            </p14:nvContentPartPr>
            <p14:xfrm>
              <a:off x="3130952" y="896894"/>
              <a:ext cx="87143" cy="95622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B2054FC-7AD7-427A-809F-F4455A19BA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13307" y="878920"/>
                <a:ext cx="122792" cy="1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C909B3F-789B-4890-8CC5-B61CAF7CC24A}"/>
                  </a:ext>
                </a:extLst>
              </p14:cNvPr>
              <p14:cNvContentPartPr/>
              <p14:nvPr/>
            </p14:nvContentPartPr>
            <p14:xfrm>
              <a:off x="3334668" y="903649"/>
              <a:ext cx="10857" cy="8570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C909B3F-789B-4890-8CC5-B61CAF7CC2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17157" y="885645"/>
                <a:ext cx="45529" cy="121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CC9F7A-D844-4FE3-80CB-1E9CCF38F21B}"/>
                  </a:ext>
                </a:extLst>
              </p14:cNvPr>
              <p14:cNvContentPartPr/>
              <p14:nvPr/>
            </p14:nvContentPartPr>
            <p14:xfrm>
              <a:off x="3256953" y="896894"/>
              <a:ext cx="172573" cy="2258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CC9F7A-D844-4FE3-80CB-1E9CCF38F21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38939" y="878969"/>
                <a:ext cx="208240" cy="5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D8B79B6-789B-4528-884A-B505056EEFC8}"/>
                  </a:ext>
                </a:extLst>
              </p14:cNvPr>
              <p14:cNvContentPartPr/>
              <p14:nvPr/>
            </p14:nvContentPartPr>
            <p14:xfrm>
              <a:off x="3640956" y="879163"/>
              <a:ext cx="100286" cy="104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D8B79B6-789B-4528-884A-B505056EEFC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22984" y="861199"/>
                <a:ext cx="135871" cy="14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4ED102D-458F-4B19-89E2-CF2CCDC3793C}"/>
                  </a:ext>
                </a:extLst>
              </p14:cNvPr>
              <p14:cNvContentPartPr/>
              <p14:nvPr/>
            </p14:nvContentPartPr>
            <p14:xfrm>
              <a:off x="3695242" y="942911"/>
              <a:ext cx="109144" cy="56149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4ED102D-458F-4B19-89E2-CF2CCDC3793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77592" y="925029"/>
                <a:ext cx="144805" cy="9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B7E5166-0A44-4194-A5B1-255673D1AF81}"/>
                  </a:ext>
                </a:extLst>
              </p14:cNvPr>
              <p14:cNvContentPartPr/>
              <p14:nvPr/>
            </p14:nvContentPartPr>
            <p14:xfrm>
              <a:off x="3844386" y="892462"/>
              <a:ext cx="126287" cy="9118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B7E5166-0A44-4194-A5B1-255673D1AF8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26756" y="874511"/>
                <a:ext cx="161906" cy="126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51C379-D27C-4A4A-8824-D37240FC6590}"/>
                  </a:ext>
                </a:extLst>
              </p14:cNvPr>
              <p14:cNvContentPartPr/>
              <p14:nvPr/>
            </p14:nvContentPartPr>
            <p14:xfrm>
              <a:off x="3862386" y="900272"/>
              <a:ext cx="244859" cy="62482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51C379-D27C-4A4A-8824-D37240FC659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44742" y="882317"/>
                <a:ext cx="280508" cy="98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337A82-079F-4581-B4E9-2EFF6F79BC8C}"/>
                  </a:ext>
                </a:extLst>
              </p14:cNvPr>
              <p14:cNvContentPartPr/>
              <p14:nvPr/>
            </p14:nvContentPartPr>
            <p14:xfrm>
              <a:off x="4022958" y="874308"/>
              <a:ext cx="149144" cy="32718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337A82-079F-4581-B4E9-2EFF6F79BC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05348" y="856331"/>
                <a:ext cx="184723" cy="68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CC2EC95-6014-435C-B8EB-81E5C5BE4D89}"/>
                  </a:ext>
                </a:extLst>
              </p14:cNvPr>
              <p14:cNvContentPartPr/>
              <p14:nvPr/>
            </p14:nvContentPartPr>
            <p14:xfrm>
              <a:off x="4221817" y="867131"/>
              <a:ext cx="110286" cy="10301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CC2EC95-6014-435C-B8EB-81E5C5BE4D8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03855" y="849185"/>
                <a:ext cx="145851" cy="13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76A09D7-AD15-43F4-81C9-856F4A16A89E}"/>
                  </a:ext>
                </a:extLst>
              </p14:cNvPr>
              <p14:cNvContentPartPr/>
              <p14:nvPr/>
            </p14:nvContentPartPr>
            <p14:xfrm>
              <a:off x="4242388" y="909349"/>
              <a:ext cx="82572" cy="24275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76A09D7-AD15-43F4-81C9-856F4A16A89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24359" y="891500"/>
                <a:ext cx="118269" cy="5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0B6D31-FC5F-4E56-B46A-ABC46FBF6C45}"/>
                  </a:ext>
                </a:extLst>
              </p14:cNvPr>
              <p14:cNvContentPartPr/>
              <p14:nvPr/>
            </p14:nvContentPartPr>
            <p14:xfrm>
              <a:off x="4449533" y="829769"/>
              <a:ext cx="66000" cy="25119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0B6D31-FC5F-4E56-B46A-ABC46FBF6C4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31598" y="811827"/>
                <a:ext cx="101511" cy="60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11A867A-0E13-48C9-975C-AAE94E214E42}"/>
                  </a:ext>
                </a:extLst>
              </p14:cNvPr>
              <p14:cNvContentPartPr/>
              <p14:nvPr/>
            </p14:nvContentPartPr>
            <p14:xfrm>
              <a:off x="5722970" y="869453"/>
              <a:ext cx="15429" cy="16043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11A867A-0E13-48C9-975C-AAE94E214E4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05388" y="851984"/>
                <a:ext cx="50952" cy="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EBD1DF0-2FCB-42ED-9698-1A390A8B09E8}"/>
                  </a:ext>
                </a:extLst>
              </p14:cNvPr>
              <p14:cNvContentPartPr/>
              <p14:nvPr/>
            </p14:nvContentPartPr>
            <p14:xfrm>
              <a:off x="5765256" y="867553"/>
              <a:ext cx="5143" cy="1139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EBD1DF0-2FCB-42ED-9698-1A390A8B09E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46888" y="849742"/>
                <a:ext cx="41511" cy="4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6DCF2BE-31EE-43EA-8C84-2F32505808F2}"/>
                  </a:ext>
                </a:extLst>
              </p14:cNvPr>
              <p14:cNvContentPartPr/>
              <p14:nvPr/>
            </p14:nvContentPartPr>
            <p14:xfrm>
              <a:off x="5923829" y="900905"/>
              <a:ext cx="139144" cy="104488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6DCF2BE-31EE-43EA-8C84-2F32505808F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906211" y="883311"/>
                <a:ext cx="174739" cy="140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2B56EE-E2B8-4A00-ABB1-377ED189FBC9}"/>
                  </a:ext>
                </a:extLst>
              </p14:cNvPr>
              <p14:cNvContentPartPr/>
              <p14:nvPr/>
            </p14:nvContentPartPr>
            <p14:xfrm>
              <a:off x="6120973" y="880008"/>
              <a:ext cx="188287" cy="95411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2B56EE-E2B8-4A00-ABB1-377ED189FB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02972" y="862074"/>
                <a:ext cx="223928" cy="130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EC88188-12DA-4F94-AA0B-1A0ACCE6E035}"/>
                  </a:ext>
                </a:extLst>
              </p14:cNvPr>
              <p14:cNvContentPartPr/>
              <p14:nvPr/>
            </p14:nvContentPartPr>
            <p14:xfrm>
              <a:off x="6461261" y="888873"/>
              <a:ext cx="115144" cy="10364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EC88188-12DA-4F94-AA0B-1A0ACCE6E03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43270" y="870879"/>
                <a:ext cx="150767" cy="1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36CB3F-EC27-4520-A762-6182C1D6DB2B}"/>
                  </a:ext>
                </a:extLst>
              </p14:cNvPr>
              <p14:cNvContentPartPr/>
              <p14:nvPr/>
            </p14:nvContentPartPr>
            <p14:xfrm>
              <a:off x="6618405" y="898583"/>
              <a:ext cx="144858" cy="88234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36CB3F-EC27-4520-A762-6182C1D6DB2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600792" y="880576"/>
                <a:ext cx="180443" cy="12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DE888FA-E7C1-461F-A286-A3672FB1A23E}"/>
                  </a:ext>
                </a:extLst>
              </p14:cNvPr>
              <p14:cNvContentPartPr/>
              <p14:nvPr/>
            </p14:nvContentPartPr>
            <p14:xfrm>
              <a:off x="6631548" y="917159"/>
              <a:ext cx="134858" cy="4665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DE888FA-E7C1-461F-A286-A3672FB1A2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13567" y="899576"/>
                <a:ext cx="170461" cy="8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ACF151E-6D7B-40A6-B79A-AA242CB8BD0F}"/>
                  </a:ext>
                </a:extLst>
              </p14:cNvPr>
              <p14:cNvContentPartPr/>
              <p14:nvPr/>
            </p14:nvContentPartPr>
            <p14:xfrm>
              <a:off x="6773263" y="879585"/>
              <a:ext cx="153430" cy="84857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ACF151E-6D7B-40A6-B79A-AA242CB8BD0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55255" y="861607"/>
                <a:ext cx="189086" cy="12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4891AE-079E-451B-A354-D441D8539AFB}"/>
                  </a:ext>
                </a:extLst>
              </p14:cNvPr>
              <p14:cNvContentPartPr/>
              <p14:nvPr/>
            </p14:nvContentPartPr>
            <p14:xfrm>
              <a:off x="6935264" y="875364"/>
              <a:ext cx="106858" cy="111242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4891AE-079E-451B-A354-D441D8539AF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917274" y="857364"/>
                <a:ext cx="142477" cy="146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463D16C-644A-4A4F-A0BB-FAC1A6993DBB}"/>
                  </a:ext>
                </a:extLst>
              </p14:cNvPr>
              <p14:cNvContentPartPr/>
              <p14:nvPr/>
            </p14:nvContentPartPr>
            <p14:xfrm>
              <a:off x="6940979" y="912726"/>
              <a:ext cx="87429" cy="14776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463D16C-644A-4A4F-A0BB-FAC1A6993D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22989" y="894706"/>
                <a:ext cx="123048" cy="5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FA40FA9-53E7-4C6E-801E-E148523A7E86}"/>
                  </a:ext>
                </a:extLst>
              </p14:cNvPr>
              <p14:cNvContentPartPr/>
              <p14:nvPr/>
            </p14:nvContentPartPr>
            <p14:xfrm>
              <a:off x="7128980" y="831036"/>
              <a:ext cx="83143" cy="2723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FA40FA9-53E7-4C6E-801E-E148523A7E8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10984" y="813122"/>
                <a:ext cx="118776" cy="6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37DE9AC-D0D9-4294-AC42-6A17D356EF18}"/>
                  </a:ext>
                </a:extLst>
              </p14:cNvPr>
              <p14:cNvContentPartPr/>
              <p14:nvPr/>
            </p14:nvContentPartPr>
            <p14:xfrm>
              <a:off x="8240416" y="868398"/>
              <a:ext cx="14857" cy="36729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37DE9AC-D0D9-4294-AC42-6A17D356EF1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22729" y="850394"/>
                <a:ext cx="49877" cy="72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75F3DB-CABC-4F8F-86E5-8FD807FA4077}"/>
                  </a:ext>
                </a:extLst>
              </p14:cNvPr>
              <p14:cNvContentPartPr/>
              <p14:nvPr/>
            </p14:nvContentPartPr>
            <p14:xfrm>
              <a:off x="8322417" y="871986"/>
              <a:ext cx="2286" cy="17942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75F3DB-CABC-4F8F-86E5-8FD807FA407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03367" y="854396"/>
                <a:ext cx="40005" cy="5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872F9-F908-4A88-9ED2-AA25175BDC95}"/>
                  </a:ext>
                </a:extLst>
              </p14:cNvPr>
              <p14:cNvContentPartPr/>
              <p14:nvPr/>
            </p14:nvContentPartPr>
            <p14:xfrm>
              <a:off x="8438418" y="907871"/>
              <a:ext cx="165144" cy="81479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872F9-F908-4A88-9ED2-AA25175BDC9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420788" y="889924"/>
                <a:ext cx="200763" cy="11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F637EB-5676-44DD-BB55-397A881A31C6}"/>
                  </a:ext>
                </a:extLst>
              </p14:cNvPr>
              <p14:cNvContentPartPr/>
              <p14:nvPr/>
            </p14:nvContentPartPr>
            <p14:xfrm>
              <a:off x="8458703" y="935523"/>
              <a:ext cx="149430" cy="37573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F637EB-5676-44DD-BB55-397A881A31C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41059" y="917631"/>
                <a:ext cx="185077" cy="7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E8DEF0F-AF5C-4F67-AC04-1C66E45BF662}"/>
                  </a:ext>
                </a:extLst>
              </p14:cNvPr>
              <p14:cNvContentPartPr/>
              <p14:nvPr/>
            </p14:nvContentPartPr>
            <p14:xfrm>
              <a:off x="8679276" y="924758"/>
              <a:ext cx="148858" cy="51505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E8DEF0F-AF5C-4F67-AC04-1C66E45BF66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661658" y="906749"/>
                <a:ext cx="184454" cy="87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7063F85-408A-486E-99E8-85844F4F421D}"/>
                  </a:ext>
                </a:extLst>
              </p14:cNvPr>
              <p14:cNvContentPartPr/>
              <p14:nvPr/>
            </p14:nvContentPartPr>
            <p14:xfrm>
              <a:off x="8868421" y="899216"/>
              <a:ext cx="167430" cy="89078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7063F85-408A-486E-99E8-85844F4F421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50456" y="881257"/>
                <a:ext cx="203000" cy="12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B8C73A-DA45-4654-8CBC-A427FBC23A4F}"/>
                  </a:ext>
                </a:extLst>
              </p14:cNvPr>
              <p14:cNvContentPartPr/>
              <p14:nvPr/>
            </p14:nvContentPartPr>
            <p14:xfrm>
              <a:off x="9203851" y="886762"/>
              <a:ext cx="112001" cy="96044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B8C73A-DA45-4654-8CBC-A427FBC23A4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85844" y="869136"/>
                <a:ext cx="147654" cy="13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0591AC4-C98C-44F4-98DA-96229CA4AE9C}"/>
                  </a:ext>
                </a:extLst>
              </p14:cNvPr>
              <p14:cNvContentPartPr/>
              <p14:nvPr/>
            </p14:nvContentPartPr>
            <p14:xfrm>
              <a:off x="9288423" y="935312"/>
              <a:ext cx="57715" cy="46017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0591AC4-C98C-44F4-98DA-96229CA4AE9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270387" y="917337"/>
                <a:ext cx="93426" cy="8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CF92910-0EF8-4AF9-B79A-2E709649FAA0}"/>
                  </a:ext>
                </a:extLst>
              </p14:cNvPr>
              <p14:cNvContentPartPr/>
              <p14:nvPr/>
            </p14:nvContentPartPr>
            <p14:xfrm>
              <a:off x="9402139" y="893517"/>
              <a:ext cx="172573" cy="96889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CF92910-0EF8-4AF9-B79A-2E709649FAA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84125" y="875868"/>
                <a:ext cx="208240" cy="132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D4EA55-CC01-433F-96A9-204CD2A26679}"/>
                  </a:ext>
                </a:extLst>
              </p14:cNvPr>
              <p14:cNvContentPartPr/>
              <p14:nvPr/>
            </p14:nvContentPartPr>
            <p14:xfrm>
              <a:off x="9408710" y="925602"/>
              <a:ext cx="182573" cy="3103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D4EA55-CC01-433F-96A9-204CD2A2667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391100" y="907769"/>
                <a:ext cx="218153" cy="66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3C0BCC-691D-4658-BA77-D20B485C6C75}"/>
                  </a:ext>
                </a:extLst>
              </p14:cNvPr>
              <p14:cNvContentPartPr/>
              <p14:nvPr/>
            </p14:nvContentPartPr>
            <p14:xfrm>
              <a:off x="9608140" y="895206"/>
              <a:ext cx="187716" cy="82746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3C0BCC-691D-4658-BA77-D20B485C6C7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590160" y="877218"/>
                <a:ext cx="223317" cy="11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CC2E387-D351-4E91-A28D-E12958D3D501}"/>
                  </a:ext>
                </a:extLst>
              </p14:cNvPr>
              <p14:cNvContentPartPr/>
              <p14:nvPr/>
            </p14:nvContentPartPr>
            <p14:xfrm>
              <a:off x="9812427" y="897950"/>
              <a:ext cx="122858" cy="84223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CC2E387-D351-4E91-A28D-E12958D3D50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794773" y="880314"/>
                <a:ext cx="158526" cy="11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A75F3E6-7BBB-4BBE-AF23-AC4D33A1E6D7}"/>
                  </a:ext>
                </a:extLst>
              </p14:cNvPr>
              <p14:cNvContentPartPr/>
              <p14:nvPr/>
            </p14:nvContentPartPr>
            <p14:xfrm>
              <a:off x="9799856" y="930035"/>
              <a:ext cx="163430" cy="21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A75F3E6-7BBB-4BBE-AF23-AC4D33A1E6D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82217" y="912268"/>
                <a:ext cx="199068" cy="56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C7E994-4384-4EA5-91E2-049327852E8B}"/>
                  </a:ext>
                </a:extLst>
              </p14:cNvPr>
              <p14:cNvContentPartPr/>
              <p14:nvPr/>
            </p14:nvContentPartPr>
            <p14:xfrm>
              <a:off x="10055286" y="839690"/>
              <a:ext cx="86286" cy="40106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C7E994-4384-4EA5-91E2-049327852E8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037669" y="821786"/>
                <a:ext cx="121879" cy="7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F7990A-6339-47AA-9618-9BED42F082D7}"/>
                  </a:ext>
                </a:extLst>
              </p14:cNvPr>
              <p14:cNvContentPartPr/>
              <p14:nvPr/>
            </p14:nvContentPartPr>
            <p14:xfrm>
              <a:off x="3396668" y="1678758"/>
              <a:ext cx="70572" cy="8823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F7990A-6339-47AA-9618-9BED42F082D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78756" y="1660824"/>
                <a:ext cx="106037" cy="123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0442E7D-3F2E-451B-BEF0-9190082AD372}"/>
                  </a:ext>
                </a:extLst>
              </p14:cNvPr>
              <p14:cNvContentPartPr/>
              <p14:nvPr/>
            </p14:nvContentPartPr>
            <p14:xfrm>
              <a:off x="5367825" y="1358962"/>
              <a:ext cx="88286" cy="12179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0442E7D-3F2E-451B-BEF0-9190082AD37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350168" y="1340998"/>
                <a:ext cx="123961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165E7F4-3258-4E79-8CA8-6B63A7C3C269}"/>
                  </a:ext>
                </a:extLst>
              </p14:cNvPr>
              <p14:cNvContentPartPr/>
              <p14:nvPr/>
            </p14:nvContentPartPr>
            <p14:xfrm>
              <a:off x="5581255" y="1351152"/>
              <a:ext cx="291716" cy="17309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165E7F4-3258-4E79-8CA8-6B63A7C3C26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563270" y="1333843"/>
                <a:ext cx="327326" cy="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2278059-1286-4BBF-8B8A-599BCED11B38}"/>
                  </a:ext>
                </a:extLst>
              </p14:cNvPr>
              <p14:cNvContentPartPr/>
              <p14:nvPr/>
            </p14:nvContentPartPr>
            <p14:xfrm>
              <a:off x="5835542" y="1325822"/>
              <a:ext cx="50857" cy="93511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2278059-1286-4BBF-8B8A-599BCED11B3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17993" y="1307839"/>
                <a:ext cx="86314" cy="129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3310908-BC65-4820-936C-BD5A24B516DD}"/>
                  </a:ext>
                </a:extLst>
              </p14:cNvPr>
              <p14:cNvContentPartPr/>
              <p14:nvPr/>
            </p14:nvContentPartPr>
            <p14:xfrm>
              <a:off x="5358682" y="1669048"/>
              <a:ext cx="114287" cy="154726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3310908-BC65-4820-936C-BD5A24B516D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40712" y="1651057"/>
                <a:ext cx="149867" cy="190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A52B41-87E9-4F88-A5C4-1315EE1D11D5}"/>
                  </a:ext>
                </a:extLst>
              </p14:cNvPr>
              <p14:cNvContentPartPr/>
              <p14:nvPr/>
            </p14:nvContentPartPr>
            <p14:xfrm>
              <a:off x="5613255" y="1694168"/>
              <a:ext cx="205716" cy="17309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A52B41-87E9-4F88-A5C4-1315EE1D11D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95632" y="1676138"/>
                <a:ext cx="241321" cy="53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BDF0E64-08AB-4C4A-ABD8-1FAA5BC8A61B}"/>
                  </a:ext>
                </a:extLst>
              </p14:cNvPr>
              <p14:cNvContentPartPr/>
              <p14:nvPr/>
            </p14:nvContentPartPr>
            <p14:xfrm>
              <a:off x="5779256" y="1626831"/>
              <a:ext cx="88572" cy="126863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BDF0E64-08AB-4C4A-ABD8-1FAA5BC8A61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761685" y="1608862"/>
                <a:ext cx="124073" cy="16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748AB7C-9D4F-4F19-AA00-BC6D724A196B}"/>
                  </a:ext>
                </a:extLst>
              </p14:cNvPr>
              <p14:cNvContentPartPr/>
              <p14:nvPr/>
            </p14:nvContentPartPr>
            <p14:xfrm>
              <a:off x="5797828" y="1259541"/>
              <a:ext cx="154001" cy="59167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748AB7C-9D4F-4F19-AA00-BC6D724A196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80197" y="1241546"/>
                <a:ext cx="189623" cy="62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1DB344E-D5D3-43FD-832A-2C038639E80B}"/>
                  </a:ext>
                </a:extLst>
              </p14:cNvPr>
              <p14:cNvContentPartPr/>
              <p14:nvPr/>
            </p14:nvContentPartPr>
            <p14:xfrm>
              <a:off x="5863257" y="1219434"/>
              <a:ext cx="767434" cy="326551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1DB344E-D5D3-43FD-832A-2C038639E80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845259" y="1201432"/>
                <a:ext cx="803070" cy="362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6C4A612-34BC-4C9D-9D7C-A619E6E72696}"/>
                  </a:ext>
                </a:extLst>
              </p14:cNvPr>
              <p14:cNvContentPartPr/>
              <p14:nvPr/>
            </p14:nvContentPartPr>
            <p14:xfrm>
              <a:off x="5876685" y="1529520"/>
              <a:ext cx="729719" cy="334994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6C4A612-34BC-4C9D-9D7C-A619E6E7269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858685" y="1511529"/>
                <a:ext cx="765359" cy="3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3C01E5-3647-4D5A-84DE-0FD55F7B899C}"/>
                  </a:ext>
                </a:extLst>
              </p14:cNvPr>
              <p14:cNvContentPartPr/>
              <p14:nvPr/>
            </p14:nvContentPartPr>
            <p14:xfrm>
              <a:off x="6640977" y="1512844"/>
              <a:ext cx="695433" cy="14987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3C01E5-3647-4D5A-84DE-0FD55F7B89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22979" y="1495002"/>
                <a:ext cx="731069" cy="50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4722834-0656-4595-B0ED-93DDF2BEFDB9}"/>
                  </a:ext>
                </a:extLst>
              </p14:cNvPr>
              <p14:cNvContentPartPr/>
              <p14:nvPr/>
            </p14:nvContentPartPr>
            <p14:xfrm>
              <a:off x="7311838" y="1459862"/>
              <a:ext cx="138001" cy="109765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4722834-0656-4595-B0ED-93DDF2BEFDB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293869" y="1441868"/>
                <a:ext cx="173579" cy="14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B2718A-DE59-4976-A2D1-95D6FEE9C5BF}"/>
                  </a:ext>
                </a:extLst>
              </p14:cNvPr>
              <p14:cNvContentPartPr/>
              <p14:nvPr/>
            </p14:nvContentPartPr>
            <p14:xfrm>
              <a:off x="6704120" y="1319278"/>
              <a:ext cx="88858" cy="121797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B2718A-DE59-4976-A2D1-95D6FEE9C5B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686492" y="1301314"/>
                <a:ext cx="124473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9C78AD5-6677-4ACE-8560-D4D447AD0067}"/>
                  </a:ext>
                </a:extLst>
              </p14:cNvPr>
              <p14:cNvContentPartPr/>
              <p14:nvPr/>
            </p14:nvContentPartPr>
            <p14:xfrm>
              <a:off x="6855835" y="1314634"/>
              <a:ext cx="128572" cy="6860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9C78AD5-6677-4ACE-8560-D4D447AD006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838188" y="1296675"/>
                <a:ext cx="164226" cy="10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BEC3D24-2B81-405F-B0A1-22279FDF08E8}"/>
                  </a:ext>
                </a:extLst>
              </p14:cNvPr>
              <p14:cNvContentPartPr/>
              <p14:nvPr/>
            </p14:nvContentPartPr>
            <p14:xfrm>
              <a:off x="7059837" y="1303658"/>
              <a:ext cx="154858" cy="114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BEC3D24-2B81-405F-B0A1-22279FDF08E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41872" y="1285669"/>
                <a:ext cx="190429" cy="150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2DE4FFC-2E5D-42D0-9836-7971BC7272AC}"/>
                  </a:ext>
                </a:extLst>
              </p14:cNvPr>
              <p14:cNvContentPartPr/>
              <p14:nvPr/>
            </p14:nvContentPartPr>
            <p14:xfrm>
              <a:off x="2214660" y="1748839"/>
              <a:ext cx="30286" cy="120319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2DE4FFC-2E5D-42D0-9836-7971BC7272A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196633" y="1730827"/>
                <a:ext cx="65980" cy="155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C4C2FB4-99DA-4EDE-9DB6-FD8257668767}"/>
                  </a:ext>
                </a:extLst>
              </p14:cNvPr>
              <p14:cNvContentPartPr/>
              <p14:nvPr/>
            </p14:nvContentPartPr>
            <p14:xfrm>
              <a:off x="2219231" y="1724564"/>
              <a:ext cx="107144" cy="87179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C4C2FB4-99DA-4EDE-9DB6-FD825766876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201254" y="1706626"/>
                <a:ext cx="142739" cy="12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B1C98BA-B3D7-4D71-87E7-FB90C882D2CD}"/>
                  </a:ext>
                </a:extLst>
              </p14:cNvPr>
              <p14:cNvContentPartPr/>
              <p14:nvPr/>
            </p14:nvContentPartPr>
            <p14:xfrm>
              <a:off x="2443233" y="1742295"/>
              <a:ext cx="408860" cy="29763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B1C98BA-B3D7-4D71-87E7-FB90C882D2C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425237" y="1724365"/>
                <a:ext cx="444491" cy="65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1AD31EC-3D03-48F4-9A98-C7D33CADD836}"/>
                  </a:ext>
                </a:extLst>
              </p14:cNvPr>
              <p14:cNvContentPartPr/>
              <p14:nvPr/>
            </p14:nvContentPartPr>
            <p14:xfrm>
              <a:off x="2807807" y="1683402"/>
              <a:ext cx="83715" cy="139739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1AD31EC-3D03-48F4-9A98-C7D33CADD83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789842" y="1665441"/>
                <a:ext cx="119285" cy="175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BE768C-919E-41D7-89B8-6D55B6BC1D68}"/>
                  </a:ext>
                </a:extLst>
              </p14:cNvPr>
              <p14:cNvContentPartPr/>
              <p14:nvPr/>
            </p14:nvContentPartPr>
            <p14:xfrm>
              <a:off x="2902379" y="1562661"/>
              <a:ext cx="18572" cy="34301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BE768C-919E-41D7-89B8-6D55B6BC1D6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884521" y="1544664"/>
                <a:ext cx="53930" cy="37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47B05D8-2875-4F1D-8DDE-3ACA4EF9542B}"/>
                  </a:ext>
                </a:extLst>
              </p14:cNvPr>
              <p14:cNvContentPartPr/>
              <p14:nvPr/>
            </p14:nvContentPartPr>
            <p14:xfrm>
              <a:off x="2949522" y="1545563"/>
              <a:ext cx="445146" cy="203909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47B05D8-2875-4F1D-8DDE-3ACA4EF9542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931889" y="1527941"/>
                <a:ext cx="480772" cy="239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37C8E4B-D8BD-4843-971C-58713B9CE857}"/>
                  </a:ext>
                </a:extLst>
              </p14:cNvPr>
              <p14:cNvContentPartPr/>
              <p14:nvPr/>
            </p14:nvContentPartPr>
            <p14:xfrm>
              <a:off x="2947522" y="1720764"/>
              <a:ext cx="464575" cy="16612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37C8E4B-D8BD-4843-971C-58713B9CE85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929529" y="1702785"/>
                <a:ext cx="500201" cy="201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20B34A-7EA5-4D60-B159-A01446C1C9E5}"/>
                  </a:ext>
                </a:extLst>
              </p14:cNvPr>
              <p14:cNvContentPartPr/>
              <p14:nvPr/>
            </p14:nvContentPartPr>
            <p14:xfrm>
              <a:off x="3530383" y="1712321"/>
              <a:ext cx="626862" cy="13298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20B34A-7EA5-4D60-B159-A01446C1C9E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12380" y="1694351"/>
                <a:ext cx="662508" cy="48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50BA71D-CC0E-48A3-931E-D518FBFD8226}"/>
                  </a:ext>
                </a:extLst>
              </p14:cNvPr>
              <p14:cNvContentPartPr/>
              <p14:nvPr/>
            </p14:nvContentPartPr>
            <p14:xfrm>
              <a:off x="4137245" y="1682980"/>
              <a:ext cx="66000" cy="69658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50BA71D-CC0E-48A3-931E-D518FBFD822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119310" y="1665027"/>
                <a:ext cx="101511" cy="105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A7F474-13D2-4D08-87F6-7C64D1393D9D}"/>
                  </a:ext>
                </a:extLst>
              </p14:cNvPr>
              <p14:cNvContentPartPr/>
              <p14:nvPr/>
            </p14:nvContentPartPr>
            <p14:xfrm>
              <a:off x="3589527" y="1519177"/>
              <a:ext cx="91143" cy="61426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A7F474-13D2-4D08-87F6-7C64D1393D9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571515" y="1501216"/>
                <a:ext cx="126808" cy="9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63C520-88C6-4033-B725-905871BCA5A6}"/>
                  </a:ext>
                </a:extLst>
              </p14:cNvPr>
              <p14:cNvContentPartPr/>
              <p14:nvPr/>
            </p14:nvContentPartPr>
            <p14:xfrm>
              <a:off x="3788100" y="1509889"/>
              <a:ext cx="68858" cy="116942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63C520-88C6-4033-B725-905871BCA5A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70527" y="1491898"/>
                <a:ext cx="104363" cy="15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618326-F163-461C-83F4-C6676C7CD371}"/>
                  </a:ext>
                </a:extLst>
              </p14:cNvPr>
              <p14:cNvContentPartPr/>
              <p14:nvPr/>
            </p14:nvContentPartPr>
            <p14:xfrm>
              <a:off x="8062129" y="1247931"/>
              <a:ext cx="103144" cy="109976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618326-F163-461C-83F4-C6676C7CD37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044160" y="1229961"/>
                <a:ext cx="138723" cy="14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CE811A5-EAC7-47D9-A37B-7DEC9F1194E3}"/>
                  </a:ext>
                </a:extLst>
              </p14:cNvPr>
              <p14:cNvContentPartPr/>
              <p14:nvPr/>
            </p14:nvContentPartPr>
            <p14:xfrm>
              <a:off x="8293845" y="1301758"/>
              <a:ext cx="370574" cy="1161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CE811A5-EAC7-47D9-A37B-7DEC9F1194E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76216" y="1284167"/>
                <a:ext cx="406192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D62C962-F459-4EB4-ABE1-3F13B3C0335F}"/>
                  </a:ext>
                </a:extLst>
              </p14:cNvPr>
              <p14:cNvContentPartPr/>
              <p14:nvPr/>
            </p14:nvContentPartPr>
            <p14:xfrm>
              <a:off x="8634705" y="1220912"/>
              <a:ext cx="92001" cy="14290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D62C962-F459-4EB4-ABE1-3F13B3C0335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617095" y="1202914"/>
                <a:ext cx="127580" cy="178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0C73D3F-8E69-4C34-9112-B645A0E78539}"/>
                  </a:ext>
                </a:extLst>
              </p14:cNvPr>
              <p14:cNvContentPartPr/>
              <p14:nvPr/>
            </p14:nvContentPartPr>
            <p14:xfrm>
              <a:off x="8128130" y="1668415"/>
              <a:ext cx="110858" cy="174357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0C73D3F-8E69-4C34-9112-B645A0E7853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110134" y="1650800"/>
                <a:ext cx="146491" cy="209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CB355F-8AD4-4CC6-A1DA-2B0BDB67CC20}"/>
                  </a:ext>
                </a:extLst>
              </p14:cNvPr>
              <p14:cNvContentPartPr/>
              <p14:nvPr/>
            </p14:nvContentPartPr>
            <p14:xfrm>
              <a:off x="8315274" y="1663349"/>
              <a:ext cx="475718" cy="33774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CB355F-8AD4-4CC6-A1DA-2B0BDB67CC2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297282" y="1645384"/>
                <a:ext cx="511343" cy="69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4B0662B-4B58-469C-9298-A7AEB4727501}"/>
                  </a:ext>
                </a:extLst>
              </p14:cNvPr>
              <p14:cNvContentPartPr/>
              <p14:nvPr/>
            </p14:nvContentPartPr>
            <p14:xfrm>
              <a:off x="8728420" y="1607833"/>
              <a:ext cx="78001" cy="101321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4B0662B-4B58-469C-9298-A7AEB472750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10447" y="1589868"/>
                <a:ext cx="113587" cy="13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ABA604-9CF0-40C2-88CA-451014DD0BB3}"/>
                  </a:ext>
                </a:extLst>
              </p14:cNvPr>
              <p14:cNvContentPartPr/>
              <p14:nvPr/>
            </p14:nvContentPartPr>
            <p14:xfrm>
              <a:off x="8731848" y="1163285"/>
              <a:ext cx="127715" cy="648457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ABA604-9CF0-40C2-88CA-451014DD0BB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713860" y="1145652"/>
                <a:ext cx="163331" cy="684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C360FF4-33C2-48D9-9642-2EAB6BC69A07}"/>
                  </a:ext>
                </a:extLst>
              </p14:cNvPr>
              <p14:cNvContentPartPr/>
              <p14:nvPr/>
            </p14:nvContentPartPr>
            <p14:xfrm>
              <a:off x="8766420" y="1179750"/>
              <a:ext cx="806006" cy="658167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C360FF4-33C2-48D9-9642-2EAB6BC69A0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748421" y="1161748"/>
                <a:ext cx="841644" cy="69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261B05B-E2C9-407C-A508-06AE919757FE}"/>
                  </a:ext>
                </a:extLst>
              </p14:cNvPr>
              <p14:cNvContentPartPr/>
              <p14:nvPr/>
            </p14:nvContentPartPr>
            <p14:xfrm>
              <a:off x="9576425" y="1486247"/>
              <a:ext cx="853435" cy="17098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261B05B-E2C9-407C-A508-06AE919757F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558788" y="1468793"/>
                <a:ext cx="889070" cy="5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D6A206-81F2-4B9D-B68D-CB5AF9BB12D1}"/>
                  </a:ext>
                </a:extLst>
              </p14:cNvPr>
              <p14:cNvContentPartPr/>
              <p14:nvPr/>
            </p14:nvContentPartPr>
            <p14:xfrm>
              <a:off x="10352431" y="1410890"/>
              <a:ext cx="75715" cy="125807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D6A206-81F2-4B9D-B68D-CB5AF9BB12D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334848" y="1392918"/>
                <a:ext cx="111240" cy="161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7545A0F-EA56-4583-901F-608F87654B7E}"/>
                  </a:ext>
                </a:extLst>
              </p14:cNvPr>
              <p14:cNvContentPartPr/>
              <p14:nvPr/>
            </p14:nvContentPartPr>
            <p14:xfrm>
              <a:off x="9690141" y="1322656"/>
              <a:ext cx="78572" cy="105543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7545A0F-EA56-4583-901F-608F87654B7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672120" y="1304707"/>
                <a:ext cx="114254" cy="14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B07AA01-B160-41D7-8868-A60115F013E6}"/>
                  </a:ext>
                </a:extLst>
              </p14:cNvPr>
              <p14:cNvContentPartPr/>
              <p14:nvPr/>
            </p14:nvContentPartPr>
            <p14:xfrm>
              <a:off x="9878142" y="1286138"/>
              <a:ext cx="169144" cy="78102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B07AA01-B160-41D7-8868-A60115F013E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860148" y="1268142"/>
                <a:ext cx="204772" cy="113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CCF4077-DBAA-4BD4-ADB8-E498DA87177D}"/>
                  </a:ext>
                </a:extLst>
              </p14:cNvPr>
              <p14:cNvContentPartPr/>
              <p14:nvPr/>
            </p14:nvContentPartPr>
            <p14:xfrm>
              <a:off x="10182430" y="1314423"/>
              <a:ext cx="152001" cy="105332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CCF4077-DBAA-4BD4-ADB8-E498DA8717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164420" y="1296808"/>
                <a:ext cx="187660" cy="140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571278C-1BA3-42E1-8DAE-75BCFF07037A}"/>
                  </a:ext>
                </a:extLst>
              </p14:cNvPr>
              <p14:cNvContentPartPr/>
              <p14:nvPr/>
            </p14:nvContentPartPr>
            <p14:xfrm>
              <a:off x="4622060" y="3657603"/>
              <a:ext cx="1586814" cy="5946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571278C-1BA3-42E1-8DAE-75BCFF07037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604061" y="3639583"/>
                <a:ext cx="1622453" cy="95144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01C8C27-3AB3-4361-92FB-657CB587AB80}"/>
              </a:ext>
            </a:extLst>
          </p:cNvPr>
          <p:cNvGrpSpPr/>
          <p:nvPr/>
        </p:nvGrpSpPr>
        <p:grpSpPr>
          <a:xfrm>
            <a:off x="649173" y="3037205"/>
            <a:ext cx="10457800" cy="2541524"/>
            <a:chOff x="649173" y="3037205"/>
            <a:chExt cx="10457800" cy="25415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4BA93AE-870D-488F-8551-5F2906BC39FB}"/>
                    </a:ext>
                  </a:extLst>
                </p14:cNvPr>
                <p14:cNvContentPartPr/>
                <p14:nvPr/>
              </p14:nvContentPartPr>
              <p14:xfrm>
                <a:off x="649173" y="5343680"/>
                <a:ext cx="200868" cy="220534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4BA93AE-870D-488F-8551-5F2906BC39F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1534" y="5326023"/>
                  <a:ext cx="236506" cy="256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9F6EE8-85E2-4834-867C-DA9DA8D0FE34}"/>
                    </a:ext>
                  </a:extLst>
                </p14:cNvPr>
                <p14:cNvContentPartPr/>
                <p14:nvPr/>
              </p14:nvContentPartPr>
              <p14:xfrm>
                <a:off x="1220875" y="3223558"/>
                <a:ext cx="1983400" cy="52909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9F6EE8-85E2-4834-867C-DA9DA8D0FE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03234" y="3205438"/>
                  <a:ext cx="2019043" cy="88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0EBF3DC-014D-45DA-984A-F83BB76FF49B}"/>
                    </a:ext>
                  </a:extLst>
                </p14:cNvPr>
                <p14:cNvContentPartPr/>
                <p14:nvPr/>
              </p14:nvContentPartPr>
              <p14:xfrm>
                <a:off x="6221516" y="3604693"/>
                <a:ext cx="1504874" cy="476185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0EBF3DC-014D-45DA-984A-F83BB76FF4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03871" y="3587043"/>
                  <a:ext cx="1540524" cy="511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94A558-E6AB-41B2-A13D-DAFD97A0857B}"/>
                    </a:ext>
                  </a:extLst>
                </p14:cNvPr>
                <p14:cNvContentPartPr/>
                <p14:nvPr/>
              </p14:nvContentPartPr>
              <p14:xfrm>
                <a:off x="7645387" y="3893588"/>
                <a:ext cx="122675" cy="247223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94A558-E6AB-41B2-A13D-DAFD97A085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27399" y="3875929"/>
                  <a:ext cx="158290" cy="282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CFF985D-345C-41D6-AF2C-3DAF06E9CEEA}"/>
                    </a:ext>
                  </a:extLst>
                </p14:cNvPr>
                <p14:cNvContentPartPr/>
                <p14:nvPr/>
              </p14:nvContentPartPr>
              <p14:xfrm>
                <a:off x="1769635" y="4044356"/>
                <a:ext cx="127825" cy="358192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CFF985D-345C-41D6-AF2C-3DAF06E9CEE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751992" y="4026356"/>
                  <a:ext cx="163472" cy="393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DF9770F-3C40-4E97-A448-A5FC6E24C7FD}"/>
                    </a:ext>
                  </a:extLst>
                </p14:cNvPr>
                <p14:cNvContentPartPr/>
                <p14:nvPr/>
              </p14:nvContentPartPr>
              <p14:xfrm>
                <a:off x="1051378" y="5321674"/>
                <a:ext cx="812838" cy="7913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DF9770F-3C40-4E97-A448-A5FC6E24C7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3371" y="5303608"/>
                  <a:ext cx="848492" cy="114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DA6589C-A274-497F-9AA7-D25432EED59D}"/>
                    </a:ext>
                  </a:extLst>
                </p14:cNvPr>
                <p14:cNvContentPartPr/>
                <p14:nvPr/>
              </p14:nvContentPartPr>
              <p14:xfrm>
                <a:off x="1812243" y="5162477"/>
                <a:ext cx="96923" cy="316052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DA6589C-A274-497F-9AA7-D25432EED59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94160" y="5144479"/>
                  <a:ext cx="132727" cy="351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43CACE2-4872-4FF8-8B4E-76D62F83E73E}"/>
                    </a:ext>
                  </a:extLst>
                </p14:cNvPr>
                <p14:cNvContentPartPr/>
                <p14:nvPr/>
              </p14:nvContentPartPr>
              <p14:xfrm>
                <a:off x="1953647" y="5018732"/>
                <a:ext cx="20602" cy="559997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43CACE2-4872-4FF8-8B4E-76D62F83E73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935252" y="5000726"/>
                  <a:ext cx="57023" cy="59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8F3394B-9E1B-4FF2-A89A-FF2725FE0363}"/>
                    </a:ext>
                  </a:extLst>
                </p14:cNvPr>
                <p14:cNvContentPartPr/>
                <p14:nvPr/>
              </p14:nvContentPartPr>
              <p14:xfrm>
                <a:off x="1979868" y="5091307"/>
                <a:ext cx="554846" cy="409228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8F3394B-9E1B-4FF2-A89A-FF2725FE036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961865" y="5073295"/>
                  <a:ext cx="590492" cy="444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D9A51BA-D8AE-4ED3-9BBB-70D1B6DF2C38}"/>
                    </a:ext>
                  </a:extLst>
                </p14:cNvPr>
                <p14:cNvContentPartPr/>
                <p14:nvPr/>
              </p14:nvContentPartPr>
              <p14:xfrm>
                <a:off x="676330" y="3183759"/>
                <a:ext cx="159196" cy="308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D9A51BA-D8AE-4ED3-9BBB-70D1B6DF2C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8321" y="3165757"/>
                  <a:ext cx="194853" cy="344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D8F64DD-50E8-4FC3-90FF-AA403E5934DF}"/>
                    </a:ext>
                  </a:extLst>
                </p14:cNvPr>
                <p14:cNvContentPartPr/>
                <p14:nvPr/>
              </p14:nvContentPartPr>
              <p14:xfrm>
                <a:off x="692250" y="4134724"/>
                <a:ext cx="248627" cy="372239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D8F64DD-50E8-4FC3-90FF-AA403E5934D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74234" y="4116707"/>
                  <a:ext cx="284300" cy="407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FB3D248-B675-449A-AB57-9EFB888BB0C7}"/>
                    </a:ext>
                  </a:extLst>
                </p14:cNvPr>
                <p14:cNvContentPartPr/>
                <p14:nvPr/>
              </p14:nvContentPartPr>
              <p14:xfrm>
                <a:off x="3119059" y="3114930"/>
                <a:ext cx="109565" cy="206019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FB3D248-B675-449A-AB57-9EFB888BB0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01399" y="3097251"/>
                  <a:ext cx="145246" cy="241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560316-411E-4C93-AA06-78C3789E45C2}"/>
                    </a:ext>
                  </a:extLst>
                </p14:cNvPr>
                <p14:cNvContentPartPr/>
                <p14:nvPr/>
              </p14:nvContentPartPr>
              <p14:xfrm>
                <a:off x="3172436" y="4024691"/>
                <a:ext cx="168093" cy="240668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560316-411E-4C93-AA06-78C3789E45C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54799" y="4006677"/>
                  <a:ext cx="203727" cy="276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E954DB-3F73-4003-A21F-E5FD696E9BA1}"/>
                    </a:ext>
                  </a:extLst>
                </p14:cNvPr>
                <p14:cNvContentPartPr/>
                <p14:nvPr/>
              </p14:nvContentPartPr>
              <p14:xfrm>
                <a:off x="3322736" y="3046101"/>
                <a:ext cx="96454" cy="1227685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E954DB-3F73-4003-A21F-E5FD696E9B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304673" y="3028100"/>
                  <a:ext cx="132218" cy="1263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567DAD-95CE-4469-ABB0-B350C41C667B}"/>
                    </a:ext>
                  </a:extLst>
                </p14:cNvPr>
                <p14:cNvContentPartPr/>
                <p14:nvPr/>
              </p14:nvContentPartPr>
              <p14:xfrm>
                <a:off x="3414040" y="3037205"/>
                <a:ext cx="1119525" cy="1306815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567DAD-95CE-4469-ABB0-B350C41C667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96035" y="3019200"/>
                  <a:ext cx="1155174" cy="134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3C7CDB-DF6D-48F4-A322-8FC052B4F246}"/>
                    </a:ext>
                  </a:extLst>
                </p14:cNvPr>
                <p14:cNvContentPartPr/>
                <p14:nvPr/>
              </p14:nvContentPartPr>
              <p14:xfrm>
                <a:off x="1117866" y="4173118"/>
                <a:ext cx="744009" cy="78662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3C7CDB-DF6D-48F4-A322-8FC052B4F24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99860" y="4155076"/>
                  <a:ext cx="779661" cy="114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6262D3-4807-44E3-B0DD-8267E80D35DA}"/>
                    </a:ext>
                  </a:extLst>
                </p14:cNvPr>
                <p14:cNvContentPartPr/>
                <p14:nvPr/>
              </p14:nvContentPartPr>
              <p14:xfrm>
                <a:off x="2300134" y="4148302"/>
                <a:ext cx="974376" cy="105819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6262D3-4807-44E3-B0DD-8267E80D35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82130" y="4130605"/>
                  <a:ext cx="1010024" cy="141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BA403C4-FD25-4888-B136-32440B2F69BE}"/>
                    </a:ext>
                  </a:extLst>
                </p14:cNvPr>
                <p14:cNvContentPartPr/>
                <p14:nvPr/>
              </p14:nvContentPartPr>
              <p14:xfrm>
                <a:off x="1925554" y="3983955"/>
                <a:ext cx="7960" cy="486954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BA403C4-FD25-4888-B136-32440B2F69B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06981" y="3965960"/>
                  <a:ext cx="45486" cy="522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4AD38D-6E97-4A81-B701-07EED2001101}"/>
                    </a:ext>
                  </a:extLst>
                </p14:cNvPr>
                <p14:cNvContentPartPr/>
                <p14:nvPr/>
              </p14:nvContentPartPr>
              <p14:xfrm>
                <a:off x="1911039" y="4021413"/>
                <a:ext cx="349764" cy="426085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4AD38D-6E97-4A81-B701-07EED200110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93028" y="4003765"/>
                  <a:ext cx="385425" cy="461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3E46986-EA34-42BF-A482-9ECA466260A2}"/>
                    </a:ext>
                  </a:extLst>
                </p14:cNvPr>
                <p14:cNvContentPartPr/>
                <p14:nvPr/>
              </p14:nvContentPartPr>
              <p14:xfrm>
                <a:off x="2271572" y="4162817"/>
                <a:ext cx="123143" cy="221002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3E46986-EA34-42BF-A482-9ECA466260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53569" y="4144791"/>
                  <a:ext cx="158790" cy="256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00994E2-A459-466C-B597-25F4B2451AFD}"/>
                    </a:ext>
                  </a:extLst>
                </p14:cNvPr>
                <p14:cNvContentPartPr/>
                <p14:nvPr/>
              </p14:nvContentPartPr>
              <p14:xfrm>
                <a:off x="2528159" y="5159668"/>
                <a:ext cx="120334" cy="192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00994E2-A459-466C-B597-25F4B2451AF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10505" y="5142010"/>
                  <a:ext cx="156002" cy="2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93FE15D-48E6-4679-B619-5BC97A61FDA8}"/>
                    </a:ext>
                  </a:extLst>
                </p14:cNvPr>
                <p14:cNvContentPartPr/>
                <p14:nvPr/>
              </p14:nvContentPartPr>
              <p14:xfrm>
                <a:off x="2774913" y="4545825"/>
                <a:ext cx="5023115" cy="745882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93FE15D-48E6-4679-B619-5BC97A61FDA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57273" y="4528177"/>
                  <a:ext cx="5058755" cy="781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8A39E1C-CA8A-410F-A3D7-2C5DFD0F8E9D}"/>
                    </a:ext>
                  </a:extLst>
                </p14:cNvPr>
                <p14:cNvContentPartPr/>
                <p14:nvPr/>
              </p14:nvContentPartPr>
              <p14:xfrm>
                <a:off x="7652879" y="4396461"/>
                <a:ext cx="181671" cy="255182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8A39E1C-CA8A-410F-A3D7-2C5DFD0F8E9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35217" y="4378800"/>
                  <a:ext cx="217356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B8AF8A8-01B4-4E01-BA24-D2D8BB2B50D6}"/>
                    </a:ext>
                  </a:extLst>
                </p14:cNvPr>
                <p14:cNvContentPartPr/>
                <p14:nvPr/>
              </p14:nvContentPartPr>
              <p14:xfrm>
                <a:off x="7420639" y="3655262"/>
                <a:ext cx="384881" cy="1349424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B8AF8A8-01B4-4E01-BA24-D2D8BB2B50D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02620" y="3637620"/>
                  <a:ext cx="420558" cy="138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9DB383-21BE-4DC9-B758-7DECD03E8932}"/>
                    </a:ext>
                  </a:extLst>
                </p14:cNvPr>
                <p14:cNvContentPartPr/>
                <p14:nvPr/>
              </p14:nvContentPartPr>
              <p14:xfrm>
                <a:off x="7514753" y="3633255"/>
                <a:ext cx="1265143" cy="519261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9DB383-21BE-4DC9-B758-7DECD03E89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6746" y="3615610"/>
                  <a:ext cx="1300796" cy="554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C05D3EC-8BB2-4DD0-BE02-323FDCC7E1A0}"/>
                    </a:ext>
                  </a:extLst>
                </p14:cNvPr>
                <p14:cNvContentPartPr/>
                <p14:nvPr/>
              </p14:nvContentPartPr>
              <p14:xfrm>
                <a:off x="7616826" y="4212917"/>
                <a:ext cx="1158856" cy="756651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C05D3EC-8BB2-4DD0-BE02-323FDCC7E1A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98826" y="4195270"/>
                  <a:ext cx="1194496" cy="792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58E0E51-8C33-4FBA-A393-C490E8F3BCDB}"/>
                    </a:ext>
                  </a:extLst>
                </p14:cNvPr>
                <p14:cNvContentPartPr/>
                <p14:nvPr/>
              </p14:nvContentPartPr>
              <p14:xfrm>
                <a:off x="8775214" y="4147366"/>
                <a:ext cx="2314903" cy="8709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58E0E51-8C33-4FBA-A393-C490E8F3BCD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57213" y="4129372"/>
                  <a:ext cx="2350545" cy="122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E730E06-62F4-4F28-8F29-E3D1531154FA}"/>
                    </a:ext>
                  </a:extLst>
                </p14:cNvPr>
                <p14:cNvContentPartPr/>
                <p14:nvPr/>
              </p14:nvContentPartPr>
              <p14:xfrm>
                <a:off x="10951054" y="4006898"/>
                <a:ext cx="155919" cy="244882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E730E06-62F4-4F28-8F29-E3D1531154F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33410" y="3988892"/>
                  <a:ext cx="191568" cy="28053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965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A3BAD55-8287-4263-83EA-369BA4C1E0E7}"/>
                  </a:ext>
                </a:extLst>
              </p14:cNvPr>
              <p14:cNvContentPartPr/>
              <p14:nvPr/>
            </p14:nvContentPartPr>
            <p14:xfrm>
              <a:off x="2632663" y="913992"/>
              <a:ext cx="6857" cy="54882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A3BAD55-8287-4263-83EA-369BA4C1E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4618" y="896057"/>
                <a:ext cx="42586" cy="9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7B5040A-C499-4843-9B5F-CD008D9F7F1C}"/>
                  </a:ext>
                </a:extLst>
              </p14:cNvPr>
              <p14:cNvContentPartPr/>
              <p14:nvPr/>
            </p14:nvContentPartPr>
            <p14:xfrm>
              <a:off x="2678949" y="920958"/>
              <a:ext cx="14286" cy="51294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7B5040A-C499-4843-9B5F-CD008D9F7F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1091" y="903023"/>
                <a:ext cx="49644" cy="86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FBD2572-EC37-4D46-A231-A9218D318AFE}"/>
                  </a:ext>
                </a:extLst>
              </p14:cNvPr>
              <p14:cNvContentPartPr/>
              <p14:nvPr/>
            </p14:nvContentPartPr>
            <p14:xfrm>
              <a:off x="2872093" y="925602"/>
              <a:ext cx="164573" cy="7155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FBD2572-EC37-4D46-A231-A9218D318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4087" y="907623"/>
                <a:ext cx="200224" cy="107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B2054FC-7AD7-427A-809F-F4455A19BA02}"/>
                  </a:ext>
                </a:extLst>
              </p14:cNvPr>
              <p14:cNvContentPartPr/>
              <p14:nvPr/>
            </p14:nvContentPartPr>
            <p14:xfrm>
              <a:off x="3130952" y="896894"/>
              <a:ext cx="87143" cy="95622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B2054FC-7AD7-427A-809F-F4455A19BA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3307" y="878920"/>
                <a:ext cx="122792" cy="1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C909B3F-789B-4890-8CC5-B61CAF7CC24A}"/>
                  </a:ext>
                </a:extLst>
              </p14:cNvPr>
              <p14:cNvContentPartPr/>
              <p14:nvPr/>
            </p14:nvContentPartPr>
            <p14:xfrm>
              <a:off x="3334668" y="903649"/>
              <a:ext cx="10857" cy="8570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C909B3F-789B-4890-8CC5-B61CAF7CC2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7157" y="885645"/>
                <a:ext cx="45529" cy="121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CC9F7A-D844-4FE3-80CB-1E9CCF38F21B}"/>
                  </a:ext>
                </a:extLst>
              </p14:cNvPr>
              <p14:cNvContentPartPr/>
              <p14:nvPr/>
            </p14:nvContentPartPr>
            <p14:xfrm>
              <a:off x="3256953" y="896894"/>
              <a:ext cx="172573" cy="2258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CC9F7A-D844-4FE3-80CB-1E9CCF38F2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8939" y="878969"/>
                <a:ext cx="208240" cy="5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D8B79B6-789B-4528-884A-B505056EEFC8}"/>
                  </a:ext>
                </a:extLst>
              </p14:cNvPr>
              <p14:cNvContentPartPr/>
              <p14:nvPr/>
            </p14:nvContentPartPr>
            <p14:xfrm>
              <a:off x="3640956" y="879163"/>
              <a:ext cx="100286" cy="104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D8B79B6-789B-4528-884A-B505056EEF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2984" y="861199"/>
                <a:ext cx="135871" cy="140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4ED102D-458F-4B19-89E2-CF2CCDC3793C}"/>
                  </a:ext>
                </a:extLst>
              </p14:cNvPr>
              <p14:cNvContentPartPr/>
              <p14:nvPr/>
            </p14:nvContentPartPr>
            <p14:xfrm>
              <a:off x="3695242" y="942911"/>
              <a:ext cx="109144" cy="56149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4ED102D-458F-4B19-89E2-CF2CCDC379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7592" y="925029"/>
                <a:ext cx="144805" cy="9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B7E5166-0A44-4194-A5B1-255673D1AF81}"/>
                  </a:ext>
                </a:extLst>
              </p14:cNvPr>
              <p14:cNvContentPartPr/>
              <p14:nvPr/>
            </p14:nvContentPartPr>
            <p14:xfrm>
              <a:off x="3844386" y="892462"/>
              <a:ext cx="126287" cy="9118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B7E5166-0A44-4194-A5B1-255673D1AF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6756" y="874511"/>
                <a:ext cx="161906" cy="126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51C379-D27C-4A4A-8824-D37240FC6590}"/>
                  </a:ext>
                </a:extLst>
              </p14:cNvPr>
              <p14:cNvContentPartPr/>
              <p14:nvPr/>
            </p14:nvContentPartPr>
            <p14:xfrm>
              <a:off x="3862386" y="900272"/>
              <a:ext cx="244859" cy="62482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51C379-D27C-4A4A-8824-D37240FC65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4742" y="882317"/>
                <a:ext cx="280508" cy="98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337A82-079F-4581-B4E9-2EFF6F79BC8C}"/>
                  </a:ext>
                </a:extLst>
              </p14:cNvPr>
              <p14:cNvContentPartPr/>
              <p14:nvPr/>
            </p14:nvContentPartPr>
            <p14:xfrm>
              <a:off x="4022958" y="874308"/>
              <a:ext cx="149144" cy="32718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337A82-079F-4581-B4E9-2EFF6F79BC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5348" y="856331"/>
                <a:ext cx="184723" cy="68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CC2EC95-6014-435C-B8EB-81E5C5BE4D89}"/>
                  </a:ext>
                </a:extLst>
              </p14:cNvPr>
              <p14:cNvContentPartPr/>
              <p14:nvPr/>
            </p14:nvContentPartPr>
            <p14:xfrm>
              <a:off x="4221817" y="867131"/>
              <a:ext cx="110286" cy="10301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CC2EC95-6014-435C-B8EB-81E5C5BE4D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3855" y="849185"/>
                <a:ext cx="145851" cy="13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76A09D7-AD15-43F4-81C9-856F4A16A89E}"/>
                  </a:ext>
                </a:extLst>
              </p14:cNvPr>
              <p14:cNvContentPartPr/>
              <p14:nvPr/>
            </p14:nvContentPartPr>
            <p14:xfrm>
              <a:off x="4242388" y="909349"/>
              <a:ext cx="82572" cy="24275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76A09D7-AD15-43F4-81C9-856F4A16A8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4359" y="891500"/>
                <a:ext cx="118269" cy="5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0B6D31-FC5F-4E56-B46A-ABC46FBF6C45}"/>
                  </a:ext>
                </a:extLst>
              </p14:cNvPr>
              <p14:cNvContentPartPr/>
              <p14:nvPr/>
            </p14:nvContentPartPr>
            <p14:xfrm>
              <a:off x="4449533" y="829769"/>
              <a:ext cx="66000" cy="25119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0B6D31-FC5F-4E56-B46A-ABC46FBF6C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1598" y="811827"/>
                <a:ext cx="101511" cy="60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11A867A-0E13-48C9-975C-AAE94E214E42}"/>
                  </a:ext>
                </a:extLst>
              </p14:cNvPr>
              <p14:cNvContentPartPr/>
              <p14:nvPr/>
            </p14:nvContentPartPr>
            <p14:xfrm>
              <a:off x="5722970" y="869453"/>
              <a:ext cx="15429" cy="16043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11A867A-0E13-48C9-975C-AAE94E214E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5388" y="851984"/>
                <a:ext cx="50952" cy="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EBD1DF0-2FCB-42ED-9698-1A390A8B09E8}"/>
                  </a:ext>
                </a:extLst>
              </p14:cNvPr>
              <p14:cNvContentPartPr/>
              <p14:nvPr/>
            </p14:nvContentPartPr>
            <p14:xfrm>
              <a:off x="5765256" y="867553"/>
              <a:ext cx="5143" cy="1139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EBD1DF0-2FCB-42ED-9698-1A390A8B09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46888" y="849742"/>
                <a:ext cx="41511" cy="4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6DCF2BE-31EE-43EA-8C84-2F32505808F2}"/>
                  </a:ext>
                </a:extLst>
              </p14:cNvPr>
              <p14:cNvContentPartPr/>
              <p14:nvPr/>
            </p14:nvContentPartPr>
            <p14:xfrm>
              <a:off x="5923829" y="900905"/>
              <a:ext cx="139144" cy="104488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6DCF2BE-31EE-43EA-8C84-2F32505808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06211" y="883311"/>
                <a:ext cx="174739" cy="140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2B56EE-E2B8-4A00-ABB1-377ED189FBC9}"/>
                  </a:ext>
                </a:extLst>
              </p14:cNvPr>
              <p14:cNvContentPartPr/>
              <p14:nvPr/>
            </p14:nvContentPartPr>
            <p14:xfrm>
              <a:off x="6120973" y="880008"/>
              <a:ext cx="188287" cy="95411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2B56EE-E2B8-4A00-ABB1-377ED189FB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02972" y="862074"/>
                <a:ext cx="223928" cy="130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EC88188-12DA-4F94-AA0B-1A0ACCE6E035}"/>
                  </a:ext>
                </a:extLst>
              </p14:cNvPr>
              <p14:cNvContentPartPr/>
              <p14:nvPr/>
            </p14:nvContentPartPr>
            <p14:xfrm>
              <a:off x="6461261" y="888873"/>
              <a:ext cx="115144" cy="10364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EC88188-12DA-4F94-AA0B-1A0ACCE6E0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43270" y="870879"/>
                <a:ext cx="150767" cy="1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336CB3F-EC27-4520-A762-6182C1D6DB2B}"/>
                  </a:ext>
                </a:extLst>
              </p14:cNvPr>
              <p14:cNvContentPartPr/>
              <p14:nvPr/>
            </p14:nvContentPartPr>
            <p14:xfrm>
              <a:off x="6618405" y="898583"/>
              <a:ext cx="144858" cy="88234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336CB3F-EC27-4520-A762-6182C1D6D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00792" y="880576"/>
                <a:ext cx="180443" cy="12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DE888FA-E7C1-461F-A286-A3672FB1A23E}"/>
                  </a:ext>
                </a:extLst>
              </p14:cNvPr>
              <p14:cNvContentPartPr/>
              <p14:nvPr/>
            </p14:nvContentPartPr>
            <p14:xfrm>
              <a:off x="6631548" y="917159"/>
              <a:ext cx="134858" cy="4665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DE888FA-E7C1-461F-A286-A3672FB1A2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13567" y="899576"/>
                <a:ext cx="170461" cy="8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ACF151E-6D7B-40A6-B79A-AA242CB8BD0F}"/>
                  </a:ext>
                </a:extLst>
              </p14:cNvPr>
              <p14:cNvContentPartPr/>
              <p14:nvPr/>
            </p14:nvContentPartPr>
            <p14:xfrm>
              <a:off x="6773263" y="879585"/>
              <a:ext cx="153430" cy="84857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ACF151E-6D7B-40A6-B79A-AA242CB8BD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55255" y="861607"/>
                <a:ext cx="189086" cy="12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4891AE-079E-451B-A354-D441D8539AFB}"/>
                  </a:ext>
                </a:extLst>
              </p14:cNvPr>
              <p14:cNvContentPartPr/>
              <p14:nvPr/>
            </p14:nvContentPartPr>
            <p14:xfrm>
              <a:off x="6935264" y="875364"/>
              <a:ext cx="106858" cy="111242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4891AE-079E-451B-A354-D441D8539A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17274" y="857364"/>
                <a:ext cx="142477" cy="146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463D16C-644A-4A4F-A0BB-FAC1A6993DBB}"/>
                  </a:ext>
                </a:extLst>
              </p14:cNvPr>
              <p14:cNvContentPartPr/>
              <p14:nvPr/>
            </p14:nvContentPartPr>
            <p14:xfrm>
              <a:off x="6940979" y="912726"/>
              <a:ext cx="87429" cy="14776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463D16C-644A-4A4F-A0BB-FAC1A6993DB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22989" y="894706"/>
                <a:ext cx="123048" cy="5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FA40FA9-53E7-4C6E-801E-E148523A7E86}"/>
                  </a:ext>
                </a:extLst>
              </p14:cNvPr>
              <p14:cNvContentPartPr/>
              <p14:nvPr/>
            </p14:nvContentPartPr>
            <p14:xfrm>
              <a:off x="7128980" y="831036"/>
              <a:ext cx="83143" cy="2723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FA40FA9-53E7-4C6E-801E-E148523A7E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0984" y="813122"/>
                <a:ext cx="118776" cy="6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37DE9AC-D0D9-4294-AC42-6A17D356EF18}"/>
                  </a:ext>
                </a:extLst>
              </p14:cNvPr>
              <p14:cNvContentPartPr/>
              <p14:nvPr/>
            </p14:nvContentPartPr>
            <p14:xfrm>
              <a:off x="8240416" y="868398"/>
              <a:ext cx="14857" cy="36729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37DE9AC-D0D9-4294-AC42-6A17D356EF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22729" y="850394"/>
                <a:ext cx="49877" cy="72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75F3DB-CABC-4F8F-86E5-8FD807FA4077}"/>
                  </a:ext>
                </a:extLst>
              </p14:cNvPr>
              <p14:cNvContentPartPr/>
              <p14:nvPr/>
            </p14:nvContentPartPr>
            <p14:xfrm>
              <a:off x="8322417" y="871986"/>
              <a:ext cx="2286" cy="17942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75F3DB-CABC-4F8F-86E5-8FD807FA40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03367" y="854396"/>
                <a:ext cx="40005" cy="5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872F9-F908-4A88-9ED2-AA25175BDC95}"/>
                  </a:ext>
                </a:extLst>
              </p14:cNvPr>
              <p14:cNvContentPartPr/>
              <p14:nvPr/>
            </p14:nvContentPartPr>
            <p14:xfrm>
              <a:off x="8438418" y="907871"/>
              <a:ext cx="165144" cy="81479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872F9-F908-4A88-9ED2-AA25175BDC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0788" y="889924"/>
                <a:ext cx="200763" cy="11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F637EB-5676-44DD-BB55-397A881A31C6}"/>
                  </a:ext>
                </a:extLst>
              </p14:cNvPr>
              <p14:cNvContentPartPr/>
              <p14:nvPr/>
            </p14:nvContentPartPr>
            <p14:xfrm>
              <a:off x="8458703" y="935523"/>
              <a:ext cx="149430" cy="37573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F637EB-5676-44DD-BB55-397A881A31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41059" y="917631"/>
                <a:ext cx="185077" cy="7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E8DEF0F-AF5C-4F67-AC04-1C66E45BF662}"/>
                  </a:ext>
                </a:extLst>
              </p14:cNvPr>
              <p14:cNvContentPartPr/>
              <p14:nvPr/>
            </p14:nvContentPartPr>
            <p14:xfrm>
              <a:off x="8679276" y="924758"/>
              <a:ext cx="148858" cy="51505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E8DEF0F-AF5C-4F67-AC04-1C66E45BF6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61658" y="906749"/>
                <a:ext cx="184454" cy="87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7063F85-408A-486E-99E8-85844F4F421D}"/>
                  </a:ext>
                </a:extLst>
              </p14:cNvPr>
              <p14:cNvContentPartPr/>
              <p14:nvPr/>
            </p14:nvContentPartPr>
            <p14:xfrm>
              <a:off x="8868421" y="899216"/>
              <a:ext cx="167430" cy="89078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7063F85-408A-486E-99E8-85844F4F42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50456" y="881257"/>
                <a:ext cx="203000" cy="12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B8C73A-DA45-4654-8CBC-A427FBC23A4F}"/>
                  </a:ext>
                </a:extLst>
              </p14:cNvPr>
              <p14:cNvContentPartPr/>
              <p14:nvPr/>
            </p14:nvContentPartPr>
            <p14:xfrm>
              <a:off x="9203851" y="886762"/>
              <a:ext cx="112001" cy="96044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B8C73A-DA45-4654-8CBC-A427FBC23A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85844" y="869136"/>
                <a:ext cx="147654" cy="13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0591AC4-C98C-44F4-98DA-96229CA4AE9C}"/>
                  </a:ext>
                </a:extLst>
              </p14:cNvPr>
              <p14:cNvContentPartPr/>
              <p14:nvPr/>
            </p14:nvContentPartPr>
            <p14:xfrm>
              <a:off x="9288423" y="935312"/>
              <a:ext cx="57715" cy="46017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0591AC4-C98C-44F4-98DA-96229CA4AE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70387" y="917337"/>
                <a:ext cx="93426" cy="8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CF92910-0EF8-4AF9-B79A-2E709649FAA0}"/>
                  </a:ext>
                </a:extLst>
              </p14:cNvPr>
              <p14:cNvContentPartPr/>
              <p14:nvPr/>
            </p14:nvContentPartPr>
            <p14:xfrm>
              <a:off x="9402139" y="893517"/>
              <a:ext cx="172573" cy="96889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CF92910-0EF8-4AF9-B79A-2E709649FA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84125" y="875868"/>
                <a:ext cx="208240" cy="132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D4EA55-CC01-433F-96A9-204CD2A26679}"/>
                  </a:ext>
                </a:extLst>
              </p14:cNvPr>
              <p14:cNvContentPartPr/>
              <p14:nvPr/>
            </p14:nvContentPartPr>
            <p14:xfrm>
              <a:off x="9408710" y="925602"/>
              <a:ext cx="182573" cy="3103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D4EA55-CC01-433F-96A9-204CD2A266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91100" y="907769"/>
                <a:ext cx="218153" cy="66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3C0BCC-691D-4658-BA77-D20B485C6C75}"/>
                  </a:ext>
                </a:extLst>
              </p14:cNvPr>
              <p14:cNvContentPartPr/>
              <p14:nvPr/>
            </p14:nvContentPartPr>
            <p14:xfrm>
              <a:off x="9608140" y="895206"/>
              <a:ext cx="187716" cy="82746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3C0BCC-691D-4658-BA77-D20B485C6C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90160" y="877218"/>
                <a:ext cx="223317" cy="11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CC2E387-D351-4E91-A28D-E12958D3D501}"/>
                  </a:ext>
                </a:extLst>
              </p14:cNvPr>
              <p14:cNvContentPartPr/>
              <p14:nvPr/>
            </p14:nvContentPartPr>
            <p14:xfrm>
              <a:off x="9812427" y="897950"/>
              <a:ext cx="122858" cy="84223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CC2E387-D351-4E91-A28D-E12958D3D5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94773" y="880314"/>
                <a:ext cx="158526" cy="11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A75F3E6-7BBB-4BBE-AF23-AC4D33A1E6D7}"/>
                  </a:ext>
                </a:extLst>
              </p14:cNvPr>
              <p14:cNvContentPartPr/>
              <p14:nvPr/>
            </p14:nvContentPartPr>
            <p14:xfrm>
              <a:off x="9799856" y="930035"/>
              <a:ext cx="163430" cy="21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A75F3E6-7BBB-4BBE-AF23-AC4D33A1E6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82217" y="912268"/>
                <a:ext cx="199068" cy="56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C7E994-4384-4EA5-91E2-049327852E8B}"/>
                  </a:ext>
                </a:extLst>
              </p14:cNvPr>
              <p14:cNvContentPartPr/>
              <p14:nvPr/>
            </p14:nvContentPartPr>
            <p14:xfrm>
              <a:off x="10055286" y="839690"/>
              <a:ext cx="86286" cy="40106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C7E994-4384-4EA5-91E2-049327852E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37669" y="821786"/>
                <a:ext cx="121879" cy="7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F7990A-6339-47AA-9618-9BED42F082D7}"/>
                  </a:ext>
                </a:extLst>
              </p14:cNvPr>
              <p14:cNvContentPartPr/>
              <p14:nvPr/>
            </p14:nvContentPartPr>
            <p14:xfrm>
              <a:off x="3396668" y="1678758"/>
              <a:ext cx="70572" cy="8823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F7990A-6339-47AA-9618-9BED42F082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78756" y="1660824"/>
                <a:ext cx="106037" cy="123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0442E7D-3F2E-451B-BEF0-9190082AD372}"/>
                  </a:ext>
                </a:extLst>
              </p14:cNvPr>
              <p14:cNvContentPartPr/>
              <p14:nvPr/>
            </p14:nvContentPartPr>
            <p14:xfrm>
              <a:off x="5367825" y="1358962"/>
              <a:ext cx="88286" cy="12179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0442E7D-3F2E-451B-BEF0-9190082AD3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50168" y="1340998"/>
                <a:ext cx="123961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165E7F4-3258-4E79-8CA8-6B63A7C3C269}"/>
                  </a:ext>
                </a:extLst>
              </p14:cNvPr>
              <p14:cNvContentPartPr/>
              <p14:nvPr/>
            </p14:nvContentPartPr>
            <p14:xfrm>
              <a:off x="5581255" y="1351152"/>
              <a:ext cx="291716" cy="17309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165E7F4-3258-4E79-8CA8-6B63A7C3C2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63270" y="1333843"/>
                <a:ext cx="327326" cy="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2278059-1286-4BBF-8B8A-599BCED11B38}"/>
                  </a:ext>
                </a:extLst>
              </p14:cNvPr>
              <p14:cNvContentPartPr/>
              <p14:nvPr/>
            </p14:nvContentPartPr>
            <p14:xfrm>
              <a:off x="5835542" y="1325822"/>
              <a:ext cx="50857" cy="93511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2278059-1286-4BBF-8B8A-599BCED11B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17993" y="1307839"/>
                <a:ext cx="86314" cy="129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3310908-BC65-4820-936C-BD5A24B516DD}"/>
                  </a:ext>
                </a:extLst>
              </p14:cNvPr>
              <p14:cNvContentPartPr/>
              <p14:nvPr/>
            </p14:nvContentPartPr>
            <p14:xfrm>
              <a:off x="5358682" y="1669048"/>
              <a:ext cx="114287" cy="154726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3310908-BC65-4820-936C-BD5A24B516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40712" y="1651057"/>
                <a:ext cx="149867" cy="190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A52B41-87E9-4F88-A5C4-1315EE1D11D5}"/>
                  </a:ext>
                </a:extLst>
              </p14:cNvPr>
              <p14:cNvContentPartPr/>
              <p14:nvPr/>
            </p14:nvContentPartPr>
            <p14:xfrm>
              <a:off x="5613255" y="1694168"/>
              <a:ext cx="205716" cy="17309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A52B41-87E9-4F88-A5C4-1315EE1D11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95632" y="1676138"/>
                <a:ext cx="241321" cy="53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BDF0E64-08AB-4C4A-ABD8-1FAA5BC8A61B}"/>
                  </a:ext>
                </a:extLst>
              </p14:cNvPr>
              <p14:cNvContentPartPr/>
              <p14:nvPr/>
            </p14:nvContentPartPr>
            <p14:xfrm>
              <a:off x="5779256" y="1626831"/>
              <a:ext cx="88572" cy="126863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BDF0E64-08AB-4C4A-ABD8-1FAA5BC8A6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61685" y="1608862"/>
                <a:ext cx="124073" cy="16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748AB7C-9D4F-4F19-AA00-BC6D724A196B}"/>
                  </a:ext>
                </a:extLst>
              </p14:cNvPr>
              <p14:cNvContentPartPr/>
              <p14:nvPr/>
            </p14:nvContentPartPr>
            <p14:xfrm>
              <a:off x="5797828" y="1259541"/>
              <a:ext cx="154001" cy="59167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748AB7C-9D4F-4F19-AA00-BC6D724A196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80197" y="1241546"/>
                <a:ext cx="189623" cy="62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1DB344E-D5D3-43FD-832A-2C038639E80B}"/>
                  </a:ext>
                </a:extLst>
              </p14:cNvPr>
              <p14:cNvContentPartPr/>
              <p14:nvPr/>
            </p14:nvContentPartPr>
            <p14:xfrm>
              <a:off x="5863257" y="1219434"/>
              <a:ext cx="767434" cy="326551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1DB344E-D5D3-43FD-832A-2C038639E8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45259" y="1201432"/>
                <a:ext cx="803070" cy="362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6C4A612-34BC-4C9D-9D7C-A619E6E72696}"/>
                  </a:ext>
                </a:extLst>
              </p14:cNvPr>
              <p14:cNvContentPartPr/>
              <p14:nvPr/>
            </p14:nvContentPartPr>
            <p14:xfrm>
              <a:off x="5876685" y="1529520"/>
              <a:ext cx="729719" cy="334994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6C4A612-34BC-4C9D-9D7C-A619E6E726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58685" y="1511529"/>
                <a:ext cx="765359" cy="3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3C01E5-3647-4D5A-84DE-0FD55F7B899C}"/>
                  </a:ext>
                </a:extLst>
              </p14:cNvPr>
              <p14:cNvContentPartPr/>
              <p14:nvPr/>
            </p14:nvContentPartPr>
            <p14:xfrm>
              <a:off x="6640977" y="1512844"/>
              <a:ext cx="695433" cy="14987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3C01E5-3647-4D5A-84DE-0FD55F7B899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22979" y="1495002"/>
                <a:ext cx="731069" cy="50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4722834-0656-4595-B0ED-93DDF2BEFDB9}"/>
                  </a:ext>
                </a:extLst>
              </p14:cNvPr>
              <p14:cNvContentPartPr/>
              <p14:nvPr/>
            </p14:nvContentPartPr>
            <p14:xfrm>
              <a:off x="7311838" y="1459862"/>
              <a:ext cx="138001" cy="109765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4722834-0656-4595-B0ED-93DDF2BEFDB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93869" y="1441868"/>
                <a:ext cx="173579" cy="14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B2718A-DE59-4976-A2D1-95D6FEE9C5BF}"/>
                  </a:ext>
                </a:extLst>
              </p14:cNvPr>
              <p14:cNvContentPartPr/>
              <p14:nvPr/>
            </p14:nvContentPartPr>
            <p14:xfrm>
              <a:off x="6704120" y="1319278"/>
              <a:ext cx="88858" cy="121797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B2718A-DE59-4976-A2D1-95D6FEE9C5B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86492" y="1301314"/>
                <a:ext cx="124473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9C78AD5-6677-4ACE-8560-D4D447AD0067}"/>
                  </a:ext>
                </a:extLst>
              </p14:cNvPr>
              <p14:cNvContentPartPr/>
              <p14:nvPr/>
            </p14:nvContentPartPr>
            <p14:xfrm>
              <a:off x="6855835" y="1314634"/>
              <a:ext cx="128572" cy="68603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9C78AD5-6677-4ACE-8560-D4D447AD006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38188" y="1296675"/>
                <a:ext cx="164226" cy="10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BEC3D24-2B81-405F-B0A1-22279FDF08E8}"/>
                  </a:ext>
                </a:extLst>
              </p14:cNvPr>
              <p14:cNvContentPartPr/>
              <p14:nvPr/>
            </p14:nvContentPartPr>
            <p14:xfrm>
              <a:off x="7059837" y="1303658"/>
              <a:ext cx="154858" cy="114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BEC3D24-2B81-405F-B0A1-22279FDF08E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41872" y="1285669"/>
                <a:ext cx="190429" cy="150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2DE4FFC-2E5D-42D0-9836-7971BC7272AC}"/>
                  </a:ext>
                </a:extLst>
              </p14:cNvPr>
              <p14:cNvContentPartPr/>
              <p14:nvPr/>
            </p14:nvContentPartPr>
            <p14:xfrm>
              <a:off x="2214660" y="1748839"/>
              <a:ext cx="30286" cy="120319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2DE4FFC-2E5D-42D0-9836-7971BC7272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96633" y="1730827"/>
                <a:ext cx="65980" cy="155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C4C2FB4-99DA-4EDE-9DB6-FD8257668767}"/>
                  </a:ext>
                </a:extLst>
              </p14:cNvPr>
              <p14:cNvContentPartPr/>
              <p14:nvPr/>
            </p14:nvContentPartPr>
            <p14:xfrm>
              <a:off x="2219231" y="1724564"/>
              <a:ext cx="107144" cy="87179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C4C2FB4-99DA-4EDE-9DB6-FD82576687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01254" y="1706626"/>
                <a:ext cx="142739" cy="12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B1C98BA-B3D7-4D71-87E7-FB90C882D2CD}"/>
                  </a:ext>
                </a:extLst>
              </p14:cNvPr>
              <p14:cNvContentPartPr/>
              <p14:nvPr/>
            </p14:nvContentPartPr>
            <p14:xfrm>
              <a:off x="2443233" y="1742295"/>
              <a:ext cx="408860" cy="29763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B1C98BA-B3D7-4D71-87E7-FB90C882D2C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25237" y="1724365"/>
                <a:ext cx="444491" cy="65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1AD31EC-3D03-48F4-9A98-C7D33CADD836}"/>
                  </a:ext>
                </a:extLst>
              </p14:cNvPr>
              <p14:cNvContentPartPr/>
              <p14:nvPr/>
            </p14:nvContentPartPr>
            <p14:xfrm>
              <a:off x="2807807" y="1683402"/>
              <a:ext cx="83715" cy="139739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1AD31EC-3D03-48F4-9A98-C7D33CADD8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89842" y="1665441"/>
                <a:ext cx="119285" cy="175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BE768C-919E-41D7-89B8-6D55B6BC1D68}"/>
                  </a:ext>
                </a:extLst>
              </p14:cNvPr>
              <p14:cNvContentPartPr/>
              <p14:nvPr/>
            </p14:nvContentPartPr>
            <p14:xfrm>
              <a:off x="2902379" y="1562661"/>
              <a:ext cx="18572" cy="34301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BE768C-919E-41D7-89B8-6D55B6BC1D6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84521" y="1544664"/>
                <a:ext cx="53930" cy="37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47B05D8-2875-4F1D-8DDE-3ACA4EF9542B}"/>
                  </a:ext>
                </a:extLst>
              </p14:cNvPr>
              <p14:cNvContentPartPr/>
              <p14:nvPr/>
            </p14:nvContentPartPr>
            <p14:xfrm>
              <a:off x="2949522" y="1545563"/>
              <a:ext cx="445146" cy="203909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47B05D8-2875-4F1D-8DDE-3ACA4EF9542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31889" y="1527941"/>
                <a:ext cx="480772" cy="239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37C8E4B-D8BD-4843-971C-58713B9CE857}"/>
                  </a:ext>
                </a:extLst>
              </p14:cNvPr>
              <p14:cNvContentPartPr/>
              <p14:nvPr/>
            </p14:nvContentPartPr>
            <p14:xfrm>
              <a:off x="2947522" y="1720764"/>
              <a:ext cx="464575" cy="16612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37C8E4B-D8BD-4843-971C-58713B9CE8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29529" y="1702785"/>
                <a:ext cx="500201" cy="201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20B34A-7EA5-4D60-B159-A01446C1C9E5}"/>
                  </a:ext>
                </a:extLst>
              </p14:cNvPr>
              <p14:cNvContentPartPr/>
              <p14:nvPr/>
            </p14:nvContentPartPr>
            <p14:xfrm>
              <a:off x="3530383" y="1712321"/>
              <a:ext cx="626862" cy="13298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20B34A-7EA5-4D60-B159-A01446C1C9E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12380" y="1694351"/>
                <a:ext cx="662508" cy="48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50BA71D-CC0E-48A3-931E-D518FBFD8226}"/>
                  </a:ext>
                </a:extLst>
              </p14:cNvPr>
              <p14:cNvContentPartPr/>
              <p14:nvPr/>
            </p14:nvContentPartPr>
            <p14:xfrm>
              <a:off x="4137245" y="1682980"/>
              <a:ext cx="66000" cy="69658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50BA71D-CC0E-48A3-931E-D518FBFD82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19310" y="1665027"/>
                <a:ext cx="101511" cy="105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A7F474-13D2-4D08-87F6-7C64D1393D9D}"/>
                  </a:ext>
                </a:extLst>
              </p14:cNvPr>
              <p14:cNvContentPartPr/>
              <p14:nvPr/>
            </p14:nvContentPartPr>
            <p14:xfrm>
              <a:off x="3589527" y="1519177"/>
              <a:ext cx="91143" cy="61426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A7F474-13D2-4D08-87F6-7C64D1393D9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71515" y="1501216"/>
                <a:ext cx="126808" cy="9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63C520-88C6-4033-B725-905871BCA5A6}"/>
                  </a:ext>
                </a:extLst>
              </p14:cNvPr>
              <p14:cNvContentPartPr/>
              <p14:nvPr/>
            </p14:nvContentPartPr>
            <p14:xfrm>
              <a:off x="3788100" y="1509889"/>
              <a:ext cx="68858" cy="116942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63C520-88C6-4033-B725-905871BCA5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70527" y="1491898"/>
                <a:ext cx="104363" cy="15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618326-F163-461C-83F4-C6676C7CD371}"/>
                  </a:ext>
                </a:extLst>
              </p14:cNvPr>
              <p14:cNvContentPartPr/>
              <p14:nvPr/>
            </p14:nvContentPartPr>
            <p14:xfrm>
              <a:off x="8062129" y="1247931"/>
              <a:ext cx="103144" cy="109976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618326-F163-461C-83F4-C6676C7CD37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44160" y="1229961"/>
                <a:ext cx="138723" cy="14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CE811A5-EAC7-47D9-A37B-7DEC9F1194E3}"/>
                  </a:ext>
                </a:extLst>
              </p14:cNvPr>
              <p14:cNvContentPartPr/>
              <p14:nvPr/>
            </p14:nvContentPartPr>
            <p14:xfrm>
              <a:off x="8293845" y="1301758"/>
              <a:ext cx="370574" cy="1161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CE811A5-EAC7-47D9-A37B-7DEC9F1194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76216" y="1284167"/>
                <a:ext cx="406192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D62C962-F459-4EB4-ABE1-3F13B3C0335F}"/>
                  </a:ext>
                </a:extLst>
              </p14:cNvPr>
              <p14:cNvContentPartPr/>
              <p14:nvPr/>
            </p14:nvContentPartPr>
            <p14:xfrm>
              <a:off x="8634705" y="1220912"/>
              <a:ext cx="92001" cy="14290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D62C962-F459-4EB4-ABE1-3F13B3C0335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17095" y="1202914"/>
                <a:ext cx="127580" cy="178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0C73D3F-8E69-4C34-9112-B645A0E78539}"/>
                  </a:ext>
                </a:extLst>
              </p14:cNvPr>
              <p14:cNvContentPartPr/>
              <p14:nvPr/>
            </p14:nvContentPartPr>
            <p14:xfrm>
              <a:off x="8128130" y="1668415"/>
              <a:ext cx="110858" cy="174357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0C73D3F-8E69-4C34-9112-B645A0E785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10134" y="1650800"/>
                <a:ext cx="146491" cy="209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CB355F-8AD4-4CC6-A1DA-2B0BDB67CC20}"/>
                  </a:ext>
                </a:extLst>
              </p14:cNvPr>
              <p14:cNvContentPartPr/>
              <p14:nvPr/>
            </p14:nvContentPartPr>
            <p14:xfrm>
              <a:off x="8315274" y="1663349"/>
              <a:ext cx="475718" cy="33774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CB355F-8AD4-4CC6-A1DA-2B0BDB67CC2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97282" y="1645384"/>
                <a:ext cx="511343" cy="69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4B0662B-4B58-469C-9298-A7AEB4727501}"/>
                  </a:ext>
                </a:extLst>
              </p14:cNvPr>
              <p14:cNvContentPartPr/>
              <p14:nvPr/>
            </p14:nvContentPartPr>
            <p14:xfrm>
              <a:off x="8728420" y="1607833"/>
              <a:ext cx="78001" cy="101321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4B0662B-4B58-469C-9298-A7AEB47275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10447" y="1589868"/>
                <a:ext cx="113587" cy="13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ABA604-9CF0-40C2-88CA-451014DD0BB3}"/>
                  </a:ext>
                </a:extLst>
              </p14:cNvPr>
              <p14:cNvContentPartPr/>
              <p14:nvPr/>
            </p14:nvContentPartPr>
            <p14:xfrm>
              <a:off x="8731848" y="1163285"/>
              <a:ext cx="127715" cy="648457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ABA604-9CF0-40C2-88CA-451014DD0BB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713860" y="1145652"/>
                <a:ext cx="163331" cy="684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C360FF4-33C2-48D9-9642-2EAB6BC69A07}"/>
                  </a:ext>
                </a:extLst>
              </p14:cNvPr>
              <p14:cNvContentPartPr/>
              <p14:nvPr/>
            </p14:nvContentPartPr>
            <p14:xfrm>
              <a:off x="8766420" y="1179750"/>
              <a:ext cx="806006" cy="658167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C360FF4-33C2-48D9-9642-2EAB6BC69A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48421" y="1161748"/>
                <a:ext cx="841644" cy="69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261B05B-E2C9-407C-A508-06AE919757FE}"/>
                  </a:ext>
                </a:extLst>
              </p14:cNvPr>
              <p14:cNvContentPartPr/>
              <p14:nvPr/>
            </p14:nvContentPartPr>
            <p14:xfrm>
              <a:off x="9576425" y="1486247"/>
              <a:ext cx="853435" cy="17098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261B05B-E2C9-407C-A508-06AE919757F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58788" y="1468793"/>
                <a:ext cx="889070" cy="5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D6A206-81F2-4B9D-B68D-CB5AF9BB12D1}"/>
                  </a:ext>
                </a:extLst>
              </p14:cNvPr>
              <p14:cNvContentPartPr/>
              <p14:nvPr/>
            </p14:nvContentPartPr>
            <p14:xfrm>
              <a:off x="10352431" y="1410890"/>
              <a:ext cx="75715" cy="125807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D6A206-81F2-4B9D-B68D-CB5AF9BB12D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34848" y="1392918"/>
                <a:ext cx="111240" cy="161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7545A0F-EA56-4583-901F-608F87654B7E}"/>
                  </a:ext>
                </a:extLst>
              </p14:cNvPr>
              <p14:cNvContentPartPr/>
              <p14:nvPr/>
            </p14:nvContentPartPr>
            <p14:xfrm>
              <a:off x="9690141" y="1322656"/>
              <a:ext cx="78572" cy="105543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7545A0F-EA56-4583-901F-608F87654B7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672120" y="1304707"/>
                <a:ext cx="114254" cy="14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B07AA01-B160-41D7-8868-A60115F013E6}"/>
                  </a:ext>
                </a:extLst>
              </p14:cNvPr>
              <p14:cNvContentPartPr/>
              <p14:nvPr/>
            </p14:nvContentPartPr>
            <p14:xfrm>
              <a:off x="9878142" y="1286138"/>
              <a:ext cx="169144" cy="78102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B07AA01-B160-41D7-8868-A60115F013E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60148" y="1268142"/>
                <a:ext cx="204772" cy="113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CCF4077-DBAA-4BD4-ADB8-E498DA87177D}"/>
                  </a:ext>
                </a:extLst>
              </p14:cNvPr>
              <p14:cNvContentPartPr/>
              <p14:nvPr/>
            </p14:nvContentPartPr>
            <p14:xfrm>
              <a:off x="10182430" y="1314423"/>
              <a:ext cx="152001" cy="105332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CCF4077-DBAA-4BD4-ADB8-E498DA87177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164420" y="1296808"/>
                <a:ext cx="187660" cy="140922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BDC713E-FBD1-401E-ADB2-130B89A23D24}"/>
              </a:ext>
            </a:extLst>
          </p:cNvPr>
          <p:cNvGrpSpPr/>
          <p:nvPr/>
        </p:nvGrpSpPr>
        <p:grpSpPr>
          <a:xfrm>
            <a:off x="358200" y="192665"/>
            <a:ext cx="1670400" cy="250920"/>
            <a:chOff x="358200" y="192665"/>
            <a:chExt cx="16704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0C7B60-CAE5-42A8-BBA8-D490FCB8AFC6}"/>
                    </a:ext>
                  </a:extLst>
                </p14:cNvPr>
                <p14:cNvContentPartPr/>
                <p14:nvPr/>
              </p14:nvContentPartPr>
              <p14:xfrm>
                <a:off x="358200" y="227225"/>
                <a:ext cx="101160" cy="21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0C7B60-CAE5-42A8-BBA8-D490FCB8AFC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200" y="209225"/>
                  <a:ext cx="136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B04FBA-FA0C-4134-B6FC-67A45F19049C}"/>
                    </a:ext>
                  </a:extLst>
                </p14:cNvPr>
                <p14:cNvContentPartPr/>
                <p14:nvPr/>
              </p14:nvContentPartPr>
              <p14:xfrm>
                <a:off x="516240" y="272225"/>
                <a:ext cx="84240" cy="162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B04FBA-FA0C-4134-B6FC-67A45F1904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8240" y="254585"/>
                  <a:ext cx="119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A7F17B-8954-43EF-8CBC-FABDF599B905}"/>
                    </a:ext>
                  </a:extLst>
                </p14:cNvPr>
                <p14:cNvContentPartPr/>
                <p14:nvPr/>
              </p14:nvContentPartPr>
              <p14:xfrm>
                <a:off x="676440" y="258545"/>
                <a:ext cx="129960" cy="138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A7F17B-8954-43EF-8CBC-FABDF599B9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800" y="240905"/>
                  <a:ext cx="165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220E1C-D984-4F8B-BCB0-32BB5B42EC9D}"/>
                    </a:ext>
                  </a:extLst>
                </p14:cNvPr>
                <p14:cNvContentPartPr/>
                <p14:nvPr/>
              </p14:nvContentPartPr>
              <p14:xfrm>
                <a:off x="882720" y="239465"/>
                <a:ext cx="207360" cy="199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220E1C-D984-4F8B-BCB0-32BB5B42EC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5080" y="221465"/>
                  <a:ext cx="243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183716B-E80D-4436-8DDC-A2AE92402FA4}"/>
                    </a:ext>
                  </a:extLst>
                </p14:cNvPr>
                <p14:cNvContentPartPr/>
                <p14:nvPr/>
              </p14:nvContentPartPr>
              <p14:xfrm>
                <a:off x="1171440" y="332345"/>
                <a:ext cx="35640" cy="9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183716B-E80D-4436-8DDC-A2AE92402F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800" y="314705"/>
                  <a:ext cx="71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4E8F90-EC43-43FD-879D-474CA9F786DD}"/>
                    </a:ext>
                  </a:extLst>
                </p14:cNvPr>
                <p14:cNvContentPartPr/>
                <p14:nvPr/>
              </p14:nvContentPartPr>
              <p14:xfrm>
                <a:off x="1107000" y="235865"/>
                <a:ext cx="401040" cy="187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4E8F90-EC43-43FD-879D-474CA9F786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9000" y="218225"/>
                  <a:ext cx="436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FBB7B8-E9A9-4B2E-BB8F-9EDB75AF36B0}"/>
                    </a:ext>
                  </a:extLst>
                </p14:cNvPr>
                <p14:cNvContentPartPr/>
                <p14:nvPr/>
              </p14:nvContentPartPr>
              <p14:xfrm>
                <a:off x="1542240" y="198425"/>
                <a:ext cx="152280" cy="137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FBB7B8-E9A9-4B2E-BB8F-9EDB75AF36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24600" y="180785"/>
                  <a:ext cx="187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E856037-7C27-41DF-9366-E02543348588}"/>
                    </a:ext>
                  </a:extLst>
                </p14:cNvPr>
                <p14:cNvContentPartPr/>
                <p14:nvPr/>
              </p14:nvContentPartPr>
              <p14:xfrm>
                <a:off x="1713240" y="206345"/>
                <a:ext cx="152640" cy="149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E856037-7C27-41DF-9366-E025433485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95600" y="188345"/>
                  <a:ext cx="188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37795C-13FF-4311-8FD6-8B4EDC749A3D}"/>
                    </a:ext>
                  </a:extLst>
                </p14:cNvPr>
                <p14:cNvContentPartPr/>
                <p14:nvPr/>
              </p14:nvContentPartPr>
              <p14:xfrm>
                <a:off x="1853640" y="192665"/>
                <a:ext cx="174960" cy="174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37795C-13FF-4311-8FD6-8B4EDC749A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36000" y="175025"/>
                  <a:ext cx="2106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FAC7976-4907-41FA-A07E-AA323A14D68F}"/>
              </a:ext>
            </a:extLst>
          </p:cNvPr>
          <p:cNvGrpSpPr/>
          <p:nvPr/>
        </p:nvGrpSpPr>
        <p:grpSpPr>
          <a:xfrm>
            <a:off x="2372760" y="182225"/>
            <a:ext cx="192960" cy="231840"/>
            <a:chOff x="2372760" y="182225"/>
            <a:chExt cx="1929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D6119A-EC43-463B-BF1A-2785693DC32E}"/>
                    </a:ext>
                  </a:extLst>
                </p14:cNvPr>
                <p14:cNvContentPartPr/>
                <p14:nvPr/>
              </p14:nvContentPartPr>
              <p14:xfrm>
                <a:off x="2372760" y="182225"/>
                <a:ext cx="192960" cy="231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D6119A-EC43-463B-BF1A-2785693DC3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4760" y="164225"/>
                  <a:ext cx="228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A9F4B9-F1D2-4E16-8F20-7AC4FB3627EB}"/>
                    </a:ext>
                  </a:extLst>
                </p14:cNvPr>
                <p14:cNvContentPartPr/>
                <p14:nvPr/>
              </p14:nvContentPartPr>
              <p14:xfrm>
                <a:off x="2421000" y="271865"/>
                <a:ext cx="135000" cy="1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A9F4B9-F1D2-4E16-8F20-7AC4FB3627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03000" y="254225"/>
                  <a:ext cx="1706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DFDCC1C-6AC5-43E6-A0D0-821A6390C788}"/>
              </a:ext>
            </a:extLst>
          </p:cNvPr>
          <p:cNvGrpSpPr/>
          <p:nvPr/>
        </p:nvGrpSpPr>
        <p:grpSpPr>
          <a:xfrm>
            <a:off x="2886120" y="198785"/>
            <a:ext cx="1042560" cy="231120"/>
            <a:chOff x="2886120" y="198785"/>
            <a:chExt cx="10425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7FD098-ECDD-4D64-B2B0-C5C42E9D7926}"/>
                    </a:ext>
                  </a:extLst>
                </p14:cNvPr>
                <p14:cNvContentPartPr/>
                <p14:nvPr/>
              </p14:nvContentPartPr>
              <p14:xfrm>
                <a:off x="2886120" y="209585"/>
                <a:ext cx="149400" cy="197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7FD098-ECDD-4D64-B2B0-C5C42E9D79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68480" y="191945"/>
                  <a:ext cx="185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78FF0D-5218-4A0E-85E4-2307E68BC493}"/>
                    </a:ext>
                  </a:extLst>
                </p14:cNvPr>
                <p14:cNvContentPartPr/>
                <p14:nvPr/>
              </p14:nvContentPartPr>
              <p14:xfrm>
                <a:off x="3083760" y="217505"/>
                <a:ext cx="190440" cy="187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78FF0D-5218-4A0E-85E4-2307E68BC4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65760" y="199865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764634-829E-4BFB-9477-DBB67B3DD3EF}"/>
                    </a:ext>
                  </a:extLst>
                </p14:cNvPr>
                <p14:cNvContentPartPr/>
                <p14:nvPr/>
              </p14:nvContentPartPr>
              <p14:xfrm>
                <a:off x="3331800" y="241625"/>
                <a:ext cx="132480" cy="188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764634-829E-4BFB-9477-DBB67B3DD3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13800" y="223625"/>
                  <a:ext cx="168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C987518-E71D-4FD2-9262-DFA0ACD37CB6}"/>
                    </a:ext>
                  </a:extLst>
                </p14:cNvPr>
                <p14:cNvContentPartPr/>
                <p14:nvPr/>
              </p14:nvContentPartPr>
              <p14:xfrm>
                <a:off x="3400200" y="318665"/>
                <a:ext cx="102600" cy="9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C987518-E71D-4FD2-9262-DFA0ACD37C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82560" y="301025"/>
                  <a:ext cx="138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A2E81E-D958-4BDB-B65A-9131158826CA}"/>
                    </a:ext>
                  </a:extLst>
                </p14:cNvPr>
                <p14:cNvContentPartPr/>
                <p14:nvPr/>
              </p14:nvContentPartPr>
              <p14:xfrm>
                <a:off x="3628440" y="231545"/>
                <a:ext cx="42840" cy="15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A2E81E-D958-4BDB-B65A-9131158826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10800" y="213905"/>
                  <a:ext cx="78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AFF8460-126C-43FA-9BEF-B5E7F00758CE}"/>
                    </a:ext>
                  </a:extLst>
                </p14:cNvPr>
                <p14:cNvContentPartPr/>
                <p14:nvPr/>
              </p14:nvContentPartPr>
              <p14:xfrm>
                <a:off x="3746880" y="198785"/>
                <a:ext cx="181800" cy="179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AFF8460-126C-43FA-9BEF-B5E7F00758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29240" y="180785"/>
                  <a:ext cx="2174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8A37180-8E58-409C-9EE1-E22518F74ECD}"/>
              </a:ext>
            </a:extLst>
          </p:cNvPr>
          <p:cNvGrpSpPr/>
          <p:nvPr/>
        </p:nvGrpSpPr>
        <p:grpSpPr>
          <a:xfrm>
            <a:off x="4144320" y="151625"/>
            <a:ext cx="1543320" cy="217440"/>
            <a:chOff x="4144320" y="151625"/>
            <a:chExt cx="15433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B09A740-845C-4572-9297-D53B8F862AF4}"/>
                    </a:ext>
                  </a:extLst>
                </p14:cNvPr>
                <p14:cNvContentPartPr/>
                <p14:nvPr/>
              </p14:nvContentPartPr>
              <p14:xfrm>
                <a:off x="4144320" y="199865"/>
                <a:ext cx="137160" cy="163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B09A740-845C-4572-9297-D53B8F862A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26680" y="181865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2E3C1F7-8F62-479A-8169-D0A3F10BEAF7}"/>
                    </a:ext>
                  </a:extLst>
                </p14:cNvPr>
                <p14:cNvContentPartPr/>
                <p14:nvPr/>
              </p14:nvContentPartPr>
              <p14:xfrm>
                <a:off x="4352760" y="209585"/>
                <a:ext cx="48960" cy="144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2E3C1F7-8F62-479A-8169-D0A3F10BEAF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35120" y="191945"/>
                  <a:ext cx="84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4002AF9-CB7C-4F36-886C-9E626FE717B2}"/>
                    </a:ext>
                  </a:extLst>
                </p14:cNvPr>
                <p14:cNvContentPartPr/>
                <p14:nvPr/>
              </p14:nvContentPartPr>
              <p14:xfrm>
                <a:off x="4510800" y="169625"/>
                <a:ext cx="245160" cy="199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4002AF9-CB7C-4F36-886C-9E626FE717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2800" y="151625"/>
                  <a:ext cx="280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FAC29F-D29E-4FD2-A0E5-74B475B2E5F5}"/>
                    </a:ext>
                  </a:extLst>
                </p14:cNvPr>
                <p14:cNvContentPartPr/>
                <p14:nvPr/>
              </p14:nvContentPartPr>
              <p14:xfrm>
                <a:off x="4793040" y="196625"/>
                <a:ext cx="144720" cy="16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FAC29F-D29E-4FD2-A0E5-74B475B2E5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75400" y="178625"/>
                  <a:ext cx="180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D0E85-BDF0-4360-A855-B7BF7BCA9550}"/>
                    </a:ext>
                  </a:extLst>
                </p14:cNvPr>
                <p14:cNvContentPartPr/>
                <p14:nvPr/>
              </p14:nvContentPartPr>
              <p14:xfrm>
                <a:off x="5050080" y="180785"/>
                <a:ext cx="149760" cy="146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D0E85-BDF0-4360-A855-B7BF7BCA95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32080" y="162785"/>
                  <a:ext cx="185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04F7D4-2CA4-485F-B247-228FFEC7E029}"/>
                    </a:ext>
                  </a:extLst>
                </p14:cNvPr>
                <p14:cNvContentPartPr/>
                <p14:nvPr/>
              </p14:nvContentPartPr>
              <p14:xfrm>
                <a:off x="5373720" y="191945"/>
                <a:ext cx="52200" cy="138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04F7D4-2CA4-485F-B247-228FFEC7E0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55720" y="174305"/>
                  <a:ext cx="87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99970B-1B86-49BB-B82C-299C1A4E672F}"/>
                    </a:ext>
                  </a:extLst>
                </p14:cNvPr>
                <p14:cNvContentPartPr/>
                <p14:nvPr/>
              </p14:nvContentPartPr>
              <p14:xfrm>
                <a:off x="5486400" y="173585"/>
                <a:ext cx="54360" cy="154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99970B-1B86-49BB-B82C-299C1A4E67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68760" y="155945"/>
                  <a:ext cx="90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492FDF7-8B9A-4BF7-8BBE-039F82CD1E53}"/>
                    </a:ext>
                  </a:extLst>
                </p14:cNvPr>
                <p14:cNvContentPartPr/>
                <p14:nvPr/>
              </p14:nvContentPartPr>
              <p14:xfrm>
                <a:off x="5400720" y="151625"/>
                <a:ext cx="286920" cy="35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492FDF7-8B9A-4BF7-8BBE-039F82CD1E5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82720" y="133985"/>
                  <a:ext cx="3225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83C7049-91E3-4464-AFF3-BB3886F3A17A}"/>
              </a:ext>
            </a:extLst>
          </p:cNvPr>
          <p:cNvGrpSpPr/>
          <p:nvPr/>
        </p:nvGrpSpPr>
        <p:grpSpPr>
          <a:xfrm>
            <a:off x="5946480" y="175025"/>
            <a:ext cx="618840" cy="205200"/>
            <a:chOff x="5946480" y="175025"/>
            <a:chExt cx="618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29E4FD0-B953-4B28-AA6C-75D4E437BD79}"/>
                    </a:ext>
                  </a:extLst>
                </p14:cNvPr>
                <p14:cNvContentPartPr/>
                <p14:nvPr/>
              </p14:nvContentPartPr>
              <p14:xfrm>
                <a:off x="5980320" y="180785"/>
                <a:ext cx="148320" cy="19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29E4FD0-B953-4B28-AA6C-75D4E437BD7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62680" y="162785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531E7BE-F2F6-4FCC-8DD4-2DBC0992043E}"/>
                    </a:ext>
                  </a:extLst>
                </p14:cNvPr>
                <p14:cNvContentPartPr/>
                <p14:nvPr/>
              </p14:nvContentPartPr>
              <p14:xfrm>
                <a:off x="5946480" y="273305"/>
                <a:ext cx="167040" cy="35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531E7BE-F2F6-4FCC-8DD4-2DBC099204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28840" y="255665"/>
                  <a:ext cx="20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790B205-C33A-4E2A-B23C-E73AF6FBC7A9}"/>
                    </a:ext>
                  </a:extLst>
                </p14:cNvPr>
                <p14:cNvContentPartPr/>
                <p14:nvPr/>
              </p14:nvContentPartPr>
              <p14:xfrm>
                <a:off x="6149520" y="175025"/>
                <a:ext cx="415800" cy="183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790B205-C33A-4E2A-B23C-E73AF6FBC7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31520" y="157385"/>
                  <a:ext cx="4514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53BB2A-B5E3-48A1-8599-B4035E0DC5A8}"/>
              </a:ext>
            </a:extLst>
          </p:cNvPr>
          <p:cNvGrpSpPr/>
          <p:nvPr/>
        </p:nvGrpSpPr>
        <p:grpSpPr>
          <a:xfrm>
            <a:off x="7436520" y="143345"/>
            <a:ext cx="533520" cy="192600"/>
            <a:chOff x="7436520" y="143345"/>
            <a:chExt cx="5335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C854830-71EA-4384-BE15-3ADF542BD78F}"/>
                    </a:ext>
                  </a:extLst>
                </p14:cNvPr>
                <p14:cNvContentPartPr/>
                <p14:nvPr/>
              </p14:nvContentPartPr>
              <p14:xfrm>
                <a:off x="7436520" y="143345"/>
                <a:ext cx="189000" cy="173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C854830-71EA-4384-BE15-3ADF542BD78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8520" y="125705"/>
                  <a:ext cx="224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5CAAAC-169A-4508-870F-11A1AC4F90A8}"/>
                    </a:ext>
                  </a:extLst>
                </p14:cNvPr>
                <p14:cNvContentPartPr/>
                <p14:nvPr/>
              </p14:nvContentPartPr>
              <p14:xfrm>
                <a:off x="7767720" y="214265"/>
                <a:ext cx="202320" cy="121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5CAAAC-169A-4508-870F-11A1AC4F90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49720" y="196625"/>
                  <a:ext cx="2379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CD6EC23-093A-4394-8B65-E66AA9EADCB9}"/>
              </a:ext>
            </a:extLst>
          </p:cNvPr>
          <p:cNvGrpSpPr/>
          <p:nvPr/>
        </p:nvGrpSpPr>
        <p:grpSpPr>
          <a:xfrm>
            <a:off x="6911640" y="114185"/>
            <a:ext cx="367920" cy="359640"/>
            <a:chOff x="6911640" y="114185"/>
            <a:chExt cx="3679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EEE506D-BD8F-46C0-99D8-4564E55707B6}"/>
                    </a:ext>
                  </a:extLst>
                </p14:cNvPr>
                <p14:cNvContentPartPr/>
                <p14:nvPr/>
              </p14:nvContentPartPr>
              <p14:xfrm>
                <a:off x="7165800" y="260705"/>
                <a:ext cx="6480" cy="19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EEE506D-BD8F-46C0-99D8-4564E55707B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47800" y="242705"/>
                  <a:ext cx="42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ECF8050-2C23-4106-B9E3-11E6159F754E}"/>
                    </a:ext>
                  </a:extLst>
                </p14:cNvPr>
                <p14:cNvContentPartPr/>
                <p14:nvPr/>
              </p14:nvContentPartPr>
              <p14:xfrm>
                <a:off x="7160760" y="209585"/>
                <a:ext cx="118800" cy="158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ECF8050-2C23-4106-B9E3-11E6159F754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42760" y="191945"/>
                  <a:ext cx="154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9E0E086-5F90-4BE2-9013-CBEE151275A2}"/>
                    </a:ext>
                  </a:extLst>
                </p14:cNvPr>
                <p14:cNvContentPartPr/>
                <p14:nvPr/>
              </p14:nvContentPartPr>
              <p14:xfrm>
                <a:off x="6911640" y="114185"/>
                <a:ext cx="189000" cy="359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9E0E086-5F90-4BE2-9013-CBEE151275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94000" y="96545"/>
                  <a:ext cx="22464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166C3B5-A39E-44FC-B438-023ADA28C61F}"/>
              </a:ext>
            </a:extLst>
          </p:cNvPr>
          <p:cNvGrpSpPr/>
          <p:nvPr/>
        </p:nvGrpSpPr>
        <p:grpSpPr>
          <a:xfrm>
            <a:off x="8129160" y="96185"/>
            <a:ext cx="312840" cy="288360"/>
            <a:chOff x="8129160" y="96185"/>
            <a:chExt cx="3128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6E1259D-F951-49D6-BEBE-6A1EF6A86C3E}"/>
                    </a:ext>
                  </a:extLst>
                </p14:cNvPr>
                <p14:cNvContentPartPr/>
                <p14:nvPr/>
              </p14:nvContentPartPr>
              <p14:xfrm>
                <a:off x="8129160" y="194825"/>
                <a:ext cx="125640" cy="137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6E1259D-F951-49D6-BEBE-6A1EF6A86C3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11160" y="177185"/>
                  <a:ext cx="161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DDCD690-0403-4232-BC78-B2E73BD0EEDE}"/>
                    </a:ext>
                  </a:extLst>
                </p14:cNvPr>
                <p14:cNvContentPartPr/>
                <p14:nvPr/>
              </p14:nvContentPartPr>
              <p14:xfrm>
                <a:off x="8358840" y="96185"/>
                <a:ext cx="83160" cy="288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DDCD690-0403-4232-BC78-B2E73BD0EE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41200" y="78545"/>
                  <a:ext cx="11880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0B070B7-F868-4FD1-954C-C238966BF6B0}"/>
                  </a:ext>
                </a:extLst>
              </p14:cNvPr>
              <p14:cNvContentPartPr/>
              <p14:nvPr/>
            </p14:nvContentPartPr>
            <p14:xfrm>
              <a:off x="9769320" y="173585"/>
              <a:ext cx="194760" cy="1710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0B070B7-F868-4FD1-954C-C238966BF6B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751680" y="155945"/>
                <a:ext cx="23040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8F9EC65-8933-47E0-B1F4-2C7E8865420D}"/>
              </a:ext>
            </a:extLst>
          </p:cNvPr>
          <p:cNvGrpSpPr/>
          <p:nvPr/>
        </p:nvGrpSpPr>
        <p:grpSpPr>
          <a:xfrm>
            <a:off x="8697960" y="111305"/>
            <a:ext cx="869760" cy="301680"/>
            <a:chOff x="8697960" y="111305"/>
            <a:chExt cx="869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55FDF97-F32D-476E-921D-E646B2487B54}"/>
                    </a:ext>
                  </a:extLst>
                </p14:cNvPr>
                <p14:cNvContentPartPr/>
                <p14:nvPr/>
              </p14:nvContentPartPr>
              <p14:xfrm>
                <a:off x="8697960" y="146585"/>
                <a:ext cx="124560" cy="165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55FDF97-F32D-476E-921D-E646B2487B5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80320" y="128945"/>
                  <a:ext cx="160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70FBE6A-EF1A-45F6-8E5B-9440758B53F8}"/>
                    </a:ext>
                  </a:extLst>
                </p14:cNvPr>
                <p14:cNvContentPartPr/>
                <p14:nvPr/>
              </p14:nvContentPartPr>
              <p14:xfrm>
                <a:off x="9060480" y="184385"/>
                <a:ext cx="244440" cy="101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70FBE6A-EF1A-45F6-8E5B-9440758B53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42480" y="166745"/>
                  <a:ext cx="280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98CE818-FC2F-4A55-8118-954FDF3EE093}"/>
                    </a:ext>
                  </a:extLst>
                </p14:cNvPr>
                <p14:cNvContentPartPr/>
                <p14:nvPr/>
              </p14:nvContentPartPr>
              <p14:xfrm>
                <a:off x="9402120" y="198425"/>
                <a:ext cx="165600" cy="214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98CE818-FC2F-4A55-8118-954FDF3EE0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84480" y="180785"/>
                  <a:ext cx="201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9B41989-6A89-4C2E-AD5C-9D3E8CE83628}"/>
                    </a:ext>
                  </a:extLst>
                </p14:cNvPr>
                <p14:cNvContentPartPr/>
                <p14:nvPr/>
              </p14:nvContentPartPr>
              <p14:xfrm>
                <a:off x="8965440" y="111305"/>
                <a:ext cx="174600" cy="286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B41989-6A89-4C2E-AD5C-9D3E8CE836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47440" y="93665"/>
                  <a:ext cx="21024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98BA9EE-78FB-4F8A-8F55-2070DD182145}"/>
              </a:ext>
            </a:extLst>
          </p:cNvPr>
          <p:cNvGrpSpPr/>
          <p:nvPr/>
        </p:nvGrpSpPr>
        <p:grpSpPr>
          <a:xfrm>
            <a:off x="10180800" y="82145"/>
            <a:ext cx="371520" cy="398520"/>
            <a:chOff x="10180800" y="82145"/>
            <a:chExt cx="37152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68790B9-9DB9-4BC6-B135-04EFCD652246}"/>
                    </a:ext>
                  </a:extLst>
                </p14:cNvPr>
                <p14:cNvContentPartPr/>
                <p14:nvPr/>
              </p14:nvContentPartPr>
              <p14:xfrm>
                <a:off x="10180800" y="193745"/>
                <a:ext cx="156960" cy="226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68790B9-9DB9-4BC6-B135-04EFCD6522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62800" y="176105"/>
                  <a:ext cx="192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8D79F44-D3F1-4D21-8604-7567A3D24452}"/>
                    </a:ext>
                  </a:extLst>
                </p14:cNvPr>
                <p14:cNvContentPartPr/>
                <p14:nvPr/>
              </p14:nvContentPartPr>
              <p14:xfrm>
                <a:off x="10412640" y="82145"/>
                <a:ext cx="139680" cy="398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8D79F44-D3F1-4D21-8604-7567A3D2445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94640" y="64145"/>
                  <a:ext cx="175320" cy="43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953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0477" y="1809576"/>
            <a:ext cx="111469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“Proving” Propositional  Equivalences with Truth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8</cp:revision>
  <dcterms:created xsi:type="dcterms:W3CDTF">2020-02-17T03:00:05Z</dcterms:created>
  <dcterms:modified xsi:type="dcterms:W3CDTF">2020-02-20T17:47:19Z</dcterms:modified>
</cp:coreProperties>
</file>