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610" r:id="rId3"/>
    <p:sldId id="611" r:id="rId4"/>
    <p:sldId id="612" r:id="rId5"/>
    <p:sldId id="613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14460A-CCF8-4CD8-83AB-6FEFE408BD29}" v="261" dt="2020-02-21T02:30:11.2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271" autoAdjust="0"/>
  </p:normalViewPr>
  <p:slideViewPr>
    <p:cSldViewPr snapToGrid="0">
      <p:cViewPr varScale="1">
        <p:scale>
          <a:sx n="73" d="100"/>
          <a:sy n="73" d="100"/>
        </p:scale>
        <p:origin x="1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60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berly Brehm" userId="8c2b6ab9-3f19-41de-a892-34e3c36865ec" providerId="ADAL" clId="{A4630F6F-13FA-4460-B003-37DCDDCA94DB}"/>
    <pc:docChg chg="custSel addSld delSld modSld sldOrd">
      <pc:chgData name="Kimberly Brehm" userId="8c2b6ab9-3f19-41de-a892-34e3c36865ec" providerId="ADAL" clId="{A4630F6F-13FA-4460-B003-37DCDDCA94DB}" dt="2020-02-20T17:33:24.908" v="18"/>
      <pc:docMkLst>
        <pc:docMk/>
      </pc:docMkLst>
      <pc:sldChg chg="delSp modSp modTransition modAnim">
        <pc:chgData name="Kimberly Brehm" userId="8c2b6ab9-3f19-41de-a892-34e3c36865ec" providerId="ADAL" clId="{A4630F6F-13FA-4460-B003-37DCDDCA94DB}" dt="2020-02-20T17:33:05.800" v="8"/>
        <pc:sldMkLst>
          <pc:docMk/>
          <pc:sldMk cId="4186269951" sldId="256"/>
        </pc:sldMkLst>
        <pc:spChg chg="mod">
          <ac:chgData name="Kimberly Brehm" userId="8c2b6ab9-3f19-41de-a892-34e3c36865ec" providerId="ADAL" clId="{A4630F6F-13FA-4460-B003-37DCDDCA94DB}" dt="2020-02-20T17:29:40.988" v="1" actId="1076"/>
          <ac:spMkLst>
            <pc:docMk/>
            <pc:sldMk cId="4186269951" sldId="256"/>
            <ac:spMk id="105" creationId="{D1DE2816-61E5-4F24-94C5-ADC024D6C6C2}"/>
          </ac:spMkLst>
        </pc:spChg>
        <pc:spChg chg="mod">
          <ac:chgData name="Kimberly Brehm" userId="8c2b6ab9-3f19-41de-a892-34e3c36865ec" providerId="ADAL" clId="{A4630F6F-13FA-4460-B003-37DCDDCA94DB}" dt="2020-02-20T17:29:45.144" v="3" actId="20577"/>
          <ac:spMkLst>
            <pc:docMk/>
            <pc:sldMk cId="4186269951" sldId="256"/>
            <ac:spMk id="113" creationId="{EB37F254-1F37-4D6F-B88B-E4B0ADE1D2AD}"/>
          </ac:spMkLst>
        </pc:spChg>
        <pc:picChg chg="del">
          <ac:chgData name="Kimberly Brehm" userId="8c2b6ab9-3f19-41de-a892-34e3c36865ec" providerId="ADAL" clId="{A4630F6F-13FA-4460-B003-37DCDDCA94DB}" dt="2020-02-20T17:33:05.800" v="8"/>
          <ac:picMkLst>
            <pc:docMk/>
            <pc:sldMk cId="4186269951" sldId="256"/>
            <ac:picMk id="3" creationId="{3B13CA63-C0D3-4A45-9F21-308CD997DE8D}"/>
          </ac:picMkLst>
        </pc:picChg>
      </pc:sldChg>
      <pc:sldChg chg="delSp modSp ord modTransition modAnim">
        <pc:chgData name="Kimberly Brehm" userId="8c2b6ab9-3f19-41de-a892-34e3c36865ec" providerId="ADAL" clId="{A4630F6F-13FA-4460-B003-37DCDDCA94DB}" dt="2020-02-20T17:33:22.612" v="15"/>
        <pc:sldMkLst>
          <pc:docMk/>
          <pc:sldMk cId="3505249617" sldId="264"/>
        </pc:sldMkLst>
        <pc:spChg chg="mod">
          <ac:chgData name="Kimberly Brehm" userId="8c2b6ab9-3f19-41de-a892-34e3c36865ec" providerId="ADAL" clId="{A4630F6F-13FA-4460-B003-37DCDDCA94DB}" dt="2020-02-20T17:32:55.146" v="7" actId="20577"/>
          <ac:spMkLst>
            <pc:docMk/>
            <pc:sldMk cId="3505249617" sldId="264"/>
            <ac:spMk id="2" creationId="{E1F50E47-2DF8-46E4-A54E-B5A634162102}"/>
          </ac:spMkLst>
        </pc:spChg>
        <pc:picChg chg="del">
          <ac:chgData name="Kimberly Brehm" userId="8c2b6ab9-3f19-41de-a892-34e3c36865ec" providerId="ADAL" clId="{A4630F6F-13FA-4460-B003-37DCDDCA94DB}" dt="2020-02-20T17:33:05.800" v="8"/>
          <ac:picMkLst>
            <pc:docMk/>
            <pc:sldMk cId="3505249617" sldId="264"/>
            <ac:picMk id="4" creationId="{B845EF36-8682-4E3D-9A5E-A4478A0BCC6E}"/>
          </ac:picMkLst>
        </pc:picChg>
      </pc:sldChg>
      <pc:sldChg chg="addSp delSp modSp add">
        <pc:chgData name="Kimberly Brehm" userId="8c2b6ab9-3f19-41de-a892-34e3c36865ec" providerId="ADAL" clId="{A4630F6F-13FA-4460-B003-37DCDDCA94DB}" dt="2020-02-20T17:33:20.472" v="13" actId="478"/>
        <pc:sldMkLst>
          <pc:docMk/>
          <pc:sldMk cId="3780825492" sldId="265"/>
        </pc:sldMkLst>
        <pc:spChg chg="add del mod">
          <ac:chgData name="Kimberly Brehm" userId="8c2b6ab9-3f19-41de-a892-34e3c36865ec" providerId="ADAL" clId="{A4630F6F-13FA-4460-B003-37DCDDCA94DB}" dt="2020-02-20T17:33:20.472" v="13" actId="478"/>
          <ac:spMkLst>
            <pc:docMk/>
            <pc:sldMk cId="3780825492" sldId="265"/>
            <ac:spMk id="2" creationId="{7FACD89C-6513-4016-8095-0D715E51CAA9}"/>
          </ac:spMkLst>
        </pc:spChg>
      </pc:sldChg>
      <pc:sldChg chg="del">
        <pc:chgData name="Kimberly Brehm" userId="8c2b6ab9-3f19-41de-a892-34e3c36865ec" providerId="ADAL" clId="{A4630F6F-13FA-4460-B003-37DCDDCA94DB}" dt="2020-02-20T17:29:50.514" v="4" actId="47"/>
        <pc:sldMkLst>
          <pc:docMk/>
          <pc:sldMk cId="3941188198" sldId="265"/>
        </pc:sldMkLst>
      </pc:sldChg>
      <pc:sldChg chg="add">
        <pc:chgData name="Kimberly Brehm" userId="8c2b6ab9-3f19-41de-a892-34e3c36865ec" providerId="ADAL" clId="{A4630F6F-13FA-4460-B003-37DCDDCA94DB}" dt="2020-02-20T17:33:24.472" v="16"/>
        <pc:sldMkLst>
          <pc:docMk/>
          <pc:sldMk cId="1465728634" sldId="266"/>
        </pc:sldMkLst>
      </pc:sldChg>
      <pc:sldChg chg="del">
        <pc:chgData name="Kimberly Brehm" userId="8c2b6ab9-3f19-41de-a892-34e3c36865ec" providerId="ADAL" clId="{A4630F6F-13FA-4460-B003-37DCDDCA94DB}" dt="2020-02-20T17:29:51.853" v="5" actId="47"/>
        <pc:sldMkLst>
          <pc:docMk/>
          <pc:sldMk cId="4199654495" sldId="266"/>
        </pc:sldMkLst>
      </pc:sldChg>
      <pc:sldChg chg="add">
        <pc:chgData name="Kimberly Brehm" userId="8c2b6ab9-3f19-41de-a892-34e3c36865ec" providerId="ADAL" clId="{A4630F6F-13FA-4460-B003-37DCDDCA94DB}" dt="2020-02-20T17:33:24.680" v="17"/>
        <pc:sldMkLst>
          <pc:docMk/>
          <pc:sldMk cId="4121068324" sldId="267"/>
        </pc:sldMkLst>
      </pc:sldChg>
      <pc:sldChg chg="add">
        <pc:chgData name="Kimberly Brehm" userId="8c2b6ab9-3f19-41de-a892-34e3c36865ec" providerId="ADAL" clId="{A4630F6F-13FA-4460-B003-37DCDDCA94DB}" dt="2020-02-20T17:33:24.908" v="18"/>
        <pc:sldMkLst>
          <pc:docMk/>
          <pc:sldMk cId="172641304" sldId="268"/>
        </pc:sldMkLst>
      </pc:sldChg>
      <pc:sldChg chg="del">
        <pc:chgData name="Kimberly Brehm" userId="8c2b6ab9-3f19-41de-a892-34e3c36865ec" providerId="ADAL" clId="{A4630F6F-13FA-4460-B003-37DCDDCA94DB}" dt="2020-02-20T17:29:53.797" v="6" actId="47"/>
        <pc:sldMkLst>
          <pc:docMk/>
          <pc:sldMk cId="979538360" sldId="270"/>
        </pc:sldMkLst>
      </pc:sldChg>
    </pc:docChg>
  </pc:docChgLst>
  <pc:docChgLst>
    <pc:chgData name="Kimberly Brehm" userId="8c2b6ab9-3f19-41de-a892-34e3c36865ec" providerId="ADAL" clId="{3B14460A-CCF8-4CD8-83AB-6FEFE408BD29}"/>
    <pc:docChg chg="custSel addSld delSld modSld">
      <pc:chgData name="Kimberly Brehm" userId="8c2b6ab9-3f19-41de-a892-34e3c36865ec" providerId="ADAL" clId="{3B14460A-CCF8-4CD8-83AB-6FEFE408BD29}" dt="2020-02-21T02:30:11.207" v="522"/>
      <pc:docMkLst>
        <pc:docMk/>
      </pc:docMkLst>
      <pc:sldChg chg="addSp delSp modSp modTransition">
        <pc:chgData name="Kimberly Brehm" userId="8c2b6ab9-3f19-41de-a892-34e3c36865ec" providerId="ADAL" clId="{3B14460A-CCF8-4CD8-83AB-6FEFE408BD29}" dt="2020-02-20T22:01:39.716" v="482"/>
        <pc:sldMkLst>
          <pc:docMk/>
          <pc:sldMk cId="4186269951" sldId="256"/>
        </pc:sldMkLst>
        <pc:spChg chg="mod">
          <ac:chgData name="Kimberly Brehm" userId="8c2b6ab9-3f19-41de-a892-34e3c36865ec" providerId="ADAL" clId="{3B14460A-CCF8-4CD8-83AB-6FEFE408BD29}" dt="2020-02-20T22:01:17.755" v="481" actId="20577"/>
          <ac:spMkLst>
            <pc:docMk/>
            <pc:sldMk cId="4186269951" sldId="256"/>
            <ac:spMk id="105" creationId="{D1DE2816-61E5-4F24-94C5-ADC024D6C6C2}"/>
          </ac:spMkLst>
        </pc:spChg>
        <pc:picChg chg="add del mod">
          <ac:chgData name="Kimberly Brehm" userId="8c2b6ab9-3f19-41de-a892-34e3c36865ec" providerId="ADAL" clId="{3B14460A-CCF8-4CD8-83AB-6FEFE408BD29}" dt="2020-02-20T22:01:39.716" v="482"/>
          <ac:picMkLst>
            <pc:docMk/>
            <pc:sldMk cId="4186269951" sldId="256"/>
            <ac:picMk id="2" creationId="{3359B364-2C3C-4955-ACBC-3A1F166582B9}"/>
          </ac:picMkLst>
        </pc:picChg>
        <pc:picChg chg="add mod">
          <ac:chgData name="Kimberly Brehm" userId="8c2b6ab9-3f19-41de-a892-34e3c36865ec" providerId="ADAL" clId="{3B14460A-CCF8-4CD8-83AB-6FEFE408BD29}" dt="2020-02-20T22:01:39.716" v="482"/>
          <ac:picMkLst>
            <pc:docMk/>
            <pc:sldMk cId="4186269951" sldId="256"/>
            <ac:picMk id="3" creationId="{63EC8CC5-FC1E-416C-9DEF-09FFF37A8384}"/>
          </ac:picMkLst>
        </pc:picChg>
      </pc:sldChg>
      <pc:sldChg chg="addSp delSp modSp modTransition">
        <pc:chgData name="Kimberly Brehm" userId="8c2b6ab9-3f19-41de-a892-34e3c36865ec" providerId="ADAL" clId="{3B14460A-CCF8-4CD8-83AB-6FEFE408BD29}" dt="2020-02-21T02:30:11.207" v="522"/>
        <pc:sldMkLst>
          <pc:docMk/>
          <pc:sldMk cId="3505249617" sldId="264"/>
        </pc:sldMkLst>
        <pc:spChg chg="mod">
          <ac:chgData name="Kimberly Brehm" userId="8c2b6ab9-3f19-41de-a892-34e3c36865ec" providerId="ADAL" clId="{3B14460A-CCF8-4CD8-83AB-6FEFE408BD29}" dt="2020-02-20T22:00:00.955" v="479" actId="20577"/>
          <ac:spMkLst>
            <pc:docMk/>
            <pc:sldMk cId="3505249617" sldId="264"/>
            <ac:spMk id="2" creationId="{E1F50E47-2DF8-46E4-A54E-B5A634162102}"/>
          </ac:spMkLst>
        </pc:spChg>
        <pc:picChg chg="add del mod">
          <ac:chgData name="Kimberly Brehm" userId="8c2b6ab9-3f19-41de-a892-34e3c36865ec" providerId="ADAL" clId="{3B14460A-CCF8-4CD8-83AB-6FEFE408BD29}" dt="2020-02-21T02:29:59.428" v="521"/>
          <ac:picMkLst>
            <pc:docMk/>
            <pc:sldMk cId="3505249617" sldId="264"/>
            <ac:picMk id="4" creationId="{73572E6F-CD25-431B-9AD0-9F297443C213}"/>
          </ac:picMkLst>
        </pc:picChg>
        <pc:picChg chg="add del mod">
          <ac:chgData name="Kimberly Brehm" userId="8c2b6ab9-3f19-41de-a892-34e3c36865ec" providerId="ADAL" clId="{3B14460A-CCF8-4CD8-83AB-6FEFE408BD29}" dt="2020-02-21T02:30:11.207" v="522"/>
          <ac:picMkLst>
            <pc:docMk/>
            <pc:sldMk cId="3505249617" sldId="264"/>
            <ac:picMk id="5" creationId="{464CFCAF-4EF8-4E92-A458-E86E0B5A193C}"/>
          </ac:picMkLst>
        </pc:picChg>
        <pc:picChg chg="add mod">
          <ac:chgData name="Kimberly Brehm" userId="8c2b6ab9-3f19-41de-a892-34e3c36865ec" providerId="ADAL" clId="{3B14460A-CCF8-4CD8-83AB-6FEFE408BD29}" dt="2020-02-21T02:30:11.207" v="522"/>
          <ac:picMkLst>
            <pc:docMk/>
            <pc:sldMk cId="3505249617" sldId="264"/>
            <ac:picMk id="6" creationId="{CF6CD709-718D-4C3E-A73A-6545BF94F2FC}"/>
          </ac:picMkLst>
        </pc:picChg>
      </pc:sldChg>
      <pc:sldChg chg="del modTransition">
        <pc:chgData name="Kimberly Brehm" userId="8c2b6ab9-3f19-41de-a892-34e3c36865ec" providerId="ADAL" clId="{3B14460A-CCF8-4CD8-83AB-6FEFE408BD29}" dt="2020-02-20T21:22:43.570" v="292" actId="47"/>
        <pc:sldMkLst>
          <pc:docMk/>
          <pc:sldMk cId="3780825492" sldId="265"/>
        </pc:sldMkLst>
      </pc:sldChg>
      <pc:sldChg chg="del modTransition">
        <pc:chgData name="Kimberly Brehm" userId="8c2b6ab9-3f19-41de-a892-34e3c36865ec" providerId="ADAL" clId="{3B14460A-CCF8-4CD8-83AB-6FEFE408BD29}" dt="2020-02-20T21:22:44.377" v="293" actId="47"/>
        <pc:sldMkLst>
          <pc:docMk/>
          <pc:sldMk cId="1465728634" sldId="266"/>
        </pc:sldMkLst>
      </pc:sldChg>
      <pc:sldChg chg="del modTransition">
        <pc:chgData name="Kimberly Brehm" userId="8c2b6ab9-3f19-41de-a892-34e3c36865ec" providerId="ADAL" clId="{3B14460A-CCF8-4CD8-83AB-6FEFE408BD29}" dt="2020-02-20T21:22:45.285" v="294" actId="47"/>
        <pc:sldMkLst>
          <pc:docMk/>
          <pc:sldMk cId="4121068324" sldId="267"/>
        </pc:sldMkLst>
      </pc:sldChg>
      <pc:sldChg chg="del modTransition">
        <pc:chgData name="Kimberly Brehm" userId="8c2b6ab9-3f19-41de-a892-34e3c36865ec" providerId="ADAL" clId="{3B14460A-CCF8-4CD8-83AB-6FEFE408BD29}" dt="2020-02-20T21:22:46.026" v="295" actId="47"/>
        <pc:sldMkLst>
          <pc:docMk/>
          <pc:sldMk cId="172641304" sldId="268"/>
        </pc:sldMkLst>
      </pc:sldChg>
      <pc:sldChg chg="addSp delSp modSp add modTransition modAnim">
        <pc:chgData name="Kimberly Brehm" userId="8c2b6ab9-3f19-41de-a892-34e3c36865ec" providerId="ADAL" clId="{3B14460A-CCF8-4CD8-83AB-6FEFE408BD29}" dt="2020-02-20T22:07:18.630" v="495"/>
        <pc:sldMkLst>
          <pc:docMk/>
          <pc:sldMk cId="1719325084" sldId="610"/>
        </pc:sldMkLst>
        <pc:spChg chg="mod">
          <ac:chgData name="Kimberly Brehm" userId="8c2b6ab9-3f19-41de-a892-34e3c36865ec" providerId="ADAL" clId="{3B14460A-CCF8-4CD8-83AB-6FEFE408BD29}" dt="2020-02-20T21:19:57.258" v="221" actId="403"/>
          <ac:spMkLst>
            <pc:docMk/>
            <pc:sldMk cId="1719325084" sldId="610"/>
            <ac:spMk id="2" creationId="{AC051700-9D22-4341-A1F1-173F3AAA7198}"/>
          </ac:spMkLst>
        </pc:spChg>
        <pc:spChg chg="mod">
          <ac:chgData name="Kimberly Brehm" userId="8c2b6ab9-3f19-41de-a892-34e3c36865ec" providerId="ADAL" clId="{3B14460A-CCF8-4CD8-83AB-6FEFE408BD29}" dt="2020-02-20T22:03:35.867" v="494" actId="1076"/>
          <ac:spMkLst>
            <pc:docMk/>
            <pc:sldMk cId="1719325084" sldId="610"/>
            <ac:spMk id="3" creationId="{0E5432B7-761B-4B03-9258-2BA66F52A2F1}"/>
          </ac:spMkLst>
        </pc:spChg>
        <pc:graphicFrameChg chg="add mod modGraphic">
          <ac:chgData name="Kimberly Brehm" userId="8c2b6ab9-3f19-41de-a892-34e3c36865ec" providerId="ADAL" clId="{3B14460A-CCF8-4CD8-83AB-6FEFE408BD29}" dt="2020-02-20T22:03:31.154" v="493" actId="1076"/>
          <ac:graphicFrameMkLst>
            <pc:docMk/>
            <pc:sldMk cId="1719325084" sldId="610"/>
            <ac:graphicFrameMk id="4" creationId="{8464631A-2AC9-4923-9D61-FA8FB4C995D9}"/>
          </ac:graphicFrameMkLst>
        </pc:graphicFrameChg>
        <pc:picChg chg="del mod">
          <ac:chgData name="Kimberly Brehm" userId="8c2b6ab9-3f19-41de-a892-34e3c36865ec" providerId="ADAL" clId="{3B14460A-CCF8-4CD8-83AB-6FEFE408BD29}" dt="2020-02-20T21:00:39.446" v="41" actId="478"/>
          <ac:picMkLst>
            <pc:docMk/>
            <pc:sldMk cId="1719325084" sldId="610"/>
            <ac:picMk id="6" creationId="{93123507-DA3D-4F67-A2EE-F4E171E1F013}"/>
          </ac:picMkLst>
        </pc:picChg>
        <pc:picChg chg="add del mod">
          <ac:chgData name="Kimberly Brehm" userId="8c2b6ab9-3f19-41de-a892-34e3c36865ec" providerId="ADAL" clId="{3B14460A-CCF8-4CD8-83AB-6FEFE408BD29}" dt="2020-02-20T22:02:43.408" v="488"/>
          <ac:picMkLst>
            <pc:docMk/>
            <pc:sldMk cId="1719325084" sldId="610"/>
            <ac:picMk id="7" creationId="{42405E55-3FAB-4006-BDF6-18D1408B3395}"/>
          </ac:picMkLst>
        </pc:picChg>
        <pc:picChg chg="add del mod">
          <ac:chgData name="Kimberly Brehm" userId="8c2b6ab9-3f19-41de-a892-34e3c36865ec" providerId="ADAL" clId="{3B14460A-CCF8-4CD8-83AB-6FEFE408BD29}" dt="2020-02-20T22:02:53.363" v="489"/>
          <ac:picMkLst>
            <pc:docMk/>
            <pc:sldMk cId="1719325084" sldId="610"/>
            <ac:picMk id="8" creationId="{264790FE-B503-4771-8B17-44BFA0990BE1}"/>
          </ac:picMkLst>
        </pc:picChg>
        <pc:picChg chg="add del mod">
          <ac:chgData name="Kimberly Brehm" userId="8c2b6ab9-3f19-41de-a892-34e3c36865ec" providerId="ADAL" clId="{3B14460A-CCF8-4CD8-83AB-6FEFE408BD29}" dt="2020-02-20T22:03:12.150" v="490"/>
          <ac:picMkLst>
            <pc:docMk/>
            <pc:sldMk cId="1719325084" sldId="610"/>
            <ac:picMk id="9" creationId="{8D08FD2A-AEEA-47AB-9335-D4FE0E1951A6}"/>
          </ac:picMkLst>
        </pc:picChg>
        <pc:picChg chg="add del mod">
          <ac:chgData name="Kimberly Brehm" userId="8c2b6ab9-3f19-41de-a892-34e3c36865ec" providerId="ADAL" clId="{3B14460A-CCF8-4CD8-83AB-6FEFE408BD29}" dt="2020-02-20T22:07:18.630" v="495"/>
          <ac:picMkLst>
            <pc:docMk/>
            <pc:sldMk cId="1719325084" sldId="610"/>
            <ac:picMk id="10" creationId="{70B6D17D-7800-4231-AE17-50053DFA0F51}"/>
          </ac:picMkLst>
        </pc:picChg>
        <pc:picChg chg="del">
          <ac:chgData name="Kimberly Brehm" userId="8c2b6ab9-3f19-41de-a892-34e3c36865ec" providerId="ADAL" clId="{3B14460A-CCF8-4CD8-83AB-6FEFE408BD29}" dt="2020-02-20T20:57:25.275" v="19"/>
          <ac:picMkLst>
            <pc:docMk/>
            <pc:sldMk cId="1719325084" sldId="610"/>
            <ac:picMk id="12" creationId="{6071C246-6382-4EA3-BB58-9B3548DF6E4E}"/>
          </ac:picMkLst>
        </pc:picChg>
        <pc:picChg chg="add mod">
          <ac:chgData name="Kimberly Brehm" userId="8c2b6ab9-3f19-41de-a892-34e3c36865ec" providerId="ADAL" clId="{3B14460A-CCF8-4CD8-83AB-6FEFE408BD29}" dt="2020-02-20T22:07:18.630" v="495"/>
          <ac:picMkLst>
            <pc:docMk/>
            <pc:sldMk cId="1719325084" sldId="610"/>
            <ac:picMk id="14" creationId="{0496A372-2401-4136-B740-734FE8A72171}"/>
          </ac:picMkLst>
        </pc:picChg>
        <pc:inkChg chg="add">
          <ac:chgData name="Kimberly Brehm" userId="8c2b6ab9-3f19-41de-a892-34e3c36865ec" providerId="ADAL" clId="{3B14460A-CCF8-4CD8-83AB-6FEFE408BD29}" dt="2020-02-20T22:07:18.630" v="495"/>
          <ac:inkMkLst>
            <pc:docMk/>
            <pc:sldMk cId="1719325084" sldId="610"/>
            <ac:inkMk id="11" creationId="{7CEE4273-35CB-4C6A-9241-21B949AE3C02}"/>
          </ac:inkMkLst>
        </pc:inkChg>
        <pc:inkChg chg="del">
          <ac:chgData name="Kimberly Brehm" userId="8c2b6ab9-3f19-41de-a892-34e3c36865ec" providerId="ADAL" clId="{3B14460A-CCF8-4CD8-83AB-6FEFE408BD29}" dt="2020-02-20T20:57:25.275" v="19"/>
          <ac:inkMkLst>
            <pc:docMk/>
            <pc:sldMk cId="1719325084" sldId="610"/>
            <ac:inkMk id="13" creationId="{644EDC69-BBC5-4E17-A5E4-666627529A67}"/>
          </ac:inkMkLst>
        </pc:inkChg>
      </pc:sldChg>
      <pc:sldChg chg="addSp delSp modSp add modTransition modAnim">
        <pc:chgData name="Kimberly Brehm" userId="8c2b6ab9-3f19-41de-a892-34e3c36865ec" providerId="ADAL" clId="{3B14460A-CCF8-4CD8-83AB-6FEFE408BD29}" dt="2020-02-20T22:25:16.272" v="508"/>
        <pc:sldMkLst>
          <pc:docMk/>
          <pc:sldMk cId="553399915" sldId="611"/>
        </pc:sldMkLst>
        <pc:spChg chg="mod">
          <ac:chgData name="Kimberly Brehm" userId="8c2b6ab9-3f19-41de-a892-34e3c36865ec" providerId="ADAL" clId="{3B14460A-CCF8-4CD8-83AB-6FEFE408BD29}" dt="2020-02-20T21:20:12.249" v="224" actId="403"/>
          <ac:spMkLst>
            <pc:docMk/>
            <pc:sldMk cId="553399915" sldId="611"/>
            <ac:spMk id="2" creationId="{F46328F4-1477-4BEF-AE9E-B6ED0516BDFC}"/>
          </ac:spMkLst>
        </pc:spChg>
        <pc:spChg chg="mod">
          <ac:chgData name="Kimberly Brehm" userId="8c2b6ab9-3f19-41de-a892-34e3c36865ec" providerId="ADAL" clId="{3B14460A-CCF8-4CD8-83AB-6FEFE408BD29}" dt="2020-02-20T22:10:56.800" v="503" actId="6549"/>
          <ac:spMkLst>
            <pc:docMk/>
            <pc:sldMk cId="553399915" sldId="611"/>
            <ac:spMk id="3" creationId="{ECEF1022-5239-4515-B2E2-9C2AA68B3668}"/>
          </ac:spMkLst>
        </pc:spChg>
        <pc:graphicFrameChg chg="add mod modGraphic">
          <ac:chgData name="Kimberly Brehm" userId="8c2b6ab9-3f19-41de-a892-34e3c36865ec" providerId="ADAL" clId="{3B14460A-CCF8-4CD8-83AB-6FEFE408BD29}" dt="2020-02-20T22:11:02.783" v="505" actId="1076"/>
          <ac:graphicFrameMkLst>
            <pc:docMk/>
            <pc:sldMk cId="553399915" sldId="611"/>
            <ac:graphicFrameMk id="7" creationId="{B9F0FB53-CD0D-47A2-AC85-7BC5618EB88F}"/>
          </ac:graphicFrameMkLst>
        </pc:graphicFrameChg>
        <pc:picChg chg="del">
          <ac:chgData name="Kimberly Brehm" userId="8c2b6ab9-3f19-41de-a892-34e3c36865ec" providerId="ADAL" clId="{3B14460A-CCF8-4CD8-83AB-6FEFE408BD29}" dt="2020-02-20T20:57:25.275" v="19"/>
          <ac:picMkLst>
            <pc:docMk/>
            <pc:sldMk cId="553399915" sldId="611"/>
            <ac:picMk id="4" creationId="{36FB247B-D773-45EA-9A9C-8FA34B95DF13}"/>
          </ac:picMkLst>
        </pc:picChg>
        <pc:picChg chg="del mod">
          <ac:chgData name="Kimberly Brehm" userId="8c2b6ab9-3f19-41de-a892-34e3c36865ec" providerId="ADAL" clId="{3B14460A-CCF8-4CD8-83AB-6FEFE408BD29}" dt="2020-02-20T21:16:01.676" v="85" actId="478"/>
          <ac:picMkLst>
            <pc:docMk/>
            <pc:sldMk cId="553399915" sldId="611"/>
            <ac:picMk id="5" creationId="{9E2A7D10-66E2-4C22-97C9-97B0AE52E0B3}"/>
          </ac:picMkLst>
        </pc:picChg>
        <pc:picChg chg="add del mod">
          <ac:chgData name="Kimberly Brehm" userId="8c2b6ab9-3f19-41de-a892-34e3c36865ec" providerId="ADAL" clId="{3B14460A-CCF8-4CD8-83AB-6FEFE408BD29}" dt="2020-02-20T22:08:18.833" v="497"/>
          <ac:picMkLst>
            <pc:docMk/>
            <pc:sldMk cId="553399915" sldId="611"/>
            <ac:picMk id="10" creationId="{252926A4-556C-4012-A97B-97CE6C7CFD74}"/>
          </ac:picMkLst>
        </pc:picChg>
        <pc:picChg chg="add del mod">
          <ac:chgData name="Kimberly Brehm" userId="8c2b6ab9-3f19-41de-a892-34e3c36865ec" providerId="ADAL" clId="{3B14460A-CCF8-4CD8-83AB-6FEFE408BD29}" dt="2020-02-20T22:08:56.470" v="498"/>
          <ac:picMkLst>
            <pc:docMk/>
            <pc:sldMk cId="553399915" sldId="611"/>
            <ac:picMk id="12" creationId="{86C22DAA-43EB-4100-88B6-CE1778AF11C0}"/>
          </ac:picMkLst>
        </pc:picChg>
        <pc:picChg chg="add del mod">
          <ac:chgData name="Kimberly Brehm" userId="8c2b6ab9-3f19-41de-a892-34e3c36865ec" providerId="ADAL" clId="{3B14460A-CCF8-4CD8-83AB-6FEFE408BD29}" dt="2020-02-20T22:10:37.191" v="499"/>
          <ac:picMkLst>
            <pc:docMk/>
            <pc:sldMk cId="553399915" sldId="611"/>
            <ac:picMk id="14" creationId="{9FFBA474-CF8F-4E90-9C00-FC06CFA88C86}"/>
          </ac:picMkLst>
        </pc:picChg>
        <pc:picChg chg="add del mod">
          <ac:chgData name="Kimberly Brehm" userId="8c2b6ab9-3f19-41de-a892-34e3c36865ec" providerId="ADAL" clId="{3B14460A-CCF8-4CD8-83AB-6FEFE408BD29}" dt="2020-02-20T22:15:48.353" v="506"/>
          <ac:picMkLst>
            <pc:docMk/>
            <pc:sldMk cId="553399915" sldId="611"/>
            <ac:picMk id="16" creationId="{63657B5A-3F06-498A-849F-32A0EE284C70}"/>
          </ac:picMkLst>
        </pc:picChg>
        <pc:picChg chg="add del mod">
          <ac:chgData name="Kimberly Brehm" userId="8c2b6ab9-3f19-41de-a892-34e3c36865ec" providerId="ADAL" clId="{3B14460A-CCF8-4CD8-83AB-6FEFE408BD29}" dt="2020-02-20T22:20:42.262" v="507"/>
          <ac:picMkLst>
            <pc:docMk/>
            <pc:sldMk cId="553399915" sldId="611"/>
            <ac:picMk id="18" creationId="{1EBB9BC0-F221-4126-A0AA-C27514D14702}"/>
          </ac:picMkLst>
        </pc:picChg>
        <pc:picChg chg="add del mod">
          <ac:chgData name="Kimberly Brehm" userId="8c2b6ab9-3f19-41de-a892-34e3c36865ec" providerId="ADAL" clId="{3B14460A-CCF8-4CD8-83AB-6FEFE408BD29}" dt="2020-02-20T22:25:16.272" v="508"/>
          <ac:picMkLst>
            <pc:docMk/>
            <pc:sldMk cId="553399915" sldId="611"/>
            <ac:picMk id="20" creationId="{7872D864-F4A3-49DB-BDF5-7BF59A3DD83C}"/>
          </ac:picMkLst>
        </pc:picChg>
        <pc:picChg chg="add mod">
          <ac:chgData name="Kimberly Brehm" userId="8c2b6ab9-3f19-41de-a892-34e3c36865ec" providerId="ADAL" clId="{3B14460A-CCF8-4CD8-83AB-6FEFE408BD29}" dt="2020-02-20T22:25:16.272" v="508"/>
          <ac:picMkLst>
            <pc:docMk/>
            <pc:sldMk cId="553399915" sldId="611"/>
            <ac:picMk id="22" creationId="{714B14DE-ABCA-446F-9B8A-05BC938ABCDC}"/>
          </ac:picMkLst>
        </pc:picChg>
        <pc:inkChg chg="del">
          <ac:chgData name="Kimberly Brehm" userId="8c2b6ab9-3f19-41de-a892-34e3c36865ec" providerId="ADAL" clId="{3B14460A-CCF8-4CD8-83AB-6FEFE408BD29}" dt="2020-02-20T20:57:25.275" v="19"/>
          <ac:inkMkLst>
            <pc:docMk/>
            <pc:sldMk cId="553399915" sldId="611"/>
            <ac:inkMk id="6" creationId="{DB4B7F4E-D85F-40BD-8A57-58C5195DD250}"/>
          </ac:inkMkLst>
        </pc:inkChg>
        <pc:inkChg chg="add del">
          <ac:chgData name="Kimberly Brehm" userId="8c2b6ab9-3f19-41de-a892-34e3c36865ec" providerId="ADAL" clId="{3B14460A-CCF8-4CD8-83AB-6FEFE408BD29}" dt="2020-02-20T22:08:18.833" v="497"/>
          <ac:inkMkLst>
            <pc:docMk/>
            <pc:sldMk cId="553399915" sldId="611"/>
            <ac:inkMk id="9" creationId="{44636139-1338-4242-B472-CAF746BB912B}"/>
          </ac:inkMkLst>
        </pc:inkChg>
        <pc:inkChg chg="add del">
          <ac:chgData name="Kimberly Brehm" userId="8c2b6ab9-3f19-41de-a892-34e3c36865ec" providerId="ADAL" clId="{3B14460A-CCF8-4CD8-83AB-6FEFE408BD29}" dt="2020-02-20T22:08:56.470" v="498"/>
          <ac:inkMkLst>
            <pc:docMk/>
            <pc:sldMk cId="553399915" sldId="611"/>
            <ac:inkMk id="11" creationId="{31747D78-11F9-494C-89E1-E372BA61D1C1}"/>
          </ac:inkMkLst>
        </pc:inkChg>
        <pc:inkChg chg="add del">
          <ac:chgData name="Kimberly Brehm" userId="8c2b6ab9-3f19-41de-a892-34e3c36865ec" providerId="ADAL" clId="{3B14460A-CCF8-4CD8-83AB-6FEFE408BD29}" dt="2020-02-20T22:10:37.191" v="499"/>
          <ac:inkMkLst>
            <pc:docMk/>
            <pc:sldMk cId="553399915" sldId="611"/>
            <ac:inkMk id="13" creationId="{D97B1B0D-7BA0-484C-A959-B3523EB0E8BB}"/>
          </ac:inkMkLst>
        </pc:inkChg>
        <pc:inkChg chg="add del">
          <ac:chgData name="Kimberly Brehm" userId="8c2b6ab9-3f19-41de-a892-34e3c36865ec" providerId="ADAL" clId="{3B14460A-CCF8-4CD8-83AB-6FEFE408BD29}" dt="2020-02-20T22:15:48.353" v="506"/>
          <ac:inkMkLst>
            <pc:docMk/>
            <pc:sldMk cId="553399915" sldId="611"/>
            <ac:inkMk id="15" creationId="{0B7291E4-094B-43E6-B8FC-93B4B80991F6}"/>
          </ac:inkMkLst>
        </pc:inkChg>
        <pc:inkChg chg="add del">
          <ac:chgData name="Kimberly Brehm" userId="8c2b6ab9-3f19-41de-a892-34e3c36865ec" providerId="ADAL" clId="{3B14460A-CCF8-4CD8-83AB-6FEFE408BD29}" dt="2020-02-20T22:20:42.262" v="507"/>
          <ac:inkMkLst>
            <pc:docMk/>
            <pc:sldMk cId="553399915" sldId="611"/>
            <ac:inkMk id="17" creationId="{2D1E218E-02EC-4F12-AE3F-4C8286A49233}"/>
          </ac:inkMkLst>
        </pc:inkChg>
        <pc:inkChg chg="add del">
          <ac:chgData name="Kimberly Brehm" userId="8c2b6ab9-3f19-41de-a892-34e3c36865ec" providerId="ADAL" clId="{3B14460A-CCF8-4CD8-83AB-6FEFE408BD29}" dt="2020-02-20T22:25:16.272" v="508"/>
          <ac:inkMkLst>
            <pc:docMk/>
            <pc:sldMk cId="553399915" sldId="611"/>
            <ac:inkMk id="19" creationId="{C246C910-2E2A-4479-A1D9-B1DA09BAC43A}"/>
          </ac:inkMkLst>
        </pc:inkChg>
        <pc:inkChg chg="add">
          <ac:chgData name="Kimberly Brehm" userId="8c2b6ab9-3f19-41de-a892-34e3c36865ec" providerId="ADAL" clId="{3B14460A-CCF8-4CD8-83AB-6FEFE408BD29}" dt="2020-02-20T22:25:16.272" v="508"/>
          <ac:inkMkLst>
            <pc:docMk/>
            <pc:sldMk cId="553399915" sldId="611"/>
            <ac:inkMk id="21" creationId="{99259CA7-EE00-4A5E-A8DD-48C1AC7C9E0F}"/>
          </ac:inkMkLst>
        </pc:inkChg>
      </pc:sldChg>
      <pc:sldChg chg="addSp delSp modSp add modTransition modAnim modNotesTx">
        <pc:chgData name="Kimberly Brehm" userId="8c2b6ab9-3f19-41de-a892-34e3c36865ec" providerId="ADAL" clId="{3B14460A-CCF8-4CD8-83AB-6FEFE408BD29}" dt="2020-02-20T22:30:40.284" v="510"/>
        <pc:sldMkLst>
          <pc:docMk/>
          <pc:sldMk cId="230924073" sldId="612"/>
        </pc:sldMkLst>
        <pc:spChg chg="mod">
          <ac:chgData name="Kimberly Brehm" userId="8c2b6ab9-3f19-41de-a892-34e3c36865ec" providerId="ADAL" clId="{3B14460A-CCF8-4CD8-83AB-6FEFE408BD29}" dt="2020-02-20T21:20:19.322" v="227" actId="403"/>
          <ac:spMkLst>
            <pc:docMk/>
            <pc:sldMk cId="230924073" sldId="612"/>
            <ac:spMk id="2" creationId="{F46328F4-1477-4BEF-AE9E-B6ED0516BDFC}"/>
          </ac:spMkLst>
        </pc:spChg>
        <pc:spChg chg="mod">
          <ac:chgData name="Kimberly Brehm" userId="8c2b6ab9-3f19-41de-a892-34e3c36865ec" providerId="ADAL" clId="{3B14460A-CCF8-4CD8-83AB-6FEFE408BD29}" dt="2020-02-20T21:54:48.677" v="338" actId="20577"/>
          <ac:spMkLst>
            <pc:docMk/>
            <pc:sldMk cId="230924073" sldId="612"/>
            <ac:spMk id="3" creationId="{ECEF1022-5239-4515-B2E2-9C2AA68B3668}"/>
          </ac:spMkLst>
        </pc:spChg>
        <pc:graphicFrameChg chg="mod modGraphic">
          <ac:chgData name="Kimberly Brehm" userId="8c2b6ab9-3f19-41de-a892-34e3c36865ec" providerId="ADAL" clId="{3B14460A-CCF8-4CD8-83AB-6FEFE408BD29}" dt="2020-02-20T21:28:25.695" v="305" actId="207"/>
          <ac:graphicFrameMkLst>
            <pc:docMk/>
            <pc:sldMk cId="230924073" sldId="612"/>
            <ac:graphicFrameMk id="4" creationId="{0EFF7E62-CB62-4980-98B7-07AB7F5B396C}"/>
          </ac:graphicFrameMkLst>
        </pc:graphicFrameChg>
        <pc:picChg chg="del">
          <ac:chgData name="Kimberly Brehm" userId="8c2b6ab9-3f19-41de-a892-34e3c36865ec" providerId="ADAL" clId="{3B14460A-CCF8-4CD8-83AB-6FEFE408BD29}" dt="2020-02-20T20:57:25.275" v="19"/>
          <ac:picMkLst>
            <pc:docMk/>
            <pc:sldMk cId="230924073" sldId="612"/>
            <ac:picMk id="5" creationId="{FCE844DD-87E6-407E-83F7-BE2FAABE6845}"/>
          </ac:picMkLst>
        </pc:picChg>
        <pc:picChg chg="add del mod">
          <ac:chgData name="Kimberly Brehm" userId="8c2b6ab9-3f19-41de-a892-34e3c36865ec" providerId="ADAL" clId="{3B14460A-CCF8-4CD8-83AB-6FEFE408BD29}" dt="2020-02-20T22:30:40.284" v="510"/>
          <ac:picMkLst>
            <pc:docMk/>
            <pc:sldMk cId="230924073" sldId="612"/>
            <ac:picMk id="8" creationId="{99DF9457-EB05-45C2-A959-8FA27C3BD5B9}"/>
          </ac:picMkLst>
        </pc:picChg>
        <pc:picChg chg="add mod">
          <ac:chgData name="Kimberly Brehm" userId="8c2b6ab9-3f19-41de-a892-34e3c36865ec" providerId="ADAL" clId="{3B14460A-CCF8-4CD8-83AB-6FEFE408BD29}" dt="2020-02-20T22:30:40.284" v="510"/>
          <ac:picMkLst>
            <pc:docMk/>
            <pc:sldMk cId="230924073" sldId="612"/>
            <ac:picMk id="10" creationId="{9D395E65-9FFD-473D-8B13-6D6966949AA3}"/>
          </ac:picMkLst>
        </pc:picChg>
        <pc:inkChg chg="del">
          <ac:chgData name="Kimberly Brehm" userId="8c2b6ab9-3f19-41de-a892-34e3c36865ec" providerId="ADAL" clId="{3B14460A-CCF8-4CD8-83AB-6FEFE408BD29}" dt="2020-02-20T20:57:25.275" v="19"/>
          <ac:inkMkLst>
            <pc:docMk/>
            <pc:sldMk cId="230924073" sldId="612"/>
            <ac:inkMk id="6" creationId="{7A49E381-BA59-4449-8945-4BCF3A30246E}"/>
          </ac:inkMkLst>
        </pc:inkChg>
        <pc:inkChg chg="add del">
          <ac:chgData name="Kimberly Brehm" userId="8c2b6ab9-3f19-41de-a892-34e3c36865ec" providerId="ADAL" clId="{3B14460A-CCF8-4CD8-83AB-6FEFE408BD29}" dt="2020-02-20T22:30:40.284" v="510"/>
          <ac:inkMkLst>
            <pc:docMk/>
            <pc:sldMk cId="230924073" sldId="612"/>
            <ac:inkMk id="7" creationId="{A1E90B54-5E23-418E-B271-E730739342CD}"/>
          </ac:inkMkLst>
        </pc:inkChg>
        <pc:inkChg chg="add">
          <ac:chgData name="Kimberly Brehm" userId="8c2b6ab9-3f19-41de-a892-34e3c36865ec" providerId="ADAL" clId="{3B14460A-CCF8-4CD8-83AB-6FEFE408BD29}" dt="2020-02-20T22:30:40.284" v="510"/>
          <ac:inkMkLst>
            <pc:docMk/>
            <pc:sldMk cId="230924073" sldId="612"/>
            <ac:inkMk id="9" creationId="{53141A20-2E47-452A-AA7C-998E96696E22}"/>
          </ac:inkMkLst>
        </pc:inkChg>
      </pc:sldChg>
      <pc:sldChg chg="addSp delSp modSp add modTransition modAnim">
        <pc:chgData name="Kimberly Brehm" userId="8c2b6ab9-3f19-41de-a892-34e3c36865ec" providerId="ADAL" clId="{3B14460A-CCF8-4CD8-83AB-6FEFE408BD29}" dt="2020-02-21T02:29:10.057" v="519"/>
        <pc:sldMkLst>
          <pc:docMk/>
          <pc:sldMk cId="3222936538" sldId="613"/>
        </pc:sldMkLst>
        <pc:spChg chg="mod">
          <ac:chgData name="Kimberly Brehm" userId="8c2b6ab9-3f19-41de-a892-34e3c36865ec" providerId="ADAL" clId="{3B14460A-CCF8-4CD8-83AB-6FEFE408BD29}" dt="2020-02-21T02:23:08.508" v="518" actId="14100"/>
          <ac:spMkLst>
            <pc:docMk/>
            <pc:sldMk cId="3222936538" sldId="613"/>
            <ac:spMk id="2" creationId="{F46328F4-1477-4BEF-AE9E-B6ED0516BDFC}"/>
          </ac:spMkLst>
        </pc:spChg>
        <pc:spChg chg="mod">
          <ac:chgData name="Kimberly Brehm" userId="8c2b6ab9-3f19-41de-a892-34e3c36865ec" providerId="ADAL" clId="{3B14460A-CCF8-4CD8-83AB-6FEFE408BD29}" dt="2020-02-21T02:23:04.016" v="517" actId="20577"/>
          <ac:spMkLst>
            <pc:docMk/>
            <pc:sldMk cId="3222936538" sldId="613"/>
            <ac:spMk id="3" creationId="{ECEF1022-5239-4515-B2E2-9C2AA68B3668}"/>
          </ac:spMkLst>
        </pc:spChg>
        <pc:graphicFrameChg chg="mod modGraphic">
          <ac:chgData name="Kimberly Brehm" userId="8c2b6ab9-3f19-41de-a892-34e3c36865ec" providerId="ADAL" clId="{3B14460A-CCF8-4CD8-83AB-6FEFE408BD29}" dt="2020-02-20T21:58:50.445" v="425" actId="1076"/>
          <ac:graphicFrameMkLst>
            <pc:docMk/>
            <pc:sldMk cId="3222936538" sldId="613"/>
            <ac:graphicFrameMk id="4" creationId="{0EFF7E62-CB62-4980-98B7-07AB7F5B396C}"/>
          </ac:graphicFrameMkLst>
        </pc:graphicFrameChg>
        <pc:picChg chg="add del mod">
          <ac:chgData name="Kimberly Brehm" userId="8c2b6ab9-3f19-41de-a892-34e3c36865ec" providerId="ADAL" clId="{3B14460A-CCF8-4CD8-83AB-6FEFE408BD29}" dt="2020-02-20T22:34:18.088" v="512"/>
          <ac:picMkLst>
            <pc:docMk/>
            <pc:sldMk cId="3222936538" sldId="613"/>
            <ac:picMk id="6" creationId="{FC90151F-1C11-4471-9E16-500E85C2752B}"/>
          </ac:picMkLst>
        </pc:picChg>
        <pc:picChg chg="add del mod">
          <ac:chgData name="Kimberly Brehm" userId="8c2b6ab9-3f19-41de-a892-34e3c36865ec" providerId="ADAL" clId="{3B14460A-CCF8-4CD8-83AB-6FEFE408BD29}" dt="2020-02-20T22:34:24.362" v="513"/>
          <ac:picMkLst>
            <pc:docMk/>
            <pc:sldMk cId="3222936538" sldId="613"/>
            <ac:picMk id="8" creationId="{10AE3C10-E304-44B5-B414-1968920CF108}"/>
          </ac:picMkLst>
        </pc:picChg>
        <pc:picChg chg="add mod">
          <ac:chgData name="Kimberly Brehm" userId="8c2b6ab9-3f19-41de-a892-34e3c36865ec" providerId="ADAL" clId="{3B14460A-CCF8-4CD8-83AB-6FEFE408BD29}" dt="2020-02-21T02:29:10.057" v="519"/>
          <ac:picMkLst>
            <pc:docMk/>
            <pc:sldMk cId="3222936538" sldId="613"/>
            <ac:picMk id="10" creationId="{F034CBA4-395C-4DCA-BD7F-8F4F4625218E}"/>
          </ac:picMkLst>
        </pc:picChg>
        <pc:inkChg chg="add del">
          <ac:chgData name="Kimberly Brehm" userId="8c2b6ab9-3f19-41de-a892-34e3c36865ec" providerId="ADAL" clId="{3B14460A-CCF8-4CD8-83AB-6FEFE408BD29}" dt="2020-02-20T22:34:18.088" v="512"/>
          <ac:inkMkLst>
            <pc:docMk/>
            <pc:sldMk cId="3222936538" sldId="613"/>
            <ac:inkMk id="5" creationId="{6E321AD7-61B8-460E-A965-94BB939C1FDC}"/>
          </ac:inkMkLst>
        </pc:inkChg>
        <pc:inkChg chg="add del">
          <ac:chgData name="Kimberly Brehm" userId="8c2b6ab9-3f19-41de-a892-34e3c36865ec" providerId="ADAL" clId="{3B14460A-CCF8-4CD8-83AB-6FEFE408BD29}" dt="2020-02-20T22:34:24.362" v="513"/>
          <ac:inkMkLst>
            <pc:docMk/>
            <pc:sldMk cId="3222936538" sldId="613"/>
            <ac:inkMk id="7" creationId="{4217877E-8662-4B75-8A32-0CA00EFFFDB0}"/>
          </ac:inkMkLst>
        </pc:inkChg>
        <pc:inkChg chg="add">
          <ac:chgData name="Kimberly Brehm" userId="8c2b6ab9-3f19-41de-a892-34e3c36865ec" providerId="ADAL" clId="{3B14460A-CCF8-4CD8-83AB-6FEFE408BD29}" dt="2020-02-21T02:29:10.057" v="519"/>
          <ac:inkMkLst>
            <pc:docMk/>
            <pc:sldMk cId="3222936538" sldId="613"/>
            <ac:inkMk id="9" creationId="{3DDF7F9D-DBC5-4FF2-B2F7-8F94BA92346E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B84B8-6320-48E0-A2FF-49014E4D6795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96862-7C16-4D53-9B11-27964433D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16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B91F5-0ADE-FB49-90F2-45F73A0327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40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B91F5-0ADE-FB49-90F2-45F73A0327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1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12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44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5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8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48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2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2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32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3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76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43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FE023-4E0D-4C1F-8698-6625E887428E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586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D1DE2816-61E5-4F24-94C5-ADC024D6C6C2}"/>
              </a:ext>
            </a:extLst>
          </p:cNvPr>
          <p:cNvSpPr txBox="1"/>
          <p:nvPr/>
        </p:nvSpPr>
        <p:spPr>
          <a:xfrm>
            <a:off x="1162396" y="1856438"/>
            <a:ext cx="986720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“Proving” logical Equivalences with Truth Tables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80D35F4-04AB-405A-A393-88FC415D9309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 dirty="0"/>
              <a:t>Discrete Mathematics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B37F254-1F37-4D6F-B88B-E4B0ADE1D2AD}"/>
              </a:ext>
            </a:extLst>
          </p:cNvPr>
          <p:cNvSpPr txBox="1"/>
          <p:nvPr/>
        </p:nvSpPr>
        <p:spPr>
          <a:xfrm>
            <a:off x="437668" y="209724"/>
            <a:ext cx="112718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418626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51700-9D22-4341-A1F1-173F3AAA7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885" y="194129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Bradley Hand ITC" panose="03070402050302030203" pitchFamily="66" charset="0"/>
              </a:rPr>
              <a:t>Some Terminology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5432B7-761B-4B03-9258-2BA66F52A2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029" y="3429000"/>
                <a:ext cx="11625942" cy="2143894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>
                    <a:latin typeface="Bradley Hand ITC" panose="03070402050302030203" pitchFamily="66" charset="0"/>
                  </a:rPr>
                  <a:t>A </a:t>
                </a:r>
                <a:r>
                  <a:rPr lang="en-US" b="0" dirty="0">
                    <a:solidFill>
                      <a:schemeClr val="accent2"/>
                    </a:solidFill>
                    <a:latin typeface="Bradley Hand ITC" panose="03070402050302030203" pitchFamily="66" charset="0"/>
                  </a:rPr>
                  <a:t>tautology</a:t>
                </a:r>
                <a:r>
                  <a:rPr lang="en-US" b="0" dirty="0">
                    <a:latin typeface="Bradley Hand ITC" panose="03070402050302030203" pitchFamily="66" charset="0"/>
                  </a:rPr>
                  <a:t> is a proposition which is always true. Example: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itchFamily="18" charset="0"/>
                      </a:rPr>
                      <m:t>p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/>
                      </a:rPr>
                      <m:t>∨¬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itchFamily="18" charset="0"/>
                      </a:rPr>
                      <m:t>p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>
                  <a:latin typeface="Bradley Hand ITC" panose="03070402050302030203" pitchFamily="66" charset="0"/>
                </a:endParaRPr>
              </a:p>
              <a:p>
                <a:r>
                  <a:rPr lang="en-US" b="0" dirty="0">
                    <a:latin typeface="Bradley Hand ITC" panose="03070402050302030203" pitchFamily="66" charset="0"/>
                  </a:rPr>
                  <a:t>A </a:t>
                </a:r>
                <a:r>
                  <a:rPr lang="en-US" b="0" dirty="0">
                    <a:solidFill>
                      <a:schemeClr val="accent2"/>
                    </a:solidFill>
                    <a:latin typeface="Bradley Hand ITC" panose="03070402050302030203" pitchFamily="66" charset="0"/>
                  </a:rPr>
                  <a:t>contradiction</a:t>
                </a:r>
                <a:r>
                  <a:rPr lang="en-US" b="0" dirty="0">
                    <a:latin typeface="Bradley Hand ITC" panose="03070402050302030203" pitchFamily="66" charset="0"/>
                  </a:rPr>
                  <a:t> is a proposition which is always false.  Example: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itchFamily="18" charset="0"/>
                      </a:rPr>
                      <m:t>p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/>
                      </a:rPr>
                      <m:t>∧¬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itchFamily="18" charset="0"/>
                      </a:rPr>
                      <m:t>p</m:t>
                    </m:r>
                  </m:oMath>
                </a14:m>
                <a:r>
                  <a:rPr lang="en-US" b="0" dirty="0">
                    <a:latin typeface="Bradley Hand ITC" panose="03070402050302030203" pitchFamily="66" charset="0"/>
                  </a:rPr>
                  <a:t>   </a:t>
                </a:r>
              </a:p>
              <a:p>
                <a:r>
                  <a:rPr lang="en-US" b="0" dirty="0">
                    <a:latin typeface="Bradley Hand ITC" panose="03070402050302030203" pitchFamily="66" charset="0"/>
                  </a:rPr>
                  <a:t>A </a:t>
                </a:r>
                <a:r>
                  <a:rPr lang="en-US" b="0" dirty="0">
                    <a:solidFill>
                      <a:schemeClr val="accent2"/>
                    </a:solidFill>
                    <a:latin typeface="Bradley Hand ITC" panose="03070402050302030203" pitchFamily="66" charset="0"/>
                  </a:rPr>
                  <a:t>contingency</a:t>
                </a:r>
                <a:r>
                  <a:rPr lang="en-US" b="0" dirty="0">
                    <a:latin typeface="Bradley Hand ITC" panose="03070402050302030203" pitchFamily="66" charset="0"/>
                  </a:rPr>
                  <a:t> is a proposition which is neither a tautology nor a contradiction.  Example: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b="0" i="1" dirty="0">
                    <a:latin typeface="Bradley Hand ITC" panose="03070402050302030203" pitchFamily="66" charset="0"/>
                  </a:rPr>
                  <a:t>.</a:t>
                </a:r>
                <a:endParaRPr lang="en-US" sz="1800" b="0" i="1" dirty="0">
                  <a:solidFill>
                    <a:prstClr val="white"/>
                  </a:solidFill>
                  <a:latin typeface="Bradley Hand ITC" panose="03070402050302030203" pitchFamily="66" charset="0"/>
                </a:endParaRPr>
              </a:p>
              <a:p>
                <a:endParaRPr lang="en-US" b="0" i="1" dirty="0">
                  <a:latin typeface="Bradley Hand ITC" panose="03070402050302030203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5432B7-761B-4B03-9258-2BA66F52A2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029" y="3429000"/>
                <a:ext cx="11625942" cy="2143894"/>
              </a:xfrm>
              <a:blipFill>
                <a:blip r:embed="rId4"/>
                <a:stretch>
                  <a:fillRect l="-943" t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8464631A-2AC9-4923-9D61-FA8FB4C995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2583743"/>
                  </p:ext>
                </p:extLst>
              </p:nvPr>
            </p:nvGraphicFramePr>
            <p:xfrm>
              <a:off x="2032000" y="1799529"/>
              <a:ext cx="812800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846772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502832046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59171866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6846098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1270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52833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80311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8464631A-2AC9-4923-9D61-FA8FB4C995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2583743"/>
                  </p:ext>
                </p:extLst>
              </p:nvPr>
            </p:nvGraphicFramePr>
            <p:xfrm>
              <a:off x="2032000" y="1799529"/>
              <a:ext cx="8128000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846772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502832046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59171866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6846098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9" t="-1639" r="-30000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0601" t="-1639" r="-200901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00000" t="-1639" r="-100299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00901" t="-1639" r="-601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1270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52833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80311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19325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328F4-1477-4BEF-AE9E-B6ED0516B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65126"/>
            <a:ext cx="10805160" cy="958578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Bradley Hand ITC" panose="03070402050302030203" pitchFamily="66" charset="0"/>
              </a:rPr>
              <a:t>Logical Equivalences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EF1022-5239-4515-B2E2-9C2AA68B36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1257" y="1253331"/>
                <a:ext cx="11617234" cy="3283835"/>
              </a:xfrm>
            </p:spPr>
            <p:txBody>
              <a:bodyPr/>
              <a:lstStyle/>
              <a:p>
                <a:r>
                  <a:rPr lang="en-US" b="0" dirty="0">
                    <a:latin typeface="Bradley Hand ITC" panose="03070402050302030203" pitchFamily="66" charset="0"/>
                  </a:rPr>
                  <a:t>Two compound propositions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b="0" dirty="0">
                    <a:latin typeface="Bradley Hand ITC" panose="03070402050302030203" pitchFamily="66" charset="0"/>
                  </a:rPr>
                  <a:t> and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>
                    <a:latin typeface="Bradley Hand ITC" panose="03070402050302030203" pitchFamily="66" charset="0"/>
                  </a:rPr>
                  <a:t>are </a:t>
                </a:r>
                <a:r>
                  <a:rPr lang="en-US" b="0" dirty="0">
                    <a:solidFill>
                      <a:schemeClr val="accent2"/>
                    </a:solidFill>
                    <a:latin typeface="Bradley Hand ITC" panose="03070402050302030203" pitchFamily="66" charset="0"/>
                  </a:rPr>
                  <a:t>logically equivalent </a:t>
                </a:r>
                <a:r>
                  <a:rPr lang="en-US" b="0" dirty="0">
                    <a:latin typeface="Bradley Hand ITC" panose="03070402050302030203" pitchFamily="66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itchFamily="18" charset="0"/>
                        <a:ea typeface="Cambria Math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itchFamily="18" charset="0"/>
                        <a:ea typeface="Cambria Math" pitchFamily="18" charset="0"/>
                      </a:rPr>
                      <m:t>↔</m:t>
                    </m:r>
                    <m:r>
                      <a:rPr lang="en-US" b="0" i="1" dirty="0" smtClean="0">
                        <a:latin typeface="Cambria Math" pitchFamily="18" charset="0"/>
                        <a:ea typeface="Cambria Math" pitchFamily="18" charset="0"/>
                      </a:rPr>
                      <m:t>𝑞</m:t>
                    </m:r>
                  </m:oMath>
                </a14:m>
                <a:r>
                  <a:rPr lang="en-US" b="0" dirty="0">
                    <a:latin typeface="Bradley Hand ITC" panose="03070402050302030203" pitchFamily="66" charset="0"/>
                  </a:rPr>
                  <a:t>  is a tautology, meaning they have the same truth value in all possible cases.</a:t>
                </a:r>
              </a:p>
              <a:p>
                <a:r>
                  <a:rPr lang="en-US" b="0" dirty="0">
                    <a:latin typeface="Bradley Hand ITC" panose="03070402050302030203" pitchFamily="66" charset="0"/>
                  </a:rPr>
                  <a:t>We write this as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/>
                      </a:rPr>
                      <m:t>≡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itchFamily="18" charset="0"/>
                      </a:rPr>
                      <m:t>𝑞</m:t>
                    </m:r>
                  </m:oMath>
                </a14:m>
                <a:r>
                  <a:rPr lang="en-US" b="0" dirty="0">
                    <a:latin typeface="Bradley Hand ITC" panose="03070402050302030203" pitchFamily="66" charset="0"/>
                  </a:rPr>
                  <a:t> where </a:t>
                </a:r>
                <a:r>
                  <a:rPr lang="en-US" b="0" i="1" dirty="0">
                    <a:latin typeface="Bradley Hand ITC" panose="03070402050302030203" pitchFamily="66" charset="0"/>
                    <a:ea typeface="Cambria Math" pitchFamily="18" charset="0"/>
                  </a:rPr>
                  <a:t>p</a:t>
                </a:r>
                <a:r>
                  <a:rPr lang="en-US" b="0" dirty="0">
                    <a:latin typeface="Bradley Hand ITC" panose="03070402050302030203" pitchFamily="66" charset="0"/>
                  </a:rPr>
                  <a:t> and </a:t>
                </a:r>
                <a:r>
                  <a:rPr lang="en-US" b="0" i="1" dirty="0">
                    <a:latin typeface="Bradley Hand ITC" panose="03070402050302030203" pitchFamily="66" charset="0"/>
                    <a:ea typeface="Cambria Math" pitchFamily="18" charset="0"/>
                  </a:rPr>
                  <a:t>q</a:t>
                </a:r>
                <a:r>
                  <a:rPr lang="en-US" b="0" dirty="0">
                    <a:latin typeface="Bradley Hand ITC" panose="03070402050302030203" pitchFamily="66" charset="0"/>
                  </a:rPr>
                  <a:t> are </a:t>
                </a:r>
                <a:r>
                  <a:rPr lang="en-US" b="1" u="sng" dirty="0">
                    <a:latin typeface="Bradley Hand ITC" panose="03070402050302030203" pitchFamily="66" charset="0"/>
                  </a:rPr>
                  <a:t>compound</a:t>
                </a:r>
                <a:r>
                  <a:rPr lang="en-US" b="0" dirty="0">
                    <a:latin typeface="Bradley Hand ITC" panose="03070402050302030203" pitchFamily="66" charset="0"/>
                  </a:rPr>
                  <a:t> propositions.</a:t>
                </a:r>
              </a:p>
              <a:p>
                <a:r>
                  <a:rPr lang="en-US" dirty="0">
                    <a:latin typeface="Bradley Hand ITC" panose="03070402050302030203" pitchFamily="66" charset="0"/>
                  </a:rPr>
                  <a:t>Let’s use t</a:t>
                </a:r>
                <a:r>
                  <a:rPr lang="en-US" b="0" dirty="0">
                    <a:latin typeface="Bradley Hand ITC" panose="03070402050302030203" pitchFamily="66" charset="0"/>
                  </a:rPr>
                  <a:t>his truth table to show that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/>
                      </a:rPr>
                      <m:t>¬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itchFamily="18" charset="0"/>
                      </a:rPr>
                      <m:t> ∨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itchFamily="18" charset="0"/>
                      </a:rPr>
                      <m:t>𝑞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itchFamily="18" charset="0"/>
                      </a:rPr>
                      <m:t> ≡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/>
                      </a:rPr>
                      <m:t>→ </m:t>
                    </m:r>
                    <m:r>
                      <a:rPr lang="en-US" b="0" i="1" dirty="0">
                        <a:latin typeface="Cambria Math" panose="02040503050406030204" pitchFamily="18" charset="0"/>
                        <a:ea typeface="Cambria Math" pitchFamily="18" charset="0"/>
                      </a:rPr>
                      <m:t>𝑞</m:t>
                    </m:r>
                  </m:oMath>
                </a14:m>
                <a:endParaRPr lang="en-US" b="0" dirty="0">
                  <a:latin typeface="Bradley Hand ITC" panose="03070402050302030203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EF1022-5239-4515-B2E2-9C2AA68B36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1257" y="1253331"/>
                <a:ext cx="11617234" cy="3283835"/>
              </a:xfrm>
              <a:blipFill>
                <a:blip r:embed="rId4"/>
                <a:stretch>
                  <a:fillRect l="-944" t="-3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B9F0FB53-CD0D-47A2-AC85-7BC5618EB8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8319062"/>
                  </p:ext>
                </p:extLst>
              </p:nvPr>
            </p:nvGraphicFramePr>
            <p:xfrm>
              <a:off x="2005874" y="3876840"/>
              <a:ext cx="8128000" cy="1844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3935220629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095267452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882384608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839201224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16329821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2330878"/>
                      </a:ext>
                    </a:extLst>
                  </a:tr>
                  <a:tr h="31520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19021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82409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98171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6295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B9F0FB53-CD0D-47A2-AC85-7BC5618EB8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8319062"/>
                  </p:ext>
                </p:extLst>
              </p:nvPr>
            </p:nvGraphicFramePr>
            <p:xfrm>
              <a:off x="2005874" y="3876840"/>
              <a:ext cx="8128000" cy="1844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3935220629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095267452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882384608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839201224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16329821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75" t="-1667" r="-400375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375" t="-1667" r="-300375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1128" t="-1667" r="-201504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0000" t="-1667" r="-100749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00000" t="-1667" r="-749" b="-4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233087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19021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82409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198171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7629569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53399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328F4-1477-4BEF-AE9E-B6ED0516B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3"/>
                </a:solidFill>
                <a:latin typeface="Bradley Hand ITC" panose="03070402050302030203" pitchFamily="66" charset="0"/>
              </a:rPr>
              <a:t>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EF1022-5239-4515-B2E2-9C2AA68B36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Bradley Hand ITC" panose="03070402050302030203" pitchFamily="66" charset="0"/>
                  </a:rPr>
                  <a:t>D</a:t>
                </a:r>
                <a:r>
                  <a:rPr lang="en-US" b="0" dirty="0">
                    <a:latin typeface="Bradley Hand ITC" panose="03070402050302030203" pitchFamily="66" charset="0"/>
                  </a:rPr>
                  <a:t>etermine if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¬(</m:t>
                    </m:r>
                    <m:r>
                      <a:rPr lang="en-US" b="0" i="1" dirty="0" err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b="0" i="1" dirty="0" err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latin typeface="Bradley Hand ITC" panose="03070402050302030203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/>
                      </a:rPr>
                      <m:t>≡</m:t>
                    </m:r>
                  </m:oMath>
                </a14:m>
                <a:r>
                  <a:rPr lang="en-US" b="0" dirty="0">
                    <a:latin typeface="Bradley Hand ITC" panose="03070402050302030203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dirty="0" err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b="0" dirty="0">
                    <a:latin typeface="Bradley Hand ITC" panose="03070402050302030203" pitchFamily="66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EF1022-5239-4515-B2E2-9C2AA68B36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217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EFF7E62-CB62-4980-98B7-07AB7F5B39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3212367"/>
                  </p:ext>
                </p:extLst>
              </p:nvPr>
            </p:nvGraphicFramePr>
            <p:xfrm>
              <a:off x="1102723" y="3122408"/>
              <a:ext cx="9086306" cy="2424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6956">
                      <a:extLst>
                        <a:ext uri="{9D8B030D-6E8A-4147-A177-3AD203B41FA5}">
                          <a16:colId xmlns:a16="http://schemas.microsoft.com/office/drawing/2014/main" val="3273758440"/>
                        </a:ext>
                      </a:extLst>
                    </a:gridCol>
                    <a:gridCol w="897930">
                      <a:extLst>
                        <a:ext uri="{9D8B030D-6E8A-4147-A177-3AD203B41FA5}">
                          <a16:colId xmlns:a16="http://schemas.microsoft.com/office/drawing/2014/main" val="2221607598"/>
                        </a:ext>
                      </a:extLst>
                    </a:gridCol>
                    <a:gridCol w="1163513">
                      <a:extLst>
                        <a:ext uri="{9D8B030D-6E8A-4147-A177-3AD203B41FA5}">
                          <a16:colId xmlns:a16="http://schemas.microsoft.com/office/drawing/2014/main" val="1168396733"/>
                        </a:ext>
                      </a:extLst>
                    </a:gridCol>
                    <a:gridCol w="1423262">
                      <a:extLst>
                        <a:ext uri="{9D8B030D-6E8A-4147-A177-3AD203B41FA5}">
                          <a16:colId xmlns:a16="http://schemas.microsoft.com/office/drawing/2014/main" val="962953988"/>
                        </a:ext>
                      </a:extLst>
                    </a:gridCol>
                    <a:gridCol w="1692739">
                      <a:extLst>
                        <a:ext uri="{9D8B030D-6E8A-4147-A177-3AD203B41FA5}">
                          <a16:colId xmlns:a16="http://schemas.microsoft.com/office/drawing/2014/main" val="3858657143"/>
                        </a:ext>
                      </a:extLst>
                    </a:gridCol>
                    <a:gridCol w="1505953">
                      <a:extLst>
                        <a:ext uri="{9D8B030D-6E8A-4147-A177-3AD203B41FA5}">
                          <a16:colId xmlns:a16="http://schemas.microsoft.com/office/drawing/2014/main" val="1869217352"/>
                        </a:ext>
                      </a:extLst>
                    </a:gridCol>
                    <a:gridCol w="1505953">
                      <a:extLst>
                        <a:ext uri="{9D8B030D-6E8A-4147-A177-3AD203B41FA5}">
                          <a16:colId xmlns:a16="http://schemas.microsoft.com/office/drawing/2014/main" val="795202179"/>
                        </a:ext>
                      </a:extLst>
                    </a:gridCol>
                  </a:tblGrid>
                  <a:tr h="4849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1800" i="1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1800" i="1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∧ </m:t>
                                </m:r>
                                <m:r>
                                  <a:rPr lang="en-US" sz="1800" i="1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¬(</m:t>
                                </m:r>
                                <m:r>
                                  <a:rPr lang="en-US" sz="1800" i="1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1800" i="1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∧ </m:t>
                                </m:r>
                                <m:r>
                                  <a:rPr lang="en-US" sz="1800" i="1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1800" i="1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1800" i="1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1800" i="1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1800" i="1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1800" i="1" kern="1200" dirty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sz="1800" i="1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1800" i="1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11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6487788"/>
                      </a:ext>
                    </a:extLst>
                  </a:tr>
                  <a:tr h="4849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8332571"/>
                      </a:ext>
                    </a:extLst>
                  </a:tr>
                  <a:tr h="4849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8922958"/>
                      </a:ext>
                    </a:extLst>
                  </a:tr>
                  <a:tr h="4849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0806792"/>
                      </a:ext>
                    </a:extLst>
                  </a:tr>
                  <a:tr h="4849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41095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EFF7E62-CB62-4980-98B7-07AB7F5B39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3212367"/>
                  </p:ext>
                </p:extLst>
              </p:nvPr>
            </p:nvGraphicFramePr>
            <p:xfrm>
              <a:off x="1102723" y="3122408"/>
              <a:ext cx="9086306" cy="2424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6956">
                      <a:extLst>
                        <a:ext uri="{9D8B030D-6E8A-4147-A177-3AD203B41FA5}">
                          <a16:colId xmlns:a16="http://schemas.microsoft.com/office/drawing/2014/main" val="3273758440"/>
                        </a:ext>
                      </a:extLst>
                    </a:gridCol>
                    <a:gridCol w="897930">
                      <a:extLst>
                        <a:ext uri="{9D8B030D-6E8A-4147-A177-3AD203B41FA5}">
                          <a16:colId xmlns:a16="http://schemas.microsoft.com/office/drawing/2014/main" val="2221607598"/>
                        </a:ext>
                      </a:extLst>
                    </a:gridCol>
                    <a:gridCol w="1163513">
                      <a:extLst>
                        <a:ext uri="{9D8B030D-6E8A-4147-A177-3AD203B41FA5}">
                          <a16:colId xmlns:a16="http://schemas.microsoft.com/office/drawing/2014/main" val="1168396733"/>
                        </a:ext>
                      </a:extLst>
                    </a:gridCol>
                    <a:gridCol w="1423262">
                      <a:extLst>
                        <a:ext uri="{9D8B030D-6E8A-4147-A177-3AD203B41FA5}">
                          <a16:colId xmlns:a16="http://schemas.microsoft.com/office/drawing/2014/main" val="962953988"/>
                        </a:ext>
                      </a:extLst>
                    </a:gridCol>
                    <a:gridCol w="1692739">
                      <a:extLst>
                        <a:ext uri="{9D8B030D-6E8A-4147-A177-3AD203B41FA5}">
                          <a16:colId xmlns:a16="http://schemas.microsoft.com/office/drawing/2014/main" val="3858657143"/>
                        </a:ext>
                      </a:extLst>
                    </a:gridCol>
                    <a:gridCol w="1505953">
                      <a:extLst>
                        <a:ext uri="{9D8B030D-6E8A-4147-A177-3AD203B41FA5}">
                          <a16:colId xmlns:a16="http://schemas.microsoft.com/office/drawing/2014/main" val="1869217352"/>
                        </a:ext>
                      </a:extLst>
                    </a:gridCol>
                    <a:gridCol w="1505953">
                      <a:extLst>
                        <a:ext uri="{9D8B030D-6E8A-4147-A177-3AD203B41FA5}">
                          <a16:colId xmlns:a16="http://schemas.microsoft.com/office/drawing/2014/main" val="795202179"/>
                        </a:ext>
                      </a:extLst>
                    </a:gridCol>
                  </a:tblGrid>
                  <a:tr h="48499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680" t="-1250" r="-916327" b="-40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000" t="-1250" r="-810135" b="-40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54974" t="-1250" r="-527749" b="-40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9013" t="-1250" r="-332618" b="-40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58993" t="-1250" r="-178777" b="-40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402419" t="-1250" r="-100403" b="-40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504453" t="-1250" r="-810" b="-401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6487788"/>
                      </a:ext>
                    </a:extLst>
                  </a:tr>
                  <a:tr h="4849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8332571"/>
                      </a:ext>
                    </a:extLst>
                  </a:tr>
                  <a:tr h="4849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8922958"/>
                      </a:ext>
                    </a:extLst>
                  </a:tr>
                  <a:tr h="4849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0806792"/>
                      </a:ext>
                    </a:extLst>
                  </a:tr>
                  <a:tr h="4849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410959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0924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328F4-1477-4BEF-AE9E-B6ED0516B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3744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accent3"/>
                </a:solidFill>
                <a:latin typeface="Bradley Hand ITC" panose="03070402050302030203" pitchFamily="66" charset="0"/>
              </a:rPr>
              <a:t>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EF1022-5239-4515-B2E2-9C2AA68B36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6171" y="1372779"/>
                <a:ext cx="10515600" cy="56052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Bradley Hand ITC" panose="03070402050302030203" pitchFamily="66" charset="0"/>
                  </a:rPr>
                  <a:t>D</a:t>
                </a:r>
                <a:r>
                  <a:rPr lang="en-US" b="0" dirty="0">
                    <a:latin typeface="Bradley Hand ITC" panose="03070402050302030203" pitchFamily="66" charset="0"/>
                  </a:rPr>
                  <a:t>etermine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latin typeface="Bradley Hand ITC" panose="03070402050302030203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/>
                      </a:rPr>
                      <m:t>≡</m:t>
                    </m:r>
                  </m:oMath>
                </a14:m>
                <a:r>
                  <a:rPr lang="en-US" b="0" dirty="0">
                    <a:latin typeface="Bradley Hand ITC" panose="03070402050302030203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b="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latin typeface="Bradley Hand ITC" panose="03070402050302030203" pitchFamily="66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EF1022-5239-4515-B2E2-9C2AA68B36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6171" y="1372779"/>
                <a:ext cx="10515600" cy="560524"/>
              </a:xfrm>
              <a:blipFill>
                <a:blip r:embed="rId5"/>
                <a:stretch>
                  <a:fillRect l="-1217" t="-14130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EFF7E62-CB62-4980-98B7-07AB7F5B39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1917437"/>
                  </p:ext>
                </p:extLst>
              </p:nvPr>
            </p:nvGraphicFramePr>
            <p:xfrm>
              <a:off x="505097" y="2127965"/>
              <a:ext cx="10946674" cy="43649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3419">
                      <a:extLst>
                        <a:ext uri="{9D8B030D-6E8A-4147-A177-3AD203B41FA5}">
                          <a16:colId xmlns:a16="http://schemas.microsoft.com/office/drawing/2014/main" val="3273758440"/>
                        </a:ext>
                      </a:extLst>
                    </a:gridCol>
                    <a:gridCol w="984487">
                      <a:extLst>
                        <a:ext uri="{9D8B030D-6E8A-4147-A177-3AD203B41FA5}">
                          <a16:colId xmlns:a16="http://schemas.microsoft.com/office/drawing/2014/main" val="2221607598"/>
                        </a:ext>
                      </a:extLst>
                    </a:gridCol>
                    <a:gridCol w="984487">
                      <a:extLst>
                        <a:ext uri="{9D8B030D-6E8A-4147-A177-3AD203B41FA5}">
                          <a16:colId xmlns:a16="http://schemas.microsoft.com/office/drawing/2014/main" val="3710646742"/>
                        </a:ext>
                      </a:extLst>
                    </a:gridCol>
                    <a:gridCol w="1275671">
                      <a:extLst>
                        <a:ext uri="{9D8B030D-6E8A-4147-A177-3AD203B41FA5}">
                          <a16:colId xmlns:a16="http://schemas.microsoft.com/office/drawing/2014/main" val="1168396733"/>
                        </a:ext>
                      </a:extLst>
                    </a:gridCol>
                    <a:gridCol w="1560459">
                      <a:extLst>
                        <a:ext uri="{9D8B030D-6E8A-4147-A177-3AD203B41FA5}">
                          <a16:colId xmlns:a16="http://schemas.microsoft.com/office/drawing/2014/main" val="962953988"/>
                        </a:ext>
                      </a:extLst>
                    </a:gridCol>
                    <a:gridCol w="1855911">
                      <a:extLst>
                        <a:ext uri="{9D8B030D-6E8A-4147-A177-3AD203B41FA5}">
                          <a16:colId xmlns:a16="http://schemas.microsoft.com/office/drawing/2014/main" val="3858657143"/>
                        </a:ext>
                      </a:extLst>
                    </a:gridCol>
                    <a:gridCol w="1651120">
                      <a:extLst>
                        <a:ext uri="{9D8B030D-6E8A-4147-A177-3AD203B41FA5}">
                          <a16:colId xmlns:a16="http://schemas.microsoft.com/office/drawing/2014/main" val="1869217352"/>
                        </a:ext>
                      </a:extLst>
                    </a:gridCol>
                    <a:gridCol w="1651120">
                      <a:extLst>
                        <a:ext uri="{9D8B030D-6E8A-4147-A177-3AD203B41FA5}">
                          <a16:colId xmlns:a16="http://schemas.microsoft.com/office/drawing/2014/main" val="795202179"/>
                        </a:ext>
                      </a:extLst>
                    </a:gridCol>
                  </a:tblGrid>
                  <a:tr h="4849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1400" i="1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sz="1400" i="1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US" sz="1400" i="1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sz="1400" b="1" i="1" kern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400" i="1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a:rPr lang="en-US" sz="1400" i="1" kern="1200" dirty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sz="1400" i="1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1" i="1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  <m:r>
                                  <a:rPr lang="en-US" sz="1400" i="1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 ∧</m:t>
                                </m:r>
                                <m:r>
                                  <a:rPr lang="en-US" sz="1400" b="1" i="1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sz="1400" i="1" kern="12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1400" b="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sz="1400" b="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1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b="0" i="1" dirty="0" err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1400" b="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sz="1400" b="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sz="1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sz="1400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i="1" dirty="0" err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14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400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0" dirty="0">
                                    <a:latin typeface="Bradley Hand ITC" panose="03070402050302030203" pitchFamily="66" charset="0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6487788"/>
                      </a:ext>
                    </a:extLst>
                  </a:tr>
                  <a:tr h="4849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8332571"/>
                      </a:ext>
                    </a:extLst>
                  </a:tr>
                  <a:tr h="4849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8922958"/>
                      </a:ext>
                    </a:extLst>
                  </a:tr>
                  <a:tr h="4849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0806792"/>
                      </a:ext>
                    </a:extLst>
                  </a:tr>
                  <a:tr h="4849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4109593"/>
                      </a:ext>
                    </a:extLst>
                  </a:tr>
                  <a:tr h="4849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0434326"/>
                      </a:ext>
                    </a:extLst>
                  </a:tr>
                  <a:tr h="4849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9417058"/>
                      </a:ext>
                    </a:extLst>
                  </a:tr>
                  <a:tr h="4849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073461"/>
                      </a:ext>
                    </a:extLst>
                  </a:tr>
                  <a:tr h="4849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1840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EFF7E62-CB62-4980-98B7-07AB7F5B39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1917437"/>
                  </p:ext>
                </p:extLst>
              </p:nvPr>
            </p:nvGraphicFramePr>
            <p:xfrm>
              <a:off x="505097" y="2127965"/>
              <a:ext cx="10946674" cy="43649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3419">
                      <a:extLst>
                        <a:ext uri="{9D8B030D-6E8A-4147-A177-3AD203B41FA5}">
                          <a16:colId xmlns:a16="http://schemas.microsoft.com/office/drawing/2014/main" val="3273758440"/>
                        </a:ext>
                      </a:extLst>
                    </a:gridCol>
                    <a:gridCol w="984487">
                      <a:extLst>
                        <a:ext uri="{9D8B030D-6E8A-4147-A177-3AD203B41FA5}">
                          <a16:colId xmlns:a16="http://schemas.microsoft.com/office/drawing/2014/main" val="2221607598"/>
                        </a:ext>
                      </a:extLst>
                    </a:gridCol>
                    <a:gridCol w="984487">
                      <a:extLst>
                        <a:ext uri="{9D8B030D-6E8A-4147-A177-3AD203B41FA5}">
                          <a16:colId xmlns:a16="http://schemas.microsoft.com/office/drawing/2014/main" val="3710646742"/>
                        </a:ext>
                      </a:extLst>
                    </a:gridCol>
                    <a:gridCol w="1275671">
                      <a:extLst>
                        <a:ext uri="{9D8B030D-6E8A-4147-A177-3AD203B41FA5}">
                          <a16:colId xmlns:a16="http://schemas.microsoft.com/office/drawing/2014/main" val="1168396733"/>
                        </a:ext>
                      </a:extLst>
                    </a:gridCol>
                    <a:gridCol w="1560459">
                      <a:extLst>
                        <a:ext uri="{9D8B030D-6E8A-4147-A177-3AD203B41FA5}">
                          <a16:colId xmlns:a16="http://schemas.microsoft.com/office/drawing/2014/main" val="962953988"/>
                        </a:ext>
                      </a:extLst>
                    </a:gridCol>
                    <a:gridCol w="1855911">
                      <a:extLst>
                        <a:ext uri="{9D8B030D-6E8A-4147-A177-3AD203B41FA5}">
                          <a16:colId xmlns:a16="http://schemas.microsoft.com/office/drawing/2014/main" val="3858657143"/>
                        </a:ext>
                      </a:extLst>
                    </a:gridCol>
                    <a:gridCol w="1651120">
                      <a:extLst>
                        <a:ext uri="{9D8B030D-6E8A-4147-A177-3AD203B41FA5}">
                          <a16:colId xmlns:a16="http://schemas.microsoft.com/office/drawing/2014/main" val="1869217352"/>
                        </a:ext>
                      </a:extLst>
                    </a:gridCol>
                    <a:gridCol w="1651120">
                      <a:extLst>
                        <a:ext uri="{9D8B030D-6E8A-4147-A177-3AD203B41FA5}">
                          <a16:colId xmlns:a16="http://schemas.microsoft.com/office/drawing/2014/main" val="795202179"/>
                        </a:ext>
                      </a:extLst>
                    </a:gridCol>
                  </a:tblGrid>
                  <a:tr h="48499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621" t="-1250" r="-1017391" b="-79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000" t="-1250" r="-911111" b="-79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00000" t="-1250" r="-811111" b="-79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32536" t="-1250" r="-528708" b="-79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71484" t="-1250" r="-331641" b="-79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11803" t="-1250" r="-178361" b="-79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463469" t="-1250" r="-100738" b="-79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563469" t="-1250" r="-738" b="-79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6487788"/>
                      </a:ext>
                    </a:extLst>
                  </a:tr>
                  <a:tr h="4849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8332571"/>
                      </a:ext>
                    </a:extLst>
                  </a:tr>
                  <a:tr h="4849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8922958"/>
                      </a:ext>
                    </a:extLst>
                  </a:tr>
                  <a:tr h="4849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0806792"/>
                      </a:ext>
                    </a:extLst>
                  </a:tr>
                  <a:tr h="4849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4109593"/>
                      </a:ext>
                    </a:extLst>
                  </a:tr>
                  <a:tr h="4849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0434326"/>
                      </a:ext>
                    </a:extLst>
                  </a:tr>
                  <a:tr h="4849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9417058"/>
                      </a:ext>
                    </a:extLst>
                  </a:tr>
                  <a:tr h="4849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073461"/>
                      </a:ext>
                    </a:extLst>
                  </a:tr>
                  <a:tr h="48499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Bradley Hand ITC" panose="03070402050302030203" pitchFamily="66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184040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22936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50E47-2DF8-46E4-A54E-B5A634162102}"/>
              </a:ext>
            </a:extLst>
          </p:cNvPr>
          <p:cNvSpPr txBox="1"/>
          <p:nvPr/>
        </p:nvSpPr>
        <p:spPr>
          <a:xfrm>
            <a:off x="409303" y="1670239"/>
            <a:ext cx="1143435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Key logical Equivalences Including De Morgan’s Laws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D22130-94EE-4E77-9DF2-56F41AB20B73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 dirty="0"/>
              <a:t>Up Next…</a:t>
            </a:r>
          </a:p>
        </p:txBody>
      </p:sp>
    </p:spTree>
    <p:extLst>
      <p:ext uri="{BB962C8B-B14F-4D97-AF65-F5344CB8AC3E}">
        <p14:creationId xmlns:p14="http://schemas.microsoft.com/office/powerpoint/2010/main" val="350524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967</TotalTime>
  <Words>245</Words>
  <Application>Microsoft Office PowerPoint</Application>
  <PresentationFormat>Widescreen</PresentationFormat>
  <Paragraphs>43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Bradley Hand ITC</vt:lpstr>
      <vt:lpstr>Calibri</vt:lpstr>
      <vt:lpstr>Calibri Light</vt:lpstr>
      <vt:lpstr>Cambria Math</vt:lpstr>
      <vt:lpstr>Office Theme</vt:lpstr>
      <vt:lpstr>PowerPoint Presentation</vt:lpstr>
      <vt:lpstr>Some Terminology</vt:lpstr>
      <vt:lpstr>Logical Equivalences </vt:lpstr>
      <vt:lpstr>Practice</vt:lpstr>
      <vt:lpstr>Practice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Brehm</dc:creator>
  <cp:lastModifiedBy>Kimberly Brehm</cp:lastModifiedBy>
  <cp:revision>10</cp:revision>
  <dcterms:created xsi:type="dcterms:W3CDTF">2020-02-17T03:00:05Z</dcterms:created>
  <dcterms:modified xsi:type="dcterms:W3CDTF">2020-02-21T03:38:01Z</dcterms:modified>
</cp:coreProperties>
</file>